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448" r:id="rId2"/>
    <p:sldId id="943" r:id="rId3"/>
    <p:sldId id="1287" r:id="rId4"/>
    <p:sldId id="1288" r:id="rId5"/>
    <p:sldId id="1124" r:id="rId6"/>
    <p:sldId id="1289" r:id="rId7"/>
    <p:sldId id="1290" r:id="rId8"/>
    <p:sldId id="1296" r:id="rId9"/>
    <p:sldId id="1297" r:id="rId10"/>
    <p:sldId id="1298" r:id="rId11"/>
    <p:sldId id="1299" r:id="rId12"/>
    <p:sldId id="1300" r:id="rId13"/>
    <p:sldId id="944" r:id="rId14"/>
    <p:sldId id="1014" r:id="rId15"/>
    <p:sldId id="1301" r:id="rId16"/>
    <p:sldId id="945" r:id="rId17"/>
    <p:sldId id="1015" r:id="rId18"/>
    <p:sldId id="1302" r:id="rId19"/>
    <p:sldId id="946" r:id="rId20"/>
    <p:sldId id="937" r:id="rId21"/>
    <p:sldId id="526" r:id="rId22"/>
    <p:sldId id="1401" r:id="rId23"/>
    <p:sldId id="1402" r:id="rId24"/>
    <p:sldId id="1303" r:id="rId25"/>
    <p:sldId id="947" r:id="rId26"/>
    <p:sldId id="1031" r:id="rId27"/>
    <p:sldId id="1403" r:id="rId28"/>
    <p:sldId id="1404" r:id="rId29"/>
    <p:sldId id="1405" r:id="rId30"/>
    <p:sldId id="1304" r:id="rId31"/>
    <p:sldId id="948" r:id="rId32"/>
    <p:sldId id="1016" r:id="rId33"/>
    <p:sldId id="1291" r:id="rId34"/>
    <p:sldId id="1406" r:id="rId35"/>
    <p:sldId id="1131" r:id="rId36"/>
    <p:sldId id="1407" r:id="rId37"/>
    <p:sldId id="1130" r:id="rId38"/>
    <p:sldId id="1408" r:id="rId39"/>
    <p:sldId id="1292" r:id="rId40"/>
    <p:sldId id="1409" r:id="rId41"/>
    <p:sldId id="1305" r:id="rId42"/>
    <p:sldId id="949" r:id="rId43"/>
    <p:sldId id="1017" r:id="rId44"/>
    <p:sldId id="1293" r:id="rId45"/>
    <p:sldId id="1410" r:id="rId46"/>
    <p:sldId id="1032" r:id="rId47"/>
    <p:sldId id="1411" r:id="rId48"/>
    <p:sldId id="1033" r:id="rId49"/>
    <p:sldId id="1412" r:id="rId50"/>
    <p:sldId id="1034" r:id="rId51"/>
    <p:sldId id="1413" r:id="rId52"/>
    <p:sldId id="1306" r:id="rId53"/>
    <p:sldId id="950" r:id="rId54"/>
    <p:sldId id="1019" r:id="rId55"/>
    <p:sldId id="1294" r:id="rId56"/>
    <p:sldId id="1295" r:id="rId57"/>
    <p:sldId id="1307" r:id="rId58"/>
    <p:sldId id="1055" r:id="rId59"/>
    <p:sldId id="1106" r:id="rId60"/>
    <p:sldId id="1385" r:id="rId61"/>
    <p:sldId id="1056" r:id="rId62"/>
    <p:sldId id="1107" r:id="rId63"/>
    <p:sldId id="1386" r:id="rId64"/>
    <p:sldId id="1390" r:id="rId65"/>
    <p:sldId id="1391" r:id="rId66"/>
    <p:sldId id="1392" r:id="rId67"/>
    <p:sldId id="1393" r:id="rId68"/>
    <p:sldId id="1394" r:id="rId69"/>
    <p:sldId id="1395" r:id="rId70"/>
    <p:sldId id="1396" r:id="rId71"/>
    <p:sldId id="1397" r:id="rId72"/>
    <p:sldId id="1398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99761-D105-4E6E-8BF0-D87E2C27B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BAF7AF-89DB-4F2D-9CED-ABE8278B5B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7563C-942A-4198-BD06-A058682F4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F037-1432-45EA-B0BC-B7F61899FA44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95121-6714-4897-839B-07F75717A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403FC-52DE-4686-B30E-5BDC8FC44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B42D-7AE5-4392-8355-B30AF86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86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811A4-2C9C-4135-ADFE-6148DE8B2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ABEB2-9A29-464F-B611-29BFC6B6A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C1E04-3F2B-437D-A1B6-35701C3F6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F037-1432-45EA-B0BC-B7F61899FA44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4F262-DAAC-4D40-843D-FECFC6987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F2D86-59BB-4329-A894-2C62921E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B42D-7AE5-4392-8355-B30AF86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8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AFB51-644F-4232-9967-CF227D39E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A989-56B5-46F0-B15F-A86C580AC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50ADD-CAAA-4790-9457-0B19BB0E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F037-1432-45EA-B0BC-B7F61899FA44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0A353-0DEE-41E1-91A6-4AE643509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4C211-E236-406C-8E2B-43423E09F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B42D-7AE5-4392-8355-B30AF86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381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1B0CF-ECA0-4BAB-9119-F67936726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0356B-1EFA-4EB5-B137-355E2BF7F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E497FC-9A1C-4AA8-B6FB-A94E848C90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69518A-FE42-400E-9041-CF630E495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F037-1432-45EA-B0BC-B7F61899FA44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B2346-EABD-4E30-A669-F5C698B59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E94760-3448-4164-8AB3-EEA78B9D4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B42D-7AE5-4392-8355-B30AF86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390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0F2C6-4469-4485-A8AA-EBE05779E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557764-5889-4085-AD9A-CA4992675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80226-E698-4E63-A325-DCE9CF2A8C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9F692B-6393-4DF6-A3AF-9A6E3A73C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0A3FF4-DF81-433F-83A1-522EC6534D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B227AF-0E0E-47CD-AB95-342B5F1E7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F037-1432-45EA-B0BC-B7F61899FA44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0D8CE9-E64A-4CC6-A08E-EFA701AD2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ED51AC-AB96-4F1F-A96C-4BFF41DE9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B42D-7AE5-4392-8355-B30AF86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494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E6A47-5A8A-462F-892F-D41DA1238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EF1D8C-9F8D-45EC-AA19-C012864B0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F037-1432-45EA-B0BC-B7F61899FA44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FE645B-909C-40E3-97C9-2C9FD9127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266BA2-D8EF-4899-8E1B-945027A22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B42D-7AE5-4392-8355-B30AF86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892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C0FC69-1A66-422A-8B39-4A0641DDE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F037-1432-45EA-B0BC-B7F61899FA44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9D84DD-F2CE-4EE6-BFB5-58F7611C6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4A85B-FBCF-4AF8-A6A0-2A550F64C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B42D-7AE5-4392-8355-B30AF86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439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6E055-A078-4ABE-A665-13C0E4AF7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F9160-5C6C-4198-A8A3-EDBC19D3D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1A38D-8200-46E0-930C-300459E270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C20C21-4AAB-40E2-92D4-CB9D55C25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F037-1432-45EA-B0BC-B7F61899FA44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FC75B6-706B-40A3-89F7-EAAF21E52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381322-0A35-410C-A869-64673793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B42D-7AE5-4392-8355-B30AF86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454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8F7BF-9FDF-4074-A853-74941ABE7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D5E4E8-58F1-4DA2-833F-0C0AEE97E4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76C8A-866A-4496-9E07-AD70C7D50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E8B394-5A4D-4656-B85C-CC45813D3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F037-1432-45EA-B0BC-B7F61899FA44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D77FCD-8709-440E-A1D7-993B655F8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2EB89E-4CF3-4480-9403-C3BB8E672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B42D-7AE5-4392-8355-B30AF86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80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17F0A-A974-4A6B-AA0C-AB50BF58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EDBB8-53C3-42BE-B608-CB0A3FC692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EB81B-AE9D-484C-9FDF-DE37A1E99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F037-1432-45EA-B0BC-B7F61899FA44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98F39-353F-44BF-8F09-B9EB15E1E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CE8D7-339E-4EF7-815A-FADD0CE8E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B42D-7AE5-4392-8355-B30AF86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259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185CC8-368C-4FEB-85BE-F32600468D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139E4E-567D-48D7-8CD0-6FDFF12F0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8F40B-A7C2-4496-B885-31E035B7A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F037-1432-45EA-B0BC-B7F61899FA44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50C4A-3B98-44D6-9716-47A12378D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DEB00-639F-4D0F-8AEA-602C2E1A5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4B42D-7AE5-4392-8355-B30AF86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835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B29A36-D145-46A4-8959-66D6C8BFC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BA137-DD91-4BE9-B2A2-67741C73F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B28A1-4A6F-43BD-BAA4-081D89D4F9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AF037-1432-45EA-B0BC-B7F61899FA44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274F5-9660-4E4A-AF8B-8D984F3C65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E2BEB-6E34-440C-A105-425321541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4B42D-7AE5-4392-8355-B30AF86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568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eystage2maths.com/y4/placevalue/" TargetMode="External"/><Relationship Id="rId2" Type="http://schemas.openxmlformats.org/officeDocument/2006/relationships/hyperlink" Target="https://keystage2maths.com/y4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keystage2maths.com/y5/placevalue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k4JyPL0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Mf0Znyw6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ymtUR6q5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Ljjq4K9h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vWQZxM1P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XkkxfjHn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sIX1VT8t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WkjImoid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Ep2qx5Ny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KzqTCVVU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rdVwWvSR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0FqqZMUt" TargetMode="Externa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Year 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Place Value</a:t>
            </a:r>
            <a:endParaRPr lang="en-GB" dirty="0">
              <a:hlinkClick r:id="rId4"/>
            </a:endParaRPr>
          </a:p>
        </p:txBody>
      </p:sp>
    </p:spTree>
    <p:extLst>
      <p:ext uri="{BB962C8B-B14F-4D97-AF65-F5344CB8AC3E}">
        <p14:creationId xmlns:p14="http://schemas.microsoft.com/office/powerpoint/2010/main" val="522527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F9BD6-24C2-40C9-BAEC-DAC409571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1 Recognise representations for four-digit numbers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FBF9E-C206-4927-8966-A35554F88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957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84ED23C7-BAAE-4973-8174-A8C7B15EA26A}"/>
              </a:ext>
            </a:extLst>
          </p:cNvPr>
          <p:cNvSpPr/>
          <p:nvPr/>
        </p:nvSpPr>
        <p:spPr>
          <a:xfrm>
            <a:off x="302411" y="307979"/>
            <a:ext cx="11581503" cy="80997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dirty="0">
                <a:solidFill>
                  <a:schemeClr val="tx1"/>
                </a:solidFill>
              </a:rPr>
              <a:t>Write the number represented by the blocks below: 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1135B9A-97C7-47F0-A51B-056842680903}"/>
              </a:ext>
            </a:extLst>
          </p:cNvPr>
          <p:cNvGrpSpPr/>
          <p:nvPr/>
        </p:nvGrpSpPr>
        <p:grpSpPr>
          <a:xfrm>
            <a:off x="4131063" y="1519542"/>
            <a:ext cx="1539560" cy="1515856"/>
            <a:chOff x="4975891" y="1527626"/>
            <a:chExt cx="1539560" cy="1515856"/>
          </a:xfrm>
        </p:grpSpPr>
        <p:grpSp>
          <p:nvGrpSpPr>
            <p:cNvPr id="86" name="Group 56">
              <a:extLst>
                <a:ext uri="{FF2B5EF4-FFF2-40B4-BE49-F238E27FC236}">
                  <a16:creationId xmlns:a16="http://schemas.microsoft.com/office/drawing/2014/main" id="{8B2F57BB-85DE-4558-BBC9-72E84BB42DE4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87" name="Picture 14">
                <a:extLst>
                  <a:ext uri="{FF2B5EF4-FFF2-40B4-BE49-F238E27FC236}">
                    <a16:creationId xmlns:a16="http://schemas.microsoft.com/office/drawing/2014/main" id="{F87DF112-1463-48B9-BCBC-20498FF4D3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" name="Picture 15">
                <a:extLst>
                  <a:ext uri="{FF2B5EF4-FFF2-40B4-BE49-F238E27FC236}">
                    <a16:creationId xmlns:a16="http://schemas.microsoft.com/office/drawing/2014/main" id="{DD4F60E6-2337-4C80-A614-2BBEA35D50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" name="Picture 16">
                <a:extLst>
                  <a:ext uri="{FF2B5EF4-FFF2-40B4-BE49-F238E27FC236}">
                    <a16:creationId xmlns:a16="http://schemas.microsoft.com/office/drawing/2014/main" id="{AB6589F2-BAD0-4410-B1A3-51AF9EC830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" name="Picture 17">
                <a:extLst>
                  <a:ext uri="{FF2B5EF4-FFF2-40B4-BE49-F238E27FC236}">
                    <a16:creationId xmlns:a16="http://schemas.microsoft.com/office/drawing/2014/main" id="{474DB480-064C-427E-B9D4-80AB51DC2A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" name="Picture 18">
                <a:extLst>
                  <a:ext uri="{FF2B5EF4-FFF2-40B4-BE49-F238E27FC236}">
                    <a16:creationId xmlns:a16="http://schemas.microsoft.com/office/drawing/2014/main" id="{92C984C8-5571-43D2-A3CD-379939F871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2" name="Picture 19">
                <a:extLst>
                  <a:ext uri="{FF2B5EF4-FFF2-40B4-BE49-F238E27FC236}">
                    <a16:creationId xmlns:a16="http://schemas.microsoft.com/office/drawing/2014/main" id="{BB1B0FB9-B3E4-4366-8B1B-64CE37359A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3" name="Picture 20">
                <a:extLst>
                  <a:ext uri="{FF2B5EF4-FFF2-40B4-BE49-F238E27FC236}">
                    <a16:creationId xmlns:a16="http://schemas.microsoft.com/office/drawing/2014/main" id="{D94B030C-4401-40A7-8146-E602766E6D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" name="Picture 21">
                <a:extLst>
                  <a:ext uri="{FF2B5EF4-FFF2-40B4-BE49-F238E27FC236}">
                    <a16:creationId xmlns:a16="http://schemas.microsoft.com/office/drawing/2014/main" id="{885591E4-6B0E-4796-AA9E-85FDACC039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5" name="Picture 22">
                <a:extLst>
                  <a:ext uri="{FF2B5EF4-FFF2-40B4-BE49-F238E27FC236}">
                    <a16:creationId xmlns:a16="http://schemas.microsoft.com/office/drawing/2014/main" id="{C2E9B373-409D-454F-A13F-38F00216A8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6" name="Picture 23">
                <a:extLst>
                  <a:ext uri="{FF2B5EF4-FFF2-40B4-BE49-F238E27FC236}">
                    <a16:creationId xmlns:a16="http://schemas.microsoft.com/office/drawing/2014/main" id="{B2977AA6-5835-49F7-8EFC-B35668B704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" name="Group 56">
              <a:extLst>
                <a:ext uri="{FF2B5EF4-FFF2-40B4-BE49-F238E27FC236}">
                  <a16:creationId xmlns:a16="http://schemas.microsoft.com/office/drawing/2014/main" id="{F779B301-7190-421E-9AC0-6B92E3641B1F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77" name="Picture 14">
                <a:extLst>
                  <a:ext uri="{FF2B5EF4-FFF2-40B4-BE49-F238E27FC236}">
                    <a16:creationId xmlns:a16="http://schemas.microsoft.com/office/drawing/2014/main" id="{D6AB02F8-EEC4-4908-BB3E-BB6DC8028E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" name="Picture 15">
                <a:extLst>
                  <a:ext uri="{FF2B5EF4-FFF2-40B4-BE49-F238E27FC236}">
                    <a16:creationId xmlns:a16="http://schemas.microsoft.com/office/drawing/2014/main" id="{1FE3A355-BB18-4ACA-B80F-1E2735FB11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9" name="Picture 16">
                <a:extLst>
                  <a:ext uri="{FF2B5EF4-FFF2-40B4-BE49-F238E27FC236}">
                    <a16:creationId xmlns:a16="http://schemas.microsoft.com/office/drawing/2014/main" id="{1AEFBDCB-3CF2-4189-B2E6-D260390BD5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0" name="Picture 17">
                <a:extLst>
                  <a:ext uri="{FF2B5EF4-FFF2-40B4-BE49-F238E27FC236}">
                    <a16:creationId xmlns:a16="http://schemas.microsoft.com/office/drawing/2014/main" id="{1523AFE6-255D-462B-BBC2-6DC7F0BE7D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" name="Picture 18">
                <a:extLst>
                  <a:ext uri="{FF2B5EF4-FFF2-40B4-BE49-F238E27FC236}">
                    <a16:creationId xmlns:a16="http://schemas.microsoft.com/office/drawing/2014/main" id="{9BE015E2-E661-4C59-A8BE-7B92507058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" name="Picture 19">
                <a:extLst>
                  <a:ext uri="{FF2B5EF4-FFF2-40B4-BE49-F238E27FC236}">
                    <a16:creationId xmlns:a16="http://schemas.microsoft.com/office/drawing/2014/main" id="{8470C379-1E84-4C3A-9669-58F35AB759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" name="Picture 20">
                <a:extLst>
                  <a:ext uri="{FF2B5EF4-FFF2-40B4-BE49-F238E27FC236}">
                    <a16:creationId xmlns:a16="http://schemas.microsoft.com/office/drawing/2014/main" id="{5F87E7ED-9642-4768-AB71-80E7F1A1BC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" name="Picture 21">
                <a:extLst>
                  <a:ext uri="{FF2B5EF4-FFF2-40B4-BE49-F238E27FC236}">
                    <a16:creationId xmlns:a16="http://schemas.microsoft.com/office/drawing/2014/main" id="{EC80A71C-10AF-49FF-977B-E51B421368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" name="Picture 22">
                <a:extLst>
                  <a:ext uri="{FF2B5EF4-FFF2-40B4-BE49-F238E27FC236}">
                    <a16:creationId xmlns:a16="http://schemas.microsoft.com/office/drawing/2014/main" id="{422B1D2B-5B86-4F68-8DEB-BB9155180F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" name="Picture 23">
                <a:extLst>
                  <a:ext uri="{FF2B5EF4-FFF2-40B4-BE49-F238E27FC236}">
                    <a16:creationId xmlns:a16="http://schemas.microsoft.com/office/drawing/2014/main" id="{A4220A66-CF51-4A56-8D5E-CA6C4E6D45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9" name="Group 56">
              <a:extLst>
                <a:ext uri="{FF2B5EF4-FFF2-40B4-BE49-F238E27FC236}">
                  <a16:creationId xmlns:a16="http://schemas.microsoft.com/office/drawing/2014/main" id="{2F6C6CE7-0797-47A2-AE0E-25AEBDBA3900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67" name="Picture 14">
                <a:extLst>
                  <a:ext uri="{FF2B5EF4-FFF2-40B4-BE49-F238E27FC236}">
                    <a16:creationId xmlns:a16="http://schemas.microsoft.com/office/drawing/2014/main" id="{4CF56A08-A513-439A-950F-164DB030BC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8" name="Picture 15">
                <a:extLst>
                  <a:ext uri="{FF2B5EF4-FFF2-40B4-BE49-F238E27FC236}">
                    <a16:creationId xmlns:a16="http://schemas.microsoft.com/office/drawing/2014/main" id="{192DE04A-F711-4B40-AF25-34B281DDA1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9" name="Picture 16">
                <a:extLst>
                  <a:ext uri="{FF2B5EF4-FFF2-40B4-BE49-F238E27FC236}">
                    <a16:creationId xmlns:a16="http://schemas.microsoft.com/office/drawing/2014/main" id="{842D9821-DD93-4535-B247-074882A298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0" name="Picture 17">
                <a:extLst>
                  <a:ext uri="{FF2B5EF4-FFF2-40B4-BE49-F238E27FC236}">
                    <a16:creationId xmlns:a16="http://schemas.microsoft.com/office/drawing/2014/main" id="{E3E011D8-8829-4047-8B46-1E0D88A4C2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" name="Picture 18">
                <a:extLst>
                  <a:ext uri="{FF2B5EF4-FFF2-40B4-BE49-F238E27FC236}">
                    <a16:creationId xmlns:a16="http://schemas.microsoft.com/office/drawing/2014/main" id="{A94DF8BB-F32E-4798-9F64-EE60DA9B1D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" name="Picture 19">
                <a:extLst>
                  <a:ext uri="{FF2B5EF4-FFF2-40B4-BE49-F238E27FC236}">
                    <a16:creationId xmlns:a16="http://schemas.microsoft.com/office/drawing/2014/main" id="{17AA177A-C8DC-4F25-99B0-E0A4CEEF62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" name="Picture 20">
                <a:extLst>
                  <a:ext uri="{FF2B5EF4-FFF2-40B4-BE49-F238E27FC236}">
                    <a16:creationId xmlns:a16="http://schemas.microsoft.com/office/drawing/2014/main" id="{322317FE-8DD8-4C74-9F8B-D7E79E438C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" name="Picture 21">
                <a:extLst>
                  <a:ext uri="{FF2B5EF4-FFF2-40B4-BE49-F238E27FC236}">
                    <a16:creationId xmlns:a16="http://schemas.microsoft.com/office/drawing/2014/main" id="{34964BCB-C8F2-4903-B77D-FEE5D0962A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" name="Picture 22">
                <a:extLst>
                  <a:ext uri="{FF2B5EF4-FFF2-40B4-BE49-F238E27FC236}">
                    <a16:creationId xmlns:a16="http://schemas.microsoft.com/office/drawing/2014/main" id="{024F397E-A5EF-4CDF-9781-DB235D995B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" name="Picture 23">
                <a:extLst>
                  <a:ext uri="{FF2B5EF4-FFF2-40B4-BE49-F238E27FC236}">
                    <a16:creationId xmlns:a16="http://schemas.microsoft.com/office/drawing/2014/main" id="{00C310AB-237B-4105-8213-B030A8B5BD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0" name="Group 56">
              <a:extLst>
                <a:ext uri="{FF2B5EF4-FFF2-40B4-BE49-F238E27FC236}">
                  <a16:creationId xmlns:a16="http://schemas.microsoft.com/office/drawing/2014/main" id="{13F77C68-88E9-4406-B651-55AA8FCEAAEF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57" name="Picture 14">
                <a:extLst>
                  <a:ext uri="{FF2B5EF4-FFF2-40B4-BE49-F238E27FC236}">
                    <a16:creationId xmlns:a16="http://schemas.microsoft.com/office/drawing/2014/main" id="{9AF0D69F-1990-435A-A7B8-C6B6C39529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8" name="Picture 15">
                <a:extLst>
                  <a:ext uri="{FF2B5EF4-FFF2-40B4-BE49-F238E27FC236}">
                    <a16:creationId xmlns:a16="http://schemas.microsoft.com/office/drawing/2014/main" id="{8C71C130-0AB6-400C-A4ED-EAE6F40177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" name="Picture 16">
                <a:extLst>
                  <a:ext uri="{FF2B5EF4-FFF2-40B4-BE49-F238E27FC236}">
                    <a16:creationId xmlns:a16="http://schemas.microsoft.com/office/drawing/2014/main" id="{16FCAEDF-5641-44EE-9329-6CE0405769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" name="Picture 17">
                <a:extLst>
                  <a:ext uri="{FF2B5EF4-FFF2-40B4-BE49-F238E27FC236}">
                    <a16:creationId xmlns:a16="http://schemas.microsoft.com/office/drawing/2014/main" id="{2AF91B99-4A77-465C-84E4-BC1E7E9F1E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" name="Picture 18">
                <a:extLst>
                  <a:ext uri="{FF2B5EF4-FFF2-40B4-BE49-F238E27FC236}">
                    <a16:creationId xmlns:a16="http://schemas.microsoft.com/office/drawing/2014/main" id="{73A49C5F-E6FA-4CC2-955E-D871FF6B4D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" name="Picture 19">
                <a:extLst>
                  <a:ext uri="{FF2B5EF4-FFF2-40B4-BE49-F238E27FC236}">
                    <a16:creationId xmlns:a16="http://schemas.microsoft.com/office/drawing/2014/main" id="{CA6C74B2-1269-461C-9CB6-4EEDAE2C98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" name="Picture 20">
                <a:extLst>
                  <a:ext uri="{FF2B5EF4-FFF2-40B4-BE49-F238E27FC236}">
                    <a16:creationId xmlns:a16="http://schemas.microsoft.com/office/drawing/2014/main" id="{9BE034FF-421A-4BCE-9C7D-3A24D471E1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" name="Picture 21">
                <a:extLst>
                  <a:ext uri="{FF2B5EF4-FFF2-40B4-BE49-F238E27FC236}">
                    <a16:creationId xmlns:a16="http://schemas.microsoft.com/office/drawing/2014/main" id="{5897981A-F9CD-46D4-B707-2BA90A924D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" name="Picture 22">
                <a:extLst>
                  <a:ext uri="{FF2B5EF4-FFF2-40B4-BE49-F238E27FC236}">
                    <a16:creationId xmlns:a16="http://schemas.microsoft.com/office/drawing/2014/main" id="{FAB3EBD6-97DA-4D3F-93A9-B8B6D895D7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" name="Picture 23">
                <a:extLst>
                  <a:ext uri="{FF2B5EF4-FFF2-40B4-BE49-F238E27FC236}">
                    <a16:creationId xmlns:a16="http://schemas.microsoft.com/office/drawing/2014/main" id="{52A4F4DF-2ACC-41BC-988B-E6D1F1E4FB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1" name="Group 56">
              <a:extLst>
                <a:ext uri="{FF2B5EF4-FFF2-40B4-BE49-F238E27FC236}">
                  <a16:creationId xmlns:a16="http://schemas.microsoft.com/office/drawing/2014/main" id="{09DF5446-A1F4-4011-B0CE-A692F9B34792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47" name="Picture 14">
                <a:extLst>
                  <a:ext uri="{FF2B5EF4-FFF2-40B4-BE49-F238E27FC236}">
                    <a16:creationId xmlns:a16="http://schemas.microsoft.com/office/drawing/2014/main" id="{95C59BDB-D83C-41AE-94FB-C302649AE2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" name="Picture 15">
                <a:extLst>
                  <a:ext uri="{FF2B5EF4-FFF2-40B4-BE49-F238E27FC236}">
                    <a16:creationId xmlns:a16="http://schemas.microsoft.com/office/drawing/2014/main" id="{13800DE9-84D7-4EBA-B488-3EA68C05F0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" name="Picture 16">
                <a:extLst>
                  <a:ext uri="{FF2B5EF4-FFF2-40B4-BE49-F238E27FC236}">
                    <a16:creationId xmlns:a16="http://schemas.microsoft.com/office/drawing/2014/main" id="{84A9849A-6665-4CD6-B4E7-BC6EC6D2E1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0" name="Picture 17">
                <a:extLst>
                  <a:ext uri="{FF2B5EF4-FFF2-40B4-BE49-F238E27FC236}">
                    <a16:creationId xmlns:a16="http://schemas.microsoft.com/office/drawing/2014/main" id="{9F0268A9-0858-4B9F-A22A-F8EA29BFAE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" name="Picture 18">
                <a:extLst>
                  <a:ext uri="{FF2B5EF4-FFF2-40B4-BE49-F238E27FC236}">
                    <a16:creationId xmlns:a16="http://schemas.microsoft.com/office/drawing/2014/main" id="{52A49FEA-4CDC-4FAF-9EA6-79C8C7CB35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" name="Picture 19">
                <a:extLst>
                  <a:ext uri="{FF2B5EF4-FFF2-40B4-BE49-F238E27FC236}">
                    <a16:creationId xmlns:a16="http://schemas.microsoft.com/office/drawing/2014/main" id="{AA1C57F3-0FCC-4CFA-81AB-329951063C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" name="Picture 20">
                <a:extLst>
                  <a:ext uri="{FF2B5EF4-FFF2-40B4-BE49-F238E27FC236}">
                    <a16:creationId xmlns:a16="http://schemas.microsoft.com/office/drawing/2014/main" id="{17A47CF9-4B55-4E4E-A1D9-33DDE1B9C7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" name="Picture 21">
                <a:extLst>
                  <a:ext uri="{FF2B5EF4-FFF2-40B4-BE49-F238E27FC236}">
                    <a16:creationId xmlns:a16="http://schemas.microsoft.com/office/drawing/2014/main" id="{EFD49211-018D-4594-9BA5-31D636E6A4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" name="Picture 22">
                <a:extLst>
                  <a:ext uri="{FF2B5EF4-FFF2-40B4-BE49-F238E27FC236}">
                    <a16:creationId xmlns:a16="http://schemas.microsoft.com/office/drawing/2014/main" id="{933D56BD-D6B0-4193-B66E-AAEFD1EA59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" name="Picture 23">
                <a:extLst>
                  <a:ext uri="{FF2B5EF4-FFF2-40B4-BE49-F238E27FC236}">
                    <a16:creationId xmlns:a16="http://schemas.microsoft.com/office/drawing/2014/main" id="{AF01B673-B0D5-47B6-A22C-6881B3121C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2" name="Group 56">
              <a:extLst>
                <a:ext uri="{FF2B5EF4-FFF2-40B4-BE49-F238E27FC236}">
                  <a16:creationId xmlns:a16="http://schemas.microsoft.com/office/drawing/2014/main" id="{676C0A15-AA51-4916-A15A-DF78725578EE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37" name="Picture 14">
                <a:extLst>
                  <a:ext uri="{FF2B5EF4-FFF2-40B4-BE49-F238E27FC236}">
                    <a16:creationId xmlns:a16="http://schemas.microsoft.com/office/drawing/2014/main" id="{66FE6697-4DC3-42A0-923E-E981C52ACA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" name="Picture 15">
                <a:extLst>
                  <a:ext uri="{FF2B5EF4-FFF2-40B4-BE49-F238E27FC236}">
                    <a16:creationId xmlns:a16="http://schemas.microsoft.com/office/drawing/2014/main" id="{37FDF40D-6F65-4941-89CA-5B782A4BE4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" name="Picture 16">
                <a:extLst>
                  <a:ext uri="{FF2B5EF4-FFF2-40B4-BE49-F238E27FC236}">
                    <a16:creationId xmlns:a16="http://schemas.microsoft.com/office/drawing/2014/main" id="{5CF7132D-0F23-46C5-8AB8-F8C3D25811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0" name="Picture 17">
                <a:extLst>
                  <a:ext uri="{FF2B5EF4-FFF2-40B4-BE49-F238E27FC236}">
                    <a16:creationId xmlns:a16="http://schemas.microsoft.com/office/drawing/2014/main" id="{593E9BAD-A941-40D0-B593-90106E6B6C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" name="Picture 18">
                <a:extLst>
                  <a:ext uri="{FF2B5EF4-FFF2-40B4-BE49-F238E27FC236}">
                    <a16:creationId xmlns:a16="http://schemas.microsoft.com/office/drawing/2014/main" id="{D10A732B-3817-4282-B71D-A80734F6B8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" name="Picture 19">
                <a:extLst>
                  <a:ext uri="{FF2B5EF4-FFF2-40B4-BE49-F238E27FC236}">
                    <a16:creationId xmlns:a16="http://schemas.microsoft.com/office/drawing/2014/main" id="{F3C14DAD-40A9-4C5F-8A45-60AAC25BC8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" name="Picture 20">
                <a:extLst>
                  <a:ext uri="{FF2B5EF4-FFF2-40B4-BE49-F238E27FC236}">
                    <a16:creationId xmlns:a16="http://schemas.microsoft.com/office/drawing/2014/main" id="{273C0FB2-9D9C-456A-8BD7-ADBF548C7C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" name="Picture 21">
                <a:extLst>
                  <a:ext uri="{FF2B5EF4-FFF2-40B4-BE49-F238E27FC236}">
                    <a16:creationId xmlns:a16="http://schemas.microsoft.com/office/drawing/2014/main" id="{DA3DA46B-2AAD-4FFE-9442-0954F7B9CC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" name="Picture 22">
                <a:extLst>
                  <a:ext uri="{FF2B5EF4-FFF2-40B4-BE49-F238E27FC236}">
                    <a16:creationId xmlns:a16="http://schemas.microsoft.com/office/drawing/2014/main" id="{159CB92E-A2C5-4522-AD99-1EBCAD8AB4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6" name="Picture 23">
                <a:extLst>
                  <a:ext uri="{FF2B5EF4-FFF2-40B4-BE49-F238E27FC236}">
                    <a16:creationId xmlns:a16="http://schemas.microsoft.com/office/drawing/2014/main" id="{3FC9C0F3-018F-4104-A507-09434AA7EF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3" name="Group 56">
              <a:extLst>
                <a:ext uri="{FF2B5EF4-FFF2-40B4-BE49-F238E27FC236}">
                  <a16:creationId xmlns:a16="http://schemas.microsoft.com/office/drawing/2014/main" id="{AF7854FA-B5B2-40F3-9DA0-9850F83ECBA5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27" name="Picture 14">
                <a:extLst>
                  <a:ext uri="{FF2B5EF4-FFF2-40B4-BE49-F238E27FC236}">
                    <a16:creationId xmlns:a16="http://schemas.microsoft.com/office/drawing/2014/main" id="{BEB61E97-BB88-4DE4-8C02-CEE6EEE4E6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" name="Picture 15">
                <a:extLst>
                  <a:ext uri="{FF2B5EF4-FFF2-40B4-BE49-F238E27FC236}">
                    <a16:creationId xmlns:a16="http://schemas.microsoft.com/office/drawing/2014/main" id="{9AF5BCBC-DC57-429D-92AA-CC2E3048E9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" name="Picture 16">
                <a:extLst>
                  <a:ext uri="{FF2B5EF4-FFF2-40B4-BE49-F238E27FC236}">
                    <a16:creationId xmlns:a16="http://schemas.microsoft.com/office/drawing/2014/main" id="{4DDF71A0-282E-449D-982B-4773D25CD3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0" name="Picture 17">
                <a:extLst>
                  <a:ext uri="{FF2B5EF4-FFF2-40B4-BE49-F238E27FC236}">
                    <a16:creationId xmlns:a16="http://schemas.microsoft.com/office/drawing/2014/main" id="{D344F43B-5231-45EA-86AA-40AED77E01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1" name="Picture 18">
                <a:extLst>
                  <a:ext uri="{FF2B5EF4-FFF2-40B4-BE49-F238E27FC236}">
                    <a16:creationId xmlns:a16="http://schemas.microsoft.com/office/drawing/2014/main" id="{4B03072B-846A-4040-ABAF-28886A6AC3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2" name="Picture 19">
                <a:extLst>
                  <a:ext uri="{FF2B5EF4-FFF2-40B4-BE49-F238E27FC236}">
                    <a16:creationId xmlns:a16="http://schemas.microsoft.com/office/drawing/2014/main" id="{DBDBCFAE-F92B-4E39-AB90-5D1F10FE9F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" name="Picture 20">
                <a:extLst>
                  <a:ext uri="{FF2B5EF4-FFF2-40B4-BE49-F238E27FC236}">
                    <a16:creationId xmlns:a16="http://schemas.microsoft.com/office/drawing/2014/main" id="{77F0A4AA-C8EB-4802-872D-1A83E13B27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4" name="Picture 21">
                <a:extLst>
                  <a:ext uri="{FF2B5EF4-FFF2-40B4-BE49-F238E27FC236}">
                    <a16:creationId xmlns:a16="http://schemas.microsoft.com/office/drawing/2014/main" id="{C5A78DAC-6EDD-49AE-818C-621BB0E90B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5" name="Picture 22">
                <a:extLst>
                  <a:ext uri="{FF2B5EF4-FFF2-40B4-BE49-F238E27FC236}">
                    <a16:creationId xmlns:a16="http://schemas.microsoft.com/office/drawing/2014/main" id="{83BF0F34-6BDB-4B00-9E07-177A628372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6" name="Picture 23">
                <a:extLst>
                  <a:ext uri="{FF2B5EF4-FFF2-40B4-BE49-F238E27FC236}">
                    <a16:creationId xmlns:a16="http://schemas.microsoft.com/office/drawing/2014/main" id="{BD511773-C28F-46F8-9537-ABE62DC044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4" name="Group 56">
              <a:extLst>
                <a:ext uri="{FF2B5EF4-FFF2-40B4-BE49-F238E27FC236}">
                  <a16:creationId xmlns:a16="http://schemas.microsoft.com/office/drawing/2014/main" id="{92A64E26-52E1-47CA-B592-BB91F9FF314D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17" name="Picture 14">
                <a:extLst>
                  <a:ext uri="{FF2B5EF4-FFF2-40B4-BE49-F238E27FC236}">
                    <a16:creationId xmlns:a16="http://schemas.microsoft.com/office/drawing/2014/main" id="{CA654D0D-4075-477E-A52E-B65C11560D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" name="Picture 15">
                <a:extLst>
                  <a:ext uri="{FF2B5EF4-FFF2-40B4-BE49-F238E27FC236}">
                    <a16:creationId xmlns:a16="http://schemas.microsoft.com/office/drawing/2014/main" id="{E24A9615-443F-4C81-AD55-256F6E0686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" name="Picture 16">
                <a:extLst>
                  <a:ext uri="{FF2B5EF4-FFF2-40B4-BE49-F238E27FC236}">
                    <a16:creationId xmlns:a16="http://schemas.microsoft.com/office/drawing/2014/main" id="{784D53E8-D409-4C0E-B61E-D6F584A6A1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" name="Picture 17">
                <a:extLst>
                  <a:ext uri="{FF2B5EF4-FFF2-40B4-BE49-F238E27FC236}">
                    <a16:creationId xmlns:a16="http://schemas.microsoft.com/office/drawing/2014/main" id="{B4D37DF4-91C4-4C80-BD7F-EC17486FA8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" name="Picture 18">
                <a:extLst>
                  <a:ext uri="{FF2B5EF4-FFF2-40B4-BE49-F238E27FC236}">
                    <a16:creationId xmlns:a16="http://schemas.microsoft.com/office/drawing/2014/main" id="{E677A830-CE02-482D-A0C8-4224DD626A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" name="Picture 19">
                <a:extLst>
                  <a:ext uri="{FF2B5EF4-FFF2-40B4-BE49-F238E27FC236}">
                    <a16:creationId xmlns:a16="http://schemas.microsoft.com/office/drawing/2014/main" id="{E11050D7-5787-415C-A033-56FF3F51B3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" name="Picture 20">
                <a:extLst>
                  <a:ext uri="{FF2B5EF4-FFF2-40B4-BE49-F238E27FC236}">
                    <a16:creationId xmlns:a16="http://schemas.microsoft.com/office/drawing/2014/main" id="{D56C77A7-9A2E-46D4-9EE2-117360C545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" name="Picture 21">
                <a:extLst>
                  <a:ext uri="{FF2B5EF4-FFF2-40B4-BE49-F238E27FC236}">
                    <a16:creationId xmlns:a16="http://schemas.microsoft.com/office/drawing/2014/main" id="{6B9CF93D-9929-4205-AFFB-2510A26819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" name="Picture 22">
                <a:extLst>
                  <a:ext uri="{FF2B5EF4-FFF2-40B4-BE49-F238E27FC236}">
                    <a16:creationId xmlns:a16="http://schemas.microsoft.com/office/drawing/2014/main" id="{C386855F-A0AE-4AB1-ABED-A4E1FB090B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" name="Picture 23">
                <a:extLst>
                  <a:ext uri="{FF2B5EF4-FFF2-40B4-BE49-F238E27FC236}">
                    <a16:creationId xmlns:a16="http://schemas.microsoft.com/office/drawing/2014/main" id="{FCEC09F3-72A6-4C77-A814-90D9C669B4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5" name="Group 56">
              <a:extLst>
                <a:ext uri="{FF2B5EF4-FFF2-40B4-BE49-F238E27FC236}">
                  <a16:creationId xmlns:a16="http://schemas.microsoft.com/office/drawing/2014/main" id="{B6F88E00-33AE-42F5-A1C6-E2766659A497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07" name="Picture 14">
                <a:extLst>
                  <a:ext uri="{FF2B5EF4-FFF2-40B4-BE49-F238E27FC236}">
                    <a16:creationId xmlns:a16="http://schemas.microsoft.com/office/drawing/2014/main" id="{393A89D2-DF74-4DF2-8021-95CB42D4A8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" name="Picture 15">
                <a:extLst>
                  <a:ext uri="{FF2B5EF4-FFF2-40B4-BE49-F238E27FC236}">
                    <a16:creationId xmlns:a16="http://schemas.microsoft.com/office/drawing/2014/main" id="{CCEFE175-A681-43B3-A8EB-970D36514D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" name="Picture 16">
                <a:extLst>
                  <a:ext uri="{FF2B5EF4-FFF2-40B4-BE49-F238E27FC236}">
                    <a16:creationId xmlns:a16="http://schemas.microsoft.com/office/drawing/2014/main" id="{32D53490-1FB1-4B68-BF8E-899A111EE3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" name="Picture 17">
                <a:extLst>
                  <a:ext uri="{FF2B5EF4-FFF2-40B4-BE49-F238E27FC236}">
                    <a16:creationId xmlns:a16="http://schemas.microsoft.com/office/drawing/2014/main" id="{AE6BC273-D24A-4CBA-A75C-034E736A54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" name="Picture 18">
                <a:extLst>
                  <a:ext uri="{FF2B5EF4-FFF2-40B4-BE49-F238E27FC236}">
                    <a16:creationId xmlns:a16="http://schemas.microsoft.com/office/drawing/2014/main" id="{11D0D3E0-3AFF-4428-AD95-7E9877F50C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" name="Picture 19">
                <a:extLst>
                  <a:ext uri="{FF2B5EF4-FFF2-40B4-BE49-F238E27FC236}">
                    <a16:creationId xmlns:a16="http://schemas.microsoft.com/office/drawing/2014/main" id="{DE39343C-627E-47A9-AAE5-C4B983E0E2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" name="Picture 20">
                <a:extLst>
                  <a:ext uri="{FF2B5EF4-FFF2-40B4-BE49-F238E27FC236}">
                    <a16:creationId xmlns:a16="http://schemas.microsoft.com/office/drawing/2014/main" id="{C420AD47-33B4-4E1D-8FBA-DC690822E7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" name="Picture 21">
                <a:extLst>
                  <a:ext uri="{FF2B5EF4-FFF2-40B4-BE49-F238E27FC236}">
                    <a16:creationId xmlns:a16="http://schemas.microsoft.com/office/drawing/2014/main" id="{3B01110A-09C3-4505-8408-173A91B2DB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" name="Picture 22">
                <a:extLst>
                  <a:ext uri="{FF2B5EF4-FFF2-40B4-BE49-F238E27FC236}">
                    <a16:creationId xmlns:a16="http://schemas.microsoft.com/office/drawing/2014/main" id="{E546570F-F86F-49F3-882A-F055FAB980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" name="Picture 23">
                <a:extLst>
                  <a:ext uri="{FF2B5EF4-FFF2-40B4-BE49-F238E27FC236}">
                    <a16:creationId xmlns:a16="http://schemas.microsoft.com/office/drawing/2014/main" id="{7754A4D4-3ECA-4D4A-9039-012CBC34FB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6" name="Group 56">
              <a:extLst>
                <a:ext uri="{FF2B5EF4-FFF2-40B4-BE49-F238E27FC236}">
                  <a16:creationId xmlns:a16="http://schemas.microsoft.com/office/drawing/2014/main" id="{C320910B-B199-4E80-80BE-C1A13649FEAB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97" name="Picture 14">
                <a:extLst>
                  <a:ext uri="{FF2B5EF4-FFF2-40B4-BE49-F238E27FC236}">
                    <a16:creationId xmlns:a16="http://schemas.microsoft.com/office/drawing/2014/main" id="{02B08730-E4F4-4435-814A-2E53C4CBF3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" name="Picture 15">
                <a:extLst>
                  <a:ext uri="{FF2B5EF4-FFF2-40B4-BE49-F238E27FC236}">
                    <a16:creationId xmlns:a16="http://schemas.microsoft.com/office/drawing/2014/main" id="{8B955F9F-ECF7-4D76-8C37-ED1A19989A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" name="Picture 16">
                <a:extLst>
                  <a:ext uri="{FF2B5EF4-FFF2-40B4-BE49-F238E27FC236}">
                    <a16:creationId xmlns:a16="http://schemas.microsoft.com/office/drawing/2014/main" id="{0B5F2FCB-8C42-4A4D-9E28-6D6C49CFC2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" name="Picture 17">
                <a:extLst>
                  <a:ext uri="{FF2B5EF4-FFF2-40B4-BE49-F238E27FC236}">
                    <a16:creationId xmlns:a16="http://schemas.microsoft.com/office/drawing/2014/main" id="{D1DBBAFB-7A75-41EC-83A5-6144A6544C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" name="Picture 18">
                <a:extLst>
                  <a:ext uri="{FF2B5EF4-FFF2-40B4-BE49-F238E27FC236}">
                    <a16:creationId xmlns:a16="http://schemas.microsoft.com/office/drawing/2014/main" id="{2D03C1B5-AF25-4923-9A79-CB00AAEA04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" name="Picture 19">
                <a:extLst>
                  <a:ext uri="{FF2B5EF4-FFF2-40B4-BE49-F238E27FC236}">
                    <a16:creationId xmlns:a16="http://schemas.microsoft.com/office/drawing/2014/main" id="{5412D25B-66BF-44FC-BB74-1BA49704D5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" name="Picture 20">
                <a:extLst>
                  <a:ext uri="{FF2B5EF4-FFF2-40B4-BE49-F238E27FC236}">
                    <a16:creationId xmlns:a16="http://schemas.microsoft.com/office/drawing/2014/main" id="{6F84BA02-1D07-416F-B654-2E5AF0F685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" name="Picture 21">
                <a:extLst>
                  <a:ext uri="{FF2B5EF4-FFF2-40B4-BE49-F238E27FC236}">
                    <a16:creationId xmlns:a16="http://schemas.microsoft.com/office/drawing/2014/main" id="{09123FE7-2532-4CF7-BF5E-4196AB7A13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" name="Picture 22">
                <a:extLst>
                  <a:ext uri="{FF2B5EF4-FFF2-40B4-BE49-F238E27FC236}">
                    <a16:creationId xmlns:a16="http://schemas.microsoft.com/office/drawing/2014/main" id="{E9B0B827-D9F4-4A8B-AFCD-599A60E2E8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" name="Picture 23">
                <a:extLst>
                  <a:ext uri="{FF2B5EF4-FFF2-40B4-BE49-F238E27FC236}">
                    <a16:creationId xmlns:a16="http://schemas.microsoft.com/office/drawing/2014/main" id="{FF2283C7-FC37-4F0A-87BE-3F9D599A2F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230E0EDD-2751-42CB-8E82-2C5BC8A52DD6}"/>
              </a:ext>
            </a:extLst>
          </p:cNvPr>
          <p:cNvGrpSpPr/>
          <p:nvPr/>
        </p:nvGrpSpPr>
        <p:grpSpPr>
          <a:xfrm>
            <a:off x="4132096" y="3297167"/>
            <a:ext cx="1539560" cy="1515856"/>
            <a:chOff x="4975891" y="1527626"/>
            <a:chExt cx="1539560" cy="1515856"/>
          </a:xfrm>
        </p:grpSpPr>
        <p:grpSp>
          <p:nvGrpSpPr>
            <p:cNvPr id="198" name="Group 56">
              <a:extLst>
                <a:ext uri="{FF2B5EF4-FFF2-40B4-BE49-F238E27FC236}">
                  <a16:creationId xmlns:a16="http://schemas.microsoft.com/office/drawing/2014/main" id="{5FCFDC92-D3DB-46E7-B3DF-3F99663E5619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298" name="Picture 14">
                <a:extLst>
                  <a:ext uri="{FF2B5EF4-FFF2-40B4-BE49-F238E27FC236}">
                    <a16:creationId xmlns:a16="http://schemas.microsoft.com/office/drawing/2014/main" id="{B4812440-7C2C-4DDC-9E7C-CD58D38CB7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9" name="Picture 15">
                <a:extLst>
                  <a:ext uri="{FF2B5EF4-FFF2-40B4-BE49-F238E27FC236}">
                    <a16:creationId xmlns:a16="http://schemas.microsoft.com/office/drawing/2014/main" id="{A75B79E8-F0CD-4A6A-B586-368F565EC7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0" name="Picture 16">
                <a:extLst>
                  <a:ext uri="{FF2B5EF4-FFF2-40B4-BE49-F238E27FC236}">
                    <a16:creationId xmlns:a16="http://schemas.microsoft.com/office/drawing/2014/main" id="{2F9EA69F-F4E5-443C-939F-4384713EC5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1" name="Picture 17">
                <a:extLst>
                  <a:ext uri="{FF2B5EF4-FFF2-40B4-BE49-F238E27FC236}">
                    <a16:creationId xmlns:a16="http://schemas.microsoft.com/office/drawing/2014/main" id="{E8E240C3-AB32-4FB1-B092-66AF3F77FC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2" name="Picture 18">
                <a:extLst>
                  <a:ext uri="{FF2B5EF4-FFF2-40B4-BE49-F238E27FC236}">
                    <a16:creationId xmlns:a16="http://schemas.microsoft.com/office/drawing/2014/main" id="{FE2B0591-BB6C-4E96-9CDE-090AFF2D53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3" name="Picture 19">
                <a:extLst>
                  <a:ext uri="{FF2B5EF4-FFF2-40B4-BE49-F238E27FC236}">
                    <a16:creationId xmlns:a16="http://schemas.microsoft.com/office/drawing/2014/main" id="{2768C99A-DC24-40C5-AC52-488B975963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4" name="Picture 20">
                <a:extLst>
                  <a:ext uri="{FF2B5EF4-FFF2-40B4-BE49-F238E27FC236}">
                    <a16:creationId xmlns:a16="http://schemas.microsoft.com/office/drawing/2014/main" id="{F6B9EE82-3190-430B-8212-E7C01FB08E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5" name="Picture 21">
                <a:extLst>
                  <a:ext uri="{FF2B5EF4-FFF2-40B4-BE49-F238E27FC236}">
                    <a16:creationId xmlns:a16="http://schemas.microsoft.com/office/drawing/2014/main" id="{1A359509-0D0D-4027-B971-F6B329DD4F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6" name="Picture 22">
                <a:extLst>
                  <a:ext uri="{FF2B5EF4-FFF2-40B4-BE49-F238E27FC236}">
                    <a16:creationId xmlns:a16="http://schemas.microsoft.com/office/drawing/2014/main" id="{6C3A951A-FE3F-4FDD-AAB5-EACE040EE1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" name="Picture 23">
                <a:extLst>
                  <a:ext uri="{FF2B5EF4-FFF2-40B4-BE49-F238E27FC236}">
                    <a16:creationId xmlns:a16="http://schemas.microsoft.com/office/drawing/2014/main" id="{1157A42C-C3E8-4069-8F14-1AEDF5CCBE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9" name="Group 56">
              <a:extLst>
                <a:ext uri="{FF2B5EF4-FFF2-40B4-BE49-F238E27FC236}">
                  <a16:creationId xmlns:a16="http://schemas.microsoft.com/office/drawing/2014/main" id="{9C1BF1F9-1174-4A72-AD37-E3BA3D53CFD4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288" name="Picture 14">
                <a:extLst>
                  <a:ext uri="{FF2B5EF4-FFF2-40B4-BE49-F238E27FC236}">
                    <a16:creationId xmlns:a16="http://schemas.microsoft.com/office/drawing/2014/main" id="{E959F9CC-81F8-4C64-B252-1F6F6F3EBA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9" name="Picture 15">
                <a:extLst>
                  <a:ext uri="{FF2B5EF4-FFF2-40B4-BE49-F238E27FC236}">
                    <a16:creationId xmlns:a16="http://schemas.microsoft.com/office/drawing/2014/main" id="{E95BF67C-116C-48FF-ACC3-081AB13C29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0" name="Picture 16">
                <a:extLst>
                  <a:ext uri="{FF2B5EF4-FFF2-40B4-BE49-F238E27FC236}">
                    <a16:creationId xmlns:a16="http://schemas.microsoft.com/office/drawing/2014/main" id="{87A4327C-CB45-4FEC-A6B5-6C8A75F7B5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1" name="Picture 17">
                <a:extLst>
                  <a:ext uri="{FF2B5EF4-FFF2-40B4-BE49-F238E27FC236}">
                    <a16:creationId xmlns:a16="http://schemas.microsoft.com/office/drawing/2014/main" id="{3BB863A9-1B7E-456D-9FFB-AFFDD49250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2" name="Picture 18">
                <a:extLst>
                  <a:ext uri="{FF2B5EF4-FFF2-40B4-BE49-F238E27FC236}">
                    <a16:creationId xmlns:a16="http://schemas.microsoft.com/office/drawing/2014/main" id="{79FEE730-93EE-474A-873B-D029A4C894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3" name="Picture 19">
                <a:extLst>
                  <a:ext uri="{FF2B5EF4-FFF2-40B4-BE49-F238E27FC236}">
                    <a16:creationId xmlns:a16="http://schemas.microsoft.com/office/drawing/2014/main" id="{A0E04D31-3F5B-44A0-A5BE-145234A8AF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4" name="Picture 20">
                <a:extLst>
                  <a:ext uri="{FF2B5EF4-FFF2-40B4-BE49-F238E27FC236}">
                    <a16:creationId xmlns:a16="http://schemas.microsoft.com/office/drawing/2014/main" id="{64EFED11-4AF6-4D7E-802A-649305AC7C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5" name="Picture 21">
                <a:extLst>
                  <a:ext uri="{FF2B5EF4-FFF2-40B4-BE49-F238E27FC236}">
                    <a16:creationId xmlns:a16="http://schemas.microsoft.com/office/drawing/2014/main" id="{722E9EF4-A1EB-4E73-8E00-9F9A7EECBF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6" name="Picture 22">
                <a:extLst>
                  <a:ext uri="{FF2B5EF4-FFF2-40B4-BE49-F238E27FC236}">
                    <a16:creationId xmlns:a16="http://schemas.microsoft.com/office/drawing/2014/main" id="{A3C89D43-D9AC-4B37-894E-5F75868FEA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" name="Picture 23">
                <a:extLst>
                  <a:ext uri="{FF2B5EF4-FFF2-40B4-BE49-F238E27FC236}">
                    <a16:creationId xmlns:a16="http://schemas.microsoft.com/office/drawing/2014/main" id="{EA246EEF-D0EB-4C3F-9B93-07CDF738F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0" name="Group 56">
              <a:extLst>
                <a:ext uri="{FF2B5EF4-FFF2-40B4-BE49-F238E27FC236}">
                  <a16:creationId xmlns:a16="http://schemas.microsoft.com/office/drawing/2014/main" id="{0CA069AC-97F0-4D5E-AC62-11CA88196E81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278" name="Picture 14">
                <a:extLst>
                  <a:ext uri="{FF2B5EF4-FFF2-40B4-BE49-F238E27FC236}">
                    <a16:creationId xmlns:a16="http://schemas.microsoft.com/office/drawing/2014/main" id="{B33C2EC2-D368-4E3B-8D5E-BA1F2A99BA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9" name="Picture 15">
                <a:extLst>
                  <a:ext uri="{FF2B5EF4-FFF2-40B4-BE49-F238E27FC236}">
                    <a16:creationId xmlns:a16="http://schemas.microsoft.com/office/drawing/2014/main" id="{90CE350C-B233-44F8-A57C-D6B388E116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0" name="Picture 16">
                <a:extLst>
                  <a:ext uri="{FF2B5EF4-FFF2-40B4-BE49-F238E27FC236}">
                    <a16:creationId xmlns:a16="http://schemas.microsoft.com/office/drawing/2014/main" id="{29D8EFF2-011C-454D-B03B-2C933B0F85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1" name="Picture 17">
                <a:extLst>
                  <a:ext uri="{FF2B5EF4-FFF2-40B4-BE49-F238E27FC236}">
                    <a16:creationId xmlns:a16="http://schemas.microsoft.com/office/drawing/2014/main" id="{6DB3B68D-A7CE-4A8B-B08E-5560678D36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2" name="Picture 18">
                <a:extLst>
                  <a:ext uri="{FF2B5EF4-FFF2-40B4-BE49-F238E27FC236}">
                    <a16:creationId xmlns:a16="http://schemas.microsoft.com/office/drawing/2014/main" id="{86F35A18-CF44-47E6-BB32-E6FF5A3267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3" name="Picture 19">
                <a:extLst>
                  <a:ext uri="{FF2B5EF4-FFF2-40B4-BE49-F238E27FC236}">
                    <a16:creationId xmlns:a16="http://schemas.microsoft.com/office/drawing/2014/main" id="{F6D62B44-6B72-488B-98FD-3E1C9C0EAE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4" name="Picture 20">
                <a:extLst>
                  <a:ext uri="{FF2B5EF4-FFF2-40B4-BE49-F238E27FC236}">
                    <a16:creationId xmlns:a16="http://schemas.microsoft.com/office/drawing/2014/main" id="{980078F8-7728-40C8-AA52-3CA6F60AAE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5" name="Picture 21">
                <a:extLst>
                  <a:ext uri="{FF2B5EF4-FFF2-40B4-BE49-F238E27FC236}">
                    <a16:creationId xmlns:a16="http://schemas.microsoft.com/office/drawing/2014/main" id="{8C2BAFAB-964A-4922-8BF0-991C17E89C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" name="Picture 22">
                <a:extLst>
                  <a:ext uri="{FF2B5EF4-FFF2-40B4-BE49-F238E27FC236}">
                    <a16:creationId xmlns:a16="http://schemas.microsoft.com/office/drawing/2014/main" id="{A8D7D653-2FC2-453E-AB38-B1F05586E3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7" name="Picture 23">
                <a:extLst>
                  <a:ext uri="{FF2B5EF4-FFF2-40B4-BE49-F238E27FC236}">
                    <a16:creationId xmlns:a16="http://schemas.microsoft.com/office/drawing/2014/main" id="{88D6BAEA-7E2B-43AA-B248-BE6812B7A3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1" name="Group 56">
              <a:extLst>
                <a:ext uri="{FF2B5EF4-FFF2-40B4-BE49-F238E27FC236}">
                  <a16:creationId xmlns:a16="http://schemas.microsoft.com/office/drawing/2014/main" id="{47A5127D-D403-476F-9A1F-C20FDB27613A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268" name="Picture 14">
                <a:extLst>
                  <a:ext uri="{FF2B5EF4-FFF2-40B4-BE49-F238E27FC236}">
                    <a16:creationId xmlns:a16="http://schemas.microsoft.com/office/drawing/2014/main" id="{125DE486-06FA-4466-B806-8CA3CE1C13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9" name="Picture 15">
                <a:extLst>
                  <a:ext uri="{FF2B5EF4-FFF2-40B4-BE49-F238E27FC236}">
                    <a16:creationId xmlns:a16="http://schemas.microsoft.com/office/drawing/2014/main" id="{756C6C3F-04BA-4ED5-B019-4A10E7DD94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" name="Picture 16">
                <a:extLst>
                  <a:ext uri="{FF2B5EF4-FFF2-40B4-BE49-F238E27FC236}">
                    <a16:creationId xmlns:a16="http://schemas.microsoft.com/office/drawing/2014/main" id="{CF6C4C76-6441-4A95-8292-1DEAFCEA44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1" name="Picture 17">
                <a:extLst>
                  <a:ext uri="{FF2B5EF4-FFF2-40B4-BE49-F238E27FC236}">
                    <a16:creationId xmlns:a16="http://schemas.microsoft.com/office/drawing/2014/main" id="{B7CE935F-5987-45C4-8589-B748F4AFCB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2" name="Picture 18">
                <a:extLst>
                  <a:ext uri="{FF2B5EF4-FFF2-40B4-BE49-F238E27FC236}">
                    <a16:creationId xmlns:a16="http://schemas.microsoft.com/office/drawing/2014/main" id="{2D71BFA3-2ABB-4E57-AB0B-5AA288A9A7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3" name="Picture 19">
                <a:extLst>
                  <a:ext uri="{FF2B5EF4-FFF2-40B4-BE49-F238E27FC236}">
                    <a16:creationId xmlns:a16="http://schemas.microsoft.com/office/drawing/2014/main" id="{5EB427E4-7D07-4D11-BB06-7DE2CB16A7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4" name="Picture 20">
                <a:extLst>
                  <a:ext uri="{FF2B5EF4-FFF2-40B4-BE49-F238E27FC236}">
                    <a16:creationId xmlns:a16="http://schemas.microsoft.com/office/drawing/2014/main" id="{D194135A-9090-4CD2-AA7C-AEF20A6E10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5" name="Picture 21">
                <a:extLst>
                  <a:ext uri="{FF2B5EF4-FFF2-40B4-BE49-F238E27FC236}">
                    <a16:creationId xmlns:a16="http://schemas.microsoft.com/office/drawing/2014/main" id="{2FEF9119-6039-42C1-8B42-CC664D5310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" name="Picture 22">
                <a:extLst>
                  <a:ext uri="{FF2B5EF4-FFF2-40B4-BE49-F238E27FC236}">
                    <a16:creationId xmlns:a16="http://schemas.microsoft.com/office/drawing/2014/main" id="{FF7B6A48-ACAA-479A-B8A5-85F62202E9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7" name="Picture 23">
                <a:extLst>
                  <a:ext uri="{FF2B5EF4-FFF2-40B4-BE49-F238E27FC236}">
                    <a16:creationId xmlns:a16="http://schemas.microsoft.com/office/drawing/2014/main" id="{009183EC-3412-48CE-806A-81BC4FF7FD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2" name="Group 56">
              <a:extLst>
                <a:ext uri="{FF2B5EF4-FFF2-40B4-BE49-F238E27FC236}">
                  <a16:creationId xmlns:a16="http://schemas.microsoft.com/office/drawing/2014/main" id="{91F9C8D2-B4D7-49FA-A9F1-CE393AC59AF6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258" name="Picture 14">
                <a:extLst>
                  <a:ext uri="{FF2B5EF4-FFF2-40B4-BE49-F238E27FC236}">
                    <a16:creationId xmlns:a16="http://schemas.microsoft.com/office/drawing/2014/main" id="{1CA6894B-575F-45B6-908E-8E12978FD2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9" name="Picture 15">
                <a:extLst>
                  <a:ext uri="{FF2B5EF4-FFF2-40B4-BE49-F238E27FC236}">
                    <a16:creationId xmlns:a16="http://schemas.microsoft.com/office/drawing/2014/main" id="{A4300A07-4175-4675-9EB7-606B694950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0" name="Picture 16">
                <a:extLst>
                  <a:ext uri="{FF2B5EF4-FFF2-40B4-BE49-F238E27FC236}">
                    <a16:creationId xmlns:a16="http://schemas.microsoft.com/office/drawing/2014/main" id="{B6BE6A59-5FD0-41D7-852F-2A4990459C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1" name="Picture 17">
                <a:extLst>
                  <a:ext uri="{FF2B5EF4-FFF2-40B4-BE49-F238E27FC236}">
                    <a16:creationId xmlns:a16="http://schemas.microsoft.com/office/drawing/2014/main" id="{DB9265DC-6B82-4173-B4A7-100CD3B0B7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2" name="Picture 18">
                <a:extLst>
                  <a:ext uri="{FF2B5EF4-FFF2-40B4-BE49-F238E27FC236}">
                    <a16:creationId xmlns:a16="http://schemas.microsoft.com/office/drawing/2014/main" id="{AB316E7B-46CD-4916-8DA0-55836498CD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3" name="Picture 19">
                <a:extLst>
                  <a:ext uri="{FF2B5EF4-FFF2-40B4-BE49-F238E27FC236}">
                    <a16:creationId xmlns:a16="http://schemas.microsoft.com/office/drawing/2014/main" id="{680218C6-0AEB-4347-A059-7AB164E8DD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4" name="Picture 20">
                <a:extLst>
                  <a:ext uri="{FF2B5EF4-FFF2-40B4-BE49-F238E27FC236}">
                    <a16:creationId xmlns:a16="http://schemas.microsoft.com/office/drawing/2014/main" id="{72019F76-ABEC-4885-ABA9-281C9EA820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5" name="Picture 21">
                <a:extLst>
                  <a:ext uri="{FF2B5EF4-FFF2-40B4-BE49-F238E27FC236}">
                    <a16:creationId xmlns:a16="http://schemas.microsoft.com/office/drawing/2014/main" id="{77833C12-DEB7-42B8-B5F0-F2BFC0CD2E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6" name="Picture 22">
                <a:extLst>
                  <a:ext uri="{FF2B5EF4-FFF2-40B4-BE49-F238E27FC236}">
                    <a16:creationId xmlns:a16="http://schemas.microsoft.com/office/drawing/2014/main" id="{CCD93B09-3FD8-4FE7-A784-AFADDEC1A6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7" name="Picture 23">
                <a:extLst>
                  <a:ext uri="{FF2B5EF4-FFF2-40B4-BE49-F238E27FC236}">
                    <a16:creationId xmlns:a16="http://schemas.microsoft.com/office/drawing/2014/main" id="{D7BB98C2-2A35-4A6F-9EB0-AB6C5EE7CB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3" name="Group 56">
              <a:extLst>
                <a:ext uri="{FF2B5EF4-FFF2-40B4-BE49-F238E27FC236}">
                  <a16:creationId xmlns:a16="http://schemas.microsoft.com/office/drawing/2014/main" id="{F791B4CF-3505-4508-91D8-285BD74A68E5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248" name="Picture 14">
                <a:extLst>
                  <a:ext uri="{FF2B5EF4-FFF2-40B4-BE49-F238E27FC236}">
                    <a16:creationId xmlns:a16="http://schemas.microsoft.com/office/drawing/2014/main" id="{32AF66ED-BFDC-4207-9C68-812119490F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9" name="Picture 15">
                <a:extLst>
                  <a:ext uri="{FF2B5EF4-FFF2-40B4-BE49-F238E27FC236}">
                    <a16:creationId xmlns:a16="http://schemas.microsoft.com/office/drawing/2014/main" id="{C08F7F0B-7B3C-4904-883E-A4C6944D50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0" name="Picture 16">
                <a:extLst>
                  <a:ext uri="{FF2B5EF4-FFF2-40B4-BE49-F238E27FC236}">
                    <a16:creationId xmlns:a16="http://schemas.microsoft.com/office/drawing/2014/main" id="{CA0BBF48-7175-44E4-BAD3-1F971CE5B6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1" name="Picture 17">
                <a:extLst>
                  <a:ext uri="{FF2B5EF4-FFF2-40B4-BE49-F238E27FC236}">
                    <a16:creationId xmlns:a16="http://schemas.microsoft.com/office/drawing/2014/main" id="{791E2DCA-CF66-4629-9CE5-B6C9A4645A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2" name="Picture 18">
                <a:extLst>
                  <a:ext uri="{FF2B5EF4-FFF2-40B4-BE49-F238E27FC236}">
                    <a16:creationId xmlns:a16="http://schemas.microsoft.com/office/drawing/2014/main" id="{6B22257C-EED9-453B-9256-E3552F3AEB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3" name="Picture 19">
                <a:extLst>
                  <a:ext uri="{FF2B5EF4-FFF2-40B4-BE49-F238E27FC236}">
                    <a16:creationId xmlns:a16="http://schemas.microsoft.com/office/drawing/2014/main" id="{AFD6FA98-67E2-4CA8-84B7-0AEEA3D36C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4" name="Picture 20">
                <a:extLst>
                  <a:ext uri="{FF2B5EF4-FFF2-40B4-BE49-F238E27FC236}">
                    <a16:creationId xmlns:a16="http://schemas.microsoft.com/office/drawing/2014/main" id="{77D2059B-1134-49C2-B145-58BA501598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5" name="Picture 21">
                <a:extLst>
                  <a:ext uri="{FF2B5EF4-FFF2-40B4-BE49-F238E27FC236}">
                    <a16:creationId xmlns:a16="http://schemas.microsoft.com/office/drawing/2014/main" id="{8BA6F596-9E23-4B4B-B928-11F347CAEF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" name="Picture 22">
                <a:extLst>
                  <a:ext uri="{FF2B5EF4-FFF2-40B4-BE49-F238E27FC236}">
                    <a16:creationId xmlns:a16="http://schemas.microsoft.com/office/drawing/2014/main" id="{3462D658-853B-4EEB-B4A8-1D16C51480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7" name="Picture 23">
                <a:extLst>
                  <a:ext uri="{FF2B5EF4-FFF2-40B4-BE49-F238E27FC236}">
                    <a16:creationId xmlns:a16="http://schemas.microsoft.com/office/drawing/2014/main" id="{25AAEB47-362C-4BF2-8D17-76080B915F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4" name="Group 56">
              <a:extLst>
                <a:ext uri="{FF2B5EF4-FFF2-40B4-BE49-F238E27FC236}">
                  <a16:creationId xmlns:a16="http://schemas.microsoft.com/office/drawing/2014/main" id="{EA739979-0D88-4292-B842-00615530D4CA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238" name="Picture 14">
                <a:extLst>
                  <a:ext uri="{FF2B5EF4-FFF2-40B4-BE49-F238E27FC236}">
                    <a16:creationId xmlns:a16="http://schemas.microsoft.com/office/drawing/2014/main" id="{24DC2F3A-2262-4501-8A38-3381466726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9" name="Picture 15">
                <a:extLst>
                  <a:ext uri="{FF2B5EF4-FFF2-40B4-BE49-F238E27FC236}">
                    <a16:creationId xmlns:a16="http://schemas.microsoft.com/office/drawing/2014/main" id="{2304236E-99D6-496F-901C-251781D755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0" name="Picture 16">
                <a:extLst>
                  <a:ext uri="{FF2B5EF4-FFF2-40B4-BE49-F238E27FC236}">
                    <a16:creationId xmlns:a16="http://schemas.microsoft.com/office/drawing/2014/main" id="{96B65B4C-4828-4E4E-8D0D-A12CE30659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1" name="Picture 17">
                <a:extLst>
                  <a:ext uri="{FF2B5EF4-FFF2-40B4-BE49-F238E27FC236}">
                    <a16:creationId xmlns:a16="http://schemas.microsoft.com/office/drawing/2014/main" id="{51FB129C-F597-4EB0-B90E-CC9BC290B8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2" name="Picture 18">
                <a:extLst>
                  <a:ext uri="{FF2B5EF4-FFF2-40B4-BE49-F238E27FC236}">
                    <a16:creationId xmlns:a16="http://schemas.microsoft.com/office/drawing/2014/main" id="{2B1E564F-7DF9-4E11-9FE0-4C0BD548E4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3" name="Picture 19">
                <a:extLst>
                  <a:ext uri="{FF2B5EF4-FFF2-40B4-BE49-F238E27FC236}">
                    <a16:creationId xmlns:a16="http://schemas.microsoft.com/office/drawing/2014/main" id="{1FD830CE-87E2-4D05-95C5-19F76B7346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4" name="Picture 20">
                <a:extLst>
                  <a:ext uri="{FF2B5EF4-FFF2-40B4-BE49-F238E27FC236}">
                    <a16:creationId xmlns:a16="http://schemas.microsoft.com/office/drawing/2014/main" id="{082D6C71-34A8-4336-BE70-01EEF258C5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5" name="Picture 21">
                <a:extLst>
                  <a:ext uri="{FF2B5EF4-FFF2-40B4-BE49-F238E27FC236}">
                    <a16:creationId xmlns:a16="http://schemas.microsoft.com/office/drawing/2014/main" id="{3E267183-2B11-44E3-99D7-E02459FE6E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6" name="Picture 22">
                <a:extLst>
                  <a:ext uri="{FF2B5EF4-FFF2-40B4-BE49-F238E27FC236}">
                    <a16:creationId xmlns:a16="http://schemas.microsoft.com/office/drawing/2014/main" id="{8059AC3B-2E3A-4253-ACB3-9901687E3A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7" name="Picture 23">
                <a:extLst>
                  <a:ext uri="{FF2B5EF4-FFF2-40B4-BE49-F238E27FC236}">
                    <a16:creationId xmlns:a16="http://schemas.microsoft.com/office/drawing/2014/main" id="{C1377CAC-B2A6-4C83-A377-E92F205461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5" name="Group 56">
              <a:extLst>
                <a:ext uri="{FF2B5EF4-FFF2-40B4-BE49-F238E27FC236}">
                  <a16:creationId xmlns:a16="http://schemas.microsoft.com/office/drawing/2014/main" id="{3E6E6668-C035-4AA6-AE38-F52277F4B010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228" name="Picture 14">
                <a:extLst>
                  <a:ext uri="{FF2B5EF4-FFF2-40B4-BE49-F238E27FC236}">
                    <a16:creationId xmlns:a16="http://schemas.microsoft.com/office/drawing/2014/main" id="{406B7B28-0C13-4CD9-A75F-1F60B9041C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9" name="Picture 15">
                <a:extLst>
                  <a:ext uri="{FF2B5EF4-FFF2-40B4-BE49-F238E27FC236}">
                    <a16:creationId xmlns:a16="http://schemas.microsoft.com/office/drawing/2014/main" id="{06BD352E-93EF-4578-8F92-13B1D55C82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0" name="Picture 16">
                <a:extLst>
                  <a:ext uri="{FF2B5EF4-FFF2-40B4-BE49-F238E27FC236}">
                    <a16:creationId xmlns:a16="http://schemas.microsoft.com/office/drawing/2014/main" id="{35236224-3BF3-4796-8B35-C38F0DE5B8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1" name="Picture 17">
                <a:extLst>
                  <a:ext uri="{FF2B5EF4-FFF2-40B4-BE49-F238E27FC236}">
                    <a16:creationId xmlns:a16="http://schemas.microsoft.com/office/drawing/2014/main" id="{6C25EB92-D8C2-4EBC-AD7C-F9D237D084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2" name="Picture 18">
                <a:extLst>
                  <a:ext uri="{FF2B5EF4-FFF2-40B4-BE49-F238E27FC236}">
                    <a16:creationId xmlns:a16="http://schemas.microsoft.com/office/drawing/2014/main" id="{51E7EEDB-8160-4218-B2CC-F09CCB2F35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3" name="Picture 19">
                <a:extLst>
                  <a:ext uri="{FF2B5EF4-FFF2-40B4-BE49-F238E27FC236}">
                    <a16:creationId xmlns:a16="http://schemas.microsoft.com/office/drawing/2014/main" id="{41BF4774-2B51-449D-8F0E-AC623E0DF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4" name="Picture 20">
                <a:extLst>
                  <a:ext uri="{FF2B5EF4-FFF2-40B4-BE49-F238E27FC236}">
                    <a16:creationId xmlns:a16="http://schemas.microsoft.com/office/drawing/2014/main" id="{39539FA5-32EC-49F7-8D03-DCCDB571DA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5" name="Picture 21">
                <a:extLst>
                  <a:ext uri="{FF2B5EF4-FFF2-40B4-BE49-F238E27FC236}">
                    <a16:creationId xmlns:a16="http://schemas.microsoft.com/office/drawing/2014/main" id="{3263376F-FF50-4FCD-8351-470B1A7B85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6" name="Picture 22">
                <a:extLst>
                  <a:ext uri="{FF2B5EF4-FFF2-40B4-BE49-F238E27FC236}">
                    <a16:creationId xmlns:a16="http://schemas.microsoft.com/office/drawing/2014/main" id="{116ACC81-527B-4293-B29B-E65F92BBCD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7" name="Picture 23">
                <a:extLst>
                  <a:ext uri="{FF2B5EF4-FFF2-40B4-BE49-F238E27FC236}">
                    <a16:creationId xmlns:a16="http://schemas.microsoft.com/office/drawing/2014/main" id="{E04474A1-3206-446F-8B4F-E48459C6E3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6" name="Group 56">
              <a:extLst>
                <a:ext uri="{FF2B5EF4-FFF2-40B4-BE49-F238E27FC236}">
                  <a16:creationId xmlns:a16="http://schemas.microsoft.com/office/drawing/2014/main" id="{9F25FD4A-9308-41CA-8320-064DAFBE651D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218" name="Picture 14">
                <a:extLst>
                  <a:ext uri="{FF2B5EF4-FFF2-40B4-BE49-F238E27FC236}">
                    <a16:creationId xmlns:a16="http://schemas.microsoft.com/office/drawing/2014/main" id="{5A3F9FCA-4290-40C4-B56D-9175E3F412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9" name="Picture 15">
                <a:extLst>
                  <a:ext uri="{FF2B5EF4-FFF2-40B4-BE49-F238E27FC236}">
                    <a16:creationId xmlns:a16="http://schemas.microsoft.com/office/drawing/2014/main" id="{7E209DF9-7921-41C9-93AB-66A5B07D3A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0" name="Picture 16">
                <a:extLst>
                  <a:ext uri="{FF2B5EF4-FFF2-40B4-BE49-F238E27FC236}">
                    <a16:creationId xmlns:a16="http://schemas.microsoft.com/office/drawing/2014/main" id="{0D4BCEE0-51FF-4A0E-BF33-1096F87631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1" name="Picture 17">
                <a:extLst>
                  <a:ext uri="{FF2B5EF4-FFF2-40B4-BE49-F238E27FC236}">
                    <a16:creationId xmlns:a16="http://schemas.microsoft.com/office/drawing/2014/main" id="{53543DAC-89B4-484C-A852-CA8939A3D8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2" name="Picture 18">
                <a:extLst>
                  <a:ext uri="{FF2B5EF4-FFF2-40B4-BE49-F238E27FC236}">
                    <a16:creationId xmlns:a16="http://schemas.microsoft.com/office/drawing/2014/main" id="{DB341724-C3FD-436F-9FD3-B48D1D942D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3" name="Picture 19">
                <a:extLst>
                  <a:ext uri="{FF2B5EF4-FFF2-40B4-BE49-F238E27FC236}">
                    <a16:creationId xmlns:a16="http://schemas.microsoft.com/office/drawing/2014/main" id="{8D894A77-0903-412D-A723-3AA158A172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4" name="Picture 20">
                <a:extLst>
                  <a:ext uri="{FF2B5EF4-FFF2-40B4-BE49-F238E27FC236}">
                    <a16:creationId xmlns:a16="http://schemas.microsoft.com/office/drawing/2014/main" id="{C765B440-9A94-4483-8832-257B58DEA5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" name="Picture 21">
                <a:extLst>
                  <a:ext uri="{FF2B5EF4-FFF2-40B4-BE49-F238E27FC236}">
                    <a16:creationId xmlns:a16="http://schemas.microsoft.com/office/drawing/2014/main" id="{E4D58AF1-892B-413E-8B77-AB00E60EFC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6" name="Picture 22">
                <a:extLst>
                  <a:ext uri="{FF2B5EF4-FFF2-40B4-BE49-F238E27FC236}">
                    <a16:creationId xmlns:a16="http://schemas.microsoft.com/office/drawing/2014/main" id="{C6368F46-B854-45F1-94C3-528B215E90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7" name="Picture 23">
                <a:extLst>
                  <a:ext uri="{FF2B5EF4-FFF2-40B4-BE49-F238E27FC236}">
                    <a16:creationId xmlns:a16="http://schemas.microsoft.com/office/drawing/2014/main" id="{B6B2030F-4869-4DBD-9956-5DFBBB5A89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7" name="Group 56">
              <a:extLst>
                <a:ext uri="{FF2B5EF4-FFF2-40B4-BE49-F238E27FC236}">
                  <a16:creationId xmlns:a16="http://schemas.microsoft.com/office/drawing/2014/main" id="{B67EE71D-2039-469E-9C1D-975AA6CFD651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208" name="Picture 14">
                <a:extLst>
                  <a:ext uri="{FF2B5EF4-FFF2-40B4-BE49-F238E27FC236}">
                    <a16:creationId xmlns:a16="http://schemas.microsoft.com/office/drawing/2014/main" id="{351B9E17-D36D-4E59-867E-7C73FFB6FC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9" name="Picture 15">
                <a:extLst>
                  <a:ext uri="{FF2B5EF4-FFF2-40B4-BE49-F238E27FC236}">
                    <a16:creationId xmlns:a16="http://schemas.microsoft.com/office/drawing/2014/main" id="{1500853E-4913-44F1-BC11-7F664FF75A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0" name="Picture 16">
                <a:extLst>
                  <a:ext uri="{FF2B5EF4-FFF2-40B4-BE49-F238E27FC236}">
                    <a16:creationId xmlns:a16="http://schemas.microsoft.com/office/drawing/2014/main" id="{A035A48A-2121-402C-A217-AAFF02AF57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1" name="Picture 17">
                <a:extLst>
                  <a:ext uri="{FF2B5EF4-FFF2-40B4-BE49-F238E27FC236}">
                    <a16:creationId xmlns:a16="http://schemas.microsoft.com/office/drawing/2014/main" id="{0CF82C58-E5C1-4F67-8D6B-A530A43A44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2" name="Picture 18">
                <a:extLst>
                  <a:ext uri="{FF2B5EF4-FFF2-40B4-BE49-F238E27FC236}">
                    <a16:creationId xmlns:a16="http://schemas.microsoft.com/office/drawing/2014/main" id="{F5CF16EA-807C-4D02-8474-DDFAD83008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3" name="Picture 19">
                <a:extLst>
                  <a:ext uri="{FF2B5EF4-FFF2-40B4-BE49-F238E27FC236}">
                    <a16:creationId xmlns:a16="http://schemas.microsoft.com/office/drawing/2014/main" id="{54698B18-71A7-4B40-A8CA-F46CAC030E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4" name="Picture 20">
                <a:extLst>
                  <a:ext uri="{FF2B5EF4-FFF2-40B4-BE49-F238E27FC236}">
                    <a16:creationId xmlns:a16="http://schemas.microsoft.com/office/drawing/2014/main" id="{1F68F29C-F592-4BBF-B691-5802B989AD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" name="Picture 21">
                <a:extLst>
                  <a:ext uri="{FF2B5EF4-FFF2-40B4-BE49-F238E27FC236}">
                    <a16:creationId xmlns:a16="http://schemas.microsoft.com/office/drawing/2014/main" id="{AF8397FF-6DF5-4AFE-B3B3-B7FBF711E1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6" name="Picture 22">
                <a:extLst>
                  <a:ext uri="{FF2B5EF4-FFF2-40B4-BE49-F238E27FC236}">
                    <a16:creationId xmlns:a16="http://schemas.microsoft.com/office/drawing/2014/main" id="{263E5D2B-26DD-4102-9E61-75FEF29645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7" name="Picture 23">
                <a:extLst>
                  <a:ext uri="{FF2B5EF4-FFF2-40B4-BE49-F238E27FC236}">
                    <a16:creationId xmlns:a16="http://schemas.microsoft.com/office/drawing/2014/main" id="{1773202B-8808-4ED8-94A0-603069E3B4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81922793-0904-416F-A4A6-3BC10D3CFE58}"/>
              </a:ext>
            </a:extLst>
          </p:cNvPr>
          <p:cNvGrpSpPr/>
          <p:nvPr/>
        </p:nvGrpSpPr>
        <p:grpSpPr>
          <a:xfrm>
            <a:off x="4132096" y="5090742"/>
            <a:ext cx="1539560" cy="1515856"/>
            <a:chOff x="4975891" y="1527626"/>
            <a:chExt cx="1539560" cy="1515856"/>
          </a:xfrm>
        </p:grpSpPr>
        <p:grpSp>
          <p:nvGrpSpPr>
            <p:cNvPr id="309" name="Group 56">
              <a:extLst>
                <a:ext uri="{FF2B5EF4-FFF2-40B4-BE49-F238E27FC236}">
                  <a16:creationId xmlns:a16="http://schemas.microsoft.com/office/drawing/2014/main" id="{268E319A-ADFE-44F6-8620-4AB58BFE8A1A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409" name="Picture 14">
                <a:extLst>
                  <a:ext uri="{FF2B5EF4-FFF2-40B4-BE49-F238E27FC236}">
                    <a16:creationId xmlns:a16="http://schemas.microsoft.com/office/drawing/2014/main" id="{5645D50C-2338-4202-8AEA-90629C6633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" name="Picture 15">
                <a:extLst>
                  <a:ext uri="{FF2B5EF4-FFF2-40B4-BE49-F238E27FC236}">
                    <a16:creationId xmlns:a16="http://schemas.microsoft.com/office/drawing/2014/main" id="{82FAD34B-7445-4C8F-B9C9-B7A851BBC1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1" name="Picture 16">
                <a:extLst>
                  <a:ext uri="{FF2B5EF4-FFF2-40B4-BE49-F238E27FC236}">
                    <a16:creationId xmlns:a16="http://schemas.microsoft.com/office/drawing/2014/main" id="{F008BBF1-2ECB-4846-ABA7-80C9C3BC52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2" name="Picture 17">
                <a:extLst>
                  <a:ext uri="{FF2B5EF4-FFF2-40B4-BE49-F238E27FC236}">
                    <a16:creationId xmlns:a16="http://schemas.microsoft.com/office/drawing/2014/main" id="{8BB241B9-3810-4331-B78C-5604C1AB03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3" name="Picture 18">
                <a:extLst>
                  <a:ext uri="{FF2B5EF4-FFF2-40B4-BE49-F238E27FC236}">
                    <a16:creationId xmlns:a16="http://schemas.microsoft.com/office/drawing/2014/main" id="{86A5D56E-EF70-4A25-8155-DC3C1415B8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4" name="Picture 19">
                <a:extLst>
                  <a:ext uri="{FF2B5EF4-FFF2-40B4-BE49-F238E27FC236}">
                    <a16:creationId xmlns:a16="http://schemas.microsoft.com/office/drawing/2014/main" id="{3269A6A7-80FF-4AD5-B5D8-264ED04B9E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5" name="Picture 20">
                <a:extLst>
                  <a:ext uri="{FF2B5EF4-FFF2-40B4-BE49-F238E27FC236}">
                    <a16:creationId xmlns:a16="http://schemas.microsoft.com/office/drawing/2014/main" id="{27EA1F8C-9140-4532-8D78-9390FA6DCE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6" name="Picture 21">
                <a:extLst>
                  <a:ext uri="{FF2B5EF4-FFF2-40B4-BE49-F238E27FC236}">
                    <a16:creationId xmlns:a16="http://schemas.microsoft.com/office/drawing/2014/main" id="{EA90EC97-6D57-4D51-9AE5-B380B31CF0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7" name="Picture 22">
                <a:extLst>
                  <a:ext uri="{FF2B5EF4-FFF2-40B4-BE49-F238E27FC236}">
                    <a16:creationId xmlns:a16="http://schemas.microsoft.com/office/drawing/2014/main" id="{3B922AE3-F8C1-45F2-A3E7-170D721094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8" name="Picture 23">
                <a:extLst>
                  <a:ext uri="{FF2B5EF4-FFF2-40B4-BE49-F238E27FC236}">
                    <a16:creationId xmlns:a16="http://schemas.microsoft.com/office/drawing/2014/main" id="{337B7BBE-C795-4ED9-AF0F-A05BA56996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0" name="Group 56">
              <a:extLst>
                <a:ext uri="{FF2B5EF4-FFF2-40B4-BE49-F238E27FC236}">
                  <a16:creationId xmlns:a16="http://schemas.microsoft.com/office/drawing/2014/main" id="{622D73EE-A91D-4270-B70C-8F1FF2EF8BFB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399" name="Picture 14">
                <a:extLst>
                  <a:ext uri="{FF2B5EF4-FFF2-40B4-BE49-F238E27FC236}">
                    <a16:creationId xmlns:a16="http://schemas.microsoft.com/office/drawing/2014/main" id="{43FE3B86-9118-4975-8072-740011B4D4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0" name="Picture 15">
                <a:extLst>
                  <a:ext uri="{FF2B5EF4-FFF2-40B4-BE49-F238E27FC236}">
                    <a16:creationId xmlns:a16="http://schemas.microsoft.com/office/drawing/2014/main" id="{8206DBA3-3E05-4266-885C-0AB88AAC6B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1" name="Picture 16">
                <a:extLst>
                  <a:ext uri="{FF2B5EF4-FFF2-40B4-BE49-F238E27FC236}">
                    <a16:creationId xmlns:a16="http://schemas.microsoft.com/office/drawing/2014/main" id="{87BC92D5-5241-4F73-9639-B72B700216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2" name="Picture 17">
                <a:extLst>
                  <a:ext uri="{FF2B5EF4-FFF2-40B4-BE49-F238E27FC236}">
                    <a16:creationId xmlns:a16="http://schemas.microsoft.com/office/drawing/2014/main" id="{1E6FA350-0BC2-4D50-BD15-AA613CCBAD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3" name="Picture 18">
                <a:extLst>
                  <a:ext uri="{FF2B5EF4-FFF2-40B4-BE49-F238E27FC236}">
                    <a16:creationId xmlns:a16="http://schemas.microsoft.com/office/drawing/2014/main" id="{7EC46B1B-AE17-4B80-8A78-B52DB7E891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4" name="Picture 19">
                <a:extLst>
                  <a:ext uri="{FF2B5EF4-FFF2-40B4-BE49-F238E27FC236}">
                    <a16:creationId xmlns:a16="http://schemas.microsoft.com/office/drawing/2014/main" id="{A6A25DD3-2B1C-4A26-AB68-5B20894D4F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5" name="Picture 20">
                <a:extLst>
                  <a:ext uri="{FF2B5EF4-FFF2-40B4-BE49-F238E27FC236}">
                    <a16:creationId xmlns:a16="http://schemas.microsoft.com/office/drawing/2014/main" id="{2440BDDD-88E5-4AB6-A6C4-1339F85C58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6" name="Picture 21">
                <a:extLst>
                  <a:ext uri="{FF2B5EF4-FFF2-40B4-BE49-F238E27FC236}">
                    <a16:creationId xmlns:a16="http://schemas.microsoft.com/office/drawing/2014/main" id="{DAD5DB18-A5C5-4C24-A0A1-75806BB21E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7" name="Picture 22">
                <a:extLst>
                  <a:ext uri="{FF2B5EF4-FFF2-40B4-BE49-F238E27FC236}">
                    <a16:creationId xmlns:a16="http://schemas.microsoft.com/office/drawing/2014/main" id="{3023C378-A77E-4B52-AB52-4958949913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8" name="Picture 23">
                <a:extLst>
                  <a:ext uri="{FF2B5EF4-FFF2-40B4-BE49-F238E27FC236}">
                    <a16:creationId xmlns:a16="http://schemas.microsoft.com/office/drawing/2014/main" id="{DC8C2243-F251-4F9A-B505-FF3D8F80C7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1" name="Group 56">
              <a:extLst>
                <a:ext uri="{FF2B5EF4-FFF2-40B4-BE49-F238E27FC236}">
                  <a16:creationId xmlns:a16="http://schemas.microsoft.com/office/drawing/2014/main" id="{737A0312-04E5-49BB-9A8D-F547BA93EA37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389" name="Picture 14">
                <a:extLst>
                  <a:ext uri="{FF2B5EF4-FFF2-40B4-BE49-F238E27FC236}">
                    <a16:creationId xmlns:a16="http://schemas.microsoft.com/office/drawing/2014/main" id="{EDC92CC3-E377-4CDA-B804-01AD0D1D2D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0" name="Picture 15">
                <a:extLst>
                  <a:ext uri="{FF2B5EF4-FFF2-40B4-BE49-F238E27FC236}">
                    <a16:creationId xmlns:a16="http://schemas.microsoft.com/office/drawing/2014/main" id="{26F0A93D-8C21-474E-BADD-1FEFF632A9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1" name="Picture 16">
                <a:extLst>
                  <a:ext uri="{FF2B5EF4-FFF2-40B4-BE49-F238E27FC236}">
                    <a16:creationId xmlns:a16="http://schemas.microsoft.com/office/drawing/2014/main" id="{FD17A9C5-4981-49B8-9210-8DF2E13DD6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2" name="Picture 17">
                <a:extLst>
                  <a:ext uri="{FF2B5EF4-FFF2-40B4-BE49-F238E27FC236}">
                    <a16:creationId xmlns:a16="http://schemas.microsoft.com/office/drawing/2014/main" id="{2E022E76-633C-4CE9-866F-1688773681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3" name="Picture 18">
                <a:extLst>
                  <a:ext uri="{FF2B5EF4-FFF2-40B4-BE49-F238E27FC236}">
                    <a16:creationId xmlns:a16="http://schemas.microsoft.com/office/drawing/2014/main" id="{716CB84C-4084-4677-BBEE-440D073063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4" name="Picture 19">
                <a:extLst>
                  <a:ext uri="{FF2B5EF4-FFF2-40B4-BE49-F238E27FC236}">
                    <a16:creationId xmlns:a16="http://schemas.microsoft.com/office/drawing/2014/main" id="{7FA87FDD-F47A-45EA-93C7-FB262C93B5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5" name="Picture 20">
                <a:extLst>
                  <a:ext uri="{FF2B5EF4-FFF2-40B4-BE49-F238E27FC236}">
                    <a16:creationId xmlns:a16="http://schemas.microsoft.com/office/drawing/2014/main" id="{040C88BE-0192-484D-B9EE-2C8B8C1C5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6" name="Picture 21">
                <a:extLst>
                  <a:ext uri="{FF2B5EF4-FFF2-40B4-BE49-F238E27FC236}">
                    <a16:creationId xmlns:a16="http://schemas.microsoft.com/office/drawing/2014/main" id="{CE2585CC-CE40-47D7-8568-A77935DF31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7" name="Picture 22">
                <a:extLst>
                  <a:ext uri="{FF2B5EF4-FFF2-40B4-BE49-F238E27FC236}">
                    <a16:creationId xmlns:a16="http://schemas.microsoft.com/office/drawing/2014/main" id="{0108C642-055E-4D27-9B84-F1839DFEE3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8" name="Picture 23">
                <a:extLst>
                  <a:ext uri="{FF2B5EF4-FFF2-40B4-BE49-F238E27FC236}">
                    <a16:creationId xmlns:a16="http://schemas.microsoft.com/office/drawing/2014/main" id="{350B6C5F-2E3D-447D-8999-E0BBFB99E0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2" name="Group 56">
              <a:extLst>
                <a:ext uri="{FF2B5EF4-FFF2-40B4-BE49-F238E27FC236}">
                  <a16:creationId xmlns:a16="http://schemas.microsoft.com/office/drawing/2014/main" id="{1AD542AB-0F5F-4491-82C6-1F81410F0F6F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379" name="Picture 14">
                <a:extLst>
                  <a:ext uri="{FF2B5EF4-FFF2-40B4-BE49-F238E27FC236}">
                    <a16:creationId xmlns:a16="http://schemas.microsoft.com/office/drawing/2014/main" id="{B281558F-127C-47B3-A983-AB45C55B0A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0" name="Picture 15">
                <a:extLst>
                  <a:ext uri="{FF2B5EF4-FFF2-40B4-BE49-F238E27FC236}">
                    <a16:creationId xmlns:a16="http://schemas.microsoft.com/office/drawing/2014/main" id="{2C97EB4B-69EE-421C-8990-C075ADFB60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1" name="Picture 16">
                <a:extLst>
                  <a:ext uri="{FF2B5EF4-FFF2-40B4-BE49-F238E27FC236}">
                    <a16:creationId xmlns:a16="http://schemas.microsoft.com/office/drawing/2014/main" id="{F9207D5C-3DD0-4B5E-B702-ADCD521A14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2" name="Picture 17">
                <a:extLst>
                  <a:ext uri="{FF2B5EF4-FFF2-40B4-BE49-F238E27FC236}">
                    <a16:creationId xmlns:a16="http://schemas.microsoft.com/office/drawing/2014/main" id="{9BAA8E19-0AC8-486F-8BE7-E5B2867F21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3" name="Picture 18">
                <a:extLst>
                  <a:ext uri="{FF2B5EF4-FFF2-40B4-BE49-F238E27FC236}">
                    <a16:creationId xmlns:a16="http://schemas.microsoft.com/office/drawing/2014/main" id="{BF39ADB4-1A6B-4F7A-8360-AD8A57CDBE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4" name="Picture 19">
                <a:extLst>
                  <a:ext uri="{FF2B5EF4-FFF2-40B4-BE49-F238E27FC236}">
                    <a16:creationId xmlns:a16="http://schemas.microsoft.com/office/drawing/2014/main" id="{5C059153-DCB7-4E71-A0D3-787896D3A4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5" name="Picture 20">
                <a:extLst>
                  <a:ext uri="{FF2B5EF4-FFF2-40B4-BE49-F238E27FC236}">
                    <a16:creationId xmlns:a16="http://schemas.microsoft.com/office/drawing/2014/main" id="{D1571AE3-A384-4849-880A-F3F7CD9883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6" name="Picture 21">
                <a:extLst>
                  <a:ext uri="{FF2B5EF4-FFF2-40B4-BE49-F238E27FC236}">
                    <a16:creationId xmlns:a16="http://schemas.microsoft.com/office/drawing/2014/main" id="{374C8341-31E6-4BD2-B509-D2244D097D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7" name="Picture 22">
                <a:extLst>
                  <a:ext uri="{FF2B5EF4-FFF2-40B4-BE49-F238E27FC236}">
                    <a16:creationId xmlns:a16="http://schemas.microsoft.com/office/drawing/2014/main" id="{94735304-69AA-4D0B-958E-A19DE0C633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8" name="Picture 23">
                <a:extLst>
                  <a:ext uri="{FF2B5EF4-FFF2-40B4-BE49-F238E27FC236}">
                    <a16:creationId xmlns:a16="http://schemas.microsoft.com/office/drawing/2014/main" id="{D83ADF8B-2C3F-4686-BDED-8441D327F1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3" name="Group 56">
              <a:extLst>
                <a:ext uri="{FF2B5EF4-FFF2-40B4-BE49-F238E27FC236}">
                  <a16:creationId xmlns:a16="http://schemas.microsoft.com/office/drawing/2014/main" id="{7AB56ED5-15E6-409E-9688-E43E5A879006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369" name="Picture 14">
                <a:extLst>
                  <a:ext uri="{FF2B5EF4-FFF2-40B4-BE49-F238E27FC236}">
                    <a16:creationId xmlns:a16="http://schemas.microsoft.com/office/drawing/2014/main" id="{FCDC6D6F-2FE1-4F5B-B5D6-47861B77CE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0" name="Picture 15">
                <a:extLst>
                  <a:ext uri="{FF2B5EF4-FFF2-40B4-BE49-F238E27FC236}">
                    <a16:creationId xmlns:a16="http://schemas.microsoft.com/office/drawing/2014/main" id="{E64CC579-0968-4ECF-AA4F-C05CE13CD3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1" name="Picture 16">
                <a:extLst>
                  <a:ext uri="{FF2B5EF4-FFF2-40B4-BE49-F238E27FC236}">
                    <a16:creationId xmlns:a16="http://schemas.microsoft.com/office/drawing/2014/main" id="{2F829D03-9E90-4839-882C-F4AFD840C9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2" name="Picture 17">
                <a:extLst>
                  <a:ext uri="{FF2B5EF4-FFF2-40B4-BE49-F238E27FC236}">
                    <a16:creationId xmlns:a16="http://schemas.microsoft.com/office/drawing/2014/main" id="{643126BE-B069-4459-BF9B-6652E4BBAC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3" name="Picture 18">
                <a:extLst>
                  <a:ext uri="{FF2B5EF4-FFF2-40B4-BE49-F238E27FC236}">
                    <a16:creationId xmlns:a16="http://schemas.microsoft.com/office/drawing/2014/main" id="{D6CDDD79-D1C5-4910-83D3-F8AB3D7B4E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4" name="Picture 19">
                <a:extLst>
                  <a:ext uri="{FF2B5EF4-FFF2-40B4-BE49-F238E27FC236}">
                    <a16:creationId xmlns:a16="http://schemas.microsoft.com/office/drawing/2014/main" id="{5A8766C6-7988-4FB5-92F5-4999886F52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5" name="Picture 20">
                <a:extLst>
                  <a:ext uri="{FF2B5EF4-FFF2-40B4-BE49-F238E27FC236}">
                    <a16:creationId xmlns:a16="http://schemas.microsoft.com/office/drawing/2014/main" id="{F98FA1FA-26E6-4CA0-A66F-1A03E19445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6" name="Picture 21">
                <a:extLst>
                  <a:ext uri="{FF2B5EF4-FFF2-40B4-BE49-F238E27FC236}">
                    <a16:creationId xmlns:a16="http://schemas.microsoft.com/office/drawing/2014/main" id="{3D3C92EF-B61E-4A8D-932F-F6E183A909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7" name="Picture 22">
                <a:extLst>
                  <a:ext uri="{FF2B5EF4-FFF2-40B4-BE49-F238E27FC236}">
                    <a16:creationId xmlns:a16="http://schemas.microsoft.com/office/drawing/2014/main" id="{14415CD0-A3DD-4FEB-842D-23C79E9DBB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8" name="Picture 23">
                <a:extLst>
                  <a:ext uri="{FF2B5EF4-FFF2-40B4-BE49-F238E27FC236}">
                    <a16:creationId xmlns:a16="http://schemas.microsoft.com/office/drawing/2014/main" id="{037831F1-4996-4896-88BE-3D24263A0A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4" name="Group 56">
              <a:extLst>
                <a:ext uri="{FF2B5EF4-FFF2-40B4-BE49-F238E27FC236}">
                  <a16:creationId xmlns:a16="http://schemas.microsoft.com/office/drawing/2014/main" id="{D2FE09EF-7D37-4D60-9297-9BAAF10E07E2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359" name="Picture 14">
                <a:extLst>
                  <a:ext uri="{FF2B5EF4-FFF2-40B4-BE49-F238E27FC236}">
                    <a16:creationId xmlns:a16="http://schemas.microsoft.com/office/drawing/2014/main" id="{AE6262E5-1404-4AA7-AC4B-C8929BDFB4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0" name="Picture 15">
                <a:extLst>
                  <a:ext uri="{FF2B5EF4-FFF2-40B4-BE49-F238E27FC236}">
                    <a16:creationId xmlns:a16="http://schemas.microsoft.com/office/drawing/2014/main" id="{767F5A35-E372-4E16-8ECD-BD5D421694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1" name="Picture 16">
                <a:extLst>
                  <a:ext uri="{FF2B5EF4-FFF2-40B4-BE49-F238E27FC236}">
                    <a16:creationId xmlns:a16="http://schemas.microsoft.com/office/drawing/2014/main" id="{305CE69E-E4B2-4F5B-9707-94913BB91F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2" name="Picture 17">
                <a:extLst>
                  <a:ext uri="{FF2B5EF4-FFF2-40B4-BE49-F238E27FC236}">
                    <a16:creationId xmlns:a16="http://schemas.microsoft.com/office/drawing/2014/main" id="{E46C3CFE-3B9B-41B2-912C-A12A0E5F68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3" name="Picture 18">
                <a:extLst>
                  <a:ext uri="{FF2B5EF4-FFF2-40B4-BE49-F238E27FC236}">
                    <a16:creationId xmlns:a16="http://schemas.microsoft.com/office/drawing/2014/main" id="{D1291891-DC98-4993-B628-FBD7986177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4" name="Picture 19">
                <a:extLst>
                  <a:ext uri="{FF2B5EF4-FFF2-40B4-BE49-F238E27FC236}">
                    <a16:creationId xmlns:a16="http://schemas.microsoft.com/office/drawing/2014/main" id="{3F29B920-064C-45FB-A495-AC0244825D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5" name="Picture 20">
                <a:extLst>
                  <a:ext uri="{FF2B5EF4-FFF2-40B4-BE49-F238E27FC236}">
                    <a16:creationId xmlns:a16="http://schemas.microsoft.com/office/drawing/2014/main" id="{3743F751-D213-443B-853F-93FFFB8029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6" name="Picture 21">
                <a:extLst>
                  <a:ext uri="{FF2B5EF4-FFF2-40B4-BE49-F238E27FC236}">
                    <a16:creationId xmlns:a16="http://schemas.microsoft.com/office/drawing/2014/main" id="{1CE55560-C4AE-4935-8F47-4C90F3D1AB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7" name="Picture 22">
                <a:extLst>
                  <a:ext uri="{FF2B5EF4-FFF2-40B4-BE49-F238E27FC236}">
                    <a16:creationId xmlns:a16="http://schemas.microsoft.com/office/drawing/2014/main" id="{1EC16D53-E60A-421C-B276-A9719563D7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8" name="Picture 23">
                <a:extLst>
                  <a:ext uri="{FF2B5EF4-FFF2-40B4-BE49-F238E27FC236}">
                    <a16:creationId xmlns:a16="http://schemas.microsoft.com/office/drawing/2014/main" id="{8EC9504F-A2AF-4A35-8160-BBEF5511C4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5" name="Group 56">
              <a:extLst>
                <a:ext uri="{FF2B5EF4-FFF2-40B4-BE49-F238E27FC236}">
                  <a16:creationId xmlns:a16="http://schemas.microsoft.com/office/drawing/2014/main" id="{0D30492F-86EB-4F75-BD2B-1061EAD53355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349" name="Picture 14">
                <a:extLst>
                  <a:ext uri="{FF2B5EF4-FFF2-40B4-BE49-F238E27FC236}">
                    <a16:creationId xmlns:a16="http://schemas.microsoft.com/office/drawing/2014/main" id="{3096C3ED-BB7E-48C5-BBDE-F7E43104AD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0" name="Picture 15">
                <a:extLst>
                  <a:ext uri="{FF2B5EF4-FFF2-40B4-BE49-F238E27FC236}">
                    <a16:creationId xmlns:a16="http://schemas.microsoft.com/office/drawing/2014/main" id="{42E8361C-9826-49AB-BB04-3BDF8303A5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1" name="Picture 16">
                <a:extLst>
                  <a:ext uri="{FF2B5EF4-FFF2-40B4-BE49-F238E27FC236}">
                    <a16:creationId xmlns:a16="http://schemas.microsoft.com/office/drawing/2014/main" id="{19589940-A72E-4D07-86A5-B5DC244FCE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2" name="Picture 17">
                <a:extLst>
                  <a:ext uri="{FF2B5EF4-FFF2-40B4-BE49-F238E27FC236}">
                    <a16:creationId xmlns:a16="http://schemas.microsoft.com/office/drawing/2014/main" id="{A353EF85-34D5-4E60-8C12-19152E35FE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3" name="Picture 18">
                <a:extLst>
                  <a:ext uri="{FF2B5EF4-FFF2-40B4-BE49-F238E27FC236}">
                    <a16:creationId xmlns:a16="http://schemas.microsoft.com/office/drawing/2014/main" id="{C512D7FA-CF44-451E-AD3A-D0FD51DF8B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4" name="Picture 19">
                <a:extLst>
                  <a:ext uri="{FF2B5EF4-FFF2-40B4-BE49-F238E27FC236}">
                    <a16:creationId xmlns:a16="http://schemas.microsoft.com/office/drawing/2014/main" id="{32A82F38-156E-4144-9B4E-6C19CBB9EF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5" name="Picture 20">
                <a:extLst>
                  <a:ext uri="{FF2B5EF4-FFF2-40B4-BE49-F238E27FC236}">
                    <a16:creationId xmlns:a16="http://schemas.microsoft.com/office/drawing/2014/main" id="{7E5D861F-C62D-40CA-AFAA-649BBBA96E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6" name="Picture 21">
                <a:extLst>
                  <a:ext uri="{FF2B5EF4-FFF2-40B4-BE49-F238E27FC236}">
                    <a16:creationId xmlns:a16="http://schemas.microsoft.com/office/drawing/2014/main" id="{FE7AA21A-CBBE-413F-B136-47650DE088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7" name="Picture 22">
                <a:extLst>
                  <a:ext uri="{FF2B5EF4-FFF2-40B4-BE49-F238E27FC236}">
                    <a16:creationId xmlns:a16="http://schemas.microsoft.com/office/drawing/2014/main" id="{045C354F-161C-474B-B2C2-00B668BE7E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" name="Picture 23">
                <a:extLst>
                  <a:ext uri="{FF2B5EF4-FFF2-40B4-BE49-F238E27FC236}">
                    <a16:creationId xmlns:a16="http://schemas.microsoft.com/office/drawing/2014/main" id="{909E63F9-86E8-4F79-9A4C-12C04D476A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6" name="Group 56">
              <a:extLst>
                <a:ext uri="{FF2B5EF4-FFF2-40B4-BE49-F238E27FC236}">
                  <a16:creationId xmlns:a16="http://schemas.microsoft.com/office/drawing/2014/main" id="{44BF1138-A90E-4455-B8BF-C0D4E2D120C5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339" name="Picture 14">
                <a:extLst>
                  <a:ext uri="{FF2B5EF4-FFF2-40B4-BE49-F238E27FC236}">
                    <a16:creationId xmlns:a16="http://schemas.microsoft.com/office/drawing/2014/main" id="{3C039E5F-48B4-40C7-9FC6-71B0119B4C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0" name="Picture 15">
                <a:extLst>
                  <a:ext uri="{FF2B5EF4-FFF2-40B4-BE49-F238E27FC236}">
                    <a16:creationId xmlns:a16="http://schemas.microsoft.com/office/drawing/2014/main" id="{D2466D0E-CFC6-4C59-A12D-3FA50FD1F2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1" name="Picture 16">
                <a:extLst>
                  <a:ext uri="{FF2B5EF4-FFF2-40B4-BE49-F238E27FC236}">
                    <a16:creationId xmlns:a16="http://schemas.microsoft.com/office/drawing/2014/main" id="{15CD62DA-44CA-4CBD-AC86-B26742C604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2" name="Picture 17">
                <a:extLst>
                  <a:ext uri="{FF2B5EF4-FFF2-40B4-BE49-F238E27FC236}">
                    <a16:creationId xmlns:a16="http://schemas.microsoft.com/office/drawing/2014/main" id="{1B19850D-FA90-4076-9495-7EC2C8C759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3" name="Picture 18">
                <a:extLst>
                  <a:ext uri="{FF2B5EF4-FFF2-40B4-BE49-F238E27FC236}">
                    <a16:creationId xmlns:a16="http://schemas.microsoft.com/office/drawing/2014/main" id="{17C1608B-DAFD-4D46-8096-742B6E7C8F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4" name="Picture 19">
                <a:extLst>
                  <a:ext uri="{FF2B5EF4-FFF2-40B4-BE49-F238E27FC236}">
                    <a16:creationId xmlns:a16="http://schemas.microsoft.com/office/drawing/2014/main" id="{806C8E83-EA1F-484F-AE7F-75897D1E58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5" name="Picture 20">
                <a:extLst>
                  <a:ext uri="{FF2B5EF4-FFF2-40B4-BE49-F238E27FC236}">
                    <a16:creationId xmlns:a16="http://schemas.microsoft.com/office/drawing/2014/main" id="{90BF532B-FC5B-424D-80B3-867893C7BF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6" name="Picture 21">
                <a:extLst>
                  <a:ext uri="{FF2B5EF4-FFF2-40B4-BE49-F238E27FC236}">
                    <a16:creationId xmlns:a16="http://schemas.microsoft.com/office/drawing/2014/main" id="{DE5C8762-688B-4672-B53A-2ECE6D23BF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7" name="Picture 22">
                <a:extLst>
                  <a:ext uri="{FF2B5EF4-FFF2-40B4-BE49-F238E27FC236}">
                    <a16:creationId xmlns:a16="http://schemas.microsoft.com/office/drawing/2014/main" id="{AFE909E0-354B-41B4-8252-F3A641F447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" name="Picture 23">
                <a:extLst>
                  <a:ext uri="{FF2B5EF4-FFF2-40B4-BE49-F238E27FC236}">
                    <a16:creationId xmlns:a16="http://schemas.microsoft.com/office/drawing/2014/main" id="{5E9F4585-5867-4B59-ABE5-C801B5F46C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7" name="Group 56">
              <a:extLst>
                <a:ext uri="{FF2B5EF4-FFF2-40B4-BE49-F238E27FC236}">
                  <a16:creationId xmlns:a16="http://schemas.microsoft.com/office/drawing/2014/main" id="{BFF4D8A3-B8CB-440E-A52E-12A5E0A7CDB4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329" name="Picture 14">
                <a:extLst>
                  <a:ext uri="{FF2B5EF4-FFF2-40B4-BE49-F238E27FC236}">
                    <a16:creationId xmlns:a16="http://schemas.microsoft.com/office/drawing/2014/main" id="{773F93CF-7C40-4DD7-964B-A6A925338A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0" name="Picture 15">
                <a:extLst>
                  <a:ext uri="{FF2B5EF4-FFF2-40B4-BE49-F238E27FC236}">
                    <a16:creationId xmlns:a16="http://schemas.microsoft.com/office/drawing/2014/main" id="{27E260E4-EE0A-4292-BAE0-11E2344590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1" name="Picture 16">
                <a:extLst>
                  <a:ext uri="{FF2B5EF4-FFF2-40B4-BE49-F238E27FC236}">
                    <a16:creationId xmlns:a16="http://schemas.microsoft.com/office/drawing/2014/main" id="{C75298EC-BF57-412B-83D6-BB685CDE8C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2" name="Picture 17">
                <a:extLst>
                  <a:ext uri="{FF2B5EF4-FFF2-40B4-BE49-F238E27FC236}">
                    <a16:creationId xmlns:a16="http://schemas.microsoft.com/office/drawing/2014/main" id="{97F57A83-1590-4E74-BA4B-7C0568A08F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3" name="Picture 18">
                <a:extLst>
                  <a:ext uri="{FF2B5EF4-FFF2-40B4-BE49-F238E27FC236}">
                    <a16:creationId xmlns:a16="http://schemas.microsoft.com/office/drawing/2014/main" id="{74F00AC0-5E9A-44B2-A313-58886CD290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4" name="Picture 19">
                <a:extLst>
                  <a:ext uri="{FF2B5EF4-FFF2-40B4-BE49-F238E27FC236}">
                    <a16:creationId xmlns:a16="http://schemas.microsoft.com/office/drawing/2014/main" id="{31DC2EBD-D553-4632-8A11-5D08F633AE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5" name="Picture 20">
                <a:extLst>
                  <a:ext uri="{FF2B5EF4-FFF2-40B4-BE49-F238E27FC236}">
                    <a16:creationId xmlns:a16="http://schemas.microsoft.com/office/drawing/2014/main" id="{D0F78D92-8BA4-4CA7-9118-E2EC7B2510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6" name="Picture 21">
                <a:extLst>
                  <a:ext uri="{FF2B5EF4-FFF2-40B4-BE49-F238E27FC236}">
                    <a16:creationId xmlns:a16="http://schemas.microsoft.com/office/drawing/2014/main" id="{B415D6F8-9111-4D5A-A010-75A119BCC8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7" name="Picture 22">
                <a:extLst>
                  <a:ext uri="{FF2B5EF4-FFF2-40B4-BE49-F238E27FC236}">
                    <a16:creationId xmlns:a16="http://schemas.microsoft.com/office/drawing/2014/main" id="{BC1B1309-39E3-495C-8F27-A9400DB5F5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" name="Picture 23">
                <a:extLst>
                  <a:ext uri="{FF2B5EF4-FFF2-40B4-BE49-F238E27FC236}">
                    <a16:creationId xmlns:a16="http://schemas.microsoft.com/office/drawing/2014/main" id="{EC6F8353-3B7D-4196-BC21-4910FDA8C0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8" name="Group 56">
              <a:extLst>
                <a:ext uri="{FF2B5EF4-FFF2-40B4-BE49-F238E27FC236}">
                  <a16:creationId xmlns:a16="http://schemas.microsoft.com/office/drawing/2014/main" id="{8CAEDE53-4978-4458-93BE-7587C0B97987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319" name="Picture 14">
                <a:extLst>
                  <a:ext uri="{FF2B5EF4-FFF2-40B4-BE49-F238E27FC236}">
                    <a16:creationId xmlns:a16="http://schemas.microsoft.com/office/drawing/2014/main" id="{7FC030DC-3F3C-4A32-B055-E456B85C00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0" name="Picture 15">
                <a:extLst>
                  <a:ext uri="{FF2B5EF4-FFF2-40B4-BE49-F238E27FC236}">
                    <a16:creationId xmlns:a16="http://schemas.microsoft.com/office/drawing/2014/main" id="{F1958C38-EEAE-48D5-ABF7-ACF3FADFB6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1" name="Picture 16">
                <a:extLst>
                  <a:ext uri="{FF2B5EF4-FFF2-40B4-BE49-F238E27FC236}">
                    <a16:creationId xmlns:a16="http://schemas.microsoft.com/office/drawing/2014/main" id="{1DD77615-0767-41C1-9095-802703AECA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2" name="Picture 17">
                <a:extLst>
                  <a:ext uri="{FF2B5EF4-FFF2-40B4-BE49-F238E27FC236}">
                    <a16:creationId xmlns:a16="http://schemas.microsoft.com/office/drawing/2014/main" id="{53F7BEB9-69B0-48AE-8B9B-F7B4054F68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3" name="Picture 18">
                <a:extLst>
                  <a:ext uri="{FF2B5EF4-FFF2-40B4-BE49-F238E27FC236}">
                    <a16:creationId xmlns:a16="http://schemas.microsoft.com/office/drawing/2014/main" id="{18C9B919-C04D-4C1E-9FB8-9CD13D01AC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4" name="Picture 19">
                <a:extLst>
                  <a:ext uri="{FF2B5EF4-FFF2-40B4-BE49-F238E27FC236}">
                    <a16:creationId xmlns:a16="http://schemas.microsoft.com/office/drawing/2014/main" id="{F7387173-1E80-42F1-9B79-5DC953D03B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5" name="Picture 20">
                <a:extLst>
                  <a:ext uri="{FF2B5EF4-FFF2-40B4-BE49-F238E27FC236}">
                    <a16:creationId xmlns:a16="http://schemas.microsoft.com/office/drawing/2014/main" id="{4D570C3A-A9D3-4029-B93E-1B7B040D9C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6" name="Picture 21">
                <a:extLst>
                  <a:ext uri="{FF2B5EF4-FFF2-40B4-BE49-F238E27FC236}">
                    <a16:creationId xmlns:a16="http://schemas.microsoft.com/office/drawing/2014/main" id="{953A4FBA-C609-45FA-BA8D-9C1DFFC154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" name="Picture 22">
                <a:extLst>
                  <a:ext uri="{FF2B5EF4-FFF2-40B4-BE49-F238E27FC236}">
                    <a16:creationId xmlns:a16="http://schemas.microsoft.com/office/drawing/2014/main" id="{C6E0D8AB-32C7-4438-9CBD-E875FA9325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8" name="Picture 23">
                <a:extLst>
                  <a:ext uri="{FF2B5EF4-FFF2-40B4-BE49-F238E27FC236}">
                    <a16:creationId xmlns:a16="http://schemas.microsoft.com/office/drawing/2014/main" id="{5FE6F966-9111-4F9D-83AD-E3EAE37190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19" name="Group 56">
            <a:extLst>
              <a:ext uri="{FF2B5EF4-FFF2-40B4-BE49-F238E27FC236}">
                <a16:creationId xmlns:a16="http://schemas.microsoft.com/office/drawing/2014/main" id="{BBC9C40F-E777-4BB4-ABBA-9C26ADC3D510}"/>
              </a:ext>
            </a:extLst>
          </p:cNvPr>
          <p:cNvGrpSpPr/>
          <p:nvPr/>
        </p:nvGrpSpPr>
        <p:grpSpPr>
          <a:xfrm>
            <a:off x="9496768" y="1521126"/>
            <a:ext cx="1539560" cy="171967"/>
            <a:chOff x="7746380" y="2949426"/>
            <a:chExt cx="2188691" cy="244475"/>
          </a:xfrm>
        </p:grpSpPr>
        <p:pic>
          <p:nvPicPr>
            <p:cNvPr id="420" name="Picture 14">
              <a:extLst>
                <a:ext uri="{FF2B5EF4-FFF2-40B4-BE49-F238E27FC236}">
                  <a16:creationId xmlns:a16="http://schemas.microsoft.com/office/drawing/2014/main" id="{823B7A57-EAB6-4811-B362-F17875E812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1" name="Picture 15">
              <a:extLst>
                <a:ext uri="{FF2B5EF4-FFF2-40B4-BE49-F238E27FC236}">
                  <a16:creationId xmlns:a16="http://schemas.microsoft.com/office/drawing/2014/main" id="{5E4F7BA8-D7F1-4965-AAB1-47723B3702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2" name="Picture 16">
              <a:extLst>
                <a:ext uri="{FF2B5EF4-FFF2-40B4-BE49-F238E27FC236}">
                  <a16:creationId xmlns:a16="http://schemas.microsoft.com/office/drawing/2014/main" id="{5FEC27D6-04C9-47ED-9794-575EE0A678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3" name="Picture 17">
              <a:extLst>
                <a:ext uri="{FF2B5EF4-FFF2-40B4-BE49-F238E27FC236}">
                  <a16:creationId xmlns:a16="http://schemas.microsoft.com/office/drawing/2014/main" id="{C9A36C91-72BA-4635-A453-5ED2BBE8C1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4" name="Picture 18">
              <a:extLst>
                <a:ext uri="{FF2B5EF4-FFF2-40B4-BE49-F238E27FC236}">
                  <a16:creationId xmlns:a16="http://schemas.microsoft.com/office/drawing/2014/main" id="{2C4E10C8-8B4D-43D3-B3A1-6D9F080DB9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5" name="Picture 19">
              <a:extLst>
                <a:ext uri="{FF2B5EF4-FFF2-40B4-BE49-F238E27FC236}">
                  <a16:creationId xmlns:a16="http://schemas.microsoft.com/office/drawing/2014/main" id="{41349EFA-2E02-471E-962F-521CA5FC9D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6" name="Picture 20">
              <a:extLst>
                <a:ext uri="{FF2B5EF4-FFF2-40B4-BE49-F238E27FC236}">
                  <a16:creationId xmlns:a16="http://schemas.microsoft.com/office/drawing/2014/main" id="{606E7DC8-D7CC-48B3-B812-2389B98291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7" name="Picture 21">
              <a:extLst>
                <a:ext uri="{FF2B5EF4-FFF2-40B4-BE49-F238E27FC236}">
                  <a16:creationId xmlns:a16="http://schemas.microsoft.com/office/drawing/2014/main" id="{B455D464-0B22-4927-B611-2B7D9D4A6B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8" name="Picture 22">
              <a:extLst>
                <a:ext uri="{FF2B5EF4-FFF2-40B4-BE49-F238E27FC236}">
                  <a16:creationId xmlns:a16="http://schemas.microsoft.com/office/drawing/2014/main" id="{73FFA25E-5E5A-4595-AEDB-7626D7C184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9" name="Picture 23">
              <a:extLst>
                <a:ext uri="{FF2B5EF4-FFF2-40B4-BE49-F238E27FC236}">
                  <a16:creationId xmlns:a16="http://schemas.microsoft.com/office/drawing/2014/main" id="{278AB7E5-1206-432E-969B-AC63E62B2D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30" name="Picture 429">
            <a:extLst>
              <a:ext uri="{FF2B5EF4-FFF2-40B4-BE49-F238E27FC236}">
                <a16:creationId xmlns:a16="http://schemas.microsoft.com/office/drawing/2014/main" id="{77DD07FD-DD93-4B7A-9E12-8F9E62F15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85706" y="553729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" name="Picture 430">
            <a:extLst>
              <a:ext uri="{FF2B5EF4-FFF2-40B4-BE49-F238E27FC236}">
                <a16:creationId xmlns:a16="http://schemas.microsoft.com/office/drawing/2014/main" id="{038F664C-7708-404A-AE0C-8E44A4D85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32684" y="553729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2" name="Picture 431">
            <a:extLst>
              <a:ext uri="{FF2B5EF4-FFF2-40B4-BE49-F238E27FC236}">
                <a16:creationId xmlns:a16="http://schemas.microsoft.com/office/drawing/2014/main" id="{0C6F7D1F-4545-4A44-98C7-33B530073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81373" y="553729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5" name="Picture 434">
            <a:extLst>
              <a:ext uri="{FF2B5EF4-FFF2-40B4-BE49-F238E27FC236}">
                <a16:creationId xmlns:a16="http://schemas.microsoft.com/office/drawing/2014/main" id="{2117AFD5-602F-462A-9840-7EB485782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89299" y="601179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6" name="Picture 435">
            <a:extLst>
              <a:ext uri="{FF2B5EF4-FFF2-40B4-BE49-F238E27FC236}">
                <a16:creationId xmlns:a16="http://schemas.microsoft.com/office/drawing/2014/main" id="{4C1F136B-4207-4E7E-876A-0AAA10693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35698" y="601179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7" name="Picture 436">
            <a:extLst>
              <a:ext uri="{FF2B5EF4-FFF2-40B4-BE49-F238E27FC236}">
                <a16:creationId xmlns:a16="http://schemas.microsoft.com/office/drawing/2014/main" id="{B713A592-021D-4624-A18B-A66BDB775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82097" y="601235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5D0974C8-E3F9-4EAD-95C4-E5272A995B6D}"/>
              </a:ext>
            </a:extLst>
          </p:cNvPr>
          <p:cNvSpPr/>
          <p:nvPr/>
        </p:nvSpPr>
        <p:spPr>
          <a:xfrm>
            <a:off x="10241708" y="421871"/>
            <a:ext cx="1423279" cy="57590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C09CF4A-8855-4699-BEB8-A11A4B4A26FE}"/>
              </a:ext>
            </a:extLst>
          </p:cNvPr>
          <p:cNvSpPr txBox="1"/>
          <p:nvPr/>
        </p:nvSpPr>
        <p:spPr>
          <a:xfrm>
            <a:off x="10269565" y="407352"/>
            <a:ext cx="1614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grpSp>
        <p:nvGrpSpPr>
          <p:cNvPr id="660" name="Group 659">
            <a:extLst>
              <a:ext uri="{FF2B5EF4-FFF2-40B4-BE49-F238E27FC236}">
                <a16:creationId xmlns:a16="http://schemas.microsoft.com/office/drawing/2014/main" id="{22899E5E-1E1A-41EF-B604-6F08C08BC8DD}"/>
              </a:ext>
            </a:extLst>
          </p:cNvPr>
          <p:cNvGrpSpPr/>
          <p:nvPr/>
        </p:nvGrpSpPr>
        <p:grpSpPr>
          <a:xfrm>
            <a:off x="5924285" y="1519542"/>
            <a:ext cx="1539560" cy="1515856"/>
            <a:chOff x="4975891" y="1527626"/>
            <a:chExt cx="1539560" cy="1515856"/>
          </a:xfrm>
        </p:grpSpPr>
        <p:grpSp>
          <p:nvGrpSpPr>
            <p:cNvPr id="661" name="Group 56">
              <a:extLst>
                <a:ext uri="{FF2B5EF4-FFF2-40B4-BE49-F238E27FC236}">
                  <a16:creationId xmlns:a16="http://schemas.microsoft.com/office/drawing/2014/main" id="{0E778194-ECE0-4208-8EFD-6A695B2891C7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761" name="Picture 14">
                <a:extLst>
                  <a:ext uri="{FF2B5EF4-FFF2-40B4-BE49-F238E27FC236}">
                    <a16:creationId xmlns:a16="http://schemas.microsoft.com/office/drawing/2014/main" id="{C3844385-97D8-4F5D-8080-6480972979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2" name="Picture 15">
                <a:extLst>
                  <a:ext uri="{FF2B5EF4-FFF2-40B4-BE49-F238E27FC236}">
                    <a16:creationId xmlns:a16="http://schemas.microsoft.com/office/drawing/2014/main" id="{B1E5F572-9D45-4846-82EF-0272FAA95E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3" name="Picture 16">
                <a:extLst>
                  <a:ext uri="{FF2B5EF4-FFF2-40B4-BE49-F238E27FC236}">
                    <a16:creationId xmlns:a16="http://schemas.microsoft.com/office/drawing/2014/main" id="{051C682B-8DBA-4523-882A-93A8CD2A81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4" name="Picture 17">
                <a:extLst>
                  <a:ext uri="{FF2B5EF4-FFF2-40B4-BE49-F238E27FC236}">
                    <a16:creationId xmlns:a16="http://schemas.microsoft.com/office/drawing/2014/main" id="{6F64F29A-F883-4097-B615-43E262CA3C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5" name="Picture 18">
                <a:extLst>
                  <a:ext uri="{FF2B5EF4-FFF2-40B4-BE49-F238E27FC236}">
                    <a16:creationId xmlns:a16="http://schemas.microsoft.com/office/drawing/2014/main" id="{D68AAB2E-F012-44E4-9731-22D7DDA470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6" name="Picture 19">
                <a:extLst>
                  <a:ext uri="{FF2B5EF4-FFF2-40B4-BE49-F238E27FC236}">
                    <a16:creationId xmlns:a16="http://schemas.microsoft.com/office/drawing/2014/main" id="{EBB4A93D-EE82-4795-A0D4-CEBE235559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7" name="Picture 20">
                <a:extLst>
                  <a:ext uri="{FF2B5EF4-FFF2-40B4-BE49-F238E27FC236}">
                    <a16:creationId xmlns:a16="http://schemas.microsoft.com/office/drawing/2014/main" id="{0541FF71-9A3F-405D-8C30-9AF73AA010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8" name="Picture 21">
                <a:extLst>
                  <a:ext uri="{FF2B5EF4-FFF2-40B4-BE49-F238E27FC236}">
                    <a16:creationId xmlns:a16="http://schemas.microsoft.com/office/drawing/2014/main" id="{69788780-7C7F-40FF-A799-354F6DEA47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9" name="Picture 22">
                <a:extLst>
                  <a:ext uri="{FF2B5EF4-FFF2-40B4-BE49-F238E27FC236}">
                    <a16:creationId xmlns:a16="http://schemas.microsoft.com/office/drawing/2014/main" id="{106E7EB6-7ABA-4001-964D-CB26B3F538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0" name="Picture 23">
                <a:extLst>
                  <a:ext uri="{FF2B5EF4-FFF2-40B4-BE49-F238E27FC236}">
                    <a16:creationId xmlns:a16="http://schemas.microsoft.com/office/drawing/2014/main" id="{914F3712-A99D-4966-B525-B12BCADED3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2" name="Group 56">
              <a:extLst>
                <a:ext uri="{FF2B5EF4-FFF2-40B4-BE49-F238E27FC236}">
                  <a16:creationId xmlns:a16="http://schemas.microsoft.com/office/drawing/2014/main" id="{FA4B8378-482E-4DD2-875B-A17106D230D5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751" name="Picture 14">
                <a:extLst>
                  <a:ext uri="{FF2B5EF4-FFF2-40B4-BE49-F238E27FC236}">
                    <a16:creationId xmlns:a16="http://schemas.microsoft.com/office/drawing/2014/main" id="{C6B562C0-E50E-4A23-AF8E-793B1A66F6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2" name="Picture 15">
                <a:extLst>
                  <a:ext uri="{FF2B5EF4-FFF2-40B4-BE49-F238E27FC236}">
                    <a16:creationId xmlns:a16="http://schemas.microsoft.com/office/drawing/2014/main" id="{3599BEEB-984A-4D84-82B1-AE9581BBA5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3" name="Picture 16">
                <a:extLst>
                  <a:ext uri="{FF2B5EF4-FFF2-40B4-BE49-F238E27FC236}">
                    <a16:creationId xmlns:a16="http://schemas.microsoft.com/office/drawing/2014/main" id="{797EBFD2-7565-4EAC-88B0-E4ECB3EBD0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4" name="Picture 17">
                <a:extLst>
                  <a:ext uri="{FF2B5EF4-FFF2-40B4-BE49-F238E27FC236}">
                    <a16:creationId xmlns:a16="http://schemas.microsoft.com/office/drawing/2014/main" id="{77F06C46-1475-4471-A81B-893DE1762D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5" name="Picture 18">
                <a:extLst>
                  <a:ext uri="{FF2B5EF4-FFF2-40B4-BE49-F238E27FC236}">
                    <a16:creationId xmlns:a16="http://schemas.microsoft.com/office/drawing/2014/main" id="{2347C136-2758-4DE6-AE54-ABCF2C6D06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6" name="Picture 19">
                <a:extLst>
                  <a:ext uri="{FF2B5EF4-FFF2-40B4-BE49-F238E27FC236}">
                    <a16:creationId xmlns:a16="http://schemas.microsoft.com/office/drawing/2014/main" id="{A9866970-66E4-48F1-AEC2-3FE6DD0EDC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7" name="Picture 20">
                <a:extLst>
                  <a:ext uri="{FF2B5EF4-FFF2-40B4-BE49-F238E27FC236}">
                    <a16:creationId xmlns:a16="http://schemas.microsoft.com/office/drawing/2014/main" id="{FC3796B4-C7AC-472B-A3A3-2751AF60F8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8" name="Picture 21">
                <a:extLst>
                  <a:ext uri="{FF2B5EF4-FFF2-40B4-BE49-F238E27FC236}">
                    <a16:creationId xmlns:a16="http://schemas.microsoft.com/office/drawing/2014/main" id="{C6BA037F-F2FD-4A30-8226-B3F9922D14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9" name="Picture 22">
                <a:extLst>
                  <a:ext uri="{FF2B5EF4-FFF2-40B4-BE49-F238E27FC236}">
                    <a16:creationId xmlns:a16="http://schemas.microsoft.com/office/drawing/2014/main" id="{27021A4F-9E11-49E4-BC76-901AB12FD4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0" name="Picture 23">
                <a:extLst>
                  <a:ext uri="{FF2B5EF4-FFF2-40B4-BE49-F238E27FC236}">
                    <a16:creationId xmlns:a16="http://schemas.microsoft.com/office/drawing/2014/main" id="{522234FD-9059-4E66-83E9-F9FE9C3A5D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3" name="Group 56">
              <a:extLst>
                <a:ext uri="{FF2B5EF4-FFF2-40B4-BE49-F238E27FC236}">
                  <a16:creationId xmlns:a16="http://schemas.microsoft.com/office/drawing/2014/main" id="{BD24EB50-566E-4517-9B53-C5CE9B586484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741" name="Picture 14">
                <a:extLst>
                  <a:ext uri="{FF2B5EF4-FFF2-40B4-BE49-F238E27FC236}">
                    <a16:creationId xmlns:a16="http://schemas.microsoft.com/office/drawing/2014/main" id="{40C1DE5D-388A-4BDC-824B-463FD53145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2" name="Picture 15">
                <a:extLst>
                  <a:ext uri="{FF2B5EF4-FFF2-40B4-BE49-F238E27FC236}">
                    <a16:creationId xmlns:a16="http://schemas.microsoft.com/office/drawing/2014/main" id="{B3FB9F25-10CD-4578-AA4A-C86EE9C3D4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3" name="Picture 16">
                <a:extLst>
                  <a:ext uri="{FF2B5EF4-FFF2-40B4-BE49-F238E27FC236}">
                    <a16:creationId xmlns:a16="http://schemas.microsoft.com/office/drawing/2014/main" id="{6B186EEA-0F4E-49AC-A67F-954DF4FDBD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4" name="Picture 17">
                <a:extLst>
                  <a:ext uri="{FF2B5EF4-FFF2-40B4-BE49-F238E27FC236}">
                    <a16:creationId xmlns:a16="http://schemas.microsoft.com/office/drawing/2014/main" id="{989BD3F3-BC7E-44D8-95BB-3A2AB44E33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5" name="Picture 18">
                <a:extLst>
                  <a:ext uri="{FF2B5EF4-FFF2-40B4-BE49-F238E27FC236}">
                    <a16:creationId xmlns:a16="http://schemas.microsoft.com/office/drawing/2014/main" id="{4010C65A-D0FA-47C0-9E2B-7E40DF3723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6" name="Picture 19">
                <a:extLst>
                  <a:ext uri="{FF2B5EF4-FFF2-40B4-BE49-F238E27FC236}">
                    <a16:creationId xmlns:a16="http://schemas.microsoft.com/office/drawing/2014/main" id="{70531F33-F4F2-4BA4-A76C-E8237DFF6A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7" name="Picture 20">
                <a:extLst>
                  <a:ext uri="{FF2B5EF4-FFF2-40B4-BE49-F238E27FC236}">
                    <a16:creationId xmlns:a16="http://schemas.microsoft.com/office/drawing/2014/main" id="{0FD8FB7A-B040-40A0-9107-FBFCCB2E72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8" name="Picture 21">
                <a:extLst>
                  <a:ext uri="{FF2B5EF4-FFF2-40B4-BE49-F238E27FC236}">
                    <a16:creationId xmlns:a16="http://schemas.microsoft.com/office/drawing/2014/main" id="{54F6380D-3E0C-4C76-B04F-EE4C1B5502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9" name="Picture 22">
                <a:extLst>
                  <a:ext uri="{FF2B5EF4-FFF2-40B4-BE49-F238E27FC236}">
                    <a16:creationId xmlns:a16="http://schemas.microsoft.com/office/drawing/2014/main" id="{B2E22DF3-5221-49A3-9EA7-3C9601AE68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0" name="Picture 23">
                <a:extLst>
                  <a:ext uri="{FF2B5EF4-FFF2-40B4-BE49-F238E27FC236}">
                    <a16:creationId xmlns:a16="http://schemas.microsoft.com/office/drawing/2014/main" id="{E11A801B-601C-4731-BF9F-3C1CE18B6C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4" name="Group 56">
              <a:extLst>
                <a:ext uri="{FF2B5EF4-FFF2-40B4-BE49-F238E27FC236}">
                  <a16:creationId xmlns:a16="http://schemas.microsoft.com/office/drawing/2014/main" id="{7D78CA20-4815-4DC5-8322-59130C75ED4B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731" name="Picture 14">
                <a:extLst>
                  <a:ext uri="{FF2B5EF4-FFF2-40B4-BE49-F238E27FC236}">
                    <a16:creationId xmlns:a16="http://schemas.microsoft.com/office/drawing/2014/main" id="{489FE3D3-CF81-4C9A-B2BA-CBA6274C82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2" name="Picture 15">
                <a:extLst>
                  <a:ext uri="{FF2B5EF4-FFF2-40B4-BE49-F238E27FC236}">
                    <a16:creationId xmlns:a16="http://schemas.microsoft.com/office/drawing/2014/main" id="{98923C1C-686D-4C83-BFF1-1503295799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3" name="Picture 16">
                <a:extLst>
                  <a:ext uri="{FF2B5EF4-FFF2-40B4-BE49-F238E27FC236}">
                    <a16:creationId xmlns:a16="http://schemas.microsoft.com/office/drawing/2014/main" id="{B4B18EDE-3ADE-4CB2-BE99-FF9192EEEE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4" name="Picture 17">
                <a:extLst>
                  <a:ext uri="{FF2B5EF4-FFF2-40B4-BE49-F238E27FC236}">
                    <a16:creationId xmlns:a16="http://schemas.microsoft.com/office/drawing/2014/main" id="{8C638862-B29A-4BB6-A286-7A22B78C9E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5" name="Picture 18">
                <a:extLst>
                  <a:ext uri="{FF2B5EF4-FFF2-40B4-BE49-F238E27FC236}">
                    <a16:creationId xmlns:a16="http://schemas.microsoft.com/office/drawing/2014/main" id="{680A3974-58F5-4F2E-A61B-ECC8787B14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6" name="Picture 19">
                <a:extLst>
                  <a:ext uri="{FF2B5EF4-FFF2-40B4-BE49-F238E27FC236}">
                    <a16:creationId xmlns:a16="http://schemas.microsoft.com/office/drawing/2014/main" id="{91F7B94D-E2E4-4D1C-AA6B-929902EC24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7" name="Picture 20">
                <a:extLst>
                  <a:ext uri="{FF2B5EF4-FFF2-40B4-BE49-F238E27FC236}">
                    <a16:creationId xmlns:a16="http://schemas.microsoft.com/office/drawing/2014/main" id="{9233CFEA-5A84-4D6D-9503-452250887C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8" name="Picture 21">
                <a:extLst>
                  <a:ext uri="{FF2B5EF4-FFF2-40B4-BE49-F238E27FC236}">
                    <a16:creationId xmlns:a16="http://schemas.microsoft.com/office/drawing/2014/main" id="{D4582F5B-0CB7-4BE8-B1A0-E8E4D8B4FA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9" name="Picture 22">
                <a:extLst>
                  <a:ext uri="{FF2B5EF4-FFF2-40B4-BE49-F238E27FC236}">
                    <a16:creationId xmlns:a16="http://schemas.microsoft.com/office/drawing/2014/main" id="{B3E7CDC5-8F6F-4E3C-8F89-1DCEDEADA3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0" name="Picture 23">
                <a:extLst>
                  <a:ext uri="{FF2B5EF4-FFF2-40B4-BE49-F238E27FC236}">
                    <a16:creationId xmlns:a16="http://schemas.microsoft.com/office/drawing/2014/main" id="{1BC6737E-EC93-4FA4-8147-FA7D2F28CA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5" name="Group 56">
              <a:extLst>
                <a:ext uri="{FF2B5EF4-FFF2-40B4-BE49-F238E27FC236}">
                  <a16:creationId xmlns:a16="http://schemas.microsoft.com/office/drawing/2014/main" id="{1A00E141-3BB5-4D43-BC68-C5D4FCBF78C3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721" name="Picture 14">
                <a:extLst>
                  <a:ext uri="{FF2B5EF4-FFF2-40B4-BE49-F238E27FC236}">
                    <a16:creationId xmlns:a16="http://schemas.microsoft.com/office/drawing/2014/main" id="{FF1AA2F8-0100-4680-9312-7B084AC28B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2" name="Picture 15">
                <a:extLst>
                  <a:ext uri="{FF2B5EF4-FFF2-40B4-BE49-F238E27FC236}">
                    <a16:creationId xmlns:a16="http://schemas.microsoft.com/office/drawing/2014/main" id="{93B5217D-ABD5-4607-994C-7718587448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3" name="Picture 16">
                <a:extLst>
                  <a:ext uri="{FF2B5EF4-FFF2-40B4-BE49-F238E27FC236}">
                    <a16:creationId xmlns:a16="http://schemas.microsoft.com/office/drawing/2014/main" id="{02AF1CC0-BBB2-47BD-A6BE-771BC047A4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4" name="Picture 17">
                <a:extLst>
                  <a:ext uri="{FF2B5EF4-FFF2-40B4-BE49-F238E27FC236}">
                    <a16:creationId xmlns:a16="http://schemas.microsoft.com/office/drawing/2014/main" id="{F99BCFB3-9146-4ABB-9908-8C8C823C13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5" name="Picture 18">
                <a:extLst>
                  <a:ext uri="{FF2B5EF4-FFF2-40B4-BE49-F238E27FC236}">
                    <a16:creationId xmlns:a16="http://schemas.microsoft.com/office/drawing/2014/main" id="{8AF4F4C7-4634-47AB-BDA0-79E26C60CB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6" name="Picture 19">
                <a:extLst>
                  <a:ext uri="{FF2B5EF4-FFF2-40B4-BE49-F238E27FC236}">
                    <a16:creationId xmlns:a16="http://schemas.microsoft.com/office/drawing/2014/main" id="{5090C209-867F-4DED-9D45-B63B1998F8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7" name="Picture 20">
                <a:extLst>
                  <a:ext uri="{FF2B5EF4-FFF2-40B4-BE49-F238E27FC236}">
                    <a16:creationId xmlns:a16="http://schemas.microsoft.com/office/drawing/2014/main" id="{6109E085-7C99-4CCF-BEE1-584CF71C60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8" name="Picture 21">
                <a:extLst>
                  <a:ext uri="{FF2B5EF4-FFF2-40B4-BE49-F238E27FC236}">
                    <a16:creationId xmlns:a16="http://schemas.microsoft.com/office/drawing/2014/main" id="{AE77F526-AB96-47AB-A82A-91A16B1175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9" name="Picture 22">
                <a:extLst>
                  <a:ext uri="{FF2B5EF4-FFF2-40B4-BE49-F238E27FC236}">
                    <a16:creationId xmlns:a16="http://schemas.microsoft.com/office/drawing/2014/main" id="{E4996C64-41AE-4A62-B70A-BAE20F06E3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0" name="Picture 23">
                <a:extLst>
                  <a:ext uri="{FF2B5EF4-FFF2-40B4-BE49-F238E27FC236}">
                    <a16:creationId xmlns:a16="http://schemas.microsoft.com/office/drawing/2014/main" id="{F17C7048-05F4-4DB0-98B1-DA53C44C4D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6" name="Group 56">
              <a:extLst>
                <a:ext uri="{FF2B5EF4-FFF2-40B4-BE49-F238E27FC236}">
                  <a16:creationId xmlns:a16="http://schemas.microsoft.com/office/drawing/2014/main" id="{45A54134-4CCE-4AB3-A796-F9535081F607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711" name="Picture 14">
                <a:extLst>
                  <a:ext uri="{FF2B5EF4-FFF2-40B4-BE49-F238E27FC236}">
                    <a16:creationId xmlns:a16="http://schemas.microsoft.com/office/drawing/2014/main" id="{8A834C3A-167F-4568-B3CD-920566D712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2" name="Picture 15">
                <a:extLst>
                  <a:ext uri="{FF2B5EF4-FFF2-40B4-BE49-F238E27FC236}">
                    <a16:creationId xmlns:a16="http://schemas.microsoft.com/office/drawing/2014/main" id="{E3FD0B82-A2CE-4F59-AA21-3C4283A63B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3" name="Picture 16">
                <a:extLst>
                  <a:ext uri="{FF2B5EF4-FFF2-40B4-BE49-F238E27FC236}">
                    <a16:creationId xmlns:a16="http://schemas.microsoft.com/office/drawing/2014/main" id="{A4121FC3-5798-4264-B28D-505C5FA328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4" name="Picture 17">
                <a:extLst>
                  <a:ext uri="{FF2B5EF4-FFF2-40B4-BE49-F238E27FC236}">
                    <a16:creationId xmlns:a16="http://schemas.microsoft.com/office/drawing/2014/main" id="{16575222-C3DF-4AF7-8BAE-B9FFE58469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5" name="Picture 18">
                <a:extLst>
                  <a:ext uri="{FF2B5EF4-FFF2-40B4-BE49-F238E27FC236}">
                    <a16:creationId xmlns:a16="http://schemas.microsoft.com/office/drawing/2014/main" id="{6685D4D0-1CF4-48E5-8319-AE75408252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6" name="Picture 19">
                <a:extLst>
                  <a:ext uri="{FF2B5EF4-FFF2-40B4-BE49-F238E27FC236}">
                    <a16:creationId xmlns:a16="http://schemas.microsoft.com/office/drawing/2014/main" id="{74EF7585-7223-40FC-A8EF-9EE035BEAE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" name="Picture 20">
                <a:extLst>
                  <a:ext uri="{FF2B5EF4-FFF2-40B4-BE49-F238E27FC236}">
                    <a16:creationId xmlns:a16="http://schemas.microsoft.com/office/drawing/2014/main" id="{21414CCE-6A85-4411-ABDE-F434CAE8F4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8" name="Picture 21">
                <a:extLst>
                  <a:ext uri="{FF2B5EF4-FFF2-40B4-BE49-F238E27FC236}">
                    <a16:creationId xmlns:a16="http://schemas.microsoft.com/office/drawing/2014/main" id="{8C0C9F7E-03E8-4010-B8B6-D627127649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9" name="Picture 22">
                <a:extLst>
                  <a:ext uri="{FF2B5EF4-FFF2-40B4-BE49-F238E27FC236}">
                    <a16:creationId xmlns:a16="http://schemas.microsoft.com/office/drawing/2014/main" id="{23D39895-A8E8-4B16-B3E5-6EFFC51EBC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0" name="Picture 23">
                <a:extLst>
                  <a:ext uri="{FF2B5EF4-FFF2-40B4-BE49-F238E27FC236}">
                    <a16:creationId xmlns:a16="http://schemas.microsoft.com/office/drawing/2014/main" id="{9F478DFB-22B0-46F3-9263-5958D10C39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7" name="Group 56">
              <a:extLst>
                <a:ext uri="{FF2B5EF4-FFF2-40B4-BE49-F238E27FC236}">
                  <a16:creationId xmlns:a16="http://schemas.microsoft.com/office/drawing/2014/main" id="{5C49D253-1B88-4E57-9C9C-3CBFE2749634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701" name="Picture 14">
                <a:extLst>
                  <a:ext uri="{FF2B5EF4-FFF2-40B4-BE49-F238E27FC236}">
                    <a16:creationId xmlns:a16="http://schemas.microsoft.com/office/drawing/2014/main" id="{473EECFD-5079-4708-9B51-087241239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2" name="Picture 15">
                <a:extLst>
                  <a:ext uri="{FF2B5EF4-FFF2-40B4-BE49-F238E27FC236}">
                    <a16:creationId xmlns:a16="http://schemas.microsoft.com/office/drawing/2014/main" id="{CBD35ABF-9812-4E4F-8CCE-07F8A15FAB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3" name="Picture 16">
                <a:extLst>
                  <a:ext uri="{FF2B5EF4-FFF2-40B4-BE49-F238E27FC236}">
                    <a16:creationId xmlns:a16="http://schemas.microsoft.com/office/drawing/2014/main" id="{F003BE6F-7565-4EF9-A4DF-BBB68451A1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4" name="Picture 17">
                <a:extLst>
                  <a:ext uri="{FF2B5EF4-FFF2-40B4-BE49-F238E27FC236}">
                    <a16:creationId xmlns:a16="http://schemas.microsoft.com/office/drawing/2014/main" id="{45E4F94F-5C7F-4D80-94BD-7042A62DF0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5" name="Picture 18">
                <a:extLst>
                  <a:ext uri="{FF2B5EF4-FFF2-40B4-BE49-F238E27FC236}">
                    <a16:creationId xmlns:a16="http://schemas.microsoft.com/office/drawing/2014/main" id="{8F332C33-D2AF-4933-B38B-9BAD155CEB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6" name="Picture 19">
                <a:extLst>
                  <a:ext uri="{FF2B5EF4-FFF2-40B4-BE49-F238E27FC236}">
                    <a16:creationId xmlns:a16="http://schemas.microsoft.com/office/drawing/2014/main" id="{48C37E49-DE4A-45F5-BD34-7FF3A7BC6B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7" name="Picture 20">
                <a:extLst>
                  <a:ext uri="{FF2B5EF4-FFF2-40B4-BE49-F238E27FC236}">
                    <a16:creationId xmlns:a16="http://schemas.microsoft.com/office/drawing/2014/main" id="{9ACC5BB6-02F1-4790-8A11-99AF53A1B1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8" name="Picture 21">
                <a:extLst>
                  <a:ext uri="{FF2B5EF4-FFF2-40B4-BE49-F238E27FC236}">
                    <a16:creationId xmlns:a16="http://schemas.microsoft.com/office/drawing/2014/main" id="{634157D9-8E26-42F2-9D2C-14A7BA0608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9" name="Picture 22">
                <a:extLst>
                  <a:ext uri="{FF2B5EF4-FFF2-40B4-BE49-F238E27FC236}">
                    <a16:creationId xmlns:a16="http://schemas.microsoft.com/office/drawing/2014/main" id="{0DCF50EE-159C-47AB-8E12-A1D4C33A04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0" name="Picture 23">
                <a:extLst>
                  <a:ext uri="{FF2B5EF4-FFF2-40B4-BE49-F238E27FC236}">
                    <a16:creationId xmlns:a16="http://schemas.microsoft.com/office/drawing/2014/main" id="{9E0FE3C3-026B-4A44-A2F1-DA56AC01E1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8" name="Group 56">
              <a:extLst>
                <a:ext uri="{FF2B5EF4-FFF2-40B4-BE49-F238E27FC236}">
                  <a16:creationId xmlns:a16="http://schemas.microsoft.com/office/drawing/2014/main" id="{198FDED2-42D3-4982-BE50-864F0EC149E7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691" name="Picture 14">
                <a:extLst>
                  <a:ext uri="{FF2B5EF4-FFF2-40B4-BE49-F238E27FC236}">
                    <a16:creationId xmlns:a16="http://schemas.microsoft.com/office/drawing/2014/main" id="{436AA5BE-83B8-4293-97BB-342C69A3C0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2" name="Picture 15">
                <a:extLst>
                  <a:ext uri="{FF2B5EF4-FFF2-40B4-BE49-F238E27FC236}">
                    <a16:creationId xmlns:a16="http://schemas.microsoft.com/office/drawing/2014/main" id="{17334EEF-20CD-41CB-9263-EC3EA23EAE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3" name="Picture 16">
                <a:extLst>
                  <a:ext uri="{FF2B5EF4-FFF2-40B4-BE49-F238E27FC236}">
                    <a16:creationId xmlns:a16="http://schemas.microsoft.com/office/drawing/2014/main" id="{DB7A5811-8D96-4274-9B21-A4B80D4B60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4" name="Picture 17">
                <a:extLst>
                  <a:ext uri="{FF2B5EF4-FFF2-40B4-BE49-F238E27FC236}">
                    <a16:creationId xmlns:a16="http://schemas.microsoft.com/office/drawing/2014/main" id="{49A19E57-D09A-4017-BFA9-445CEAD18A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5" name="Picture 18">
                <a:extLst>
                  <a:ext uri="{FF2B5EF4-FFF2-40B4-BE49-F238E27FC236}">
                    <a16:creationId xmlns:a16="http://schemas.microsoft.com/office/drawing/2014/main" id="{94F7DB5C-D6A1-4AB5-803E-975862E558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6" name="Picture 19">
                <a:extLst>
                  <a:ext uri="{FF2B5EF4-FFF2-40B4-BE49-F238E27FC236}">
                    <a16:creationId xmlns:a16="http://schemas.microsoft.com/office/drawing/2014/main" id="{1CCC2145-B335-4D2B-94A0-DE440207A2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7" name="Picture 20">
                <a:extLst>
                  <a:ext uri="{FF2B5EF4-FFF2-40B4-BE49-F238E27FC236}">
                    <a16:creationId xmlns:a16="http://schemas.microsoft.com/office/drawing/2014/main" id="{024D44BF-9E67-47DB-87D0-D9D4926F99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8" name="Picture 21">
                <a:extLst>
                  <a:ext uri="{FF2B5EF4-FFF2-40B4-BE49-F238E27FC236}">
                    <a16:creationId xmlns:a16="http://schemas.microsoft.com/office/drawing/2014/main" id="{01522B4E-EB42-4E6A-A789-0E0E37015C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9" name="Picture 22">
                <a:extLst>
                  <a:ext uri="{FF2B5EF4-FFF2-40B4-BE49-F238E27FC236}">
                    <a16:creationId xmlns:a16="http://schemas.microsoft.com/office/drawing/2014/main" id="{7F63621D-4D61-4FA1-BB74-A3081F5BB8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0" name="Picture 23">
                <a:extLst>
                  <a:ext uri="{FF2B5EF4-FFF2-40B4-BE49-F238E27FC236}">
                    <a16:creationId xmlns:a16="http://schemas.microsoft.com/office/drawing/2014/main" id="{5AC2CCD1-F609-45B4-B290-A82D62DF87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9" name="Group 56">
              <a:extLst>
                <a:ext uri="{FF2B5EF4-FFF2-40B4-BE49-F238E27FC236}">
                  <a16:creationId xmlns:a16="http://schemas.microsoft.com/office/drawing/2014/main" id="{AF9F7B97-D5E8-40AD-8BD5-47E3EC637E61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681" name="Picture 14">
                <a:extLst>
                  <a:ext uri="{FF2B5EF4-FFF2-40B4-BE49-F238E27FC236}">
                    <a16:creationId xmlns:a16="http://schemas.microsoft.com/office/drawing/2014/main" id="{8D8F5ED8-19B3-47A3-94BF-8D31FD6B8C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2" name="Picture 15">
                <a:extLst>
                  <a:ext uri="{FF2B5EF4-FFF2-40B4-BE49-F238E27FC236}">
                    <a16:creationId xmlns:a16="http://schemas.microsoft.com/office/drawing/2014/main" id="{F1652F53-7DD0-4378-B266-70160A5CCE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3" name="Picture 16">
                <a:extLst>
                  <a:ext uri="{FF2B5EF4-FFF2-40B4-BE49-F238E27FC236}">
                    <a16:creationId xmlns:a16="http://schemas.microsoft.com/office/drawing/2014/main" id="{B97671E2-59D5-467A-BC1C-5BF0D7E24B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4" name="Picture 17">
                <a:extLst>
                  <a:ext uri="{FF2B5EF4-FFF2-40B4-BE49-F238E27FC236}">
                    <a16:creationId xmlns:a16="http://schemas.microsoft.com/office/drawing/2014/main" id="{65A2E457-78AE-4A8A-BFC8-1244F8B5E5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5" name="Picture 18">
                <a:extLst>
                  <a:ext uri="{FF2B5EF4-FFF2-40B4-BE49-F238E27FC236}">
                    <a16:creationId xmlns:a16="http://schemas.microsoft.com/office/drawing/2014/main" id="{9F60ADE7-6EAC-4062-88F2-D4B168E059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6" name="Picture 19">
                <a:extLst>
                  <a:ext uri="{FF2B5EF4-FFF2-40B4-BE49-F238E27FC236}">
                    <a16:creationId xmlns:a16="http://schemas.microsoft.com/office/drawing/2014/main" id="{D72F431F-71D3-4F50-A8DE-237AC06E20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7" name="Picture 20">
                <a:extLst>
                  <a:ext uri="{FF2B5EF4-FFF2-40B4-BE49-F238E27FC236}">
                    <a16:creationId xmlns:a16="http://schemas.microsoft.com/office/drawing/2014/main" id="{20C17387-790F-443E-8192-CBBCA1B8CC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8" name="Picture 21">
                <a:extLst>
                  <a:ext uri="{FF2B5EF4-FFF2-40B4-BE49-F238E27FC236}">
                    <a16:creationId xmlns:a16="http://schemas.microsoft.com/office/drawing/2014/main" id="{40683EF5-EFE7-496A-A5F2-14FBFAAC9D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9" name="Picture 22">
                <a:extLst>
                  <a:ext uri="{FF2B5EF4-FFF2-40B4-BE49-F238E27FC236}">
                    <a16:creationId xmlns:a16="http://schemas.microsoft.com/office/drawing/2014/main" id="{D7D9B96B-75D8-42CF-B2C8-3D7A52ECD2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0" name="Picture 23">
                <a:extLst>
                  <a:ext uri="{FF2B5EF4-FFF2-40B4-BE49-F238E27FC236}">
                    <a16:creationId xmlns:a16="http://schemas.microsoft.com/office/drawing/2014/main" id="{D2999AF1-03BD-4EC6-84D5-90D3E90A94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70" name="Group 56">
              <a:extLst>
                <a:ext uri="{FF2B5EF4-FFF2-40B4-BE49-F238E27FC236}">
                  <a16:creationId xmlns:a16="http://schemas.microsoft.com/office/drawing/2014/main" id="{9B3BDCCC-72A5-4DEA-B820-0DEC86A8C6B6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671" name="Picture 14">
                <a:extLst>
                  <a:ext uri="{FF2B5EF4-FFF2-40B4-BE49-F238E27FC236}">
                    <a16:creationId xmlns:a16="http://schemas.microsoft.com/office/drawing/2014/main" id="{3499C07F-682E-4B3C-B0EE-242EDC5992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2" name="Picture 15">
                <a:extLst>
                  <a:ext uri="{FF2B5EF4-FFF2-40B4-BE49-F238E27FC236}">
                    <a16:creationId xmlns:a16="http://schemas.microsoft.com/office/drawing/2014/main" id="{B01184AC-9DE3-412C-BEF1-1FD563ADBD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3" name="Picture 16">
                <a:extLst>
                  <a:ext uri="{FF2B5EF4-FFF2-40B4-BE49-F238E27FC236}">
                    <a16:creationId xmlns:a16="http://schemas.microsoft.com/office/drawing/2014/main" id="{25F378FD-52ED-4F9F-9B43-33A2B5F791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4" name="Picture 17">
                <a:extLst>
                  <a:ext uri="{FF2B5EF4-FFF2-40B4-BE49-F238E27FC236}">
                    <a16:creationId xmlns:a16="http://schemas.microsoft.com/office/drawing/2014/main" id="{EFD343E7-AFDA-4D27-A7E2-28777294D8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5" name="Picture 18">
                <a:extLst>
                  <a:ext uri="{FF2B5EF4-FFF2-40B4-BE49-F238E27FC236}">
                    <a16:creationId xmlns:a16="http://schemas.microsoft.com/office/drawing/2014/main" id="{9F837FBF-B245-4B0C-ABEF-7F4197B34C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6" name="Picture 19">
                <a:extLst>
                  <a:ext uri="{FF2B5EF4-FFF2-40B4-BE49-F238E27FC236}">
                    <a16:creationId xmlns:a16="http://schemas.microsoft.com/office/drawing/2014/main" id="{20166871-C292-4F91-94F9-6DB454420A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7" name="Picture 20">
                <a:extLst>
                  <a:ext uri="{FF2B5EF4-FFF2-40B4-BE49-F238E27FC236}">
                    <a16:creationId xmlns:a16="http://schemas.microsoft.com/office/drawing/2014/main" id="{70915058-F7A5-476F-B4F0-EFE54EB1AF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8" name="Picture 21">
                <a:extLst>
                  <a:ext uri="{FF2B5EF4-FFF2-40B4-BE49-F238E27FC236}">
                    <a16:creationId xmlns:a16="http://schemas.microsoft.com/office/drawing/2014/main" id="{28EC1832-4413-49B4-94F3-7B91AF5145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9" name="Picture 22">
                <a:extLst>
                  <a:ext uri="{FF2B5EF4-FFF2-40B4-BE49-F238E27FC236}">
                    <a16:creationId xmlns:a16="http://schemas.microsoft.com/office/drawing/2014/main" id="{678D6C0D-E927-418F-9773-36430ADC09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0" name="Picture 23">
                <a:extLst>
                  <a:ext uri="{FF2B5EF4-FFF2-40B4-BE49-F238E27FC236}">
                    <a16:creationId xmlns:a16="http://schemas.microsoft.com/office/drawing/2014/main" id="{BC1201ED-27A1-4EE2-8AC8-4AD8755885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771" name="Group 770">
            <a:extLst>
              <a:ext uri="{FF2B5EF4-FFF2-40B4-BE49-F238E27FC236}">
                <a16:creationId xmlns:a16="http://schemas.microsoft.com/office/drawing/2014/main" id="{45647CA7-FC82-4CE7-B72F-0ABFD53BDD99}"/>
              </a:ext>
            </a:extLst>
          </p:cNvPr>
          <p:cNvGrpSpPr/>
          <p:nvPr/>
        </p:nvGrpSpPr>
        <p:grpSpPr>
          <a:xfrm>
            <a:off x="5925318" y="3297167"/>
            <a:ext cx="1539560" cy="1515856"/>
            <a:chOff x="4975891" y="1527626"/>
            <a:chExt cx="1539560" cy="1515856"/>
          </a:xfrm>
        </p:grpSpPr>
        <p:grpSp>
          <p:nvGrpSpPr>
            <p:cNvPr id="772" name="Group 56">
              <a:extLst>
                <a:ext uri="{FF2B5EF4-FFF2-40B4-BE49-F238E27FC236}">
                  <a16:creationId xmlns:a16="http://schemas.microsoft.com/office/drawing/2014/main" id="{36A05A2D-E1E0-4B1A-BF07-78181842A235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872" name="Picture 14">
                <a:extLst>
                  <a:ext uri="{FF2B5EF4-FFF2-40B4-BE49-F238E27FC236}">
                    <a16:creationId xmlns:a16="http://schemas.microsoft.com/office/drawing/2014/main" id="{552FCC85-2419-438A-A8BA-77FC466D2E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3" name="Picture 15">
                <a:extLst>
                  <a:ext uri="{FF2B5EF4-FFF2-40B4-BE49-F238E27FC236}">
                    <a16:creationId xmlns:a16="http://schemas.microsoft.com/office/drawing/2014/main" id="{782C0186-512F-4F5B-9E34-BD6B1C3F53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4" name="Picture 16">
                <a:extLst>
                  <a:ext uri="{FF2B5EF4-FFF2-40B4-BE49-F238E27FC236}">
                    <a16:creationId xmlns:a16="http://schemas.microsoft.com/office/drawing/2014/main" id="{96B2142D-D263-42BC-B684-1D37C45585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5" name="Picture 17">
                <a:extLst>
                  <a:ext uri="{FF2B5EF4-FFF2-40B4-BE49-F238E27FC236}">
                    <a16:creationId xmlns:a16="http://schemas.microsoft.com/office/drawing/2014/main" id="{7754C054-BBA7-45AC-A5F7-51C86D12D0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6" name="Picture 18">
                <a:extLst>
                  <a:ext uri="{FF2B5EF4-FFF2-40B4-BE49-F238E27FC236}">
                    <a16:creationId xmlns:a16="http://schemas.microsoft.com/office/drawing/2014/main" id="{31A49001-B4E9-4567-8EAE-3A6FA11012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7" name="Picture 19">
                <a:extLst>
                  <a:ext uri="{FF2B5EF4-FFF2-40B4-BE49-F238E27FC236}">
                    <a16:creationId xmlns:a16="http://schemas.microsoft.com/office/drawing/2014/main" id="{9EE9AEAC-967F-41B6-B88D-2A30579FEA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8" name="Picture 20">
                <a:extLst>
                  <a:ext uri="{FF2B5EF4-FFF2-40B4-BE49-F238E27FC236}">
                    <a16:creationId xmlns:a16="http://schemas.microsoft.com/office/drawing/2014/main" id="{54954AAB-16C2-4C9B-BB7C-6C9527CCF1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9" name="Picture 21">
                <a:extLst>
                  <a:ext uri="{FF2B5EF4-FFF2-40B4-BE49-F238E27FC236}">
                    <a16:creationId xmlns:a16="http://schemas.microsoft.com/office/drawing/2014/main" id="{8BC432D4-F24E-430D-BAA9-BEA9F48513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0" name="Picture 22">
                <a:extLst>
                  <a:ext uri="{FF2B5EF4-FFF2-40B4-BE49-F238E27FC236}">
                    <a16:creationId xmlns:a16="http://schemas.microsoft.com/office/drawing/2014/main" id="{8C9BD54D-2D55-4823-B196-069DD0B8B6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1" name="Picture 23">
                <a:extLst>
                  <a:ext uri="{FF2B5EF4-FFF2-40B4-BE49-F238E27FC236}">
                    <a16:creationId xmlns:a16="http://schemas.microsoft.com/office/drawing/2014/main" id="{CB4A7A10-1E96-4236-A656-0B1EF3BA97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3" name="Group 56">
              <a:extLst>
                <a:ext uri="{FF2B5EF4-FFF2-40B4-BE49-F238E27FC236}">
                  <a16:creationId xmlns:a16="http://schemas.microsoft.com/office/drawing/2014/main" id="{84988FAF-93AD-45C0-A03F-C37E3ECEE43C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862" name="Picture 14">
                <a:extLst>
                  <a:ext uri="{FF2B5EF4-FFF2-40B4-BE49-F238E27FC236}">
                    <a16:creationId xmlns:a16="http://schemas.microsoft.com/office/drawing/2014/main" id="{E2600EB3-5C19-4192-A070-907C5EF1CC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3" name="Picture 15">
                <a:extLst>
                  <a:ext uri="{FF2B5EF4-FFF2-40B4-BE49-F238E27FC236}">
                    <a16:creationId xmlns:a16="http://schemas.microsoft.com/office/drawing/2014/main" id="{F91EED4C-3A86-47A6-A60D-FD2F904F5F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4" name="Picture 16">
                <a:extLst>
                  <a:ext uri="{FF2B5EF4-FFF2-40B4-BE49-F238E27FC236}">
                    <a16:creationId xmlns:a16="http://schemas.microsoft.com/office/drawing/2014/main" id="{4E6A319B-E17F-45B3-9B38-F7A071A808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5" name="Picture 17">
                <a:extLst>
                  <a:ext uri="{FF2B5EF4-FFF2-40B4-BE49-F238E27FC236}">
                    <a16:creationId xmlns:a16="http://schemas.microsoft.com/office/drawing/2014/main" id="{E2F511D4-6E96-4806-A72A-249971F123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6" name="Picture 18">
                <a:extLst>
                  <a:ext uri="{FF2B5EF4-FFF2-40B4-BE49-F238E27FC236}">
                    <a16:creationId xmlns:a16="http://schemas.microsoft.com/office/drawing/2014/main" id="{3C788C71-2DED-44DC-9B76-4BF9608702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7" name="Picture 19">
                <a:extLst>
                  <a:ext uri="{FF2B5EF4-FFF2-40B4-BE49-F238E27FC236}">
                    <a16:creationId xmlns:a16="http://schemas.microsoft.com/office/drawing/2014/main" id="{489B6630-E4BF-43B1-BBA4-E170DC66EB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8" name="Picture 20">
                <a:extLst>
                  <a:ext uri="{FF2B5EF4-FFF2-40B4-BE49-F238E27FC236}">
                    <a16:creationId xmlns:a16="http://schemas.microsoft.com/office/drawing/2014/main" id="{2427503A-9B8A-4093-8F93-96DE30B5F4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9" name="Picture 21">
                <a:extLst>
                  <a:ext uri="{FF2B5EF4-FFF2-40B4-BE49-F238E27FC236}">
                    <a16:creationId xmlns:a16="http://schemas.microsoft.com/office/drawing/2014/main" id="{DEB5917B-9C4D-4D7F-A746-2822670BE7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0" name="Picture 22">
                <a:extLst>
                  <a:ext uri="{FF2B5EF4-FFF2-40B4-BE49-F238E27FC236}">
                    <a16:creationId xmlns:a16="http://schemas.microsoft.com/office/drawing/2014/main" id="{BA0B70EA-A2FB-41D6-8009-6761812F4E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1" name="Picture 23">
                <a:extLst>
                  <a:ext uri="{FF2B5EF4-FFF2-40B4-BE49-F238E27FC236}">
                    <a16:creationId xmlns:a16="http://schemas.microsoft.com/office/drawing/2014/main" id="{850FBB0A-E461-48AB-A84C-E66ECE6C0A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4" name="Group 56">
              <a:extLst>
                <a:ext uri="{FF2B5EF4-FFF2-40B4-BE49-F238E27FC236}">
                  <a16:creationId xmlns:a16="http://schemas.microsoft.com/office/drawing/2014/main" id="{1009CD36-7F5B-4A7F-8786-55ED69E48429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852" name="Picture 14">
                <a:extLst>
                  <a:ext uri="{FF2B5EF4-FFF2-40B4-BE49-F238E27FC236}">
                    <a16:creationId xmlns:a16="http://schemas.microsoft.com/office/drawing/2014/main" id="{3C51163C-5B54-436D-B2FE-9122886D5F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3" name="Picture 15">
                <a:extLst>
                  <a:ext uri="{FF2B5EF4-FFF2-40B4-BE49-F238E27FC236}">
                    <a16:creationId xmlns:a16="http://schemas.microsoft.com/office/drawing/2014/main" id="{B637C082-CA6D-4F22-9767-B3B36469B0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4" name="Picture 16">
                <a:extLst>
                  <a:ext uri="{FF2B5EF4-FFF2-40B4-BE49-F238E27FC236}">
                    <a16:creationId xmlns:a16="http://schemas.microsoft.com/office/drawing/2014/main" id="{7AED7C88-D0A7-444E-AED3-EA1762B3BA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5" name="Picture 17">
                <a:extLst>
                  <a:ext uri="{FF2B5EF4-FFF2-40B4-BE49-F238E27FC236}">
                    <a16:creationId xmlns:a16="http://schemas.microsoft.com/office/drawing/2014/main" id="{6D6E38EF-63EB-4DB8-AF9C-69539D6583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6" name="Picture 18">
                <a:extLst>
                  <a:ext uri="{FF2B5EF4-FFF2-40B4-BE49-F238E27FC236}">
                    <a16:creationId xmlns:a16="http://schemas.microsoft.com/office/drawing/2014/main" id="{59F52814-1BFC-4F73-9FEA-3946F060BF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7" name="Picture 19">
                <a:extLst>
                  <a:ext uri="{FF2B5EF4-FFF2-40B4-BE49-F238E27FC236}">
                    <a16:creationId xmlns:a16="http://schemas.microsoft.com/office/drawing/2014/main" id="{80860037-38FE-42D7-B1BF-111C233CCE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8" name="Picture 20">
                <a:extLst>
                  <a:ext uri="{FF2B5EF4-FFF2-40B4-BE49-F238E27FC236}">
                    <a16:creationId xmlns:a16="http://schemas.microsoft.com/office/drawing/2014/main" id="{DB0D3395-7B9A-41EB-BF59-38A5CCDFBE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9" name="Picture 21">
                <a:extLst>
                  <a:ext uri="{FF2B5EF4-FFF2-40B4-BE49-F238E27FC236}">
                    <a16:creationId xmlns:a16="http://schemas.microsoft.com/office/drawing/2014/main" id="{5EA78800-FAF4-4C65-A6F0-E02E742C33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0" name="Picture 22">
                <a:extLst>
                  <a:ext uri="{FF2B5EF4-FFF2-40B4-BE49-F238E27FC236}">
                    <a16:creationId xmlns:a16="http://schemas.microsoft.com/office/drawing/2014/main" id="{27F71AD6-B7D6-4C92-AB60-BFECE1ACC0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1" name="Picture 23">
                <a:extLst>
                  <a:ext uri="{FF2B5EF4-FFF2-40B4-BE49-F238E27FC236}">
                    <a16:creationId xmlns:a16="http://schemas.microsoft.com/office/drawing/2014/main" id="{C39338C3-0B55-424D-8C17-5B317233A3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5" name="Group 56">
              <a:extLst>
                <a:ext uri="{FF2B5EF4-FFF2-40B4-BE49-F238E27FC236}">
                  <a16:creationId xmlns:a16="http://schemas.microsoft.com/office/drawing/2014/main" id="{1B7306CD-B29C-448C-927C-5A9CADD61F4C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842" name="Picture 14">
                <a:extLst>
                  <a:ext uri="{FF2B5EF4-FFF2-40B4-BE49-F238E27FC236}">
                    <a16:creationId xmlns:a16="http://schemas.microsoft.com/office/drawing/2014/main" id="{CBEA6146-80B2-47C6-99C3-5C5A7DED9B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3" name="Picture 15">
                <a:extLst>
                  <a:ext uri="{FF2B5EF4-FFF2-40B4-BE49-F238E27FC236}">
                    <a16:creationId xmlns:a16="http://schemas.microsoft.com/office/drawing/2014/main" id="{55B98F00-9EFF-4726-825A-2135CCD425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4" name="Picture 16">
                <a:extLst>
                  <a:ext uri="{FF2B5EF4-FFF2-40B4-BE49-F238E27FC236}">
                    <a16:creationId xmlns:a16="http://schemas.microsoft.com/office/drawing/2014/main" id="{C8809900-221A-4A3E-844F-F811B66BEC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5" name="Picture 17">
                <a:extLst>
                  <a:ext uri="{FF2B5EF4-FFF2-40B4-BE49-F238E27FC236}">
                    <a16:creationId xmlns:a16="http://schemas.microsoft.com/office/drawing/2014/main" id="{53A5923C-5801-4167-A6A6-E678795385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6" name="Picture 18">
                <a:extLst>
                  <a:ext uri="{FF2B5EF4-FFF2-40B4-BE49-F238E27FC236}">
                    <a16:creationId xmlns:a16="http://schemas.microsoft.com/office/drawing/2014/main" id="{E3449049-7CFA-40EE-A636-EFF7965D58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7" name="Picture 19">
                <a:extLst>
                  <a:ext uri="{FF2B5EF4-FFF2-40B4-BE49-F238E27FC236}">
                    <a16:creationId xmlns:a16="http://schemas.microsoft.com/office/drawing/2014/main" id="{2D289749-4F92-41BD-8882-8BA2C7FF74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8" name="Picture 20">
                <a:extLst>
                  <a:ext uri="{FF2B5EF4-FFF2-40B4-BE49-F238E27FC236}">
                    <a16:creationId xmlns:a16="http://schemas.microsoft.com/office/drawing/2014/main" id="{74E2B4E6-63BE-4189-88D8-87812BE2EA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9" name="Picture 21">
                <a:extLst>
                  <a:ext uri="{FF2B5EF4-FFF2-40B4-BE49-F238E27FC236}">
                    <a16:creationId xmlns:a16="http://schemas.microsoft.com/office/drawing/2014/main" id="{297C6AFA-11A2-4F0C-94ED-D907D5BDC8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0" name="Picture 22">
                <a:extLst>
                  <a:ext uri="{FF2B5EF4-FFF2-40B4-BE49-F238E27FC236}">
                    <a16:creationId xmlns:a16="http://schemas.microsoft.com/office/drawing/2014/main" id="{12D266BD-9DEB-4EF8-BA8E-E641DE3543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1" name="Picture 23">
                <a:extLst>
                  <a:ext uri="{FF2B5EF4-FFF2-40B4-BE49-F238E27FC236}">
                    <a16:creationId xmlns:a16="http://schemas.microsoft.com/office/drawing/2014/main" id="{EA6DB49D-F8B4-4E91-9B1B-3881D1AC67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6" name="Group 56">
              <a:extLst>
                <a:ext uri="{FF2B5EF4-FFF2-40B4-BE49-F238E27FC236}">
                  <a16:creationId xmlns:a16="http://schemas.microsoft.com/office/drawing/2014/main" id="{9D80BC5D-9F72-43A2-9E74-9AA4F396A9D3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832" name="Picture 14">
                <a:extLst>
                  <a:ext uri="{FF2B5EF4-FFF2-40B4-BE49-F238E27FC236}">
                    <a16:creationId xmlns:a16="http://schemas.microsoft.com/office/drawing/2014/main" id="{5BD82456-D989-41FD-A150-B4964CB6FE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3" name="Picture 15">
                <a:extLst>
                  <a:ext uri="{FF2B5EF4-FFF2-40B4-BE49-F238E27FC236}">
                    <a16:creationId xmlns:a16="http://schemas.microsoft.com/office/drawing/2014/main" id="{E21EEC8E-A672-4651-9937-1F3411B16D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4" name="Picture 16">
                <a:extLst>
                  <a:ext uri="{FF2B5EF4-FFF2-40B4-BE49-F238E27FC236}">
                    <a16:creationId xmlns:a16="http://schemas.microsoft.com/office/drawing/2014/main" id="{0EC74F05-D86D-4B40-9638-6E581639D1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5" name="Picture 17">
                <a:extLst>
                  <a:ext uri="{FF2B5EF4-FFF2-40B4-BE49-F238E27FC236}">
                    <a16:creationId xmlns:a16="http://schemas.microsoft.com/office/drawing/2014/main" id="{A6A224F4-17A9-4D62-B88E-16AEA46E58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6" name="Picture 18">
                <a:extLst>
                  <a:ext uri="{FF2B5EF4-FFF2-40B4-BE49-F238E27FC236}">
                    <a16:creationId xmlns:a16="http://schemas.microsoft.com/office/drawing/2014/main" id="{5E1CA28F-F5CC-4C1F-B421-C84B962198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7" name="Picture 19">
                <a:extLst>
                  <a:ext uri="{FF2B5EF4-FFF2-40B4-BE49-F238E27FC236}">
                    <a16:creationId xmlns:a16="http://schemas.microsoft.com/office/drawing/2014/main" id="{08FDDE2B-6282-43F2-BF72-209FD95C10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8" name="Picture 20">
                <a:extLst>
                  <a:ext uri="{FF2B5EF4-FFF2-40B4-BE49-F238E27FC236}">
                    <a16:creationId xmlns:a16="http://schemas.microsoft.com/office/drawing/2014/main" id="{F7BB8BDD-08DD-4724-BCC7-1EE53BEA2F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9" name="Picture 21">
                <a:extLst>
                  <a:ext uri="{FF2B5EF4-FFF2-40B4-BE49-F238E27FC236}">
                    <a16:creationId xmlns:a16="http://schemas.microsoft.com/office/drawing/2014/main" id="{2B33588D-942A-4E1C-B7A0-354F73E4BE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0" name="Picture 22">
                <a:extLst>
                  <a:ext uri="{FF2B5EF4-FFF2-40B4-BE49-F238E27FC236}">
                    <a16:creationId xmlns:a16="http://schemas.microsoft.com/office/drawing/2014/main" id="{CA129E49-794E-4F3E-BC23-F1BE51D34B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1" name="Picture 23">
                <a:extLst>
                  <a:ext uri="{FF2B5EF4-FFF2-40B4-BE49-F238E27FC236}">
                    <a16:creationId xmlns:a16="http://schemas.microsoft.com/office/drawing/2014/main" id="{467F85EA-127C-4937-AE33-23CF0C12BE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7" name="Group 56">
              <a:extLst>
                <a:ext uri="{FF2B5EF4-FFF2-40B4-BE49-F238E27FC236}">
                  <a16:creationId xmlns:a16="http://schemas.microsoft.com/office/drawing/2014/main" id="{503A6592-5BDC-4D78-A475-DB727A6F5197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822" name="Picture 14">
                <a:extLst>
                  <a:ext uri="{FF2B5EF4-FFF2-40B4-BE49-F238E27FC236}">
                    <a16:creationId xmlns:a16="http://schemas.microsoft.com/office/drawing/2014/main" id="{11747B71-2C66-484E-85C3-8C616CDA12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3" name="Picture 15">
                <a:extLst>
                  <a:ext uri="{FF2B5EF4-FFF2-40B4-BE49-F238E27FC236}">
                    <a16:creationId xmlns:a16="http://schemas.microsoft.com/office/drawing/2014/main" id="{E90FC789-213F-481B-AEED-F12DBF0A9F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4" name="Picture 16">
                <a:extLst>
                  <a:ext uri="{FF2B5EF4-FFF2-40B4-BE49-F238E27FC236}">
                    <a16:creationId xmlns:a16="http://schemas.microsoft.com/office/drawing/2014/main" id="{65344084-900C-446A-A0B5-A5614A8F07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5" name="Picture 17">
                <a:extLst>
                  <a:ext uri="{FF2B5EF4-FFF2-40B4-BE49-F238E27FC236}">
                    <a16:creationId xmlns:a16="http://schemas.microsoft.com/office/drawing/2014/main" id="{3DBD2452-D291-4079-9198-76C0BFDC02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6" name="Picture 18">
                <a:extLst>
                  <a:ext uri="{FF2B5EF4-FFF2-40B4-BE49-F238E27FC236}">
                    <a16:creationId xmlns:a16="http://schemas.microsoft.com/office/drawing/2014/main" id="{C990B6F5-7CAD-45CD-81AD-3285283ECD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7" name="Picture 19">
                <a:extLst>
                  <a:ext uri="{FF2B5EF4-FFF2-40B4-BE49-F238E27FC236}">
                    <a16:creationId xmlns:a16="http://schemas.microsoft.com/office/drawing/2014/main" id="{716731A7-7A61-45DD-90A4-1CD73EC300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8" name="Picture 20">
                <a:extLst>
                  <a:ext uri="{FF2B5EF4-FFF2-40B4-BE49-F238E27FC236}">
                    <a16:creationId xmlns:a16="http://schemas.microsoft.com/office/drawing/2014/main" id="{843C1950-2EB9-4E16-BA7E-E090C0D7F3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9" name="Picture 21">
                <a:extLst>
                  <a:ext uri="{FF2B5EF4-FFF2-40B4-BE49-F238E27FC236}">
                    <a16:creationId xmlns:a16="http://schemas.microsoft.com/office/drawing/2014/main" id="{FD6092F2-ABB0-48ED-8F47-B92CD2B8F1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0" name="Picture 22">
                <a:extLst>
                  <a:ext uri="{FF2B5EF4-FFF2-40B4-BE49-F238E27FC236}">
                    <a16:creationId xmlns:a16="http://schemas.microsoft.com/office/drawing/2014/main" id="{40965266-9492-495F-9C79-C09B019733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1" name="Picture 23">
                <a:extLst>
                  <a:ext uri="{FF2B5EF4-FFF2-40B4-BE49-F238E27FC236}">
                    <a16:creationId xmlns:a16="http://schemas.microsoft.com/office/drawing/2014/main" id="{EC7E51EB-726F-4C94-8FD7-938C3ABE92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8" name="Group 56">
              <a:extLst>
                <a:ext uri="{FF2B5EF4-FFF2-40B4-BE49-F238E27FC236}">
                  <a16:creationId xmlns:a16="http://schemas.microsoft.com/office/drawing/2014/main" id="{1FF77F3C-AB0A-4FD8-A988-512FE0CF81F5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812" name="Picture 14">
                <a:extLst>
                  <a:ext uri="{FF2B5EF4-FFF2-40B4-BE49-F238E27FC236}">
                    <a16:creationId xmlns:a16="http://schemas.microsoft.com/office/drawing/2014/main" id="{32015CA4-80F3-4013-819A-5F574E1F4D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3" name="Picture 15">
                <a:extLst>
                  <a:ext uri="{FF2B5EF4-FFF2-40B4-BE49-F238E27FC236}">
                    <a16:creationId xmlns:a16="http://schemas.microsoft.com/office/drawing/2014/main" id="{C7BDAE1F-84A5-42AF-B2AC-4BAB96D1E6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4" name="Picture 16">
                <a:extLst>
                  <a:ext uri="{FF2B5EF4-FFF2-40B4-BE49-F238E27FC236}">
                    <a16:creationId xmlns:a16="http://schemas.microsoft.com/office/drawing/2014/main" id="{91388D88-CE41-43C3-BE06-B0D040F112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5" name="Picture 17">
                <a:extLst>
                  <a:ext uri="{FF2B5EF4-FFF2-40B4-BE49-F238E27FC236}">
                    <a16:creationId xmlns:a16="http://schemas.microsoft.com/office/drawing/2014/main" id="{20D3D2F0-9C39-4084-AB52-9273FD1E1B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6" name="Picture 18">
                <a:extLst>
                  <a:ext uri="{FF2B5EF4-FFF2-40B4-BE49-F238E27FC236}">
                    <a16:creationId xmlns:a16="http://schemas.microsoft.com/office/drawing/2014/main" id="{7AEA8022-8A3B-48FF-B266-F24DB3AAEC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7" name="Picture 19">
                <a:extLst>
                  <a:ext uri="{FF2B5EF4-FFF2-40B4-BE49-F238E27FC236}">
                    <a16:creationId xmlns:a16="http://schemas.microsoft.com/office/drawing/2014/main" id="{29896748-199D-4429-AA44-EE7A1DD667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8" name="Picture 20">
                <a:extLst>
                  <a:ext uri="{FF2B5EF4-FFF2-40B4-BE49-F238E27FC236}">
                    <a16:creationId xmlns:a16="http://schemas.microsoft.com/office/drawing/2014/main" id="{51C385FE-D561-4B62-B580-67FA50B905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9" name="Picture 21">
                <a:extLst>
                  <a:ext uri="{FF2B5EF4-FFF2-40B4-BE49-F238E27FC236}">
                    <a16:creationId xmlns:a16="http://schemas.microsoft.com/office/drawing/2014/main" id="{11CF0810-BBC0-40A7-A4BE-E0E1878983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0" name="Picture 22">
                <a:extLst>
                  <a:ext uri="{FF2B5EF4-FFF2-40B4-BE49-F238E27FC236}">
                    <a16:creationId xmlns:a16="http://schemas.microsoft.com/office/drawing/2014/main" id="{0D080F49-5A46-49F6-BA3B-2D2FF8F8A1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1" name="Picture 23">
                <a:extLst>
                  <a:ext uri="{FF2B5EF4-FFF2-40B4-BE49-F238E27FC236}">
                    <a16:creationId xmlns:a16="http://schemas.microsoft.com/office/drawing/2014/main" id="{CF1239DC-0E07-4C32-86FB-46274340C9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9" name="Group 56">
              <a:extLst>
                <a:ext uri="{FF2B5EF4-FFF2-40B4-BE49-F238E27FC236}">
                  <a16:creationId xmlns:a16="http://schemas.microsoft.com/office/drawing/2014/main" id="{CF39167E-93D2-4EB2-9EE2-9D672ED62101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802" name="Picture 14">
                <a:extLst>
                  <a:ext uri="{FF2B5EF4-FFF2-40B4-BE49-F238E27FC236}">
                    <a16:creationId xmlns:a16="http://schemas.microsoft.com/office/drawing/2014/main" id="{DD8A5B72-1516-4A16-A21B-6FEA2185B3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3" name="Picture 15">
                <a:extLst>
                  <a:ext uri="{FF2B5EF4-FFF2-40B4-BE49-F238E27FC236}">
                    <a16:creationId xmlns:a16="http://schemas.microsoft.com/office/drawing/2014/main" id="{152995C7-0DD3-49FE-9C7B-E45E1EB639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4" name="Picture 16">
                <a:extLst>
                  <a:ext uri="{FF2B5EF4-FFF2-40B4-BE49-F238E27FC236}">
                    <a16:creationId xmlns:a16="http://schemas.microsoft.com/office/drawing/2014/main" id="{C99A4ECA-83BA-4CBE-94F8-B99EA0CD67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5" name="Picture 17">
                <a:extLst>
                  <a:ext uri="{FF2B5EF4-FFF2-40B4-BE49-F238E27FC236}">
                    <a16:creationId xmlns:a16="http://schemas.microsoft.com/office/drawing/2014/main" id="{55387885-B9AB-4C1A-A0D7-3B660361F4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6" name="Picture 18">
                <a:extLst>
                  <a:ext uri="{FF2B5EF4-FFF2-40B4-BE49-F238E27FC236}">
                    <a16:creationId xmlns:a16="http://schemas.microsoft.com/office/drawing/2014/main" id="{69D2510F-A910-47E4-8D00-F2FBE17344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7" name="Picture 19">
                <a:extLst>
                  <a:ext uri="{FF2B5EF4-FFF2-40B4-BE49-F238E27FC236}">
                    <a16:creationId xmlns:a16="http://schemas.microsoft.com/office/drawing/2014/main" id="{2E95124A-E8DC-48DD-87B4-81980650A7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8" name="Picture 20">
                <a:extLst>
                  <a:ext uri="{FF2B5EF4-FFF2-40B4-BE49-F238E27FC236}">
                    <a16:creationId xmlns:a16="http://schemas.microsoft.com/office/drawing/2014/main" id="{999BB6A7-7A15-467D-BA9E-9BA4F080E9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9" name="Picture 21">
                <a:extLst>
                  <a:ext uri="{FF2B5EF4-FFF2-40B4-BE49-F238E27FC236}">
                    <a16:creationId xmlns:a16="http://schemas.microsoft.com/office/drawing/2014/main" id="{5EB22ED1-0CB9-428F-B587-6EBC8B378A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0" name="Picture 22">
                <a:extLst>
                  <a:ext uri="{FF2B5EF4-FFF2-40B4-BE49-F238E27FC236}">
                    <a16:creationId xmlns:a16="http://schemas.microsoft.com/office/drawing/2014/main" id="{A7FA7141-1978-4999-92D9-42382FBAEF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1" name="Picture 23">
                <a:extLst>
                  <a:ext uri="{FF2B5EF4-FFF2-40B4-BE49-F238E27FC236}">
                    <a16:creationId xmlns:a16="http://schemas.microsoft.com/office/drawing/2014/main" id="{771FB41C-9360-4BE5-9339-ABE1BBEDA4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80" name="Group 56">
              <a:extLst>
                <a:ext uri="{FF2B5EF4-FFF2-40B4-BE49-F238E27FC236}">
                  <a16:creationId xmlns:a16="http://schemas.microsoft.com/office/drawing/2014/main" id="{70036063-A779-4401-AEA8-0CB738419C30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792" name="Picture 14">
                <a:extLst>
                  <a:ext uri="{FF2B5EF4-FFF2-40B4-BE49-F238E27FC236}">
                    <a16:creationId xmlns:a16="http://schemas.microsoft.com/office/drawing/2014/main" id="{71BDCA66-3E2C-4B39-B71C-A5E8144B01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3" name="Picture 15">
                <a:extLst>
                  <a:ext uri="{FF2B5EF4-FFF2-40B4-BE49-F238E27FC236}">
                    <a16:creationId xmlns:a16="http://schemas.microsoft.com/office/drawing/2014/main" id="{446BD3EE-2173-474F-98FA-8FBFEF4FE0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4" name="Picture 16">
                <a:extLst>
                  <a:ext uri="{FF2B5EF4-FFF2-40B4-BE49-F238E27FC236}">
                    <a16:creationId xmlns:a16="http://schemas.microsoft.com/office/drawing/2014/main" id="{42C7AF12-87E8-4C9B-AEB5-41E161E54A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5" name="Picture 17">
                <a:extLst>
                  <a:ext uri="{FF2B5EF4-FFF2-40B4-BE49-F238E27FC236}">
                    <a16:creationId xmlns:a16="http://schemas.microsoft.com/office/drawing/2014/main" id="{E7403654-D0F0-4E18-B656-C1AEF3726A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6" name="Picture 18">
                <a:extLst>
                  <a:ext uri="{FF2B5EF4-FFF2-40B4-BE49-F238E27FC236}">
                    <a16:creationId xmlns:a16="http://schemas.microsoft.com/office/drawing/2014/main" id="{C7026807-9491-4D00-BDE3-48225B2151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7" name="Picture 19">
                <a:extLst>
                  <a:ext uri="{FF2B5EF4-FFF2-40B4-BE49-F238E27FC236}">
                    <a16:creationId xmlns:a16="http://schemas.microsoft.com/office/drawing/2014/main" id="{4D01D51C-CE35-41E1-AE10-8E54B96344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8" name="Picture 20">
                <a:extLst>
                  <a:ext uri="{FF2B5EF4-FFF2-40B4-BE49-F238E27FC236}">
                    <a16:creationId xmlns:a16="http://schemas.microsoft.com/office/drawing/2014/main" id="{E4F28543-01B1-4EC1-8495-D7D6613CEC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9" name="Picture 21">
                <a:extLst>
                  <a:ext uri="{FF2B5EF4-FFF2-40B4-BE49-F238E27FC236}">
                    <a16:creationId xmlns:a16="http://schemas.microsoft.com/office/drawing/2014/main" id="{E907659B-5B06-4771-9881-5EE6DCB6E0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0" name="Picture 22">
                <a:extLst>
                  <a:ext uri="{FF2B5EF4-FFF2-40B4-BE49-F238E27FC236}">
                    <a16:creationId xmlns:a16="http://schemas.microsoft.com/office/drawing/2014/main" id="{4A4FFFE6-294E-4B15-8CF1-E2AD9DFFA3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1" name="Picture 23">
                <a:extLst>
                  <a:ext uri="{FF2B5EF4-FFF2-40B4-BE49-F238E27FC236}">
                    <a16:creationId xmlns:a16="http://schemas.microsoft.com/office/drawing/2014/main" id="{710CED20-CB95-4E4D-B644-9200E59D9A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81" name="Group 56">
              <a:extLst>
                <a:ext uri="{FF2B5EF4-FFF2-40B4-BE49-F238E27FC236}">
                  <a16:creationId xmlns:a16="http://schemas.microsoft.com/office/drawing/2014/main" id="{5FACAC6F-BF0D-4532-A529-C57CD8E8FE4C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782" name="Picture 14">
                <a:extLst>
                  <a:ext uri="{FF2B5EF4-FFF2-40B4-BE49-F238E27FC236}">
                    <a16:creationId xmlns:a16="http://schemas.microsoft.com/office/drawing/2014/main" id="{2BD704D2-A13F-427F-B2D7-10862D0725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3" name="Picture 15">
                <a:extLst>
                  <a:ext uri="{FF2B5EF4-FFF2-40B4-BE49-F238E27FC236}">
                    <a16:creationId xmlns:a16="http://schemas.microsoft.com/office/drawing/2014/main" id="{F7C4122E-11A4-4481-AFC4-E63FBFDF6A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4" name="Picture 16">
                <a:extLst>
                  <a:ext uri="{FF2B5EF4-FFF2-40B4-BE49-F238E27FC236}">
                    <a16:creationId xmlns:a16="http://schemas.microsoft.com/office/drawing/2014/main" id="{CC480BE7-3AC4-4BC0-B830-ACB63A97A8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5" name="Picture 17">
                <a:extLst>
                  <a:ext uri="{FF2B5EF4-FFF2-40B4-BE49-F238E27FC236}">
                    <a16:creationId xmlns:a16="http://schemas.microsoft.com/office/drawing/2014/main" id="{497589E7-D4D0-4ED5-968F-EAB8DC047F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6" name="Picture 18">
                <a:extLst>
                  <a:ext uri="{FF2B5EF4-FFF2-40B4-BE49-F238E27FC236}">
                    <a16:creationId xmlns:a16="http://schemas.microsoft.com/office/drawing/2014/main" id="{C0FC4705-694C-4BBA-9AB6-C770893488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7" name="Picture 19">
                <a:extLst>
                  <a:ext uri="{FF2B5EF4-FFF2-40B4-BE49-F238E27FC236}">
                    <a16:creationId xmlns:a16="http://schemas.microsoft.com/office/drawing/2014/main" id="{D87D5213-C273-4478-B633-8684AAB835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8" name="Picture 20">
                <a:extLst>
                  <a:ext uri="{FF2B5EF4-FFF2-40B4-BE49-F238E27FC236}">
                    <a16:creationId xmlns:a16="http://schemas.microsoft.com/office/drawing/2014/main" id="{4D46264D-0F1E-4381-B7AE-E41A286083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9" name="Picture 21">
                <a:extLst>
                  <a:ext uri="{FF2B5EF4-FFF2-40B4-BE49-F238E27FC236}">
                    <a16:creationId xmlns:a16="http://schemas.microsoft.com/office/drawing/2014/main" id="{9EDBED1D-2479-4D91-A749-0FEB14BF9F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0" name="Picture 22">
                <a:extLst>
                  <a:ext uri="{FF2B5EF4-FFF2-40B4-BE49-F238E27FC236}">
                    <a16:creationId xmlns:a16="http://schemas.microsoft.com/office/drawing/2014/main" id="{22700233-ABE0-481B-B1C8-CDF39F32C8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1" name="Picture 23">
                <a:extLst>
                  <a:ext uri="{FF2B5EF4-FFF2-40B4-BE49-F238E27FC236}">
                    <a16:creationId xmlns:a16="http://schemas.microsoft.com/office/drawing/2014/main" id="{9CBFB073-0ED9-4BD7-9BA4-5E265E4884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882" name="Group 881">
            <a:extLst>
              <a:ext uri="{FF2B5EF4-FFF2-40B4-BE49-F238E27FC236}">
                <a16:creationId xmlns:a16="http://schemas.microsoft.com/office/drawing/2014/main" id="{BA5D3722-BC1A-4EB5-A572-399E4C5854AA}"/>
              </a:ext>
            </a:extLst>
          </p:cNvPr>
          <p:cNvGrpSpPr/>
          <p:nvPr/>
        </p:nvGrpSpPr>
        <p:grpSpPr>
          <a:xfrm>
            <a:off x="5925318" y="5090742"/>
            <a:ext cx="1539560" cy="1515856"/>
            <a:chOff x="4975891" y="1527626"/>
            <a:chExt cx="1539560" cy="1515856"/>
          </a:xfrm>
        </p:grpSpPr>
        <p:grpSp>
          <p:nvGrpSpPr>
            <p:cNvPr id="883" name="Group 56">
              <a:extLst>
                <a:ext uri="{FF2B5EF4-FFF2-40B4-BE49-F238E27FC236}">
                  <a16:creationId xmlns:a16="http://schemas.microsoft.com/office/drawing/2014/main" id="{421373F4-D1EC-4F12-872D-49BBC6609529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983" name="Picture 14">
                <a:extLst>
                  <a:ext uri="{FF2B5EF4-FFF2-40B4-BE49-F238E27FC236}">
                    <a16:creationId xmlns:a16="http://schemas.microsoft.com/office/drawing/2014/main" id="{87F930D7-2D1D-4AF8-9FDE-265575ED15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4" name="Picture 15">
                <a:extLst>
                  <a:ext uri="{FF2B5EF4-FFF2-40B4-BE49-F238E27FC236}">
                    <a16:creationId xmlns:a16="http://schemas.microsoft.com/office/drawing/2014/main" id="{8891D78B-5A81-4550-A20D-9187B2E5A6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5" name="Picture 16">
                <a:extLst>
                  <a:ext uri="{FF2B5EF4-FFF2-40B4-BE49-F238E27FC236}">
                    <a16:creationId xmlns:a16="http://schemas.microsoft.com/office/drawing/2014/main" id="{9F3624D0-DE53-4728-961D-4A32824F6E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6" name="Picture 17">
                <a:extLst>
                  <a:ext uri="{FF2B5EF4-FFF2-40B4-BE49-F238E27FC236}">
                    <a16:creationId xmlns:a16="http://schemas.microsoft.com/office/drawing/2014/main" id="{5B674441-3DF8-4368-B2FC-098FB40D44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7" name="Picture 18">
                <a:extLst>
                  <a:ext uri="{FF2B5EF4-FFF2-40B4-BE49-F238E27FC236}">
                    <a16:creationId xmlns:a16="http://schemas.microsoft.com/office/drawing/2014/main" id="{7C6FF0F1-F1C7-4229-A675-781ECA2F74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8" name="Picture 19">
                <a:extLst>
                  <a:ext uri="{FF2B5EF4-FFF2-40B4-BE49-F238E27FC236}">
                    <a16:creationId xmlns:a16="http://schemas.microsoft.com/office/drawing/2014/main" id="{6CC7E471-19B4-43EF-A85F-2881574578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9" name="Picture 20">
                <a:extLst>
                  <a:ext uri="{FF2B5EF4-FFF2-40B4-BE49-F238E27FC236}">
                    <a16:creationId xmlns:a16="http://schemas.microsoft.com/office/drawing/2014/main" id="{E6D9568D-A05E-4D34-80EC-6803D84627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0" name="Picture 21">
                <a:extLst>
                  <a:ext uri="{FF2B5EF4-FFF2-40B4-BE49-F238E27FC236}">
                    <a16:creationId xmlns:a16="http://schemas.microsoft.com/office/drawing/2014/main" id="{AF8A9636-FA09-4C3F-8794-041D00C484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1" name="Picture 22">
                <a:extLst>
                  <a:ext uri="{FF2B5EF4-FFF2-40B4-BE49-F238E27FC236}">
                    <a16:creationId xmlns:a16="http://schemas.microsoft.com/office/drawing/2014/main" id="{30D28A19-0BAF-4DD5-9E17-023178A5EB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2" name="Picture 23">
                <a:extLst>
                  <a:ext uri="{FF2B5EF4-FFF2-40B4-BE49-F238E27FC236}">
                    <a16:creationId xmlns:a16="http://schemas.microsoft.com/office/drawing/2014/main" id="{11228D4D-51E3-48E8-AC8E-673B4B75E9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4" name="Group 56">
              <a:extLst>
                <a:ext uri="{FF2B5EF4-FFF2-40B4-BE49-F238E27FC236}">
                  <a16:creationId xmlns:a16="http://schemas.microsoft.com/office/drawing/2014/main" id="{E634D6B3-AF26-4A0A-9D82-AFF5B33B0846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973" name="Picture 14">
                <a:extLst>
                  <a:ext uri="{FF2B5EF4-FFF2-40B4-BE49-F238E27FC236}">
                    <a16:creationId xmlns:a16="http://schemas.microsoft.com/office/drawing/2014/main" id="{9A548881-2E0C-46E9-888E-B6924082CC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4" name="Picture 15">
                <a:extLst>
                  <a:ext uri="{FF2B5EF4-FFF2-40B4-BE49-F238E27FC236}">
                    <a16:creationId xmlns:a16="http://schemas.microsoft.com/office/drawing/2014/main" id="{031015FD-283B-47A2-AA9E-229BC783DE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5" name="Picture 16">
                <a:extLst>
                  <a:ext uri="{FF2B5EF4-FFF2-40B4-BE49-F238E27FC236}">
                    <a16:creationId xmlns:a16="http://schemas.microsoft.com/office/drawing/2014/main" id="{4439FC65-5A92-4C9A-A35D-3376F19A36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6" name="Picture 17">
                <a:extLst>
                  <a:ext uri="{FF2B5EF4-FFF2-40B4-BE49-F238E27FC236}">
                    <a16:creationId xmlns:a16="http://schemas.microsoft.com/office/drawing/2014/main" id="{3C30EB1D-3C87-475E-80F4-D13B73BB83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7" name="Picture 18">
                <a:extLst>
                  <a:ext uri="{FF2B5EF4-FFF2-40B4-BE49-F238E27FC236}">
                    <a16:creationId xmlns:a16="http://schemas.microsoft.com/office/drawing/2014/main" id="{E4C8C8AD-A6B0-43A5-9538-4CFDC74BBD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8" name="Picture 19">
                <a:extLst>
                  <a:ext uri="{FF2B5EF4-FFF2-40B4-BE49-F238E27FC236}">
                    <a16:creationId xmlns:a16="http://schemas.microsoft.com/office/drawing/2014/main" id="{D3BF9D4D-974F-406E-8ED5-E681A31601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9" name="Picture 20">
                <a:extLst>
                  <a:ext uri="{FF2B5EF4-FFF2-40B4-BE49-F238E27FC236}">
                    <a16:creationId xmlns:a16="http://schemas.microsoft.com/office/drawing/2014/main" id="{2118E755-FCAB-4CF7-84F5-55D0C6E577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0" name="Picture 21">
                <a:extLst>
                  <a:ext uri="{FF2B5EF4-FFF2-40B4-BE49-F238E27FC236}">
                    <a16:creationId xmlns:a16="http://schemas.microsoft.com/office/drawing/2014/main" id="{58C6E419-BB1C-4C2C-8513-4C7BE254BD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1" name="Picture 22">
                <a:extLst>
                  <a:ext uri="{FF2B5EF4-FFF2-40B4-BE49-F238E27FC236}">
                    <a16:creationId xmlns:a16="http://schemas.microsoft.com/office/drawing/2014/main" id="{02DFA182-E20A-4CDA-B041-F0AD0BC5BE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2" name="Picture 23">
                <a:extLst>
                  <a:ext uri="{FF2B5EF4-FFF2-40B4-BE49-F238E27FC236}">
                    <a16:creationId xmlns:a16="http://schemas.microsoft.com/office/drawing/2014/main" id="{A11AB231-5713-4A30-931B-CC12A15D3E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5" name="Group 56">
              <a:extLst>
                <a:ext uri="{FF2B5EF4-FFF2-40B4-BE49-F238E27FC236}">
                  <a16:creationId xmlns:a16="http://schemas.microsoft.com/office/drawing/2014/main" id="{B5D982DE-F974-439B-B183-FC26DE3FE769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963" name="Picture 14">
                <a:extLst>
                  <a:ext uri="{FF2B5EF4-FFF2-40B4-BE49-F238E27FC236}">
                    <a16:creationId xmlns:a16="http://schemas.microsoft.com/office/drawing/2014/main" id="{CF093876-C396-48D1-844D-8CBC644C87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4" name="Picture 15">
                <a:extLst>
                  <a:ext uri="{FF2B5EF4-FFF2-40B4-BE49-F238E27FC236}">
                    <a16:creationId xmlns:a16="http://schemas.microsoft.com/office/drawing/2014/main" id="{CB777FB2-CE0C-4D59-8D49-61B87D838D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5" name="Picture 16">
                <a:extLst>
                  <a:ext uri="{FF2B5EF4-FFF2-40B4-BE49-F238E27FC236}">
                    <a16:creationId xmlns:a16="http://schemas.microsoft.com/office/drawing/2014/main" id="{5F84B922-D99E-4731-B945-856593F5BD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6" name="Picture 17">
                <a:extLst>
                  <a:ext uri="{FF2B5EF4-FFF2-40B4-BE49-F238E27FC236}">
                    <a16:creationId xmlns:a16="http://schemas.microsoft.com/office/drawing/2014/main" id="{EAC4AB41-DC47-49C6-9815-82F06EF599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7" name="Picture 18">
                <a:extLst>
                  <a:ext uri="{FF2B5EF4-FFF2-40B4-BE49-F238E27FC236}">
                    <a16:creationId xmlns:a16="http://schemas.microsoft.com/office/drawing/2014/main" id="{34D32A66-22DF-40D1-BC3E-ADC7779DCA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8" name="Picture 19">
                <a:extLst>
                  <a:ext uri="{FF2B5EF4-FFF2-40B4-BE49-F238E27FC236}">
                    <a16:creationId xmlns:a16="http://schemas.microsoft.com/office/drawing/2014/main" id="{A4588D1B-68D0-40F8-BD12-7CBA6F52D5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9" name="Picture 20">
                <a:extLst>
                  <a:ext uri="{FF2B5EF4-FFF2-40B4-BE49-F238E27FC236}">
                    <a16:creationId xmlns:a16="http://schemas.microsoft.com/office/drawing/2014/main" id="{73172674-58DE-41A1-97DD-6DC87E4F6C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0" name="Picture 21">
                <a:extLst>
                  <a:ext uri="{FF2B5EF4-FFF2-40B4-BE49-F238E27FC236}">
                    <a16:creationId xmlns:a16="http://schemas.microsoft.com/office/drawing/2014/main" id="{B953B43D-6AB5-4133-A022-170F7F10B2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1" name="Picture 22">
                <a:extLst>
                  <a:ext uri="{FF2B5EF4-FFF2-40B4-BE49-F238E27FC236}">
                    <a16:creationId xmlns:a16="http://schemas.microsoft.com/office/drawing/2014/main" id="{6B0778AA-3FD8-44DD-B927-EF1AA6C0AE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2" name="Picture 23">
                <a:extLst>
                  <a:ext uri="{FF2B5EF4-FFF2-40B4-BE49-F238E27FC236}">
                    <a16:creationId xmlns:a16="http://schemas.microsoft.com/office/drawing/2014/main" id="{E6D509B0-B197-4888-878C-AC3F756DF2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6" name="Group 56">
              <a:extLst>
                <a:ext uri="{FF2B5EF4-FFF2-40B4-BE49-F238E27FC236}">
                  <a16:creationId xmlns:a16="http://schemas.microsoft.com/office/drawing/2014/main" id="{E52EB449-2EA3-4C57-9F57-7BABB4D132FF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953" name="Picture 14">
                <a:extLst>
                  <a:ext uri="{FF2B5EF4-FFF2-40B4-BE49-F238E27FC236}">
                    <a16:creationId xmlns:a16="http://schemas.microsoft.com/office/drawing/2014/main" id="{EC49601B-150F-45AF-8D66-C05D4C2541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4" name="Picture 15">
                <a:extLst>
                  <a:ext uri="{FF2B5EF4-FFF2-40B4-BE49-F238E27FC236}">
                    <a16:creationId xmlns:a16="http://schemas.microsoft.com/office/drawing/2014/main" id="{075B5AF5-EF99-49F3-AB85-57E85F02F3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5" name="Picture 16">
                <a:extLst>
                  <a:ext uri="{FF2B5EF4-FFF2-40B4-BE49-F238E27FC236}">
                    <a16:creationId xmlns:a16="http://schemas.microsoft.com/office/drawing/2014/main" id="{F3B06E66-FAC4-4A08-842A-EDB3055D32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6" name="Picture 17">
                <a:extLst>
                  <a:ext uri="{FF2B5EF4-FFF2-40B4-BE49-F238E27FC236}">
                    <a16:creationId xmlns:a16="http://schemas.microsoft.com/office/drawing/2014/main" id="{6172C9E3-C4A1-4C6C-B810-4C71FA80F8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7" name="Picture 18">
                <a:extLst>
                  <a:ext uri="{FF2B5EF4-FFF2-40B4-BE49-F238E27FC236}">
                    <a16:creationId xmlns:a16="http://schemas.microsoft.com/office/drawing/2014/main" id="{DADFE5CC-B7DF-4955-980C-46513E58F1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8" name="Picture 19">
                <a:extLst>
                  <a:ext uri="{FF2B5EF4-FFF2-40B4-BE49-F238E27FC236}">
                    <a16:creationId xmlns:a16="http://schemas.microsoft.com/office/drawing/2014/main" id="{E2A02EC1-92A0-4FDE-AEAF-6C9A9E20D5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9" name="Picture 20">
                <a:extLst>
                  <a:ext uri="{FF2B5EF4-FFF2-40B4-BE49-F238E27FC236}">
                    <a16:creationId xmlns:a16="http://schemas.microsoft.com/office/drawing/2014/main" id="{A3CEE58E-B7C6-454A-B24A-CFDF8DA457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0" name="Picture 21">
                <a:extLst>
                  <a:ext uri="{FF2B5EF4-FFF2-40B4-BE49-F238E27FC236}">
                    <a16:creationId xmlns:a16="http://schemas.microsoft.com/office/drawing/2014/main" id="{6CB49D2C-7C04-42DE-90CC-3B4D9B7DF6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1" name="Picture 22">
                <a:extLst>
                  <a:ext uri="{FF2B5EF4-FFF2-40B4-BE49-F238E27FC236}">
                    <a16:creationId xmlns:a16="http://schemas.microsoft.com/office/drawing/2014/main" id="{F7B59A73-183A-42AC-AD12-E551899476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2" name="Picture 23">
                <a:extLst>
                  <a:ext uri="{FF2B5EF4-FFF2-40B4-BE49-F238E27FC236}">
                    <a16:creationId xmlns:a16="http://schemas.microsoft.com/office/drawing/2014/main" id="{A6C1F0A2-1BF0-42C7-88B1-55EDFE46BA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7" name="Group 56">
              <a:extLst>
                <a:ext uri="{FF2B5EF4-FFF2-40B4-BE49-F238E27FC236}">
                  <a16:creationId xmlns:a16="http://schemas.microsoft.com/office/drawing/2014/main" id="{A7EACFA7-821B-4414-A00F-4644AAE18A04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943" name="Picture 14">
                <a:extLst>
                  <a:ext uri="{FF2B5EF4-FFF2-40B4-BE49-F238E27FC236}">
                    <a16:creationId xmlns:a16="http://schemas.microsoft.com/office/drawing/2014/main" id="{0597575B-2CDB-4C84-B035-C374DC56F1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4" name="Picture 15">
                <a:extLst>
                  <a:ext uri="{FF2B5EF4-FFF2-40B4-BE49-F238E27FC236}">
                    <a16:creationId xmlns:a16="http://schemas.microsoft.com/office/drawing/2014/main" id="{605618B6-B402-4613-AC9F-F378972358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5" name="Picture 16">
                <a:extLst>
                  <a:ext uri="{FF2B5EF4-FFF2-40B4-BE49-F238E27FC236}">
                    <a16:creationId xmlns:a16="http://schemas.microsoft.com/office/drawing/2014/main" id="{8ACE6CB9-B07F-4B29-8689-5FCBDD6DB3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6" name="Picture 17">
                <a:extLst>
                  <a:ext uri="{FF2B5EF4-FFF2-40B4-BE49-F238E27FC236}">
                    <a16:creationId xmlns:a16="http://schemas.microsoft.com/office/drawing/2014/main" id="{51E93E14-8B11-4716-8619-404E44FE78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7" name="Picture 18">
                <a:extLst>
                  <a:ext uri="{FF2B5EF4-FFF2-40B4-BE49-F238E27FC236}">
                    <a16:creationId xmlns:a16="http://schemas.microsoft.com/office/drawing/2014/main" id="{989AA4B8-C70D-47DA-B1BF-83BE0FDCD8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8" name="Picture 19">
                <a:extLst>
                  <a:ext uri="{FF2B5EF4-FFF2-40B4-BE49-F238E27FC236}">
                    <a16:creationId xmlns:a16="http://schemas.microsoft.com/office/drawing/2014/main" id="{CE3DECB1-30BC-41DC-93FE-E97D996C5D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9" name="Picture 20">
                <a:extLst>
                  <a:ext uri="{FF2B5EF4-FFF2-40B4-BE49-F238E27FC236}">
                    <a16:creationId xmlns:a16="http://schemas.microsoft.com/office/drawing/2014/main" id="{9BED59A0-6720-4D8C-9269-20F9D715C2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0" name="Picture 21">
                <a:extLst>
                  <a:ext uri="{FF2B5EF4-FFF2-40B4-BE49-F238E27FC236}">
                    <a16:creationId xmlns:a16="http://schemas.microsoft.com/office/drawing/2014/main" id="{09E14B94-5FBA-439E-B6F2-31DA6C09E4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1" name="Picture 22">
                <a:extLst>
                  <a:ext uri="{FF2B5EF4-FFF2-40B4-BE49-F238E27FC236}">
                    <a16:creationId xmlns:a16="http://schemas.microsoft.com/office/drawing/2014/main" id="{B7B65979-B7BF-4D6D-A6D9-96E3139CAF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2" name="Picture 23">
                <a:extLst>
                  <a:ext uri="{FF2B5EF4-FFF2-40B4-BE49-F238E27FC236}">
                    <a16:creationId xmlns:a16="http://schemas.microsoft.com/office/drawing/2014/main" id="{91F73582-D3D2-43CF-834F-AB46A66488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8" name="Group 56">
              <a:extLst>
                <a:ext uri="{FF2B5EF4-FFF2-40B4-BE49-F238E27FC236}">
                  <a16:creationId xmlns:a16="http://schemas.microsoft.com/office/drawing/2014/main" id="{993AE6DB-4B6B-4403-9221-8FDAE5EF54AB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933" name="Picture 14">
                <a:extLst>
                  <a:ext uri="{FF2B5EF4-FFF2-40B4-BE49-F238E27FC236}">
                    <a16:creationId xmlns:a16="http://schemas.microsoft.com/office/drawing/2014/main" id="{85B15088-92B2-4F39-ACCD-4A3B250622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4" name="Picture 15">
                <a:extLst>
                  <a:ext uri="{FF2B5EF4-FFF2-40B4-BE49-F238E27FC236}">
                    <a16:creationId xmlns:a16="http://schemas.microsoft.com/office/drawing/2014/main" id="{A255E182-F1BE-4157-8EB8-7D2F09CB9F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5" name="Picture 16">
                <a:extLst>
                  <a:ext uri="{FF2B5EF4-FFF2-40B4-BE49-F238E27FC236}">
                    <a16:creationId xmlns:a16="http://schemas.microsoft.com/office/drawing/2014/main" id="{008C1EC1-7788-46E7-9C0B-B3EDC06C9C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6" name="Picture 17">
                <a:extLst>
                  <a:ext uri="{FF2B5EF4-FFF2-40B4-BE49-F238E27FC236}">
                    <a16:creationId xmlns:a16="http://schemas.microsoft.com/office/drawing/2014/main" id="{0B2B5EEA-6A66-4095-92D3-A496AB712E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7" name="Picture 18">
                <a:extLst>
                  <a:ext uri="{FF2B5EF4-FFF2-40B4-BE49-F238E27FC236}">
                    <a16:creationId xmlns:a16="http://schemas.microsoft.com/office/drawing/2014/main" id="{EF7F6950-887E-4DBC-B021-166E7B68F2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8" name="Picture 19">
                <a:extLst>
                  <a:ext uri="{FF2B5EF4-FFF2-40B4-BE49-F238E27FC236}">
                    <a16:creationId xmlns:a16="http://schemas.microsoft.com/office/drawing/2014/main" id="{CD442D08-95C8-48EE-B25D-AEE22FA9BD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9" name="Picture 20">
                <a:extLst>
                  <a:ext uri="{FF2B5EF4-FFF2-40B4-BE49-F238E27FC236}">
                    <a16:creationId xmlns:a16="http://schemas.microsoft.com/office/drawing/2014/main" id="{B8845941-BAA1-4019-8278-9A1E15AB05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0" name="Picture 21">
                <a:extLst>
                  <a:ext uri="{FF2B5EF4-FFF2-40B4-BE49-F238E27FC236}">
                    <a16:creationId xmlns:a16="http://schemas.microsoft.com/office/drawing/2014/main" id="{E8C8D27F-B68B-4F96-A583-D1C80528BB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1" name="Picture 22">
                <a:extLst>
                  <a:ext uri="{FF2B5EF4-FFF2-40B4-BE49-F238E27FC236}">
                    <a16:creationId xmlns:a16="http://schemas.microsoft.com/office/drawing/2014/main" id="{6A173224-09F3-418A-890A-0D1CEE8911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2" name="Picture 23">
                <a:extLst>
                  <a:ext uri="{FF2B5EF4-FFF2-40B4-BE49-F238E27FC236}">
                    <a16:creationId xmlns:a16="http://schemas.microsoft.com/office/drawing/2014/main" id="{BDAD7DA2-9FC9-420B-8809-64C33C0C13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9" name="Group 56">
              <a:extLst>
                <a:ext uri="{FF2B5EF4-FFF2-40B4-BE49-F238E27FC236}">
                  <a16:creationId xmlns:a16="http://schemas.microsoft.com/office/drawing/2014/main" id="{42BF3716-F746-451E-8ED9-3FAAAEA752F0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923" name="Picture 14">
                <a:extLst>
                  <a:ext uri="{FF2B5EF4-FFF2-40B4-BE49-F238E27FC236}">
                    <a16:creationId xmlns:a16="http://schemas.microsoft.com/office/drawing/2014/main" id="{5785BB65-20CF-4C30-8E21-86C2B1125B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4" name="Picture 15">
                <a:extLst>
                  <a:ext uri="{FF2B5EF4-FFF2-40B4-BE49-F238E27FC236}">
                    <a16:creationId xmlns:a16="http://schemas.microsoft.com/office/drawing/2014/main" id="{ECCC2052-DC7D-4168-B90D-231B81885C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5" name="Picture 16">
                <a:extLst>
                  <a:ext uri="{FF2B5EF4-FFF2-40B4-BE49-F238E27FC236}">
                    <a16:creationId xmlns:a16="http://schemas.microsoft.com/office/drawing/2014/main" id="{0F962690-9C54-427A-9B91-1BF125D7DE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6" name="Picture 17">
                <a:extLst>
                  <a:ext uri="{FF2B5EF4-FFF2-40B4-BE49-F238E27FC236}">
                    <a16:creationId xmlns:a16="http://schemas.microsoft.com/office/drawing/2014/main" id="{82763963-B0A3-4123-9B31-2D7EE68F06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7" name="Picture 18">
                <a:extLst>
                  <a:ext uri="{FF2B5EF4-FFF2-40B4-BE49-F238E27FC236}">
                    <a16:creationId xmlns:a16="http://schemas.microsoft.com/office/drawing/2014/main" id="{D0B071D9-6D3C-480B-842B-F355BCE6D9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8" name="Picture 19">
                <a:extLst>
                  <a:ext uri="{FF2B5EF4-FFF2-40B4-BE49-F238E27FC236}">
                    <a16:creationId xmlns:a16="http://schemas.microsoft.com/office/drawing/2014/main" id="{B9C1AD4A-E9C6-458F-B5BE-95F427DE0E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9" name="Picture 20">
                <a:extLst>
                  <a:ext uri="{FF2B5EF4-FFF2-40B4-BE49-F238E27FC236}">
                    <a16:creationId xmlns:a16="http://schemas.microsoft.com/office/drawing/2014/main" id="{FA220160-A127-4406-ABD0-F1F67B7797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0" name="Picture 21">
                <a:extLst>
                  <a:ext uri="{FF2B5EF4-FFF2-40B4-BE49-F238E27FC236}">
                    <a16:creationId xmlns:a16="http://schemas.microsoft.com/office/drawing/2014/main" id="{18FB5552-4A8A-4279-AA0F-CAAB3CB65D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1" name="Picture 22">
                <a:extLst>
                  <a:ext uri="{FF2B5EF4-FFF2-40B4-BE49-F238E27FC236}">
                    <a16:creationId xmlns:a16="http://schemas.microsoft.com/office/drawing/2014/main" id="{C19B6D0C-2046-4201-B902-E34567CE08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2" name="Picture 23">
                <a:extLst>
                  <a:ext uri="{FF2B5EF4-FFF2-40B4-BE49-F238E27FC236}">
                    <a16:creationId xmlns:a16="http://schemas.microsoft.com/office/drawing/2014/main" id="{B395B2B9-96CE-43DD-A747-47551C76EB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90" name="Group 56">
              <a:extLst>
                <a:ext uri="{FF2B5EF4-FFF2-40B4-BE49-F238E27FC236}">
                  <a16:creationId xmlns:a16="http://schemas.microsoft.com/office/drawing/2014/main" id="{9BB5AD10-D827-40E2-99A7-58307FBC310D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913" name="Picture 14">
                <a:extLst>
                  <a:ext uri="{FF2B5EF4-FFF2-40B4-BE49-F238E27FC236}">
                    <a16:creationId xmlns:a16="http://schemas.microsoft.com/office/drawing/2014/main" id="{397D4CCE-829C-46CA-9AF3-67B8C4235F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4" name="Picture 15">
                <a:extLst>
                  <a:ext uri="{FF2B5EF4-FFF2-40B4-BE49-F238E27FC236}">
                    <a16:creationId xmlns:a16="http://schemas.microsoft.com/office/drawing/2014/main" id="{0BC12544-1DB0-42BD-B4A4-1E1362FE7A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5" name="Picture 16">
                <a:extLst>
                  <a:ext uri="{FF2B5EF4-FFF2-40B4-BE49-F238E27FC236}">
                    <a16:creationId xmlns:a16="http://schemas.microsoft.com/office/drawing/2014/main" id="{0EAD93E6-0B5D-418A-8A00-07505B8BDA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6" name="Picture 17">
                <a:extLst>
                  <a:ext uri="{FF2B5EF4-FFF2-40B4-BE49-F238E27FC236}">
                    <a16:creationId xmlns:a16="http://schemas.microsoft.com/office/drawing/2014/main" id="{B531F994-2774-4EFB-9488-95B1B71422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7" name="Picture 18">
                <a:extLst>
                  <a:ext uri="{FF2B5EF4-FFF2-40B4-BE49-F238E27FC236}">
                    <a16:creationId xmlns:a16="http://schemas.microsoft.com/office/drawing/2014/main" id="{2DCD2B2E-C0EC-4206-A7AF-42C3A3A92A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8" name="Picture 19">
                <a:extLst>
                  <a:ext uri="{FF2B5EF4-FFF2-40B4-BE49-F238E27FC236}">
                    <a16:creationId xmlns:a16="http://schemas.microsoft.com/office/drawing/2014/main" id="{5819F59F-5A6D-46F6-9A72-8FE471D579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9" name="Picture 20">
                <a:extLst>
                  <a:ext uri="{FF2B5EF4-FFF2-40B4-BE49-F238E27FC236}">
                    <a16:creationId xmlns:a16="http://schemas.microsoft.com/office/drawing/2014/main" id="{C974A324-0D1B-4C86-9463-45AF0D14C6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0" name="Picture 21">
                <a:extLst>
                  <a:ext uri="{FF2B5EF4-FFF2-40B4-BE49-F238E27FC236}">
                    <a16:creationId xmlns:a16="http://schemas.microsoft.com/office/drawing/2014/main" id="{8EB70508-FC00-461D-BC3D-8525694B1D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1" name="Picture 22">
                <a:extLst>
                  <a:ext uri="{FF2B5EF4-FFF2-40B4-BE49-F238E27FC236}">
                    <a16:creationId xmlns:a16="http://schemas.microsoft.com/office/drawing/2014/main" id="{81751F62-F001-4178-8875-F7162BC0F1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2" name="Picture 23">
                <a:extLst>
                  <a:ext uri="{FF2B5EF4-FFF2-40B4-BE49-F238E27FC236}">
                    <a16:creationId xmlns:a16="http://schemas.microsoft.com/office/drawing/2014/main" id="{3B650B8C-FB04-4866-9D4E-88A2B6E0AA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91" name="Group 56">
              <a:extLst>
                <a:ext uri="{FF2B5EF4-FFF2-40B4-BE49-F238E27FC236}">
                  <a16:creationId xmlns:a16="http://schemas.microsoft.com/office/drawing/2014/main" id="{EF4B0BED-18E8-4F69-ABFA-4D94A7DC9EAD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903" name="Picture 14">
                <a:extLst>
                  <a:ext uri="{FF2B5EF4-FFF2-40B4-BE49-F238E27FC236}">
                    <a16:creationId xmlns:a16="http://schemas.microsoft.com/office/drawing/2014/main" id="{9115B334-4A5B-4AD5-AD76-FBDF0F42AE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4" name="Picture 15">
                <a:extLst>
                  <a:ext uri="{FF2B5EF4-FFF2-40B4-BE49-F238E27FC236}">
                    <a16:creationId xmlns:a16="http://schemas.microsoft.com/office/drawing/2014/main" id="{A1281343-88EB-4127-A195-F49A706467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5" name="Picture 16">
                <a:extLst>
                  <a:ext uri="{FF2B5EF4-FFF2-40B4-BE49-F238E27FC236}">
                    <a16:creationId xmlns:a16="http://schemas.microsoft.com/office/drawing/2014/main" id="{6A57FC11-89A1-4399-8455-16EDBC8AC0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6" name="Picture 17">
                <a:extLst>
                  <a:ext uri="{FF2B5EF4-FFF2-40B4-BE49-F238E27FC236}">
                    <a16:creationId xmlns:a16="http://schemas.microsoft.com/office/drawing/2014/main" id="{8FEDD940-F40C-4641-B3C8-E748E32E6D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7" name="Picture 18">
                <a:extLst>
                  <a:ext uri="{FF2B5EF4-FFF2-40B4-BE49-F238E27FC236}">
                    <a16:creationId xmlns:a16="http://schemas.microsoft.com/office/drawing/2014/main" id="{2900842A-08C3-43BE-BE82-6807270E0F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8" name="Picture 19">
                <a:extLst>
                  <a:ext uri="{FF2B5EF4-FFF2-40B4-BE49-F238E27FC236}">
                    <a16:creationId xmlns:a16="http://schemas.microsoft.com/office/drawing/2014/main" id="{15312349-F106-4FA3-9671-79EC851BE8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9" name="Picture 20">
                <a:extLst>
                  <a:ext uri="{FF2B5EF4-FFF2-40B4-BE49-F238E27FC236}">
                    <a16:creationId xmlns:a16="http://schemas.microsoft.com/office/drawing/2014/main" id="{6ED3F66E-7744-4454-9E32-5F034E4D6B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0" name="Picture 21">
                <a:extLst>
                  <a:ext uri="{FF2B5EF4-FFF2-40B4-BE49-F238E27FC236}">
                    <a16:creationId xmlns:a16="http://schemas.microsoft.com/office/drawing/2014/main" id="{7FB01D15-9F7F-4B2C-B2F5-E840016114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1" name="Picture 22">
                <a:extLst>
                  <a:ext uri="{FF2B5EF4-FFF2-40B4-BE49-F238E27FC236}">
                    <a16:creationId xmlns:a16="http://schemas.microsoft.com/office/drawing/2014/main" id="{A818D138-F207-4822-9A0C-77DF7B0520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2" name="Picture 23">
                <a:extLst>
                  <a:ext uri="{FF2B5EF4-FFF2-40B4-BE49-F238E27FC236}">
                    <a16:creationId xmlns:a16="http://schemas.microsoft.com/office/drawing/2014/main" id="{3311EE4B-0AE8-4B96-BED1-FB3CD655A0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92" name="Group 56">
              <a:extLst>
                <a:ext uri="{FF2B5EF4-FFF2-40B4-BE49-F238E27FC236}">
                  <a16:creationId xmlns:a16="http://schemas.microsoft.com/office/drawing/2014/main" id="{955DB12F-3658-4CD4-AE5C-D83F692996B6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893" name="Picture 14">
                <a:extLst>
                  <a:ext uri="{FF2B5EF4-FFF2-40B4-BE49-F238E27FC236}">
                    <a16:creationId xmlns:a16="http://schemas.microsoft.com/office/drawing/2014/main" id="{DB982CA7-8E45-4D90-ADE7-D4709477B2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4" name="Picture 15">
                <a:extLst>
                  <a:ext uri="{FF2B5EF4-FFF2-40B4-BE49-F238E27FC236}">
                    <a16:creationId xmlns:a16="http://schemas.microsoft.com/office/drawing/2014/main" id="{36F8DEC3-2F06-42E4-B80D-9B8B49A21F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5" name="Picture 16">
                <a:extLst>
                  <a:ext uri="{FF2B5EF4-FFF2-40B4-BE49-F238E27FC236}">
                    <a16:creationId xmlns:a16="http://schemas.microsoft.com/office/drawing/2014/main" id="{F355ED36-4A0D-4A83-B12B-666E41DC43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6" name="Picture 17">
                <a:extLst>
                  <a:ext uri="{FF2B5EF4-FFF2-40B4-BE49-F238E27FC236}">
                    <a16:creationId xmlns:a16="http://schemas.microsoft.com/office/drawing/2014/main" id="{D1AA3C5C-F37A-499F-A431-3DBF96B8FD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7" name="Picture 18">
                <a:extLst>
                  <a:ext uri="{FF2B5EF4-FFF2-40B4-BE49-F238E27FC236}">
                    <a16:creationId xmlns:a16="http://schemas.microsoft.com/office/drawing/2014/main" id="{18D15739-DC85-4F6D-81E1-9147132FF5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8" name="Picture 19">
                <a:extLst>
                  <a:ext uri="{FF2B5EF4-FFF2-40B4-BE49-F238E27FC236}">
                    <a16:creationId xmlns:a16="http://schemas.microsoft.com/office/drawing/2014/main" id="{932ECDC8-D242-4DB3-8749-A1AFD647D3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9" name="Picture 20">
                <a:extLst>
                  <a:ext uri="{FF2B5EF4-FFF2-40B4-BE49-F238E27FC236}">
                    <a16:creationId xmlns:a16="http://schemas.microsoft.com/office/drawing/2014/main" id="{2BE9205D-D62F-4D09-B6F4-150233E464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0" name="Picture 21">
                <a:extLst>
                  <a:ext uri="{FF2B5EF4-FFF2-40B4-BE49-F238E27FC236}">
                    <a16:creationId xmlns:a16="http://schemas.microsoft.com/office/drawing/2014/main" id="{59434F5E-D511-4DFB-B7A8-74D58CB225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1" name="Picture 22">
                <a:extLst>
                  <a:ext uri="{FF2B5EF4-FFF2-40B4-BE49-F238E27FC236}">
                    <a16:creationId xmlns:a16="http://schemas.microsoft.com/office/drawing/2014/main" id="{89A21034-B574-48E4-8EC6-70DD66B595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2" name="Picture 23">
                <a:extLst>
                  <a:ext uri="{FF2B5EF4-FFF2-40B4-BE49-F238E27FC236}">
                    <a16:creationId xmlns:a16="http://schemas.microsoft.com/office/drawing/2014/main" id="{B1C64736-8AD0-4527-8F28-007864032D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993" name="Group 992">
            <a:extLst>
              <a:ext uri="{FF2B5EF4-FFF2-40B4-BE49-F238E27FC236}">
                <a16:creationId xmlns:a16="http://schemas.microsoft.com/office/drawing/2014/main" id="{40BDD98D-9B86-4D16-BCA2-F6E3318AF5D1}"/>
              </a:ext>
            </a:extLst>
          </p:cNvPr>
          <p:cNvGrpSpPr/>
          <p:nvPr/>
        </p:nvGrpSpPr>
        <p:grpSpPr>
          <a:xfrm>
            <a:off x="7711168" y="1523703"/>
            <a:ext cx="1539560" cy="1515856"/>
            <a:chOff x="4975891" y="1527626"/>
            <a:chExt cx="1539560" cy="1515856"/>
          </a:xfrm>
        </p:grpSpPr>
        <p:grpSp>
          <p:nvGrpSpPr>
            <p:cNvPr id="994" name="Group 56">
              <a:extLst>
                <a:ext uri="{FF2B5EF4-FFF2-40B4-BE49-F238E27FC236}">
                  <a16:creationId xmlns:a16="http://schemas.microsoft.com/office/drawing/2014/main" id="{C4158064-0D63-4B91-BCD3-F95C46550B1B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094" name="Picture 14">
                <a:extLst>
                  <a:ext uri="{FF2B5EF4-FFF2-40B4-BE49-F238E27FC236}">
                    <a16:creationId xmlns:a16="http://schemas.microsoft.com/office/drawing/2014/main" id="{47A1320F-6F08-4EAF-8DC9-772F6D2D4D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5" name="Picture 15">
                <a:extLst>
                  <a:ext uri="{FF2B5EF4-FFF2-40B4-BE49-F238E27FC236}">
                    <a16:creationId xmlns:a16="http://schemas.microsoft.com/office/drawing/2014/main" id="{FDFF58E0-6494-4915-B70C-1242F58AA9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6" name="Picture 16">
                <a:extLst>
                  <a:ext uri="{FF2B5EF4-FFF2-40B4-BE49-F238E27FC236}">
                    <a16:creationId xmlns:a16="http://schemas.microsoft.com/office/drawing/2014/main" id="{ABE0AF75-DE49-420D-9C8C-82D1D43B89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7" name="Picture 17">
                <a:extLst>
                  <a:ext uri="{FF2B5EF4-FFF2-40B4-BE49-F238E27FC236}">
                    <a16:creationId xmlns:a16="http://schemas.microsoft.com/office/drawing/2014/main" id="{A2B27566-1F6C-4B09-A25A-5EC56EBB4B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8" name="Picture 18">
                <a:extLst>
                  <a:ext uri="{FF2B5EF4-FFF2-40B4-BE49-F238E27FC236}">
                    <a16:creationId xmlns:a16="http://schemas.microsoft.com/office/drawing/2014/main" id="{B7610586-DC05-42A6-8030-0599573D47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9" name="Picture 19">
                <a:extLst>
                  <a:ext uri="{FF2B5EF4-FFF2-40B4-BE49-F238E27FC236}">
                    <a16:creationId xmlns:a16="http://schemas.microsoft.com/office/drawing/2014/main" id="{7EE603D5-FA38-4465-8E7A-976EA9A067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0" name="Picture 20">
                <a:extLst>
                  <a:ext uri="{FF2B5EF4-FFF2-40B4-BE49-F238E27FC236}">
                    <a16:creationId xmlns:a16="http://schemas.microsoft.com/office/drawing/2014/main" id="{F384D0DE-B626-40DC-BC77-2F3BEEE4B4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1" name="Picture 21">
                <a:extLst>
                  <a:ext uri="{FF2B5EF4-FFF2-40B4-BE49-F238E27FC236}">
                    <a16:creationId xmlns:a16="http://schemas.microsoft.com/office/drawing/2014/main" id="{8A6013CA-BBB8-4AF0-BEAE-AC69CB3B78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2" name="Picture 22">
                <a:extLst>
                  <a:ext uri="{FF2B5EF4-FFF2-40B4-BE49-F238E27FC236}">
                    <a16:creationId xmlns:a16="http://schemas.microsoft.com/office/drawing/2014/main" id="{C0932238-577F-4850-A724-2862D57D67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3" name="Picture 23">
                <a:extLst>
                  <a:ext uri="{FF2B5EF4-FFF2-40B4-BE49-F238E27FC236}">
                    <a16:creationId xmlns:a16="http://schemas.microsoft.com/office/drawing/2014/main" id="{9577FDB3-28BA-40C5-A847-A1B1362D77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95" name="Group 56">
              <a:extLst>
                <a:ext uri="{FF2B5EF4-FFF2-40B4-BE49-F238E27FC236}">
                  <a16:creationId xmlns:a16="http://schemas.microsoft.com/office/drawing/2014/main" id="{D44B911F-623A-40C9-9771-9E911DB9C090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084" name="Picture 14">
                <a:extLst>
                  <a:ext uri="{FF2B5EF4-FFF2-40B4-BE49-F238E27FC236}">
                    <a16:creationId xmlns:a16="http://schemas.microsoft.com/office/drawing/2014/main" id="{A81392FA-E2D8-4461-A6EB-CA94A8872D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5" name="Picture 15">
                <a:extLst>
                  <a:ext uri="{FF2B5EF4-FFF2-40B4-BE49-F238E27FC236}">
                    <a16:creationId xmlns:a16="http://schemas.microsoft.com/office/drawing/2014/main" id="{58A41D08-7D67-4E50-BC9C-B945BB1276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6" name="Picture 16">
                <a:extLst>
                  <a:ext uri="{FF2B5EF4-FFF2-40B4-BE49-F238E27FC236}">
                    <a16:creationId xmlns:a16="http://schemas.microsoft.com/office/drawing/2014/main" id="{855A6C8A-0A34-4048-A90F-ECBE8A9B8E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7" name="Picture 17">
                <a:extLst>
                  <a:ext uri="{FF2B5EF4-FFF2-40B4-BE49-F238E27FC236}">
                    <a16:creationId xmlns:a16="http://schemas.microsoft.com/office/drawing/2014/main" id="{253FF820-3BF1-4C8E-BD78-F3D4FFFFE6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8" name="Picture 18">
                <a:extLst>
                  <a:ext uri="{FF2B5EF4-FFF2-40B4-BE49-F238E27FC236}">
                    <a16:creationId xmlns:a16="http://schemas.microsoft.com/office/drawing/2014/main" id="{B179FF8A-4322-455B-8FA3-F56BC58E22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9" name="Picture 19">
                <a:extLst>
                  <a:ext uri="{FF2B5EF4-FFF2-40B4-BE49-F238E27FC236}">
                    <a16:creationId xmlns:a16="http://schemas.microsoft.com/office/drawing/2014/main" id="{41D1A571-E35C-4836-9F72-2D08DB6A95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0" name="Picture 20">
                <a:extLst>
                  <a:ext uri="{FF2B5EF4-FFF2-40B4-BE49-F238E27FC236}">
                    <a16:creationId xmlns:a16="http://schemas.microsoft.com/office/drawing/2014/main" id="{013AACD2-4988-49FA-9719-CD46914BF7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1" name="Picture 21">
                <a:extLst>
                  <a:ext uri="{FF2B5EF4-FFF2-40B4-BE49-F238E27FC236}">
                    <a16:creationId xmlns:a16="http://schemas.microsoft.com/office/drawing/2014/main" id="{09813CEE-1090-417C-B70F-DBD830381E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2" name="Picture 22">
                <a:extLst>
                  <a:ext uri="{FF2B5EF4-FFF2-40B4-BE49-F238E27FC236}">
                    <a16:creationId xmlns:a16="http://schemas.microsoft.com/office/drawing/2014/main" id="{25B97BF3-E033-4BA1-A25A-4CDCDEFFC5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3" name="Picture 23">
                <a:extLst>
                  <a:ext uri="{FF2B5EF4-FFF2-40B4-BE49-F238E27FC236}">
                    <a16:creationId xmlns:a16="http://schemas.microsoft.com/office/drawing/2014/main" id="{D06567F8-9B38-4869-9903-49266437FD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96" name="Group 56">
              <a:extLst>
                <a:ext uri="{FF2B5EF4-FFF2-40B4-BE49-F238E27FC236}">
                  <a16:creationId xmlns:a16="http://schemas.microsoft.com/office/drawing/2014/main" id="{55B7B691-A8CB-4B4F-83A0-40382E397522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074" name="Picture 14">
                <a:extLst>
                  <a:ext uri="{FF2B5EF4-FFF2-40B4-BE49-F238E27FC236}">
                    <a16:creationId xmlns:a16="http://schemas.microsoft.com/office/drawing/2014/main" id="{2EA9D570-DD0E-45CF-8BD4-90196EAA90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5" name="Picture 15">
                <a:extLst>
                  <a:ext uri="{FF2B5EF4-FFF2-40B4-BE49-F238E27FC236}">
                    <a16:creationId xmlns:a16="http://schemas.microsoft.com/office/drawing/2014/main" id="{B5CA25C1-7D19-4F38-94EF-8DA141A5AA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6" name="Picture 16">
                <a:extLst>
                  <a:ext uri="{FF2B5EF4-FFF2-40B4-BE49-F238E27FC236}">
                    <a16:creationId xmlns:a16="http://schemas.microsoft.com/office/drawing/2014/main" id="{78FF383B-DA7C-40F0-BAB0-BB25768A58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7" name="Picture 17">
                <a:extLst>
                  <a:ext uri="{FF2B5EF4-FFF2-40B4-BE49-F238E27FC236}">
                    <a16:creationId xmlns:a16="http://schemas.microsoft.com/office/drawing/2014/main" id="{6377B7FC-43C5-470B-982C-4B9817BE29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8" name="Picture 18">
                <a:extLst>
                  <a:ext uri="{FF2B5EF4-FFF2-40B4-BE49-F238E27FC236}">
                    <a16:creationId xmlns:a16="http://schemas.microsoft.com/office/drawing/2014/main" id="{E1487FAF-FB7F-4886-A8E2-78A97969B7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9" name="Picture 19">
                <a:extLst>
                  <a:ext uri="{FF2B5EF4-FFF2-40B4-BE49-F238E27FC236}">
                    <a16:creationId xmlns:a16="http://schemas.microsoft.com/office/drawing/2014/main" id="{75B7A88C-F3C3-4D95-933B-2F9DE10597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0" name="Picture 20">
                <a:extLst>
                  <a:ext uri="{FF2B5EF4-FFF2-40B4-BE49-F238E27FC236}">
                    <a16:creationId xmlns:a16="http://schemas.microsoft.com/office/drawing/2014/main" id="{DBC37BC3-D108-45CF-B777-1490251B2A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1" name="Picture 21">
                <a:extLst>
                  <a:ext uri="{FF2B5EF4-FFF2-40B4-BE49-F238E27FC236}">
                    <a16:creationId xmlns:a16="http://schemas.microsoft.com/office/drawing/2014/main" id="{7EA8FA43-F423-41B3-AB4B-562A3730EE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2" name="Picture 22">
                <a:extLst>
                  <a:ext uri="{FF2B5EF4-FFF2-40B4-BE49-F238E27FC236}">
                    <a16:creationId xmlns:a16="http://schemas.microsoft.com/office/drawing/2014/main" id="{C9492CDE-1886-4B3C-9DF2-5E0E918576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3" name="Picture 23">
                <a:extLst>
                  <a:ext uri="{FF2B5EF4-FFF2-40B4-BE49-F238E27FC236}">
                    <a16:creationId xmlns:a16="http://schemas.microsoft.com/office/drawing/2014/main" id="{D0FE8FBE-D27F-4D6F-91A9-ADEC5BE40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97" name="Group 56">
              <a:extLst>
                <a:ext uri="{FF2B5EF4-FFF2-40B4-BE49-F238E27FC236}">
                  <a16:creationId xmlns:a16="http://schemas.microsoft.com/office/drawing/2014/main" id="{B2B711E6-7B43-4F54-A90A-85D97C1C679B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064" name="Picture 14">
                <a:extLst>
                  <a:ext uri="{FF2B5EF4-FFF2-40B4-BE49-F238E27FC236}">
                    <a16:creationId xmlns:a16="http://schemas.microsoft.com/office/drawing/2014/main" id="{CA1A6225-2BB3-4812-9517-8F29149F36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5" name="Picture 15">
                <a:extLst>
                  <a:ext uri="{FF2B5EF4-FFF2-40B4-BE49-F238E27FC236}">
                    <a16:creationId xmlns:a16="http://schemas.microsoft.com/office/drawing/2014/main" id="{34FDEA93-E6B8-4832-B609-441383789E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6" name="Picture 16">
                <a:extLst>
                  <a:ext uri="{FF2B5EF4-FFF2-40B4-BE49-F238E27FC236}">
                    <a16:creationId xmlns:a16="http://schemas.microsoft.com/office/drawing/2014/main" id="{02E64E79-52F4-4FDC-A231-1B0588C42C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7" name="Picture 17">
                <a:extLst>
                  <a:ext uri="{FF2B5EF4-FFF2-40B4-BE49-F238E27FC236}">
                    <a16:creationId xmlns:a16="http://schemas.microsoft.com/office/drawing/2014/main" id="{6D3BAB82-3083-48C5-9A91-B5E721B020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8" name="Picture 18">
                <a:extLst>
                  <a:ext uri="{FF2B5EF4-FFF2-40B4-BE49-F238E27FC236}">
                    <a16:creationId xmlns:a16="http://schemas.microsoft.com/office/drawing/2014/main" id="{438B4AA7-B621-4681-AA09-D88E0BE00D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9" name="Picture 19">
                <a:extLst>
                  <a:ext uri="{FF2B5EF4-FFF2-40B4-BE49-F238E27FC236}">
                    <a16:creationId xmlns:a16="http://schemas.microsoft.com/office/drawing/2014/main" id="{15845EC6-D22E-4367-8A70-7E841DFE46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0" name="Picture 20">
                <a:extLst>
                  <a:ext uri="{FF2B5EF4-FFF2-40B4-BE49-F238E27FC236}">
                    <a16:creationId xmlns:a16="http://schemas.microsoft.com/office/drawing/2014/main" id="{87FEA06F-F3CA-4B2F-9CE9-F4E40BDC34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1" name="Picture 21">
                <a:extLst>
                  <a:ext uri="{FF2B5EF4-FFF2-40B4-BE49-F238E27FC236}">
                    <a16:creationId xmlns:a16="http://schemas.microsoft.com/office/drawing/2014/main" id="{573D54D8-3B24-46CF-9260-D61E917210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2" name="Picture 22">
                <a:extLst>
                  <a:ext uri="{FF2B5EF4-FFF2-40B4-BE49-F238E27FC236}">
                    <a16:creationId xmlns:a16="http://schemas.microsoft.com/office/drawing/2014/main" id="{897C7A9B-4E40-4C52-B2F0-CF823CDD22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3" name="Picture 23">
                <a:extLst>
                  <a:ext uri="{FF2B5EF4-FFF2-40B4-BE49-F238E27FC236}">
                    <a16:creationId xmlns:a16="http://schemas.microsoft.com/office/drawing/2014/main" id="{4459EBD5-8324-44F7-A311-245EC59508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98" name="Group 56">
              <a:extLst>
                <a:ext uri="{FF2B5EF4-FFF2-40B4-BE49-F238E27FC236}">
                  <a16:creationId xmlns:a16="http://schemas.microsoft.com/office/drawing/2014/main" id="{217DD25C-9731-4E54-820D-7497A544D6AE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054" name="Picture 14">
                <a:extLst>
                  <a:ext uri="{FF2B5EF4-FFF2-40B4-BE49-F238E27FC236}">
                    <a16:creationId xmlns:a16="http://schemas.microsoft.com/office/drawing/2014/main" id="{CFAB82BB-A647-4A4D-80E1-F2E4119645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5" name="Picture 15">
                <a:extLst>
                  <a:ext uri="{FF2B5EF4-FFF2-40B4-BE49-F238E27FC236}">
                    <a16:creationId xmlns:a16="http://schemas.microsoft.com/office/drawing/2014/main" id="{339D5C59-44CB-4676-AE06-6686475864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6" name="Picture 16">
                <a:extLst>
                  <a:ext uri="{FF2B5EF4-FFF2-40B4-BE49-F238E27FC236}">
                    <a16:creationId xmlns:a16="http://schemas.microsoft.com/office/drawing/2014/main" id="{C4DB4788-372E-48EC-9053-3E75862E7B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7" name="Picture 17">
                <a:extLst>
                  <a:ext uri="{FF2B5EF4-FFF2-40B4-BE49-F238E27FC236}">
                    <a16:creationId xmlns:a16="http://schemas.microsoft.com/office/drawing/2014/main" id="{6FADD9BE-6356-478D-BD34-2DEB3E33B5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8" name="Picture 18">
                <a:extLst>
                  <a:ext uri="{FF2B5EF4-FFF2-40B4-BE49-F238E27FC236}">
                    <a16:creationId xmlns:a16="http://schemas.microsoft.com/office/drawing/2014/main" id="{C863642F-33D8-4FA7-8BC6-13782739A6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9" name="Picture 19">
                <a:extLst>
                  <a:ext uri="{FF2B5EF4-FFF2-40B4-BE49-F238E27FC236}">
                    <a16:creationId xmlns:a16="http://schemas.microsoft.com/office/drawing/2014/main" id="{507A6249-9F92-4903-9044-8818F233A2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0" name="Picture 20">
                <a:extLst>
                  <a:ext uri="{FF2B5EF4-FFF2-40B4-BE49-F238E27FC236}">
                    <a16:creationId xmlns:a16="http://schemas.microsoft.com/office/drawing/2014/main" id="{CC15DF54-7604-4219-A8ED-2D96D718D7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1" name="Picture 21">
                <a:extLst>
                  <a:ext uri="{FF2B5EF4-FFF2-40B4-BE49-F238E27FC236}">
                    <a16:creationId xmlns:a16="http://schemas.microsoft.com/office/drawing/2014/main" id="{67F1FFC6-1374-4082-9A78-52D5C260C4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2" name="Picture 22">
                <a:extLst>
                  <a:ext uri="{FF2B5EF4-FFF2-40B4-BE49-F238E27FC236}">
                    <a16:creationId xmlns:a16="http://schemas.microsoft.com/office/drawing/2014/main" id="{280E2A93-8707-4BBA-B5DD-6A3919AE8B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3" name="Picture 23">
                <a:extLst>
                  <a:ext uri="{FF2B5EF4-FFF2-40B4-BE49-F238E27FC236}">
                    <a16:creationId xmlns:a16="http://schemas.microsoft.com/office/drawing/2014/main" id="{E1C74D09-1F36-41F4-AD33-B686296CE7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99" name="Group 56">
              <a:extLst>
                <a:ext uri="{FF2B5EF4-FFF2-40B4-BE49-F238E27FC236}">
                  <a16:creationId xmlns:a16="http://schemas.microsoft.com/office/drawing/2014/main" id="{F33A0ACB-7492-4FCE-8359-3FCCD7BF2F0A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044" name="Picture 14">
                <a:extLst>
                  <a:ext uri="{FF2B5EF4-FFF2-40B4-BE49-F238E27FC236}">
                    <a16:creationId xmlns:a16="http://schemas.microsoft.com/office/drawing/2014/main" id="{D5686D3F-032E-4917-BD61-2916A4F5E2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5" name="Picture 15">
                <a:extLst>
                  <a:ext uri="{FF2B5EF4-FFF2-40B4-BE49-F238E27FC236}">
                    <a16:creationId xmlns:a16="http://schemas.microsoft.com/office/drawing/2014/main" id="{76869D20-8104-4E32-83A1-84343A9177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6" name="Picture 16">
                <a:extLst>
                  <a:ext uri="{FF2B5EF4-FFF2-40B4-BE49-F238E27FC236}">
                    <a16:creationId xmlns:a16="http://schemas.microsoft.com/office/drawing/2014/main" id="{BAB12641-D84A-4EED-ABD6-4E902A028F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7" name="Picture 17">
                <a:extLst>
                  <a:ext uri="{FF2B5EF4-FFF2-40B4-BE49-F238E27FC236}">
                    <a16:creationId xmlns:a16="http://schemas.microsoft.com/office/drawing/2014/main" id="{E7D335D6-356D-4AE1-BD94-C98E66607F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8" name="Picture 18">
                <a:extLst>
                  <a:ext uri="{FF2B5EF4-FFF2-40B4-BE49-F238E27FC236}">
                    <a16:creationId xmlns:a16="http://schemas.microsoft.com/office/drawing/2014/main" id="{56E4D6AD-01F1-44F9-B3A2-12B4696D17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9" name="Picture 19">
                <a:extLst>
                  <a:ext uri="{FF2B5EF4-FFF2-40B4-BE49-F238E27FC236}">
                    <a16:creationId xmlns:a16="http://schemas.microsoft.com/office/drawing/2014/main" id="{7F51611A-30DA-4B95-8711-3FAC9C89BB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0" name="Picture 20">
                <a:extLst>
                  <a:ext uri="{FF2B5EF4-FFF2-40B4-BE49-F238E27FC236}">
                    <a16:creationId xmlns:a16="http://schemas.microsoft.com/office/drawing/2014/main" id="{7805BF75-E835-4FD5-808E-832724B7F7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1" name="Picture 21">
                <a:extLst>
                  <a:ext uri="{FF2B5EF4-FFF2-40B4-BE49-F238E27FC236}">
                    <a16:creationId xmlns:a16="http://schemas.microsoft.com/office/drawing/2014/main" id="{5B30A481-D1FD-40FB-9081-5487CB0AB2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2" name="Picture 22">
                <a:extLst>
                  <a:ext uri="{FF2B5EF4-FFF2-40B4-BE49-F238E27FC236}">
                    <a16:creationId xmlns:a16="http://schemas.microsoft.com/office/drawing/2014/main" id="{E30BC595-2B4F-4C13-944D-D7067BE429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3" name="Picture 23">
                <a:extLst>
                  <a:ext uri="{FF2B5EF4-FFF2-40B4-BE49-F238E27FC236}">
                    <a16:creationId xmlns:a16="http://schemas.microsoft.com/office/drawing/2014/main" id="{2E393178-9488-469C-9257-3778821BD0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00" name="Group 56">
              <a:extLst>
                <a:ext uri="{FF2B5EF4-FFF2-40B4-BE49-F238E27FC236}">
                  <a16:creationId xmlns:a16="http://schemas.microsoft.com/office/drawing/2014/main" id="{509A0EC5-EC69-48D8-BAAA-C67B3C1B36D8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034" name="Picture 14">
                <a:extLst>
                  <a:ext uri="{FF2B5EF4-FFF2-40B4-BE49-F238E27FC236}">
                    <a16:creationId xmlns:a16="http://schemas.microsoft.com/office/drawing/2014/main" id="{D3D3021D-8057-484D-972D-F6DA4186CB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5" name="Picture 15">
                <a:extLst>
                  <a:ext uri="{FF2B5EF4-FFF2-40B4-BE49-F238E27FC236}">
                    <a16:creationId xmlns:a16="http://schemas.microsoft.com/office/drawing/2014/main" id="{72847E96-5774-43FC-A555-B6A299D1D8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6" name="Picture 16">
                <a:extLst>
                  <a:ext uri="{FF2B5EF4-FFF2-40B4-BE49-F238E27FC236}">
                    <a16:creationId xmlns:a16="http://schemas.microsoft.com/office/drawing/2014/main" id="{1C4A26C7-1BA0-432A-83D6-64BF051143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7" name="Picture 17">
                <a:extLst>
                  <a:ext uri="{FF2B5EF4-FFF2-40B4-BE49-F238E27FC236}">
                    <a16:creationId xmlns:a16="http://schemas.microsoft.com/office/drawing/2014/main" id="{E27280BD-C6BE-4BF3-96B5-9D1EEEF8C8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8" name="Picture 18">
                <a:extLst>
                  <a:ext uri="{FF2B5EF4-FFF2-40B4-BE49-F238E27FC236}">
                    <a16:creationId xmlns:a16="http://schemas.microsoft.com/office/drawing/2014/main" id="{0D2359BA-8975-42B1-8C7A-1DBE3928C8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9" name="Picture 19">
                <a:extLst>
                  <a:ext uri="{FF2B5EF4-FFF2-40B4-BE49-F238E27FC236}">
                    <a16:creationId xmlns:a16="http://schemas.microsoft.com/office/drawing/2014/main" id="{2E970A86-A4B2-486E-B4DA-99C0303AFA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0" name="Picture 20">
                <a:extLst>
                  <a:ext uri="{FF2B5EF4-FFF2-40B4-BE49-F238E27FC236}">
                    <a16:creationId xmlns:a16="http://schemas.microsoft.com/office/drawing/2014/main" id="{A39160AE-8508-46AE-97DE-EA283C6CB5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1" name="Picture 21">
                <a:extLst>
                  <a:ext uri="{FF2B5EF4-FFF2-40B4-BE49-F238E27FC236}">
                    <a16:creationId xmlns:a16="http://schemas.microsoft.com/office/drawing/2014/main" id="{C9F70C5E-E795-40B5-B6B9-E380661DC3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2" name="Picture 22">
                <a:extLst>
                  <a:ext uri="{FF2B5EF4-FFF2-40B4-BE49-F238E27FC236}">
                    <a16:creationId xmlns:a16="http://schemas.microsoft.com/office/drawing/2014/main" id="{BA062451-A613-4DDA-9A2F-C470BFF330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3" name="Picture 23">
                <a:extLst>
                  <a:ext uri="{FF2B5EF4-FFF2-40B4-BE49-F238E27FC236}">
                    <a16:creationId xmlns:a16="http://schemas.microsoft.com/office/drawing/2014/main" id="{D1D2B41C-D9F2-416F-8CC9-944E42E6DE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01" name="Group 56">
              <a:extLst>
                <a:ext uri="{FF2B5EF4-FFF2-40B4-BE49-F238E27FC236}">
                  <a16:creationId xmlns:a16="http://schemas.microsoft.com/office/drawing/2014/main" id="{7B0FC15E-820C-4566-8A07-00CD3900D4B6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024" name="Picture 14">
                <a:extLst>
                  <a:ext uri="{FF2B5EF4-FFF2-40B4-BE49-F238E27FC236}">
                    <a16:creationId xmlns:a16="http://schemas.microsoft.com/office/drawing/2014/main" id="{8CD8A387-5F6C-452B-945A-BCF337262F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5" name="Picture 15">
                <a:extLst>
                  <a:ext uri="{FF2B5EF4-FFF2-40B4-BE49-F238E27FC236}">
                    <a16:creationId xmlns:a16="http://schemas.microsoft.com/office/drawing/2014/main" id="{5B5B7E20-1A37-4D29-8A10-8DDD4F852F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6" name="Picture 16">
                <a:extLst>
                  <a:ext uri="{FF2B5EF4-FFF2-40B4-BE49-F238E27FC236}">
                    <a16:creationId xmlns:a16="http://schemas.microsoft.com/office/drawing/2014/main" id="{AA6A4001-DF49-42E2-BAAE-B5694A871B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7" name="Picture 17">
                <a:extLst>
                  <a:ext uri="{FF2B5EF4-FFF2-40B4-BE49-F238E27FC236}">
                    <a16:creationId xmlns:a16="http://schemas.microsoft.com/office/drawing/2014/main" id="{8B448BBE-59B6-4394-B994-8DAFBF58D7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8" name="Picture 18">
                <a:extLst>
                  <a:ext uri="{FF2B5EF4-FFF2-40B4-BE49-F238E27FC236}">
                    <a16:creationId xmlns:a16="http://schemas.microsoft.com/office/drawing/2014/main" id="{6C81F9F8-1D09-4BB6-8777-FA065B2B4A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9" name="Picture 19">
                <a:extLst>
                  <a:ext uri="{FF2B5EF4-FFF2-40B4-BE49-F238E27FC236}">
                    <a16:creationId xmlns:a16="http://schemas.microsoft.com/office/drawing/2014/main" id="{10293A42-2167-478B-82EA-E664FB0584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0" name="Picture 20">
                <a:extLst>
                  <a:ext uri="{FF2B5EF4-FFF2-40B4-BE49-F238E27FC236}">
                    <a16:creationId xmlns:a16="http://schemas.microsoft.com/office/drawing/2014/main" id="{A18B53F0-44C2-4A05-A871-998FFAE0B3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1" name="Picture 21">
                <a:extLst>
                  <a:ext uri="{FF2B5EF4-FFF2-40B4-BE49-F238E27FC236}">
                    <a16:creationId xmlns:a16="http://schemas.microsoft.com/office/drawing/2014/main" id="{1FA3B08F-ECDD-4DC5-9C1F-F306CA91E5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2" name="Picture 22">
                <a:extLst>
                  <a:ext uri="{FF2B5EF4-FFF2-40B4-BE49-F238E27FC236}">
                    <a16:creationId xmlns:a16="http://schemas.microsoft.com/office/drawing/2014/main" id="{1ADF045B-2070-4DC6-9E78-0E6BE97E50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3" name="Picture 23">
                <a:extLst>
                  <a:ext uri="{FF2B5EF4-FFF2-40B4-BE49-F238E27FC236}">
                    <a16:creationId xmlns:a16="http://schemas.microsoft.com/office/drawing/2014/main" id="{9A030556-CB95-48A5-957D-5FBBE44C5E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02" name="Group 56">
              <a:extLst>
                <a:ext uri="{FF2B5EF4-FFF2-40B4-BE49-F238E27FC236}">
                  <a16:creationId xmlns:a16="http://schemas.microsoft.com/office/drawing/2014/main" id="{7E43B58B-1E59-4BDA-B8B6-641B9AEF06E1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014" name="Picture 14">
                <a:extLst>
                  <a:ext uri="{FF2B5EF4-FFF2-40B4-BE49-F238E27FC236}">
                    <a16:creationId xmlns:a16="http://schemas.microsoft.com/office/drawing/2014/main" id="{08D3F93B-55F3-494A-B706-1F6F9EC681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5" name="Picture 15">
                <a:extLst>
                  <a:ext uri="{FF2B5EF4-FFF2-40B4-BE49-F238E27FC236}">
                    <a16:creationId xmlns:a16="http://schemas.microsoft.com/office/drawing/2014/main" id="{D29438B7-D169-42F1-83B7-EB7D847B53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6" name="Picture 16">
                <a:extLst>
                  <a:ext uri="{FF2B5EF4-FFF2-40B4-BE49-F238E27FC236}">
                    <a16:creationId xmlns:a16="http://schemas.microsoft.com/office/drawing/2014/main" id="{4185951D-EAD5-4178-B491-2B34DF1228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7" name="Picture 17">
                <a:extLst>
                  <a:ext uri="{FF2B5EF4-FFF2-40B4-BE49-F238E27FC236}">
                    <a16:creationId xmlns:a16="http://schemas.microsoft.com/office/drawing/2014/main" id="{5812B962-AF96-4A46-8259-F1745F06E0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8" name="Picture 18">
                <a:extLst>
                  <a:ext uri="{FF2B5EF4-FFF2-40B4-BE49-F238E27FC236}">
                    <a16:creationId xmlns:a16="http://schemas.microsoft.com/office/drawing/2014/main" id="{9CD4B75E-4953-4926-8081-A2FA582E36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9" name="Picture 19">
                <a:extLst>
                  <a:ext uri="{FF2B5EF4-FFF2-40B4-BE49-F238E27FC236}">
                    <a16:creationId xmlns:a16="http://schemas.microsoft.com/office/drawing/2014/main" id="{0B759202-C08C-44CA-AEDA-D7DD30CA07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0" name="Picture 20">
                <a:extLst>
                  <a:ext uri="{FF2B5EF4-FFF2-40B4-BE49-F238E27FC236}">
                    <a16:creationId xmlns:a16="http://schemas.microsoft.com/office/drawing/2014/main" id="{CCCB77EA-22B1-4F41-A0EC-317A856CC9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1" name="Picture 21">
                <a:extLst>
                  <a:ext uri="{FF2B5EF4-FFF2-40B4-BE49-F238E27FC236}">
                    <a16:creationId xmlns:a16="http://schemas.microsoft.com/office/drawing/2014/main" id="{61685FD8-91DC-4FDC-942D-B6B63F0475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2" name="Picture 22">
                <a:extLst>
                  <a:ext uri="{FF2B5EF4-FFF2-40B4-BE49-F238E27FC236}">
                    <a16:creationId xmlns:a16="http://schemas.microsoft.com/office/drawing/2014/main" id="{E8A410EB-E2C1-481C-91CD-93A9ED542A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3" name="Picture 23">
                <a:extLst>
                  <a:ext uri="{FF2B5EF4-FFF2-40B4-BE49-F238E27FC236}">
                    <a16:creationId xmlns:a16="http://schemas.microsoft.com/office/drawing/2014/main" id="{62887728-5E4A-4CCA-8456-7007DC9F35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03" name="Group 56">
              <a:extLst>
                <a:ext uri="{FF2B5EF4-FFF2-40B4-BE49-F238E27FC236}">
                  <a16:creationId xmlns:a16="http://schemas.microsoft.com/office/drawing/2014/main" id="{6630E554-63D1-415F-8E46-516C338991A0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1004" name="Picture 14">
                <a:extLst>
                  <a:ext uri="{FF2B5EF4-FFF2-40B4-BE49-F238E27FC236}">
                    <a16:creationId xmlns:a16="http://schemas.microsoft.com/office/drawing/2014/main" id="{CC19C13E-F734-4226-A28E-C0734D5724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5" name="Picture 15">
                <a:extLst>
                  <a:ext uri="{FF2B5EF4-FFF2-40B4-BE49-F238E27FC236}">
                    <a16:creationId xmlns:a16="http://schemas.microsoft.com/office/drawing/2014/main" id="{1A75A3E5-EFE2-4ED4-8253-05B0A9A9C6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6" name="Picture 16">
                <a:extLst>
                  <a:ext uri="{FF2B5EF4-FFF2-40B4-BE49-F238E27FC236}">
                    <a16:creationId xmlns:a16="http://schemas.microsoft.com/office/drawing/2014/main" id="{7327BC71-0F00-4AFD-99B3-2A32B6A61D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7" name="Picture 17">
                <a:extLst>
                  <a:ext uri="{FF2B5EF4-FFF2-40B4-BE49-F238E27FC236}">
                    <a16:creationId xmlns:a16="http://schemas.microsoft.com/office/drawing/2014/main" id="{3AA25625-6E42-4348-8F96-1C084D608D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8" name="Picture 18">
                <a:extLst>
                  <a:ext uri="{FF2B5EF4-FFF2-40B4-BE49-F238E27FC236}">
                    <a16:creationId xmlns:a16="http://schemas.microsoft.com/office/drawing/2014/main" id="{C698684C-C517-4A4F-B912-686C235247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9" name="Picture 19">
                <a:extLst>
                  <a:ext uri="{FF2B5EF4-FFF2-40B4-BE49-F238E27FC236}">
                    <a16:creationId xmlns:a16="http://schemas.microsoft.com/office/drawing/2014/main" id="{23FEA4C2-4A4D-470A-8668-766DC035F7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0" name="Picture 20">
                <a:extLst>
                  <a:ext uri="{FF2B5EF4-FFF2-40B4-BE49-F238E27FC236}">
                    <a16:creationId xmlns:a16="http://schemas.microsoft.com/office/drawing/2014/main" id="{5F4B4EC6-84D4-4DA6-A1F5-BF2AF6C2B8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1" name="Picture 21">
                <a:extLst>
                  <a:ext uri="{FF2B5EF4-FFF2-40B4-BE49-F238E27FC236}">
                    <a16:creationId xmlns:a16="http://schemas.microsoft.com/office/drawing/2014/main" id="{338D82CC-4C3E-427F-9F9C-9AEA9F4677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2" name="Picture 22">
                <a:extLst>
                  <a:ext uri="{FF2B5EF4-FFF2-40B4-BE49-F238E27FC236}">
                    <a16:creationId xmlns:a16="http://schemas.microsoft.com/office/drawing/2014/main" id="{E7382931-9D7A-4754-A879-CE8E94A390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3" name="Picture 23">
                <a:extLst>
                  <a:ext uri="{FF2B5EF4-FFF2-40B4-BE49-F238E27FC236}">
                    <a16:creationId xmlns:a16="http://schemas.microsoft.com/office/drawing/2014/main" id="{72681288-5A18-4C51-8CC4-ACE9D7B13D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104" name="Group 1103">
            <a:extLst>
              <a:ext uri="{FF2B5EF4-FFF2-40B4-BE49-F238E27FC236}">
                <a16:creationId xmlns:a16="http://schemas.microsoft.com/office/drawing/2014/main" id="{921FCCED-C7CC-4755-8492-E55C2ECCFF70}"/>
              </a:ext>
            </a:extLst>
          </p:cNvPr>
          <p:cNvGrpSpPr/>
          <p:nvPr/>
        </p:nvGrpSpPr>
        <p:grpSpPr>
          <a:xfrm>
            <a:off x="7712201" y="3301328"/>
            <a:ext cx="1539560" cy="1515856"/>
            <a:chOff x="4975891" y="1527626"/>
            <a:chExt cx="1539560" cy="1515856"/>
          </a:xfrm>
        </p:grpSpPr>
        <p:grpSp>
          <p:nvGrpSpPr>
            <p:cNvPr id="1105" name="Group 56">
              <a:extLst>
                <a:ext uri="{FF2B5EF4-FFF2-40B4-BE49-F238E27FC236}">
                  <a16:creationId xmlns:a16="http://schemas.microsoft.com/office/drawing/2014/main" id="{4F3FC2EB-4BFD-4848-B678-806FA4D9F4B8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205" name="Picture 14">
                <a:extLst>
                  <a:ext uri="{FF2B5EF4-FFF2-40B4-BE49-F238E27FC236}">
                    <a16:creationId xmlns:a16="http://schemas.microsoft.com/office/drawing/2014/main" id="{E6A3C630-DC49-4249-89F0-56015EE594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6" name="Picture 15">
                <a:extLst>
                  <a:ext uri="{FF2B5EF4-FFF2-40B4-BE49-F238E27FC236}">
                    <a16:creationId xmlns:a16="http://schemas.microsoft.com/office/drawing/2014/main" id="{5EE10935-CD36-4AE0-8426-9A30CB7547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7" name="Picture 16">
                <a:extLst>
                  <a:ext uri="{FF2B5EF4-FFF2-40B4-BE49-F238E27FC236}">
                    <a16:creationId xmlns:a16="http://schemas.microsoft.com/office/drawing/2014/main" id="{17556160-39F2-42A0-95AE-74CC5FCD21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8" name="Picture 17">
                <a:extLst>
                  <a:ext uri="{FF2B5EF4-FFF2-40B4-BE49-F238E27FC236}">
                    <a16:creationId xmlns:a16="http://schemas.microsoft.com/office/drawing/2014/main" id="{02B4C105-8210-4F30-9500-77C13333E1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9" name="Picture 18">
                <a:extLst>
                  <a:ext uri="{FF2B5EF4-FFF2-40B4-BE49-F238E27FC236}">
                    <a16:creationId xmlns:a16="http://schemas.microsoft.com/office/drawing/2014/main" id="{31310B7F-E826-4801-8487-02E5901D29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0" name="Picture 19">
                <a:extLst>
                  <a:ext uri="{FF2B5EF4-FFF2-40B4-BE49-F238E27FC236}">
                    <a16:creationId xmlns:a16="http://schemas.microsoft.com/office/drawing/2014/main" id="{BF2A0460-4571-437B-8AF0-7C40176CB8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1" name="Picture 20">
                <a:extLst>
                  <a:ext uri="{FF2B5EF4-FFF2-40B4-BE49-F238E27FC236}">
                    <a16:creationId xmlns:a16="http://schemas.microsoft.com/office/drawing/2014/main" id="{B1289478-CDBA-4F51-A7D2-2C896B70FF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2" name="Picture 21">
                <a:extLst>
                  <a:ext uri="{FF2B5EF4-FFF2-40B4-BE49-F238E27FC236}">
                    <a16:creationId xmlns:a16="http://schemas.microsoft.com/office/drawing/2014/main" id="{50639056-C311-40A2-87B7-423918D3D0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3" name="Picture 22">
                <a:extLst>
                  <a:ext uri="{FF2B5EF4-FFF2-40B4-BE49-F238E27FC236}">
                    <a16:creationId xmlns:a16="http://schemas.microsoft.com/office/drawing/2014/main" id="{B0CB3663-59CE-435C-BC8A-ECA04B123E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4" name="Picture 23">
                <a:extLst>
                  <a:ext uri="{FF2B5EF4-FFF2-40B4-BE49-F238E27FC236}">
                    <a16:creationId xmlns:a16="http://schemas.microsoft.com/office/drawing/2014/main" id="{39CD4F02-8491-453C-AFBD-86E9398786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06" name="Group 56">
              <a:extLst>
                <a:ext uri="{FF2B5EF4-FFF2-40B4-BE49-F238E27FC236}">
                  <a16:creationId xmlns:a16="http://schemas.microsoft.com/office/drawing/2014/main" id="{F04A1A5C-9CFD-4970-9C09-BB061872C9F9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195" name="Picture 14">
                <a:extLst>
                  <a:ext uri="{FF2B5EF4-FFF2-40B4-BE49-F238E27FC236}">
                    <a16:creationId xmlns:a16="http://schemas.microsoft.com/office/drawing/2014/main" id="{737AC182-A84D-47B6-9C6E-7C75F7F172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6" name="Picture 15">
                <a:extLst>
                  <a:ext uri="{FF2B5EF4-FFF2-40B4-BE49-F238E27FC236}">
                    <a16:creationId xmlns:a16="http://schemas.microsoft.com/office/drawing/2014/main" id="{843BC24F-814A-492E-9D53-2528587B3F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7" name="Picture 16">
                <a:extLst>
                  <a:ext uri="{FF2B5EF4-FFF2-40B4-BE49-F238E27FC236}">
                    <a16:creationId xmlns:a16="http://schemas.microsoft.com/office/drawing/2014/main" id="{5D463A55-5054-4B50-8DCE-8F88C793E6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8" name="Picture 17">
                <a:extLst>
                  <a:ext uri="{FF2B5EF4-FFF2-40B4-BE49-F238E27FC236}">
                    <a16:creationId xmlns:a16="http://schemas.microsoft.com/office/drawing/2014/main" id="{3E375D36-E640-4315-8110-BCB9422B36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9" name="Picture 18">
                <a:extLst>
                  <a:ext uri="{FF2B5EF4-FFF2-40B4-BE49-F238E27FC236}">
                    <a16:creationId xmlns:a16="http://schemas.microsoft.com/office/drawing/2014/main" id="{85EA21CD-2155-402D-95B9-8322C75D43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0" name="Picture 19">
                <a:extLst>
                  <a:ext uri="{FF2B5EF4-FFF2-40B4-BE49-F238E27FC236}">
                    <a16:creationId xmlns:a16="http://schemas.microsoft.com/office/drawing/2014/main" id="{426D9787-60CF-417E-BFFD-064513AB24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1" name="Picture 20">
                <a:extLst>
                  <a:ext uri="{FF2B5EF4-FFF2-40B4-BE49-F238E27FC236}">
                    <a16:creationId xmlns:a16="http://schemas.microsoft.com/office/drawing/2014/main" id="{2F7753CE-748A-474B-8F52-7FB9C1A1B6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2" name="Picture 21">
                <a:extLst>
                  <a:ext uri="{FF2B5EF4-FFF2-40B4-BE49-F238E27FC236}">
                    <a16:creationId xmlns:a16="http://schemas.microsoft.com/office/drawing/2014/main" id="{F8708288-E648-40E5-8BC3-12C759D9BB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3" name="Picture 22">
                <a:extLst>
                  <a:ext uri="{FF2B5EF4-FFF2-40B4-BE49-F238E27FC236}">
                    <a16:creationId xmlns:a16="http://schemas.microsoft.com/office/drawing/2014/main" id="{2406F612-28EC-43E3-A0FF-2349DB88A0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4" name="Picture 23">
                <a:extLst>
                  <a:ext uri="{FF2B5EF4-FFF2-40B4-BE49-F238E27FC236}">
                    <a16:creationId xmlns:a16="http://schemas.microsoft.com/office/drawing/2014/main" id="{FD226792-8A55-4FDD-9EDC-F6D919E22B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07" name="Group 56">
              <a:extLst>
                <a:ext uri="{FF2B5EF4-FFF2-40B4-BE49-F238E27FC236}">
                  <a16:creationId xmlns:a16="http://schemas.microsoft.com/office/drawing/2014/main" id="{6ACD5877-0C3B-481D-AA92-2B253DA9306E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185" name="Picture 14">
                <a:extLst>
                  <a:ext uri="{FF2B5EF4-FFF2-40B4-BE49-F238E27FC236}">
                    <a16:creationId xmlns:a16="http://schemas.microsoft.com/office/drawing/2014/main" id="{5F89013A-8731-402C-8EE8-1C2A58E993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6" name="Picture 15">
                <a:extLst>
                  <a:ext uri="{FF2B5EF4-FFF2-40B4-BE49-F238E27FC236}">
                    <a16:creationId xmlns:a16="http://schemas.microsoft.com/office/drawing/2014/main" id="{2BD42E0F-701A-45E6-B83E-F5548EFC68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7" name="Picture 16">
                <a:extLst>
                  <a:ext uri="{FF2B5EF4-FFF2-40B4-BE49-F238E27FC236}">
                    <a16:creationId xmlns:a16="http://schemas.microsoft.com/office/drawing/2014/main" id="{6A766393-DE11-43AE-AE54-21468612B3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8" name="Picture 17">
                <a:extLst>
                  <a:ext uri="{FF2B5EF4-FFF2-40B4-BE49-F238E27FC236}">
                    <a16:creationId xmlns:a16="http://schemas.microsoft.com/office/drawing/2014/main" id="{12DA1541-C6CD-4BDF-B897-670D44F573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9" name="Picture 18">
                <a:extLst>
                  <a:ext uri="{FF2B5EF4-FFF2-40B4-BE49-F238E27FC236}">
                    <a16:creationId xmlns:a16="http://schemas.microsoft.com/office/drawing/2014/main" id="{11C91A83-AD1A-44DD-A29C-AB0334AB25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0" name="Picture 19">
                <a:extLst>
                  <a:ext uri="{FF2B5EF4-FFF2-40B4-BE49-F238E27FC236}">
                    <a16:creationId xmlns:a16="http://schemas.microsoft.com/office/drawing/2014/main" id="{C9859FD5-0AD3-4B98-A3E9-D57423AA12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1" name="Picture 20">
                <a:extLst>
                  <a:ext uri="{FF2B5EF4-FFF2-40B4-BE49-F238E27FC236}">
                    <a16:creationId xmlns:a16="http://schemas.microsoft.com/office/drawing/2014/main" id="{1AA17F7D-1C1C-4B3D-BCBA-04B2C9A4A9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2" name="Picture 21">
                <a:extLst>
                  <a:ext uri="{FF2B5EF4-FFF2-40B4-BE49-F238E27FC236}">
                    <a16:creationId xmlns:a16="http://schemas.microsoft.com/office/drawing/2014/main" id="{ED20B206-3565-4492-86BF-70EEDD5674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3" name="Picture 22">
                <a:extLst>
                  <a:ext uri="{FF2B5EF4-FFF2-40B4-BE49-F238E27FC236}">
                    <a16:creationId xmlns:a16="http://schemas.microsoft.com/office/drawing/2014/main" id="{E773CA02-EC0A-43DF-ABDC-37D0A4484A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4" name="Picture 23">
                <a:extLst>
                  <a:ext uri="{FF2B5EF4-FFF2-40B4-BE49-F238E27FC236}">
                    <a16:creationId xmlns:a16="http://schemas.microsoft.com/office/drawing/2014/main" id="{0EAD73FF-9026-469A-BFA9-32BE112E67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08" name="Group 56">
              <a:extLst>
                <a:ext uri="{FF2B5EF4-FFF2-40B4-BE49-F238E27FC236}">
                  <a16:creationId xmlns:a16="http://schemas.microsoft.com/office/drawing/2014/main" id="{569C16AF-428A-4A6C-A494-2C762E2AC6DB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175" name="Picture 14">
                <a:extLst>
                  <a:ext uri="{FF2B5EF4-FFF2-40B4-BE49-F238E27FC236}">
                    <a16:creationId xmlns:a16="http://schemas.microsoft.com/office/drawing/2014/main" id="{44E7E0D0-9B8B-4986-BA50-DD90782237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6" name="Picture 15">
                <a:extLst>
                  <a:ext uri="{FF2B5EF4-FFF2-40B4-BE49-F238E27FC236}">
                    <a16:creationId xmlns:a16="http://schemas.microsoft.com/office/drawing/2014/main" id="{6BA67B83-61A2-494F-AF73-F957D4D918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7" name="Picture 16">
                <a:extLst>
                  <a:ext uri="{FF2B5EF4-FFF2-40B4-BE49-F238E27FC236}">
                    <a16:creationId xmlns:a16="http://schemas.microsoft.com/office/drawing/2014/main" id="{9E86486B-B3BC-40DA-9444-AB73B8970E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8" name="Picture 17">
                <a:extLst>
                  <a:ext uri="{FF2B5EF4-FFF2-40B4-BE49-F238E27FC236}">
                    <a16:creationId xmlns:a16="http://schemas.microsoft.com/office/drawing/2014/main" id="{7D53509E-3532-440A-AFB1-37251B3054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9" name="Picture 18">
                <a:extLst>
                  <a:ext uri="{FF2B5EF4-FFF2-40B4-BE49-F238E27FC236}">
                    <a16:creationId xmlns:a16="http://schemas.microsoft.com/office/drawing/2014/main" id="{03D05E9C-B06D-4E0D-964A-F0B1DAF2A7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0" name="Picture 19">
                <a:extLst>
                  <a:ext uri="{FF2B5EF4-FFF2-40B4-BE49-F238E27FC236}">
                    <a16:creationId xmlns:a16="http://schemas.microsoft.com/office/drawing/2014/main" id="{7C4343AB-F43F-4D77-A663-8D61CD4433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1" name="Picture 20">
                <a:extLst>
                  <a:ext uri="{FF2B5EF4-FFF2-40B4-BE49-F238E27FC236}">
                    <a16:creationId xmlns:a16="http://schemas.microsoft.com/office/drawing/2014/main" id="{58870770-BC16-4396-AA51-75EAF851C9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2" name="Picture 21">
                <a:extLst>
                  <a:ext uri="{FF2B5EF4-FFF2-40B4-BE49-F238E27FC236}">
                    <a16:creationId xmlns:a16="http://schemas.microsoft.com/office/drawing/2014/main" id="{3BA223A9-7CE1-43BC-91DF-2207901891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3" name="Picture 22">
                <a:extLst>
                  <a:ext uri="{FF2B5EF4-FFF2-40B4-BE49-F238E27FC236}">
                    <a16:creationId xmlns:a16="http://schemas.microsoft.com/office/drawing/2014/main" id="{AA5FD11B-DD09-42FE-969F-1A85D833AF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4" name="Picture 23">
                <a:extLst>
                  <a:ext uri="{FF2B5EF4-FFF2-40B4-BE49-F238E27FC236}">
                    <a16:creationId xmlns:a16="http://schemas.microsoft.com/office/drawing/2014/main" id="{4F256129-C426-4B45-BC34-72A1119FC0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09" name="Group 56">
              <a:extLst>
                <a:ext uri="{FF2B5EF4-FFF2-40B4-BE49-F238E27FC236}">
                  <a16:creationId xmlns:a16="http://schemas.microsoft.com/office/drawing/2014/main" id="{91B1013B-3D9E-47DC-93AE-827623FE0781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165" name="Picture 14">
                <a:extLst>
                  <a:ext uri="{FF2B5EF4-FFF2-40B4-BE49-F238E27FC236}">
                    <a16:creationId xmlns:a16="http://schemas.microsoft.com/office/drawing/2014/main" id="{4018B7C1-B4F8-444B-99E3-3F15E375DF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6" name="Picture 15">
                <a:extLst>
                  <a:ext uri="{FF2B5EF4-FFF2-40B4-BE49-F238E27FC236}">
                    <a16:creationId xmlns:a16="http://schemas.microsoft.com/office/drawing/2014/main" id="{DE0F5920-2FE5-4205-BD08-C8EB2B4447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7" name="Picture 16">
                <a:extLst>
                  <a:ext uri="{FF2B5EF4-FFF2-40B4-BE49-F238E27FC236}">
                    <a16:creationId xmlns:a16="http://schemas.microsoft.com/office/drawing/2014/main" id="{861C8018-8AFD-4C18-BE98-7E867E02BF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8" name="Picture 17">
                <a:extLst>
                  <a:ext uri="{FF2B5EF4-FFF2-40B4-BE49-F238E27FC236}">
                    <a16:creationId xmlns:a16="http://schemas.microsoft.com/office/drawing/2014/main" id="{A4B61AB3-E517-4466-B084-BAABA228A4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9" name="Picture 18">
                <a:extLst>
                  <a:ext uri="{FF2B5EF4-FFF2-40B4-BE49-F238E27FC236}">
                    <a16:creationId xmlns:a16="http://schemas.microsoft.com/office/drawing/2014/main" id="{AD5EAE65-3B2F-459C-A843-B927762116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0" name="Picture 19">
                <a:extLst>
                  <a:ext uri="{FF2B5EF4-FFF2-40B4-BE49-F238E27FC236}">
                    <a16:creationId xmlns:a16="http://schemas.microsoft.com/office/drawing/2014/main" id="{86060D7C-FBC1-4B7B-A718-5C27DE4FBC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1" name="Picture 20">
                <a:extLst>
                  <a:ext uri="{FF2B5EF4-FFF2-40B4-BE49-F238E27FC236}">
                    <a16:creationId xmlns:a16="http://schemas.microsoft.com/office/drawing/2014/main" id="{A6175D43-A057-4E9F-9A40-8B3B14F6CE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2" name="Picture 21">
                <a:extLst>
                  <a:ext uri="{FF2B5EF4-FFF2-40B4-BE49-F238E27FC236}">
                    <a16:creationId xmlns:a16="http://schemas.microsoft.com/office/drawing/2014/main" id="{E3681656-E064-4AF7-ACB4-27735C5C38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3" name="Picture 22">
                <a:extLst>
                  <a:ext uri="{FF2B5EF4-FFF2-40B4-BE49-F238E27FC236}">
                    <a16:creationId xmlns:a16="http://schemas.microsoft.com/office/drawing/2014/main" id="{BB255B59-6831-46F2-B514-9FB1E42EFC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4" name="Picture 23">
                <a:extLst>
                  <a:ext uri="{FF2B5EF4-FFF2-40B4-BE49-F238E27FC236}">
                    <a16:creationId xmlns:a16="http://schemas.microsoft.com/office/drawing/2014/main" id="{29AD2888-BAAB-4A9A-96CC-1833748B57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10" name="Group 56">
              <a:extLst>
                <a:ext uri="{FF2B5EF4-FFF2-40B4-BE49-F238E27FC236}">
                  <a16:creationId xmlns:a16="http://schemas.microsoft.com/office/drawing/2014/main" id="{A6EDAD4C-B28F-4E8D-A40D-762CE511E1BC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155" name="Picture 14">
                <a:extLst>
                  <a:ext uri="{FF2B5EF4-FFF2-40B4-BE49-F238E27FC236}">
                    <a16:creationId xmlns:a16="http://schemas.microsoft.com/office/drawing/2014/main" id="{A6DDEE6F-33F0-4CCD-AA25-AC5AD0CB4D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6" name="Picture 15">
                <a:extLst>
                  <a:ext uri="{FF2B5EF4-FFF2-40B4-BE49-F238E27FC236}">
                    <a16:creationId xmlns:a16="http://schemas.microsoft.com/office/drawing/2014/main" id="{62F5A549-424B-4501-8516-032E4566D4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7" name="Picture 16">
                <a:extLst>
                  <a:ext uri="{FF2B5EF4-FFF2-40B4-BE49-F238E27FC236}">
                    <a16:creationId xmlns:a16="http://schemas.microsoft.com/office/drawing/2014/main" id="{0571BCF0-7E03-4582-984A-2126A2D09B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8" name="Picture 17">
                <a:extLst>
                  <a:ext uri="{FF2B5EF4-FFF2-40B4-BE49-F238E27FC236}">
                    <a16:creationId xmlns:a16="http://schemas.microsoft.com/office/drawing/2014/main" id="{F4AF8102-78AF-4259-B7BC-FAC942EAC7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9" name="Picture 18">
                <a:extLst>
                  <a:ext uri="{FF2B5EF4-FFF2-40B4-BE49-F238E27FC236}">
                    <a16:creationId xmlns:a16="http://schemas.microsoft.com/office/drawing/2014/main" id="{4F6E59C5-C978-4E93-B6FF-7F85BAC9B7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0" name="Picture 19">
                <a:extLst>
                  <a:ext uri="{FF2B5EF4-FFF2-40B4-BE49-F238E27FC236}">
                    <a16:creationId xmlns:a16="http://schemas.microsoft.com/office/drawing/2014/main" id="{75B3C7DE-4AC4-453F-B570-053D9E8B23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1" name="Picture 20">
                <a:extLst>
                  <a:ext uri="{FF2B5EF4-FFF2-40B4-BE49-F238E27FC236}">
                    <a16:creationId xmlns:a16="http://schemas.microsoft.com/office/drawing/2014/main" id="{409445C8-7CA1-4A37-94E3-66E6728A67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2" name="Picture 21">
                <a:extLst>
                  <a:ext uri="{FF2B5EF4-FFF2-40B4-BE49-F238E27FC236}">
                    <a16:creationId xmlns:a16="http://schemas.microsoft.com/office/drawing/2014/main" id="{76760B90-72EA-40AC-AF3A-D6B4778D82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3" name="Picture 22">
                <a:extLst>
                  <a:ext uri="{FF2B5EF4-FFF2-40B4-BE49-F238E27FC236}">
                    <a16:creationId xmlns:a16="http://schemas.microsoft.com/office/drawing/2014/main" id="{2BFCBBB6-E22A-45FC-AF8D-F631E9095D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4" name="Picture 23">
                <a:extLst>
                  <a:ext uri="{FF2B5EF4-FFF2-40B4-BE49-F238E27FC236}">
                    <a16:creationId xmlns:a16="http://schemas.microsoft.com/office/drawing/2014/main" id="{1BC6689D-D61A-4BCB-8880-ECDE18F0A8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11" name="Group 56">
              <a:extLst>
                <a:ext uri="{FF2B5EF4-FFF2-40B4-BE49-F238E27FC236}">
                  <a16:creationId xmlns:a16="http://schemas.microsoft.com/office/drawing/2014/main" id="{84C5FD30-322F-4BE4-9D8C-C6C1F254A01C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145" name="Picture 14">
                <a:extLst>
                  <a:ext uri="{FF2B5EF4-FFF2-40B4-BE49-F238E27FC236}">
                    <a16:creationId xmlns:a16="http://schemas.microsoft.com/office/drawing/2014/main" id="{32C151F1-FA95-45A5-9192-719C099FF1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6" name="Picture 15">
                <a:extLst>
                  <a:ext uri="{FF2B5EF4-FFF2-40B4-BE49-F238E27FC236}">
                    <a16:creationId xmlns:a16="http://schemas.microsoft.com/office/drawing/2014/main" id="{67C7E652-0A72-49BB-9F77-11D151E7D6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7" name="Picture 16">
                <a:extLst>
                  <a:ext uri="{FF2B5EF4-FFF2-40B4-BE49-F238E27FC236}">
                    <a16:creationId xmlns:a16="http://schemas.microsoft.com/office/drawing/2014/main" id="{7BC40645-E048-46FD-ACCC-A1C809EB8D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8" name="Picture 17">
                <a:extLst>
                  <a:ext uri="{FF2B5EF4-FFF2-40B4-BE49-F238E27FC236}">
                    <a16:creationId xmlns:a16="http://schemas.microsoft.com/office/drawing/2014/main" id="{FA1E497E-BBF7-4F42-A4AE-2835138B06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9" name="Picture 18">
                <a:extLst>
                  <a:ext uri="{FF2B5EF4-FFF2-40B4-BE49-F238E27FC236}">
                    <a16:creationId xmlns:a16="http://schemas.microsoft.com/office/drawing/2014/main" id="{0CB540FF-B1C1-468E-82EF-731321E7D5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0" name="Picture 19">
                <a:extLst>
                  <a:ext uri="{FF2B5EF4-FFF2-40B4-BE49-F238E27FC236}">
                    <a16:creationId xmlns:a16="http://schemas.microsoft.com/office/drawing/2014/main" id="{4A579553-1472-4900-998B-60619171F2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1" name="Picture 20">
                <a:extLst>
                  <a:ext uri="{FF2B5EF4-FFF2-40B4-BE49-F238E27FC236}">
                    <a16:creationId xmlns:a16="http://schemas.microsoft.com/office/drawing/2014/main" id="{6813292D-4107-4551-95EB-054B5342C6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2" name="Picture 21">
                <a:extLst>
                  <a:ext uri="{FF2B5EF4-FFF2-40B4-BE49-F238E27FC236}">
                    <a16:creationId xmlns:a16="http://schemas.microsoft.com/office/drawing/2014/main" id="{BA1D7C83-EE49-44DE-A58E-CCCAB2519E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3" name="Picture 22">
                <a:extLst>
                  <a:ext uri="{FF2B5EF4-FFF2-40B4-BE49-F238E27FC236}">
                    <a16:creationId xmlns:a16="http://schemas.microsoft.com/office/drawing/2014/main" id="{F0B5A9C1-E311-4982-B9C2-EB2C049BC9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4" name="Picture 23">
                <a:extLst>
                  <a:ext uri="{FF2B5EF4-FFF2-40B4-BE49-F238E27FC236}">
                    <a16:creationId xmlns:a16="http://schemas.microsoft.com/office/drawing/2014/main" id="{DBD42873-672F-4061-B03D-04DE2AE1E9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12" name="Group 56">
              <a:extLst>
                <a:ext uri="{FF2B5EF4-FFF2-40B4-BE49-F238E27FC236}">
                  <a16:creationId xmlns:a16="http://schemas.microsoft.com/office/drawing/2014/main" id="{58469BD0-4B6C-46DD-BA0E-D9BFE0C87C9F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135" name="Picture 14">
                <a:extLst>
                  <a:ext uri="{FF2B5EF4-FFF2-40B4-BE49-F238E27FC236}">
                    <a16:creationId xmlns:a16="http://schemas.microsoft.com/office/drawing/2014/main" id="{09824505-87BB-4213-9B02-6E4348F176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6" name="Picture 15">
                <a:extLst>
                  <a:ext uri="{FF2B5EF4-FFF2-40B4-BE49-F238E27FC236}">
                    <a16:creationId xmlns:a16="http://schemas.microsoft.com/office/drawing/2014/main" id="{18598403-2C90-4A21-B5A3-17BF910550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7" name="Picture 16">
                <a:extLst>
                  <a:ext uri="{FF2B5EF4-FFF2-40B4-BE49-F238E27FC236}">
                    <a16:creationId xmlns:a16="http://schemas.microsoft.com/office/drawing/2014/main" id="{31E5CCBF-9FFC-4E5F-B832-BFC158D31B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8" name="Picture 17">
                <a:extLst>
                  <a:ext uri="{FF2B5EF4-FFF2-40B4-BE49-F238E27FC236}">
                    <a16:creationId xmlns:a16="http://schemas.microsoft.com/office/drawing/2014/main" id="{AAC4D5C5-F8F5-4267-82BA-61E2A714BC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9" name="Picture 18">
                <a:extLst>
                  <a:ext uri="{FF2B5EF4-FFF2-40B4-BE49-F238E27FC236}">
                    <a16:creationId xmlns:a16="http://schemas.microsoft.com/office/drawing/2014/main" id="{6E4F3ABF-0BBF-42A6-8213-605C44FD94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0" name="Picture 19">
                <a:extLst>
                  <a:ext uri="{FF2B5EF4-FFF2-40B4-BE49-F238E27FC236}">
                    <a16:creationId xmlns:a16="http://schemas.microsoft.com/office/drawing/2014/main" id="{67C175F3-32B4-4582-976F-C668BD1C5B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1" name="Picture 20">
                <a:extLst>
                  <a:ext uri="{FF2B5EF4-FFF2-40B4-BE49-F238E27FC236}">
                    <a16:creationId xmlns:a16="http://schemas.microsoft.com/office/drawing/2014/main" id="{AB5ABFC4-963C-47AB-82CC-2F1C256291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2" name="Picture 21">
                <a:extLst>
                  <a:ext uri="{FF2B5EF4-FFF2-40B4-BE49-F238E27FC236}">
                    <a16:creationId xmlns:a16="http://schemas.microsoft.com/office/drawing/2014/main" id="{376CECD4-4AF4-4CEA-BE1B-07A31DA02A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3" name="Picture 22">
                <a:extLst>
                  <a:ext uri="{FF2B5EF4-FFF2-40B4-BE49-F238E27FC236}">
                    <a16:creationId xmlns:a16="http://schemas.microsoft.com/office/drawing/2014/main" id="{9E43A95B-9914-4EE6-8B67-43FEE75FBF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4" name="Picture 23">
                <a:extLst>
                  <a:ext uri="{FF2B5EF4-FFF2-40B4-BE49-F238E27FC236}">
                    <a16:creationId xmlns:a16="http://schemas.microsoft.com/office/drawing/2014/main" id="{3F9A5CB7-D53D-47A5-A228-8364F3B16B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13" name="Group 56">
              <a:extLst>
                <a:ext uri="{FF2B5EF4-FFF2-40B4-BE49-F238E27FC236}">
                  <a16:creationId xmlns:a16="http://schemas.microsoft.com/office/drawing/2014/main" id="{06919BD3-7191-4024-A4E7-0CB9BC74ADD9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125" name="Picture 14">
                <a:extLst>
                  <a:ext uri="{FF2B5EF4-FFF2-40B4-BE49-F238E27FC236}">
                    <a16:creationId xmlns:a16="http://schemas.microsoft.com/office/drawing/2014/main" id="{03900181-EF4C-4DCB-B476-2F08087B8E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6" name="Picture 15">
                <a:extLst>
                  <a:ext uri="{FF2B5EF4-FFF2-40B4-BE49-F238E27FC236}">
                    <a16:creationId xmlns:a16="http://schemas.microsoft.com/office/drawing/2014/main" id="{7387E68E-27E9-4221-91C3-10B4E64524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7" name="Picture 16">
                <a:extLst>
                  <a:ext uri="{FF2B5EF4-FFF2-40B4-BE49-F238E27FC236}">
                    <a16:creationId xmlns:a16="http://schemas.microsoft.com/office/drawing/2014/main" id="{A65C775A-0370-43E5-A817-EE25962036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8" name="Picture 17">
                <a:extLst>
                  <a:ext uri="{FF2B5EF4-FFF2-40B4-BE49-F238E27FC236}">
                    <a16:creationId xmlns:a16="http://schemas.microsoft.com/office/drawing/2014/main" id="{7CEFEEA2-131D-4B1E-9175-832FC59EAD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9" name="Picture 18">
                <a:extLst>
                  <a:ext uri="{FF2B5EF4-FFF2-40B4-BE49-F238E27FC236}">
                    <a16:creationId xmlns:a16="http://schemas.microsoft.com/office/drawing/2014/main" id="{BFEB124D-7596-47D7-8C91-4433E21534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0" name="Picture 19">
                <a:extLst>
                  <a:ext uri="{FF2B5EF4-FFF2-40B4-BE49-F238E27FC236}">
                    <a16:creationId xmlns:a16="http://schemas.microsoft.com/office/drawing/2014/main" id="{FF690986-673A-4294-AB67-A9B28A307A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1" name="Picture 20">
                <a:extLst>
                  <a:ext uri="{FF2B5EF4-FFF2-40B4-BE49-F238E27FC236}">
                    <a16:creationId xmlns:a16="http://schemas.microsoft.com/office/drawing/2014/main" id="{46D8E973-5605-4974-B5F4-033A081960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2" name="Picture 21">
                <a:extLst>
                  <a:ext uri="{FF2B5EF4-FFF2-40B4-BE49-F238E27FC236}">
                    <a16:creationId xmlns:a16="http://schemas.microsoft.com/office/drawing/2014/main" id="{E4A9C693-0771-4E68-8A9D-654C9F9887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3" name="Picture 22">
                <a:extLst>
                  <a:ext uri="{FF2B5EF4-FFF2-40B4-BE49-F238E27FC236}">
                    <a16:creationId xmlns:a16="http://schemas.microsoft.com/office/drawing/2014/main" id="{D7A11533-0F6F-4655-B474-D6884C4294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4" name="Picture 23">
                <a:extLst>
                  <a:ext uri="{FF2B5EF4-FFF2-40B4-BE49-F238E27FC236}">
                    <a16:creationId xmlns:a16="http://schemas.microsoft.com/office/drawing/2014/main" id="{4B86FA7F-1427-4D23-976F-EE6F106B76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14" name="Group 56">
              <a:extLst>
                <a:ext uri="{FF2B5EF4-FFF2-40B4-BE49-F238E27FC236}">
                  <a16:creationId xmlns:a16="http://schemas.microsoft.com/office/drawing/2014/main" id="{B625F660-E6EE-4CC8-AC21-B2D379FEFBE4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1115" name="Picture 14">
                <a:extLst>
                  <a:ext uri="{FF2B5EF4-FFF2-40B4-BE49-F238E27FC236}">
                    <a16:creationId xmlns:a16="http://schemas.microsoft.com/office/drawing/2014/main" id="{36C33B9C-9252-417D-AE42-48114BB262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6" name="Picture 15">
                <a:extLst>
                  <a:ext uri="{FF2B5EF4-FFF2-40B4-BE49-F238E27FC236}">
                    <a16:creationId xmlns:a16="http://schemas.microsoft.com/office/drawing/2014/main" id="{C6A8CA53-8210-4468-8C40-7ECCF7D9A1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7" name="Picture 16">
                <a:extLst>
                  <a:ext uri="{FF2B5EF4-FFF2-40B4-BE49-F238E27FC236}">
                    <a16:creationId xmlns:a16="http://schemas.microsoft.com/office/drawing/2014/main" id="{3A39B639-ECAB-45BC-87B6-1E753D663A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8" name="Picture 17">
                <a:extLst>
                  <a:ext uri="{FF2B5EF4-FFF2-40B4-BE49-F238E27FC236}">
                    <a16:creationId xmlns:a16="http://schemas.microsoft.com/office/drawing/2014/main" id="{ABA98F4D-FB06-4B75-B66C-F0F99C506F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9" name="Picture 18">
                <a:extLst>
                  <a:ext uri="{FF2B5EF4-FFF2-40B4-BE49-F238E27FC236}">
                    <a16:creationId xmlns:a16="http://schemas.microsoft.com/office/drawing/2014/main" id="{D3282821-6064-4CFD-AB6D-49CE1C452A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0" name="Picture 19">
                <a:extLst>
                  <a:ext uri="{FF2B5EF4-FFF2-40B4-BE49-F238E27FC236}">
                    <a16:creationId xmlns:a16="http://schemas.microsoft.com/office/drawing/2014/main" id="{D5AEE137-3246-4979-8C3E-EFA21FB79A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1" name="Picture 20">
                <a:extLst>
                  <a:ext uri="{FF2B5EF4-FFF2-40B4-BE49-F238E27FC236}">
                    <a16:creationId xmlns:a16="http://schemas.microsoft.com/office/drawing/2014/main" id="{87522E1C-2496-4C06-AD7F-E52C0514A5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2" name="Picture 21">
                <a:extLst>
                  <a:ext uri="{FF2B5EF4-FFF2-40B4-BE49-F238E27FC236}">
                    <a16:creationId xmlns:a16="http://schemas.microsoft.com/office/drawing/2014/main" id="{12FF8FAB-FE0D-4CEB-A32A-A0328BA8F0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3" name="Picture 22">
                <a:extLst>
                  <a:ext uri="{FF2B5EF4-FFF2-40B4-BE49-F238E27FC236}">
                    <a16:creationId xmlns:a16="http://schemas.microsoft.com/office/drawing/2014/main" id="{0B892D0C-9405-463A-B7B9-0C7B396600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4" name="Picture 23">
                <a:extLst>
                  <a:ext uri="{FF2B5EF4-FFF2-40B4-BE49-F238E27FC236}">
                    <a16:creationId xmlns:a16="http://schemas.microsoft.com/office/drawing/2014/main" id="{CDFBCF72-6B7A-412D-80BF-D082E4F920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215" name="Group 56">
            <a:extLst>
              <a:ext uri="{FF2B5EF4-FFF2-40B4-BE49-F238E27FC236}">
                <a16:creationId xmlns:a16="http://schemas.microsoft.com/office/drawing/2014/main" id="{BA5821D2-3A70-4D7C-9FBB-4203CD571190}"/>
              </a:ext>
            </a:extLst>
          </p:cNvPr>
          <p:cNvGrpSpPr/>
          <p:nvPr/>
        </p:nvGrpSpPr>
        <p:grpSpPr>
          <a:xfrm>
            <a:off x="9496768" y="1961988"/>
            <a:ext cx="1539560" cy="171967"/>
            <a:chOff x="7746380" y="2949426"/>
            <a:chExt cx="2188691" cy="244475"/>
          </a:xfrm>
        </p:grpSpPr>
        <p:pic>
          <p:nvPicPr>
            <p:cNvPr id="1216" name="Picture 14">
              <a:extLst>
                <a:ext uri="{FF2B5EF4-FFF2-40B4-BE49-F238E27FC236}">
                  <a16:creationId xmlns:a16="http://schemas.microsoft.com/office/drawing/2014/main" id="{9893649D-B2D7-4EDB-B135-47E826DCBA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7" name="Picture 15">
              <a:extLst>
                <a:ext uri="{FF2B5EF4-FFF2-40B4-BE49-F238E27FC236}">
                  <a16:creationId xmlns:a16="http://schemas.microsoft.com/office/drawing/2014/main" id="{DD713B92-810D-4906-8F73-927846E170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8" name="Picture 16">
              <a:extLst>
                <a:ext uri="{FF2B5EF4-FFF2-40B4-BE49-F238E27FC236}">
                  <a16:creationId xmlns:a16="http://schemas.microsoft.com/office/drawing/2014/main" id="{00A65082-E65B-4C30-A457-4863EFF3B6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9" name="Picture 17">
              <a:extLst>
                <a:ext uri="{FF2B5EF4-FFF2-40B4-BE49-F238E27FC236}">
                  <a16:creationId xmlns:a16="http://schemas.microsoft.com/office/drawing/2014/main" id="{EBBF5BB8-5D46-458F-AA4E-D1BD3B6FFE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0" name="Picture 18">
              <a:extLst>
                <a:ext uri="{FF2B5EF4-FFF2-40B4-BE49-F238E27FC236}">
                  <a16:creationId xmlns:a16="http://schemas.microsoft.com/office/drawing/2014/main" id="{C70E01EA-A6E3-4EB2-90C8-9B0BA66189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1" name="Picture 19">
              <a:extLst>
                <a:ext uri="{FF2B5EF4-FFF2-40B4-BE49-F238E27FC236}">
                  <a16:creationId xmlns:a16="http://schemas.microsoft.com/office/drawing/2014/main" id="{55B92B4C-070C-4758-9473-DDA6FA94E3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2" name="Picture 20">
              <a:extLst>
                <a:ext uri="{FF2B5EF4-FFF2-40B4-BE49-F238E27FC236}">
                  <a16:creationId xmlns:a16="http://schemas.microsoft.com/office/drawing/2014/main" id="{1940C078-443E-49C6-BF69-C6FAAA5B6E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3" name="Picture 21">
              <a:extLst>
                <a:ext uri="{FF2B5EF4-FFF2-40B4-BE49-F238E27FC236}">
                  <a16:creationId xmlns:a16="http://schemas.microsoft.com/office/drawing/2014/main" id="{4DE3EB52-EC8F-438D-BFC5-ABFAFEBD21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4" name="Picture 22">
              <a:extLst>
                <a:ext uri="{FF2B5EF4-FFF2-40B4-BE49-F238E27FC236}">
                  <a16:creationId xmlns:a16="http://schemas.microsoft.com/office/drawing/2014/main" id="{1F91F068-B337-4705-91D8-F9E203D470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5" name="Picture 23">
              <a:extLst>
                <a:ext uri="{FF2B5EF4-FFF2-40B4-BE49-F238E27FC236}">
                  <a16:creationId xmlns:a16="http://schemas.microsoft.com/office/drawing/2014/main" id="{D56D1A7F-88F0-411A-A022-ABCB3CC41E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26" name="Group 56">
            <a:extLst>
              <a:ext uri="{FF2B5EF4-FFF2-40B4-BE49-F238E27FC236}">
                <a16:creationId xmlns:a16="http://schemas.microsoft.com/office/drawing/2014/main" id="{EA9D9E1E-2A9A-49CE-84BC-4663F6CECA6F}"/>
              </a:ext>
            </a:extLst>
          </p:cNvPr>
          <p:cNvGrpSpPr/>
          <p:nvPr/>
        </p:nvGrpSpPr>
        <p:grpSpPr>
          <a:xfrm>
            <a:off x="9494770" y="2420986"/>
            <a:ext cx="1539560" cy="171967"/>
            <a:chOff x="7746380" y="2949426"/>
            <a:chExt cx="2188691" cy="244475"/>
          </a:xfrm>
        </p:grpSpPr>
        <p:pic>
          <p:nvPicPr>
            <p:cNvPr id="1227" name="Picture 14">
              <a:extLst>
                <a:ext uri="{FF2B5EF4-FFF2-40B4-BE49-F238E27FC236}">
                  <a16:creationId xmlns:a16="http://schemas.microsoft.com/office/drawing/2014/main" id="{8D21946C-C2DF-42F3-9FDA-6C9EB4F7E2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8" name="Picture 15">
              <a:extLst>
                <a:ext uri="{FF2B5EF4-FFF2-40B4-BE49-F238E27FC236}">
                  <a16:creationId xmlns:a16="http://schemas.microsoft.com/office/drawing/2014/main" id="{898D1FE3-7622-43D1-80FC-C63D51EE21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" name="Picture 16">
              <a:extLst>
                <a:ext uri="{FF2B5EF4-FFF2-40B4-BE49-F238E27FC236}">
                  <a16:creationId xmlns:a16="http://schemas.microsoft.com/office/drawing/2014/main" id="{0C8D8A76-B1C3-47ED-9F81-8461C5BDFF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" name="Picture 17">
              <a:extLst>
                <a:ext uri="{FF2B5EF4-FFF2-40B4-BE49-F238E27FC236}">
                  <a16:creationId xmlns:a16="http://schemas.microsoft.com/office/drawing/2014/main" id="{8E0AC5DF-7DAB-47FE-BE1E-7E781FAA98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1" name="Picture 18">
              <a:extLst>
                <a:ext uri="{FF2B5EF4-FFF2-40B4-BE49-F238E27FC236}">
                  <a16:creationId xmlns:a16="http://schemas.microsoft.com/office/drawing/2014/main" id="{C73C55D0-ABC0-41F9-A9F8-C2F0319BEA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2" name="Picture 19">
              <a:extLst>
                <a:ext uri="{FF2B5EF4-FFF2-40B4-BE49-F238E27FC236}">
                  <a16:creationId xmlns:a16="http://schemas.microsoft.com/office/drawing/2014/main" id="{3F71CFAF-98C7-4C48-9715-C1BFC52D2F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3" name="Picture 20">
              <a:extLst>
                <a:ext uri="{FF2B5EF4-FFF2-40B4-BE49-F238E27FC236}">
                  <a16:creationId xmlns:a16="http://schemas.microsoft.com/office/drawing/2014/main" id="{6FFEFA4C-156D-4615-A517-300FE3FA76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4" name="Picture 21">
              <a:extLst>
                <a:ext uri="{FF2B5EF4-FFF2-40B4-BE49-F238E27FC236}">
                  <a16:creationId xmlns:a16="http://schemas.microsoft.com/office/drawing/2014/main" id="{1D73D619-0484-4D35-B1C2-075EF6A960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5" name="Picture 22">
              <a:extLst>
                <a:ext uri="{FF2B5EF4-FFF2-40B4-BE49-F238E27FC236}">
                  <a16:creationId xmlns:a16="http://schemas.microsoft.com/office/drawing/2014/main" id="{C85E55D6-9A8C-4B46-BE9C-B053F30247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6" name="Picture 23">
              <a:extLst>
                <a:ext uri="{FF2B5EF4-FFF2-40B4-BE49-F238E27FC236}">
                  <a16:creationId xmlns:a16="http://schemas.microsoft.com/office/drawing/2014/main" id="{A355E02F-4F22-4C8B-B822-33B7129380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37" name="Group 56">
            <a:extLst>
              <a:ext uri="{FF2B5EF4-FFF2-40B4-BE49-F238E27FC236}">
                <a16:creationId xmlns:a16="http://schemas.microsoft.com/office/drawing/2014/main" id="{9A05558A-CB4C-43B0-B854-5A4C79CC8738}"/>
              </a:ext>
            </a:extLst>
          </p:cNvPr>
          <p:cNvGrpSpPr/>
          <p:nvPr/>
        </p:nvGrpSpPr>
        <p:grpSpPr>
          <a:xfrm>
            <a:off x="9494770" y="2861848"/>
            <a:ext cx="1539560" cy="171967"/>
            <a:chOff x="7746380" y="2949426"/>
            <a:chExt cx="2188691" cy="244475"/>
          </a:xfrm>
        </p:grpSpPr>
        <p:pic>
          <p:nvPicPr>
            <p:cNvPr id="1238" name="Picture 14">
              <a:extLst>
                <a:ext uri="{FF2B5EF4-FFF2-40B4-BE49-F238E27FC236}">
                  <a16:creationId xmlns:a16="http://schemas.microsoft.com/office/drawing/2014/main" id="{354C5936-A365-4071-80BA-6C474C4FC8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9" name="Picture 15">
              <a:extLst>
                <a:ext uri="{FF2B5EF4-FFF2-40B4-BE49-F238E27FC236}">
                  <a16:creationId xmlns:a16="http://schemas.microsoft.com/office/drawing/2014/main" id="{AA3F10A5-20A6-41F9-BA96-AA5C66B7D0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0" name="Picture 16">
              <a:extLst>
                <a:ext uri="{FF2B5EF4-FFF2-40B4-BE49-F238E27FC236}">
                  <a16:creationId xmlns:a16="http://schemas.microsoft.com/office/drawing/2014/main" id="{D0130550-8FD3-4BD0-A3D6-56ED13595F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1" name="Picture 17">
              <a:extLst>
                <a:ext uri="{FF2B5EF4-FFF2-40B4-BE49-F238E27FC236}">
                  <a16:creationId xmlns:a16="http://schemas.microsoft.com/office/drawing/2014/main" id="{89D41F3D-C698-44A6-B009-D5F611886E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2" name="Picture 18">
              <a:extLst>
                <a:ext uri="{FF2B5EF4-FFF2-40B4-BE49-F238E27FC236}">
                  <a16:creationId xmlns:a16="http://schemas.microsoft.com/office/drawing/2014/main" id="{42CF3BD4-5BC6-4878-9F42-712954A2AC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3" name="Picture 19">
              <a:extLst>
                <a:ext uri="{FF2B5EF4-FFF2-40B4-BE49-F238E27FC236}">
                  <a16:creationId xmlns:a16="http://schemas.microsoft.com/office/drawing/2014/main" id="{14E32429-035A-45DA-AEC3-7FC93648F6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4" name="Picture 20">
              <a:extLst>
                <a:ext uri="{FF2B5EF4-FFF2-40B4-BE49-F238E27FC236}">
                  <a16:creationId xmlns:a16="http://schemas.microsoft.com/office/drawing/2014/main" id="{16F40EB8-BFB1-4757-A8E9-0C64AD048D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5" name="Picture 21">
              <a:extLst>
                <a:ext uri="{FF2B5EF4-FFF2-40B4-BE49-F238E27FC236}">
                  <a16:creationId xmlns:a16="http://schemas.microsoft.com/office/drawing/2014/main" id="{692CAAA1-636B-49F4-B8AF-5AD708F81D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6" name="Picture 22">
              <a:extLst>
                <a:ext uri="{FF2B5EF4-FFF2-40B4-BE49-F238E27FC236}">
                  <a16:creationId xmlns:a16="http://schemas.microsoft.com/office/drawing/2014/main" id="{F95102FA-176C-408B-9EC2-FA3FC9D036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7" name="Picture 23">
              <a:extLst>
                <a:ext uri="{FF2B5EF4-FFF2-40B4-BE49-F238E27FC236}">
                  <a16:creationId xmlns:a16="http://schemas.microsoft.com/office/drawing/2014/main" id="{6C7B7EC8-CA87-4412-8B93-8576C423DC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48" name="Group 56">
            <a:extLst>
              <a:ext uri="{FF2B5EF4-FFF2-40B4-BE49-F238E27FC236}">
                <a16:creationId xmlns:a16="http://schemas.microsoft.com/office/drawing/2014/main" id="{CCE3AAFA-4F33-47C8-BD08-054B6071F6F9}"/>
              </a:ext>
            </a:extLst>
          </p:cNvPr>
          <p:cNvGrpSpPr/>
          <p:nvPr/>
        </p:nvGrpSpPr>
        <p:grpSpPr>
          <a:xfrm>
            <a:off x="9493783" y="3328118"/>
            <a:ext cx="1539560" cy="171967"/>
            <a:chOff x="7746380" y="2949426"/>
            <a:chExt cx="2188691" cy="244475"/>
          </a:xfrm>
        </p:grpSpPr>
        <p:pic>
          <p:nvPicPr>
            <p:cNvPr id="1249" name="Picture 14">
              <a:extLst>
                <a:ext uri="{FF2B5EF4-FFF2-40B4-BE49-F238E27FC236}">
                  <a16:creationId xmlns:a16="http://schemas.microsoft.com/office/drawing/2014/main" id="{E71A7288-B1D2-4D81-8A87-4424A00D8D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0" name="Picture 15">
              <a:extLst>
                <a:ext uri="{FF2B5EF4-FFF2-40B4-BE49-F238E27FC236}">
                  <a16:creationId xmlns:a16="http://schemas.microsoft.com/office/drawing/2014/main" id="{71D9FF9B-A390-41F4-B5C6-2B7401E875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1" name="Picture 16">
              <a:extLst>
                <a:ext uri="{FF2B5EF4-FFF2-40B4-BE49-F238E27FC236}">
                  <a16:creationId xmlns:a16="http://schemas.microsoft.com/office/drawing/2014/main" id="{889A4835-6905-4F87-88FF-DD79A90D32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2" name="Picture 17">
              <a:extLst>
                <a:ext uri="{FF2B5EF4-FFF2-40B4-BE49-F238E27FC236}">
                  <a16:creationId xmlns:a16="http://schemas.microsoft.com/office/drawing/2014/main" id="{3EC34C14-D318-4A59-B2C5-8802635DC4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3" name="Picture 18">
              <a:extLst>
                <a:ext uri="{FF2B5EF4-FFF2-40B4-BE49-F238E27FC236}">
                  <a16:creationId xmlns:a16="http://schemas.microsoft.com/office/drawing/2014/main" id="{06709BE6-A1C6-48FE-AE93-F59CAC42DB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4" name="Picture 19">
              <a:extLst>
                <a:ext uri="{FF2B5EF4-FFF2-40B4-BE49-F238E27FC236}">
                  <a16:creationId xmlns:a16="http://schemas.microsoft.com/office/drawing/2014/main" id="{4153CF46-ECB4-4380-8028-81B7C100F7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5" name="Picture 20">
              <a:extLst>
                <a:ext uri="{FF2B5EF4-FFF2-40B4-BE49-F238E27FC236}">
                  <a16:creationId xmlns:a16="http://schemas.microsoft.com/office/drawing/2014/main" id="{2D38ECD9-E205-4EF7-AE99-D294EE9B80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6" name="Picture 21">
              <a:extLst>
                <a:ext uri="{FF2B5EF4-FFF2-40B4-BE49-F238E27FC236}">
                  <a16:creationId xmlns:a16="http://schemas.microsoft.com/office/drawing/2014/main" id="{61D0EA67-38A8-4258-8D2F-D8D8A680B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7" name="Picture 22">
              <a:extLst>
                <a:ext uri="{FF2B5EF4-FFF2-40B4-BE49-F238E27FC236}">
                  <a16:creationId xmlns:a16="http://schemas.microsoft.com/office/drawing/2014/main" id="{AD2A3492-E2E3-46F2-8C24-62A36C67E7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8" name="Picture 23">
              <a:extLst>
                <a:ext uri="{FF2B5EF4-FFF2-40B4-BE49-F238E27FC236}">
                  <a16:creationId xmlns:a16="http://schemas.microsoft.com/office/drawing/2014/main" id="{879504CF-9371-43EC-ACF7-FBF8E82465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59" name="Group 56">
            <a:extLst>
              <a:ext uri="{FF2B5EF4-FFF2-40B4-BE49-F238E27FC236}">
                <a16:creationId xmlns:a16="http://schemas.microsoft.com/office/drawing/2014/main" id="{ADEBFA25-A1A1-4B4E-95A3-F9DB945C2E2E}"/>
              </a:ext>
            </a:extLst>
          </p:cNvPr>
          <p:cNvGrpSpPr/>
          <p:nvPr/>
        </p:nvGrpSpPr>
        <p:grpSpPr>
          <a:xfrm>
            <a:off x="9493783" y="3768980"/>
            <a:ext cx="1539560" cy="171967"/>
            <a:chOff x="7746380" y="2949426"/>
            <a:chExt cx="2188691" cy="244475"/>
          </a:xfrm>
        </p:grpSpPr>
        <p:pic>
          <p:nvPicPr>
            <p:cNvPr id="1260" name="Picture 14">
              <a:extLst>
                <a:ext uri="{FF2B5EF4-FFF2-40B4-BE49-F238E27FC236}">
                  <a16:creationId xmlns:a16="http://schemas.microsoft.com/office/drawing/2014/main" id="{F6E81A5F-1D79-4D73-83BC-444694C231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1" name="Picture 15">
              <a:extLst>
                <a:ext uri="{FF2B5EF4-FFF2-40B4-BE49-F238E27FC236}">
                  <a16:creationId xmlns:a16="http://schemas.microsoft.com/office/drawing/2014/main" id="{BAF9278F-17DF-4CA3-9B6F-26C9CAD14A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2" name="Picture 16">
              <a:extLst>
                <a:ext uri="{FF2B5EF4-FFF2-40B4-BE49-F238E27FC236}">
                  <a16:creationId xmlns:a16="http://schemas.microsoft.com/office/drawing/2014/main" id="{88482872-3B32-458A-A668-62ECC476F3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3" name="Picture 17">
              <a:extLst>
                <a:ext uri="{FF2B5EF4-FFF2-40B4-BE49-F238E27FC236}">
                  <a16:creationId xmlns:a16="http://schemas.microsoft.com/office/drawing/2014/main" id="{EFD8E2A1-485F-4811-B31E-37DF528FB1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4" name="Picture 18">
              <a:extLst>
                <a:ext uri="{FF2B5EF4-FFF2-40B4-BE49-F238E27FC236}">
                  <a16:creationId xmlns:a16="http://schemas.microsoft.com/office/drawing/2014/main" id="{52836614-2645-4EC3-BAEB-11C4519D70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5" name="Picture 19">
              <a:extLst>
                <a:ext uri="{FF2B5EF4-FFF2-40B4-BE49-F238E27FC236}">
                  <a16:creationId xmlns:a16="http://schemas.microsoft.com/office/drawing/2014/main" id="{6DDC58D5-E754-4854-A8DA-76B52C0F21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6" name="Picture 20">
              <a:extLst>
                <a:ext uri="{FF2B5EF4-FFF2-40B4-BE49-F238E27FC236}">
                  <a16:creationId xmlns:a16="http://schemas.microsoft.com/office/drawing/2014/main" id="{EE141FB3-9B06-440F-A950-767A20A5C3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7" name="Picture 21">
              <a:extLst>
                <a:ext uri="{FF2B5EF4-FFF2-40B4-BE49-F238E27FC236}">
                  <a16:creationId xmlns:a16="http://schemas.microsoft.com/office/drawing/2014/main" id="{BD860128-342E-4750-8580-47EA68F321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8" name="Picture 22">
              <a:extLst>
                <a:ext uri="{FF2B5EF4-FFF2-40B4-BE49-F238E27FC236}">
                  <a16:creationId xmlns:a16="http://schemas.microsoft.com/office/drawing/2014/main" id="{225CA9C9-296E-4524-8469-F63453011E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9" name="Picture 23">
              <a:extLst>
                <a:ext uri="{FF2B5EF4-FFF2-40B4-BE49-F238E27FC236}">
                  <a16:creationId xmlns:a16="http://schemas.microsoft.com/office/drawing/2014/main" id="{DFB1661B-CFC2-43E2-A477-C109126F2A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70" name="Group 56">
            <a:extLst>
              <a:ext uri="{FF2B5EF4-FFF2-40B4-BE49-F238E27FC236}">
                <a16:creationId xmlns:a16="http://schemas.microsoft.com/office/drawing/2014/main" id="{9219DD7F-049B-455D-8826-E14AA4C31595}"/>
              </a:ext>
            </a:extLst>
          </p:cNvPr>
          <p:cNvGrpSpPr/>
          <p:nvPr/>
        </p:nvGrpSpPr>
        <p:grpSpPr>
          <a:xfrm>
            <a:off x="9491785" y="4227978"/>
            <a:ext cx="1539560" cy="171967"/>
            <a:chOff x="7746380" y="2949426"/>
            <a:chExt cx="2188691" cy="244475"/>
          </a:xfrm>
        </p:grpSpPr>
        <p:pic>
          <p:nvPicPr>
            <p:cNvPr id="1271" name="Picture 14">
              <a:extLst>
                <a:ext uri="{FF2B5EF4-FFF2-40B4-BE49-F238E27FC236}">
                  <a16:creationId xmlns:a16="http://schemas.microsoft.com/office/drawing/2014/main" id="{CB76A479-91B3-4C3A-BEA2-0BF3DA4624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2" name="Picture 15">
              <a:extLst>
                <a:ext uri="{FF2B5EF4-FFF2-40B4-BE49-F238E27FC236}">
                  <a16:creationId xmlns:a16="http://schemas.microsoft.com/office/drawing/2014/main" id="{FCC474AA-7D4A-4A3A-94EB-FD4336A671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3" name="Picture 16">
              <a:extLst>
                <a:ext uri="{FF2B5EF4-FFF2-40B4-BE49-F238E27FC236}">
                  <a16:creationId xmlns:a16="http://schemas.microsoft.com/office/drawing/2014/main" id="{5402697A-7978-4B23-B0B3-37F3B63CB3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4" name="Picture 17">
              <a:extLst>
                <a:ext uri="{FF2B5EF4-FFF2-40B4-BE49-F238E27FC236}">
                  <a16:creationId xmlns:a16="http://schemas.microsoft.com/office/drawing/2014/main" id="{A69104FE-7F29-4BD8-8EDD-439EA85BD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5" name="Picture 18">
              <a:extLst>
                <a:ext uri="{FF2B5EF4-FFF2-40B4-BE49-F238E27FC236}">
                  <a16:creationId xmlns:a16="http://schemas.microsoft.com/office/drawing/2014/main" id="{43E82004-1FCE-4CA6-818B-68B0CBE450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6" name="Picture 19">
              <a:extLst>
                <a:ext uri="{FF2B5EF4-FFF2-40B4-BE49-F238E27FC236}">
                  <a16:creationId xmlns:a16="http://schemas.microsoft.com/office/drawing/2014/main" id="{1BE79E91-FAEB-4BF1-8531-18AC4C522C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7" name="Picture 20">
              <a:extLst>
                <a:ext uri="{FF2B5EF4-FFF2-40B4-BE49-F238E27FC236}">
                  <a16:creationId xmlns:a16="http://schemas.microsoft.com/office/drawing/2014/main" id="{6DC141B0-C555-476C-8AF3-1FEDAD9B51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8" name="Picture 21">
              <a:extLst>
                <a:ext uri="{FF2B5EF4-FFF2-40B4-BE49-F238E27FC236}">
                  <a16:creationId xmlns:a16="http://schemas.microsoft.com/office/drawing/2014/main" id="{E864DFC9-A597-4C52-9945-6E9A896088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9" name="Picture 22">
              <a:extLst>
                <a:ext uri="{FF2B5EF4-FFF2-40B4-BE49-F238E27FC236}">
                  <a16:creationId xmlns:a16="http://schemas.microsoft.com/office/drawing/2014/main" id="{75DCBBA8-DCD5-45AC-8934-E880090DD4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0" name="Picture 23">
              <a:extLst>
                <a:ext uri="{FF2B5EF4-FFF2-40B4-BE49-F238E27FC236}">
                  <a16:creationId xmlns:a16="http://schemas.microsoft.com/office/drawing/2014/main" id="{5FA44902-716D-4F59-A69D-19128F7DDA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81" name="Group 56">
            <a:extLst>
              <a:ext uri="{FF2B5EF4-FFF2-40B4-BE49-F238E27FC236}">
                <a16:creationId xmlns:a16="http://schemas.microsoft.com/office/drawing/2014/main" id="{2F0FB063-44F5-45EA-B736-3169FB4FADF4}"/>
              </a:ext>
            </a:extLst>
          </p:cNvPr>
          <p:cNvGrpSpPr/>
          <p:nvPr/>
        </p:nvGrpSpPr>
        <p:grpSpPr>
          <a:xfrm>
            <a:off x="9491785" y="4668840"/>
            <a:ext cx="1539560" cy="171967"/>
            <a:chOff x="7746380" y="2949426"/>
            <a:chExt cx="2188691" cy="244475"/>
          </a:xfrm>
        </p:grpSpPr>
        <p:pic>
          <p:nvPicPr>
            <p:cNvPr id="1282" name="Picture 14">
              <a:extLst>
                <a:ext uri="{FF2B5EF4-FFF2-40B4-BE49-F238E27FC236}">
                  <a16:creationId xmlns:a16="http://schemas.microsoft.com/office/drawing/2014/main" id="{A2567A6C-D153-4E77-B96E-6DB0ABE98B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3" name="Picture 15">
              <a:extLst>
                <a:ext uri="{FF2B5EF4-FFF2-40B4-BE49-F238E27FC236}">
                  <a16:creationId xmlns:a16="http://schemas.microsoft.com/office/drawing/2014/main" id="{7189EC8F-51CD-4A0E-A9E4-716B6DDA08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4" name="Picture 16">
              <a:extLst>
                <a:ext uri="{FF2B5EF4-FFF2-40B4-BE49-F238E27FC236}">
                  <a16:creationId xmlns:a16="http://schemas.microsoft.com/office/drawing/2014/main" id="{D76EDA45-4123-4179-85B1-1A9C800D0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5" name="Picture 17">
              <a:extLst>
                <a:ext uri="{FF2B5EF4-FFF2-40B4-BE49-F238E27FC236}">
                  <a16:creationId xmlns:a16="http://schemas.microsoft.com/office/drawing/2014/main" id="{E46AD015-0372-4863-B48E-3F3DBBF2EC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6" name="Picture 18">
              <a:extLst>
                <a:ext uri="{FF2B5EF4-FFF2-40B4-BE49-F238E27FC236}">
                  <a16:creationId xmlns:a16="http://schemas.microsoft.com/office/drawing/2014/main" id="{41CBF95B-715D-4BB7-9213-ADF6BED728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7" name="Picture 19">
              <a:extLst>
                <a:ext uri="{FF2B5EF4-FFF2-40B4-BE49-F238E27FC236}">
                  <a16:creationId xmlns:a16="http://schemas.microsoft.com/office/drawing/2014/main" id="{CFF4AEFC-2DD2-44F0-81CC-F3769D348D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8" name="Picture 20">
              <a:extLst>
                <a:ext uri="{FF2B5EF4-FFF2-40B4-BE49-F238E27FC236}">
                  <a16:creationId xmlns:a16="http://schemas.microsoft.com/office/drawing/2014/main" id="{69D1F645-EBBC-47B3-9B77-24B1D3A335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9" name="Picture 21">
              <a:extLst>
                <a:ext uri="{FF2B5EF4-FFF2-40B4-BE49-F238E27FC236}">
                  <a16:creationId xmlns:a16="http://schemas.microsoft.com/office/drawing/2014/main" id="{A27F1FCE-9D41-469C-8070-B219EE76A5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0" name="Picture 22">
              <a:extLst>
                <a:ext uri="{FF2B5EF4-FFF2-40B4-BE49-F238E27FC236}">
                  <a16:creationId xmlns:a16="http://schemas.microsoft.com/office/drawing/2014/main" id="{E2F10653-C272-477E-94A3-EF5158E4ED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1" name="Picture 23">
              <a:extLst>
                <a:ext uri="{FF2B5EF4-FFF2-40B4-BE49-F238E27FC236}">
                  <a16:creationId xmlns:a16="http://schemas.microsoft.com/office/drawing/2014/main" id="{F424B486-4F1C-4FB2-91B4-2FFA701B53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92" name="Group 56">
            <a:extLst>
              <a:ext uri="{FF2B5EF4-FFF2-40B4-BE49-F238E27FC236}">
                <a16:creationId xmlns:a16="http://schemas.microsoft.com/office/drawing/2014/main" id="{610F1B5B-2A99-43F8-9F61-C0E6CAD7CB11}"/>
              </a:ext>
            </a:extLst>
          </p:cNvPr>
          <p:cNvGrpSpPr/>
          <p:nvPr/>
        </p:nvGrpSpPr>
        <p:grpSpPr>
          <a:xfrm>
            <a:off x="9493783" y="5116950"/>
            <a:ext cx="1539560" cy="171967"/>
            <a:chOff x="7746380" y="2949426"/>
            <a:chExt cx="2188691" cy="244475"/>
          </a:xfrm>
        </p:grpSpPr>
        <p:pic>
          <p:nvPicPr>
            <p:cNvPr id="1293" name="Picture 14">
              <a:extLst>
                <a:ext uri="{FF2B5EF4-FFF2-40B4-BE49-F238E27FC236}">
                  <a16:creationId xmlns:a16="http://schemas.microsoft.com/office/drawing/2014/main" id="{3BBA2034-08B7-436D-A7E1-7E0085F352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4" name="Picture 15">
              <a:extLst>
                <a:ext uri="{FF2B5EF4-FFF2-40B4-BE49-F238E27FC236}">
                  <a16:creationId xmlns:a16="http://schemas.microsoft.com/office/drawing/2014/main" id="{191A0E90-CD3B-4DCE-A357-AAAB9CDE5D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5" name="Picture 16">
              <a:extLst>
                <a:ext uri="{FF2B5EF4-FFF2-40B4-BE49-F238E27FC236}">
                  <a16:creationId xmlns:a16="http://schemas.microsoft.com/office/drawing/2014/main" id="{20654891-7C5F-4092-8116-D951C779B8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6" name="Picture 17">
              <a:extLst>
                <a:ext uri="{FF2B5EF4-FFF2-40B4-BE49-F238E27FC236}">
                  <a16:creationId xmlns:a16="http://schemas.microsoft.com/office/drawing/2014/main" id="{55DEEE7A-0CFD-4F58-83F3-45541C2297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7" name="Picture 18">
              <a:extLst>
                <a:ext uri="{FF2B5EF4-FFF2-40B4-BE49-F238E27FC236}">
                  <a16:creationId xmlns:a16="http://schemas.microsoft.com/office/drawing/2014/main" id="{F215B86F-2C86-487D-B716-E6D15FFAA0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8" name="Picture 19">
              <a:extLst>
                <a:ext uri="{FF2B5EF4-FFF2-40B4-BE49-F238E27FC236}">
                  <a16:creationId xmlns:a16="http://schemas.microsoft.com/office/drawing/2014/main" id="{484A73D0-CE58-4D16-9BC8-7F6CC430B3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9" name="Picture 20">
              <a:extLst>
                <a:ext uri="{FF2B5EF4-FFF2-40B4-BE49-F238E27FC236}">
                  <a16:creationId xmlns:a16="http://schemas.microsoft.com/office/drawing/2014/main" id="{30F5ACA4-63D6-483A-BF8D-7274DE5EA2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00" name="Picture 21">
              <a:extLst>
                <a:ext uri="{FF2B5EF4-FFF2-40B4-BE49-F238E27FC236}">
                  <a16:creationId xmlns:a16="http://schemas.microsoft.com/office/drawing/2014/main" id="{1EEA969B-D62A-41F6-89AE-C81D6873EA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01" name="Picture 22">
              <a:extLst>
                <a:ext uri="{FF2B5EF4-FFF2-40B4-BE49-F238E27FC236}">
                  <a16:creationId xmlns:a16="http://schemas.microsoft.com/office/drawing/2014/main" id="{29C6E458-DE3C-407E-A0FA-3402DF8001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02" name="Picture 23">
              <a:extLst>
                <a:ext uri="{FF2B5EF4-FFF2-40B4-BE49-F238E27FC236}">
                  <a16:creationId xmlns:a16="http://schemas.microsoft.com/office/drawing/2014/main" id="{F7934356-D874-4220-81C9-7856468D53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17" name="Group 1416">
            <a:extLst>
              <a:ext uri="{FF2B5EF4-FFF2-40B4-BE49-F238E27FC236}">
                <a16:creationId xmlns:a16="http://schemas.microsoft.com/office/drawing/2014/main" id="{1CBAF54E-DAFD-413B-87A4-F646A0F12BC6}"/>
              </a:ext>
            </a:extLst>
          </p:cNvPr>
          <p:cNvGrpSpPr/>
          <p:nvPr/>
        </p:nvGrpSpPr>
        <p:grpSpPr>
          <a:xfrm rot="10800000">
            <a:off x="2340878" y="1532849"/>
            <a:ext cx="1659716" cy="1650947"/>
            <a:chOff x="5820464" y="1376733"/>
            <a:chExt cx="1659716" cy="1650947"/>
          </a:xfrm>
        </p:grpSpPr>
        <p:grpSp>
          <p:nvGrpSpPr>
            <p:cNvPr id="1418" name="Group 1417">
              <a:extLst>
                <a:ext uri="{FF2B5EF4-FFF2-40B4-BE49-F238E27FC236}">
                  <a16:creationId xmlns:a16="http://schemas.microsoft.com/office/drawing/2014/main" id="{0E115287-9B6D-4AC8-803F-3B12F50A6449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423" name="Group 56">
                <a:extLst>
                  <a:ext uri="{FF2B5EF4-FFF2-40B4-BE49-F238E27FC236}">
                    <a16:creationId xmlns:a16="http://schemas.microsoft.com/office/drawing/2014/main" id="{28C61F3B-5D7E-4A94-BD4E-C44CBB1F2577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23" name="Picture 14">
                  <a:extLst>
                    <a:ext uri="{FF2B5EF4-FFF2-40B4-BE49-F238E27FC236}">
                      <a16:creationId xmlns:a16="http://schemas.microsoft.com/office/drawing/2014/main" id="{2DAB940A-6F30-40BF-BBBC-886756D5D7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4" name="Picture 15">
                  <a:extLst>
                    <a:ext uri="{FF2B5EF4-FFF2-40B4-BE49-F238E27FC236}">
                      <a16:creationId xmlns:a16="http://schemas.microsoft.com/office/drawing/2014/main" id="{F31F30C5-E520-4053-AE08-94942C911F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5" name="Picture 16">
                  <a:extLst>
                    <a:ext uri="{FF2B5EF4-FFF2-40B4-BE49-F238E27FC236}">
                      <a16:creationId xmlns:a16="http://schemas.microsoft.com/office/drawing/2014/main" id="{3CCA0D78-074C-4A99-A1F5-ED17B4F46B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6" name="Picture 17">
                  <a:extLst>
                    <a:ext uri="{FF2B5EF4-FFF2-40B4-BE49-F238E27FC236}">
                      <a16:creationId xmlns:a16="http://schemas.microsoft.com/office/drawing/2014/main" id="{D98B39E8-51BA-4FA4-8A84-E7C66DBE5C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7" name="Picture 18">
                  <a:extLst>
                    <a:ext uri="{FF2B5EF4-FFF2-40B4-BE49-F238E27FC236}">
                      <a16:creationId xmlns:a16="http://schemas.microsoft.com/office/drawing/2014/main" id="{6A98C123-4D2B-49A5-911E-AC4BBCD226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8" name="Picture 19">
                  <a:extLst>
                    <a:ext uri="{FF2B5EF4-FFF2-40B4-BE49-F238E27FC236}">
                      <a16:creationId xmlns:a16="http://schemas.microsoft.com/office/drawing/2014/main" id="{42BB47B4-CE4C-4D99-8465-1792CFD63E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9" name="Picture 20">
                  <a:extLst>
                    <a:ext uri="{FF2B5EF4-FFF2-40B4-BE49-F238E27FC236}">
                      <a16:creationId xmlns:a16="http://schemas.microsoft.com/office/drawing/2014/main" id="{544F0A06-9E8C-42A0-9028-2B6C25536D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0" name="Picture 21">
                  <a:extLst>
                    <a:ext uri="{FF2B5EF4-FFF2-40B4-BE49-F238E27FC236}">
                      <a16:creationId xmlns:a16="http://schemas.microsoft.com/office/drawing/2014/main" id="{3FA41A71-041C-4CD9-A434-263519E007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1" name="Picture 22">
                  <a:extLst>
                    <a:ext uri="{FF2B5EF4-FFF2-40B4-BE49-F238E27FC236}">
                      <a16:creationId xmlns:a16="http://schemas.microsoft.com/office/drawing/2014/main" id="{50FA7EB2-9FC4-461F-ACA8-059B7E3638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2" name="Picture 23">
                  <a:extLst>
                    <a:ext uri="{FF2B5EF4-FFF2-40B4-BE49-F238E27FC236}">
                      <a16:creationId xmlns:a16="http://schemas.microsoft.com/office/drawing/2014/main" id="{803BE6A6-F27B-4DF6-BE08-FE5E8A8D75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4" name="Group 56">
                <a:extLst>
                  <a:ext uri="{FF2B5EF4-FFF2-40B4-BE49-F238E27FC236}">
                    <a16:creationId xmlns:a16="http://schemas.microsoft.com/office/drawing/2014/main" id="{B7554247-F96F-48D7-919F-B5B51B35CE44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13" name="Picture 14">
                  <a:extLst>
                    <a:ext uri="{FF2B5EF4-FFF2-40B4-BE49-F238E27FC236}">
                      <a16:creationId xmlns:a16="http://schemas.microsoft.com/office/drawing/2014/main" id="{3C779296-EE14-41A9-8428-4C199602E9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4" name="Picture 15">
                  <a:extLst>
                    <a:ext uri="{FF2B5EF4-FFF2-40B4-BE49-F238E27FC236}">
                      <a16:creationId xmlns:a16="http://schemas.microsoft.com/office/drawing/2014/main" id="{DAD1CE5C-0C42-427C-B3E2-C4A7661755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5" name="Picture 16">
                  <a:extLst>
                    <a:ext uri="{FF2B5EF4-FFF2-40B4-BE49-F238E27FC236}">
                      <a16:creationId xmlns:a16="http://schemas.microsoft.com/office/drawing/2014/main" id="{501FBBC1-FEEA-40C3-A02E-2182B9A70E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6" name="Picture 17">
                  <a:extLst>
                    <a:ext uri="{FF2B5EF4-FFF2-40B4-BE49-F238E27FC236}">
                      <a16:creationId xmlns:a16="http://schemas.microsoft.com/office/drawing/2014/main" id="{78CCECA2-2E86-4345-8138-17E435ED0E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7" name="Picture 18">
                  <a:extLst>
                    <a:ext uri="{FF2B5EF4-FFF2-40B4-BE49-F238E27FC236}">
                      <a16:creationId xmlns:a16="http://schemas.microsoft.com/office/drawing/2014/main" id="{05A50124-6885-4E3F-B2A3-0BCB1770C4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8" name="Picture 19">
                  <a:extLst>
                    <a:ext uri="{FF2B5EF4-FFF2-40B4-BE49-F238E27FC236}">
                      <a16:creationId xmlns:a16="http://schemas.microsoft.com/office/drawing/2014/main" id="{5078C43E-EC48-44D9-8BE7-BF91CCB28C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9" name="Picture 20">
                  <a:extLst>
                    <a:ext uri="{FF2B5EF4-FFF2-40B4-BE49-F238E27FC236}">
                      <a16:creationId xmlns:a16="http://schemas.microsoft.com/office/drawing/2014/main" id="{F1DB1389-A3FD-4A4D-A475-BFFF684E6F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0" name="Picture 21">
                  <a:extLst>
                    <a:ext uri="{FF2B5EF4-FFF2-40B4-BE49-F238E27FC236}">
                      <a16:creationId xmlns:a16="http://schemas.microsoft.com/office/drawing/2014/main" id="{F7A71DB0-4B75-4D6B-B2C4-216652AFFA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1" name="Picture 22">
                  <a:extLst>
                    <a:ext uri="{FF2B5EF4-FFF2-40B4-BE49-F238E27FC236}">
                      <a16:creationId xmlns:a16="http://schemas.microsoft.com/office/drawing/2014/main" id="{9E348802-C777-46CF-BE04-9D570C486A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2" name="Picture 23">
                  <a:extLst>
                    <a:ext uri="{FF2B5EF4-FFF2-40B4-BE49-F238E27FC236}">
                      <a16:creationId xmlns:a16="http://schemas.microsoft.com/office/drawing/2014/main" id="{0FEC8EEF-9D1E-4A6E-A61C-2BF4F465AC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5" name="Group 56">
                <a:extLst>
                  <a:ext uri="{FF2B5EF4-FFF2-40B4-BE49-F238E27FC236}">
                    <a16:creationId xmlns:a16="http://schemas.microsoft.com/office/drawing/2014/main" id="{3D9CE3B3-B077-4940-B143-136CBFBABDA6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03" name="Picture 14">
                  <a:extLst>
                    <a:ext uri="{FF2B5EF4-FFF2-40B4-BE49-F238E27FC236}">
                      <a16:creationId xmlns:a16="http://schemas.microsoft.com/office/drawing/2014/main" id="{6AA15250-7973-4B3F-ACCC-7381340CD2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4" name="Picture 15">
                  <a:extLst>
                    <a:ext uri="{FF2B5EF4-FFF2-40B4-BE49-F238E27FC236}">
                      <a16:creationId xmlns:a16="http://schemas.microsoft.com/office/drawing/2014/main" id="{46918502-0E3E-4F99-B311-5BFC52A65E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5" name="Picture 16">
                  <a:extLst>
                    <a:ext uri="{FF2B5EF4-FFF2-40B4-BE49-F238E27FC236}">
                      <a16:creationId xmlns:a16="http://schemas.microsoft.com/office/drawing/2014/main" id="{BC2B50FD-810D-470B-8458-47D06BB54C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6" name="Picture 17">
                  <a:extLst>
                    <a:ext uri="{FF2B5EF4-FFF2-40B4-BE49-F238E27FC236}">
                      <a16:creationId xmlns:a16="http://schemas.microsoft.com/office/drawing/2014/main" id="{CABAAA16-3CF4-43BB-A7CD-6476A278B3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7" name="Picture 18">
                  <a:extLst>
                    <a:ext uri="{FF2B5EF4-FFF2-40B4-BE49-F238E27FC236}">
                      <a16:creationId xmlns:a16="http://schemas.microsoft.com/office/drawing/2014/main" id="{F55A4D1B-B7EF-4968-9CDD-83A2219A07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8" name="Picture 19">
                  <a:extLst>
                    <a:ext uri="{FF2B5EF4-FFF2-40B4-BE49-F238E27FC236}">
                      <a16:creationId xmlns:a16="http://schemas.microsoft.com/office/drawing/2014/main" id="{DE22DF34-BFBB-4EC1-A534-97D3C48397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9" name="Picture 20">
                  <a:extLst>
                    <a:ext uri="{FF2B5EF4-FFF2-40B4-BE49-F238E27FC236}">
                      <a16:creationId xmlns:a16="http://schemas.microsoft.com/office/drawing/2014/main" id="{C5B9336E-3ED3-40C8-9676-5F0CDC0DDF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0" name="Picture 21">
                  <a:extLst>
                    <a:ext uri="{FF2B5EF4-FFF2-40B4-BE49-F238E27FC236}">
                      <a16:creationId xmlns:a16="http://schemas.microsoft.com/office/drawing/2014/main" id="{8F13C51C-EC92-440C-B88E-843E18B40F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1" name="Picture 22">
                  <a:extLst>
                    <a:ext uri="{FF2B5EF4-FFF2-40B4-BE49-F238E27FC236}">
                      <a16:creationId xmlns:a16="http://schemas.microsoft.com/office/drawing/2014/main" id="{FA30A4EF-ADE0-47A4-995B-FD2C09BABB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2" name="Picture 23">
                  <a:extLst>
                    <a:ext uri="{FF2B5EF4-FFF2-40B4-BE49-F238E27FC236}">
                      <a16:creationId xmlns:a16="http://schemas.microsoft.com/office/drawing/2014/main" id="{38B675F5-A5CF-4D0D-B1DA-CBBC40ACD9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6" name="Group 56">
                <a:extLst>
                  <a:ext uri="{FF2B5EF4-FFF2-40B4-BE49-F238E27FC236}">
                    <a16:creationId xmlns:a16="http://schemas.microsoft.com/office/drawing/2014/main" id="{599422D5-457B-4493-B1DC-0D0A61660F7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93" name="Picture 14">
                  <a:extLst>
                    <a:ext uri="{FF2B5EF4-FFF2-40B4-BE49-F238E27FC236}">
                      <a16:creationId xmlns:a16="http://schemas.microsoft.com/office/drawing/2014/main" id="{8A1F860D-8B01-44E8-A58F-FF70F4A9F8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4" name="Picture 15">
                  <a:extLst>
                    <a:ext uri="{FF2B5EF4-FFF2-40B4-BE49-F238E27FC236}">
                      <a16:creationId xmlns:a16="http://schemas.microsoft.com/office/drawing/2014/main" id="{3B20693B-1DB4-4E26-BAD1-598AEDBBCA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5" name="Picture 16">
                  <a:extLst>
                    <a:ext uri="{FF2B5EF4-FFF2-40B4-BE49-F238E27FC236}">
                      <a16:creationId xmlns:a16="http://schemas.microsoft.com/office/drawing/2014/main" id="{366A89A2-E968-4F5F-A90B-F3D2AD3662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6" name="Picture 17">
                  <a:extLst>
                    <a:ext uri="{FF2B5EF4-FFF2-40B4-BE49-F238E27FC236}">
                      <a16:creationId xmlns:a16="http://schemas.microsoft.com/office/drawing/2014/main" id="{0D400B8D-2DE6-4599-9A28-29DDF7A395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7" name="Picture 18">
                  <a:extLst>
                    <a:ext uri="{FF2B5EF4-FFF2-40B4-BE49-F238E27FC236}">
                      <a16:creationId xmlns:a16="http://schemas.microsoft.com/office/drawing/2014/main" id="{1845C41B-5FB2-4916-B7E7-C2DBA07D54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8" name="Picture 19">
                  <a:extLst>
                    <a:ext uri="{FF2B5EF4-FFF2-40B4-BE49-F238E27FC236}">
                      <a16:creationId xmlns:a16="http://schemas.microsoft.com/office/drawing/2014/main" id="{84B4F531-410D-4BD7-8FDE-72ED4D0B68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9" name="Picture 20">
                  <a:extLst>
                    <a:ext uri="{FF2B5EF4-FFF2-40B4-BE49-F238E27FC236}">
                      <a16:creationId xmlns:a16="http://schemas.microsoft.com/office/drawing/2014/main" id="{4A474AE6-9D4F-4441-907D-CE29CEAD5B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0" name="Picture 21">
                  <a:extLst>
                    <a:ext uri="{FF2B5EF4-FFF2-40B4-BE49-F238E27FC236}">
                      <a16:creationId xmlns:a16="http://schemas.microsoft.com/office/drawing/2014/main" id="{A1D71BBD-FAC9-49D8-885A-CE0F58A6D1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1" name="Picture 22">
                  <a:extLst>
                    <a:ext uri="{FF2B5EF4-FFF2-40B4-BE49-F238E27FC236}">
                      <a16:creationId xmlns:a16="http://schemas.microsoft.com/office/drawing/2014/main" id="{262B7EB7-0409-48BE-8DE4-A358EFC973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2" name="Picture 23">
                  <a:extLst>
                    <a:ext uri="{FF2B5EF4-FFF2-40B4-BE49-F238E27FC236}">
                      <a16:creationId xmlns:a16="http://schemas.microsoft.com/office/drawing/2014/main" id="{34443457-1EEB-4C31-9559-FAE454CC2F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7" name="Group 56">
                <a:extLst>
                  <a:ext uri="{FF2B5EF4-FFF2-40B4-BE49-F238E27FC236}">
                    <a16:creationId xmlns:a16="http://schemas.microsoft.com/office/drawing/2014/main" id="{C5FB3B76-4D6A-4218-B10F-58D5C81A005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83" name="Picture 14">
                  <a:extLst>
                    <a:ext uri="{FF2B5EF4-FFF2-40B4-BE49-F238E27FC236}">
                      <a16:creationId xmlns:a16="http://schemas.microsoft.com/office/drawing/2014/main" id="{E1F73FDE-ABA2-4904-85CD-CCD8F4681E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4" name="Picture 15">
                  <a:extLst>
                    <a:ext uri="{FF2B5EF4-FFF2-40B4-BE49-F238E27FC236}">
                      <a16:creationId xmlns:a16="http://schemas.microsoft.com/office/drawing/2014/main" id="{BF77386A-C6DB-4823-BD62-60071AB12B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5" name="Picture 16">
                  <a:extLst>
                    <a:ext uri="{FF2B5EF4-FFF2-40B4-BE49-F238E27FC236}">
                      <a16:creationId xmlns:a16="http://schemas.microsoft.com/office/drawing/2014/main" id="{5F5773A3-92D1-44D5-88E1-D37338AA1E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6" name="Picture 17">
                  <a:extLst>
                    <a:ext uri="{FF2B5EF4-FFF2-40B4-BE49-F238E27FC236}">
                      <a16:creationId xmlns:a16="http://schemas.microsoft.com/office/drawing/2014/main" id="{E058FEBE-8AC7-46DF-B129-F5C8AC0072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7" name="Picture 18">
                  <a:extLst>
                    <a:ext uri="{FF2B5EF4-FFF2-40B4-BE49-F238E27FC236}">
                      <a16:creationId xmlns:a16="http://schemas.microsoft.com/office/drawing/2014/main" id="{B263B547-CA3A-4A72-B5AB-F056DEAB6C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8" name="Picture 19">
                  <a:extLst>
                    <a:ext uri="{FF2B5EF4-FFF2-40B4-BE49-F238E27FC236}">
                      <a16:creationId xmlns:a16="http://schemas.microsoft.com/office/drawing/2014/main" id="{9D8643C5-55FB-4F63-934E-F339C8AABF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9" name="Picture 20">
                  <a:extLst>
                    <a:ext uri="{FF2B5EF4-FFF2-40B4-BE49-F238E27FC236}">
                      <a16:creationId xmlns:a16="http://schemas.microsoft.com/office/drawing/2014/main" id="{897D4F75-F587-4FD5-9970-D4AB8EE207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0" name="Picture 21">
                  <a:extLst>
                    <a:ext uri="{FF2B5EF4-FFF2-40B4-BE49-F238E27FC236}">
                      <a16:creationId xmlns:a16="http://schemas.microsoft.com/office/drawing/2014/main" id="{ABBBE7EC-B872-435E-8A31-2AE4DF2C50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1" name="Picture 22">
                  <a:extLst>
                    <a:ext uri="{FF2B5EF4-FFF2-40B4-BE49-F238E27FC236}">
                      <a16:creationId xmlns:a16="http://schemas.microsoft.com/office/drawing/2014/main" id="{993007FD-8304-4302-8AE8-C08C8DD808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2" name="Picture 23">
                  <a:extLst>
                    <a:ext uri="{FF2B5EF4-FFF2-40B4-BE49-F238E27FC236}">
                      <a16:creationId xmlns:a16="http://schemas.microsoft.com/office/drawing/2014/main" id="{23D28D65-0263-4910-9E14-AA7FCD0AE0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8" name="Group 56">
                <a:extLst>
                  <a:ext uri="{FF2B5EF4-FFF2-40B4-BE49-F238E27FC236}">
                    <a16:creationId xmlns:a16="http://schemas.microsoft.com/office/drawing/2014/main" id="{467F9C94-2945-4FE6-A3E5-D110974B2FE1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73" name="Picture 14">
                  <a:extLst>
                    <a:ext uri="{FF2B5EF4-FFF2-40B4-BE49-F238E27FC236}">
                      <a16:creationId xmlns:a16="http://schemas.microsoft.com/office/drawing/2014/main" id="{373CE5F4-2139-4D54-9D93-4F79EA7895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4" name="Picture 15">
                  <a:extLst>
                    <a:ext uri="{FF2B5EF4-FFF2-40B4-BE49-F238E27FC236}">
                      <a16:creationId xmlns:a16="http://schemas.microsoft.com/office/drawing/2014/main" id="{FCD9A905-748E-4120-AA8B-57EF419D28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5" name="Picture 16">
                  <a:extLst>
                    <a:ext uri="{FF2B5EF4-FFF2-40B4-BE49-F238E27FC236}">
                      <a16:creationId xmlns:a16="http://schemas.microsoft.com/office/drawing/2014/main" id="{40122E34-09ED-49B4-B0C5-9E6934F550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6" name="Picture 17">
                  <a:extLst>
                    <a:ext uri="{FF2B5EF4-FFF2-40B4-BE49-F238E27FC236}">
                      <a16:creationId xmlns:a16="http://schemas.microsoft.com/office/drawing/2014/main" id="{37F84D44-13BB-46B4-98A3-704EB4CC3A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7" name="Picture 18">
                  <a:extLst>
                    <a:ext uri="{FF2B5EF4-FFF2-40B4-BE49-F238E27FC236}">
                      <a16:creationId xmlns:a16="http://schemas.microsoft.com/office/drawing/2014/main" id="{EB38559A-2D81-4954-8F3B-221058919E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8" name="Picture 19">
                  <a:extLst>
                    <a:ext uri="{FF2B5EF4-FFF2-40B4-BE49-F238E27FC236}">
                      <a16:creationId xmlns:a16="http://schemas.microsoft.com/office/drawing/2014/main" id="{CB707D44-A7D6-4325-8680-B1BF700E0F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9" name="Picture 20">
                  <a:extLst>
                    <a:ext uri="{FF2B5EF4-FFF2-40B4-BE49-F238E27FC236}">
                      <a16:creationId xmlns:a16="http://schemas.microsoft.com/office/drawing/2014/main" id="{6A6EBCB9-8AB8-486F-B67D-BE944741D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0" name="Picture 21">
                  <a:extLst>
                    <a:ext uri="{FF2B5EF4-FFF2-40B4-BE49-F238E27FC236}">
                      <a16:creationId xmlns:a16="http://schemas.microsoft.com/office/drawing/2014/main" id="{EFD2DFC7-869D-493B-8C4B-40F00865A1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1" name="Picture 22">
                  <a:extLst>
                    <a:ext uri="{FF2B5EF4-FFF2-40B4-BE49-F238E27FC236}">
                      <a16:creationId xmlns:a16="http://schemas.microsoft.com/office/drawing/2014/main" id="{B831845E-C254-4D2F-8AE2-38B71F14A9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2" name="Picture 23">
                  <a:extLst>
                    <a:ext uri="{FF2B5EF4-FFF2-40B4-BE49-F238E27FC236}">
                      <a16:creationId xmlns:a16="http://schemas.microsoft.com/office/drawing/2014/main" id="{44BB9674-828F-4595-8A03-9B2C777036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9" name="Group 56">
                <a:extLst>
                  <a:ext uri="{FF2B5EF4-FFF2-40B4-BE49-F238E27FC236}">
                    <a16:creationId xmlns:a16="http://schemas.microsoft.com/office/drawing/2014/main" id="{8B9FDB3B-EF15-4F6F-BCB1-B56765957D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63" name="Picture 14">
                  <a:extLst>
                    <a:ext uri="{FF2B5EF4-FFF2-40B4-BE49-F238E27FC236}">
                      <a16:creationId xmlns:a16="http://schemas.microsoft.com/office/drawing/2014/main" id="{B6DB309C-E3B1-4087-849C-73377ECFB2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4" name="Picture 15">
                  <a:extLst>
                    <a:ext uri="{FF2B5EF4-FFF2-40B4-BE49-F238E27FC236}">
                      <a16:creationId xmlns:a16="http://schemas.microsoft.com/office/drawing/2014/main" id="{4660496E-DA53-4869-8AFC-3D99FA0F62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5" name="Picture 16">
                  <a:extLst>
                    <a:ext uri="{FF2B5EF4-FFF2-40B4-BE49-F238E27FC236}">
                      <a16:creationId xmlns:a16="http://schemas.microsoft.com/office/drawing/2014/main" id="{4665935E-5A7A-4710-B0C8-C494222C62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6" name="Picture 17">
                  <a:extLst>
                    <a:ext uri="{FF2B5EF4-FFF2-40B4-BE49-F238E27FC236}">
                      <a16:creationId xmlns:a16="http://schemas.microsoft.com/office/drawing/2014/main" id="{E3A27B2E-4BA9-4496-8D6A-649BFDE91E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7" name="Picture 18">
                  <a:extLst>
                    <a:ext uri="{FF2B5EF4-FFF2-40B4-BE49-F238E27FC236}">
                      <a16:creationId xmlns:a16="http://schemas.microsoft.com/office/drawing/2014/main" id="{D14AEF48-543F-4688-B049-91B003C1A6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8" name="Picture 19">
                  <a:extLst>
                    <a:ext uri="{FF2B5EF4-FFF2-40B4-BE49-F238E27FC236}">
                      <a16:creationId xmlns:a16="http://schemas.microsoft.com/office/drawing/2014/main" id="{1C51E9D4-ECD2-4061-BAD3-0B235CE004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9" name="Picture 20">
                  <a:extLst>
                    <a:ext uri="{FF2B5EF4-FFF2-40B4-BE49-F238E27FC236}">
                      <a16:creationId xmlns:a16="http://schemas.microsoft.com/office/drawing/2014/main" id="{7976BBF1-AAF3-42D6-A578-D3659258E6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0" name="Picture 21">
                  <a:extLst>
                    <a:ext uri="{FF2B5EF4-FFF2-40B4-BE49-F238E27FC236}">
                      <a16:creationId xmlns:a16="http://schemas.microsoft.com/office/drawing/2014/main" id="{9EB22069-57EB-4A8A-8783-58B550861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1" name="Picture 22">
                  <a:extLst>
                    <a:ext uri="{FF2B5EF4-FFF2-40B4-BE49-F238E27FC236}">
                      <a16:creationId xmlns:a16="http://schemas.microsoft.com/office/drawing/2014/main" id="{5061FFBA-7A5F-4A46-B81A-E5B69EA9A5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2" name="Picture 23">
                  <a:extLst>
                    <a:ext uri="{FF2B5EF4-FFF2-40B4-BE49-F238E27FC236}">
                      <a16:creationId xmlns:a16="http://schemas.microsoft.com/office/drawing/2014/main" id="{ABDFC58F-EACA-42A7-9371-DBC944D1B5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0" name="Group 56">
                <a:extLst>
                  <a:ext uri="{FF2B5EF4-FFF2-40B4-BE49-F238E27FC236}">
                    <a16:creationId xmlns:a16="http://schemas.microsoft.com/office/drawing/2014/main" id="{F0E66DFF-610E-492C-9DF1-437BB8B771C4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53" name="Picture 14">
                  <a:extLst>
                    <a:ext uri="{FF2B5EF4-FFF2-40B4-BE49-F238E27FC236}">
                      <a16:creationId xmlns:a16="http://schemas.microsoft.com/office/drawing/2014/main" id="{5FDF7C24-950C-4826-B437-987F9E8F21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4" name="Picture 15">
                  <a:extLst>
                    <a:ext uri="{FF2B5EF4-FFF2-40B4-BE49-F238E27FC236}">
                      <a16:creationId xmlns:a16="http://schemas.microsoft.com/office/drawing/2014/main" id="{4D78EFCD-25A3-433C-AEC4-CDD443FE61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5" name="Picture 16">
                  <a:extLst>
                    <a:ext uri="{FF2B5EF4-FFF2-40B4-BE49-F238E27FC236}">
                      <a16:creationId xmlns:a16="http://schemas.microsoft.com/office/drawing/2014/main" id="{8FBD4983-A979-4F9B-9E1B-BC6F94404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6" name="Picture 17">
                  <a:extLst>
                    <a:ext uri="{FF2B5EF4-FFF2-40B4-BE49-F238E27FC236}">
                      <a16:creationId xmlns:a16="http://schemas.microsoft.com/office/drawing/2014/main" id="{033A5AFE-F39A-46D5-A798-6A2D5DDFB0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7" name="Picture 18">
                  <a:extLst>
                    <a:ext uri="{FF2B5EF4-FFF2-40B4-BE49-F238E27FC236}">
                      <a16:creationId xmlns:a16="http://schemas.microsoft.com/office/drawing/2014/main" id="{131F7D56-BBA1-42A5-AC9C-D876886247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8" name="Picture 19">
                  <a:extLst>
                    <a:ext uri="{FF2B5EF4-FFF2-40B4-BE49-F238E27FC236}">
                      <a16:creationId xmlns:a16="http://schemas.microsoft.com/office/drawing/2014/main" id="{00842A28-A4A8-4B4A-A89B-00F448D495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9" name="Picture 20">
                  <a:extLst>
                    <a:ext uri="{FF2B5EF4-FFF2-40B4-BE49-F238E27FC236}">
                      <a16:creationId xmlns:a16="http://schemas.microsoft.com/office/drawing/2014/main" id="{0B658CFC-EF98-4B15-B583-75F4733055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0" name="Picture 21">
                  <a:extLst>
                    <a:ext uri="{FF2B5EF4-FFF2-40B4-BE49-F238E27FC236}">
                      <a16:creationId xmlns:a16="http://schemas.microsoft.com/office/drawing/2014/main" id="{C5D13228-8A32-46B6-9C09-6D7516F7D9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1" name="Picture 22">
                  <a:extLst>
                    <a:ext uri="{FF2B5EF4-FFF2-40B4-BE49-F238E27FC236}">
                      <a16:creationId xmlns:a16="http://schemas.microsoft.com/office/drawing/2014/main" id="{4248C247-A7BE-4109-816E-49AC08867A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2" name="Picture 23">
                  <a:extLst>
                    <a:ext uri="{FF2B5EF4-FFF2-40B4-BE49-F238E27FC236}">
                      <a16:creationId xmlns:a16="http://schemas.microsoft.com/office/drawing/2014/main" id="{96F542A0-AAA6-41DC-BB75-58E12CF132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1" name="Group 56">
                <a:extLst>
                  <a:ext uri="{FF2B5EF4-FFF2-40B4-BE49-F238E27FC236}">
                    <a16:creationId xmlns:a16="http://schemas.microsoft.com/office/drawing/2014/main" id="{C0C0853C-2F57-417F-99F4-5DE83E2702A7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43" name="Picture 14">
                  <a:extLst>
                    <a:ext uri="{FF2B5EF4-FFF2-40B4-BE49-F238E27FC236}">
                      <a16:creationId xmlns:a16="http://schemas.microsoft.com/office/drawing/2014/main" id="{5F744C27-D2CC-457B-A0B6-489D4C8EF3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4" name="Picture 15">
                  <a:extLst>
                    <a:ext uri="{FF2B5EF4-FFF2-40B4-BE49-F238E27FC236}">
                      <a16:creationId xmlns:a16="http://schemas.microsoft.com/office/drawing/2014/main" id="{2E44E908-AE29-49AA-98F0-94CA980213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5" name="Picture 16">
                  <a:extLst>
                    <a:ext uri="{FF2B5EF4-FFF2-40B4-BE49-F238E27FC236}">
                      <a16:creationId xmlns:a16="http://schemas.microsoft.com/office/drawing/2014/main" id="{9D3D9A4A-70E4-41A0-B4E6-7186EC8C11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6" name="Picture 17">
                  <a:extLst>
                    <a:ext uri="{FF2B5EF4-FFF2-40B4-BE49-F238E27FC236}">
                      <a16:creationId xmlns:a16="http://schemas.microsoft.com/office/drawing/2014/main" id="{DD45B39F-737C-4AAC-9570-74013C5BAD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7" name="Picture 18">
                  <a:extLst>
                    <a:ext uri="{FF2B5EF4-FFF2-40B4-BE49-F238E27FC236}">
                      <a16:creationId xmlns:a16="http://schemas.microsoft.com/office/drawing/2014/main" id="{B6C58550-27C9-404A-AF67-1F2FEE8574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8" name="Picture 19">
                  <a:extLst>
                    <a:ext uri="{FF2B5EF4-FFF2-40B4-BE49-F238E27FC236}">
                      <a16:creationId xmlns:a16="http://schemas.microsoft.com/office/drawing/2014/main" id="{9E68D316-D518-4CB1-B0AA-0D73F06F0D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9" name="Picture 20">
                  <a:extLst>
                    <a:ext uri="{FF2B5EF4-FFF2-40B4-BE49-F238E27FC236}">
                      <a16:creationId xmlns:a16="http://schemas.microsoft.com/office/drawing/2014/main" id="{FBCF051E-84BA-4BC7-B452-6FFA54135A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0" name="Picture 21">
                  <a:extLst>
                    <a:ext uri="{FF2B5EF4-FFF2-40B4-BE49-F238E27FC236}">
                      <a16:creationId xmlns:a16="http://schemas.microsoft.com/office/drawing/2014/main" id="{FA52DE86-2B20-4B2E-98AD-3805DC1581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1" name="Picture 22">
                  <a:extLst>
                    <a:ext uri="{FF2B5EF4-FFF2-40B4-BE49-F238E27FC236}">
                      <a16:creationId xmlns:a16="http://schemas.microsoft.com/office/drawing/2014/main" id="{4F945086-4775-4B46-92AB-6FF04E78D9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2" name="Picture 23">
                  <a:extLst>
                    <a:ext uri="{FF2B5EF4-FFF2-40B4-BE49-F238E27FC236}">
                      <a16:creationId xmlns:a16="http://schemas.microsoft.com/office/drawing/2014/main" id="{6FB28343-50AF-46BA-8EA4-DA97B9D76E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2" name="Group 56">
                <a:extLst>
                  <a:ext uri="{FF2B5EF4-FFF2-40B4-BE49-F238E27FC236}">
                    <a16:creationId xmlns:a16="http://schemas.microsoft.com/office/drawing/2014/main" id="{50820889-0042-490C-92F1-256CEA87A30C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33" name="Picture 1432">
                  <a:extLst>
                    <a:ext uri="{FF2B5EF4-FFF2-40B4-BE49-F238E27FC236}">
                      <a16:creationId xmlns:a16="http://schemas.microsoft.com/office/drawing/2014/main" id="{D0C54BFA-A9BB-4F87-92F7-03BB94F051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4" name="Picture 1433">
                  <a:extLst>
                    <a:ext uri="{FF2B5EF4-FFF2-40B4-BE49-F238E27FC236}">
                      <a16:creationId xmlns:a16="http://schemas.microsoft.com/office/drawing/2014/main" id="{CDCD3135-05F8-4625-B549-4CC9631A71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5" name="Picture 1434">
                  <a:extLst>
                    <a:ext uri="{FF2B5EF4-FFF2-40B4-BE49-F238E27FC236}">
                      <a16:creationId xmlns:a16="http://schemas.microsoft.com/office/drawing/2014/main" id="{FFD18929-D4BD-4195-81E8-8276928983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6" name="Picture 1435">
                  <a:extLst>
                    <a:ext uri="{FF2B5EF4-FFF2-40B4-BE49-F238E27FC236}">
                      <a16:creationId xmlns:a16="http://schemas.microsoft.com/office/drawing/2014/main" id="{A8A9B1FC-3C3E-4E6D-849F-0A02446662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7" name="Picture 1436">
                  <a:extLst>
                    <a:ext uri="{FF2B5EF4-FFF2-40B4-BE49-F238E27FC236}">
                      <a16:creationId xmlns:a16="http://schemas.microsoft.com/office/drawing/2014/main" id="{E381FA17-629E-469E-9848-12368B5670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8" name="Picture 1437">
                  <a:extLst>
                    <a:ext uri="{FF2B5EF4-FFF2-40B4-BE49-F238E27FC236}">
                      <a16:creationId xmlns:a16="http://schemas.microsoft.com/office/drawing/2014/main" id="{5C25949C-74C2-4C1E-AA85-87B7066CB4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9" name="Picture 1438">
                  <a:extLst>
                    <a:ext uri="{FF2B5EF4-FFF2-40B4-BE49-F238E27FC236}">
                      <a16:creationId xmlns:a16="http://schemas.microsoft.com/office/drawing/2014/main" id="{D55882FA-1538-45A8-A02A-4A915E66D4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0" name="Picture 1439">
                  <a:extLst>
                    <a:ext uri="{FF2B5EF4-FFF2-40B4-BE49-F238E27FC236}">
                      <a16:creationId xmlns:a16="http://schemas.microsoft.com/office/drawing/2014/main" id="{37F3D50D-A6D8-4705-A15E-6D5CE1C038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1" name="Picture 1440">
                  <a:extLst>
                    <a:ext uri="{FF2B5EF4-FFF2-40B4-BE49-F238E27FC236}">
                      <a16:creationId xmlns:a16="http://schemas.microsoft.com/office/drawing/2014/main" id="{FD8AD602-F1F5-494D-83F3-FE4EEDE8A7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2" name="Picture 1441">
                  <a:extLst>
                    <a:ext uri="{FF2B5EF4-FFF2-40B4-BE49-F238E27FC236}">
                      <a16:creationId xmlns:a16="http://schemas.microsoft.com/office/drawing/2014/main" id="{B40A6EA3-F99F-45F6-AE4A-BFFAD912A8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419" name="Flowchart: Data 1418">
              <a:extLst>
                <a:ext uri="{FF2B5EF4-FFF2-40B4-BE49-F238E27FC236}">
                  <a16:creationId xmlns:a16="http://schemas.microsoft.com/office/drawing/2014/main" id="{8FB63217-138C-4C68-8B4C-99000A4D5970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20" name="Flowchart: Data 1419">
              <a:extLst>
                <a:ext uri="{FF2B5EF4-FFF2-40B4-BE49-F238E27FC236}">
                  <a16:creationId xmlns:a16="http://schemas.microsoft.com/office/drawing/2014/main" id="{14827660-5962-491C-9A58-AE85A22F5B30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21" name="Rectangle 1420">
              <a:extLst>
                <a:ext uri="{FF2B5EF4-FFF2-40B4-BE49-F238E27FC236}">
                  <a16:creationId xmlns:a16="http://schemas.microsoft.com/office/drawing/2014/main" id="{9BAC0BE2-AAF5-4242-A380-077A8B7B4453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2" name="Rectangle 1421">
              <a:extLst>
                <a:ext uri="{FF2B5EF4-FFF2-40B4-BE49-F238E27FC236}">
                  <a16:creationId xmlns:a16="http://schemas.microsoft.com/office/drawing/2014/main" id="{31E3E57A-9FDC-471F-9DBE-B51B8D03621C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33" name="Group 1532">
            <a:extLst>
              <a:ext uri="{FF2B5EF4-FFF2-40B4-BE49-F238E27FC236}">
                <a16:creationId xmlns:a16="http://schemas.microsoft.com/office/drawing/2014/main" id="{CCB947A1-63E9-49B2-A548-337E7B47DE32}"/>
              </a:ext>
            </a:extLst>
          </p:cNvPr>
          <p:cNvGrpSpPr/>
          <p:nvPr/>
        </p:nvGrpSpPr>
        <p:grpSpPr>
          <a:xfrm rot="10800000">
            <a:off x="2354385" y="3313326"/>
            <a:ext cx="1659716" cy="1650947"/>
            <a:chOff x="5820464" y="1376733"/>
            <a:chExt cx="1659716" cy="1650947"/>
          </a:xfrm>
        </p:grpSpPr>
        <p:grpSp>
          <p:nvGrpSpPr>
            <p:cNvPr id="1534" name="Group 1533">
              <a:extLst>
                <a:ext uri="{FF2B5EF4-FFF2-40B4-BE49-F238E27FC236}">
                  <a16:creationId xmlns:a16="http://schemas.microsoft.com/office/drawing/2014/main" id="{96027341-C3EF-4288-9BFD-8762E7168FBB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539" name="Group 56">
                <a:extLst>
                  <a:ext uri="{FF2B5EF4-FFF2-40B4-BE49-F238E27FC236}">
                    <a16:creationId xmlns:a16="http://schemas.microsoft.com/office/drawing/2014/main" id="{2BBBAA7E-D0B2-4F47-AB0A-267B6090C036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39" name="Picture 14">
                  <a:extLst>
                    <a:ext uri="{FF2B5EF4-FFF2-40B4-BE49-F238E27FC236}">
                      <a16:creationId xmlns:a16="http://schemas.microsoft.com/office/drawing/2014/main" id="{48F7EBD5-26EA-41A9-A683-FE39B40428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0" name="Picture 15">
                  <a:extLst>
                    <a:ext uri="{FF2B5EF4-FFF2-40B4-BE49-F238E27FC236}">
                      <a16:creationId xmlns:a16="http://schemas.microsoft.com/office/drawing/2014/main" id="{0D6A2D78-B6F6-4D6F-885F-9F3814B163D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1" name="Picture 16">
                  <a:extLst>
                    <a:ext uri="{FF2B5EF4-FFF2-40B4-BE49-F238E27FC236}">
                      <a16:creationId xmlns:a16="http://schemas.microsoft.com/office/drawing/2014/main" id="{BD95F669-A85E-4238-94F4-10AB50D4FC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2" name="Picture 17">
                  <a:extLst>
                    <a:ext uri="{FF2B5EF4-FFF2-40B4-BE49-F238E27FC236}">
                      <a16:creationId xmlns:a16="http://schemas.microsoft.com/office/drawing/2014/main" id="{408938A6-9A6C-41B3-A8AE-E31653B61C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3" name="Picture 18">
                  <a:extLst>
                    <a:ext uri="{FF2B5EF4-FFF2-40B4-BE49-F238E27FC236}">
                      <a16:creationId xmlns:a16="http://schemas.microsoft.com/office/drawing/2014/main" id="{7FF7BF8F-0F58-4BFC-A612-351EDE1A16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4" name="Picture 19">
                  <a:extLst>
                    <a:ext uri="{FF2B5EF4-FFF2-40B4-BE49-F238E27FC236}">
                      <a16:creationId xmlns:a16="http://schemas.microsoft.com/office/drawing/2014/main" id="{3EA1E08E-55DA-43D3-9C3C-0677C382B0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5" name="Picture 20">
                  <a:extLst>
                    <a:ext uri="{FF2B5EF4-FFF2-40B4-BE49-F238E27FC236}">
                      <a16:creationId xmlns:a16="http://schemas.microsoft.com/office/drawing/2014/main" id="{0E4609B3-FAB2-42D7-88F6-BE68609025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6" name="Picture 21">
                  <a:extLst>
                    <a:ext uri="{FF2B5EF4-FFF2-40B4-BE49-F238E27FC236}">
                      <a16:creationId xmlns:a16="http://schemas.microsoft.com/office/drawing/2014/main" id="{B75B5359-1802-4EF1-B545-F1949ABF83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7" name="Picture 22">
                  <a:extLst>
                    <a:ext uri="{FF2B5EF4-FFF2-40B4-BE49-F238E27FC236}">
                      <a16:creationId xmlns:a16="http://schemas.microsoft.com/office/drawing/2014/main" id="{B06ED19B-2B0F-40C9-9D95-3FAC49055F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8" name="Picture 23">
                  <a:extLst>
                    <a:ext uri="{FF2B5EF4-FFF2-40B4-BE49-F238E27FC236}">
                      <a16:creationId xmlns:a16="http://schemas.microsoft.com/office/drawing/2014/main" id="{2C56D6F1-4744-4217-A089-DA0CC8EB27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0" name="Group 56">
                <a:extLst>
                  <a:ext uri="{FF2B5EF4-FFF2-40B4-BE49-F238E27FC236}">
                    <a16:creationId xmlns:a16="http://schemas.microsoft.com/office/drawing/2014/main" id="{1B0CDE5F-5CAE-4E95-A408-EF3B62E37B10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29" name="Picture 14">
                  <a:extLst>
                    <a:ext uri="{FF2B5EF4-FFF2-40B4-BE49-F238E27FC236}">
                      <a16:creationId xmlns:a16="http://schemas.microsoft.com/office/drawing/2014/main" id="{35AEB2E0-3C06-43F2-82D6-3E7D5FF080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0" name="Picture 15">
                  <a:extLst>
                    <a:ext uri="{FF2B5EF4-FFF2-40B4-BE49-F238E27FC236}">
                      <a16:creationId xmlns:a16="http://schemas.microsoft.com/office/drawing/2014/main" id="{295FD2A0-517E-4740-9255-FF7A972C00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1" name="Picture 16">
                  <a:extLst>
                    <a:ext uri="{FF2B5EF4-FFF2-40B4-BE49-F238E27FC236}">
                      <a16:creationId xmlns:a16="http://schemas.microsoft.com/office/drawing/2014/main" id="{543BD035-2107-40D3-87C3-98684A06DA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2" name="Picture 17">
                  <a:extLst>
                    <a:ext uri="{FF2B5EF4-FFF2-40B4-BE49-F238E27FC236}">
                      <a16:creationId xmlns:a16="http://schemas.microsoft.com/office/drawing/2014/main" id="{05DD2EE8-D756-4BBD-BB67-C0D0406D7E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3" name="Picture 18">
                  <a:extLst>
                    <a:ext uri="{FF2B5EF4-FFF2-40B4-BE49-F238E27FC236}">
                      <a16:creationId xmlns:a16="http://schemas.microsoft.com/office/drawing/2014/main" id="{3574C73C-171E-413C-8AAC-0848B901E8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4" name="Picture 19">
                  <a:extLst>
                    <a:ext uri="{FF2B5EF4-FFF2-40B4-BE49-F238E27FC236}">
                      <a16:creationId xmlns:a16="http://schemas.microsoft.com/office/drawing/2014/main" id="{6CC9EE83-2C61-42BD-AB05-51BD655646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5" name="Picture 20">
                  <a:extLst>
                    <a:ext uri="{FF2B5EF4-FFF2-40B4-BE49-F238E27FC236}">
                      <a16:creationId xmlns:a16="http://schemas.microsoft.com/office/drawing/2014/main" id="{D016964C-1842-4009-8C2C-6343EB6109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6" name="Picture 21">
                  <a:extLst>
                    <a:ext uri="{FF2B5EF4-FFF2-40B4-BE49-F238E27FC236}">
                      <a16:creationId xmlns:a16="http://schemas.microsoft.com/office/drawing/2014/main" id="{DB1BD1F9-3F4A-497F-94A2-AE408612A4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7" name="Picture 22">
                  <a:extLst>
                    <a:ext uri="{FF2B5EF4-FFF2-40B4-BE49-F238E27FC236}">
                      <a16:creationId xmlns:a16="http://schemas.microsoft.com/office/drawing/2014/main" id="{C221F77E-DCD7-41FA-81E7-6A2BC1976D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8" name="Picture 23">
                  <a:extLst>
                    <a:ext uri="{FF2B5EF4-FFF2-40B4-BE49-F238E27FC236}">
                      <a16:creationId xmlns:a16="http://schemas.microsoft.com/office/drawing/2014/main" id="{E9B8D745-5B9B-4E6F-BFF3-C978AC029C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1" name="Group 56">
                <a:extLst>
                  <a:ext uri="{FF2B5EF4-FFF2-40B4-BE49-F238E27FC236}">
                    <a16:creationId xmlns:a16="http://schemas.microsoft.com/office/drawing/2014/main" id="{7A634137-5DA7-4F46-9B12-E62C6D8B09E2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19" name="Picture 14">
                  <a:extLst>
                    <a:ext uri="{FF2B5EF4-FFF2-40B4-BE49-F238E27FC236}">
                      <a16:creationId xmlns:a16="http://schemas.microsoft.com/office/drawing/2014/main" id="{CC2B688F-82C4-482C-953B-9E84BE1A52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0" name="Picture 15">
                  <a:extLst>
                    <a:ext uri="{FF2B5EF4-FFF2-40B4-BE49-F238E27FC236}">
                      <a16:creationId xmlns:a16="http://schemas.microsoft.com/office/drawing/2014/main" id="{75243836-DA8B-469F-A0A8-6385E4A54C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1" name="Picture 16">
                  <a:extLst>
                    <a:ext uri="{FF2B5EF4-FFF2-40B4-BE49-F238E27FC236}">
                      <a16:creationId xmlns:a16="http://schemas.microsoft.com/office/drawing/2014/main" id="{11A8FC38-FB89-474C-B54C-59700838DE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2" name="Picture 17">
                  <a:extLst>
                    <a:ext uri="{FF2B5EF4-FFF2-40B4-BE49-F238E27FC236}">
                      <a16:creationId xmlns:a16="http://schemas.microsoft.com/office/drawing/2014/main" id="{CE85CFE6-7A53-4381-91DC-020574A089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3" name="Picture 18">
                  <a:extLst>
                    <a:ext uri="{FF2B5EF4-FFF2-40B4-BE49-F238E27FC236}">
                      <a16:creationId xmlns:a16="http://schemas.microsoft.com/office/drawing/2014/main" id="{285E75C3-9056-4DB1-82DB-753155FB63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4" name="Picture 19">
                  <a:extLst>
                    <a:ext uri="{FF2B5EF4-FFF2-40B4-BE49-F238E27FC236}">
                      <a16:creationId xmlns:a16="http://schemas.microsoft.com/office/drawing/2014/main" id="{5971B4DF-410C-4E49-B7AB-2A4E3B958C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5" name="Picture 20">
                  <a:extLst>
                    <a:ext uri="{FF2B5EF4-FFF2-40B4-BE49-F238E27FC236}">
                      <a16:creationId xmlns:a16="http://schemas.microsoft.com/office/drawing/2014/main" id="{86C7C01A-57D6-4C99-A3AD-B9E07872FF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6" name="Picture 21">
                  <a:extLst>
                    <a:ext uri="{FF2B5EF4-FFF2-40B4-BE49-F238E27FC236}">
                      <a16:creationId xmlns:a16="http://schemas.microsoft.com/office/drawing/2014/main" id="{F4B77678-B772-4AF4-A895-2BEEBDE3AC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7" name="Picture 22">
                  <a:extLst>
                    <a:ext uri="{FF2B5EF4-FFF2-40B4-BE49-F238E27FC236}">
                      <a16:creationId xmlns:a16="http://schemas.microsoft.com/office/drawing/2014/main" id="{782BACB3-76CE-4C10-83AC-B5A96E28CA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8" name="Picture 23">
                  <a:extLst>
                    <a:ext uri="{FF2B5EF4-FFF2-40B4-BE49-F238E27FC236}">
                      <a16:creationId xmlns:a16="http://schemas.microsoft.com/office/drawing/2014/main" id="{67D9E094-69D7-4567-A2A0-5B1A229659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2" name="Group 56">
                <a:extLst>
                  <a:ext uri="{FF2B5EF4-FFF2-40B4-BE49-F238E27FC236}">
                    <a16:creationId xmlns:a16="http://schemas.microsoft.com/office/drawing/2014/main" id="{2ED6C4A7-05E6-4347-876F-06A87D3BEE0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09" name="Picture 14">
                  <a:extLst>
                    <a:ext uri="{FF2B5EF4-FFF2-40B4-BE49-F238E27FC236}">
                      <a16:creationId xmlns:a16="http://schemas.microsoft.com/office/drawing/2014/main" id="{5A71DBCF-8DC9-458A-8993-5FDAC9F4F8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0" name="Picture 15">
                  <a:extLst>
                    <a:ext uri="{FF2B5EF4-FFF2-40B4-BE49-F238E27FC236}">
                      <a16:creationId xmlns:a16="http://schemas.microsoft.com/office/drawing/2014/main" id="{47213DF3-B0D0-4D92-9965-36BCDC8B69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1" name="Picture 16">
                  <a:extLst>
                    <a:ext uri="{FF2B5EF4-FFF2-40B4-BE49-F238E27FC236}">
                      <a16:creationId xmlns:a16="http://schemas.microsoft.com/office/drawing/2014/main" id="{F738CEF3-228B-424C-A808-97677D90FB4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2" name="Picture 17">
                  <a:extLst>
                    <a:ext uri="{FF2B5EF4-FFF2-40B4-BE49-F238E27FC236}">
                      <a16:creationId xmlns:a16="http://schemas.microsoft.com/office/drawing/2014/main" id="{9D3F37A0-CCE4-4243-BC0C-7D8D8B309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3" name="Picture 18">
                  <a:extLst>
                    <a:ext uri="{FF2B5EF4-FFF2-40B4-BE49-F238E27FC236}">
                      <a16:creationId xmlns:a16="http://schemas.microsoft.com/office/drawing/2014/main" id="{A65DFC37-C826-449B-9DDD-1C119FFCAD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4" name="Picture 19">
                  <a:extLst>
                    <a:ext uri="{FF2B5EF4-FFF2-40B4-BE49-F238E27FC236}">
                      <a16:creationId xmlns:a16="http://schemas.microsoft.com/office/drawing/2014/main" id="{14B49DE2-ACF0-4586-9E15-531152F96B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5" name="Picture 20">
                  <a:extLst>
                    <a:ext uri="{FF2B5EF4-FFF2-40B4-BE49-F238E27FC236}">
                      <a16:creationId xmlns:a16="http://schemas.microsoft.com/office/drawing/2014/main" id="{BCE007A5-8B5E-47AC-9DA1-E501471356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6" name="Picture 21">
                  <a:extLst>
                    <a:ext uri="{FF2B5EF4-FFF2-40B4-BE49-F238E27FC236}">
                      <a16:creationId xmlns:a16="http://schemas.microsoft.com/office/drawing/2014/main" id="{666B0935-C108-46FC-9BB4-F2EDD7350E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7" name="Picture 22">
                  <a:extLst>
                    <a:ext uri="{FF2B5EF4-FFF2-40B4-BE49-F238E27FC236}">
                      <a16:creationId xmlns:a16="http://schemas.microsoft.com/office/drawing/2014/main" id="{1389C83F-D24E-4122-82A4-9FC05539FD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8" name="Picture 23">
                  <a:extLst>
                    <a:ext uri="{FF2B5EF4-FFF2-40B4-BE49-F238E27FC236}">
                      <a16:creationId xmlns:a16="http://schemas.microsoft.com/office/drawing/2014/main" id="{C869760C-33FD-47A7-BDD5-849506EA7E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3" name="Group 56">
                <a:extLst>
                  <a:ext uri="{FF2B5EF4-FFF2-40B4-BE49-F238E27FC236}">
                    <a16:creationId xmlns:a16="http://schemas.microsoft.com/office/drawing/2014/main" id="{7A853DA9-5325-4BFC-8A07-0CF9969F6CC1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99" name="Picture 14">
                  <a:extLst>
                    <a:ext uri="{FF2B5EF4-FFF2-40B4-BE49-F238E27FC236}">
                      <a16:creationId xmlns:a16="http://schemas.microsoft.com/office/drawing/2014/main" id="{2D803114-C4BB-4181-86F5-9B13AAA706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0" name="Picture 15">
                  <a:extLst>
                    <a:ext uri="{FF2B5EF4-FFF2-40B4-BE49-F238E27FC236}">
                      <a16:creationId xmlns:a16="http://schemas.microsoft.com/office/drawing/2014/main" id="{BFCA1BAE-3377-4E9C-A456-7AF073A7D6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1" name="Picture 16">
                  <a:extLst>
                    <a:ext uri="{FF2B5EF4-FFF2-40B4-BE49-F238E27FC236}">
                      <a16:creationId xmlns:a16="http://schemas.microsoft.com/office/drawing/2014/main" id="{E981D5A1-B0A4-4472-9138-9AB2D6DDD5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2" name="Picture 17">
                  <a:extLst>
                    <a:ext uri="{FF2B5EF4-FFF2-40B4-BE49-F238E27FC236}">
                      <a16:creationId xmlns:a16="http://schemas.microsoft.com/office/drawing/2014/main" id="{7CAA25C9-69AF-459C-8610-8B186C903D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3" name="Picture 18">
                  <a:extLst>
                    <a:ext uri="{FF2B5EF4-FFF2-40B4-BE49-F238E27FC236}">
                      <a16:creationId xmlns:a16="http://schemas.microsoft.com/office/drawing/2014/main" id="{BD00AA1F-A271-48F0-B803-B832D2AA7A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4" name="Picture 19">
                  <a:extLst>
                    <a:ext uri="{FF2B5EF4-FFF2-40B4-BE49-F238E27FC236}">
                      <a16:creationId xmlns:a16="http://schemas.microsoft.com/office/drawing/2014/main" id="{CE328573-F667-4F2E-8DD3-0FC18FC119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5" name="Picture 20">
                  <a:extLst>
                    <a:ext uri="{FF2B5EF4-FFF2-40B4-BE49-F238E27FC236}">
                      <a16:creationId xmlns:a16="http://schemas.microsoft.com/office/drawing/2014/main" id="{B40BE4FC-A3A0-4F69-9C04-E3E0D6F3DE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6" name="Picture 21">
                  <a:extLst>
                    <a:ext uri="{FF2B5EF4-FFF2-40B4-BE49-F238E27FC236}">
                      <a16:creationId xmlns:a16="http://schemas.microsoft.com/office/drawing/2014/main" id="{1A299D75-8D24-4BC7-AE6D-6B514EDA7E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7" name="Picture 22">
                  <a:extLst>
                    <a:ext uri="{FF2B5EF4-FFF2-40B4-BE49-F238E27FC236}">
                      <a16:creationId xmlns:a16="http://schemas.microsoft.com/office/drawing/2014/main" id="{F14B76BD-CC65-4ADE-B494-E2A916B303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8" name="Picture 23">
                  <a:extLst>
                    <a:ext uri="{FF2B5EF4-FFF2-40B4-BE49-F238E27FC236}">
                      <a16:creationId xmlns:a16="http://schemas.microsoft.com/office/drawing/2014/main" id="{4042D357-736D-4A6B-80FE-66AB70C8A2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4" name="Group 56">
                <a:extLst>
                  <a:ext uri="{FF2B5EF4-FFF2-40B4-BE49-F238E27FC236}">
                    <a16:creationId xmlns:a16="http://schemas.microsoft.com/office/drawing/2014/main" id="{E7705BE1-F85B-43C4-81D3-116F66F83828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89" name="Picture 14">
                  <a:extLst>
                    <a:ext uri="{FF2B5EF4-FFF2-40B4-BE49-F238E27FC236}">
                      <a16:creationId xmlns:a16="http://schemas.microsoft.com/office/drawing/2014/main" id="{3A001BBF-2C37-46A4-886E-ACC5D8E5FF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0" name="Picture 15">
                  <a:extLst>
                    <a:ext uri="{FF2B5EF4-FFF2-40B4-BE49-F238E27FC236}">
                      <a16:creationId xmlns:a16="http://schemas.microsoft.com/office/drawing/2014/main" id="{771A71DD-0E9F-4F28-BF89-70E625CE4A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1" name="Picture 16">
                  <a:extLst>
                    <a:ext uri="{FF2B5EF4-FFF2-40B4-BE49-F238E27FC236}">
                      <a16:creationId xmlns:a16="http://schemas.microsoft.com/office/drawing/2014/main" id="{DC3CFC73-2BD7-451D-82B4-B826352BFA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2" name="Picture 17">
                  <a:extLst>
                    <a:ext uri="{FF2B5EF4-FFF2-40B4-BE49-F238E27FC236}">
                      <a16:creationId xmlns:a16="http://schemas.microsoft.com/office/drawing/2014/main" id="{EB835A4B-621D-42FE-AF36-096359B7F6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3" name="Picture 18">
                  <a:extLst>
                    <a:ext uri="{FF2B5EF4-FFF2-40B4-BE49-F238E27FC236}">
                      <a16:creationId xmlns:a16="http://schemas.microsoft.com/office/drawing/2014/main" id="{A2AE0989-7721-4F39-80A9-2B052502B4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4" name="Picture 19">
                  <a:extLst>
                    <a:ext uri="{FF2B5EF4-FFF2-40B4-BE49-F238E27FC236}">
                      <a16:creationId xmlns:a16="http://schemas.microsoft.com/office/drawing/2014/main" id="{A903DF2D-EA1F-4025-9088-F28463CE3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5" name="Picture 20">
                  <a:extLst>
                    <a:ext uri="{FF2B5EF4-FFF2-40B4-BE49-F238E27FC236}">
                      <a16:creationId xmlns:a16="http://schemas.microsoft.com/office/drawing/2014/main" id="{CDD98328-1363-4B3F-9E36-8D4F33FFBF5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6" name="Picture 21">
                  <a:extLst>
                    <a:ext uri="{FF2B5EF4-FFF2-40B4-BE49-F238E27FC236}">
                      <a16:creationId xmlns:a16="http://schemas.microsoft.com/office/drawing/2014/main" id="{E7B2A3E9-A7B7-4BFB-887E-27AEE37154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7" name="Picture 22">
                  <a:extLst>
                    <a:ext uri="{FF2B5EF4-FFF2-40B4-BE49-F238E27FC236}">
                      <a16:creationId xmlns:a16="http://schemas.microsoft.com/office/drawing/2014/main" id="{F3C72E0B-106A-4D64-BA1C-52277668DA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8" name="Picture 23">
                  <a:extLst>
                    <a:ext uri="{FF2B5EF4-FFF2-40B4-BE49-F238E27FC236}">
                      <a16:creationId xmlns:a16="http://schemas.microsoft.com/office/drawing/2014/main" id="{B03AC285-00F4-4427-9B35-5B8DDD3E62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5" name="Group 56">
                <a:extLst>
                  <a:ext uri="{FF2B5EF4-FFF2-40B4-BE49-F238E27FC236}">
                    <a16:creationId xmlns:a16="http://schemas.microsoft.com/office/drawing/2014/main" id="{20E49CB4-F330-4EAE-B293-CA5B26C60CC1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79" name="Picture 14">
                  <a:extLst>
                    <a:ext uri="{FF2B5EF4-FFF2-40B4-BE49-F238E27FC236}">
                      <a16:creationId xmlns:a16="http://schemas.microsoft.com/office/drawing/2014/main" id="{C905FDFA-74E1-44FE-BA8D-55468CAECB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0" name="Picture 15">
                  <a:extLst>
                    <a:ext uri="{FF2B5EF4-FFF2-40B4-BE49-F238E27FC236}">
                      <a16:creationId xmlns:a16="http://schemas.microsoft.com/office/drawing/2014/main" id="{39489E40-CC45-4EF3-88A3-8972F7F271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1" name="Picture 16">
                  <a:extLst>
                    <a:ext uri="{FF2B5EF4-FFF2-40B4-BE49-F238E27FC236}">
                      <a16:creationId xmlns:a16="http://schemas.microsoft.com/office/drawing/2014/main" id="{F9AD13ED-796E-454E-B7D6-D4D88CE775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2" name="Picture 17">
                  <a:extLst>
                    <a:ext uri="{FF2B5EF4-FFF2-40B4-BE49-F238E27FC236}">
                      <a16:creationId xmlns:a16="http://schemas.microsoft.com/office/drawing/2014/main" id="{8B04EA55-7B8F-427A-A566-BEF9B8A30C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3" name="Picture 18">
                  <a:extLst>
                    <a:ext uri="{FF2B5EF4-FFF2-40B4-BE49-F238E27FC236}">
                      <a16:creationId xmlns:a16="http://schemas.microsoft.com/office/drawing/2014/main" id="{6C79584F-75C4-4D92-B893-55038B0AC5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4" name="Picture 19">
                  <a:extLst>
                    <a:ext uri="{FF2B5EF4-FFF2-40B4-BE49-F238E27FC236}">
                      <a16:creationId xmlns:a16="http://schemas.microsoft.com/office/drawing/2014/main" id="{B277CBE1-8D3D-4D74-9215-BDA8BB8C33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5" name="Picture 20">
                  <a:extLst>
                    <a:ext uri="{FF2B5EF4-FFF2-40B4-BE49-F238E27FC236}">
                      <a16:creationId xmlns:a16="http://schemas.microsoft.com/office/drawing/2014/main" id="{CA68D79A-2F52-4009-A12B-11568FF53D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6" name="Picture 21">
                  <a:extLst>
                    <a:ext uri="{FF2B5EF4-FFF2-40B4-BE49-F238E27FC236}">
                      <a16:creationId xmlns:a16="http://schemas.microsoft.com/office/drawing/2014/main" id="{C462CFB2-6E91-4A8E-B3A2-2861B36A05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7" name="Picture 22">
                  <a:extLst>
                    <a:ext uri="{FF2B5EF4-FFF2-40B4-BE49-F238E27FC236}">
                      <a16:creationId xmlns:a16="http://schemas.microsoft.com/office/drawing/2014/main" id="{2B490982-A056-4DC3-8175-AF31C8E97B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8" name="Picture 23">
                  <a:extLst>
                    <a:ext uri="{FF2B5EF4-FFF2-40B4-BE49-F238E27FC236}">
                      <a16:creationId xmlns:a16="http://schemas.microsoft.com/office/drawing/2014/main" id="{448328FD-2110-4B89-AF0F-35B6A579BA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6" name="Group 56">
                <a:extLst>
                  <a:ext uri="{FF2B5EF4-FFF2-40B4-BE49-F238E27FC236}">
                    <a16:creationId xmlns:a16="http://schemas.microsoft.com/office/drawing/2014/main" id="{4DC8FE1C-79BF-4467-975C-F3FB6D02D279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69" name="Picture 14">
                  <a:extLst>
                    <a:ext uri="{FF2B5EF4-FFF2-40B4-BE49-F238E27FC236}">
                      <a16:creationId xmlns:a16="http://schemas.microsoft.com/office/drawing/2014/main" id="{0CC3A06B-A394-4A79-BE14-36AC8E2C2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0" name="Picture 15">
                  <a:extLst>
                    <a:ext uri="{FF2B5EF4-FFF2-40B4-BE49-F238E27FC236}">
                      <a16:creationId xmlns:a16="http://schemas.microsoft.com/office/drawing/2014/main" id="{77BF492B-EB6A-4CA4-A078-E97DCCB5CD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1" name="Picture 16">
                  <a:extLst>
                    <a:ext uri="{FF2B5EF4-FFF2-40B4-BE49-F238E27FC236}">
                      <a16:creationId xmlns:a16="http://schemas.microsoft.com/office/drawing/2014/main" id="{8BF08D0D-F26A-4028-A820-5667A4E5DC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2" name="Picture 17">
                  <a:extLst>
                    <a:ext uri="{FF2B5EF4-FFF2-40B4-BE49-F238E27FC236}">
                      <a16:creationId xmlns:a16="http://schemas.microsoft.com/office/drawing/2014/main" id="{47FD4E35-64CC-4A51-BB65-7402B2879B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3" name="Picture 18">
                  <a:extLst>
                    <a:ext uri="{FF2B5EF4-FFF2-40B4-BE49-F238E27FC236}">
                      <a16:creationId xmlns:a16="http://schemas.microsoft.com/office/drawing/2014/main" id="{EF97F492-995E-4BFC-9D1F-D1D0C4CC2D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4" name="Picture 19">
                  <a:extLst>
                    <a:ext uri="{FF2B5EF4-FFF2-40B4-BE49-F238E27FC236}">
                      <a16:creationId xmlns:a16="http://schemas.microsoft.com/office/drawing/2014/main" id="{321F5FAF-9EF5-432C-A857-321E65D65B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5" name="Picture 20">
                  <a:extLst>
                    <a:ext uri="{FF2B5EF4-FFF2-40B4-BE49-F238E27FC236}">
                      <a16:creationId xmlns:a16="http://schemas.microsoft.com/office/drawing/2014/main" id="{119206AC-D41D-4CE1-9EA1-66C31AAE75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6" name="Picture 21">
                  <a:extLst>
                    <a:ext uri="{FF2B5EF4-FFF2-40B4-BE49-F238E27FC236}">
                      <a16:creationId xmlns:a16="http://schemas.microsoft.com/office/drawing/2014/main" id="{031BA5FC-9790-4BD8-862E-C418A2E388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7" name="Picture 22">
                  <a:extLst>
                    <a:ext uri="{FF2B5EF4-FFF2-40B4-BE49-F238E27FC236}">
                      <a16:creationId xmlns:a16="http://schemas.microsoft.com/office/drawing/2014/main" id="{B9DE20B4-E594-4546-870A-3E3248F00C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8" name="Picture 23">
                  <a:extLst>
                    <a:ext uri="{FF2B5EF4-FFF2-40B4-BE49-F238E27FC236}">
                      <a16:creationId xmlns:a16="http://schemas.microsoft.com/office/drawing/2014/main" id="{0151CC5F-E8BA-41EF-BCFB-105A7F4E64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7" name="Group 56">
                <a:extLst>
                  <a:ext uri="{FF2B5EF4-FFF2-40B4-BE49-F238E27FC236}">
                    <a16:creationId xmlns:a16="http://schemas.microsoft.com/office/drawing/2014/main" id="{1B05B2D3-2AF2-4C7D-B818-97D550CC9269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59" name="Picture 14">
                  <a:extLst>
                    <a:ext uri="{FF2B5EF4-FFF2-40B4-BE49-F238E27FC236}">
                      <a16:creationId xmlns:a16="http://schemas.microsoft.com/office/drawing/2014/main" id="{FBBA3E33-2EBF-4A33-97B9-1BCA2D3718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0" name="Picture 15">
                  <a:extLst>
                    <a:ext uri="{FF2B5EF4-FFF2-40B4-BE49-F238E27FC236}">
                      <a16:creationId xmlns:a16="http://schemas.microsoft.com/office/drawing/2014/main" id="{BC7C2119-57BD-49E4-ACB9-EF4D798BD51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1" name="Picture 16">
                  <a:extLst>
                    <a:ext uri="{FF2B5EF4-FFF2-40B4-BE49-F238E27FC236}">
                      <a16:creationId xmlns:a16="http://schemas.microsoft.com/office/drawing/2014/main" id="{8C00F3DD-A5E1-4D3A-A81A-753111F6A2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2" name="Picture 17">
                  <a:extLst>
                    <a:ext uri="{FF2B5EF4-FFF2-40B4-BE49-F238E27FC236}">
                      <a16:creationId xmlns:a16="http://schemas.microsoft.com/office/drawing/2014/main" id="{7E880317-E33C-4F80-A462-989FB17A5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3" name="Picture 18">
                  <a:extLst>
                    <a:ext uri="{FF2B5EF4-FFF2-40B4-BE49-F238E27FC236}">
                      <a16:creationId xmlns:a16="http://schemas.microsoft.com/office/drawing/2014/main" id="{D021AAF2-4C1F-468B-B833-1B163AC4BB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4" name="Picture 19">
                  <a:extLst>
                    <a:ext uri="{FF2B5EF4-FFF2-40B4-BE49-F238E27FC236}">
                      <a16:creationId xmlns:a16="http://schemas.microsoft.com/office/drawing/2014/main" id="{404E82E7-DB2B-453E-B446-76DF12861C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5" name="Picture 20">
                  <a:extLst>
                    <a:ext uri="{FF2B5EF4-FFF2-40B4-BE49-F238E27FC236}">
                      <a16:creationId xmlns:a16="http://schemas.microsoft.com/office/drawing/2014/main" id="{F80ED281-0540-4009-B75B-B5C4088F42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6" name="Picture 21">
                  <a:extLst>
                    <a:ext uri="{FF2B5EF4-FFF2-40B4-BE49-F238E27FC236}">
                      <a16:creationId xmlns:a16="http://schemas.microsoft.com/office/drawing/2014/main" id="{97F62E9C-9219-4ECA-AF2C-3FB5F61B2A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7" name="Picture 22">
                  <a:extLst>
                    <a:ext uri="{FF2B5EF4-FFF2-40B4-BE49-F238E27FC236}">
                      <a16:creationId xmlns:a16="http://schemas.microsoft.com/office/drawing/2014/main" id="{12C4B556-36E5-45FB-8274-03308F4CF8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8" name="Picture 23">
                  <a:extLst>
                    <a:ext uri="{FF2B5EF4-FFF2-40B4-BE49-F238E27FC236}">
                      <a16:creationId xmlns:a16="http://schemas.microsoft.com/office/drawing/2014/main" id="{AD5F09FD-B1D0-4680-BA8F-C79A082681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8" name="Group 56">
                <a:extLst>
                  <a:ext uri="{FF2B5EF4-FFF2-40B4-BE49-F238E27FC236}">
                    <a16:creationId xmlns:a16="http://schemas.microsoft.com/office/drawing/2014/main" id="{35F7DE74-52A9-4BD6-BD24-231C55FE91D4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49" name="Picture 1548">
                  <a:extLst>
                    <a:ext uri="{FF2B5EF4-FFF2-40B4-BE49-F238E27FC236}">
                      <a16:creationId xmlns:a16="http://schemas.microsoft.com/office/drawing/2014/main" id="{419467C1-46B3-4A1C-930B-7CBFCEA1FC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0" name="Picture 1549">
                  <a:extLst>
                    <a:ext uri="{FF2B5EF4-FFF2-40B4-BE49-F238E27FC236}">
                      <a16:creationId xmlns:a16="http://schemas.microsoft.com/office/drawing/2014/main" id="{BA38A9A4-CA6D-4175-937D-4F231EE11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1" name="Picture 1550">
                  <a:extLst>
                    <a:ext uri="{FF2B5EF4-FFF2-40B4-BE49-F238E27FC236}">
                      <a16:creationId xmlns:a16="http://schemas.microsoft.com/office/drawing/2014/main" id="{74D50592-B11D-4A19-9491-0497AAF60E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2" name="Picture 1551">
                  <a:extLst>
                    <a:ext uri="{FF2B5EF4-FFF2-40B4-BE49-F238E27FC236}">
                      <a16:creationId xmlns:a16="http://schemas.microsoft.com/office/drawing/2014/main" id="{3C11D064-05B9-4BC2-ACB8-480E5DFFBC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3" name="Picture 1552">
                  <a:extLst>
                    <a:ext uri="{FF2B5EF4-FFF2-40B4-BE49-F238E27FC236}">
                      <a16:creationId xmlns:a16="http://schemas.microsoft.com/office/drawing/2014/main" id="{2E264603-DD06-4DDD-B2A0-CCAB01FAA4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4" name="Picture 1553">
                  <a:extLst>
                    <a:ext uri="{FF2B5EF4-FFF2-40B4-BE49-F238E27FC236}">
                      <a16:creationId xmlns:a16="http://schemas.microsoft.com/office/drawing/2014/main" id="{23E67CBA-9BF8-4EFF-9F6F-04CFA908A5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5" name="Picture 1554">
                  <a:extLst>
                    <a:ext uri="{FF2B5EF4-FFF2-40B4-BE49-F238E27FC236}">
                      <a16:creationId xmlns:a16="http://schemas.microsoft.com/office/drawing/2014/main" id="{C38A435F-58F5-419E-9365-B3453CC7F7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6" name="Picture 1555">
                  <a:extLst>
                    <a:ext uri="{FF2B5EF4-FFF2-40B4-BE49-F238E27FC236}">
                      <a16:creationId xmlns:a16="http://schemas.microsoft.com/office/drawing/2014/main" id="{4C34D301-F35E-4A50-8BC6-44B00310897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7" name="Picture 1556">
                  <a:extLst>
                    <a:ext uri="{FF2B5EF4-FFF2-40B4-BE49-F238E27FC236}">
                      <a16:creationId xmlns:a16="http://schemas.microsoft.com/office/drawing/2014/main" id="{550DBF96-1774-48E5-BD41-C4DB218D63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8" name="Picture 1557">
                  <a:extLst>
                    <a:ext uri="{FF2B5EF4-FFF2-40B4-BE49-F238E27FC236}">
                      <a16:creationId xmlns:a16="http://schemas.microsoft.com/office/drawing/2014/main" id="{5971985D-C838-4425-89B9-9B6ED86207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535" name="Flowchart: Data 1534">
              <a:extLst>
                <a:ext uri="{FF2B5EF4-FFF2-40B4-BE49-F238E27FC236}">
                  <a16:creationId xmlns:a16="http://schemas.microsoft.com/office/drawing/2014/main" id="{A954362B-366B-4DA9-B347-44EB81E98A9A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36" name="Flowchart: Data 1535">
              <a:extLst>
                <a:ext uri="{FF2B5EF4-FFF2-40B4-BE49-F238E27FC236}">
                  <a16:creationId xmlns:a16="http://schemas.microsoft.com/office/drawing/2014/main" id="{A428BABD-6D71-41B1-83C6-8D5405863E62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37" name="Rectangle 1536">
              <a:extLst>
                <a:ext uri="{FF2B5EF4-FFF2-40B4-BE49-F238E27FC236}">
                  <a16:creationId xmlns:a16="http://schemas.microsoft.com/office/drawing/2014/main" id="{C5196361-69CF-4DEE-B172-3DE26355D579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8" name="Rectangle 1537">
              <a:extLst>
                <a:ext uri="{FF2B5EF4-FFF2-40B4-BE49-F238E27FC236}">
                  <a16:creationId xmlns:a16="http://schemas.microsoft.com/office/drawing/2014/main" id="{6CCCAC25-BC56-492B-A75E-9563A1703CEC}"/>
                </a:ext>
              </a:extLst>
            </p:cNvPr>
            <p:cNvSpPr/>
            <p:nvPr/>
          </p:nvSpPr>
          <p:spPr>
            <a:xfrm>
              <a:off x="5821918" y="1383757"/>
              <a:ext cx="12276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49" name="Group 1648">
            <a:extLst>
              <a:ext uri="{FF2B5EF4-FFF2-40B4-BE49-F238E27FC236}">
                <a16:creationId xmlns:a16="http://schemas.microsoft.com/office/drawing/2014/main" id="{D8B37B97-A2B5-4106-BF89-C09538013A20}"/>
              </a:ext>
            </a:extLst>
          </p:cNvPr>
          <p:cNvGrpSpPr/>
          <p:nvPr/>
        </p:nvGrpSpPr>
        <p:grpSpPr>
          <a:xfrm rot="10800000">
            <a:off x="2354385" y="5094145"/>
            <a:ext cx="1659716" cy="1650948"/>
            <a:chOff x="5820464" y="1376732"/>
            <a:chExt cx="1659716" cy="1650948"/>
          </a:xfrm>
        </p:grpSpPr>
        <p:grpSp>
          <p:nvGrpSpPr>
            <p:cNvPr id="1650" name="Group 1649">
              <a:extLst>
                <a:ext uri="{FF2B5EF4-FFF2-40B4-BE49-F238E27FC236}">
                  <a16:creationId xmlns:a16="http://schemas.microsoft.com/office/drawing/2014/main" id="{6FED072A-757A-4F92-9761-BA6721BEE3D0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655" name="Group 56">
                <a:extLst>
                  <a:ext uri="{FF2B5EF4-FFF2-40B4-BE49-F238E27FC236}">
                    <a16:creationId xmlns:a16="http://schemas.microsoft.com/office/drawing/2014/main" id="{94F86D02-CC10-47E1-9C5C-820982521565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55" name="Picture 14">
                  <a:extLst>
                    <a:ext uri="{FF2B5EF4-FFF2-40B4-BE49-F238E27FC236}">
                      <a16:creationId xmlns:a16="http://schemas.microsoft.com/office/drawing/2014/main" id="{D9D46E11-A7DC-47EC-A52D-0F16C76723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6" name="Picture 15">
                  <a:extLst>
                    <a:ext uri="{FF2B5EF4-FFF2-40B4-BE49-F238E27FC236}">
                      <a16:creationId xmlns:a16="http://schemas.microsoft.com/office/drawing/2014/main" id="{F61F4045-5F42-418D-9BDD-0DF449586A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7" name="Picture 16">
                  <a:extLst>
                    <a:ext uri="{FF2B5EF4-FFF2-40B4-BE49-F238E27FC236}">
                      <a16:creationId xmlns:a16="http://schemas.microsoft.com/office/drawing/2014/main" id="{A29D79A4-CADC-4A0D-B2AB-6A19636F25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8" name="Picture 17">
                  <a:extLst>
                    <a:ext uri="{FF2B5EF4-FFF2-40B4-BE49-F238E27FC236}">
                      <a16:creationId xmlns:a16="http://schemas.microsoft.com/office/drawing/2014/main" id="{10B9B90C-F117-480A-9CE9-2CA82E1A4C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9" name="Picture 18">
                  <a:extLst>
                    <a:ext uri="{FF2B5EF4-FFF2-40B4-BE49-F238E27FC236}">
                      <a16:creationId xmlns:a16="http://schemas.microsoft.com/office/drawing/2014/main" id="{FF670EBC-1961-4A0D-A2B9-0610C2693D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60" name="Picture 19">
                  <a:extLst>
                    <a:ext uri="{FF2B5EF4-FFF2-40B4-BE49-F238E27FC236}">
                      <a16:creationId xmlns:a16="http://schemas.microsoft.com/office/drawing/2014/main" id="{C99D548D-DA9B-4241-98AA-185DCB43A5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61" name="Picture 20">
                  <a:extLst>
                    <a:ext uri="{FF2B5EF4-FFF2-40B4-BE49-F238E27FC236}">
                      <a16:creationId xmlns:a16="http://schemas.microsoft.com/office/drawing/2014/main" id="{032C03C6-0FF5-4639-884A-E443BDED25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62" name="Picture 21">
                  <a:extLst>
                    <a:ext uri="{FF2B5EF4-FFF2-40B4-BE49-F238E27FC236}">
                      <a16:creationId xmlns:a16="http://schemas.microsoft.com/office/drawing/2014/main" id="{985DAE02-D2C8-4A69-916E-5D0F3021E0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63" name="Picture 22">
                  <a:extLst>
                    <a:ext uri="{FF2B5EF4-FFF2-40B4-BE49-F238E27FC236}">
                      <a16:creationId xmlns:a16="http://schemas.microsoft.com/office/drawing/2014/main" id="{6FDE4712-F5F5-411B-B086-B536B6FA24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64" name="Picture 23">
                  <a:extLst>
                    <a:ext uri="{FF2B5EF4-FFF2-40B4-BE49-F238E27FC236}">
                      <a16:creationId xmlns:a16="http://schemas.microsoft.com/office/drawing/2014/main" id="{B6BA92B6-18B0-4179-9060-56CA064853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56" name="Group 56">
                <a:extLst>
                  <a:ext uri="{FF2B5EF4-FFF2-40B4-BE49-F238E27FC236}">
                    <a16:creationId xmlns:a16="http://schemas.microsoft.com/office/drawing/2014/main" id="{B9FF77B2-6171-4FEE-AE23-3A3A6EF242D3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45" name="Picture 14">
                  <a:extLst>
                    <a:ext uri="{FF2B5EF4-FFF2-40B4-BE49-F238E27FC236}">
                      <a16:creationId xmlns:a16="http://schemas.microsoft.com/office/drawing/2014/main" id="{1FAA2A21-F4EC-4C45-BC7C-6D85F3A39A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6" name="Picture 15">
                  <a:extLst>
                    <a:ext uri="{FF2B5EF4-FFF2-40B4-BE49-F238E27FC236}">
                      <a16:creationId xmlns:a16="http://schemas.microsoft.com/office/drawing/2014/main" id="{A2B6783C-FD17-44CF-BBB8-CA94E132E9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7" name="Picture 16">
                  <a:extLst>
                    <a:ext uri="{FF2B5EF4-FFF2-40B4-BE49-F238E27FC236}">
                      <a16:creationId xmlns:a16="http://schemas.microsoft.com/office/drawing/2014/main" id="{32C5106E-637D-445E-9C39-40F9ECEEBE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8" name="Picture 17">
                  <a:extLst>
                    <a:ext uri="{FF2B5EF4-FFF2-40B4-BE49-F238E27FC236}">
                      <a16:creationId xmlns:a16="http://schemas.microsoft.com/office/drawing/2014/main" id="{1F48A128-CB5C-41B8-9979-239106823B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9" name="Picture 18">
                  <a:extLst>
                    <a:ext uri="{FF2B5EF4-FFF2-40B4-BE49-F238E27FC236}">
                      <a16:creationId xmlns:a16="http://schemas.microsoft.com/office/drawing/2014/main" id="{EEE09A5D-2FD1-4AC7-9F33-FA64C9DE98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0" name="Picture 19">
                  <a:extLst>
                    <a:ext uri="{FF2B5EF4-FFF2-40B4-BE49-F238E27FC236}">
                      <a16:creationId xmlns:a16="http://schemas.microsoft.com/office/drawing/2014/main" id="{D6C4FF03-25AA-46E9-A001-32C1549191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1" name="Picture 20">
                  <a:extLst>
                    <a:ext uri="{FF2B5EF4-FFF2-40B4-BE49-F238E27FC236}">
                      <a16:creationId xmlns:a16="http://schemas.microsoft.com/office/drawing/2014/main" id="{47404829-F99D-474E-A033-B2A3FECEEF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2" name="Picture 21">
                  <a:extLst>
                    <a:ext uri="{FF2B5EF4-FFF2-40B4-BE49-F238E27FC236}">
                      <a16:creationId xmlns:a16="http://schemas.microsoft.com/office/drawing/2014/main" id="{F9A0D4B4-E507-4D45-B75E-5BCDD232EF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3" name="Picture 22">
                  <a:extLst>
                    <a:ext uri="{FF2B5EF4-FFF2-40B4-BE49-F238E27FC236}">
                      <a16:creationId xmlns:a16="http://schemas.microsoft.com/office/drawing/2014/main" id="{A56DA64E-F689-4E56-BE19-1C6173E93C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4" name="Picture 23">
                  <a:extLst>
                    <a:ext uri="{FF2B5EF4-FFF2-40B4-BE49-F238E27FC236}">
                      <a16:creationId xmlns:a16="http://schemas.microsoft.com/office/drawing/2014/main" id="{16537F81-F52A-4038-A604-B07E60B781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57" name="Group 56">
                <a:extLst>
                  <a:ext uri="{FF2B5EF4-FFF2-40B4-BE49-F238E27FC236}">
                    <a16:creationId xmlns:a16="http://schemas.microsoft.com/office/drawing/2014/main" id="{AAD9FF5C-EFAD-42A2-B12C-47EDA3A130CB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35" name="Picture 14">
                  <a:extLst>
                    <a:ext uri="{FF2B5EF4-FFF2-40B4-BE49-F238E27FC236}">
                      <a16:creationId xmlns:a16="http://schemas.microsoft.com/office/drawing/2014/main" id="{AF5D1113-1928-40FB-97C3-C0034002E47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6" name="Picture 15">
                  <a:extLst>
                    <a:ext uri="{FF2B5EF4-FFF2-40B4-BE49-F238E27FC236}">
                      <a16:creationId xmlns:a16="http://schemas.microsoft.com/office/drawing/2014/main" id="{DA1D1973-364F-4625-B111-9D1FE66BB5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7" name="Picture 16">
                  <a:extLst>
                    <a:ext uri="{FF2B5EF4-FFF2-40B4-BE49-F238E27FC236}">
                      <a16:creationId xmlns:a16="http://schemas.microsoft.com/office/drawing/2014/main" id="{C8835FB6-584E-4A52-AD33-2FC05B5570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8" name="Picture 17">
                  <a:extLst>
                    <a:ext uri="{FF2B5EF4-FFF2-40B4-BE49-F238E27FC236}">
                      <a16:creationId xmlns:a16="http://schemas.microsoft.com/office/drawing/2014/main" id="{2A8EB43C-2260-4094-887E-06A84E5F22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9" name="Picture 18">
                  <a:extLst>
                    <a:ext uri="{FF2B5EF4-FFF2-40B4-BE49-F238E27FC236}">
                      <a16:creationId xmlns:a16="http://schemas.microsoft.com/office/drawing/2014/main" id="{53F2FE48-FBD5-4F5A-A1CA-125AB187E5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0" name="Picture 19">
                  <a:extLst>
                    <a:ext uri="{FF2B5EF4-FFF2-40B4-BE49-F238E27FC236}">
                      <a16:creationId xmlns:a16="http://schemas.microsoft.com/office/drawing/2014/main" id="{745C4BE7-E139-4BA9-A1E0-F64E5D68E8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1" name="Picture 20">
                  <a:extLst>
                    <a:ext uri="{FF2B5EF4-FFF2-40B4-BE49-F238E27FC236}">
                      <a16:creationId xmlns:a16="http://schemas.microsoft.com/office/drawing/2014/main" id="{77C4B971-EF21-45CD-8E30-33C8AFAF88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2" name="Picture 21">
                  <a:extLst>
                    <a:ext uri="{FF2B5EF4-FFF2-40B4-BE49-F238E27FC236}">
                      <a16:creationId xmlns:a16="http://schemas.microsoft.com/office/drawing/2014/main" id="{0B7562D6-F988-466C-880B-57ED6AAADD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3" name="Picture 22">
                  <a:extLst>
                    <a:ext uri="{FF2B5EF4-FFF2-40B4-BE49-F238E27FC236}">
                      <a16:creationId xmlns:a16="http://schemas.microsoft.com/office/drawing/2014/main" id="{BDFDE649-3C63-4D57-8F4B-0C44D92541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4" name="Picture 23">
                  <a:extLst>
                    <a:ext uri="{FF2B5EF4-FFF2-40B4-BE49-F238E27FC236}">
                      <a16:creationId xmlns:a16="http://schemas.microsoft.com/office/drawing/2014/main" id="{C445A29B-AFB9-4EA0-82B8-783D8A542F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58" name="Group 56">
                <a:extLst>
                  <a:ext uri="{FF2B5EF4-FFF2-40B4-BE49-F238E27FC236}">
                    <a16:creationId xmlns:a16="http://schemas.microsoft.com/office/drawing/2014/main" id="{103D62B0-976B-457D-AEC7-9F05A06C67EB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25" name="Picture 14">
                  <a:extLst>
                    <a:ext uri="{FF2B5EF4-FFF2-40B4-BE49-F238E27FC236}">
                      <a16:creationId xmlns:a16="http://schemas.microsoft.com/office/drawing/2014/main" id="{8CDC7E7C-CDA3-4564-A25A-BB546551F2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6" name="Picture 15">
                  <a:extLst>
                    <a:ext uri="{FF2B5EF4-FFF2-40B4-BE49-F238E27FC236}">
                      <a16:creationId xmlns:a16="http://schemas.microsoft.com/office/drawing/2014/main" id="{7289BA3A-2C91-48E6-A3C9-3C3B9927A7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7" name="Picture 16">
                  <a:extLst>
                    <a:ext uri="{FF2B5EF4-FFF2-40B4-BE49-F238E27FC236}">
                      <a16:creationId xmlns:a16="http://schemas.microsoft.com/office/drawing/2014/main" id="{653F492B-AF8D-4754-924F-4DC322AC18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8" name="Picture 17">
                  <a:extLst>
                    <a:ext uri="{FF2B5EF4-FFF2-40B4-BE49-F238E27FC236}">
                      <a16:creationId xmlns:a16="http://schemas.microsoft.com/office/drawing/2014/main" id="{69502EBB-6013-4F63-A7E4-E93D687B1C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9" name="Picture 18">
                  <a:extLst>
                    <a:ext uri="{FF2B5EF4-FFF2-40B4-BE49-F238E27FC236}">
                      <a16:creationId xmlns:a16="http://schemas.microsoft.com/office/drawing/2014/main" id="{28CF3D99-A75C-48D5-AB97-EA9DA390EA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0" name="Picture 19">
                  <a:extLst>
                    <a:ext uri="{FF2B5EF4-FFF2-40B4-BE49-F238E27FC236}">
                      <a16:creationId xmlns:a16="http://schemas.microsoft.com/office/drawing/2014/main" id="{C5F224B3-1DF8-48BA-ACDD-5EE06D3D17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1" name="Picture 20">
                  <a:extLst>
                    <a:ext uri="{FF2B5EF4-FFF2-40B4-BE49-F238E27FC236}">
                      <a16:creationId xmlns:a16="http://schemas.microsoft.com/office/drawing/2014/main" id="{85F995C0-39CA-4501-A191-F464CDA5C9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2" name="Picture 21">
                  <a:extLst>
                    <a:ext uri="{FF2B5EF4-FFF2-40B4-BE49-F238E27FC236}">
                      <a16:creationId xmlns:a16="http://schemas.microsoft.com/office/drawing/2014/main" id="{1357DF2C-37F1-4F11-A16E-8179796052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3" name="Picture 22">
                  <a:extLst>
                    <a:ext uri="{FF2B5EF4-FFF2-40B4-BE49-F238E27FC236}">
                      <a16:creationId xmlns:a16="http://schemas.microsoft.com/office/drawing/2014/main" id="{0C47224F-8B53-4BBF-857B-2D55C497E1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4" name="Picture 23">
                  <a:extLst>
                    <a:ext uri="{FF2B5EF4-FFF2-40B4-BE49-F238E27FC236}">
                      <a16:creationId xmlns:a16="http://schemas.microsoft.com/office/drawing/2014/main" id="{D749B8ED-453B-4DC8-8F55-2C7A426AA8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59" name="Group 56">
                <a:extLst>
                  <a:ext uri="{FF2B5EF4-FFF2-40B4-BE49-F238E27FC236}">
                    <a16:creationId xmlns:a16="http://schemas.microsoft.com/office/drawing/2014/main" id="{1CAD3A6F-5E53-4340-938C-1CDD2B790340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15" name="Picture 14">
                  <a:extLst>
                    <a:ext uri="{FF2B5EF4-FFF2-40B4-BE49-F238E27FC236}">
                      <a16:creationId xmlns:a16="http://schemas.microsoft.com/office/drawing/2014/main" id="{8832A578-63F4-48C6-8CB3-0B9ACAEFF8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6" name="Picture 15">
                  <a:extLst>
                    <a:ext uri="{FF2B5EF4-FFF2-40B4-BE49-F238E27FC236}">
                      <a16:creationId xmlns:a16="http://schemas.microsoft.com/office/drawing/2014/main" id="{9A8E0B14-713C-4B32-B896-997E2F9698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7" name="Picture 16">
                  <a:extLst>
                    <a:ext uri="{FF2B5EF4-FFF2-40B4-BE49-F238E27FC236}">
                      <a16:creationId xmlns:a16="http://schemas.microsoft.com/office/drawing/2014/main" id="{34EB976C-4A0B-4055-AADE-FEE8BE4361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8" name="Picture 17">
                  <a:extLst>
                    <a:ext uri="{FF2B5EF4-FFF2-40B4-BE49-F238E27FC236}">
                      <a16:creationId xmlns:a16="http://schemas.microsoft.com/office/drawing/2014/main" id="{B24CE9E7-89B5-4F2A-B20D-1009B669C6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9" name="Picture 18">
                  <a:extLst>
                    <a:ext uri="{FF2B5EF4-FFF2-40B4-BE49-F238E27FC236}">
                      <a16:creationId xmlns:a16="http://schemas.microsoft.com/office/drawing/2014/main" id="{D8B91963-DC8B-4D6C-9D8D-76E2B388A8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0" name="Picture 19">
                  <a:extLst>
                    <a:ext uri="{FF2B5EF4-FFF2-40B4-BE49-F238E27FC236}">
                      <a16:creationId xmlns:a16="http://schemas.microsoft.com/office/drawing/2014/main" id="{821B9B38-3A8A-4580-A4BF-0370E5E2D3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1" name="Picture 20">
                  <a:extLst>
                    <a:ext uri="{FF2B5EF4-FFF2-40B4-BE49-F238E27FC236}">
                      <a16:creationId xmlns:a16="http://schemas.microsoft.com/office/drawing/2014/main" id="{E984E7DC-EFA8-493C-A274-B88055D943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2" name="Picture 21">
                  <a:extLst>
                    <a:ext uri="{FF2B5EF4-FFF2-40B4-BE49-F238E27FC236}">
                      <a16:creationId xmlns:a16="http://schemas.microsoft.com/office/drawing/2014/main" id="{198FD6CB-9485-4891-8EF3-839A71C1C9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3" name="Picture 22">
                  <a:extLst>
                    <a:ext uri="{FF2B5EF4-FFF2-40B4-BE49-F238E27FC236}">
                      <a16:creationId xmlns:a16="http://schemas.microsoft.com/office/drawing/2014/main" id="{93036E3A-7D51-4A51-B0E0-4D9881BBE1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4" name="Picture 23">
                  <a:extLst>
                    <a:ext uri="{FF2B5EF4-FFF2-40B4-BE49-F238E27FC236}">
                      <a16:creationId xmlns:a16="http://schemas.microsoft.com/office/drawing/2014/main" id="{4E8ACAF1-E0BB-4C60-BECF-2354545210C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60" name="Group 56">
                <a:extLst>
                  <a:ext uri="{FF2B5EF4-FFF2-40B4-BE49-F238E27FC236}">
                    <a16:creationId xmlns:a16="http://schemas.microsoft.com/office/drawing/2014/main" id="{6C4E99F6-4D09-4E09-AF43-604E08F3739A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05" name="Picture 14">
                  <a:extLst>
                    <a:ext uri="{FF2B5EF4-FFF2-40B4-BE49-F238E27FC236}">
                      <a16:creationId xmlns:a16="http://schemas.microsoft.com/office/drawing/2014/main" id="{47F383E5-3994-457A-9312-64293DC0F5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6" name="Picture 15">
                  <a:extLst>
                    <a:ext uri="{FF2B5EF4-FFF2-40B4-BE49-F238E27FC236}">
                      <a16:creationId xmlns:a16="http://schemas.microsoft.com/office/drawing/2014/main" id="{B13BB5F6-E445-450F-9304-36F93FB351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7" name="Picture 16">
                  <a:extLst>
                    <a:ext uri="{FF2B5EF4-FFF2-40B4-BE49-F238E27FC236}">
                      <a16:creationId xmlns:a16="http://schemas.microsoft.com/office/drawing/2014/main" id="{07A520B5-BBAB-4EE5-B2E9-22708A55F1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8" name="Picture 17">
                  <a:extLst>
                    <a:ext uri="{FF2B5EF4-FFF2-40B4-BE49-F238E27FC236}">
                      <a16:creationId xmlns:a16="http://schemas.microsoft.com/office/drawing/2014/main" id="{C4270A45-5636-4E55-89D9-7E28DB527C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9" name="Picture 18">
                  <a:extLst>
                    <a:ext uri="{FF2B5EF4-FFF2-40B4-BE49-F238E27FC236}">
                      <a16:creationId xmlns:a16="http://schemas.microsoft.com/office/drawing/2014/main" id="{6CE6F1BD-649B-467D-A554-BD3D5AED4B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0" name="Picture 19">
                  <a:extLst>
                    <a:ext uri="{FF2B5EF4-FFF2-40B4-BE49-F238E27FC236}">
                      <a16:creationId xmlns:a16="http://schemas.microsoft.com/office/drawing/2014/main" id="{29358BCB-6FA3-46ED-8C1B-406E4318A3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1" name="Picture 20">
                  <a:extLst>
                    <a:ext uri="{FF2B5EF4-FFF2-40B4-BE49-F238E27FC236}">
                      <a16:creationId xmlns:a16="http://schemas.microsoft.com/office/drawing/2014/main" id="{74615383-F2E6-45AD-BA44-2CE7FD2AF3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2" name="Picture 21">
                  <a:extLst>
                    <a:ext uri="{FF2B5EF4-FFF2-40B4-BE49-F238E27FC236}">
                      <a16:creationId xmlns:a16="http://schemas.microsoft.com/office/drawing/2014/main" id="{B89F6D10-070A-4943-8CD4-6BB7DEFA4F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3" name="Picture 22">
                  <a:extLst>
                    <a:ext uri="{FF2B5EF4-FFF2-40B4-BE49-F238E27FC236}">
                      <a16:creationId xmlns:a16="http://schemas.microsoft.com/office/drawing/2014/main" id="{E88817DF-1517-45A6-A599-8050A9B05A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4" name="Picture 23">
                  <a:extLst>
                    <a:ext uri="{FF2B5EF4-FFF2-40B4-BE49-F238E27FC236}">
                      <a16:creationId xmlns:a16="http://schemas.microsoft.com/office/drawing/2014/main" id="{769B4A7B-8AC4-4F8D-982E-A5E6A6F0CB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61" name="Group 56">
                <a:extLst>
                  <a:ext uri="{FF2B5EF4-FFF2-40B4-BE49-F238E27FC236}">
                    <a16:creationId xmlns:a16="http://schemas.microsoft.com/office/drawing/2014/main" id="{96AE6FD5-7D47-4766-A0DA-5D2A21B8043B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95" name="Picture 14">
                  <a:extLst>
                    <a:ext uri="{FF2B5EF4-FFF2-40B4-BE49-F238E27FC236}">
                      <a16:creationId xmlns:a16="http://schemas.microsoft.com/office/drawing/2014/main" id="{80C724D1-BBFE-47FF-B7D8-55C124B3A5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6" name="Picture 15">
                  <a:extLst>
                    <a:ext uri="{FF2B5EF4-FFF2-40B4-BE49-F238E27FC236}">
                      <a16:creationId xmlns:a16="http://schemas.microsoft.com/office/drawing/2014/main" id="{B10FE518-7E15-4EC3-9605-04963B62B2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7" name="Picture 16">
                  <a:extLst>
                    <a:ext uri="{FF2B5EF4-FFF2-40B4-BE49-F238E27FC236}">
                      <a16:creationId xmlns:a16="http://schemas.microsoft.com/office/drawing/2014/main" id="{2880ADE2-37F3-49F8-86FF-2A6EF5F9025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8" name="Picture 17">
                  <a:extLst>
                    <a:ext uri="{FF2B5EF4-FFF2-40B4-BE49-F238E27FC236}">
                      <a16:creationId xmlns:a16="http://schemas.microsoft.com/office/drawing/2014/main" id="{207A6AFB-A898-4288-90B7-7AB3228158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9" name="Picture 18">
                  <a:extLst>
                    <a:ext uri="{FF2B5EF4-FFF2-40B4-BE49-F238E27FC236}">
                      <a16:creationId xmlns:a16="http://schemas.microsoft.com/office/drawing/2014/main" id="{46015384-FD30-43E1-A72D-5037B3BBE2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0" name="Picture 19">
                  <a:extLst>
                    <a:ext uri="{FF2B5EF4-FFF2-40B4-BE49-F238E27FC236}">
                      <a16:creationId xmlns:a16="http://schemas.microsoft.com/office/drawing/2014/main" id="{C42BE996-98F5-430D-A561-2B76F67ABA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1" name="Picture 20">
                  <a:extLst>
                    <a:ext uri="{FF2B5EF4-FFF2-40B4-BE49-F238E27FC236}">
                      <a16:creationId xmlns:a16="http://schemas.microsoft.com/office/drawing/2014/main" id="{82780299-A37A-42FC-BA12-8603575D28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2" name="Picture 21">
                  <a:extLst>
                    <a:ext uri="{FF2B5EF4-FFF2-40B4-BE49-F238E27FC236}">
                      <a16:creationId xmlns:a16="http://schemas.microsoft.com/office/drawing/2014/main" id="{DC2AD890-FDFF-41CC-9237-F80B545295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3" name="Picture 22">
                  <a:extLst>
                    <a:ext uri="{FF2B5EF4-FFF2-40B4-BE49-F238E27FC236}">
                      <a16:creationId xmlns:a16="http://schemas.microsoft.com/office/drawing/2014/main" id="{DE21DE23-FF73-4ABA-95B5-D4D12A5F6D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4" name="Picture 23">
                  <a:extLst>
                    <a:ext uri="{FF2B5EF4-FFF2-40B4-BE49-F238E27FC236}">
                      <a16:creationId xmlns:a16="http://schemas.microsoft.com/office/drawing/2014/main" id="{F87A4CDF-FC56-45A6-B66F-DF83992ACB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62" name="Group 56">
                <a:extLst>
                  <a:ext uri="{FF2B5EF4-FFF2-40B4-BE49-F238E27FC236}">
                    <a16:creationId xmlns:a16="http://schemas.microsoft.com/office/drawing/2014/main" id="{3CFF3BA0-C4EC-4524-9AF9-F3B98FB6D9FC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85" name="Picture 14">
                  <a:extLst>
                    <a:ext uri="{FF2B5EF4-FFF2-40B4-BE49-F238E27FC236}">
                      <a16:creationId xmlns:a16="http://schemas.microsoft.com/office/drawing/2014/main" id="{5E64F807-4E22-4D08-8050-23E9B06B57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6" name="Picture 15">
                  <a:extLst>
                    <a:ext uri="{FF2B5EF4-FFF2-40B4-BE49-F238E27FC236}">
                      <a16:creationId xmlns:a16="http://schemas.microsoft.com/office/drawing/2014/main" id="{A7985EC6-D69F-4921-A820-DE1C16D487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7" name="Picture 16">
                  <a:extLst>
                    <a:ext uri="{FF2B5EF4-FFF2-40B4-BE49-F238E27FC236}">
                      <a16:creationId xmlns:a16="http://schemas.microsoft.com/office/drawing/2014/main" id="{A5B04495-E4BD-40E0-BF12-6B1B4260B4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8" name="Picture 17">
                  <a:extLst>
                    <a:ext uri="{FF2B5EF4-FFF2-40B4-BE49-F238E27FC236}">
                      <a16:creationId xmlns:a16="http://schemas.microsoft.com/office/drawing/2014/main" id="{E36F6FAB-0DD2-478E-ACF8-EE08B76AF4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9" name="Picture 18">
                  <a:extLst>
                    <a:ext uri="{FF2B5EF4-FFF2-40B4-BE49-F238E27FC236}">
                      <a16:creationId xmlns:a16="http://schemas.microsoft.com/office/drawing/2014/main" id="{0CCD664B-E2C0-466D-A089-A450D3FB0D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0" name="Picture 19">
                  <a:extLst>
                    <a:ext uri="{FF2B5EF4-FFF2-40B4-BE49-F238E27FC236}">
                      <a16:creationId xmlns:a16="http://schemas.microsoft.com/office/drawing/2014/main" id="{44867726-EBE2-4FB2-AF01-F2157E73C3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1" name="Picture 20">
                  <a:extLst>
                    <a:ext uri="{FF2B5EF4-FFF2-40B4-BE49-F238E27FC236}">
                      <a16:creationId xmlns:a16="http://schemas.microsoft.com/office/drawing/2014/main" id="{FA95D14E-1293-4E7D-8E26-EEA9BCDA2F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2" name="Picture 21">
                  <a:extLst>
                    <a:ext uri="{FF2B5EF4-FFF2-40B4-BE49-F238E27FC236}">
                      <a16:creationId xmlns:a16="http://schemas.microsoft.com/office/drawing/2014/main" id="{E188BF88-5592-4538-B19A-15C5691196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3" name="Picture 22">
                  <a:extLst>
                    <a:ext uri="{FF2B5EF4-FFF2-40B4-BE49-F238E27FC236}">
                      <a16:creationId xmlns:a16="http://schemas.microsoft.com/office/drawing/2014/main" id="{9CE6CFC1-A844-48DB-8A57-10D66B38B7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4" name="Picture 23">
                  <a:extLst>
                    <a:ext uri="{FF2B5EF4-FFF2-40B4-BE49-F238E27FC236}">
                      <a16:creationId xmlns:a16="http://schemas.microsoft.com/office/drawing/2014/main" id="{4DFD255C-8AAD-408B-A916-6D0CB10C59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63" name="Group 56">
                <a:extLst>
                  <a:ext uri="{FF2B5EF4-FFF2-40B4-BE49-F238E27FC236}">
                    <a16:creationId xmlns:a16="http://schemas.microsoft.com/office/drawing/2014/main" id="{B181F53A-7D08-4580-A7E1-E38AF52B4F9C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75" name="Picture 14">
                  <a:extLst>
                    <a:ext uri="{FF2B5EF4-FFF2-40B4-BE49-F238E27FC236}">
                      <a16:creationId xmlns:a16="http://schemas.microsoft.com/office/drawing/2014/main" id="{A62BCE43-5A01-46A0-BCBA-EC3FAFAE08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6" name="Picture 15">
                  <a:extLst>
                    <a:ext uri="{FF2B5EF4-FFF2-40B4-BE49-F238E27FC236}">
                      <a16:creationId xmlns:a16="http://schemas.microsoft.com/office/drawing/2014/main" id="{EF5715DD-D672-4574-ACA2-ADE5D49530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7" name="Picture 16">
                  <a:extLst>
                    <a:ext uri="{FF2B5EF4-FFF2-40B4-BE49-F238E27FC236}">
                      <a16:creationId xmlns:a16="http://schemas.microsoft.com/office/drawing/2014/main" id="{F6E09E31-DEC1-4DF6-9B88-82923F5161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8" name="Picture 17">
                  <a:extLst>
                    <a:ext uri="{FF2B5EF4-FFF2-40B4-BE49-F238E27FC236}">
                      <a16:creationId xmlns:a16="http://schemas.microsoft.com/office/drawing/2014/main" id="{EFA8C0A7-2EDA-4C07-AB80-1D37B8CC44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9" name="Picture 18">
                  <a:extLst>
                    <a:ext uri="{FF2B5EF4-FFF2-40B4-BE49-F238E27FC236}">
                      <a16:creationId xmlns:a16="http://schemas.microsoft.com/office/drawing/2014/main" id="{27F9EA76-7C70-489F-918F-5AA2A4ADC1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0" name="Picture 19">
                  <a:extLst>
                    <a:ext uri="{FF2B5EF4-FFF2-40B4-BE49-F238E27FC236}">
                      <a16:creationId xmlns:a16="http://schemas.microsoft.com/office/drawing/2014/main" id="{CD98F2A8-9BEF-4FAF-AA83-C419CD990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1" name="Picture 20">
                  <a:extLst>
                    <a:ext uri="{FF2B5EF4-FFF2-40B4-BE49-F238E27FC236}">
                      <a16:creationId xmlns:a16="http://schemas.microsoft.com/office/drawing/2014/main" id="{CB02A841-4B5E-44F9-9ACF-CA8371962A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2" name="Picture 21">
                  <a:extLst>
                    <a:ext uri="{FF2B5EF4-FFF2-40B4-BE49-F238E27FC236}">
                      <a16:creationId xmlns:a16="http://schemas.microsoft.com/office/drawing/2014/main" id="{11A2E666-9687-4666-93CD-167B603630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3" name="Picture 22">
                  <a:extLst>
                    <a:ext uri="{FF2B5EF4-FFF2-40B4-BE49-F238E27FC236}">
                      <a16:creationId xmlns:a16="http://schemas.microsoft.com/office/drawing/2014/main" id="{ED36629A-EB1F-43CE-A26E-D438C880C0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4" name="Picture 23">
                  <a:extLst>
                    <a:ext uri="{FF2B5EF4-FFF2-40B4-BE49-F238E27FC236}">
                      <a16:creationId xmlns:a16="http://schemas.microsoft.com/office/drawing/2014/main" id="{403D4948-74E4-4792-A11F-AE1FCA360C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64" name="Group 56">
                <a:extLst>
                  <a:ext uri="{FF2B5EF4-FFF2-40B4-BE49-F238E27FC236}">
                    <a16:creationId xmlns:a16="http://schemas.microsoft.com/office/drawing/2014/main" id="{8683E14E-2297-4A8B-B511-C7C7B3C5ED35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65" name="Picture 1664">
                  <a:extLst>
                    <a:ext uri="{FF2B5EF4-FFF2-40B4-BE49-F238E27FC236}">
                      <a16:creationId xmlns:a16="http://schemas.microsoft.com/office/drawing/2014/main" id="{E24FE897-F32D-45F0-8D88-6DE9370C3E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66" name="Picture 1665">
                  <a:extLst>
                    <a:ext uri="{FF2B5EF4-FFF2-40B4-BE49-F238E27FC236}">
                      <a16:creationId xmlns:a16="http://schemas.microsoft.com/office/drawing/2014/main" id="{F4543980-617B-4538-8B58-DE6E74350C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67" name="Picture 1666">
                  <a:extLst>
                    <a:ext uri="{FF2B5EF4-FFF2-40B4-BE49-F238E27FC236}">
                      <a16:creationId xmlns:a16="http://schemas.microsoft.com/office/drawing/2014/main" id="{2E8B7CA2-5558-41C6-BEA5-F1CACA2892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68" name="Picture 1667">
                  <a:extLst>
                    <a:ext uri="{FF2B5EF4-FFF2-40B4-BE49-F238E27FC236}">
                      <a16:creationId xmlns:a16="http://schemas.microsoft.com/office/drawing/2014/main" id="{DDF065DA-4D4C-4C0B-93FC-944EEF8186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69" name="Picture 1668">
                  <a:extLst>
                    <a:ext uri="{FF2B5EF4-FFF2-40B4-BE49-F238E27FC236}">
                      <a16:creationId xmlns:a16="http://schemas.microsoft.com/office/drawing/2014/main" id="{3B97B18B-D1A3-4777-B9DA-A999EE22F3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0" name="Picture 1669">
                  <a:extLst>
                    <a:ext uri="{FF2B5EF4-FFF2-40B4-BE49-F238E27FC236}">
                      <a16:creationId xmlns:a16="http://schemas.microsoft.com/office/drawing/2014/main" id="{41F09041-8458-4FC1-AA24-E96051FFD5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1" name="Picture 1670">
                  <a:extLst>
                    <a:ext uri="{FF2B5EF4-FFF2-40B4-BE49-F238E27FC236}">
                      <a16:creationId xmlns:a16="http://schemas.microsoft.com/office/drawing/2014/main" id="{4AD24769-C2C3-4108-9246-8A4461FB47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2" name="Picture 1671">
                  <a:extLst>
                    <a:ext uri="{FF2B5EF4-FFF2-40B4-BE49-F238E27FC236}">
                      <a16:creationId xmlns:a16="http://schemas.microsoft.com/office/drawing/2014/main" id="{898D8986-0B67-4FA0-A7E0-51CC76F580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3" name="Picture 1672">
                  <a:extLst>
                    <a:ext uri="{FF2B5EF4-FFF2-40B4-BE49-F238E27FC236}">
                      <a16:creationId xmlns:a16="http://schemas.microsoft.com/office/drawing/2014/main" id="{857F814E-7A6E-4018-8F02-E95EA9A2B2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4" name="Picture 1673">
                  <a:extLst>
                    <a:ext uri="{FF2B5EF4-FFF2-40B4-BE49-F238E27FC236}">
                      <a16:creationId xmlns:a16="http://schemas.microsoft.com/office/drawing/2014/main" id="{AA00F07F-4C94-4738-84B7-3AE8ADBE8B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651" name="Flowchart: Data 1650">
              <a:extLst>
                <a:ext uri="{FF2B5EF4-FFF2-40B4-BE49-F238E27FC236}">
                  <a16:creationId xmlns:a16="http://schemas.microsoft.com/office/drawing/2014/main" id="{4A91BB65-D932-4D6C-803F-194C5FC01E7C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52" name="Flowchart: Data 1651">
              <a:extLst>
                <a:ext uri="{FF2B5EF4-FFF2-40B4-BE49-F238E27FC236}">
                  <a16:creationId xmlns:a16="http://schemas.microsoft.com/office/drawing/2014/main" id="{20EF04E8-9C71-4DED-B57B-810A15FB9452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53" name="Rectangle 1652">
              <a:extLst>
                <a:ext uri="{FF2B5EF4-FFF2-40B4-BE49-F238E27FC236}">
                  <a16:creationId xmlns:a16="http://schemas.microsoft.com/office/drawing/2014/main" id="{2E0D2A39-36BE-4D3D-8831-6875005D429C}"/>
                </a:ext>
              </a:extLst>
            </p:cNvPr>
            <p:cNvSpPr/>
            <p:nvPr/>
          </p:nvSpPr>
          <p:spPr>
            <a:xfrm>
              <a:off x="5820464" y="1376732"/>
              <a:ext cx="1387108" cy="13373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4" name="Rectangle 1653">
              <a:extLst>
                <a:ext uri="{FF2B5EF4-FFF2-40B4-BE49-F238E27FC236}">
                  <a16:creationId xmlns:a16="http://schemas.microsoft.com/office/drawing/2014/main" id="{C8B86864-E398-4556-AD3E-471EBB02EE5A}"/>
                </a:ext>
              </a:extLst>
            </p:cNvPr>
            <p:cNvSpPr/>
            <p:nvPr/>
          </p:nvSpPr>
          <p:spPr>
            <a:xfrm>
              <a:off x="5821918" y="1383757"/>
              <a:ext cx="12276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65" name="Group 1764">
            <a:extLst>
              <a:ext uri="{FF2B5EF4-FFF2-40B4-BE49-F238E27FC236}">
                <a16:creationId xmlns:a16="http://schemas.microsoft.com/office/drawing/2014/main" id="{E9E29B25-C16B-4C93-A848-E67BE14E3392}"/>
              </a:ext>
            </a:extLst>
          </p:cNvPr>
          <p:cNvGrpSpPr/>
          <p:nvPr/>
        </p:nvGrpSpPr>
        <p:grpSpPr>
          <a:xfrm rot="10800000">
            <a:off x="555902" y="1532843"/>
            <a:ext cx="1659716" cy="1650947"/>
            <a:chOff x="5820464" y="1376733"/>
            <a:chExt cx="1659716" cy="1650947"/>
          </a:xfrm>
        </p:grpSpPr>
        <p:grpSp>
          <p:nvGrpSpPr>
            <p:cNvPr id="1766" name="Group 1765">
              <a:extLst>
                <a:ext uri="{FF2B5EF4-FFF2-40B4-BE49-F238E27FC236}">
                  <a16:creationId xmlns:a16="http://schemas.microsoft.com/office/drawing/2014/main" id="{FC36574C-5E0C-4274-8534-81940B7E1DB0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771" name="Group 56">
                <a:extLst>
                  <a:ext uri="{FF2B5EF4-FFF2-40B4-BE49-F238E27FC236}">
                    <a16:creationId xmlns:a16="http://schemas.microsoft.com/office/drawing/2014/main" id="{860A9914-F14E-4346-94BC-94F5249BF460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71" name="Picture 14">
                  <a:extLst>
                    <a:ext uri="{FF2B5EF4-FFF2-40B4-BE49-F238E27FC236}">
                      <a16:creationId xmlns:a16="http://schemas.microsoft.com/office/drawing/2014/main" id="{FD89B5AE-C065-48B3-A98D-D573F0164E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2" name="Picture 15">
                  <a:extLst>
                    <a:ext uri="{FF2B5EF4-FFF2-40B4-BE49-F238E27FC236}">
                      <a16:creationId xmlns:a16="http://schemas.microsoft.com/office/drawing/2014/main" id="{1CB0E690-C016-47A3-A8FD-A84D5CF8DF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3" name="Picture 16">
                  <a:extLst>
                    <a:ext uri="{FF2B5EF4-FFF2-40B4-BE49-F238E27FC236}">
                      <a16:creationId xmlns:a16="http://schemas.microsoft.com/office/drawing/2014/main" id="{55C5CA6C-3FCB-4393-A179-7802EE7EFE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4" name="Picture 17">
                  <a:extLst>
                    <a:ext uri="{FF2B5EF4-FFF2-40B4-BE49-F238E27FC236}">
                      <a16:creationId xmlns:a16="http://schemas.microsoft.com/office/drawing/2014/main" id="{58CF61F8-59B1-4F33-9ADD-2AA285F2FB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5" name="Picture 18">
                  <a:extLst>
                    <a:ext uri="{FF2B5EF4-FFF2-40B4-BE49-F238E27FC236}">
                      <a16:creationId xmlns:a16="http://schemas.microsoft.com/office/drawing/2014/main" id="{3624A27A-2A29-4FC2-94BB-AAF57693DB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6" name="Picture 19">
                  <a:extLst>
                    <a:ext uri="{FF2B5EF4-FFF2-40B4-BE49-F238E27FC236}">
                      <a16:creationId xmlns:a16="http://schemas.microsoft.com/office/drawing/2014/main" id="{5EB9DBA3-15B9-44D6-82D6-B02CFC890D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7" name="Picture 20">
                  <a:extLst>
                    <a:ext uri="{FF2B5EF4-FFF2-40B4-BE49-F238E27FC236}">
                      <a16:creationId xmlns:a16="http://schemas.microsoft.com/office/drawing/2014/main" id="{17CA9B90-7025-42E9-B995-1015FB656D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8" name="Picture 21">
                  <a:extLst>
                    <a:ext uri="{FF2B5EF4-FFF2-40B4-BE49-F238E27FC236}">
                      <a16:creationId xmlns:a16="http://schemas.microsoft.com/office/drawing/2014/main" id="{A2D84F69-718F-4322-B94B-D94979C51D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9" name="Picture 22">
                  <a:extLst>
                    <a:ext uri="{FF2B5EF4-FFF2-40B4-BE49-F238E27FC236}">
                      <a16:creationId xmlns:a16="http://schemas.microsoft.com/office/drawing/2014/main" id="{15D2AF6D-2E11-4CB6-B859-E759115850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80" name="Picture 23">
                  <a:extLst>
                    <a:ext uri="{FF2B5EF4-FFF2-40B4-BE49-F238E27FC236}">
                      <a16:creationId xmlns:a16="http://schemas.microsoft.com/office/drawing/2014/main" id="{2A9ECBEC-132D-48E7-ACF0-DEDF7144A5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2" name="Group 56">
                <a:extLst>
                  <a:ext uri="{FF2B5EF4-FFF2-40B4-BE49-F238E27FC236}">
                    <a16:creationId xmlns:a16="http://schemas.microsoft.com/office/drawing/2014/main" id="{AF54A4DC-55E8-4BD4-B0A8-9C578B5E7767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61" name="Picture 14">
                  <a:extLst>
                    <a:ext uri="{FF2B5EF4-FFF2-40B4-BE49-F238E27FC236}">
                      <a16:creationId xmlns:a16="http://schemas.microsoft.com/office/drawing/2014/main" id="{F3BD611F-7F47-458E-AD32-7825CD7214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2" name="Picture 15">
                  <a:extLst>
                    <a:ext uri="{FF2B5EF4-FFF2-40B4-BE49-F238E27FC236}">
                      <a16:creationId xmlns:a16="http://schemas.microsoft.com/office/drawing/2014/main" id="{12BB12F1-23EC-4126-B5DF-F93FF262D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3" name="Picture 16">
                  <a:extLst>
                    <a:ext uri="{FF2B5EF4-FFF2-40B4-BE49-F238E27FC236}">
                      <a16:creationId xmlns:a16="http://schemas.microsoft.com/office/drawing/2014/main" id="{B14AA2E7-4AEA-4498-B92D-43BC11140C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4" name="Picture 17">
                  <a:extLst>
                    <a:ext uri="{FF2B5EF4-FFF2-40B4-BE49-F238E27FC236}">
                      <a16:creationId xmlns:a16="http://schemas.microsoft.com/office/drawing/2014/main" id="{51AF71AC-708E-419B-B5DE-EC934C6331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5" name="Picture 18">
                  <a:extLst>
                    <a:ext uri="{FF2B5EF4-FFF2-40B4-BE49-F238E27FC236}">
                      <a16:creationId xmlns:a16="http://schemas.microsoft.com/office/drawing/2014/main" id="{DD4C0F09-D429-468A-A994-C65D652F55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6" name="Picture 19">
                  <a:extLst>
                    <a:ext uri="{FF2B5EF4-FFF2-40B4-BE49-F238E27FC236}">
                      <a16:creationId xmlns:a16="http://schemas.microsoft.com/office/drawing/2014/main" id="{62A8156B-E0B9-4C8D-A8AC-52DA6223B9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7" name="Picture 20">
                  <a:extLst>
                    <a:ext uri="{FF2B5EF4-FFF2-40B4-BE49-F238E27FC236}">
                      <a16:creationId xmlns:a16="http://schemas.microsoft.com/office/drawing/2014/main" id="{7BE0AC1D-4D1F-46FF-B211-0A88A11369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8" name="Picture 21">
                  <a:extLst>
                    <a:ext uri="{FF2B5EF4-FFF2-40B4-BE49-F238E27FC236}">
                      <a16:creationId xmlns:a16="http://schemas.microsoft.com/office/drawing/2014/main" id="{D12644E0-5F32-4EE0-A5C5-A984AEFEC7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9" name="Picture 22">
                  <a:extLst>
                    <a:ext uri="{FF2B5EF4-FFF2-40B4-BE49-F238E27FC236}">
                      <a16:creationId xmlns:a16="http://schemas.microsoft.com/office/drawing/2014/main" id="{7445FF19-9F78-4F4B-B3EE-31EE10005F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0" name="Picture 23">
                  <a:extLst>
                    <a:ext uri="{FF2B5EF4-FFF2-40B4-BE49-F238E27FC236}">
                      <a16:creationId xmlns:a16="http://schemas.microsoft.com/office/drawing/2014/main" id="{869194C1-9BD8-4921-8538-1DA440BA1A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3" name="Group 56">
                <a:extLst>
                  <a:ext uri="{FF2B5EF4-FFF2-40B4-BE49-F238E27FC236}">
                    <a16:creationId xmlns:a16="http://schemas.microsoft.com/office/drawing/2014/main" id="{1979E392-E011-4719-AC4A-0103751AC4B4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51" name="Picture 14">
                  <a:extLst>
                    <a:ext uri="{FF2B5EF4-FFF2-40B4-BE49-F238E27FC236}">
                      <a16:creationId xmlns:a16="http://schemas.microsoft.com/office/drawing/2014/main" id="{FA659813-1684-418A-9362-7B895AAC32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2" name="Picture 15">
                  <a:extLst>
                    <a:ext uri="{FF2B5EF4-FFF2-40B4-BE49-F238E27FC236}">
                      <a16:creationId xmlns:a16="http://schemas.microsoft.com/office/drawing/2014/main" id="{59D0BD7E-9A07-450B-B03C-9991946BC1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3" name="Picture 16">
                  <a:extLst>
                    <a:ext uri="{FF2B5EF4-FFF2-40B4-BE49-F238E27FC236}">
                      <a16:creationId xmlns:a16="http://schemas.microsoft.com/office/drawing/2014/main" id="{0789ECA8-9EFF-4C02-9E55-6BBEB86E8C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4" name="Picture 17">
                  <a:extLst>
                    <a:ext uri="{FF2B5EF4-FFF2-40B4-BE49-F238E27FC236}">
                      <a16:creationId xmlns:a16="http://schemas.microsoft.com/office/drawing/2014/main" id="{F640F4B7-A088-4060-AFEA-BC1706B07F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5" name="Picture 18">
                  <a:extLst>
                    <a:ext uri="{FF2B5EF4-FFF2-40B4-BE49-F238E27FC236}">
                      <a16:creationId xmlns:a16="http://schemas.microsoft.com/office/drawing/2014/main" id="{6112D01D-5EFD-4EF7-BD1B-725777CE1D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6" name="Picture 19">
                  <a:extLst>
                    <a:ext uri="{FF2B5EF4-FFF2-40B4-BE49-F238E27FC236}">
                      <a16:creationId xmlns:a16="http://schemas.microsoft.com/office/drawing/2014/main" id="{96201769-6E74-4247-A889-FAFC09DF7F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7" name="Picture 20">
                  <a:extLst>
                    <a:ext uri="{FF2B5EF4-FFF2-40B4-BE49-F238E27FC236}">
                      <a16:creationId xmlns:a16="http://schemas.microsoft.com/office/drawing/2014/main" id="{0DC23689-9989-47FC-94E2-7126116F1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8" name="Picture 21">
                  <a:extLst>
                    <a:ext uri="{FF2B5EF4-FFF2-40B4-BE49-F238E27FC236}">
                      <a16:creationId xmlns:a16="http://schemas.microsoft.com/office/drawing/2014/main" id="{41D0AE73-4612-49BD-A42A-8CD5832C3A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9" name="Picture 22">
                  <a:extLst>
                    <a:ext uri="{FF2B5EF4-FFF2-40B4-BE49-F238E27FC236}">
                      <a16:creationId xmlns:a16="http://schemas.microsoft.com/office/drawing/2014/main" id="{7A57F228-D260-46A3-BBD4-46850EAE2B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0" name="Picture 23">
                  <a:extLst>
                    <a:ext uri="{FF2B5EF4-FFF2-40B4-BE49-F238E27FC236}">
                      <a16:creationId xmlns:a16="http://schemas.microsoft.com/office/drawing/2014/main" id="{A3C71658-E1B3-4607-8280-02618E8CA5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4" name="Group 56">
                <a:extLst>
                  <a:ext uri="{FF2B5EF4-FFF2-40B4-BE49-F238E27FC236}">
                    <a16:creationId xmlns:a16="http://schemas.microsoft.com/office/drawing/2014/main" id="{0947AD49-170E-420D-B846-512BDC1F7D4C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41" name="Picture 14">
                  <a:extLst>
                    <a:ext uri="{FF2B5EF4-FFF2-40B4-BE49-F238E27FC236}">
                      <a16:creationId xmlns:a16="http://schemas.microsoft.com/office/drawing/2014/main" id="{E31B3F5A-7505-4EF7-8504-3B0A8921C8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2" name="Picture 15">
                  <a:extLst>
                    <a:ext uri="{FF2B5EF4-FFF2-40B4-BE49-F238E27FC236}">
                      <a16:creationId xmlns:a16="http://schemas.microsoft.com/office/drawing/2014/main" id="{67CC652B-ED26-42F7-9313-693F0E9FAB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3" name="Picture 16">
                  <a:extLst>
                    <a:ext uri="{FF2B5EF4-FFF2-40B4-BE49-F238E27FC236}">
                      <a16:creationId xmlns:a16="http://schemas.microsoft.com/office/drawing/2014/main" id="{7E8A31A0-D6B9-4B02-8389-4BFEB6F827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4" name="Picture 17">
                  <a:extLst>
                    <a:ext uri="{FF2B5EF4-FFF2-40B4-BE49-F238E27FC236}">
                      <a16:creationId xmlns:a16="http://schemas.microsoft.com/office/drawing/2014/main" id="{8CB19602-FCC0-406F-87C6-198D765D82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5" name="Picture 18">
                  <a:extLst>
                    <a:ext uri="{FF2B5EF4-FFF2-40B4-BE49-F238E27FC236}">
                      <a16:creationId xmlns:a16="http://schemas.microsoft.com/office/drawing/2014/main" id="{BAA7B950-F4B4-4F65-9325-E98B89D4B3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6" name="Picture 19">
                  <a:extLst>
                    <a:ext uri="{FF2B5EF4-FFF2-40B4-BE49-F238E27FC236}">
                      <a16:creationId xmlns:a16="http://schemas.microsoft.com/office/drawing/2014/main" id="{B4FBFF11-927F-4879-95E0-8F1AE7D6A8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7" name="Picture 20">
                  <a:extLst>
                    <a:ext uri="{FF2B5EF4-FFF2-40B4-BE49-F238E27FC236}">
                      <a16:creationId xmlns:a16="http://schemas.microsoft.com/office/drawing/2014/main" id="{7AE1EA07-3CE6-4692-8778-77D3D416AE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8" name="Picture 21">
                  <a:extLst>
                    <a:ext uri="{FF2B5EF4-FFF2-40B4-BE49-F238E27FC236}">
                      <a16:creationId xmlns:a16="http://schemas.microsoft.com/office/drawing/2014/main" id="{21946EB7-B99D-43DA-941F-329383E6D6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9" name="Picture 22">
                  <a:extLst>
                    <a:ext uri="{FF2B5EF4-FFF2-40B4-BE49-F238E27FC236}">
                      <a16:creationId xmlns:a16="http://schemas.microsoft.com/office/drawing/2014/main" id="{96E37FAB-F5EB-4230-B726-7A4DD6CC4E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0" name="Picture 23">
                  <a:extLst>
                    <a:ext uri="{FF2B5EF4-FFF2-40B4-BE49-F238E27FC236}">
                      <a16:creationId xmlns:a16="http://schemas.microsoft.com/office/drawing/2014/main" id="{4B14BAE9-DC13-4AD7-BA71-22C9831B04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5" name="Group 56">
                <a:extLst>
                  <a:ext uri="{FF2B5EF4-FFF2-40B4-BE49-F238E27FC236}">
                    <a16:creationId xmlns:a16="http://schemas.microsoft.com/office/drawing/2014/main" id="{7895B699-F121-4DF8-8636-6E1F9226190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31" name="Picture 14">
                  <a:extLst>
                    <a:ext uri="{FF2B5EF4-FFF2-40B4-BE49-F238E27FC236}">
                      <a16:creationId xmlns:a16="http://schemas.microsoft.com/office/drawing/2014/main" id="{505DB05D-C4D8-4CF2-BD0D-B2A905B2C0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2" name="Picture 15">
                  <a:extLst>
                    <a:ext uri="{FF2B5EF4-FFF2-40B4-BE49-F238E27FC236}">
                      <a16:creationId xmlns:a16="http://schemas.microsoft.com/office/drawing/2014/main" id="{61F5222E-0643-4A53-85D7-9887E03AA6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3" name="Picture 16">
                  <a:extLst>
                    <a:ext uri="{FF2B5EF4-FFF2-40B4-BE49-F238E27FC236}">
                      <a16:creationId xmlns:a16="http://schemas.microsoft.com/office/drawing/2014/main" id="{445F9B49-CBB1-4E55-AC9A-821C9C084F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4" name="Picture 17">
                  <a:extLst>
                    <a:ext uri="{FF2B5EF4-FFF2-40B4-BE49-F238E27FC236}">
                      <a16:creationId xmlns:a16="http://schemas.microsoft.com/office/drawing/2014/main" id="{2D4C80A8-FB4A-43DB-802D-3E63F7CFEA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5" name="Picture 18">
                  <a:extLst>
                    <a:ext uri="{FF2B5EF4-FFF2-40B4-BE49-F238E27FC236}">
                      <a16:creationId xmlns:a16="http://schemas.microsoft.com/office/drawing/2014/main" id="{1F96B1FD-BA3F-4F72-AA1C-47E84B2B05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6" name="Picture 19">
                  <a:extLst>
                    <a:ext uri="{FF2B5EF4-FFF2-40B4-BE49-F238E27FC236}">
                      <a16:creationId xmlns:a16="http://schemas.microsoft.com/office/drawing/2014/main" id="{FAF2E401-8860-4FDA-81BD-62558157B9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7" name="Picture 20">
                  <a:extLst>
                    <a:ext uri="{FF2B5EF4-FFF2-40B4-BE49-F238E27FC236}">
                      <a16:creationId xmlns:a16="http://schemas.microsoft.com/office/drawing/2014/main" id="{B0D0F193-0558-41B7-9A85-A00413EF77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8" name="Picture 21">
                  <a:extLst>
                    <a:ext uri="{FF2B5EF4-FFF2-40B4-BE49-F238E27FC236}">
                      <a16:creationId xmlns:a16="http://schemas.microsoft.com/office/drawing/2014/main" id="{9B47AEB3-B60D-44BF-A7EE-4EBBB0D15C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9" name="Picture 22">
                  <a:extLst>
                    <a:ext uri="{FF2B5EF4-FFF2-40B4-BE49-F238E27FC236}">
                      <a16:creationId xmlns:a16="http://schemas.microsoft.com/office/drawing/2014/main" id="{C108C627-F65C-4B15-80AB-FCBA678BCD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0" name="Picture 23">
                  <a:extLst>
                    <a:ext uri="{FF2B5EF4-FFF2-40B4-BE49-F238E27FC236}">
                      <a16:creationId xmlns:a16="http://schemas.microsoft.com/office/drawing/2014/main" id="{93E55283-CDB6-4C62-8672-BA324981DE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6" name="Group 56">
                <a:extLst>
                  <a:ext uri="{FF2B5EF4-FFF2-40B4-BE49-F238E27FC236}">
                    <a16:creationId xmlns:a16="http://schemas.microsoft.com/office/drawing/2014/main" id="{CCEEE5FA-8E1B-40D0-A865-262D5339E36F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21" name="Picture 14">
                  <a:extLst>
                    <a:ext uri="{FF2B5EF4-FFF2-40B4-BE49-F238E27FC236}">
                      <a16:creationId xmlns:a16="http://schemas.microsoft.com/office/drawing/2014/main" id="{80B1EDDB-2A26-4826-AF75-227DFB3E7A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2" name="Picture 15">
                  <a:extLst>
                    <a:ext uri="{FF2B5EF4-FFF2-40B4-BE49-F238E27FC236}">
                      <a16:creationId xmlns:a16="http://schemas.microsoft.com/office/drawing/2014/main" id="{D9216F3C-52A4-4219-912F-682E6A2A48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3" name="Picture 16">
                  <a:extLst>
                    <a:ext uri="{FF2B5EF4-FFF2-40B4-BE49-F238E27FC236}">
                      <a16:creationId xmlns:a16="http://schemas.microsoft.com/office/drawing/2014/main" id="{1750BA7F-A9DD-45BB-9597-7C06E98C63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4" name="Picture 17">
                  <a:extLst>
                    <a:ext uri="{FF2B5EF4-FFF2-40B4-BE49-F238E27FC236}">
                      <a16:creationId xmlns:a16="http://schemas.microsoft.com/office/drawing/2014/main" id="{CCEB952E-BE0B-4799-9E14-AD8AD538E5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5" name="Picture 18">
                  <a:extLst>
                    <a:ext uri="{FF2B5EF4-FFF2-40B4-BE49-F238E27FC236}">
                      <a16:creationId xmlns:a16="http://schemas.microsoft.com/office/drawing/2014/main" id="{9ED15FA6-12BF-4F29-9FB5-E47D9FC953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6" name="Picture 19">
                  <a:extLst>
                    <a:ext uri="{FF2B5EF4-FFF2-40B4-BE49-F238E27FC236}">
                      <a16:creationId xmlns:a16="http://schemas.microsoft.com/office/drawing/2014/main" id="{FE71B79A-ECF6-4517-8CD8-7B948FF4DA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7" name="Picture 20">
                  <a:extLst>
                    <a:ext uri="{FF2B5EF4-FFF2-40B4-BE49-F238E27FC236}">
                      <a16:creationId xmlns:a16="http://schemas.microsoft.com/office/drawing/2014/main" id="{C43F64BA-8C08-440D-9CBB-9BE050CB7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8" name="Picture 21">
                  <a:extLst>
                    <a:ext uri="{FF2B5EF4-FFF2-40B4-BE49-F238E27FC236}">
                      <a16:creationId xmlns:a16="http://schemas.microsoft.com/office/drawing/2014/main" id="{B8781BCB-A99D-4BDC-9D3A-0EA181EEFA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9" name="Picture 22">
                  <a:extLst>
                    <a:ext uri="{FF2B5EF4-FFF2-40B4-BE49-F238E27FC236}">
                      <a16:creationId xmlns:a16="http://schemas.microsoft.com/office/drawing/2014/main" id="{467618CB-FF94-434D-9FB9-98FE127BB8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0" name="Picture 23">
                  <a:extLst>
                    <a:ext uri="{FF2B5EF4-FFF2-40B4-BE49-F238E27FC236}">
                      <a16:creationId xmlns:a16="http://schemas.microsoft.com/office/drawing/2014/main" id="{0CD49E56-6B1D-4DFE-898D-AEE9DD3D57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7" name="Group 56">
                <a:extLst>
                  <a:ext uri="{FF2B5EF4-FFF2-40B4-BE49-F238E27FC236}">
                    <a16:creationId xmlns:a16="http://schemas.microsoft.com/office/drawing/2014/main" id="{6F1E3AC2-BCE3-4CBD-B74A-2AF632D2BECA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11" name="Picture 14">
                  <a:extLst>
                    <a:ext uri="{FF2B5EF4-FFF2-40B4-BE49-F238E27FC236}">
                      <a16:creationId xmlns:a16="http://schemas.microsoft.com/office/drawing/2014/main" id="{9335CAA2-4492-4986-8F90-6CBCC73B1B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2" name="Picture 15">
                  <a:extLst>
                    <a:ext uri="{FF2B5EF4-FFF2-40B4-BE49-F238E27FC236}">
                      <a16:creationId xmlns:a16="http://schemas.microsoft.com/office/drawing/2014/main" id="{077D34E6-417A-4896-AAD3-B982423A1C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3" name="Picture 16">
                  <a:extLst>
                    <a:ext uri="{FF2B5EF4-FFF2-40B4-BE49-F238E27FC236}">
                      <a16:creationId xmlns:a16="http://schemas.microsoft.com/office/drawing/2014/main" id="{A3183369-F8B7-4243-8896-2022EC1E5D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4" name="Picture 17">
                  <a:extLst>
                    <a:ext uri="{FF2B5EF4-FFF2-40B4-BE49-F238E27FC236}">
                      <a16:creationId xmlns:a16="http://schemas.microsoft.com/office/drawing/2014/main" id="{99B7FA38-5055-4CE9-B394-29B0FFE898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5" name="Picture 18">
                  <a:extLst>
                    <a:ext uri="{FF2B5EF4-FFF2-40B4-BE49-F238E27FC236}">
                      <a16:creationId xmlns:a16="http://schemas.microsoft.com/office/drawing/2014/main" id="{4895A974-B225-4DF0-AB42-09E1EADCBA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6" name="Picture 19">
                  <a:extLst>
                    <a:ext uri="{FF2B5EF4-FFF2-40B4-BE49-F238E27FC236}">
                      <a16:creationId xmlns:a16="http://schemas.microsoft.com/office/drawing/2014/main" id="{E6D91B95-1F30-4D34-AB12-F274335BD5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7" name="Picture 20">
                  <a:extLst>
                    <a:ext uri="{FF2B5EF4-FFF2-40B4-BE49-F238E27FC236}">
                      <a16:creationId xmlns:a16="http://schemas.microsoft.com/office/drawing/2014/main" id="{6B0B405A-8594-4C6C-B614-8AA6E0A9D6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8" name="Picture 21">
                  <a:extLst>
                    <a:ext uri="{FF2B5EF4-FFF2-40B4-BE49-F238E27FC236}">
                      <a16:creationId xmlns:a16="http://schemas.microsoft.com/office/drawing/2014/main" id="{CF9F9125-9698-4738-8468-235509A564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9" name="Picture 22">
                  <a:extLst>
                    <a:ext uri="{FF2B5EF4-FFF2-40B4-BE49-F238E27FC236}">
                      <a16:creationId xmlns:a16="http://schemas.microsoft.com/office/drawing/2014/main" id="{3AF2E50F-D4B8-4985-9F4B-EB8ABB2B54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0" name="Picture 23">
                  <a:extLst>
                    <a:ext uri="{FF2B5EF4-FFF2-40B4-BE49-F238E27FC236}">
                      <a16:creationId xmlns:a16="http://schemas.microsoft.com/office/drawing/2014/main" id="{A5599E62-6036-4ED0-92F2-8A1F10163D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8" name="Group 56">
                <a:extLst>
                  <a:ext uri="{FF2B5EF4-FFF2-40B4-BE49-F238E27FC236}">
                    <a16:creationId xmlns:a16="http://schemas.microsoft.com/office/drawing/2014/main" id="{34F595B5-ABA2-47E5-BBF1-096589985AFD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01" name="Picture 14">
                  <a:extLst>
                    <a:ext uri="{FF2B5EF4-FFF2-40B4-BE49-F238E27FC236}">
                      <a16:creationId xmlns:a16="http://schemas.microsoft.com/office/drawing/2014/main" id="{BDF0A703-E627-4561-8548-449BF04167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2" name="Picture 15">
                  <a:extLst>
                    <a:ext uri="{FF2B5EF4-FFF2-40B4-BE49-F238E27FC236}">
                      <a16:creationId xmlns:a16="http://schemas.microsoft.com/office/drawing/2014/main" id="{0F00D456-34CF-47C9-BADA-8E952918C8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3" name="Picture 16">
                  <a:extLst>
                    <a:ext uri="{FF2B5EF4-FFF2-40B4-BE49-F238E27FC236}">
                      <a16:creationId xmlns:a16="http://schemas.microsoft.com/office/drawing/2014/main" id="{F8FE6381-11EB-4973-BE96-DC5ADDB53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4" name="Picture 17">
                  <a:extLst>
                    <a:ext uri="{FF2B5EF4-FFF2-40B4-BE49-F238E27FC236}">
                      <a16:creationId xmlns:a16="http://schemas.microsoft.com/office/drawing/2014/main" id="{BEC93E00-6732-41F4-8DE5-894E2F0135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5" name="Picture 18">
                  <a:extLst>
                    <a:ext uri="{FF2B5EF4-FFF2-40B4-BE49-F238E27FC236}">
                      <a16:creationId xmlns:a16="http://schemas.microsoft.com/office/drawing/2014/main" id="{410171F2-A032-434B-B505-8D0148084D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6" name="Picture 19">
                  <a:extLst>
                    <a:ext uri="{FF2B5EF4-FFF2-40B4-BE49-F238E27FC236}">
                      <a16:creationId xmlns:a16="http://schemas.microsoft.com/office/drawing/2014/main" id="{A01949A1-571C-4DAE-9080-48750220DF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7" name="Picture 20">
                  <a:extLst>
                    <a:ext uri="{FF2B5EF4-FFF2-40B4-BE49-F238E27FC236}">
                      <a16:creationId xmlns:a16="http://schemas.microsoft.com/office/drawing/2014/main" id="{C97EF802-F405-43F3-9C71-A65F21CD51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8" name="Picture 21">
                  <a:extLst>
                    <a:ext uri="{FF2B5EF4-FFF2-40B4-BE49-F238E27FC236}">
                      <a16:creationId xmlns:a16="http://schemas.microsoft.com/office/drawing/2014/main" id="{D341FA92-E72B-46F5-B12D-90A10BF343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9" name="Picture 22">
                  <a:extLst>
                    <a:ext uri="{FF2B5EF4-FFF2-40B4-BE49-F238E27FC236}">
                      <a16:creationId xmlns:a16="http://schemas.microsoft.com/office/drawing/2014/main" id="{1F0CF0EE-3D6D-4DB1-9D1C-AE018C08D5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0" name="Picture 23">
                  <a:extLst>
                    <a:ext uri="{FF2B5EF4-FFF2-40B4-BE49-F238E27FC236}">
                      <a16:creationId xmlns:a16="http://schemas.microsoft.com/office/drawing/2014/main" id="{27FEAD09-5F0C-4175-B6B1-4C24B7BC54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9" name="Group 56">
                <a:extLst>
                  <a:ext uri="{FF2B5EF4-FFF2-40B4-BE49-F238E27FC236}">
                    <a16:creationId xmlns:a16="http://schemas.microsoft.com/office/drawing/2014/main" id="{CD2ABAFF-6112-47F7-A43F-CFC61FE1F23E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91" name="Picture 14">
                  <a:extLst>
                    <a:ext uri="{FF2B5EF4-FFF2-40B4-BE49-F238E27FC236}">
                      <a16:creationId xmlns:a16="http://schemas.microsoft.com/office/drawing/2014/main" id="{117A9614-3CDE-4713-88DC-84A11D1C0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2" name="Picture 15">
                  <a:extLst>
                    <a:ext uri="{FF2B5EF4-FFF2-40B4-BE49-F238E27FC236}">
                      <a16:creationId xmlns:a16="http://schemas.microsoft.com/office/drawing/2014/main" id="{3465840B-3CCD-41FB-927C-2F9310D5B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3" name="Picture 16">
                  <a:extLst>
                    <a:ext uri="{FF2B5EF4-FFF2-40B4-BE49-F238E27FC236}">
                      <a16:creationId xmlns:a16="http://schemas.microsoft.com/office/drawing/2014/main" id="{83E9DB72-DDAA-419E-9C79-1AA6746E8C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4" name="Picture 17">
                  <a:extLst>
                    <a:ext uri="{FF2B5EF4-FFF2-40B4-BE49-F238E27FC236}">
                      <a16:creationId xmlns:a16="http://schemas.microsoft.com/office/drawing/2014/main" id="{6C537250-3425-404B-A80F-3835D034EB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5" name="Picture 18">
                  <a:extLst>
                    <a:ext uri="{FF2B5EF4-FFF2-40B4-BE49-F238E27FC236}">
                      <a16:creationId xmlns:a16="http://schemas.microsoft.com/office/drawing/2014/main" id="{095E17CA-A3AB-4985-9245-08DF3EEDD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6" name="Picture 19">
                  <a:extLst>
                    <a:ext uri="{FF2B5EF4-FFF2-40B4-BE49-F238E27FC236}">
                      <a16:creationId xmlns:a16="http://schemas.microsoft.com/office/drawing/2014/main" id="{9311782C-A280-4DEA-B3F1-292026EBC9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7" name="Picture 20">
                  <a:extLst>
                    <a:ext uri="{FF2B5EF4-FFF2-40B4-BE49-F238E27FC236}">
                      <a16:creationId xmlns:a16="http://schemas.microsoft.com/office/drawing/2014/main" id="{9A1FC7C4-29D9-47A7-AA2B-8B0C85291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8" name="Picture 21">
                  <a:extLst>
                    <a:ext uri="{FF2B5EF4-FFF2-40B4-BE49-F238E27FC236}">
                      <a16:creationId xmlns:a16="http://schemas.microsoft.com/office/drawing/2014/main" id="{845FD223-6D53-44A3-8545-D96ABFA766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9" name="Picture 22">
                  <a:extLst>
                    <a:ext uri="{FF2B5EF4-FFF2-40B4-BE49-F238E27FC236}">
                      <a16:creationId xmlns:a16="http://schemas.microsoft.com/office/drawing/2014/main" id="{1EBDAF2F-C6ED-4C7E-93F2-7E3F39D6FA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0" name="Picture 23">
                  <a:extLst>
                    <a:ext uri="{FF2B5EF4-FFF2-40B4-BE49-F238E27FC236}">
                      <a16:creationId xmlns:a16="http://schemas.microsoft.com/office/drawing/2014/main" id="{EEE7BBCA-31FA-439F-B41A-AEBADF994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80" name="Group 56">
                <a:extLst>
                  <a:ext uri="{FF2B5EF4-FFF2-40B4-BE49-F238E27FC236}">
                    <a16:creationId xmlns:a16="http://schemas.microsoft.com/office/drawing/2014/main" id="{8B1E2D6D-1F81-4F84-8D51-126D0A70A28F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81" name="Picture 1780">
                  <a:extLst>
                    <a:ext uri="{FF2B5EF4-FFF2-40B4-BE49-F238E27FC236}">
                      <a16:creationId xmlns:a16="http://schemas.microsoft.com/office/drawing/2014/main" id="{F906C502-798F-4393-B344-2E4E1255CB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2" name="Picture 1781">
                  <a:extLst>
                    <a:ext uri="{FF2B5EF4-FFF2-40B4-BE49-F238E27FC236}">
                      <a16:creationId xmlns:a16="http://schemas.microsoft.com/office/drawing/2014/main" id="{F5ACFD41-E8C9-47C6-A4CD-70385649AB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3" name="Picture 1782">
                  <a:extLst>
                    <a:ext uri="{FF2B5EF4-FFF2-40B4-BE49-F238E27FC236}">
                      <a16:creationId xmlns:a16="http://schemas.microsoft.com/office/drawing/2014/main" id="{885FD49F-E37A-4674-B2E4-3AEA1E426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4" name="Picture 1783">
                  <a:extLst>
                    <a:ext uri="{FF2B5EF4-FFF2-40B4-BE49-F238E27FC236}">
                      <a16:creationId xmlns:a16="http://schemas.microsoft.com/office/drawing/2014/main" id="{9D9C4B4A-9356-4B44-B9C4-173348FC67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5" name="Picture 1784">
                  <a:extLst>
                    <a:ext uri="{FF2B5EF4-FFF2-40B4-BE49-F238E27FC236}">
                      <a16:creationId xmlns:a16="http://schemas.microsoft.com/office/drawing/2014/main" id="{C9950B57-63D8-415D-965A-81DBF42997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6" name="Picture 1785">
                  <a:extLst>
                    <a:ext uri="{FF2B5EF4-FFF2-40B4-BE49-F238E27FC236}">
                      <a16:creationId xmlns:a16="http://schemas.microsoft.com/office/drawing/2014/main" id="{17D249C7-0DB9-4D24-A3C3-48C238654A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7" name="Picture 1786">
                  <a:extLst>
                    <a:ext uri="{FF2B5EF4-FFF2-40B4-BE49-F238E27FC236}">
                      <a16:creationId xmlns:a16="http://schemas.microsoft.com/office/drawing/2014/main" id="{75DF4010-00FC-47E4-8D19-C191013637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8" name="Picture 1787">
                  <a:extLst>
                    <a:ext uri="{FF2B5EF4-FFF2-40B4-BE49-F238E27FC236}">
                      <a16:creationId xmlns:a16="http://schemas.microsoft.com/office/drawing/2014/main" id="{DB2C3E21-E66C-4BEC-BDA5-B6A6FF30A8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9" name="Picture 1788">
                  <a:extLst>
                    <a:ext uri="{FF2B5EF4-FFF2-40B4-BE49-F238E27FC236}">
                      <a16:creationId xmlns:a16="http://schemas.microsoft.com/office/drawing/2014/main" id="{57B19F48-95DD-4980-956B-EB878D8786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0" name="Picture 1789">
                  <a:extLst>
                    <a:ext uri="{FF2B5EF4-FFF2-40B4-BE49-F238E27FC236}">
                      <a16:creationId xmlns:a16="http://schemas.microsoft.com/office/drawing/2014/main" id="{936BC32D-50DF-4E71-BAA5-793E11F550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767" name="Flowchart: Data 1766">
              <a:extLst>
                <a:ext uri="{FF2B5EF4-FFF2-40B4-BE49-F238E27FC236}">
                  <a16:creationId xmlns:a16="http://schemas.microsoft.com/office/drawing/2014/main" id="{AD227F24-542D-4931-93B9-0103AF6F78E8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8" name="Flowchart: Data 1767">
              <a:extLst>
                <a:ext uri="{FF2B5EF4-FFF2-40B4-BE49-F238E27FC236}">
                  <a16:creationId xmlns:a16="http://schemas.microsoft.com/office/drawing/2014/main" id="{9F829C23-974F-490E-B3A7-06028CC6A4DD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9" name="Rectangle 1768">
              <a:extLst>
                <a:ext uri="{FF2B5EF4-FFF2-40B4-BE49-F238E27FC236}">
                  <a16:creationId xmlns:a16="http://schemas.microsoft.com/office/drawing/2014/main" id="{896194DB-60A2-4291-8481-12F756D06271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0" name="Rectangle 1769">
              <a:extLst>
                <a:ext uri="{FF2B5EF4-FFF2-40B4-BE49-F238E27FC236}">
                  <a16:creationId xmlns:a16="http://schemas.microsoft.com/office/drawing/2014/main" id="{C6C58CC5-4DAB-46B2-BA12-F342FBE40006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81" name="Group 1880">
            <a:extLst>
              <a:ext uri="{FF2B5EF4-FFF2-40B4-BE49-F238E27FC236}">
                <a16:creationId xmlns:a16="http://schemas.microsoft.com/office/drawing/2014/main" id="{7C07ECB8-4B8A-4C87-B5D6-05C47A3355BD}"/>
              </a:ext>
            </a:extLst>
          </p:cNvPr>
          <p:cNvGrpSpPr/>
          <p:nvPr/>
        </p:nvGrpSpPr>
        <p:grpSpPr>
          <a:xfrm rot="10800000">
            <a:off x="573353" y="3309495"/>
            <a:ext cx="1659716" cy="1650947"/>
            <a:chOff x="5820464" y="1376733"/>
            <a:chExt cx="1659716" cy="1650947"/>
          </a:xfrm>
        </p:grpSpPr>
        <p:grpSp>
          <p:nvGrpSpPr>
            <p:cNvPr id="1882" name="Group 1881">
              <a:extLst>
                <a:ext uri="{FF2B5EF4-FFF2-40B4-BE49-F238E27FC236}">
                  <a16:creationId xmlns:a16="http://schemas.microsoft.com/office/drawing/2014/main" id="{8F207F2A-53CD-4F5F-B111-66D71867D301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887" name="Group 56">
                <a:extLst>
                  <a:ext uri="{FF2B5EF4-FFF2-40B4-BE49-F238E27FC236}">
                    <a16:creationId xmlns:a16="http://schemas.microsoft.com/office/drawing/2014/main" id="{D9891E82-9FC6-48BC-9896-6152BDFCF632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87" name="Picture 14">
                  <a:extLst>
                    <a:ext uri="{FF2B5EF4-FFF2-40B4-BE49-F238E27FC236}">
                      <a16:creationId xmlns:a16="http://schemas.microsoft.com/office/drawing/2014/main" id="{A58B0EA7-CD68-4E86-84A3-F193D3F394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8" name="Picture 15">
                  <a:extLst>
                    <a:ext uri="{FF2B5EF4-FFF2-40B4-BE49-F238E27FC236}">
                      <a16:creationId xmlns:a16="http://schemas.microsoft.com/office/drawing/2014/main" id="{B051A97B-FB07-459D-9071-634CFEC318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9" name="Picture 16">
                  <a:extLst>
                    <a:ext uri="{FF2B5EF4-FFF2-40B4-BE49-F238E27FC236}">
                      <a16:creationId xmlns:a16="http://schemas.microsoft.com/office/drawing/2014/main" id="{FDDA02E5-ACE8-4608-9512-81BB0158F9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0" name="Picture 17">
                  <a:extLst>
                    <a:ext uri="{FF2B5EF4-FFF2-40B4-BE49-F238E27FC236}">
                      <a16:creationId xmlns:a16="http://schemas.microsoft.com/office/drawing/2014/main" id="{56B4F246-AA3F-46EC-A041-E9D4043585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1" name="Picture 18">
                  <a:extLst>
                    <a:ext uri="{FF2B5EF4-FFF2-40B4-BE49-F238E27FC236}">
                      <a16:creationId xmlns:a16="http://schemas.microsoft.com/office/drawing/2014/main" id="{800542EA-8F13-4D97-A385-5AC59DAB0F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2" name="Picture 19">
                  <a:extLst>
                    <a:ext uri="{FF2B5EF4-FFF2-40B4-BE49-F238E27FC236}">
                      <a16:creationId xmlns:a16="http://schemas.microsoft.com/office/drawing/2014/main" id="{2028B0EB-29BD-44DD-AB74-E5DB2A6071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3" name="Picture 20">
                  <a:extLst>
                    <a:ext uri="{FF2B5EF4-FFF2-40B4-BE49-F238E27FC236}">
                      <a16:creationId xmlns:a16="http://schemas.microsoft.com/office/drawing/2014/main" id="{1623B6C3-B139-4C29-9529-0ED6EB2CE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4" name="Picture 21">
                  <a:extLst>
                    <a:ext uri="{FF2B5EF4-FFF2-40B4-BE49-F238E27FC236}">
                      <a16:creationId xmlns:a16="http://schemas.microsoft.com/office/drawing/2014/main" id="{D7CB1313-9FB9-4310-B0E7-1FBD55ECCD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5" name="Picture 22">
                  <a:extLst>
                    <a:ext uri="{FF2B5EF4-FFF2-40B4-BE49-F238E27FC236}">
                      <a16:creationId xmlns:a16="http://schemas.microsoft.com/office/drawing/2014/main" id="{CFC32337-B4D7-4249-ABF6-B921395C43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6" name="Picture 23">
                  <a:extLst>
                    <a:ext uri="{FF2B5EF4-FFF2-40B4-BE49-F238E27FC236}">
                      <a16:creationId xmlns:a16="http://schemas.microsoft.com/office/drawing/2014/main" id="{9A0ED398-8E7C-4719-9275-984FA60839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8" name="Group 56">
                <a:extLst>
                  <a:ext uri="{FF2B5EF4-FFF2-40B4-BE49-F238E27FC236}">
                    <a16:creationId xmlns:a16="http://schemas.microsoft.com/office/drawing/2014/main" id="{90ABD891-FFA2-464A-B6F2-D402D70AB291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77" name="Picture 14">
                  <a:extLst>
                    <a:ext uri="{FF2B5EF4-FFF2-40B4-BE49-F238E27FC236}">
                      <a16:creationId xmlns:a16="http://schemas.microsoft.com/office/drawing/2014/main" id="{C47BD376-7B1B-4FCE-82BE-3DE01F44D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8" name="Picture 15">
                  <a:extLst>
                    <a:ext uri="{FF2B5EF4-FFF2-40B4-BE49-F238E27FC236}">
                      <a16:creationId xmlns:a16="http://schemas.microsoft.com/office/drawing/2014/main" id="{5A983862-F53B-4C43-873C-8E3F155CD6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9" name="Picture 16">
                  <a:extLst>
                    <a:ext uri="{FF2B5EF4-FFF2-40B4-BE49-F238E27FC236}">
                      <a16:creationId xmlns:a16="http://schemas.microsoft.com/office/drawing/2014/main" id="{6F81BC5C-1CF4-4E1F-A239-3D2D4FCF9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0" name="Picture 17">
                  <a:extLst>
                    <a:ext uri="{FF2B5EF4-FFF2-40B4-BE49-F238E27FC236}">
                      <a16:creationId xmlns:a16="http://schemas.microsoft.com/office/drawing/2014/main" id="{5837CC26-7A83-44F4-89FD-CF1AE8688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1" name="Picture 18">
                  <a:extLst>
                    <a:ext uri="{FF2B5EF4-FFF2-40B4-BE49-F238E27FC236}">
                      <a16:creationId xmlns:a16="http://schemas.microsoft.com/office/drawing/2014/main" id="{CBB40A56-B6FC-4455-98A9-E4A84CBF0E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2" name="Picture 19">
                  <a:extLst>
                    <a:ext uri="{FF2B5EF4-FFF2-40B4-BE49-F238E27FC236}">
                      <a16:creationId xmlns:a16="http://schemas.microsoft.com/office/drawing/2014/main" id="{8EDBAE47-02D0-4935-8A47-F2C67B5F8C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3" name="Picture 20">
                  <a:extLst>
                    <a:ext uri="{FF2B5EF4-FFF2-40B4-BE49-F238E27FC236}">
                      <a16:creationId xmlns:a16="http://schemas.microsoft.com/office/drawing/2014/main" id="{C1277EFB-2974-4245-A69A-FF0919077C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4" name="Picture 21">
                  <a:extLst>
                    <a:ext uri="{FF2B5EF4-FFF2-40B4-BE49-F238E27FC236}">
                      <a16:creationId xmlns:a16="http://schemas.microsoft.com/office/drawing/2014/main" id="{58B0CE95-73C2-43AA-B672-C366F91E42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5" name="Picture 22">
                  <a:extLst>
                    <a:ext uri="{FF2B5EF4-FFF2-40B4-BE49-F238E27FC236}">
                      <a16:creationId xmlns:a16="http://schemas.microsoft.com/office/drawing/2014/main" id="{71B6D392-92DB-4B47-A126-B6B7CCB19A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6" name="Picture 23">
                  <a:extLst>
                    <a:ext uri="{FF2B5EF4-FFF2-40B4-BE49-F238E27FC236}">
                      <a16:creationId xmlns:a16="http://schemas.microsoft.com/office/drawing/2014/main" id="{0981AF09-2F9A-47FD-8C8D-5FD9DABF8F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9" name="Group 56">
                <a:extLst>
                  <a:ext uri="{FF2B5EF4-FFF2-40B4-BE49-F238E27FC236}">
                    <a16:creationId xmlns:a16="http://schemas.microsoft.com/office/drawing/2014/main" id="{1611877B-5F64-44FC-A6FE-BDFD537E4988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67" name="Picture 14">
                  <a:extLst>
                    <a:ext uri="{FF2B5EF4-FFF2-40B4-BE49-F238E27FC236}">
                      <a16:creationId xmlns:a16="http://schemas.microsoft.com/office/drawing/2014/main" id="{DA1BF2F4-274F-4E72-8FEA-A630BB54C9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8" name="Picture 15">
                  <a:extLst>
                    <a:ext uri="{FF2B5EF4-FFF2-40B4-BE49-F238E27FC236}">
                      <a16:creationId xmlns:a16="http://schemas.microsoft.com/office/drawing/2014/main" id="{5C5A891A-FB68-412C-BC70-10295AFA6D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9" name="Picture 16">
                  <a:extLst>
                    <a:ext uri="{FF2B5EF4-FFF2-40B4-BE49-F238E27FC236}">
                      <a16:creationId xmlns:a16="http://schemas.microsoft.com/office/drawing/2014/main" id="{5E7E5E00-769B-4C14-8106-5E5FA34DBF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0" name="Picture 17">
                  <a:extLst>
                    <a:ext uri="{FF2B5EF4-FFF2-40B4-BE49-F238E27FC236}">
                      <a16:creationId xmlns:a16="http://schemas.microsoft.com/office/drawing/2014/main" id="{5ADD78B8-B4AF-493C-B0C5-AD983CDE1D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1" name="Picture 18">
                  <a:extLst>
                    <a:ext uri="{FF2B5EF4-FFF2-40B4-BE49-F238E27FC236}">
                      <a16:creationId xmlns:a16="http://schemas.microsoft.com/office/drawing/2014/main" id="{55153EB8-2865-4901-B23E-DE9518BA06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2" name="Picture 19">
                  <a:extLst>
                    <a:ext uri="{FF2B5EF4-FFF2-40B4-BE49-F238E27FC236}">
                      <a16:creationId xmlns:a16="http://schemas.microsoft.com/office/drawing/2014/main" id="{4564094C-CF0F-4250-94E6-FC9813A5E7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3" name="Picture 20">
                  <a:extLst>
                    <a:ext uri="{FF2B5EF4-FFF2-40B4-BE49-F238E27FC236}">
                      <a16:creationId xmlns:a16="http://schemas.microsoft.com/office/drawing/2014/main" id="{79CF5399-7888-4278-9965-D134BF288E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4" name="Picture 21">
                  <a:extLst>
                    <a:ext uri="{FF2B5EF4-FFF2-40B4-BE49-F238E27FC236}">
                      <a16:creationId xmlns:a16="http://schemas.microsoft.com/office/drawing/2014/main" id="{E67BCD0B-1644-4B61-BAC5-9F1FB94B1C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5" name="Picture 22">
                  <a:extLst>
                    <a:ext uri="{FF2B5EF4-FFF2-40B4-BE49-F238E27FC236}">
                      <a16:creationId xmlns:a16="http://schemas.microsoft.com/office/drawing/2014/main" id="{BA13314B-CB35-4779-BE6A-CA3AEAE005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6" name="Picture 23">
                  <a:extLst>
                    <a:ext uri="{FF2B5EF4-FFF2-40B4-BE49-F238E27FC236}">
                      <a16:creationId xmlns:a16="http://schemas.microsoft.com/office/drawing/2014/main" id="{5CE6E109-E316-43EC-8A6A-AF324B1DD0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0" name="Group 56">
                <a:extLst>
                  <a:ext uri="{FF2B5EF4-FFF2-40B4-BE49-F238E27FC236}">
                    <a16:creationId xmlns:a16="http://schemas.microsoft.com/office/drawing/2014/main" id="{AE82AD69-3BA1-42F3-8EB0-AA12CCB97C03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57" name="Picture 14">
                  <a:extLst>
                    <a:ext uri="{FF2B5EF4-FFF2-40B4-BE49-F238E27FC236}">
                      <a16:creationId xmlns:a16="http://schemas.microsoft.com/office/drawing/2014/main" id="{0EB6BF08-9C00-46D1-AAA9-04861A770A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8" name="Picture 15">
                  <a:extLst>
                    <a:ext uri="{FF2B5EF4-FFF2-40B4-BE49-F238E27FC236}">
                      <a16:creationId xmlns:a16="http://schemas.microsoft.com/office/drawing/2014/main" id="{4E4B54E4-5BA3-44BA-9238-55236DDD2E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9" name="Picture 16">
                  <a:extLst>
                    <a:ext uri="{FF2B5EF4-FFF2-40B4-BE49-F238E27FC236}">
                      <a16:creationId xmlns:a16="http://schemas.microsoft.com/office/drawing/2014/main" id="{B7422319-E9D0-4E73-8E14-00F6A06E2D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0" name="Picture 17">
                  <a:extLst>
                    <a:ext uri="{FF2B5EF4-FFF2-40B4-BE49-F238E27FC236}">
                      <a16:creationId xmlns:a16="http://schemas.microsoft.com/office/drawing/2014/main" id="{45B4DB4F-FE7D-410C-A99D-7B6A121B7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1" name="Picture 18">
                  <a:extLst>
                    <a:ext uri="{FF2B5EF4-FFF2-40B4-BE49-F238E27FC236}">
                      <a16:creationId xmlns:a16="http://schemas.microsoft.com/office/drawing/2014/main" id="{352AEF7C-0855-4A31-9978-E23F18D5F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2" name="Picture 19">
                  <a:extLst>
                    <a:ext uri="{FF2B5EF4-FFF2-40B4-BE49-F238E27FC236}">
                      <a16:creationId xmlns:a16="http://schemas.microsoft.com/office/drawing/2014/main" id="{FC0B34C9-7D9F-4AC4-9610-68679742A2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3" name="Picture 20">
                  <a:extLst>
                    <a:ext uri="{FF2B5EF4-FFF2-40B4-BE49-F238E27FC236}">
                      <a16:creationId xmlns:a16="http://schemas.microsoft.com/office/drawing/2014/main" id="{7D9273BE-3A6C-4EA9-B901-22245C3AEC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4" name="Picture 21">
                  <a:extLst>
                    <a:ext uri="{FF2B5EF4-FFF2-40B4-BE49-F238E27FC236}">
                      <a16:creationId xmlns:a16="http://schemas.microsoft.com/office/drawing/2014/main" id="{AEB08DCE-014A-4ED3-A883-F239C306D7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5" name="Picture 22">
                  <a:extLst>
                    <a:ext uri="{FF2B5EF4-FFF2-40B4-BE49-F238E27FC236}">
                      <a16:creationId xmlns:a16="http://schemas.microsoft.com/office/drawing/2014/main" id="{FE65AA43-7644-4E65-AE3A-B2DB49479B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6" name="Picture 23">
                  <a:extLst>
                    <a:ext uri="{FF2B5EF4-FFF2-40B4-BE49-F238E27FC236}">
                      <a16:creationId xmlns:a16="http://schemas.microsoft.com/office/drawing/2014/main" id="{B1B4AA98-770A-4893-9518-F8695F0E3E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1" name="Group 56">
                <a:extLst>
                  <a:ext uri="{FF2B5EF4-FFF2-40B4-BE49-F238E27FC236}">
                    <a16:creationId xmlns:a16="http://schemas.microsoft.com/office/drawing/2014/main" id="{6E8C3CD5-3139-4DBE-8928-ACDE0A8B2CDB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47" name="Picture 14">
                  <a:extLst>
                    <a:ext uri="{FF2B5EF4-FFF2-40B4-BE49-F238E27FC236}">
                      <a16:creationId xmlns:a16="http://schemas.microsoft.com/office/drawing/2014/main" id="{DD0ACB1F-B8F7-41A2-99BD-0259F4BA7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8" name="Picture 15">
                  <a:extLst>
                    <a:ext uri="{FF2B5EF4-FFF2-40B4-BE49-F238E27FC236}">
                      <a16:creationId xmlns:a16="http://schemas.microsoft.com/office/drawing/2014/main" id="{965521D8-1809-4D72-AF6E-CB8295AA19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9" name="Picture 16">
                  <a:extLst>
                    <a:ext uri="{FF2B5EF4-FFF2-40B4-BE49-F238E27FC236}">
                      <a16:creationId xmlns:a16="http://schemas.microsoft.com/office/drawing/2014/main" id="{103B6F3F-E42D-4B06-A7FD-527521D90D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0" name="Picture 17">
                  <a:extLst>
                    <a:ext uri="{FF2B5EF4-FFF2-40B4-BE49-F238E27FC236}">
                      <a16:creationId xmlns:a16="http://schemas.microsoft.com/office/drawing/2014/main" id="{A16C5372-D55C-440A-8D3F-C2BB37DBA5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1" name="Picture 18">
                  <a:extLst>
                    <a:ext uri="{FF2B5EF4-FFF2-40B4-BE49-F238E27FC236}">
                      <a16:creationId xmlns:a16="http://schemas.microsoft.com/office/drawing/2014/main" id="{D093218A-3C0C-4CED-BF17-B21775E7E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2" name="Picture 19">
                  <a:extLst>
                    <a:ext uri="{FF2B5EF4-FFF2-40B4-BE49-F238E27FC236}">
                      <a16:creationId xmlns:a16="http://schemas.microsoft.com/office/drawing/2014/main" id="{C90B2330-B4E1-447D-BE99-A6CB365F0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3" name="Picture 20">
                  <a:extLst>
                    <a:ext uri="{FF2B5EF4-FFF2-40B4-BE49-F238E27FC236}">
                      <a16:creationId xmlns:a16="http://schemas.microsoft.com/office/drawing/2014/main" id="{893C763E-F026-4C7F-84A6-4AF040943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4" name="Picture 21">
                  <a:extLst>
                    <a:ext uri="{FF2B5EF4-FFF2-40B4-BE49-F238E27FC236}">
                      <a16:creationId xmlns:a16="http://schemas.microsoft.com/office/drawing/2014/main" id="{9B8EF87A-FD95-4035-8667-7720BC869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5" name="Picture 22">
                  <a:extLst>
                    <a:ext uri="{FF2B5EF4-FFF2-40B4-BE49-F238E27FC236}">
                      <a16:creationId xmlns:a16="http://schemas.microsoft.com/office/drawing/2014/main" id="{6AD2C41F-54FA-421A-A539-AF66E2770B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6" name="Picture 23">
                  <a:extLst>
                    <a:ext uri="{FF2B5EF4-FFF2-40B4-BE49-F238E27FC236}">
                      <a16:creationId xmlns:a16="http://schemas.microsoft.com/office/drawing/2014/main" id="{842DE932-CA65-406B-87AE-6C3B0DD817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2" name="Group 56">
                <a:extLst>
                  <a:ext uri="{FF2B5EF4-FFF2-40B4-BE49-F238E27FC236}">
                    <a16:creationId xmlns:a16="http://schemas.microsoft.com/office/drawing/2014/main" id="{465521D7-B8EE-43D1-9CDC-25CED5EFAFB0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37" name="Picture 14">
                  <a:extLst>
                    <a:ext uri="{FF2B5EF4-FFF2-40B4-BE49-F238E27FC236}">
                      <a16:creationId xmlns:a16="http://schemas.microsoft.com/office/drawing/2014/main" id="{6550DA7B-9B52-44BE-997E-FDE2D0869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8" name="Picture 15">
                  <a:extLst>
                    <a:ext uri="{FF2B5EF4-FFF2-40B4-BE49-F238E27FC236}">
                      <a16:creationId xmlns:a16="http://schemas.microsoft.com/office/drawing/2014/main" id="{51DC011F-39F6-450E-A62C-33E31335F1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9" name="Picture 16">
                  <a:extLst>
                    <a:ext uri="{FF2B5EF4-FFF2-40B4-BE49-F238E27FC236}">
                      <a16:creationId xmlns:a16="http://schemas.microsoft.com/office/drawing/2014/main" id="{6D55132A-9729-45A6-A719-8AD799801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0" name="Picture 17">
                  <a:extLst>
                    <a:ext uri="{FF2B5EF4-FFF2-40B4-BE49-F238E27FC236}">
                      <a16:creationId xmlns:a16="http://schemas.microsoft.com/office/drawing/2014/main" id="{549D2D07-9F2C-4C0E-83D6-43D5E7679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1" name="Picture 18">
                  <a:extLst>
                    <a:ext uri="{FF2B5EF4-FFF2-40B4-BE49-F238E27FC236}">
                      <a16:creationId xmlns:a16="http://schemas.microsoft.com/office/drawing/2014/main" id="{3C07C1B1-033E-4612-AEE2-1632DF944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2" name="Picture 19">
                  <a:extLst>
                    <a:ext uri="{FF2B5EF4-FFF2-40B4-BE49-F238E27FC236}">
                      <a16:creationId xmlns:a16="http://schemas.microsoft.com/office/drawing/2014/main" id="{460FE917-B34D-426A-BFF9-B2FF748936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3" name="Picture 20">
                  <a:extLst>
                    <a:ext uri="{FF2B5EF4-FFF2-40B4-BE49-F238E27FC236}">
                      <a16:creationId xmlns:a16="http://schemas.microsoft.com/office/drawing/2014/main" id="{75A158F8-DFC3-4009-A5E4-6A26C2E63C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4" name="Picture 21">
                  <a:extLst>
                    <a:ext uri="{FF2B5EF4-FFF2-40B4-BE49-F238E27FC236}">
                      <a16:creationId xmlns:a16="http://schemas.microsoft.com/office/drawing/2014/main" id="{B8236E5F-7B98-438B-9D0E-857FCB54DF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5" name="Picture 22">
                  <a:extLst>
                    <a:ext uri="{FF2B5EF4-FFF2-40B4-BE49-F238E27FC236}">
                      <a16:creationId xmlns:a16="http://schemas.microsoft.com/office/drawing/2014/main" id="{888FD43D-002F-4997-9602-64184426E7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6" name="Picture 23">
                  <a:extLst>
                    <a:ext uri="{FF2B5EF4-FFF2-40B4-BE49-F238E27FC236}">
                      <a16:creationId xmlns:a16="http://schemas.microsoft.com/office/drawing/2014/main" id="{E19D2BEB-43C8-462D-8715-5FC9BE516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3" name="Group 56">
                <a:extLst>
                  <a:ext uri="{FF2B5EF4-FFF2-40B4-BE49-F238E27FC236}">
                    <a16:creationId xmlns:a16="http://schemas.microsoft.com/office/drawing/2014/main" id="{51212E1A-3B34-4895-AB4B-291404EE7F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27" name="Picture 14">
                  <a:extLst>
                    <a:ext uri="{FF2B5EF4-FFF2-40B4-BE49-F238E27FC236}">
                      <a16:creationId xmlns:a16="http://schemas.microsoft.com/office/drawing/2014/main" id="{A12F4ABD-2670-40CF-8E26-A8E2805E16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8" name="Picture 15">
                  <a:extLst>
                    <a:ext uri="{FF2B5EF4-FFF2-40B4-BE49-F238E27FC236}">
                      <a16:creationId xmlns:a16="http://schemas.microsoft.com/office/drawing/2014/main" id="{B5DA8D6B-DB81-4C55-9CB8-697326B5D2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9" name="Picture 16">
                  <a:extLst>
                    <a:ext uri="{FF2B5EF4-FFF2-40B4-BE49-F238E27FC236}">
                      <a16:creationId xmlns:a16="http://schemas.microsoft.com/office/drawing/2014/main" id="{81BAA76B-CD72-4D36-876D-0E680BDFEC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0" name="Picture 17">
                  <a:extLst>
                    <a:ext uri="{FF2B5EF4-FFF2-40B4-BE49-F238E27FC236}">
                      <a16:creationId xmlns:a16="http://schemas.microsoft.com/office/drawing/2014/main" id="{CA42B5EF-D6F1-4135-9C0C-1A8F569241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1" name="Picture 18">
                  <a:extLst>
                    <a:ext uri="{FF2B5EF4-FFF2-40B4-BE49-F238E27FC236}">
                      <a16:creationId xmlns:a16="http://schemas.microsoft.com/office/drawing/2014/main" id="{AE601A6D-D3F9-4A29-919F-A399EDD700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2" name="Picture 19">
                  <a:extLst>
                    <a:ext uri="{FF2B5EF4-FFF2-40B4-BE49-F238E27FC236}">
                      <a16:creationId xmlns:a16="http://schemas.microsoft.com/office/drawing/2014/main" id="{7FB76FA8-CDD8-48B1-9684-60EDF2689E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3" name="Picture 20">
                  <a:extLst>
                    <a:ext uri="{FF2B5EF4-FFF2-40B4-BE49-F238E27FC236}">
                      <a16:creationId xmlns:a16="http://schemas.microsoft.com/office/drawing/2014/main" id="{EA7C4D9A-0109-4029-B9F1-10F6F34AF7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4" name="Picture 21">
                  <a:extLst>
                    <a:ext uri="{FF2B5EF4-FFF2-40B4-BE49-F238E27FC236}">
                      <a16:creationId xmlns:a16="http://schemas.microsoft.com/office/drawing/2014/main" id="{35A93645-42C2-43DF-AE96-3A69E6A1A8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5" name="Picture 22">
                  <a:extLst>
                    <a:ext uri="{FF2B5EF4-FFF2-40B4-BE49-F238E27FC236}">
                      <a16:creationId xmlns:a16="http://schemas.microsoft.com/office/drawing/2014/main" id="{5199FA09-4A20-473E-AE81-5C6A7419B3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6" name="Picture 23">
                  <a:extLst>
                    <a:ext uri="{FF2B5EF4-FFF2-40B4-BE49-F238E27FC236}">
                      <a16:creationId xmlns:a16="http://schemas.microsoft.com/office/drawing/2014/main" id="{0FE18E44-620C-47E6-8D6B-E9332F21FE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4" name="Group 56">
                <a:extLst>
                  <a:ext uri="{FF2B5EF4-FFF2-40B4-BE49-F238E27FC236}">
                    <a16:creationId xmlns:a16="http://schemas.microsoft.com/office/drawing/2014/main" id="{E0996025-6FA9-41D1-B6B0-4BF2CAB6E24E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17" name="Picture 14">
                  <a:extLst>
                    <a:ext uri="{FF2B5EF4-FFF2-40B4-BE49-F238E27FC236}">
                      <a16:creationId xmlns:a16="http://schemas.microsoft.com/office/drawing/2014/main" id="{59BFB22B-70A1-4D37-8B8D-14C24C6567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8" name="Picture 15">
                  <a:extLst>
                    <a:ext uri="{FF2B5EF4-FFF2-40B4-BE49-F238E27FC236}">
                      <a16:creationId xmlns:a16="http://schemas.microsoft.com/office/drawing/2014/main" id="{09C6E6E8-7BC6-44B5-B0E8-76D7F4D254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9" name="Picture 16">
                  <a:extLst>
                    <a:ext uri="{FF2B5EF4-FFF2-40B4-BE49-F238E27FC236}">
                      <a16:creationId xmlns:a16="http://schemas.microsoft.com/office/drawing/2014/main" id="{413B8E7A-83AA-4E3B-8E42-7F3B93A382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0" name="Picture 17">
                  <a:extLst>
                    <a:ext uri="{FF2B5EF4-FFF2-40B4-BE49-F238E27FC236}">
                      <a16:creationId xmlns:a16="http://schemas.microsoft.com/office/drawing/2014/main" id="{418E1295-BF3F-4A22-9DA1-414EA5849B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1" name="Picture 18">
                  <a:extLst>
                    <a:ext uri="{FF2B5EF4-FFF2-40B4-BE49-F238E27FC236}">
                      <a16:creationId xmlns:a16="http://schemas.microsoft.com/office/drawing/2014/main" id="{F3517CC5-CAAE-4B57-AFB9-C6200AA983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2" name="Picture 19">
                  <a:extLst>
                    <a:ext uri="{FF2B5EF4-FFF2-40B4-BE49-F238E27FC236}">
                      <a16:creationId xmlns:a16="http://schemas.microsoft.com/office/drawing/2014/main" id="{9F1B53B9-778C-40E2-B0B6-DCEDAA22B8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3" name="Picture 20">
                  <a:extLst>
                    <a:ext uri="{FF2B5EF4-FFF2-40B4-BE49-F238E27FC236}">
                      <a16:creationId xmlns:a16="http://schemas.microsoft.com/office/drawing/2014/main" id="{743D7AED-1702-4D34-B0DE-A1E349AF0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4" name="Picture 21">
                  <a:extLst>
                    <a:ext uri="{FF2B5EF4-FFF2-40B4-BE49-F238E27FC236}">
                      <a16:creationId xmlns:a16="http://schemas.microsoft.com/office/drawing/2014/main" id="{C53E18B4-2D57-4612-978D-38AD0C6F80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5" name="Picture 22">
                  <a:extLst>
                    <a:ext uri="{FF2B5EF4-FFF2-40B4-BE49-F238E27FC236}">
                      <a16:creationId xmlns:a16="http://schemas.microsoft.com/office/drawing/2014/main" id="{0260550B-BD19-477B-8012-8361A121D4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6" name="Picture 23">
                  <a:extLst>
                    <a:ext uri="{FF2B5EF4-FFF2-40B4-BE49-F238E27FC236}">
                      <a16:creationId xmlns:a16="http://schemas.microsoft.com/office/drawing/2014/main" id="{A02373BE-FEEA-44DA-B5E9-85EB023D3C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5" name="Group 56">
                <a:extLst>
                  <a:ext uri="{FF2B5EF4-FFF2-40B4-BE49-F238E27FC236}">
                    <a16:creationId xmlns:a16="http://schemas.microsoft.com/office/drawing/2014/main" id="{DD0A2DD6-D173-4666-B8F6-F4BFF4984D66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07" name="Picture 14">
                  <a:extLst>
                    <a:ext uri="{FF2B5EF4-FFF2-40B4-BE49-F238E27FC236}">
                      <a16:creationId xmlns:a16="http://schemas.microsoft.com/office/drawing/2014/main" id="{60B76F53-0719-4603-9D10-2AB11F3933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8" name="Picture 15">
                  <a:extLst>
                    <a:ext uri="{FF2B5EF4-FFF2-40B4-BE49-F238E27FC236}">
                      <a16:creationId xmlns:a16="http://schemas.microsoft.com/office/drawing/2014/main" id="{D0C7D0BD-7166-47FB-B63B-82D0F04DC3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9" name="Picture 16">
                  <a:extLst>
                    <a:ext uri="{FF2B5EF4-FFF2-40B4-BE49-F238E27FC236}">
                      <a16:creationId xmlns:a16="http://schemas.microsoft.com/office/drawing/2014/main" id="{23155C9C-A137-4CA9-A54C-78EE2B31B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0" name="Picture 17">
                  <a:extLst>
                    <a:ext uri="{FF2B5EF4-FFF2-40B4-BE49-F238E27FC236}">
                      <a16:creationId xmlns:a16="http://schemas.microsoft.com/office/drawing/2014/main" id="{DBBCC2EE-4E10-4571-A752-D48B3A2A00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1" name="Picture 18">
                  <a:extLst>
                    <a:ext uri="{FF2B5EF4-FFF2-40B4-BE49-F238E27FC236}">
                      <a16:creationId xmlns:a16="http://schemas.microsoft.com/office/drawing/2014/main" id="{3F35379F-5AEF-475F-B079-4C81D3BBA7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2" name="Picture 19">
                  <a:extLst>
                    <a:ext uri="{FF2B5EF4-FFF2-40B4-BE49-F238E27FC236}">
                      <a16:creationId xmlns:a16="http://schemas.microsoft.com/office/drawing/2014/main" id="{3DD3F56C-7B85-4FF6-ADF1-A59E0B390F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3" name="Picture 20">
                  <a:extLst>
                    <a:ext uri="{FF2B5EF4-FFF2-40B4-BE49-F238E27FC236}">
                      <a16:creationId xmlns:a16="http://schemas.microsoft.com/office/drawing/2014/main" id="{DC8984BB-364D-45F0-AE26-E58AA17D5D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4" name="Picture 21">
                  <a:extLst>
                    <a:ext uri="{FF2B5EF4-FFF2-40B4-BE49-F238E27FC236}">
                      <a16:creationId xmlns:a16="http://schemas.microsoft.com/office/drawing/2014/main" id="{02773133-6A94-4182-821C-E8CAEB4064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5" name="Picture 22">
                  <a:extLst>
                    <a:ext uri="{FF2B5EF4-FFF2-40B4-BE49-F238E27FC236}">
                      <a16:creationId xmlns:a16="http://schemas.microsoft.com/office/drawing/2014/main" id="{53C4A016-BDA2-4CD9-B103-2692C18C4B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6" name="Picture 23">
                  <a:extLst>
                    <a:ext uri="{FF2B5EF4-FFF2-40B4-BE49-F238E27FC236}">
                      <a16:creationId xmlns:a16="http://schemas.microsoft.com/office/drawing/2014/main" id="{312B5910-7C44-459D-9F90-C5CBD25127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6" name="Group 56">
                <a:extLst>
                  <a:ext uri="{FF2B5EF4-FFF2-40B4-BE49-F238E27FC236}">
                    <a16:creationId xmlns:a16="http://schemas.microsoft.com/office/drawing/2014/main" id="{894C56AD-5A21-4B9D-8019-03FB0A75C62E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97" name="Picture 1896">
                  <a:extLst>
                    <a:ext uri="{FF2B5EF4-FFF2-40B4-BE49-F238E27FC236}">
                      <a16:creationId xmlns:a16="http://schemas.microsoft.com/office/drawing/2014/main" id="{241ABAE3-5001-44EC-A4D8-93024C5EEA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8" name="Picture 1897">
                  <a:extLst>
                    <a:ext uri="{FF2B5EF4-FFF2-40B4-BE49-F238E27FC236}">
                      <a16:creationId xmlns:a16="http://schemas.microsoft.com/office/drawing/2014/main" id="{CBBDB9FF-6BC0-4D3E-847C-F1FE88427C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9" name="Picture 1898">
                  <a:extLst>
                    <a:ext uri="{FF2B5EF4-FFF2-40B4-BE49-F238E27FC236}">
                      <a16:creationId xmlns:a16="http://schemas.microsoft.com/office/drawing/2014/main" id="{28A11D0E-397F-4025-AF7F-92B7B03DAB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0" name="Picture 1899">
                  <a:extLst>
                    <a:ext uri="{FF2B5EF4-FFF2-40B4-BE49-F238E27FC236}">
                      <a16:creationId xmlns:a16="http://schemas.microsoft.com/office/drawing/2014/main" id="{11D7BFF8-F001-4170-9652-8A32718EE0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1" name="Picture 1900">
                  <a:extLst>
                    <a:ext uri="{FF2B5EF4-FFF2-40B4-BE49-F238E27FC236}">
                      <a16:creationId xmlns:a16="http://schemas.microsoft.com/office/drawing/2014/main" id="{503302AD-47D3-4566-9A54-02856C58E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2" name="Picture 1901">
                  <a:extLst>
                    <a:ext uri="{FF2B5EF4-FFF2-40B4-BE49-F238E27FC236}">
                      <a16:creationId xmlns:a16="http://schemas.microsoft.com/office/drawing/2014/main" id="{AFA1271B-40A9-4F98-849A-295AB7891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3" name="Picture 1902">
                  <a:extLst>
                    <a:ext uri="{FF2B5EF4-FFF2-40B4-BE49-F238E27FC236}">
                      <a16:creationId xmlns:a16="http://schemas.microsoft.com/office/drawing/2014/main" id="{560D1062-C8D9-4999-830B-EFE494A718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4" name="Picture 1903">
                  <a:extLst>
                    <a:ext uri="{FF2B5EF4-FFF2-40B4-BE49-F238E27FC236}">
                      <a16:creationId xmlns:a16="http://schemas.microsoft.com/office/drawing/2014/main" id="{0CF43809-3080-4822-A6FC-88CDAD934A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5" name="Picture 1904">
                  <a:extLst>
                    <a:ext uri="{FF2B5EF4-FFF2-40B4-BE49-F238E27FC236}">
                      <a16:creationId xmlns:a16="http://schemas.microsoft.com/office/drawing/2014/main" id="{096A93B4-3AAE-4166-9A71-25219B75DD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6" name="Picture 1905">
                  <a:extLst>
                    <a:ext uri="{FF2B5EF4-FFF2-40B4-BE49-F238E27FC236}">
                      <a16:creationId xmlns:a16="http://schemas.microsoft.com/office/drawing/2014/main" id="{D3E4168A-02A9-4FF1-9986-0338826DF3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883" name="Flowchart: Data 1882">
              <a:extLst>
                <a:ext uri="{FF2B5EF4-FFF2-40B4-BE49-F238E27FC236}">
                  <a16:creationId xmlns:a16="http://schemas.microsoft.com/office/drawing/2014/main" id="{25F7DE89-DE44-4F1C-9D6D-D8156A223539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4" name="Flowchart: Data 1883">
              <a:extLst>
                <a:ext uri="{FF2B5EF4-FFF2-40B4-BE49-F238E27FC236}">
                  <a16:creationId xmlns:a16="http://schemas.microsoft.com/office/drawing/2014/main" id="{030E3C92-2DC6-4817-99EC-BD22CE95F89F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5" name="Rectangle 1884">
              <a:extLst>
                <a:ext uri="{FF2B5EF4-FFF2-40B4-BE49-F238E27FC236}">
                  <a16:creationId xmlns:a16="http://schemas.microsoft.com/office/drawing/2014/main" id="{70E0D50F-D2E5-42DD-85B8-C043388F703C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6" name="Rectangle 1885">
              <a:extLst>
                <a:ext uri="{FF2B5EF4-FFF2-40B4-BE49-F238E27FC236}">
                  <a16:creationId xmlns:a16="http://schemas.microsoft.com/office/drawing/2014/main" id="{A82D5813-3D40-4B36-9DD0-F7F6EBE5DE50}"/>
                </a:ext>
              </a:extLst>
            </p:cNvPr>
            <p:cNvSpPr/>
            <p:nvPr/>
          </p:nvSpPr>
          <p:spPr>
            <a:xfrm>
              <a:off x="5821924" y="1383761"/>
              <a:ext cx="122767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97" name="Group 1996">
            <a:extLst>
              <a:ext uri="{FF2B5EF4-FFF2-40B4-BE49-F238E27FC236}">
                <a16:creationId xmlns:a16="http://schemas.microsoft.com/office/drawing/2014/main" id="{6EB6E522-7089-4B65-AD45-C66FDBF1D811}"/>
              </a:ext>
            </a:extLst>
          </p:cNvPr>
          <p:cNvGrpSpPr/>
          <p:nvPr/>
        </p:nvGrpSpPr>
        <p:grpSpPr>
          <a:xfrm rot="10800000">
            <a:off x="569409" y="5094139"/>
            <a:ext cx="1659716" cy="1650948"/>
            <a:chOff x="5820464" y="1376732"/>
            <a:chExt cx="1659716" cy="1650948"/>
          </a:xfrm>
        </p:grpSpPr>
        <p:grpSp>
          <p:nvGrpSpPr>
            <p:cNvPr id="1998" name="Group 1997">
              <a:extLst>
                <a:ext uri="{FF2B5EF4-FFF2-40B4-BE49-F238E27FC236}">
                  <a16:creationId xmlns:a16="http://schemas.microsoft.com/office/drawing/2014/main" id="{73E7B5C6-A135-4B94-A21E-04409227CD2E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2003" name="Group 56">
                <a:extLst>
                  <a:ext uri="{FF2B5EF4-FFF2-40B4-BE49-F238E27FC236}">
                    <a16:creationId xmlns:a16="http://schemas.microsoft.com/office/drawing/2014/main" id="{21B5FF5A-C9E5-4157-8D83-FE005EE9EC33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103" name="Picture 14">
                  <a:extLst>
                    <a:ext uri="{FF2B5EF4-FFF2-40B4-BE49-F238E27FC236}">
                      <a16:creationId xmlns:a16="http://schemas.microsoft.com/office/drawing/2014/main" id="{6F1E6F70-D3B9-4E66-9FBE-4FCCEC11DE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4" name="Picture 15">
                  <a:extLst>
                    <a:ext uri="{FF2B5EF4-FFF2-40B4-BE49-F238E27FC236}">
                      <a16:creationId xmlns:a16="http://schemas.microsoft.com/office/drawing/2014/main" id="{3AC1D251-EF7B-4B83-8446-27CD574FEF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5" name="Picture 16">
                  <a:extLst>
                    <a:ext uri="{FF2B5EF4-FFF2-40B4-BE49-F238E27FC236}">
                      <a16:creationId xmlns:a16="http://schemas.microsoft.com/office/drawing/2014/main" id="{92017A67-03B9-4FB4-8AA8-4F9D25297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6" name="Picture 17">
                  <a:extLst>
                    <a:ext uri="{FF2B5EF4-FFF2-40B4-BE49-F238E27FC236}">
                      <a16:creationId xmlns:a16="http://schemas.microsoft.com/office/drawing/2014/main" id="{E065AF43-2F3C-40B5-BA1D-0577A53F7B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7" name="Picture 18">
                  <a:extLst>
                    <a:ext uri="{FF2B5EF4-FFF2-40B4-BE49-F238E27FC236}">
                      <a16:creationId xmlns:a16="http://schemas.microsoft.com/office/drawing/2014/main" id="{8CEE1493-4FE1-4C04-83F4-181E0C0961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8" name="Picture 19">
                  <a:extLst>
                    <a:ext uri="{FF2B5EF4-FFF2-40B4-BE49-F238E27FC236}">
                      <a16:creationId xmlns:a16="http://schemas.microsoft.com/office/drawing/2014/main" id="{90624427-45F2-4409-A530-587A5B9A26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9" name="Picture 20">
                  <a:extLst>
                    <a:ext uri="{FF2B5EF4-FFF2-40B4-BE49-F238E27FC236}">
                      <a16:creationId xmlns:a16="http://schemas.microsoft.com/office/drawing/2014/main" id="{FDE4D7E8-A34B-42E3-8155-5392C00916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0" name="Picture 21">
                  <a:extLst>
                    <a:ext uri="{FF2B5EF4-FFF2-40B4-BE49-F238E27FC236}">
                      <a16:creationId xmlns:a16="http://schemas.microsoft.com/office/drawing/2014/main" id="{FCA0554B-93DA-4AC8-8C2B-22722141997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1" name="Picture 22">
                  <a:extLst>
                    <a:ext uri="{FF2B5EF4-FFF2-40B4-BE49-F238E27FC236}">
                      <a16:creationId xmlns:a16="http://schemas.microsoft.com/office/drawing/2014/main" id="{1DCB04F3-5478-4908-B817-3405546FEB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2" name="Picture 23">
                  <a:extLst>
                    <a:ext uri="{FF2B5EF4-FFF2-40B4-BE49-F238E27FC236}">
                      <a16:creationId xmlns:a16="http://schemas.microsoft.com/office/drawing/2014/main" id="{8BDCB8EE-A0CE-4982-A321-610EFC041A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4" name="Group 56">
                <a:extLst>
                  <a:ext uri="{FF2B5EF4-FFF2-40B4-BE49-F238E27FC236}">
                    <a16:creationId xmlns:a16="http://schemas.microsoft.com/office/drawing/2014/main" id="{3FA96ADA-6F53-4A59-98B6-8E44711F3B5C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93" name="Picture 14">
                  <a:extLst>
                    <a:ext uri="{FF2B5EF4-FFF2-40B4-BE49-F238E27FC236}">
                      <a16:creationId xmlns:a16="http://schemas.microsoft.com/office/drawing/2014/main" id="{2469D5E5-3205-48C8-86FE-9B33277734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4" name="Picture 15">
                  <a:extLst>
                    <a:ext uri="{FF2B5EF4-FFF2-40B4-BE49-F238E27FC236}">
                      <a16:creationId xmlns:a16="http://schemas.microsoft.com/office/drawing/2014/main" id="{9CB9248E-8B23-4DAE-BB95-3E8BE1DB3D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5" name="Picture 16">
                  <a:extLst>
                    <a:ext uri="{FF2B5EF4-FFF2-40B4-BE49-F238E27FC236}">
                      <a16:creationId xmlns:a16="http://schemas.microsoft.com/office/drawing/2014/main" id="{EFEA16BC-39A9-428F-B3BB-EE554C4B19B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6" name="Picture 17">
                  <a:extLst>
                    <a:ext uri="{FF2B5EF4-FFF2-40B4-BE49-F238E27FC236}">
                      <a16:creationId xmlns:a16="http://schemas.microsoft.com/office/drawing/2014/main" id="{7CD322D4-8B8E-4F1F-83D5-2356CF19B2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7" name="Picture 18">
                  <a:extLst>
                    <a:ext uri="{FF2B5EF4-FFF2-40B4-BE49-F238E27FC236}">
                      <a16:creationId xmlns:a16="http://schemas.microsoft.com/office/drawing/2014/main" id="{A4B9FEB6-DA41-435E-9CA8-0228FB6443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8" name="Picture 19">
                  <a:extLst>
                    <a:ext uri="{FF2B5EF4-FFF2-40B4-BE49-F238E27FC236}">
                      <a16:creationId xmlns:a16="http://schemas.microsoft.com/office/drawing/2014/main" id="{B68A3B24-280E-4822-951B-B926CA8D58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9" name="Picture 20">
                  <a:extLst>
                    <a:ext uri="{FF2B5EF4-FFF2-40B4-BE49-F238E27FC236}">
                      <a16:creationId xmlns:a16="http://schemas.microsoft.com/office/drawing/2014/main" id="{E4A42C31-B3CD-464E-970C-3578AF3388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0" name="Picture 21">
                  <a:extLst>
                    <a:ext uri="{FF2B5EF4-FFF2-40B4-BE49-F238E27FC236}">
                      <a16:creationId xmlns:a16="http://schemas.microsoft.com/office/drawing/2014/main" id="{C7B81879-3BB7-4036-BF8D-D82B397804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1" name="Picture 22">
                  <a:extLst>
                    <a:ext uri="{FF2B5EF4-FFF2-40B4-BE49-F238E27FC236}">
                      <a16:creationId xmlns:a16="http://schemas.microsoft.com/office/drawing/2014/main" id="{F5E467CD-13D0-4CF2-AF91-83CB885F63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2" name="Picture 23">
                  <a:extLst>
                    <a:ext uri="{FF2B5EF4-FFF2-40B4-BE49-F238E27FC236}">
                      <a16:creationId xmlns:a16="http://schemas.microsoft.com/office/drawing/2014/main" id="{09FD600F-564B-4EC4-BF88-B9C324594F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5" name="Group 56">
                <a:extLst>
                  <a:ext uri="{FF2B5EF4-FFF2-40B4-BE49-F238E27FC236}">
                    <a16:creationId xmlns:a16="http://schemas.microsoft.com/office/drawing/2014/main" id="{1B5CEF6C-6B44-491D-9409-5902A33E4394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83" name="Picture 14">
                  <a:extLst>
                    <a:ext uri="{FF2B5EF4-FFF2-40B4-BE49-F238E27FC236}">
                      <a16:creationId xmlns:a16="http://schemas.microsoft.com/office/drawing/2014/main" id="{CC2863C9-2D96-4BC8-9846-C0BCE11CD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4" name="Picture 15">
                  <a:extLst>
                    <a:ext uri="{FF2B5EF4-FFF2-40B4-BE49-F238E27FC236}">
                      <a16:creationId xmlns:a16="http://schemas.microsoft.com/office/drawing/2014/main" id="{03D48563-1365-4CFE-A8DD-495FF5AAB4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5" name="Picture 16">
                  <a:extLst>
                    <a:ext uri="{FF2B5EF4-FFF2-40B4-BE49-F238E27FC236}">
                      <a16:creationId xmlns:a16="http://schemas.microsoft.com/office/drawing/2014/main" id="{A15512E1-EF48-48E7-AB0A-54F0A6BD13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6" name="Picture 17">
                  <a:extLst>
                    <a:ext uri="{FF2B5EF4-FFF2-40B4-BE49-F238E27FC236}">
                      <a16:creationId xmlns:a16="http://schemas.microsoft.com/office/drawing/2014/main" id="{AD92BC93-395C-4122-A6B7-5D4C017D5B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7" name="Picture 18">
                  <a:extLst>
                    <a:ext uri="{FF2B5EF4-FFF2-40B4-BE49-F238E27FC236}">
                      <a16:creationId xmlns:a16="http://schemas.microsoft.com/office/drawing/2014/main" id="{1F2C5D5B-4840-4B4D-92B7-F47347413C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8" name="Picture 19">
                  <a:extLst>
                    <a:ext uri="{FF2B5EF4-FFF2-40B4-BE49-F238E27FC236}">
                      <a16:creationId xmlns:a16="http://schemas.microsoft.com/office/drawing/2014/main" id="{D79D8B30-3085-470C-A78E-B3717BFA1F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9" name="Picture 20">
                  <a:extLst>
                    <a:ext uri="{FF2B5EF4-FFF2-40B4-BE49-F238E27FC236}">
                      <a16:creationId xmlns:a16="http://schemas.microsoft.com/office/drawing/2014/main" id="{62F8B464-E2AE-4F5A-A18F-E693FB5EA7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0" name="Picture 21">
                  <a:extLst>
                    <a:ext uri="{FF2B5EF4-FFF2-40B4-BE49-F238E27FC236}">
                      <a16:creationId xmlns:a16="http://schemas.microsoft.com/office/drawing/2014/main" id="{D3E4B554-B452-4CC8-976B-9CE0852412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1" name="Picture 22">
                  <a:extLst>
                    <a:ext uri="{FF2B5EF4-FFF2-40B4-BE49-F238E27FC236}">
                      <a16:creationId xmlns:a16="http://schemas.microsoft.com/office/drawing/2014/main" id="{A0E0684B-67D5-44A5-808E-1AFA250260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2" name="Picture 23">
                  <a:extLst>
                    <a:ext uri="{FF2B5EF4-FFF2-40B4-BE49-F238E27FC236}">
                      <a16:creationId xmlns:a16="http://schemas.microsoft.com/office/drawing/2014/main" id="{FE1294BF-9EF6-4523-A29B-4676F5A0C8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6" name="Group 56">
                <a:extLst>
                  <a:ext uri="{FF2B5EF4-FFF2-40B4-BE49-F238E27FC236}">
                    <a16:creationId xmlns:a16="http://schemas.microsoft.com/office/drawing/2014/main" id="{10F0075B-0573-45CA-A69B-5B38F333820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73" name="Picture 14">
                  <a:extLst>
                    <a:ext uri="{FF2B5EF4-FFF2-40B4-BE49-F238E27FC236}">
                      <a16:creationId xmlns:a16="http://schemas.microsoft.com/office/drawing/2014/main" id="{4376DF55-CAD4-4C18-BD42-8A52FEC155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4" name="Picture 15">
                  <a:extLst>
                    <a:ext uri="{FF2B5EF4-FFF2-40B4-BE49-F238E27FC236}">
                      <a16:creationId xmlns:a16="http://schemas.microsoft.com/office/drawing/2014/main" id="{A7EF8FDF-4765-4FA9-8572-A40202B73D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5" name="Picture 16">
                  <a:extLst>
                    <a:ext uri="{FF2B5EF4-FFF2-40B4-BE49-F238E27FC236}">
                      <a16:creationId xmlns:a16="http://schemas.microsoft.com/office/drawing/2014/main" id="{39A91ABC-64F0-4962-A687-D403C88CA0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6" name="Picture 17">
                  <a:extLst>
                    <a:ext uri="{FF2B5EF4-FFF2-40B4-BE49-F238E27FC236}">
                      <a16:creationId xmlns:a16="http://schemas.microsoft.com/office/drawing/2014/main" id="{8855CFD5-FA4C-416D-BA34-37EC99E231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7" name="Picture 18">
                  <a:extLst>
                    <a:ext uri="{FF2B5EF4-FFF2-40B4-BE49-F238E27FC236}">
                      <a16:creationId xmlns:a16="http://schemas.microsoft.com/office/drawing/2014/main" id="{C10042BB-1F86-42AF-B83E-507BFBC4D0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8" name="Picture 19">
                  <a:extLst>
                    <a:ext uri="{FF2B5EF4-FFF2-40B4-BE49-F238E27FC236}">
                      <a16:creationId xmlns:a16="http://schemas.microsoft.com/office/drawing/2014/main" id="{BB27D3A2-0F82-4A79-9A42-4D45CA0BDF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9" name="Picture 20">
                  <a:extLst>
                    <a:ext uri="{FF2B5EF4-FFF2-40B4-BE49-F238E27FC236}">
                      <a16:creationId xmlns:a16="http://schemas.microsoft.com/office/drawing/2014/main" id="{E4E67166-F86D-4D14-82D8-FDCE6B3425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0" name="Picture 21">
                  <a:extLst>
                    <a:ext uri="{FF2B5EF4-FFF2-40B4-BE49-F238E27FC236}">
                      <a16:creationId xmlns:a16="http://schemas.microsoft.com/office/drawing/2014/main" id="{96AA53F9-5C14-46BB-96BE-11647E002D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1" name="Picture 22">
                  <a:extLst>
                    <a:ext uri="{FF2B5EF4-FFF2-40B4-BE49-F238E27FC236}">
                      <a16:creationId xmlns:a16="http://schemas.microsoft.com/office/drawing/2014/main" id="{107926EB-8CE9-4C1F-BF5D-51844AF8CC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2" name="Picture 23">
                  <a:extLst>
                    <a:ext uri="{FF2B5EF4-FFF2-40B4-BE49-F238E27FC236}">
                      <a16:creationId xmlns:a16="http://schemas.microsoft.com/office/drawing/2014/main" id="{FF38E502-3AF7-4BCA-B6F1-8FC04C2660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7" name="Group 56">
                <a:extLst>
                  <a:ext uri="{FF2B5EF4-FFF2-40B4-BE49-F238E27FC236}">
                    <a16:creationId xmlns:a16="http://schemas.microsoft.com/office/drawing/2014/main" id="{D5CF892E-1BB4-48F7-8793-993F095EB06C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63" name="Picture 14">
                  <a:extLst>
                    <a:ext uri="{FF2B5EF4-FFF2-40B4-BE49-F238E27FC236}">
                      <a16:creationId xmlns:a16="http://schemas.microsoft.com/office/drawing/2014/main" id="{7CAB005B-65C2-48C2-A800-27869FF0C6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4" name="Picture 15">
                  <a:extLst>
                    <a:ext uri="{FF2B5EF4-FFF2-40B4-BE49-F238E27FC236}">
                      <a16:creationId xmlns:a16="http://schemas.microsoft.com/office/drawing/2014/main" id="{74879DCB-1FE3-46FF-84FC-7BCE7EA974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5" name="Picture 16">
                  <a:extLst>
                    <a:ext uri="{FF2B5EF4-FFF2-40B4-BE49-F238E27FC236}">
                      <a16:creationId xmlns:a16="http://schemas.microsoft.com/office/drawing/2014/main" id="{2A93957E-E823-480A-BFE3-081F6EB8A8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6" name="Picture 17">
                  <a:extLst>
                    <a:ext uri="{FF2B5EF4-FFF2-40B4-BE49-F238E27FC236}">
                      <a16:creationId xmlns:a16="http://schemas.microsoft.com/office/drawing/2014/main" id="{A9AC01A7-D2AE-464D-B603-C94298F566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7" name="Picture 18">
                  <a:extLst>
                    <a:ext uri="{FF2B5EF4-FFF2-40B4-BE49-F238E27FC236}">
                      <a16:creationId xmlns:a16="http://schemas.microsoft.com/office/drawing/2014/main" id="{42D5AFCC-40E2-49BF-8935-DB9130F7A2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8" name="Picture 19">
                  <a:extLst>
                    <a:ext uri="{FF2B5EF4-FFF2-40B4-BE49-F238E27FC236}">
                      <a16:creationId xmlns:a16="http://schemas.microsoft.com/office/drawing/2014/main" id="{544E7F1B-DB1E-44A2-8A84-72CF649B6C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9" name="Picture 20">
                  <a:extLst>
                    <a:ext uri="{FF2B5EF4-FFF2-40B4-BE49-F238E27FC236}">
                      <a16:creationId xmlns:a16="http://schemas.microsoft.com/office/drawing/2014/main" id="{D66DF264-FD7C-4349-BBC1-5BAA8439A8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0" name="Picture 21">
                  <a:extLst>
                    <a:ext uri="{FF2B5EF4-FFF2-40B4-BE49-F238E27FC236}">
                      <a16:creationId xmlns:a16="http://schemas.microsoft.com/office/drawing/2014/main" id="{ADDC585F-B2BC-489F-9082-9ED7F8B9AA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1" name="Picture 22">
                  <a:extLst>
                    <a:ext uri="{FF2B5EF4-FFF2-40B4-BE49-F238E27FC236}">
                      <a16:creationId xmlns:a16="http://schemas.microsoft.com/office/drawing/2014/main" id="{525E0819-E957-4188-BE6F-DDEAA5259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2" name="Picture 23">
                  <a:extLst>
                    <a:ext uri="{FF2B5EF4-FFF2-40B4-BE49-F238E27FC236}">
                      <a16:creationId xmlns:a16="http://schemas.microsoft.com/office/drawing/2014/main" id="{54BF127B-4247-491B-A215-7EADD01DEC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8" name="Group 56">
                <a:extLst>
                  <a:ext uri="{FF2B5EF4-FFF2-40B4-BE49-F238E27FC236}">
                    <a16:creationId xmlns:a16="http://schemas.microsoft.com/office/drawing/2014/main" id="{10AACE2E-B48B-4B3A-B319-AACC99869BAA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53" name="Picture 14">
                  <a:extLst>
                    <a:ext uri="{FF2B5EF4-FFF2-40B4-BE49-F238E27FC236}">
                      <a16:creationId xmlns:a16="http://schemas.microsoft.com/office/drawing/2014/main" id="{A287DE0A-A6A8-4E54-B0E5-A6E4BD5424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4" name="Picture 15">
                  <a:extLst>
                    <a:ext uri="{FF2B5EF4-FFF2-40B4-BE49-F238E27FC236}">
                      <a16:creationId xmlns:a16="http://schemas.microsoft.com/office/drawing/2014/main" id="{A7DF54E3-33A3-4091-B221-E09FD9BF9D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5" name="Picture 16">
                  <a:extLst>
                    <a:ext uri="{FF2B5EF4-FFF2-40B4-BE49-F238E27FC236}">
                      <a16:creationId xmlns:a16="http://schemas.microsoft.com/office/drawing/2014/main" id="{170D6986-2DC3-4F26-A071-9EEDD6DDF2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6" name="Picture 17">
                  <a:extLst>
                    <a:ext uri="{FF2B5EF4-FFF2-40B4-BE49-F238E27FC236}">
                      <a16:creationId xmlns:a16="http://schemas.microsoft.com/office/drawing/2014/main" id="{4D21A03B-DD75-45A5-8E5A-98B7EB60B6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7" name="Picture 18">
                  <a:extLst>
                    <a:ext uri="{FF2B5EF4-FFF2-40B4-BE49-F238E27FC236}">
                      <a16:creationId xmlns:a16="http://schemas.microsoft.com/office/drawing/2014/main" id="{BCE5C7AB-3BAD-4FA5-A11E-3D96C91BE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8" name="Picture 19">
                  <a:extLst>
                    <a:ext uri="{FF2B5EF4-FFF2-40B4-BE49-F238E27FC236}">
                      <a16:creationId xmlns:a16="http://schemas.microsoft.com/office/drawing/2014/main" id="{96261087-64D5-4B36-956A-F400955502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9" name="Picture 20">
                  <a:extLst>
                    <a:ext uri="{FF2B5EF4-FFF2-40B4-BE49-F238E27FC236}">
                      <a16:creationId xmlns:a16="http://schemas.microsoft.com/office/drawing/2014/main" id="{E262EEF0-0439-40A1-8953-D6DAE3B6F7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0" name="Picture 21">
                  <a:extLst>
                    <a:ext uri="{FF2B5EF4-FFF2-40B4-BE49-F238E27FC236}">
                      <a16:creationId xmlns:a16="http://schemas.microsoft.com/office/drawing/2014/main" id="{8D8115C7-3BF1-4D72-85BA-ECE9D4B002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1" name="Picture 22">
                  <a:extLst>
                    <a:ext uri="{FF2B5EF4-FFF2-40B4-BE49-F238E27FC236}">
                      <a16:creationId xmlns:a16="http://schemas.microsoft.com/office/drawing/2014/main" id="{9B276E61-A3D9-4682-8613-D6DFB639E7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2" name="Picture 23">
                  <a:extLst>
                    <a:ext uri="{FF2B5EF4-FFF2-40B4-BE49-F238E27FC236}">
                      <a16:creationId xmlns:a16="http://schemas.microsoft.com/office/drawing/2014/main" id="{494EDFB1-A51A-4048-A79E-B16E0AD8BA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9" name="Group 56">
                <a:extLst>
                  <a:ext uri="{FF2B5EF4-FFF2-40B4-BE49-F238E27FC236}">
                    <a16:creationId xmlns:a16="http://schemas.microsoft.com/office/drawing/2014/main" id="{CED4A80F-FB1E-4580-90F4-258063112160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43" name="Picture 14">
                  <a:extLst>
                    <a:ext uri="{FF2B5EF4-FFF2-40B4-BE49-F238E27FC236}">
                      <a16:creationId xmlns:a16="http://schemas.microsoft.com/office/drawing/2014/main" id="{760A41C8-97FB-4C53-A649-0D28312BF4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4" name="Picture 15">
                  <a:extLst>
                    <a:ext uri="{FF2B5EF4-FFF2-40B4-BE49-F238E27FC236}">
                      <a16:creationId xmlns:a16="http://schemas.microsoft.com/office/drawing/2014/main" id="{F08E935C-4824-4154-8D4E-F4138CE8B1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5" name="Picture 16">
                  <a:extLst>
                    <a:ext uri="{FF2B5EF4-FFF2-40B4-BE49-F238E27FC236}">
                      <a16:creationId xmlns:a16="http://schemas.microsoft.com/office/drawing/2014/main" id="{15C54191-4C1F-4BE7-BB91-E53B164213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6" name="Picture 17">
                  <a:extLst>
                    <a:ext uri="{FF2B5EF4-FFF2-40B4-BE49-F238E27FC236}">
                      <a16:creationId xmlns:a16="http://schemas.microsoft.com/office/drawing/2014/main" id="{FCBEA902-521C-4F6E-8465-2952B97D77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7" name="Picture 18">
                  <a:extLst>
                    <a:ext uri="{FF2B5EF4-FFF2-40B4-BE49-F238E27FC236}">
                      <a16:creationId xmlns:a16="http://schemas.microsoft.com/office/drawing/2014/main" id="{2218AA1D-0172-429B-9A2D-E2CEA5B4A8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8" name="Picture 19">
                  <a:extLst>
                    <a:ext uri="{FF2B5EF4-FFF2-40B4-BE49-F238E27FC236}">
                      <a16:creationId xmlns:a16="http://schemas.microsoft.com/office/drawing/2014/main" id="{F6473AFF-03ED-4C02-976D-ADC3BE26FE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9" name="Picture 20">
                  <a:extLst>
                    <a:ext uri="{FF2B5EF4-FFF2-40B4-BE49-F238E27FC236}">
                      <a16:creationId xmlns:a16="http://schemas.microsoft.com/office/drawing/2014/main" id="{80E7056A-3DCD-46B9-9426-5E97F9A6F9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0" name="Picture 21">
                  <a:extLst>
                    <a:ext uri="{FF2B5EF4-FFF2-40B4-BE49-F238E27FC236}">
                      <a16:creationId xmlns:a16="http://schemas.microsoft.com/office/drawing/2014/main" id="{8B454A15-84C6-4815-AC6E-C3A0386CB7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1" name="Picture 22">
                  <a:extLst>
                    <a:ext uri="{FF2B5EF4-FFF2-40B4-BE49-F238E27FC236}">
                      <a16:creationId xmlns:a16="http://schemas.microsoft.com/office/drawing/2014/main" id="{21B1C130-74CB-48F5-BAAC-423387AE58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2" name="Picture 23">
                  <a:extLst>
                    <a:ext uri="{FF2B5EF4-FFF2-40B4-BE49-F238E27FC236}">
                      <a16:creationId xmlns:a16="http://schemas.microsoft.com/office/drawing/2014/main" id="{A4550044-A201-4E6C-9665-E933DDC37C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0" name="Group 56">
                <a:extLst>
                  <a:ext uri="{FF2B5EF4-FFF2-40B4-BE49-F238E27FC236}">
                    <a16:creationId xmlns:a16="http://schemas.microsoft.com/office/drawing/2014/main" id="{BA00B5C6-0EE8-424C-B766-F1AD2B42C0D7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33" name="Picture 14">
                  <a:extLst>
                    <a:ext uri="{FF2B5EF4-FFF2-40B4-BE49-F238E27FC236}">
                      <a16:creationId xmlns:a16="http://schemas.microsoft.com/office/drawing/2014/main" id="{3233628F-AC51-445D-87DA-CB4CED0E17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4" name="Picture 15">
                  <a:extLst>
                    <a:ext uri="{FF2B5EF4-FFF2-40B4-BE49-F238E27FC236}">
                      <a16:creationId xmlns:a16="http://schemas.microsoft.com/office/drawing/2014/main" id="{BA20D0AF-06EC-4255-831B-65396B6EB0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5" name="Picture 16">
                  <a:extLst>
                    <a:ext uri="{FF2B5EF4-FFF2-40B4-BE49-F238E27FC236}">
                      <a16:creationId xmlns:a16="http://schemas.microsoft.com/office/drawing/2014/main" id="{68D28C77-5D09-4099-87B6-D59DEE4D42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6" name="Picture 17">
                  <a:extLst>
                    <a:ext uri="{FF2B5EF4-FFF2-40B4-BE49-F238E27FC236}">
                      <a16:creationId xmlns:a16="http://schemas.microsoft.com/office/drawing/2014/main" id="{D0B1DCC4-549B-4AC3-B3C1-BFFB4E83D8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7" name="Picture 18">
                  <a:extLst>
                    <a:ext uri="{FF2B5EF4-FFF2-40B4-BE49-F238E27FC236}">
                      <a16:creationId xmlns:a16="http://schemas.microsoft.com/office/drawing/2014/main" id="{46A8674F-A419-427F-AA0F-994BA0966F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8" name="Picture 19">
                  <a:extLst>
                    <a:ext uri="{FF2B5EF4-FFF2-40B4-BE49-F238E27FC236}">
                      <a16:creationId xmlns:a16="http://schemas.microsoft.com/office/drawing/2014/main" id="{E9D5DA71-2846-41EE-8E95-8F88F4D6B0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9" name="Picture 20">
                  <a:extLst>
                    <a:ext uri="{FF2B5EF4-FFF2-40B4-BE49-F238E27FC236}">
                      <a16:creationId xmlns:a16="http://schemas.microsoft.com/office/drawing/2014/main" id="{E502FB9D-CA69-41D4-8A87-5D5ECBD6BA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0" name="Picture 21">
                  <a:extLst>
                    <a:ext uri="{FF2B5EF4-FFF2-40B4-BE49-F238E27FC236}">
                      <a16:creationId xmlns:a16="http://schemas.microsoft.com/office/drawing/2014/main" id="{3EC33BDF-5EDE-452D-8801-78358E9CAB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1" name="Picture 22">
                  <a:extLst>
                    <a:ext uri="{FF2B5EF4-FFF2-40B4-BE49-F238E27FC236}">
                      <a16:creationId xmlns:a16="http://schemas.microsoft.com/office/drawing/2014/main" id="{B2B77DC9-8A75-44CB-885D-069CE46C2D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2" name="Picture 23">
                  <a:extLst>
                    <a:ext uri="{FF2B5EF4-FFF2-40B4-BE49-F238E27FC236}">
                      <a16:creationId xmlns:a16="http://schemas.microsoft.com/office/drawing/2014/main" id="{B71E27D0-2754-4A18-8585-75711FC84E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1" name="Group 56">
                <a:extLst>
                  <a:ext uri="{FF2B5EF4-FFF2-40B4-BE49-F238E27FC236}">
                    <a16:creationId xmlns:a16="http://schemas.microsoft.com/office/drawing/2014/main" id="{A4BBC0FF-5E4B-45E4-AECC-BEC4FD3433CB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23" name="Picture 14">
                  <a:extLst>
                    <a:ext uri="{FF2B5EF4-FFF2-40B4-BE49-F238E27FC236}">
                      <a16:creationId xmlns:a16="http://schemas.microsoft.com/office/drawing/2014/main" id="{5734C8D6-705D-4474-ADEA-CAD711B05A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4" name="Picture 15">
                  <a:extLst>
                    <a:ext uri="{FF2B5EF4-FFF2-40B4-BE49-F238E27FC236}">
                      <a16:creationId xmlns:a16="http://schemas.microsoft.com/office/drawing/2014/main" id="{2F826DF6-4D22-4024-94AE-B3D63EF42C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5" name="Picture 16">
                  <a:extLst>
                    <a:ext uri="{FF2B5EF4-FFF2-40B4-BE49-F238E27FC236}">
                      <a16:creationId xmlns:a16="http://schemas.microsoft.com/office/drawing/2014/main" id="{07CE3BFA-9102-466D-A105-F7EA9C072B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6" name="Picture 17">
                  <a:extLst>
                    <a:ext uri="{FF2B5EF4-FFF2-40B4-BE49-F238E27FC236}">
                      <a16:creationId xmlns:a16="http://schemas.microsoft.com/office/drawing/2014/main" id="{014D90BC-9D97-44F9-96FD-CC874BF9438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7" name="Picture 18">
                  <a:extLst>
                    <a:ext uri="{FF2B5EF4-FFF2-40B4-BE49-F238E27FC236}">
                      <a16:creationId xmlns:a16="http://schemas.microsoft.com/office/drawing/2014/main" id="{18E335BC-2D7C-49C9-B459-18A5881220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8" name="Picture 19">
                  <a:extLst>
                    <a:ext uri="{FF2B5EF4-FFF2-40B4-BE49-F238E27FC236}">
                      <a16:creationId xmlns:a16="http://schemas.microsoft.com/office/drawing/2014/main" id="{1F60BDC3-3B6C-4B91-AF3F-6D8855557B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9" name="Picture 20">
                  <a:extLst>
                    <a:ext uri="{FF2B5EF4-FFF2-40B4-BE49-F238E27FC236}">
                      <a16:creationId xmlns:a16="http://schemas.microsoft.com/office/drawing/2014/main" id="{9C4FD9E5-B07B-472D-940F-C4E6D0A172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0" name="Picture 21">
                  <a:extLst>
                    <a:ext uri="{FF2B5EF4-FFF2-40B4-BE49-F238E27FC236}">
                      <a16:creationId xmlns:a16="http://schemas.microsoft.com/office/drawing/2014/main" id="{856DCF09-D5C7-4B3F-AB57-3624E756A5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1" name="Picture 22">
                  <a:extLst>
                    <a:ext uri="{FF2B5EF4-FFF2-40B4-BE49-F238E27FC236}">
                      <a16:creationId xmlns:a16="http://schemas.microsoft.com/office/drawing/2014/main" id="{A39C2FDB-34FB-44AE-B76C-89E4FF1CA4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2" name="Picture 23">
                  <a:extLst>
                    <a:ext uri="{FF2B5EF4-FFF2-40B4-BE49-F238E27FC236}">
                      <a16:creationId xmlns:a16="http://schemas.microsoft.com/office/drawing/2014/main" id="{D54E4A13-B049-4DB0-9D4D-EF6B45B012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2" name="Group 56">
                <a:extLst>
                  <a:ext uri="{FF2B5EF4-FFF2-40B4-BE49-F238E27FC236}">
                    <a16:creationId xmlns:a16="http://schemas.microsoft.com/office/drawing/2014/main" id="{A60F53A2-0C4A-4820-9F2D-BE40E3F26BDC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13" name="Picture 2012">
                  <a:extLst>
                    <a:ext uri="{FF2B5EF4-FFF2-40B4-BE49-F238E27FC236}">
                      <a16:creationId xmlns:a16="http://schemas.microsoft.com/office/drawing/2014/main" id="{4C91AE67-8E26-4199-8838-A3DB55F7F4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4" name="Picture 2013">
                  <a:extLst>
                    <a:ext uri="{FF2B5EF4-FFF2-40B4-BE49-F238E27FC236}">
                      <a16:creationId xmlns:a16="http://schemas.microsoft.com/office/drawing/2014/main" id="{5F7D352D-EC2D-47E6-AAA1-ACA6D3D768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5" name="Picture 2014">
                  <a:extLst>
                    <a:ext uri="{FF2B5EF4-FFF2-40B4-BE49-F238E27FC236}">
                      <a16:creationId xmlns:a16="http://schemas.microsoft.com/office/drawing/2014/main" id="{B81272C3-432C-4923-A9C9-7F619DB692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6" name="Picture 2015">
                  <a:extLst>
                    <a:ext uri="{FF2B5EF4-FFF2-40B4-BE49-F238E27FC236}">
                      <a16:creationId xmlns:a16="http://schemas.microsoft.com/office/drawing/2014/main" id="{E4670D0B-B590-4C67-B485-74D6F9DF80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7" name="Picture 2016">
                  <a:extLst>
                    <a:ext uri="{FF2B5EF4-FFF2-40B4-BE49-F238E27FC236}">
                      <a16:creationId xmlns:a16="http://schemas.microsoft.com/office/drawing/2014/main" id="{89A792DA-D94F-42B2-90DD-947190A06F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8" name="Picture 2017">
                  <a:extLst>
                    <a:ext uri="{FF2B5EF4-FFF2-40B4-BE49-F238E27FC236}">
                      <a16:creationId xmlns:a16="http://schemas.microsoft.com/office/drawing/2014/main" id="{5582E174-5AE9-4940-9F9C-A8DA9077C3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9" name="Picture 2018">
                  <a:extLst>
                    <a:ext uri="{FF2B5EF4-FFF2-40B4-BE49-F238E27FC236}">
                      <a16:creationId xmlns:a16="http://schemas.microsoft.com/office/drawing/2014/main" id="{83736058-9B8E-46FC-8B13-12280B25B6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0" name="Picture 2019">
                  <a:extLst>
                    <a:ext uri="{FF2B5EF4-FFF2-40B4-BE49-F238E27FC236}">
                      <a16:creationId xmlns:a16="http://schemas.microsoft.com/office/drawing/2014/main" id="{5EC45A58-49E3-4A1A-9821-D5E526DD4D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1" name="Picture 2020">
                  <a:extLst>
                    <a:ext uri="{FF2B5EF4-FFF2-40B4-BE49-F238E27FC236}">
                      <a16:creationId xmlns:a16="http://schemas.microsoft.com/office/drawing/2014/main" id="{25AFD447-A1F5-4CFD-8008-62A85822F7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2" name="Picture 2021">
                  <a:extLst>
                    <a:ext uri="{FF2B5EF4-FFF2-40B4-BE49-F238E27FC236}">
                      <a16:creationId xmlns:a16="http://schemas.microsoft.com/office/drawing/2014/main" id="{9C4C9170-DCD6-416E-ACA0-28C2F78BDA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999" name="Flowchart: Data 1998">
              <a:extLst>
                <a:ext uri="{FF2B5EF4-FFF2-40B4-BE49-F238E27FC236}">
                  <a16:creationId xmlns:a16="http://schemas.microsoft.com/office/drawing/2014/main" id="{62F8B263-4D87-4164-99FC-DD7A9B178EB4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00" name="Flowchart: Data 1999">
              <a:extLst>
                <a:ext uri="{FF2B5EF4-FFF2-40B4-BE49-F238E27FC236}">
                  <a16:creationId xmlns:a16="http://schemas.microsoft.com/office/drawing/2014/main" id="{12358615-C8A6-4940-9DD1-B416C67DFCD3}"/>
                </a:ext>
              </a:extLst>
            </p:cNvPr>
            <p:cNvSpPr/>
            <p:nvPr/>
          </p:nvSpPr>
          <p:spPr>
            <a:xfrm rot="16200000">
              <a:off x="5186108" y="2243009"/>
              <a:ext cx="1391489" cy="122768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01" name="Rectangle 2000">
              <a:extLst>
                <a:ext uri="{FF2B5EF4-FFF2-40B4-BE49-F238E27FC236}">
                  <a16:creationId xmlns:a16="http://schemas.microsoft.com/office/drawing/2014/main" id="{DED332BB-0A22-430A-9F80-7D7C4B8A56D3}"/>
                </a:ext>
              </a:extLst>
            </p:cNvPr>
            <p:cNvSpPr/>
            <p:nvPr/>
          </p:nvSpPr>
          <p:spPr>
            <a:xfrm>
              <a:off x="5820464" y="1376732"/>
              <a:ext cx="1387108" cy="13373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2" name="Rectangle 2001">
              <a:extLst>
                <a:ext uri="{FF2B5EF4-FFF2-40B4-BE49-F238E27FC236}">
                  <a16:creationId xmlns:a16="http://schemas.microsoft.com/office/drawing/2014/main" id="{F5980A46-4978-4C5F-B9CC-9EBE01C218BD}"/>
                </a:ext>
              </a:extLst>
            </p:cNvPr>
            <p:cNvSpPr/>
            <p:nvPr/>
          </p:nvSpPr>
          <p:spPr>
            <a:xfrm>
              <a:off x="5820740" y="1383760"/>
              <a:ext cx="123950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113" name="TextBox 2112">
            <a:extLst>
              <a:ext uri="{FF2B5EF4-FFF2-40B4-BE49-F238E27FC236}">
                <a16:creationId xmlns:a16="http://schemas.microsoft.com/office/drawing/2014/main" id="{BA797E8F-F896-4C68-9090-5E877A9CB51B}"/>
              </a:ext>
            </a:extLst>
          </p:cNvPr>
          <p:cNvSpPr txBox="1"/>
          <p:nvPr/>
        </p:nvSpPr>
        <p:spPr>
          <a:xfrm>
            <a:off x="10575779" y="403853"/>
            <a:ext cx="430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114" name="TextBox 2113">
            <a:extLst>
              <a:ext uri="{FF2B5EF4-FFF2-40B4-BE49-F238E27FC236}">
                <a16:creationId xmlns:a16="http://schemas.microsoft.com/office/drawing/2014/main" id="{FE07E4E7-00B3-42D3-AA70-7A9094DB9A85}"/>
              </a:ext>
            </a:extLst>
          </p:cNvPr>
          <p:cNvSpPr txBox="1"/>
          <p:nvPr/>
        </p:nvSpPr>
        <p:spPr>
          <a:xfrm>
            <a:off x="10877495" y="407352"/>
            <a:ext cx="430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2115" name="TextBox 2114">
            <a:extLst>
              <a:ext uri="{FF2B5EF4-FFF2-40B4-BE49-F238E27FC236}">
                <a16:creationId xmlns:a16="http://schemas.microsoft.com/office/drawing/2014/main" id="{CE3C9368-8E85-4E5D-929E-53DEAA87BD16}"/>
              </a:ext>
            </a:extLst>
          </p:cNvPr>
          <p:cNvSpPr txBox="1"/>
          <p:nvPr/>
        </p:nvSpPr>
        <p:spPr>
          <a:xfrm>
            <a:off x="11183277" y="414563"/>
            <a:ext cx="525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19905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2113" grpId="0"/>
      <p:bldP spid="2114" grpId="0"/>
      <p:bldP spid="21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84ED23C7-BAAE-4973-8174-A8C7B15EA26A}"/>
              </a:ext>
            </a:extLst>
          </p:cNvPr>
          <p:cNvSpPr/>
          <p:nvPr/>
        </p:nvSpPr>
        <p:spPr>
          <a:xfrm>
            <a:off x="302411" y="307979"/>
            <a:ext cx="11581503" cy="80997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dirty="0">
                <a:solidFill>
                  <a:schemeClr val="tx1"/>
                </a:solidFill>
              </a:rPr>
              <a:t>Write the number represented by the blocks below: 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1135B9A-97C7-47F0-A51B-056842680903}"/>
              </a:ext>
            </a:extLst>
          </p:cNvPr>
          <p:cNvGrpSpPr/>
          <p:nvPr/>
        </p:nvGrpSpPr>
        <p:grpSpPr>
          <a:xfrm>
            <a:off x="4131063" y="1519542"/>
            <a:ext cx="1539560" cy="1515856"/>
            <a:chOff x="4975891" y="1527626"/>
            <a:chExt cx="1539560" cy="1515856"/>
          </a:xfrm>
        </p:grpSpPr>
        <p:grpSp>
          <p:nvGrpSpPr>
            <p:cNvPr id="86" name="Group 56">
              <a:extLst>
                <a:ext uri="{FF2B5EF4-FFF2-40B4-BE49-F238E27FC236}">
                  <a16:creationId xmlns:a16="http://schemas.microsoft.com/office/drawing/2014/main" id="{8B2F57BB-85DE-4558-BBC9-72E84BB42DE4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87" name="Picture 14">
                <a:extLst>
                  <a:ext uri="{FF2B5EF4-FFF2-40B4-BE49-F238E27FC236}">
                    <a16:creationId xmlns:a16="http://schemas.microsoft.com/office/drawing/2014/main" id="{F87DF112-1463-48B9-BCBC-20498FF4D3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" name="Picture 15">
                <a:extLst>
                  <a:ext uri="{FF2B5EF4-FFF2-40B4-BE49-F238E27FC236}">
                    <a16:creationId xmlns:a16="http://schemas.microsoft.com/office/drawing/2014/main" id="{DD4F60E6-2337-4C80-A614-2BBEA35D50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" name="Picture 16">
                <a:extLst>
                  <a:ext uri="{FF2B5EF4-FFF2-40B4-BE49-F238E27FC236}">
                    <a16:creationId xmlns:a16="http://schemas.microsoft.com/office/drawing/2014/main" id="{AB6589F2-BAD0-4410-B1A3-51AF9EC830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" name="Picture 17">
                <a:extLst>
                  <a:ext uri="{FF2B5EF4-FFF2-40B4-BE49-F238E27FC236}">
                    <a16:creationId xmlns:a16="http://schemas.microsoft.com/office/drawing/2014/main" id="{474DB480-064C-427E-B9D4-80AB51DC2A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" name="Picture 18">
                <a:extLst>
                  <a:ext uri="{FF2B5EF4-FFF2-40B4-BE49-F238E27FC236}">
                    <a16:creationId xmlns:a16="http://schemas.microsoft.com/office/drawing/2014/main" id="{92C984C8-5571-43D2-A3CD-379939F871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2" name="Picture 19">
                <a:extLst>
                  <a:ext uri="{FF2B5EF4-FFF2-40B4-BE49-F238E27FC236}">
                    <a16:creationId xmlns:a16="http://schemas.microsoft.com/office/drawing/2014/main" id="{BB1B0FB9-B3E4-4366-8B1B-64CE37359A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3" name="Picture 20">
                <a:extLst>
                  <a:ext uri="{FF2B5EF4-FFF2-40B4-BE49-F238E27FC236}">
                    <a16:creationId xmlns:a16="http://schemas.microsoft.com/office/drawing/2014/main" id="{D94B030C-4401-40A7-8146-E602766E6D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" name="Picture 21">
                <a:extLst>
                  <a:ext uri="{FF2B5EF4-FFF2-40B4-BE49-F238E27FC236}">
                    <a16:creationId xmlns:a16="http://schemas.microsoft.com/office/drawing/2014/main" id="{885591E4-6B0E-4796-AA9E-85FDACC039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5" name="Picture 22">
                <a:extLst>
                  <a:ext uri="{FF2B5EF4-FFF2-40B4-BE49-F238E27FC236}">
                    <a16:creationId xmlns:a16="http://schemas.microsoft.com/office/drawing/2014/main" id="{C2E9B373-409D-454F-A13F-38F00216A8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6" name="Picture 23">
                <a:extLst>
                  <a:ext uri="{FF2B5EF4-FFF2-40B4-BE49-F238E27FC236}">
                    <a16:creationId xmlns:a16="http://schemas.microsoft.com/office/drawing/2014/main" id="{B2977AA6-5835-49F7-8EFC-B35668B704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" name="Group 56">
              <a:extLst>
                <a:ext uri="{FF2B5EF4-FFF2-40B4-BE49-F238E27FC236}">
                  <a16:creationId xmlns:a16="http://schemas.microsoft.com/office/drawing/2014/main" id="{F779B301-7190-421E-9AC0-6B92E3641B1F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77" name="Picture 14">
                <a:extLst>
                  <a:ext uri="{FF2B5EF4-FFF2-40B4-BE49-F238E27FC236}">
                    <a16:creationId xmlns:a16="http://schemas.microsoft.com/office/drawing/2014/main" id="{D6AB02F8-EEC4-4908-BB3E-BB6DC8028E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" name="Picture 15">
                <a:extLst>
                  <a:ext uri="{FF2B5EF4-FFF2-40B4-BE49-F238E27FC236}">
                    <a16:creationId xmlns:a16="http://schemas.microsoft.com/office/drawing/2014/main" id="{1FE3A355-BB18-4ACA-B80F-1E2735FB11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9" name="Picture 16">
                <a:extLst>
                  <a:ext uri="{FF2B5EF4-FFF2-40B4-BE49-F238E27FC236}">
                    <a16:creationId xmlns:a16="http://schemas.microsoft.com/office/drawing/2014/main" id="{1AEFBDCB-3CF2-4189-B2E6-D260390BD5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0" name="Picture 17">
                <a:extLst>
                  <a:ext uri="{FF2B5EF4-FFF2-40B4-BE49-F238E27FC236}">
                    <a16:creationId xmlns:a16="http://schemas.microsoft.com/office/drawing/2014/main" id="{1523AFE6-255D-462B-BBC2-6DC7F0BE7D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" name="Picture 18">
                <a:extLst>
                  <a:ext uri="{FF2B5EF4-FFF2-40B4-BE49-F238E27FC236}">
                    <a16:creationId xmlns:a16="http://schemas.microsoft.com/office/drawing/2014/main" id="{9BE015E2-E661-4C59-A8BE-7B92507058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" name="Picture 19">
                <a:extLst>
                  <a:ext uri="{FF2B5EF4-FFF2-40B4-BE49-F238E27FC236}">
                    <a16:creationId xmlns:a16="http://schemas.microsoft.com/office/drawing/2014/main" id="{8470C379-1E84-4C3A-9669-58F35AB759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" name="Picture 20">
                <a:extLst>
                  <a:ext uri="{FF2B5EF4-FFF2-40B4-BE49-F238E27FC236}">
                    <a16:creationId xmlns:a16="http://schemas.microsoft.com/office/drawing/2014/main" id="{5F87E7ED-9642-4768-AB71-80E7F1A1BC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" name="Picture 21">
                <a:extLst>
                  <a:ext uri="{FF2B5EF4-FFF2-40B4-BE49-F238E27FC236}">
                    <a16:creationId xmlns:a16="http://schemas.microsoft.com/office/drawing/2014/main" id="{EC80A71C-10AF-49FF-977B-E51B421368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" name="Picture 22">
                <a:extLst>
                  <a:ext uri="{FF2B5EF4-FFF2-40B4-BE49-F238E27FC236}">
                    <a16:creationId xmlns:a16="http://schemas.microsoft.com/office/drawing/2014/main" id="{422B1D2B-5B86-4F68-8DEB-BB9155180F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" name="Picture 23">
                <a:extLst>
                  <a:ext uri="{FF2B5EF4-FFF2-40B4-BE49-F238E27FC236}">
                    <a16:creationId xmlns:a16="http://schemas.microsoft.com/office/drawing/2014/main" id="{A4220A66-CF51-4A56-8D5E-CA6C4E6D45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9" name="Group 56">
              <a:extLst>
                <a:ext uri="{FF2B5EF4-FFF2-40B4-BE49-F238E27FC236}">
                  <a16:creationId xmlns:a16="http://schemas.microsoft.com/office/drawing/2014/main" id="{2F6C6CE7-0797-47A2-AE0E-25AEBDBA3900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67" name="Picture 14">
                <a:extLst>
                  <a:ext uri="{FF2B5EF4-FFF2-40B4-BE49-F238E27FC236}">
                    <a16:creationId xmlns:a16="http://schemas.microsoft.com/office/drawing/2014/main" id="{4CF56A08-A513-439A-950F-164DB030BC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8" name="Picture 15">
                <a:extLst>
                  <a:ext uri="{FF2B5EF4-FFF2-40B4-BE49-F238E27FC236}">
                    <a16:creationId xmlns:a16="http://schemas.microsoft.com/office/drawing/2014/main" id="{192DE04A-F711-4B40-AF25-34B281DDA1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9" name="Picture 16">
                <a:extLst>
                  <a:ext uri="{FF2B5EF4-FFF2-40B4-BE49-F238E27FC236}">
                    <a16:creationId xmlns:a16="http://schemas.microsoft.com/office/drawing/2014/main" id="{842D9821-DD93-4535-B247-074882A298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0" name="Picture 17">
                <a:extLst>
                  <a:ext uri="{FF2B5EF4-FFF2-40B4-BE49-F238E27FC236}">
                    <a16:creationId xmlns:a16="http://schemas.microsoft.com/office/drawing/2014/main" id="{E3E011D8-8829-4047-8B46-1E0D88A4C2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" name="Picture 18">
                <a:extLst>
                  <a:ext uri="{FF2B5EF4-FFF2-40B4-BE49-F238E27FC236}">
                    <a16:creationId xmlns:a16="http://schemas.microsoft.com/office/drawing/2014/main" id="{A94DF8BB-F32E-4798-9F64-EE60DA9B1D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" name="Picture 19">
                <a:extLst>
                  <a:ext uri="{FF2B5EF4-FFF2-40B4-BE49-F238E27FC236}">
                    <a16:creationId xmlns:a16="http://schemas.microsoft.com/office/drawing/2014/main" id="{17AA177A-C8DC-4F25-99B0-E0A4CEEF62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" name="Picture 20">
                <a:extLst>
                  <a:ext uri="{FF2B5EF4-FFF2-40B4-BE49-F238E27FC236}">
                    <a16:creationId xmlns:a16="http://schemas.microsoft.com/office/drawing/2014/main" id="{322317FE-8DD8-4C74-9F8B-D7E79E438C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" name="Picture 21">
                <a:extLst>
                  <a:ext uri="{FF2B5EF4-FFF2-40B4-BE49-F238E27FC236}">
                    <a16:creationId xmlns:a16="http://schemas.microsoft.com/office/drawing/2014/main" id="{34964BCB-C8F2-4903-B77D-FEE5D0962A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" name="Picture 22">
                <a:extLst>
                  <a:ext uri="{FF2B5EF4-FFF2-40B4-BE49-F238E27FC236}">
                    <a16:creationId xmlns:a16="http://schemas.microsoft.com/office/drawing/2014/main" id="{024F397E-A5EF-4CDF-9781-DB235D995B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" name="Picture 23">
                <a:extLst>
                  <a:ext uri="{FF2B5EF4-FFF2-40B4-BE49-F238E27FC236}">
                    <a16:creationId xmlns:a16="http://schemas.microsoft.com/office/drawing/2014/main" id="{00C310AB-237B-4105-8213-B030A8B5BD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0" name="Group 56">
              <a:extLst>
                <a:ext uri="{FF2B5EF4-FFF2-40B4-BE49-F238E27FC236}">
                  <a16:creationId xmlns:a16="http://schemas.microsoft.com/office/drawing/2014/main" id="{13F77C68-88E9-4406-B651-55AA8FCEAAEF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57" name="Picture 14">
                <a:extLst>
                  <a:ext uri="{FF2B5EF4-FFF2-40B4-BE49-F238E27FC236}">
                    <a16:creationId xmlns:a16="http://schemas.microsoft.com/office/drawing/2014/main" id="{9AF0D69F-1990-435A-A7B8-C6B6C39529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8" name="Picture 15">
                <a:extLst>
                  <a:ext uri="{FF2B5EF4-FFF2-40B4-BE49-F238E27FC236}">
                    <a16:creationId xmlns:a16="http://schemas.microsoft.com/office/drawing/2014/main" id="{8C71C130-0AB6-400C-A4ED-EAE6F40177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" name="Picture 16">
                <a:extLst>
                  <a:ext uri="{FF2B5EF4-FFF2-40B4-BE49-F238E27FC236}">
                    <a16:creationId xmlns:a16="http://schemas.microsoft.com/office/drawing/2014/main" id="{16FCAEDF-5641-44EE-9329-6CE0405769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" name="Picture 17">
                <a:extLst>
                  <a:ext uri="{FF2B5EF4-FFF2-40B4-BE49-F238E27FC236}">
                    <a16:creationId xmlns:a16="http://schemas.microsoft.com/office/drawing/2014/main" id="{2AF91B99-4A77-465C-84E4-BC1E7E9F1E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" name="Picture 18">
                <a:extLst>
                  <a:ext uri="{FF2B5EF4-FFF2-40B4-BE49-F238E27FC236}">
                    <a16:creationId xmlns:a16="http://schemas.microsoft.com/office/drawing/2014/main" id="{73A49C5F-E6FA-4CC2-955E-D871FF6B4D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" name="Picture 19">
                <a:extLst>
                  <a:ext uri="{FF2B5EF4-FFF2-40B4-BE49-F238E27FC236}">
                    <a16:creationId xmlns:a16="http://schemas.microsoft.com/office/drawing/2014/main" id="{CA6C74B2-1269-461C-9CB6-4EEDAE2C98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" name="Picture 20">
                <a:extLst>
                  <a:ext uri="{FF2B5EF4-FFF2-40B4-BE49-F238E27FC236}">
                    <a16:creationId xmlns:a16="http://schemas.microsoft.com/office/drawing/2014/main" id="{9BE034FF-421A-4BCE-9C7D-3A24D471E1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" name="Picture 21">
                <a:extLst>
                  <a:ext uri="{FF2B5EF4-FFF2-40B4-BE49-F238E27FC236}">
                    <a16:creationId xmlns:a16="http://schemas.microsoft.com/office/drawing/2014/main" id="{5897981A-F9CD-46D4-B707-2BA90A924D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" name="Picture 22">
                <a:extLst>
                  <a:ext uri="{FF2B5EF4-FFF2-40B4-BE49-F238E27FC236}">
                    <a16:creationId xmlns:a16="http://schemas.microsoft.com/office/drawing/2014/main" id="{FAB3EBD6-97DA-4D3F-93A9-B8B6D895D7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" name="Picture 23">
                <a:extLst>
                  <a:ext uri="{FF2B5EF4-FFF2-40B4-BE49-F238E27FC236}">
                    <a16:creationId xmlns:a16="http://schemas.microsoft.com/office/drawing/2014/main" id="{52A4F4DF-2ACC-41BC-988B-E6D1F1E4FB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1" name="Group 56">
              <a:extLst>
                <a:ext uri="{FF2B5EF4-FFF2-40B4-BE49-F238E27FC236}">
                  <a16:creationId xmlns:a16="http://schemas.microsoft.com/office/drawing/2014/main" id="{09DF5446-A1F4-4011-B0CE-A692F9B34792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47" name="Picture 14">
                <a:extLst>
                  <a:ext uri="{FF2B5EF4-FFF2-40B4-BE49-F238E27FC236}">
                    <a16:creationId xmlns:a16="http://schemas.microsoft.com/office/drawing/2014/main" id="{95C59BDB-D83C-41AE-94FB-C302649AE2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" name="Picture 15">
                <a:extLst>
                  <a:ext uri="{FF2B5EF4-FFF2-40B4-BE49-F238E27FC236}">
                    <a16:creationId xmlns:a16="http://schemas.microsoft.com/office/drawing/2014/main" id="{13800DE9-84D7-4EBA-B488-3EA68C05F0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" name="Picture 16">
                <a:extLst>
                  <a:ext uri="{FF2B5EF4-FFF2-40B4-BE49-F238E27FC236}">
                    <a16:creationId xmlns:a16="http://schemas.microsoft.com/office/drawing/2014/main" id="{84A9849A-6665-4CD6-B4E7-BC6EC6D2E1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0" name="Picture 17">
                <a:extLst>
                  <a:ext uri="{FF2B5EF4-FFF2-40B4-BE49-F238E27FC236}">
                    <a16:creationId xmlns:a16="http://schemas.microsoft.com/office/drawing/2014/main" id="{9F0268A9-0858-4B9F-A22A-F8EA29BFAE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" name="Picture 18">
                <a:extLst>
                  <a:ext uri="{FF2B5EF4-FFF2-40B4-BE49-F238E27FC236}">
                    <a16:creationId xmlns:a16="http://schemas.microsoft.com/office/drawing/2014/main" id="{52A49FEA-4CDC-4FAF-9EA6-79C8C7CB35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" name="Picture 19">
                <a:extLst>
                  <a:ext uri="{FF2B5EF4-FFF2-40B4-BE49-F238E27FC236}">
                    <a16:creationId xmlns:a16="http://schemas.microsoft.com/office/drawing/2014/main" id="{AA1C57F3-0FCC-4CFA-81AB-329951063C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" name="Picture 20">
                <a:extLst>
                  <a:ext uri="{FF2B5EF4-FFF2-40B4-BE49-F238E27FC236}">
                    <a16:creationId xmlns:a16="http://schemas.microsoft.com/office/drawing/2014/main" id="{17A47CF9-4B55-4E4E-A1D9-33DDE1B9C7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" name="Picture 21">
                <a:extLst>
                  <a:ext uri="{FF2B5EF4-FFF2-40B4-BE49-F238E27FC236}">
                    <a16:creationId xmlns:a16="http://schemas.microsoft.com/office/drawing/2014/main" id="{EFD49211-018D-4594-9BA5-31D636E6A4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" name="Picture 22">
                <a:extLst>
                  <a:ext uri="{FF2B5EF4-FFF2-40B4-BE49-F238E27FC236}">
                    <a16:creationId xmlns:a16="http://schemas.microsoft.com/office/drawing/2014/main" id="{933D56BD-D6B0-4193-B66E-AAEFD1EA59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" name="Picture 23">
                <a:extLst>
                  <a:ext uri="{FF2B5EF4-FFF2-40B4-BE49-F238E27FC236}">
                    <a16:creationId xmlns:a16="http://schemas.microsoft.com/office/drawing/2014/main" id="{AF01B673-B0D5-47B6-A22C-6881B3121C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2" name="Group 56">
              <a:extLst>
                <a:ext uri="{FF2B5EF4-FFF2-40B4-BE49-F238E27FC236}">
                  <a16:creationId xmlns:a16="http://schemas.microsoft.com/office/drawing/2014/main" id="{676C0A15-AA51-4916-A15A-DF78725578EE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37" name="Picture 14">
                <a:extLst>
                  <a:ext uri="{FF2B5EF4-FFF2-40B4-BE49-F238E27FC236}">
                    <a16:creationId xmlns:a16="http://schemas.microsoft.com/office/drawing/2014/main" id="{66FE6697-4DC3-42A0-923E-E981C52ACA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" name="Picture 15">
                <a:extLst>
                  <a:ext uri="{FF2B5EF4-FFF2-40B4-BE49-F238E27FC236}">
                    <a16:creationId xmlns:a16="http://schemas.microsoft.com/office/drawing/2014/main" id="{37FDF40D-6F65-4941-89CA-5B782A4BE4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" name="Picture 16">
                <a:extLst>
                  <a:ext uri="{FF2B5EF4-FFF2-40B4-BE49-F238E27FC236}">
                    <a16:creationId xmlns:a16="http://schemas.microsoft.com/office/drawing/2014/main" id="{5CF7132D-0F23-46C5-8AB8-F8C3D25811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0" name="Picture 17">
                <a:extLst>
                  <a:ext uri="{FF2B5EF4-FFF2-40B4-BE49-F238E27FC236}">
                    <a16:creationId xmlns:a16="http://schemas.microsoft.com/office/drawing/2014/main" id="{593E9BAD-A941-40D0-B593-90106E6B6C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" name="Picture 18">
                <a:extLst>
                  <a:ext uri="{FF2B5EF4-FFF2-40B4-BE49-F238E27FC236}">
                    <a16:creationId xmlns:a16="http://schemas.microsoft.com/office/drawing/2014/main" id="{D10A732B-3817-4282-B71D-A80734F6B8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" name="Picture 19">
                <a:extLst>
                  <a:ext uri="{FF2B5EF4-FFF2-40B4-BE49-F238E27FC236}">
                    <a16:creationId xmlns:a16="http://schemas.microsoft.com/office/drawing/2014/main" id="{F3C14DAD-40A9-4C5F-8A45-60AAC25BC8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" name="Picture 20">
                <a:extLst>
                  <a:ext uri="{FF2B5EF4-FFF2-40B4-BE49-F238E27FC236}">
                    <a16:creationId xmlns:a16="http://schemas.microsoft.com/office/drawing/2014/main" id="{273C0FB2-9D9C-456A-8BD7-ADBF548C7C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" name="Picture 21">
                <a:extLst>
                  <a:ext uri="{FF2B5EF4-FFF2-40B4-BE49-F238E27FC236}">
                    <a16:creationId xmlns:a16="http://schemas.microsoft.com/office/drawing/2014/main" id="{DA3DA46B-2AAD-4FFE-9442-0954F7B9CC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" name="Picture 22">
                <a:extLst>
                  <a:ext uri="{FF2B5EF4-FFF2-40B4-BE49-F238E27FC236}">
                    <a16:creationId xmlns:a16="http://schemas.microsoft.com/office/drawing/2014/main" id="{159CB92E-A2C5-4522-AD99-1EBCAD8AB4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6" name="Picture 23">
                <a:extLst>
                  <a:ext uri="{FF2B5EF4-FFF2-40B4-BE49-F238E27FC236}">
                    <a16:creationId xmlns:a16="http://schemas.microsoft.com/office/drawing/2014/main" id="{3FC9C0F3-018F-4104-A507-09434AA7EF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3" name="Group 56">
              <a:extLst>
                <a:ext uri="{FF2B5EF4-FFF2-40B4-BE49-F238E27FC236}">
                  <a16:creationId xmlns:a16="http://schemas.microsoft.com/office/drawing/2014/main" id="{AF7854FA-B5B2-40F3-9DA0-9850F83ECBA5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27" name="Picture 14">
                <a:extLst>
                  <a:ext uri="{FF2B5EF4-FFF2-40B4-BE49-F238E27FC236}">
                    <a16:creationId xmlns:a16="http://schemas.microsoft.com/office/drawing/2014/main" id="{BEB61E97-BB88-4DE4-8C02-CEE6EEE4E6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" name="Picture 15">
                <a:extLst>
                  <a:ext uri="{FF2B5EF4-FFF2-40B4-BE49-F238E27FC236}">
                    <a16:creationId xmlns:a16="http://schemas.microsoft.com/office/drawing/2014/main" id="{9AF5BCBC-DC57-429D-92AA-CC2E3048E9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" name="Picture 16">
                <a:extLst>
                  <a:ext uri="{FF2B5EF4-FFF2-40B4-BE49-F238E27FC236}">
                    <a16:creationId xmlns:a16="http://schemas.microsoft.com/office/drawing/2014/main" id="{4DDF71A0-282E-449D-982B-4773D25CD3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0" name="Picture 17">
                <a:extLst>
                  <a:ext uri="{FF2B5EF4-FFF2-40B4-BE49-F238E27FC236}">
                    <a16:creationId xmlns:a16="http://schemas.microsoft.com/office/drawing/2014/main" id="{D344F43B-5231-45EA-86AA-40AED77E01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1" name="Picture 18">
                <a:extLst>
                  <a:ext uri="{FF2B5EF4-FFF2-40B4-BE49-F238E27FC236}">
                    <a16:creationId xmlns:a16="http://schemas.microsoft.com/office/drawing/2014/main" id="{4B03072B-846A-4040-ABAF-28886A6AC3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2" name="Picture 19">
                <a:extLst>
                  <a:ext uri="{FF2B5EF4-FFF2-40B4-BE49-F238E27FC236}">
                    <a16:creationId xmlns:a16="http://schemas.microsoft.com/office/drawing/2014/main" id="{DBDBCFAE-F92B-4E39-AB90-5D1F10FE9F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" name="Picture 20">
                <a:extLst>
                  <a:ext uri="{FF2B5EF4-FFF2-40B4-BE49-F238E27FC236}">
                    <a16:creationId xmlns:a16="http://schemas.microsoft.com/office/drawing/2014/main" id="{77F0A4AA-C8EB-4802-872D-1A83E13B27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4" name="Picture 21">
                <a:extLst>
                  <a:ext uri="{FF2B5EF4-FFF2-40B4-BE49-F238E27FC236}">
                    <a16:creationId xmlns:a16="http://schemas.microsoft.com/office/drawing/2014/main" id="{C5A78DAC-6EDD-49AE-818C-621BB0E90B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5" name="Picture 22">
                <a:extLst>
                  <a:ext uri="{FF2B5EF4-FFF2-40B4-BE49-F238E27FC236}">
                    <a16:creationId xmlns:a16="http://schemas.microsoft.com/office/drawing/2014/main" id="{83BF0F34-6BDB-4B00-9E07-177A628372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6" name="Picture 23">
                <a:extLst>
                  <a:ext uri="{FF2B5EF4-FFF2-40B4-BE49-F238E27FC236}">
                    <a16:creationId xmlns:a16="http://schemas.microsoft.com/office/drawing/2014/main" id="{BD511773-C28F-46F8-9537-ABE62DC044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4" name="Group 56">
              <a:extLst>
                <a:ext uri="{FF2B5EF4-FFF2-40B4-BE49-F238E27FC236}">
                  <a16:creationId xmlns:a16="http://schemas.microsoft.com/office/drawing/2014/main" id="{92A64E26-52E1-47CA-B592-BB91F9FF314D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17" name="Picture 14">
                <a:extLst>
                  <a:ext uri="{FF2B5EF4-FFF2-40B4-BE49-F238E27FC236}">
                    <a16:creationId xmlns:a16="http://schemas.microsoft.com/office/drawing/2014/main" id="{CA654D0D-4075-477E-A52E-B65C11560D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" name="Picture 15">
                <a:extLst>
                  <a:ext uri="{FF2B5EF4-FFF2-40B4-BE49-F238E27FC236}">
                    <a16:creationId xmlns:a16="http://schemas.microsoft.com/office/drawing/2014/main" id="{E24A9615-443F-4C81-AD55-256F6E0686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" name="Picture 16">
                <a:extLst>
                  <a:ext uri="{FF2B5EF4-FFF2-40B4-BE49-F238E27FC236}">
                    <a16:creationId xmlns:a16="http://schemas.microsoft.com/office/drawing/2014/main" id="{784D53E8-D409-4C0E-B61E-D6F584A6A1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" name="Picture 17">
                <a:extLst>
                  <a:ext uri="{FF2B5EF4-FFF2-40B4-BE49-F238E27FC236}">
                    <a16:creationId xmlns:a16="http://schemas.microsoft.com/office/drawing/2014/main" id="{B4D37DF4-91C4-4C80-BD7F-EC17486FA8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" name="Picture 18">
                <a:extLst>
                  <a:ext uri="{FF2B5EF4-FFF2-40B4-BE49-F238E27FC236}">
                    <a16:creationId xmlns:a16="http://schemas.microsoft.com/office/drawing/2014/main" id="{E677A830-CE02-482D-A0C8-4224DD626A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" name="Picture 19">
                <a:extLst>
                  <a:ext uri="{FF2B5EF4-FFF2-40B4-BE49-F238E27FC236}">
                    <a16:creationId xmlns:a16="http://schemas.microsoft.com/office/drawing/2014/main" id="{E11050D7-5787-415C-A033-56FF3F51B3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" name="Picture 20">
                <a:extLst>
                  <a:ext uri="{FF2B5EF4-FFF2-40B4-BE49-F238E27FC236}">
                    <a16:creationId xmlns:a16="http://schemas.microsoft.com/office/drawing/2014/main" id="{D56C77A7-9A2E-46D4-9EE2-117360C545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" name="Picture 21">
                <a:extLst>
                  <a:ext uri="{FF2B5EF4-FFF2-40B4-BE49-F238E27FC236}">
                    <a16:creationId xmlns:a16="http://schemas.microsoft.com/office/drawing/2014/main" id="{6B9CF93D-9929-4205-AFFB-2510A26819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" name="Picture 22">
                <a:extLst>
                  <a:ext uri="{FF2B5EF4-FFF2-40B4-BE49-F238E27FC236}">
                    <a16:creationId xmlns:a16="http://schemas.microsoft.com/office/drawing/2014/main" id="{C386855F-A0AE-4AB1-ABED-A4E1FB090B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" name="Picture 23">
                <a:extLst>
                  <a:ext uri="{FF2B5EF4-FFF2-40B4-BE49-F238E27FC236}">
                    <a16:creationId xmlns:a16="http://schemas.microsoft.com/office/drawing/2014/main" id="{FCEC09F3-72A6-4C77-A814-90D9C669B4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5" name="Group 56">
              <a:extLst>
                <a:ext uri="{FF2B5EF4-FFF2-40B4-BE49-F238E27FC236}">
                  <a16:creationId xmlns:a16="http://schemas.microsoft.com/office/drawing/2014/main" id="{B6F88E00-33AE-42F5-A1C6-E2766659A497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07" name="Picture 14">
                <a:extLst>
                  <a:ext uri="{FF2B5EF4-FFF2-40B4-BE49-F238E27FC236}">
                    <a16:creationId xmlns:a16="http://schemas.microsoft.com/office/drawing/2014/main" id="{393A89D2-DF74-4DF2-8021-95CB42D4A8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" name="Picture 15">
                <a:extLst>
                  <a:ext uri="{FF2B5EF4-FFF2-40B4-BE49-F238E27FC236}">
                    <a16:creationId xmlns:a16="http://schemas.microsoft.com/office/drawing/2014/main" id="{CCEFE175-A681-43B3-A8EB-970D36514D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" name="Picture 16">
                <a:extLst>
                  <a:ext uri="{FF2B5EF4-FFF2-40B4-BE49-F238E27FC236}">
                    <a16:creationId xmlns:a16="http://schemas.microsoft.com/office/drawing/2014/main" id="{32D53490-1FB1-4B68-BF8E-899A111EE3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" name="Picture 17">
                <a:extLst>
                  <a:ext uri="{FF2B5EF4-FFF2-40B4-BE49-F238E27FC236}">
                    <a16:creationId xmlns:a16="http://schemas.microsoft.com/office/drawing/2014/main" id="{AE6BC273-D24A-4CBA-A75C-034E736A54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" name="Picture 18">
                <a:extLst>
                  <a:ext uri="{FF2B5EF4-FFF2-40B4-BE49-F238E27FC236}">
                    <a16:creationId xmlns:a16="http://schemas.microsoft.com/office/drawing/2014/main" id="{11D0D3E0-3AFF-4428-AD95-7E9877F50C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" name="Picture 19">
                <a:extLst>
                  <a:ext uri="{FF2B5EF4-FFF2-40B4-BE49-F238E27FC236}">
                    <a16:creationId xmlns:a16="http://schemas.microsoft.com/office/drawing/2014/main" id="{DE39343C-627E-47A9-AAE5-C4B983E0E2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" name="Picture 20">
                <a:extLst>
                  <a:ext uri="{FF2B5EF4-FFF2-40B4-BE49-F238E27FC236}">
                    <a16:creationId xmlns:a16="http://schemas.microsoft.com/office/drawing/2014/main" id="{C420AD47-33B4-4E1D-8FBA-DC690822E7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" name="Picture 21">
                <a:extLst>
                  <a:ext uri="{FF2B5EF4-FFF2-40B4-BE49-F238E27FC236}">
                    <a16:creationId xmlns:a16="http://schemas.microsoft.com/office/drawing/2014/main" id="{3B01110A-09C3-4505-8408-173A91B2DB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" name="Picture 22">
                <a:extLst>
                  <a:ext uri="{FF2B5EF4-FFF2-40B4-BE49-F238E27FC236}">
                    <a16:creationId xmlns:a16="http://schemas.microsoft.com/office/drawing/2014/main" id="{E546570F-F86F-49F3-882A-F055FAB980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" name="Picture 23">
                <a:extLst>
                  <a:ext uri="{FF2B5EF4-FFF2-40B4-BE49-F238E27FC236}">
                    <a16:creationId xmlns:a16="http://schemas.microsoft.com/office/drawing/2014/main" id="{7754A4D4-3ECA-4D4A-9039-012CBC34FB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6" name="Group 56">
              <a:extLst>
                <a:ext uri="{FF2B5EF4-FFF2-40B4-BE49-F238E27FC236}">
                  <a16:creationId xmlns:a16="http://schemas.microsoft.com/office/drawing/2014/main" id="{C320910B-B199-4E80-80BE-C1A13649FEAB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97" name="Picture 14">
                <a:extLst>
                  <a:ext uri="{FF2B5EF4-FFF2-40B4-BE49-F238E27FC236}">
                    <a16:creationId xmlns:a16="http://schemas.microsoft.com/office/drawing/2014/main" id="{02B08730-E4F4-4435-814A-2E53C4CBF3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" name="Picture 15">
                <a:extLst>
                  <a:ext uri="{FF2B5EF4-FFF2-40B4-BE49-F238E27FC236}">
                    <a16:creationId xmlns:a16="http://schemas.microsoft.com/office/drawing/2014/main" id="{8B955F9F-ECF7-4D76-8C37-ED1A19989A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" name="Picture 16">
                <a:extLst>
                  <a:ext uri="{FF2B5EF4-FFF2-40B4-BE49-F238E27FC236}">
                    <a16:creationId xmlns:a16="http://schemas.microsoft.com/office/drawing/2014/main" id="{0B5F2FCB-8C42-4A4D-9E28-6D6C49CFC2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" name="Picture 17">
                <a:extLst>
                  <a:ext uri="{FF2B5EF4-FFF2-40B4-BE49-F238E27FC236}">
                    <a16:creationId xmlns:a16="http://schemas.microsoft.com/office/drawing/2014/main" id="{D1DBBAFB-7A75-41EC-83A5-6144A6544C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" name="Picture 18">
                <a:extLst>
                  <a:ext uri="{FF2B5EF4-FFF2-40B4-BE49-F238E27FC236}">
                    <a16:creationId xmlns:a16="http://schemas.microsoft.com/office/drawing/2014/main" id="{2D03C1B5-AF25-4923-9A79-CB00AAEA04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" name="Picture 19">
                <a:extLst>
                  <a:ext uri="{FF2B5EF4-FFF2-40B4-BE49-F238E27FC236}">
                    <a16:creationId xmlns:a16="http://schemas.microsoft.com/office/drawing/2014/main" id="{5412D25B-66BF-44FC-BB74-1BA49704D5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" name="Picture 20">
                <a:extLst>
                  <a:ext uri="{FF2B5EF4-FFF2-40B4-BE49-F238E27FC236}">
                    <a16:creationId xmlns:a16="http://schemas.microsoft.com/office/drawing/2014/main" id="{6F84BA02-1D07-416F-B654-2E5AF0F685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" name="Picture 21">
                <a:extLst>
                  <a:ext uri="{FF2B5EF4-FFF2-40B4-BE49-F238E27FC236}">
                    <a16:creationId xmlns:a16="http://schemas.microsoft.com/office/drawing/2014/main" id="{09123FE7-2532-4CF7-BF5E-4196AB7A13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" name="Picture 22">
                <a:extLst>
                  <a:ext uri="{FF2B5EF4-FFF2-40B4-BE49-F238E27FC236}">
                    <a16:creationId xmlns:a16="http://schemas.microsoft.com/office/drawing/2014/main" id="{E9B0B827-D9F4-4A8B-AFCD-599A60E2E8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" name="Picture 23">
                <a:extLst>
                  <a:ext uri="{FF2B5EF4-FFF2-40B4-BE49-F238E27FC236}">
                    <a16:creationId xmlns:a16="http://schemas.microsoft.com/office/drawing/2014/main" id="{FF2283C7-FC37-4F0A-87BE-3F9D599A2F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230E0EDD-2751-42CB-8E82-2C5BC8A52DD6}"/>
              </a:ext>
            </a:extLst>
          </p:cNvPr>
          <p:cNvGrpSpPr/>
          <p:nvPr/>
        </p:nvGrpSpPr>
        <p:grpSpPr>
          <a:xfrm>
            <a:off x="4132096" y="3297167"/>
            <a:ext cx="1539560" cy="1515856"/>
            <a:chOff x="4975891" y="1527626"/>
            <a:chExt cx="1539560" cy="1515856"/>
          </a:xfrm>
        </p:grpSpPr>
        <p:grpSp>
          <p:nvGrpSpPr>
            <p:cNvPr id="198" name="Group 56">
              <a:extLst>
                <a:ext uri="{FF2B5EF4-FFF2-40B4-BE49-F238E27FC236}">
                  <a16:creationId xmlns:a16="http://schemas.microsoft.com/office/drawing/2014/main" id="{5FCFDC92-D3DB-46E7-B3DF-3F99663E5619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298" name="Picture 14">
                <a:extLst>
                  <a:ext uri="{FF2B5EF4-FFF2-40B4-BE49-F238E27FC236}">
                    <a16:creationId xmlns:a16="http://schemas.microsoft.com/office/drawing/2014/main" id="{B4812440-7C2C-4DDC-9E7C-CD58D38CB7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9" name="Picture 15">
                <a:extLst>
                  <a:ext uri="{FF2B5EF4-FFF2-40B4-BE49-F238E27FC236}">
                    <a16:creationId xmlns:a16="http://schemas.microsoft.com/office/drawing/2014/main" id="{A75B79E8-F0CD-4A6A-B586-368F565EC7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0" name="Picture 16">
                <a:extLst>
                  <a:ext uri="{FF2B5EF4-FFF2-40B4-BE49-F238E27FC236}">
                    <a16:creationId xmlns:a16="http://schemas.microsoft.com/office/drawing/2014/main" id="{2F9EA69F-F4E5-443C-939F-4384713EC5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1" name="Picture 17">
                <a:extLst>
                  <a:ext uri="{FF2B5EF4-FFF2-40B4-BE49-F238E27FC236}">
                    <a16:creationId xmlns:a16="http://schemas.microsoft.com/office/drawing/2014/main" id="{E8E240C3-AB32-4FB1-B092-66AF3F77FC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2" name="Picture 18">
                <a:extLst>
                  <a:ext uri="{FF2B5EF4-FFF2-40B4-BE49-F238E27FC236}">
                    <a16:creationId xmlns:a16="http://schemas.microsoft.com/office/drawing/2014/main" id="{FE2B0591-BB6C-4E96-9CDE-090AFF2D53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3" name="Picture 19">
                <a:extLst>
                  <a:ext uri="{FF2B5EF4-FFF2-40B4-BE49-F238E27FC236}">
                    <a16:creationId xmlns:a16="http://schemas.microsoft.com/office/drawing/2014/main" id="{2768C99A-DC24-40C5-AC52-488B975963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4" name="Picture 20">
                <a:extLst>
                  <a:ext uri="{FF2B5EF4-FFF2-40B4-BE49-F238E27FC236}">
                    <a16:creationId xmlns:a16="http://schemas.microsoft.com/office/drawing/2014/main" id="{F6B9EE82-3190-430B-8212-E7C01FB08E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5" name="Picture 21">
                <a:extLst>
                  <a:ext uri="{FF2B5EF4-FFF2-40B4-BE49-F238E27FC236}">
                    <a16:creationId xmlns:a16="http://schemas.microsoft.com/office/drawing/2014/main" id="{1A359509-0D0D-4027-B971-F6B329DD4F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6" name="Picture 22">
                <a:extLst>
                  <a:ext uri="{FF2B5EF4-FFF2-40B4-BE49-F238E27FC236}">
                    <a16:creationId xmlns:a16="http://schemas.microsoft.com/office/drawing/2014/main" id="{6C3A951A-FE3F-4FDD-AAB5-EACE040EE1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" name="Picture 23">
                <a:extLst>
                  <a:ext uri="{FF2B5EF4-FFF2-40B4-BE49-F238E27FC236}">
                    <a16:creationId xmlns:a16="http://schemas.microsoft.com/office/drawing/2014/main" id="{1157A42C-C3E8-4069-8F14-1AEDF5CCBE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9" name="Group 56">
              <a:extLst>
                <a:ext uri="{FF2B5EF4-FFF2-40B4-BE49-F238E27FC236}">
                  <a16:creationId xmlns:a16="http://schemas.microsoft.com/office/drawing/2014/main" id="{9C1BF1F9-1174-4A72-AD37-E3BA3D53CFD4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288" name="Picture 14">
                <a:extLst>
                  <a:ext uri="{FF2B5EF4-FFF2-40B4-BE49-F238E27FC236}">
                    <a16:creationId xmlns:a16="http://schemas.microsoft.com/office/drawing/2014/main" id="{E959F9CC-81F8-4C64-B252-1F6F6F3EBA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9" name="Picture 15">
                <a:extLst>
                  <a:ext uri="{FF2B5EF4-FFF2-40B4-BE49-F238E27FC236}">
                    <a16:creationId xmlns:a16="http://schemas.microsoft.com/office/drawing/2014/main" id="{E95BF67C-116C-48FF-ACC3-081AB13C29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0" name="Picture 16">
                <a:extLst>
                  <a:ext uri="{FF2B5EF4-FFF2-40B4-BE49-F238E27FC236}">
                    <a16:creationId xmlns:a16="http://schemas.microsoft.com/office/drawing/2014/main" id="{87A4327C-CB45-4FEC-A6B5-6C8A75F7B5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1" name="Picture 17">
                <a:extLst>
                  <a:ext uri="{FF2B5EF4-FFF2-40B4-BE49-F238E27FC236}">
                    <a16:creationId xmlns:a16="http://schemas.microsoft.com/office/drawing/2014/main" id="{3BB863A9-1B7E-456D-9FFB-AFFDD49250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2" name="Picture 18">
                <a:extLst>
                  <a:ext uri="{FF2B5EF4-FFF2-40B4-BE49-F238E27FC236}">
                    <a16:creationId xmlns:a16="http://schemas.microsoft.com/office/drawing/2014/main" id="{79FEE730-93EE-474A-873B-D029A4C894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3" name="Picture 19">
                <a:extLst>
                  <a:ext uri="{FF2B5EF4-FFF2-40B4-BE49-F238E27FC236}">
                    <a16:creationId xmlns:a16="http://schemas.microsoft.com/office/drawing/2014/main" id="{A0E04D31-3F5B-44A0-A5BE-145234A8AF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4" name="Picture 20">
                <a:extLst>
                  <a:ext uri="{FF2B5EF4-FFF2-40B4-BE49-F238E27FC236}">
                    <a16:creationId xmlns:a16="http://schemas.microsoft.com/office/drawing/2014/main" id="{64EFED11-4AF6-4D7E-802A-649305AC7C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5" name="Picture 21">
                <a:extLst>
                  <a:ext uri="{FF2B5EF4-FFF2-40B4-BE49-F238E27FC236}">
                    <a16:creationId xmlns:a16="http://schemas.microsoft.com/office/drawing/2014/main" id="{722E9EF4-A1EB-4E73-8E00-9F9A7EECBF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6" name="Picture 22">
                <a:extLst>
                  <a:ext uri="{FF2B5EF4-FFF2-40B4-BE49-F238E27FC236}">
                    <a16:creationId xmlns:a16="http://schemas.microsoft.com/office/drawing/2014/main" id="{A3C89D43-D9AC-4B37-894E-5F75868FEA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" name="Picture 23">
                <a:extLst>
                  <a:ext uri="{FF2B5EF4-FFF2-40B4-BE49-F238E27FC236}">
                    <a16:creationId xmlns:a16="http://schemas.microsoft.com/office/drawing/2014/main" id="{EA246EEF-D0EB-4C3F-9B93-07CDF738F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0" name="Group 56">
              <a:extLst>
                <a:ext uri="{FF2B5EF4-FFF2-40B4-BE49-F238E27FC236}">
                  <a16:creationId xmlns:a16="http://schemas.microsoft.com/office/drawing/2014/main" id="{0CA069AC-97F0-4D5E-AC62-11CA88196E81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278" name="Picture 14">
                <a:extLst>
                  <a:ext uri="{FF2B5EF4-FFF2-40B4-BE49-F238E27FC236}">
                    <a16:creationId xmlns:a16="http://schemas.microsoft.com/office/drawing/2014/main" id="{B33C2EC2-D368-4E3B-8D5E-BA1F2A99BA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9" name="Picture 15">
                <a:extLst>
                  <a:ext uri="{FF2B5EF4-FFF2-40B4-BE49-F238E27FC236}">
                    <a16:creationId xmlns:a16="http://schemas.microsoft.com/office/drawing/2014/main" id="{90CE350C-B233-44F8-A57C-D6B388E116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0" name="Picture 16">
                <a:extLst>
                  <a:ext uri="{FF2B5EF4-FFF2-40B4-BE49-F238E27FC236}">
                    <a16:creationId xmlns:a16="http://schemas.microsoft.com/office/drawing/2014/main" id="{29D8EFF2-011C-454D-B03B-2C933B0F85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1" name="Picture 17">
                <a:extLst>
                  <a:ext uri="{FF2B5EF4-FFF2-40B4-BE49-F238E27FC236}">
                    <a16:creationId xmlns:a16="http://schemas.microsoft.com/office/drawing/2014/main" id="{6DB3B68D-A7CE-4A8B-B08E-5560678D36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2" name="Picture 18">
                <a:extLst>
                  <a:ext uri="{FF2B5EF4-FFF2-40B4-BE49-F238E27FC236}">
                    <a16:creationId xmlns:a16="http://schemas.microsoft.com/office/drawing/2014/main" id="{86F35A18-CF44-47E6-BB32-E6FF5A3267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3" name="Picture 19">
                <a:extLst>
                  <a:ext uri="{FF2B5EF4-FFF2-40B4-BE49-F238E27FC236}">
                    <a16:creationId xmlns:a16="http://schemas.microsoft.com/office/drawing/2014/main" id="{F6D62B44-6B72-488B-98FD-3E1C9C0EAE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4" name="Picture 20">
                <a:extLst>
                  <a:ext uri="{FF2B5EF4-FFF2-40B4-BE49-F238E27FC236}">
                    <a16:creationId xmlns:a16="http://schemas.microsoft.com/office/drawing/2014/main" id="{980078F8-7728-40C8-AA52-3CA6F60AAE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5" name="Picture 21">
                <a:extLst>
                  <a:ext uri="{FF2B5EF4-FFF2-40B4-BE49-F238E27FC236}">
                    <a16:creationId xmlns:a16="http://schemas.microsoft.com/office/drawing/2014/main" id="{8C2BAFAB-964A-4922-8BF0-991C17E89C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" name="Picture 22">
                <a:extLst>
                  <a:ext uri="{FF2B5EF4-FFF2-40B4-BE49-F238E27FC236}">
                    <a16:creationId xmlns:a16="http://schemas.microsoft.com/office/drawing/2014/main" id="{A8D7D653-2FC2-453E-AB38-B1F05586E3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7" name="Picture 23">
                <a:extLst>
                  <a:ext uri="{FF2B5EF4-FFF2-40B4-BE49-F238E27FC236}">
                    <a16:creationId xmlns:a16="http://schemas.microsoft.com/office/drawing/2014/main" id="{88D6BAEA-7E2B-43AA-B248-BE6812B7A3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1" name="Group 56">
              <a:extLst>
                <a:ext uri="{FF2B5EF4-FFF2-40B4-BE49-F238E27FC236}">
                  <a16:creationId xmlns:a16="http://schemas.microsoft.com/office/drawing/2014/main" id="{47A5127D-D403-476F-9A1F-C20FDB27613A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268" name="Picture 14">
                <a:extLst>
                  <a:ext uri="{FF2B5EF4-FFF2-40B4-BE49-F238E27FC236}">
                    <a16:creationId xmlns:a16="http://schemas.microsoft.com/office/drawing/2014/main" id="{125DE486-06FA-4466-B806-8CA3CE1C13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9" name="Picture 15">
                <a:extLst>
                  <a:ext uri="{FF2B5EF4-FFF2-40B4-BE49-F238E27FC236}">
                    <a16:creationId xmlns:a16="http://schemas.microsoft.com/office/drawing/2014/main" id="{756C6C3F-04BA-4ED5-B019-4A10E7DD94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" name="Picture 16">
                <a:extLst>
                  <a:ext uri="{FF2B5EF4-FFF2-40B4-BE49-F238E27FC236}">
                    <a16:creationId xmlns:a16="http://schemas.microsoft.com/office/drawing/2014/main" id="{CF6C4C76-6441-4A95-8292-1DEAFCEA44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1" name="Picture 17">
                <a:extLst>
                  <a:ext uri="{FF2B5EF4-FFF2-40B4-BE49-F238E27FC236}">
                    <a16:creationId xmlns:a16="http://schemas.microsoft.com/office/drawing/2014/main" id="{B7CE935F-5987-45C4-8589-B748F4AFCB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2" name="Picture 18">
                <a:extLst>
                  <a:ext uri="{FF2B5EF4-FFF2-40B4-BE49-F238E27FC236}">
                    <a16:creationId xmlns:a16="http://schemas.microsoft.com/office/drawing/2014/main" id="{2D71BFA3-2ABB-4E57-AB0B-5AA288A9A7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3" name="Picture 19">
                <a:extLst>
                  <a:ext uri="{FF2B5EF4-FFF2-40B4-BE49-F238E27FC236}">
                    <a16:creationId xmlns:a16="http://schemas.microsoft.com/office/drawing/2014/main" id="{5EB427E4-7D07-4D11-BB06-7DE2CB16A7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4" name="Picture 20">
                <a:extLst>
                  <a:ext uri="{FF2B5EF4-FFF2-40B4-BE49-F238E27FC236}">
                    <a16:creationId xmlns:a16="http://schemas.microsoft.com/office/drawing/2014/main" id="{D194135A-9090-4CD2-AA7C-AEF20A6E10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5" name="Picture 21">
                <a:extLst>
                  <a:ext uri="{FF2B5EF4-FFF2-40B4-BE49-F238E27FC236}">
                    <a16:creationId xmlns:a16="http://schemas.microsoft.com/office/drawing/2014/main" id="{2FEF9119-6039-42C1-8B42-CC664D5310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" name="Picture 22">
                <a:extLst>
                  <a:ext uri="{FF2B5EF4-FFF2-40B4-BE49-F238E27FC236}">
                    <a16:creationId xmlns:a16="http://schemas.microsoft.com/office/drawing/2014/main" id="{FF7B6A48-ACAA-479A-B8A5-85F62202E9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7" name="Picture 23">
                <a:extLst>
                  <a:ext uri="{FF2B5EF4-FFF2-40B4-BE49-F238E27FC236}">
                    <a16:creationId xmlns:a16="http://schemas.microsoft.com/office/drawing/2014/main" id="{009183EC-3412-48CE-806A-81BC4FF7FD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2" name="Group 56">
              <a:extLst>
                <a:ext uri="{FF2B5EF4-FFF2-40B4-BE49-F238E27FC236}">
                  <a16:creationId xmlns:a16="http://schemas.microsoft.com/office/drawing/2014/main" id="{91F9C8D2-B4D7-49FA-A9F1-CE393AC59AF6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258" name="Picture 14">
                <a:extLst>
                  <a:ext uri="{FF2B5EF4-FFF2-40B4-BE49-F238E27FC236}">
                    <a16:creationId xmlns:a16="http://schemas.microsoft.com/office/drawing/2014/main" id="{1CA6894B-575F-45B6-908E-8E12978FD2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9" name="Picture 15">
                <a:extLst>
                  <a:ext uri="{FF2B5EF4-FFF2-40B4-BE49-F238E27FC236}">
                    <a16:creationId xmlns:a16="http://schemas.microsoft.com/office/drawing/2014/main" id="{A4300A07-4175-4675-9EB7-606B694950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0" name="Picture 16">
                <a:extLst>
                  <a:ext uri="{FF2B5EF4-FFF2-40B4-BE49-F238E27FC236}">
                    <a16:creationId xmlns:a16="http://schemas.microsoft.com/office/drawing/2014/main" id="{B6BE6A59-5FD0-41D7-852F-2A4990459C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1" name="Picture 17">
                <a:extLst>
                  <a:ext uri="{FF2B5EF4-FFF2-40B4-BE49-F238E27FC236}">
                    <a16:creationId xmlns:a16="http://schemas.microsoft.com/office/drawing/2014/main" id="{DB9265DC-6B82-4173-B4A7-100CD3B0B7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2" name="Picture 18">
                <a:extLst>
                  <a:ext uri="{FF2B5EF4-FFF2-40B4-BE49-F238E27FC236}">
                    <a16:creationId xmlns:a16="http://schemas.microsoft.com/office/drawing/2014/main" id="{AB316E7B-46CD-4916-8DA0-55836498CD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3" name="Picture 19">
                <a:extLst>
                  <a:ext uri="{FF2B5EF4-FFF2-40B4-BE49-F238E27FC236}">
                    <a16:creationId xmlns:a16="http://schemas.microsoft.com/office/drawing/2014/main" id="{680218C6-0AEB-4347-A059-7AB164E8DD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4" name="Picture 20">
                <a:extLst>
                  <a:ext uri="{FF2B5EF4-FFF2-40B4-BE49-F238E27FC236}">
                    <a16:creationId xmlns:a16="http://schemas.microsoft.com/office/drawing/2014/main" id="{72019F76-ABEC-4885-ABA9-281C9EA820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5" name="Picture 21">
                <a:extLst>
                  <a:ext uri="{FF2B5EF4-FFF2-40B4-BE49-F238E27FC236}">
                    <a16:creationId xmlns:a16="http://schemas.microsoft.com/office/drawing/2014/main" id="{77833C12-DEB7-42B8-B5F0-F2BFC0CD2E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6" name="Picture 22">
                <a:extLst>
                  <a:ext uri="{FF2B5EF4-FFF2-40B4-BE49-F238E27FC236}">
                    <a16:creationId xmlns:a16="http://schemas.microsoft.com/office/drawing/2014/main" id="{CCD93B09-3FD8-4FE7-A784-AFADDEC1A6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7" name="Picture 23">
                <a:extLst>
                  <a:ext uri="{FF2B5EF4-FFF2-40B4-BE49-F238E27FC236}">
                    <a16:creationId xmlns:a16="http://schemas.microsoft.com/office/drawing/2014/main" id="{D7BB98C2-2A35-4A6F-9EB0-AB6C5EE7CB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3" name="Group 56">
              <a:extLst>
                <a:ext uri="{FF2B5EF4-FFF2-40B4-BE49-F238E27FC236}">
                  <a16:creationId xmlns:a16="http://schemas.microsoft.com/office/drawing/2014/main" id="{F791B4CF-3505-4508-91D8-285BD74A68E5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248" name="Picture 14">
                <a:extLst>
                  <a:ext uri="{FF2B5EF4-FFF2-40B4-BE49-F238E27FC236}">
                    <a16:creationId xmlns:a16="http://schemas.microsoft.com/office/drawing/2014/main" id="{32AF66ED-BFDC-4207-9C68-812119490F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9" name="Picture 15">
                <a:extLst>
                  <a:ext uri="{FF2B5EF4-FFF2-40B4-BE49-F238E27FC236}">
                    <a16:creationId xmlns:a16="http://schemas.microsoft.com/office/drawing/2014/main" id="{C08F7F0B-7B3C-4904-883E-A4C6944D50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0" name="Picture 16">
                <a:extLst>
                  <a:ext uri="{FF2B5EF4-FFF2-40B4-BE49-F238E27FC236}">
                    <a16:creationId xmlns:a16="http://schemas.microsoft.com/office/drawing/2014/main" id="{CA0BBF48-7175-44E4-BAD3-1F971CE5B6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1" name="Picture 17">
                <a:extLst>
                  <a:ext uri="{FF2B5EF4-FFF2-40B4-BE49-F238E27FC236}">
                    <a16:creationId xmlns:a16="http://schemas.microsoft.com/office/drawing/2014/main" id="{791E2DCA-CF66-4629-9CE5-B6C9A4645A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2" name="Picture 18">
                <a:extLst>
                  <a:ext uri="{FF2B5EF4-FFF2-40B4-BE49-F238E27FC236}">
                    <a16:creationId xmlns:a16="http://schemas.microsoft.com/office/drawing/2014/main" id="{6B22257C-EED9-453B-9256-E3552F3AEB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3" name="Picture 19">
                <a:extLst>
                  <a:ext uri="{FF2B5EF4-FFF2-40B4-BE49-F238E27FC236}">
                    <a16:creationId xmlns:a16="http://schemas.microsoft.com/office/drawing/2014/main" id="{AFD6FA98-67E2-4CA8-84B7-0AEEA3D36C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4" name="Picture 20">
                <a:extLst>
                  <a:ext uri="{FF2B5EF4-FFF2-40B4-BE49-F238E27FC236}">
                    <a16:creationId xmlns:a16="http://schemas.microsoft.com/office/drawing/2014/main" id="{77D2059B-1134-49C2-B145-58BA501598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5" name="Picture 21">
                <a:extLst>
                  <a:ext uri="{FF2B5EF4-FFF2-40B4-BE49-F238E27FC236}">
                    <a16:creationId xmlns:a16="http://schemas.microsoft.com/office/drawing/2014/main" id="{8BA6F596-9E23-4B4B-B928-11F347CAEF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" name="Picture 22">
                <a:extLst>
                  <a:ext uri="{FF2B5EF4-FFF2-40B4-BE49-F238E27FC236}">
                    <a16:creationId xmlns:a16="http://schemas.microsoft.com/office/drawing/2014/main" id="{3462D658-853B-4EEB-B4A8-1D16C51480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7" name="Picture 23">
                <a:extLst>
                  <a:ext uri="{FF2B5EF4-FFF2-40B4-BE49-F238E27FC236}">
                    <a16:creationId xmlns:a16="http://schemas.microsoft.com/office/drawing/2014/main" id="{25AAEB47-362C-4BF2-8D17-76080B915F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4" name="Group 56">
              <a:extLst>
                <a:ext uri="{FF2B5EF4-FFF2-40B4-BE49-F238E27FC236}">
                  <a16:creationId xmlns:a16="http://schemas.microsoft.com/office/drawing/2014/main" id="{EA739979-0D88-4292-B842-00615530D4CA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238" name="Picture 14">
                <a:extLst>
                  <a:ext uri="{FF2B5EF4-FFF2-40B4-BE49-F238E27FC236}">
                    <a16:creationId xmlns:a16="http://schemas.microsoft.com/office/drawing/2014/main" id="{24DC2F3A-2262-4501-8A38-3381466726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9" name="Picture 15">
                <a:extLst>
                  <a:ext uri="{FF2B5EF4-FFF2-40B4-BE49-F238E27FC236}">
                    <a16:creationId xmlns:a16="http://schemas.microsoft.com/office/drawing/2014/main" id="{2304236E-99D6-496F-901C-251781D755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0" name="Picture 16">
                <a:extLst>
                  <a:ext uri="{FF2B5EF4-FFF2-40B4-BE49-F238E27FC236}">
                    <a16:creationId xmlns:a16="http://schemas.microsoft.com/office/drawing/2014/main" id="{96B65B4C-4828-4E4E-8D0D-A12CE30659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1" name="Picture 17">
                <a:extLst>
                  <a:ext uri="{FF2B5EF4-FFF2-40B4-BE49-F238E27FC236}">
                    <a16:creationId xmlns:a16="http://schemas.microsoft.com/office/drawing/2014/main" id="{51FB129C-F597-4EB0-B90E-CC9BC290B8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2" name="Picture 18">
                <a:extLst>
                  <a:ext uri="{FF2B5EF4-FFF2-40B4-BE49-F238E27FC236}">
                    <a16:creationId xmlns:a16="http://schemas.microsoft.com/office/drawing/2014/main" id="{2B1E564F-7DF9-4E11-9FE0-4C0BD548E4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3" name="Picture 19">
                <a:extLst>
                  <a:ext uri="{FF2B5EF4-FFF2-40B4-BE49-F238E27FC236}">
                    <a16:creationId xmlns:a16="http://schemas.microsoft.com/office/drawing/2014/main" id="{1FD830CE-87E2-4D05-95C5-19F76B7346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4" name="Picture 20">
                <a:extLst>
                  <a:ext uri="{FF2B5EF4-FFF2-40B4-BE49-F238E27FC236}">
                    <a16:creationId xmlns:a16="http://schemas.microsoft.com/office/drawing/2014/main" id="{082D6C71-34A8-4336-BE70-01EEF258C5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5" name="Picture 21">
                <a:extLst>
                  <a:ext uri="{FF2B5EF4-FFF2-40B4-BE49-F238E27FC236}">
                    <a16:creationId xmlns:a16="http://schemas.microsoft.com/office/drawing/2014/main" id="{3E267183-2B11-44E3-99D7-E02459FE6E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6" name="Picture 22">
                <a:extLst>
                  <a:ext uri="{FF2B5EF4-FFF2-40B4-BE49-F238E27FC236}">
                    <a16:creationId xmlns:a16="http://schemas.microsoft.com/office/drawing/2014/main" id="{8059AC3B-2E3A-4253-ACB3-9901687E3A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7" name="Picture 23">
                <a:extLst>
                  <a:ext uri="{FF2B5EF4-FFF2-40B4-BE49-F238E27FC236}">
                    <a16:creationId xmlns:a16="http://schemas.microsoft.com/office/drawing/2014/main" id="{C1377CAC-B2A6-4C83-A377-E92F205461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5" name="Group 56">
              <a:extLst>
                <a:ext uri="{FF2B5EF4-FFF2-40B4-BE49-F238E27FC236}">
                  <a16:creationId xmlns:a16="http://schemas.microsoft.com/office/drawing/2014/main" id="{3E6E6668-C035-4AA6-AE38-F52277F4B010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228" name="Picture 14">
                <a:extLst>
                  <a:ext uri="{FF2B5EF4-FFF2-40B4-BE49-F238E27FC236}">
                    <a16:creationId xmlns:a16="http://schemas.microsoft.com/office/drawing/2014/main" id="{406B7B28-0C13-4CD9-A75F-1F60B9041C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9" name="Picture 15">
                <a:extLst>
                  <a:ext uri="{FF2B5EF4-FFF2-40B4-BE49-F238E27FC236}">
                    <a16:creationId xmlns:a16="http://schemas.microsoft.com/office/drawing/2014/main" id="{06BD352E-93EF-4578-8F92-13B1D55C82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0" name="Picture 16">
                <a:extLst>
                  <a:ext uri="{FF2B5EF4-FFF2-40B4-BE49-F238E27FC236}">
                    <a16:creationId xmlns:a16="http://schemas.microsoft.com/office/drawing/2014/main" id="{35236224-3BF3-4796-8B35-C38F0DE5B8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1" name="Picture 17">
                <a:extLst>
                  <a:ext uri="{FF2B5EF4-FFF2-40B4-BE49-F238E27FC236}">
                    <a16:creationId xmlns:a16="http://schemas.microsoft.com/office/drawing/2014/main" id="{6C25EB92-D8C2-4EBC-AD7C-F9D237D084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2" name="Picture 18">
                <a:extLst>
                  <a:ext uri="{FF2B5EF4-FFF2-40B4-BE49-F238E27FC236}">
                    <a16:creationId xmlns:a16="http://schemas.microsoft.com/office/drawing/2014/main" id="{51E7EEDB-8160-4218-B2CC-F09CCB2F35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3" name="Picture 19">
                <a:extLst>
                  <a:ext uri="{FF2B5EF4-FFF2-40B4-BE49-F238E27FC236}">
                    <a16:creationId xmlns:a16="http://schemas.microsoft.com/office/drawing/2014/main" id="{41BF4774-2B51-449D-8F0E-AC623E0DF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4" name="Picture 20">
                <a:extLst>
                  <a:ext uri="{FF2B5EF4-FFF2-40B4-BE49-F238E27FC236}">
                    <a16:creationId xmlns:a16="http://schemas.microsoft.com/office/drawing/2014/main" id="{39539FA5-32EC-49F7-8D03-DCCDB571DA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5" name="Picture 21">
                <a:extLst>
                  <a:ext uri="{FF2B5EF4-FFF2-40B4-BE49-F238E27FC236}">
                    <a16:creationId xmlns:a16="http://schemas.microsoft.com/office/drawing/2014/main" id="{3263376F-FF50-4FCD-8351-470B1A7B85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6" name="Picture 22">
                <a:extLst>
                  <a:ext uri="{FF2B5EF4-FFF2-40B4-BE49-F238E27FC236}">
                    <a16:creationId xmlns:a16="http://schemas.microsoft.com/office/drawing/2014/main" id="{116ACC81-527B-4293-B29B-E65F92BBCD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7" name="Picture 23">
                <a:extLst>
                  <a:ext uri="{FF2B5EF4-FFF2-40B4-BE49-F238E27FC236}">
                    <a16:creationId xmlns:a16="http://schemas.microsoft.com/office/drawing/2014/main" id="{E04474A1-3206-446F-8B4F-E48459C6E3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6" name="Group 56">
              <a:extLst>
                <a:ext uri="{FF2B5EF4-FFF2-40B4-BE49-F238E27FC236}">
                  <a16:creationId xmlns:a16="http://schemas.microsoft.com/office/drawing/2014/main" id="{9F25FD4A-9308-41CA-8320-064DAFBE651D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218" name="Picture 14">
                <a:extLst>
                  <a:ext uri="{FF2B5EF4-FFF2-40B4-BE49-F238E27FC236}">
                    <a16:creationId xmlns:a16="http://schemas.microsoft.com/office/drawing/2014/main" id="{5A3F9FCA-4290-40C4-B56D-9175E3F412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9" name="Picture 15">
                <a:extLst>
                  <a:ext uri="{FF2B5EF4-FFF2-40B4-BE49-F238E27FC236}">
                    <a16:creationId xmlns:a16="http://schemas.microsoft.com/office/drawing/2014/main" id="{7E209DF9-7921-41C9-93AB-66A5B07D3A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0" name="Picture 16">
                <a:extLst>
                  <a:ext uri="{FF2B5EF4-FFF2-40B4-BE49-F238E27FC236}">
                    <a16:creationId xmlns:a16="http://schemas.microsoft.com/office/drawing/2014/main" id="{0D4BCEE0-51FF-4A0E-BF33-1096F87631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1" name="Picture 17">
                <a:extLst>
                  <a:ext uri="{FF2B5EF4-FFF2-40B4-BE49-F238E27FC236}">
                    <a16:creationId xmlns:a16="http://schemas.microsoft.com/office/drawing/2014/main" id="{53543DAC-89B4-484C-A852-CA8939A3D8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2" name="Picture 18">
                <a:extLst>
                  <a:ext uri="{FF2B5EF4-FFF2-40B4-BE49-F238E27FC236}">
                    <a16:creationId xmlns:a16="http://schemas.microsoft.com/office/drawing/2014/main" id="{DB341724-C3FD-436F-9FD3-B48D1D942D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3" name="Picture 19">
                <a:extLst>
                  <a:ext uri="{FF2B5EF4-FFF2-40B4-BE49-F238E27FC236}">
                    <a16:creationId xmlns:a16="http://schemas.microsoft.com/office/drawing/2014/main" id="{8D894A77-0903-412D-A723-3AA158A172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4" name="Picture 20">
                <a:extLst>
                  <a:ext uri="{FF2B5EF4-FFF2-40B4-BE49-F238E27FC236}">
                    <a16:creationId xmlns:a16="http://schemas.microsoft.com/office/drawing/2014/main" id="{C765B440-9A94-4483-8832-257B58DEA5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" name="Picture 21">
                <a:extLst>
                  <a:ext uri="{FF2B5EF4-FFF2-40B4-BE49-F238E27FC236}">
                    <a16:creationId xmlns:a16="http://schemas.microsoft.com/office/drawing/2014/main" id="{E4D58AF1-892B-413E-8B77-AB00E60EFC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6" name="Picture 22">
                <a:extLst>
                  <a:ext uri="{FF2B5EF4-FFF2-40B4-BE49-F238E27FC236}">
                    <a16:creationId xmlns:a16="http://schemas.microsoft.com/office/drawing/2014/main" id="{C6368F46-B854-45F1-94C3-528B215E90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7" name="Picture 23">
                <a:extLst>
                  <a:ext uri="{FF2B5EF4-FFF2-40B4-BE49-F238E27FC236}">
                    <a16:creationId xmlns:a16="http://schemas.microsoft.com/office/drawing/2014/main" id="{B6B2030F-4869-4DBD-9956-5DFBBB5A89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7" name="Group 56">
              <a:extLst>
                <a:ext uri="{FF2B5EF4-FFF2-40B4-BE49-F238E27FC236}">
                  <a16:creationId xmlns:a16="http://schemas.microsoft.com/office/drawing/2014/main" id="{B67EE71D-2039-469E-9C1D-975AA6CFD651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208" name="Picture 14">
                <a:extLst>
                  <a:ext uri="{FF2B5EF4-FFF2-40B4-BE49-F238E27FC236}">
                    <a16:creationId xmlns:a16="http://schemas.microsoft.com/office/drawing/2014/main" id="{351B9E17-D36D-4E59-867E-7C73FFB6FC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9" name="Picture 15">
                <a:extLst>
                  <a:ext uri="{FF2B5EF4-FFF2-40B4-BE49-F238E27FC236}">
                    <a16:creationId xmlns:a16="http://schemas.microsoft.com/office/drawing/2014/main" id="{1500853E-4913-44F1-BC11-7F664FF75A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0" name="Picture 16">
                <a:extLst>
                  <a:ext uri="{FF2B5EF4-FFF2-40B4-BE49-F238E27FC236}">
                    <a16:creationId xmlns:a16="http://schemas.microsoft.com/office/drawing/2014/main" id="{A035A48A-2121-402C-A217-AAFF02AF57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1" name="Picture 17">
                <a:extLst>
                  <a:ext uri="{FF2B5EF4-FFF2-40B4-BE49-F238E27FC236}">
                    <a16:creationId xmlns:a16="http://schemas.microsoft.com/office/drawing/2014/main" id="{0CF82C58-E5C1-4F67-8D6B-A530A43A44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2" name="Picture 18">
                <a:extLst>
                  <a:ext uri="{FF2B5EF4-FFF2-40B4-BE49-F238E27FC236}">
                    <a16:creationId xmlns:a16="http://schemas.microsoft.com/office/drawing/2014/main" id="{F5CF16EA-807C-4D02-8474-DDFAD83008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3" name="Picture 19">
                <a:extLst>
                  <a:ext uri="{FF2B5EF4-FFF2-40B4-BE49-F238E27FC236}">
                    <a16:creationId xmlns:a16="http://schemas.microsoft.com/office/drawing/2014/main" id="{54698B18-71A7-4B40-A8CA-F46CAC030E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4" name="Picture 20">
                <a:extLst>
                  <a:ext uri="{FF2B5EF4-FFF2-40B4-BE49-F238E27FC236}">
                    <a16:creationId xmlns:a16="http://schemas.microsoft.com/office/drawing/2014/main" id="{1F68F29C-F592-4BBF-B691-5802B989AD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" name="Picture 21">
                <a:extLst>
                  <a:ext uri="{FF2B5EF4-FFF2-40B4-BE49-F238E27FC236}">
                    <a16:creationId xmlns:a16="http://schemas.microsoft.com/office/drawing/2014/main" id="{AF8397FF-6DF5-4AFE-B3B3-B7FBF711E1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6" name="Picture 22">
                <a:extLst>
                  <a:ext uri="{FF2B5EF4-FFF2-40B4-BE49-F238E27FC236}">
                    <a16:creationId xmlns:a16="http://schemas.microsoft.com/office/drawing/2014/main" id="{263E5D2B-26DD-4102-9E61-75FEF29645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7" name="Picture 23">
                <a:extLst>
                  <a:ext uri="{FF2B5EF4-FFF2-40B4-BE49-F238E27FC236}">
                    <a16:creationId xmlns:a16="http://schemas.microsoft.com/office/drawing/2014/main" id="{1773202B-8808-4ED8-94A0-603069E3B4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81922793-0904-416F-A4A6-3BC10D3CFE58}"/>
              </a:ext>
            </a:extLst>
          </p:cNvPr>
          <p:cNvGrpSpPr/>
          <p:nvPr/>
        </p:nvGrpSpPr>
        <p:grpSpPr>
          <a:xfrm>
            <a:off x="4132096" y="5090742"/>
            <a:ext cx="1539560" cy="1515856"/>
            <a:chOff x="4975891" y="1527626"/>
            <a:chExt cx="1539560" cy="1515856"/>
          </a:xfrm>
        </p:grpSpPr>
        <p:grpSp>
          <p:nvGrpSpPr>
            <p:cNvPr id="309" name="Group 56">
              <a:extLst>
                <a:ext uri="{FF2B5EF4-FFF2-40B4-BE49-F238E27FC236}">
                  <a16:creationId xmlns:a16="http://schemas.microsoft.com/office/drawing/2014/main" id="{268E319A-ADFE-44F6-8620-4AB58BFE8A1A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409" name="Picture 14">
                <a:extLst>
                  <a:ext uri="{FF2B5EF4-FFF2-40B4-BE49-F238E27FC236}">
                    <a16:creationId xmlns:a16="http://schemas.microsoft.com/office/drawing/2014/main" id="{5645D50C-2338-4202-8AEA-90629C6633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" name="Picture 15">
                <a:extLst>
                  <a:ext uri="{FF2B5EF4-FFF2-40B4-BE49-F238E27FC236}">
                    <a16:creationId xmlns:a16="http://schemas.microsoft.com/office/drawing/2014/main" id="{82FAD34B-7445-4C8F-B9C9-B7A851BBC1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1" name="Picture 16">
                <a:extLst>
                  <a:ext uri="{FF2B5EF4-FFF2-40B4-BE49-F238E27FC236}">
                    <a16:creationId xmlns:a16="http://schemas.microsoft.com/office/drawing/2014/main" id="{F008BBF1-2ECB-4846-ABA7-80C9C3BC52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2" name="Picture 17">
                <a:extLst>
                  <a:ext uri="{FF2B5EF4-FFF2-40B4-BE49-F238E27FC236}">
                    <a16:creationId xmlns:a16="http://schemas.microsoft.com/office/drawing/2014/main" id="{8BB241B9-3810-4331-B78C-5604C1AB03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3" name="Picture 18">
                <a:extLst>
                  <a:ext uri="{FF2B5EF4-FFF2-40B4-BE49-F238E27FC236}">
                    <a16:creationId xmlns:a16="http://schemas.microsoft.com/office/drawing/2014/main" id="{86A5D56E-EF70-4A25-8155-DC3C1415B8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4" name="Picture 19">
                <a:extLst>
                  <a:ext uri="{FF2B5EF4-FFF2-40B4-BE49-F238E27FC236}">
                    <a16:creationId xmlns:a16="http://schemas.microsoft.com/office/drawing/2014/main" id="{3269A6A7-80FF-4AD5-B5D8-264ED04B9E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5" name="Picture 20">
                <a:extLst>
                  <a:ext uri="{FF2B5EF4-FFF2-40B4-BE49-F238E27FC236}">
                    <a16:creationId xmlns:a16="http://schemas.microsoft.com/office/drawing/2014/main" id="{27EA1F8C-9140-4532-8D78-9390FA6DCE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6" name="Picture 21">
                <a:extLst>
                  <a:ext uri="{FF2B5EF4-FFF2-40B4-BE49-F238E27FC236}">
                    <a16:creationId xmlns:a16="http://schemas.microsoft.com/office/drawing/2014/main" id="{EA90EC97-6D57-4D51-9AE5-B380B31CF0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7" name="Picture 22">
                <a:extLst>
                  <a:ext uri="{FF2B5EF4-FFF2-40B4-BE49-F238E27FC236}">
                    <a16:creationId xmlns:a16="http://schemas.microsoft.com/office/drawing/2014/main" id="{3B922AE3-F8C1-45F2-A3E7-170D721094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8" name="Picture 23">
                <a:extLst>
                  <a:ext uri="{FF2B5EF4-FFF2-40B4-BE49-F238E27FC236}">
                    <a16:creationId xmlns:a16="http://schemas.microsoft.com/office/drawing/2014/main" id="{337B7BBE-C795-4ED9-AF0F-A05BA56996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0" name="Group 56">
              <a:extLst>
                <a:ext uri="{FF2B5EF4-FFF2-40B4-BE49-F238E27FC236}">
                  <a16:creationId xmlns:a16="http://schemas.microsoft.com/office/drawing/2014/main" id="{622D73EE-A91D-4270-B70C-8F1FF2EF8BFB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399" name="Picture 14">
                <a:extLst>
                  <a:ext uri="{FF2B5EF4-FFF2-40B4-BE49-F238E27FC236}">
                    <a16:creationId xmlns:a16="http://schemas.microsoft.com/office/drawing/2014/main" id="{43FE3B86-9118-4975-8072-740011B4D4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0" name="Picture 15">
                <a:extLst>
                  <a:ext uri="{FF2B5EF4-FFF2-40B4-BE49-F238E27FC236}">
                    <a16:creationId xmlns:a16="http://schemas.microsoft.com/office/drawing/2014/main" id="{8206DBA3-3E05-4266-885C-0AB88AAC6B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1" name="Picture 16">
                <a:extLst>
                  <a:ext uri="{FF2B5EF4-FFF2-40B4-BE49-F238E27FC236}">
                    <a16:creationId xmlns:a16="http://schemas.microsoft.com/office/drawing/2014/main" id="{87BC92D5-5241-4F73-9639-B72B700216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2" name="Picture 17">
                <a:extLst>
                  <a:ext uri="{FF2B5EF4-FFF2-40B4-BE49-F238E27FC236}">
                    <a16:creationId xmlns:a16="http://schemas.microsoft.com/office/drawing/2014/main" id="{1E6FA350-0BC2-4D50-BD15-AA613CCBAD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3" name="Picture 18">
                <a:extLst>
                  <a:ext uri="{FF2B5EF4-FFF2-40B4-BE49-F238E27FC236}">
                    <a16:creationId xmlns:a16="http://schemas.microsoft.com/office/drawing/2014/main" id="{7EC46B1B-AE17-4B80-8A78-B52DB7E891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4" name="Picture 19">
                <a:extLst>
                  <a:ext uri="{FF2B5EF4-FFF2-40B4-BE49-F238E27FC236}">
                    <a16:creationId xmlns:a16="http://schemas.microsoft.com/office/drawing/2014/main" id="{A6A25DD3-2B1C-4A26-AB68-5B20894D4F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5" name="Picture 20">
                <a:extLst>
                  <a:ext uri="{FF2B5EF4-FFF2-40B4-BE49-F238E27FC236}">
                    <a16:creationId xmlns:a16="http://schemas.microsoft.com/office/drawing/2014/main" id="{2440BDDD-88E5-4AB6-A6C4-1339F85C58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6" name="Picture 21">
                <a:extLst>
                  <a:ext uri="{FF2B5EF4-FFF2-40B4-BE49-F238E27FC236}">
                    <a16:creationId xmlns:a16="http://schemas.microsoft.com/office/drawing/2014/main" id="{DAD5DB18-A5C5-4C24-A0A1-75806BB21E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7" name="Picture 22">
                <a:extLst>
                  <a:ext uri="{FF2B5EF4-FFF2-40B4-BE49-F238E27FC236}">
                    <a16:creationId xmlns:a16="http://schemas.microsoft.com/office/drawing/2014/main" id="{3023C378-A77E-4B52-AB52-4958949913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8" name="Picture 23">
                <a:extLst>
                  <a:ext uri="{FF2B5EF4-FFF2-40B4-BE49-F238E27FC236}">
                    <a16:creationId xmlns:a16="http://schemas.microsoft.com/office/drawing/2014/main" id="{DC8C2243-F251-4F9A-B505-FF3D8F80C7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1" name="Group 56">
              <a:extLst>
                <a:ext uri="{FF2B5EF4-FFF2-40B4-BE49-F238E27FC236}">
                  <a16:creationId xmlns:a16="http://schemas.microsoft.com/office/drawing/2014/main" id="{737A0312-04E5-49BB-9A8D-F547BA93EA37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389" name="Picture 14">
                <a:extLst>
                  <a:ext uri="{FF2B5EF4-FFF2-40B4-BE49-F238E27FC236}">
                    <a16:creationId xmlns:a16="http://schemas.microsoft.com/office/drawing/2014/main" id="{EDC92CC3-E377-4CDA-B804-01AD0D1D2D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0" name="Picture 15">
                <a:extLst>
                  <a:ext uri="{FF2B5EF4-FFF2-40B4-BE49-F238E27FC236}">
                    <a16:creationId xmlns:a16="http://schemas.microsoft.com/office/drawing/2014/main" id="{26F0A93D-8C21-474E-BADD-1FEFF632A9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1" name="Picture 16">
                <a:extLst>
                  <a:ext uri="{FF2B5EF4-FFF2-40B4-BE49-F238E27FC236}">
                    <a16:creationId xmlns:a16="http://schemas.microsoft.com/office/drawing/2014/main" id="{FD17A9C5-4981-49B8-9210-8DF2E13DD6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2" name="Picture 17">
                <a:extLst>
                  <a:ext uri="{FF2B5EF4-FFF2-40B4-BE49-F238E27FC236}">
                    <a16:creationId xmlns:a16="http://schemas.microsoft.com/office/drawing/2014/main" id="{2E022E76-633C-4CE9-866F-1688773681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3" name="Picture 18">
                <a:extLst>
                  <a:ext uri="{FF2B5EF4-FFF2-40B4-BE49-F238E27FC236}">
                    <a16:creationId xmlns:a16="http://schemas.microsoft.com/office/drawing/2014/main" id="{716CB84C-4084-4677-BBEE-440D073063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4" name="Picture 19">
                <a:extLst>
                  <a:ext uri="{FF2B5EF4-FFF2-40B4-BE49-F238E27FC236}">
                    <a16:creationId xmlns:a16="http://schemas.microsoft.com/office/drawing/2014/main" id="{7FA87FDD-F47A-45EA-93C7-FB262C93B5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5" name="Picture 20">
                <a:extLst>
                  <a:ext uri="{FF2B5EF4-FFF2-40B4-BE49-F238E27FC236}">
                    <a16:creationId xmlns:a16="http://schemas.microsoft.com/office/drawing/2014/main" id="{040C88BE-0192-484D-B9EE-2C8B8C1C5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6" name="Picture 21">
                <a:extLst>
                  <a:ext uri="{FF2B5EF4-FFF2-40B4-BE49-F238E27FC236}">
                    <a16:creationId xmlns:a16="http://schemas.microsoft.com/office/drawing/2014/main" id="{CE2585CC-CE40-47D7-8568-A77935DF31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7" name="Picture 22">
                <a:extLst>
                  <a:ext uri="{FF2B5EF4-FFF2-40B4-BE49-F238E27FC236}">
                    <a16:creationId xmlns:a16="http://schemas.microsoft.com/office/drawing/2014/main" id="{0108C642-055E-4D27-9B84-F1839DFEE3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8" name="Picture 23">
                <a:extLst>
                  <a:ext uri="{FF2B5EF4-FFF2-40B4-BE49-F238E27FC236}">
                    <a16:creationId xmlns:a16="http://schemas.microsoft.com/office/drawing/2014/main" id="{350B6C5F-2E3D-447D-8999-E0BBFB99E0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2" name="Group 56">
              <a:extLst>
                <a:ext uri="{FF2B5EF4-FFF2-40B4-BE49-F238E27FC236}">
                  <a16:creationId xmlns:a16="http://schemas.microsoft.com/office/drawing/2014/main" id="{1AD542AB-0F5F-4491-82C6-1F81410F0F6F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379" name="Picture 14">
                <a:extLst>
                  <a:ext uri="{FF2B5EF4-FFF2-40B4-BE49-F238E27FC236}">
                    <a16:creationId xmlns:a16="http://schemas.microsoft.com/office/drawing/2014/main" id="{B281558F-127C-47B3-A983-AB45C55B0A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0" name="Picture 15">
                <a:extLst>
                  <a:ext uri="{FF2B5EF4-FFF2-40B4-BE49-F238E27FC236}">
                    <a16:creationId xmlns:a16="http://schemas.microsoft.com/office/drawing/2014/main" id="{2C97EB4B-69EE-421C-8990-C075ADFB60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1" name="Picture 16">
                <a:extLst>
                  <a:ext uri="{FF2B5EF4-FFF2-40B4-BE49-F238E27FC236}">
                    <a16:creationId xmlns:a16="http://schemas.microsoft.com/office/drawing/2014/main" id="{F9207D5C-3DD0-4B5E-B702-ADCD521A14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2" name="Picture 17">
                <a:extLst>
                  <a:ext uri="{FF2B5EF4-FFF2-40B4-BE49-F238E27FC236}">
                    <a16:creationId xmlns:a16="http://schemas.microsoft.com/office/drawing/2014/main" id="{9BAA8E19-0AC8-486F-8BE7-E5B2867F21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3" name="Picture 18">
                <a:extLst>
                  <a:ext uri="{FF2B5EF4-FFF2-40B4-BE49-F238E27FC236}">
                    <a16:creationId xmlns:a16="http://schemas.microsoft.com/office/drawing/2014/main" id="{BF39ADB4-1A6B-4F7A-8360-AD8A57CDBE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4" name="Picture 19">
                <a:extLst>
                  <a:ext uri="{FF2B5EF4-FFF2-40B4-BE49-F238E27FC236}">
                    <a16:creationId xmlns:a16="http://schemas.microsoft.com/office/drawing/2014/main" id="{5C059153-DCB7-4E71-A0D3-787896D3A4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5" name="Picture 20">
                <a:extLst>
                  <a:ext uri="{FF2B5EF4-FFF2-40B4-BE49-F238E27FC236}">
                    <a16:creationId xmlns:a16="http://schemas.microsoft.com/office/drawing/2014/main" id="{D1571AE3-A384-4849-880A-F3F7CD9883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6" name="Picture 21">
                <a:extLst>
                  <a:ext uri="{FF2B5EF4-FFF2-40B4-BE49-F238E27FC236}">
                    <a16:creationId xmlns:a16="http://schemas.microsoft.com/office/drawing/2014/main" id="{374C8341-31E6-4BD2-B509-D2244D097D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7" name="Picture 22">
                <a:extLst>
                  <a:ext uri="{FF2B5EF4-FFF2-40B4-BE49-F238E27FC236}">
                    <a16:creationId xmlns:a16="http://schemas.microsoft.com/office/drawing/2014/main" id="{94735304-69AA-4D0B-958E-A19DE0C633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8" name="Picture 23">
                <a:extLst>
                  <a:ext uri="{FF2B5EF4-FFF2-40B4-BE49-F238E27FC236}">
                    <a16:creationId xmlns:a16="http://schemas.microsoft.com/office/drawing/2014/main" id="{D83ADF8B-2C3F-4686-BDED-8441D327F1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3" name="Group 56">
              <a:extLst>
                <a:ext uri="{FF2B5EF4-FFF2-40B4-BE49-F238E27FC236}">
                  <a16:creationId xmlns:a16="http://schemas.microsoft.com/office/drawing/2014/main" id="{7AB56ED5-15E6-409E-9688-E43E5A879006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369" name="Picture 14">
                <a:extLst>
                  <a:ext uri="{FF2B5EF4-FFF2-40B4-BE49-F238E27FC236}">
                    <a16:creationId xmlns:a16="http://schemas.microsoft.com/office/drawing/2014/main" id="{FCDC6D6F-2FE1-4F5B-B5D6-47861B77CE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0" name="Picture 15">
                <a:extLst>
                  <a:ext uri="{FF2B5EF4-FFF2-40B4-BE49-F238E27FC236}">
                    <a16:creationId xmlns:a16="http://schemas.microsoft.com/office/drawing/2014/main" id="{E64CC579-0968-4ECF-AA4F-C05CE13CD3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1" name="Picture 16">
                <a:extLst>
                  <a:ext uri="{FF2B5EF4-FFF2-40B4-BE49-F238E27FC236}">
                    <a16:creationId xmlns:a16="http://schemas.microsoft.com/office/drawing/2014/main" id="{2F829D03-9E90-4839-882C-F4AFD840C9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2" name="Picture 17">
                <a:extLst>
                  <a:ext uri="{FF2B5EF4-FFF2-40B4-BE49-F238E27FC236}">
                    <a16:creationId xmlns:a16="http://schemas.microsoft.com/office/drawing/2014/main" id="{643126BE-B069-4459-BF9B-6652E4BBAC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3" name="Picture 18">
                <a:extLst>
                  <a:ext uri="{FF2B5EF4-FFF2-40B4-BE49-F238E27FC236}">
                    <a16:creationId xmlns:a16="http://schemas.microsoft.com/office/drawing/2014/main" id="{D6CDDD79-D1C5-4910-83D3-F8AB3D7B4E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4" name="Picture 19">
                <a:extLst>
                  <a:ext uri="{FF2B5EF4-FFF2-40B4-BE49-F238E27FC236}">
                    <a16:creationId xmlns:a16="http://schemas.microsoft.com/office/drawing/2014/main" id="{5A8766C6-7988-4FB5-92F5-4999886F52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5" name="Picture 20">
                <a:extLst>
                  <a:ext uri="{FF2B5EF4-FFF2-40B4-BE49-F238E27FC236}">
                    <a16:creationId xmlns:a16="http://schemas.microsoft.com/office/drawing/2014/main" id="{F98FA1FA-26E6-4CA0-A66F-1A03E19445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6" name="Picture 21">
                <a:extLst>
                  <a:ext uri="{FF2B5EF4-FFF2-40B4-BE49-F238E27FC236}">
                    <a16:creationId xmlns:a16="http://schemas.microsoft.com/office/drawing/2014/main" id="{3D3C92EF-B61E-4A8D-932F-F6E183A909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7" name="Picture 22">
                <a:extLst>
                  <a:ext uri="{FF2B5EF4-FFF2-40B4-BE49-F238E27FC236}">
                    <a16:creationId xmlns:a16="http://schemas.microsoft.com/office/drawing/2014/main" id="{14415CD0-A3DD-4FEB-842D-23C79E9DBB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8" name="Picture 23">
                <a:extLst>
                  <a:ext uri="{FF2B5EF4-FFF2-40B4-BE49-F238E27FC236}">
                    <a16:creationId xmlns:a16="http://schemas.microsoft.com/office/drawing/2014/main" id="{037831F1-4996-4896-88BE-3D24263A0A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4" name="Group 56">
              <a:extLst>
                <a:ext uri="{FF2B5EF4-FFF2-40B4-BE49-F238E27FC236}">
                  <a16:creationId xmlns:a16="http://schemas.microsoft.com/office/drawing/2014/main" id="{D2FE09EF-7D37-4D60-9297-9BAAF10E07E2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359" name="Picture 14">
                <a:extLst>
                  <a:ext uri="{FF2B5EF4-FFF2-40B4-BE49-F238E27FC236}">
                    <a16:creationId xmlns:a16="http://schemas.microsoft.com/office/drawing/2014/main" id="{AE6262E5-1404-4AA7-AC4B-C8929BDFB4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0" name="Picture 15">
                <a:extLst>
                  <a:ext uri="{FF2B5EF4-FFF2-40B4-BE49-F238E27FC236}">
                    <a16:creationId xmlns:a16="http://schemas.microsoft.com/office/drawing/2014/main" id="{767F5A35-E372-4E16-8ECD-BD5D421694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1" name="Picture 16">
                <a:extLst>
                  <a:ext uri="{FF2B5EF4-FFF2-40B4-BE49-F238E27FC236}">
                    <a16:creationId xmlns:a16="http://schemas.microsoft.com/office/drawing/2014/main" id="{305CE69E-E4B2-4F5B-9707-94913BB91F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2" name="Picture 17">
                <a:extLst>
                  <a:ext uri="{FF2B5EF4-FFF2-40B4-BE49-F238E27FC236}">
                    <a16:creationId xmlns:a16="http://schemas.microsoft.com/office/drawing/2014/main" id="{E46C3CFE-3B9B-41B2-912C-A12A0E5F68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3" name="Picture 18">
                <a:extLst>
                  <a:ext uri="{FF2B5EF4-FFF2-40B4-BE49-F238E27FC236}">
                    <a16:creationId xmlns:a16="http://schemas.microsoft.com/office/drawing/2014/main" id="{D1291891-DC98-4993-B628-FBD7986177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4" name="Picture 19">
                <a:extLst>
                  <a:ext uri="{FF2B5EF4-FFF2-40B4-BE49-F238E27FC236}">
                    <a16:creationId xmlns:a16="http://schemas.microsoft.com/office/drawing/2014/main" id="{3F29B920-064C-45FB-A495-AC0244825D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5" name="Picture 20">
                <a:extLst>
                  <a:ext uri="{FF2B5EF4-FFF2-40B4-BE49-F238E27FC236}">
                    <a16:creationId xmlns:a16="http://schemas.microsoft.com/office/drawing/2014/main" id="{3743F751-D213-443B-853F-93FFFB8029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6" name="Picture 21">
                <a:extLst>
                  <a:ext uri="{FF2B5EF4-FFF2-40B4-BE49-F238E27FC236}">
                    <a16:creationId xmlns:a16="http://schemas.microsoft.com/office/drawing/2014/main" id="{1CE55560-C4AE-4935-8F47-4C90F3D1AB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7" name="Picture 22">
                <a:extLst>
                  <a:ext uri="{FF2B5EF4-FFF2-40B4-BE49-F238E27FC236}">
                    <a16:creationId xmlns:a16="http://schemas.microsoft.com/office/drawing/2014/main" id="{1EC16D53-E60A-421C-B276-A9719563D7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8" name="Picture 23">
                <a:extLst>
                  <a:ext uri="{FF2B5EF4-FFF2-40B4-BE49-F238E27FC236}">
                    <a16:creationId xmlns:a16="http://schemas.microsoft.com/office/drawing/2014/main" id="{8EC9504F-A2AF-4A35-8160-BBEF5511C4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5" name="Group 56">
              <a:extLst>
                <a:ext uri="{FF2B5EF4-FFF2-40B4-BE49-F238E27FC236}">
                  <a16:creationId xmlns:a16="http://schemas.microsoft.com/office/drawing/2014/main" id="{0D30492F-86EB-4F75-BD2B-1061EAD53355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349" name="Picture 14">
                <a:extLst>
                  <a:ext uri="{FF2B5EF4-FFF2-40B4-BE49-F238E27FC236}">
                    <a16:creationId xmlns:a16="http://schemas.microsoft.com/office/drawing/2014/main" id="{3096C3ED-BB7E-48C5-BBDE-F7E43104AD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0" name="Picture 15">
                <a:extLst>
                  <a:ext uri="{FF2B5EF4-FFF2-40B4-BE49-F238E27FC236}">
                    <a16:creationId xmlns:a16="http://schemas.microsoft.com/office/drawing/2014/main" id="{42E8361C-9826-49AB-BB04-3BDF8303A5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1" name="Picture 16">
                <a:extLst>
                  <a:ext uri="{FF2B5EF4-FFF2-40B4-BE49-F238E27FC236}">
                    <a16:creationId xmlns:a16="http://schemas.microsoft.com/office/drawing/2014/main" id="{19589940-A72E-4D07-86A5-B5DC244FCE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2" name="Picture 17">
                <a:extLst>
                  <a:ext uri="{FF2B5EF4-FFF2-40B4-BE49-F238E27FC236}">
                    <a16:creationId xmlns:a16="http://schemas.microsoft.com/office/drawing/2014/main" id="{A353EF85-34D5-4E60-8C12-19152E35FE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3" name="Picture 18">
                <a:extLst>
                  <a:ext uri="{FF2B5EF4-FFF2-40B4-BE49-F238E27FC236}">
                    <a16:creationId xmlns:a16="http://schemas.microsoft.com/office/drawing/2014/main" id="{C512D7FA-CF44-451E-AD3A-D0FD51DF8B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4" name="Picture 19">
                <a:extLst>
                  <a:ext uri="{FF2B5EF4-FFF2-40B4-BE49-F238E27FC236}">
                    <a16:creationId xmlns:a16="http://schemas.microsoft.com/office/drawing/2014/main" id="{32A82F38-156E-4144-9B4E-6C19CBB9EF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5" name="Picture 20">
                <a:extLst>
                  <a:ext uri="{FF2B5EF4-FFF2-40B4-BE49-F238E27FC236}">
                    <a16:creationId xmlns:a16="http://schemas.microsoft.com/office/drawing/2014/main" id="{7E5D861F-C62D-40CA-AFAA-649BBBA96E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6" name="Picture 21">
                <a:extLst>
                  <a:ext uri="{FF2B5EF4-FFF2-40B4-BE49-F238E27FC236}">
                    <a16:creationId xmlns:a16="http://schemas.microsoft.com/office/drawing/2014/main" id="{FE7AA21A-CBBE-413F-B136-47650DE088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7" name="Picture 22">
                <a:extLst>
                  <a:ext uri="{FF2B5EF4-FFF2-40B4-BE49-F238E27FC236}">
                    <a16:creationId xmlns:a16="http://schemas.microsoft.com/office/drawing/2014/main" id="{045C354F-161C-474B-B2C2-00B668BE7E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" name="Picture 23">
                <a:extLst>
                  <a:ext uri="{FF2B5EF4-FFF2-40B4-BE49-F238E27FC236}">
                    <a16:creationId xmlns:a16="http://schemas.microsoft.com/office/drawing/2014/main" id="{909E63F9-86E8-4F79-9A4C-12C04D476A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6" name="Group 56">
              <a:extLst>
                <a:ext uri="{FF2B5EF4-FFF2-40B4-BE49-F238E27FC236}">
                  <a16:creationId xmlns:a16="http://schemas.microsoft.com/office/drawing/2014/main" id="{44BF1138-A90E-4455-B8BF-C0D4E2D120C5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339" name="Picture 14">
                <a:extLst>
                  <a:ext uri="{FF2B5EF4-FFF2-40B4-BE49-F238E27FC236}">
                    <a16:creationId xmlns:a16="http://schemas.microsoft.com/office/drawing/2014/main" id="{3C039E5F-48B4-40C7-9FC6-71B0119B4C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0" name="Picture 15">
                <a:extLst>
                  <a:ext uri="{FF2B5EF4-FFF2-40B4-BE49-F238E27FC236}">
                    <a16:creationId xmlns:a16="http://schemas.microsoft.com/office/drawing/2014/main" id="{D2466D0E-CFC6-4C59-A12D-3FA50FD1F2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1" name="Picture 16">
                <a:extLst>
                  <a:ext uri="{FF2B5EF4-FFF2-40B4-BE49-F238E27FC236}">
                    <a16:creationId xmlns:a16="http://schemas.microsoft.com/office/drawing/2014/main" id="{15CD62DA-44CA-4CBD-AC86-B26742C604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2" name="Picture 17">
                <a:extLst>
                  <a:ext uri="{FF2B5EF4-FFF2-40B4-BE49-F238E27FC236}">
                    <a16:creationId xmlns:a16="http://schemas.microsoft.com/office/drawing/2014/main" id="{1B19850D-FA90-4076-9495-7EC2C8C759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3" name="Picture 18">
                <a:extLst>
                  <a:ext uri="{FF2B5EF4-FFF2-40B4-BE49-F238E27FC236}">
                    <a16:creationId xmlns:a16="http://schemas.microsoft.com/office/drawing/2014/main" id="{17C1608B-DAFD-4D46-8096-742B6E7C8F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4" name="Picture 19">
                <a:extLst>
                  <a:ext uri="{FF2B5EF4-FFF2-40B4-BE49-F238E27FC236}">
                    <a16:creationId xmlns:a16="http://schemas.microsoft.com/office/drawing/2014/main" id="{806C8E83-EA1F-484F-AE7F-75897D1E58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5" name="Picture 20">
                <a:extLst>
                  <a:ext uri="{FF2B5EF4-FFF2-40B4-BE49-F238E27FC236}">
                    <a16:creationId xmlns:a16="http://schemas.microsoft.com/office/drawing/2014/main" id="{90BF532B-FC5B-424D-80B3-867893C7BF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6" name="Picture 21">
                <a:extLst>
                  <a:ext uri="{FF2B5EF4-FFF2-40B4-BE49-F238E27FC236}">
                    <a16:creationId xmlns:a16="http://schemas.microsoft.com/office/drawing/2014/main" id="{DE5C8762-688B-4672-B53A-2ECE6D23BF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7" name="Picture 22">
                <a:extLst>
                  <a:ext uri="{FF2B5EF4-FFF2-40B4-BE49-F238E27FC236}">
                    <a16:creationId xmlns:a16="http://schemas.microsoft.com/office/drawing/2014/main" id="{AFE909E0-354B-41B4-8252-F3A641F447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" name="Picture 23">
                <a:extLst>
                  <a:ext uri="{FF2B5EF4-FFF2-40B4-BE49-F238E27FC236}">
                    <a16:creationId xmlns:a16="http://schemas.microsoft.com/office/drawing/2014/main" id="{5E9F4585-5867-4B59-ABE5-C801B5F46C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7" name="Group 56">
              <a:extLst>
                <a:ext uri="{FF2B5EF4-FFF2-40B4-BE49-F238E27FC236}">
                  <a16:creationId xmlns:a16="http://schemas.microsoft.com/office/drawing/2014/main" id="{BFF4D8A3-B8CB-440E-A52E-12A5E0A7CDB4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329" name="Picture 14">
                <a:extLst>
                  <a:ext uri="{FF2B5EF4-FFF2-40B4-BE49-F238E27FC236}">
                    <a16:creationId xmlns:a16="http://schemas.microsoft.com/office/drawing/2014/main" id="{773F93CF-7C40-4DD7-964B-A6A925338A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0" name="Picture 15">
                <a:extLst>
                  <a:ext uri="{FF2B5EF4-FFF2-40B4-BE49-F238E27FC236}">
                    <a16:creationId xmlns:a16="http://schemas.microsoft.com/office/drawing/2014/main" id="{27E260E4-EE0A-4292-BAE0-11E2344590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1" name="Picture 16">
                <a:extLst>
                  <a:ext uri="{FF2B5EF4-FFF2-40B4-BE49-F238E27FC236}">
                    <a16:creationId xmlns:a16="http://schemas.microsoft.com/office/drawing/2014/main" id="{C75298EC-BF57-412B-83D6-BB685CDE8C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2" name="Picture 17">
                <a:extLst>
                  <a:ext uri="{FF2B5EF4-FFF2-40B4-BE49-F238E27FC236}">
                    <a16:creationId xmlns:a16="http://schemas.microsoft.com/office/drawing/2014/main" id="{97F57A83-1590-4E74-BA4B-7C0568A08F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3" name="Picture 18">
                <a:extLst>
                  <a:ext uri="{FF2B5EF4-FFF2-40B4-BE49-F238E27FC236}">
                    <a16:creationId xmlns:a16="http://schemas.microsoft.com/office/drawing/2014/main" id="{74F00AC0-5E9A-44B2-A313-58886CD290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4" name="Picture 19">
                <a:extLst>
                  <a:ext uri="{FF2B5EF4-FFF2-40B4-BE49-F238E27FC236}">
                    <a16:creationId xmlns:a16="http://schemas.microsoft.com/office/drawing/2014/main" id="{31DC2EBD-D553-4632-8A11-5D08F633AE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5" name="Picture 20">
                <a:extLst>
                  <a:ext uri="{FF2B5EF4-FFF2-40B4-BE49-F238E27FC236}">
                    <a16:creationId xmlns:a16="http://schemas.microsoft.com/office/drawing/2014/main" id="{D0F78D92-8BA4-4CA7-9118-E2EC7B2510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6" name="Picture 21">
                <a:extLst>
                  <a:ext uri="{FF2B5EF4-FFF2-40B4-BE49-F238E27FC236}">
                    <a16:creationId xmlns:a16="http://schemas.microsoft.com/office/drawing/2014/main" id="{B415D6F8-9111-4D5A-A010-75A119BCC8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7" name="Picture 22">
                <a:extLst>
                  <a:ext uri="{FF2B5EF4-FFF2-40B4-BE49-F238E27FC236}">
                    <a16:creationId xmlns:a16="http://schemas.microsoft.com/office/drawing/2014/main" id="{BC1B1309-39E3-495C-8F27-A9400DB5F5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" name="Picture 23">
                <a:extLst>
                  <a:ext uri="{FF2B5EF4-FFF2-40B4-BE49-F238E27FC236}">
                    <a16:creationId xmlns:a16="http://schemas.microsoft.com/office/drawing/2014/main" id="{EC6F8353-3B7D-4196-BC21-4910FDA8C0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8" name="Group 56">
              <a:extLst>
                <a:ext uri="{FF2B5EF4-FFF2-40B4-BE49-F238E27FC236}">
                  <a16:creationId xmlns:a16="http://schemas.microsoft.com/office/drawing/2014/main" id="{8CAEDE53-4978-4458-93BE-7587C0B97987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319" name="Picture 14">
                <a:extLst>
                  <a:ext uri="{FF2B5EF4-FFF2-40B4-BE49-F238E27FC236}">
                    <a16:creationId xmlns:a16="http://schemas.microsoft.com/office/drawing/2014/main" id="{7FC030DC-3F3C-4A32-B055-E456B85C00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0" name="Picture 15">
                <a:extLst>
                  <a:ext uri="{FF2B5EF4-FFF2-40B4-BE49-F238E27FC236}">
                    <a16:creationId xmlns:a16="http://schemas.microsoft.com/office/drawing/2014/main" id="{F1958C38-EEAE-48D5-ABF7-ACF3FADFB6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1" name="Picture 16">
                <a:extLst>
                  <a:ext uri="{FF2B5EF4-FFF2-40B4-BE49-F238E27FC236}">
                    <a16:creationId xmlns:a16="http://schemas.microsoft.com/office/drawing/2014/main" id="{1DD77615-0767-41C1-9095-802703AECA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2" name="Picture 17">
                <a:extLst>
                  <a:ext uri="{FF2B5EF4-FFF2-40B4-BE49-F238E27FC236}">
                    <a16:creationId xmlns:a16="http://schemas.microsoft.com/office/drawing/2014/main" id="{53F7BEB9-69B0-48AE-8B9B-F7B4054F68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3" name="Picture 18">
                <a:extLst>
                  <a:ext uri="{FF2B5EF4-FFF2-40B4-BE49-F238E27FC236}">
                    <a16:creationId xmlns:a16="http://schemas.microsoft.com/office/drawing/2014/main" id="{18C9B919-C04D-4C1E-9FB8-9CD13D01AC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4" name="Picture 19">
                <a:extLst>
                  <a:ext uri="{FF2B5EF4-FFF2-40B4-BE49-F238E27FC236}">
                    <a16:creationId xmlns:a16="http://schemas.microsoft.com/office/drawing/2014/main" id="{F7387173-1E80-42F1-9B79-5DC953D03B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5" name="Picture 20">
                <a:extLst>
                  <a:ext uri="{FF2B5EF4-FFF2-40B4-BE49-F238E27FC236}">
                    <a16:creationId xmlns:a16="http://schemas.microsoft.com/office/drawing/2014/main" id="{4D570C3A-A9D3-4029-B93E-1B7B040D9C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6" name="Picture 21">
                <a:extLst>
                  <a:ext uri="{FF2B5EF4-FFF2-40B4-BE49-F238E27FC236}">
                    <a16:creationId xmlns:a16="http://schemas.microsoft.com/office/drawing/2014/main" id="{953A4FBA-C609-45FA-BA8D-9C1DFFC154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" name="Picture 22">
                <a:extLst>
                  <a:ext uri="{FF2B5EF4-FFF2-40B4-BE49-F238E27FC236}">
                    <a16:creationId xmlns:a16="http://schemas.microsoft.com/office/drawing/2014/main" id="{C6E0D8AB-32C7-4438-9CBD-E875FA9325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8" name="Picture 23">
                <a:extLst>
                  <a:ext uri="{FF2B5EF4-FFF2-40B4-BE49-F238E27FC236}">
                    <a16:creationId xmlns:a16="http://schemas.microsoft.com/office/drawing/2014/main" id="{5FE6F966-9111-4F9D-83AD-E3EAE37190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19" name="Group 56">
            <a:extLst>
              <a:ext uri="{FF2B5EF4-FFF2-40B4-BE49-F238E27FC236}">
                <a16:creationId xmlns:a16="http://schemas.microsoft.com/office/drawing/2014/main" id="{BBC9C40F-E777-4BB4-ABBA-9C26ADC3D510}"/>
              </a:ext>
            </a:extLst>
          </p:cNvPr>
          <p:cNvGrpSpPr/>
          <p:nvPr/>
        </p:nvGrpSpPr>
        <p:grpSpPr>
          <a:xfrm>
            <a:off x="5919716" y="1519937"/>
            <a:ext cx="1539560" cy="171967"/>
            <a:chOff x="7746380" y="2949426"/>
            <a:chExt cx="2188691" cy="244475"/>
          </a:xfrm>
        </p:grpSpPr>
        <p:pic>
          <p:nvPicPr>
            <p:cNvPr id="420" name="Picture 14">
              <a:extLst>
                <a:ext uri="{FF2B5EF4-FFF2-40B4-BE49-F238E27FC236}">
                  <a16:creationId xmlns:a16="http://schemas.microsoft.com/office/drawing/2014/main" id="{823B7A57-EAB6-4811-B362-F17875E812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1" name="Picture 15">
              <a:extLst>
                <a:ext uri="{FF2B5EF4-FFF2-40B4-BE49-F238E27FC236}">
                  <a16:creationId xmlns:a16="http://schemas.microsoft.com/office/drawing/2014/main" id="{5E4F7BA8-D7F1-4965-AAB1-47723B3702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2" name="Picture 16">
              <a:extLst>
                <a:ext uri="{FF2B5EF4-FFF2-40B4-BE49-F238E27FC236}">
                  <a16:creationId xmlns:a16="http://schemas.microsoft.com/office/drawing/2014/main" id="{5FEC27D6-04C9-47ED-9794-575EE0A678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3" name="Picture 17">
              <a:extLst>
                <a:ext uri="{FF2B5EF4-FFF2-40B4-BE49-F238E27FC236}">
                  <a16:creationId xmlns:a16="http://schemas.microsoft.com/office/drawing/2014/main" id="{C9A36C91-72BA-4635-A453-5ED2BBE8C1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4" name="Picture 18">
              <a:extLst>
                <a:ext uri="{FF2B5EF4-FFF2-40B4-BE49-F238E27FC236}">
                  <a16:creationId xmlns:a16="http://schemas.microsoft.com/office/drawing/2014/main" id="{2C4E10C8-8B4D-43D3-B3A1-6D9F080DB9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5" name="Picture 19">
              <a:extLst>
                <a:ext uri="{FF2B5EF4-FFF2-40B4-BE49-F238E27FC236}">
                  <a16:creationId xmlns:a16="http://schemas.microsoft.com/office/drawing/2014/main" id="{41349EFA-2E02-471E-962F-521CA5FC9D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6" name="Picture 20">
              <a:extLst>
                <a:ext uri="{FF2B5EF4-FFF2-40B4-BE49-F238E27FC236}">
                  <a16:creationId xmlns:a16="http://schemas.microsoft.com/office/drawing/2014/main" id="{606E7DC8-D7CC-48B3-B812-2389B98291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7" name="Picture 21">
              <a:extLst>
                <a:ext uri="{FF2B5EF4-FFF2-40B4-BE49-F238E27FC236}">
                  <a16:creationId xmlns:a16="http://schemas.microsoft.com/office/drawing/2014/main" id="{B455D464-0B22-4927-B611-2B7D9D4A6B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8" name="Picture 22">
              <a:extLst>
                <a:ext uri="{FF2B5EF4-FFF2-40B4-BE49-F238E27FC236}">
                  <a16:creationId xmlns:a16="http://schemas.microsoft.com/office/drawing/2014/main" id="{73FFA25E-5E5A-4595-AEDB-7626D7C184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9" name="Picture 23">
              <a:extLst>
                <a:ext uri="{FF2B5EF4-FFF2-40B4-BE49-F238E27FC236}">
                  <a16:creationId xmlns:a16="http://schemas.microsoft.com/office/drawing/2014/main" id="{278AB7E5-1206-432E-969B-AC63E62B2D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5D0974C8-E3F9-4EAD-95C4-E5272A995B6D}"/>
              </a:ext>
            </a:extLst>
          </p:cNvPr>
          <p:cNvSpPr/>
          <p:nvPr/>
        </p:nvSpPr>
        <p:spPr>
          <a:xfrm>
            <a:off x="10241708" y="421871"/>
            <a:ext cx="1423279" cy="57590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C09CF4A-8855-4699-BEB8-A11A4B4A26FE}"/>
              </a:ext>
            </a:extLst>
          </p:cNvPr>
          <p:cNvSpPr txBox="1"/>
          <p:nvPr/>
        </p:nvSpPr>
        <p:spPr>
          <a:xfrm>
            <a:off x="10269565" y="407352"/>
            <a:ext cx="1614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grpSp>
        <p:nvGrpSpPr>
          <p:cNvPr id="1215" name="Group 56">
            <a:extLst>
              <a:ext uri="{FF2B5EF4-FFF2-40B4-BE49-F238E27FC236}">
                <a16:creationId xmlns:a16="http://schemas.microsoft.com/office/drawing/2014/main" id="{BA5821D2-3A70-4D7C-9FBB-4203CD571190}"/>
              </a:ext>
            </a:extLst>
          </p:cNvPr>
          <p:cNvGrpSpPr/>
          <p:nvPr/>
        </p:nvGrpSpPr>
        <p:grpSpPr>
          <a:xfrm>
            <a:off x="5919716" y="1960799"/>
            <a:ext cx="1539560" cy="171967"/>
            <a:chOff x="7746380" y="2949426"/>
            <a:chExt cx="2188691" cy="244475"/>
          </a:xfrm>
        </p:grpSpPr>
        <p:pic>
          <p:nvPicPr>
            <p:cNvPr id="1216" name="Picture 14">
              <a:extLst>
                <a:ext uri="{FF2B5EF4-FFF2-40B4-BE49-F238E27FC236}">
                  <a16:creationId xmlns:a16="http://schemas.microsoft.com/office/drawing/2014/main" id="{9893649D-B2D7-4EDB-B135-47E826DCBA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7" name="Picture 15">
              <a:extLst>
                <a:ext uri="{FF2B5EF4-FFF2-40B4-BE49-F238E27FC236}">
                  <a16:creationId xmlns:a16="http://schemas.microsoft.com/office/drawing/2014/main" id="{DD713B92-810D-4906-8F73-927846E170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8" name="Picture 16">
              <a:extLst>
                <a:ext uri="{FF2B5EF4-FFF2-40B4-BE49-F238E27FC236}">
                  <a16:creationId xmlns:a16="http://schemas.microsoft.com/office/drawing/2014/main" id="{00A65082-E65B-4C30-A457-4863EFF3B6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9" name="Picture 17">
              <a:extLst>
                <a:ext uri="{FF2B5EF4-FFF2-40B4-BE49-F238E27FC236}">
                  <a16:creationId xmlns:a16="http://schemas.microsoft.com/office/drawing/2014/main" id="{EBBF5BB8-5D46-458F-AA4E-D1BD3B6FFE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0" name="Picture 18">
              <a:extLst>
                <a:ext uri="{FF2B5EF4-FFF2-40B4-BE49-F238E27FC236}">
                  <a16:creationId xmlns:a16="http://schemas.microsoft.com/office/drawing/2014/main" id="{C70E01EA-A6E3-4EB2-90C8-9B0BA66189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1" name="Picture 19">
              <a:extLst>
                <a:ext uri="{FF2B5EF4-FFF2-40B4-BE49-F238E27FC236}">
                  <a16:creationId xmlns:a16="http://schemas.microsoft.com/office/drawing/2014/main" id="{55B92B4C-070C-4758-9473-DDA6FA94E3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2" name="Picture 20">
              <a:extLst>
                <a:ext uri="{FF2B5EF4-FFF2-40B4-BE49-F238E27FC236}">
                  <a16:creationId xmlns:a16="http://schemas.microsoft.com/office/drawing/2014/main" id="{1940C078-443E-49C6-BF69-C6FAAA5B6E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3" name="Picture 21">
              <a:extLst>
                <a:ext uri="{FF2B5EF4-FFF2-40B4-BE49-F238E27FC236}">
                  <a16:creationId xmlns:a16="http://schemas.microsoft.com/office/drawing/2014/main" id="{4DE3EB52-EC8F-438D-BFC5-ABFAFEBD21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4" name="Picture 22">
              <a:extLst>
                <a:ext uri="{FF2B5EF4-FFF2-40B4-BE49-F238E27FC236}">
                  <a16:creationId xmlns:a16="http://schemas.microsoft.com/office/drawing/2014/main" id="{1F91F068-B337-4705-91D8-F9E203D470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5" name="Picture 23">
              <a:extLst>
                <a:ext uri="{FF2B5EF4-FFF2-40B4-BE49-F238E27FC236}">
                  <a16:creationId xmlns:a16="http://schemas.microsoft.com/office/drawing/2014/main" id="{D56D1A7F-88F0-411A-A022-ABCB3CC41E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26" name="Group 56">
            <a:extLst>
              <a:ext uri="{FF2B5EF4-FFF2-40B4-BE49-F238E27FC236}">
                <a16:creationId xmlns:a16="http://schemas.microsoft.com/office/drawing/2014/main" id="{EA9D9E1E-2A9A-49CE-84BC-4663F6CECA6F}"/>
              </a:ext>
            </a:extLst>
          </p:cNvPr>
          <p:cNvGrpSpPr/>
          <p:nvPr/>
        </p:nvGrpSpPr>
        <p:grpSpPr>
          <a:xfrm>
            <a:off x="5917718" y="2419797"/>
            <a:ext cx="1539560" cy="171967"/>
            <a:chOff x="7746380" y="2949426"/>
            <a:chExt cx="2188691" cy="244475"/>
          </a:xfrm>
        </p:grpSpPr>
        <p:pic>
          <p:nvPicPr>
            <p:cNvPr id="1227" name="Picture 14">
              <a:extLst>
                <a:ext uri="{FF2B5EF4-FFF2-40B4-BE49-F238E27FC236}">
                  <a16:creationId xmlns:a16="http://schemas.microsoft.com/office/drawing/2014/main" id="{8D21946C-C2DF-42F3-9FDA-6C9EB4F7E2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8" name="Picture 15">
              <a:extLst>
                <a:ext uri="{FF2B5EF4-FFF2-40B4-BE49-F238E27FC236}">
                  <a16:creationId xmlns:a16="http://schemas.microsoft.com/office/drawing/2014/main" id="{898D1FE3-7622-43D1-80FC-C63D51EE21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" name="Picture 16">
              <a:extLst>
                <a:ext uri="{FF2B5EF4-FFF2-40B4-BE49-F238E27FC236}">
                  <a16:creationId xmlns:a16="http://schemas.microsoft.com/office/drawing/2014/main" id="{0C8D8A76-B1C3-47ED-9F81-8461C5BDFF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" name="Picture 17">
              <a:extLst>
                <a:ext uri="{FF2B5EF4-FFF2-40B4-BE49-F238E27FC236}">
                  <a16:creationId xmlns:a16="http://schemas.microsoft.com/office/drawing/2014/main" id="{8E0AC5DF-7DAB-47FE-BE1E-7E781FAA98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1" name="Picture 18">
              <a:extLst>
                <a:ext uri="{FF2B5EF4-FFF2-40B4-BE49-F238E27FC236}">
                  <a16:creationId xmlns:a16="http://schemas.microsoft.com/office/drawing/2014/main" id="{C73C55D0-ABC0-41F9-A9F8-C2F0319BEA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2" name="Picture 19">
              <a:extLst>
                <a:ext uri="{FF2B5EF4-FFF2-40B4-BE49-F238E27FC236}">
                  <a16:creationId xmlns:a16="http://schemas.microsoft.com/office/drawing/2014/main" id="{3F71CFAF-98C7-4C48-9715-C1BFC52D2F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3" name="Picture 20">
              <a:extLst>
                <a:ext uri="{FF2B5EF4-FFF2-40B4-BE49-F238E27FC236}">
                  <a16:creationId xmlns:a16="http://schemas.microsoft.com/office/drawing/2014/main" id="{6FFEFA4C-156D-4615-A517-300FE3FA76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4" name="Picture 21">
              <a:extLst>
                <a:ext uri="{FF2B5EF4-FFF2-40B4-BE49-F238E27FC236}">
                  <a16:creationId xmlns:a16="http://schemas.microsoft.com/office/drawing/2014/main" id="{1D73D619-0484-4D35-B1C2-075EF6A960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5" name="Picture 22">
              <a:extLst>
                <a:ext uri="{FF2B5EF4-FFF2-40B4-BE49-F238E27FC236}">
                  <a16:creationId xmlns:a16="http://schemas.microsoft.com/office/drawing/2014/main" id="{C85E55D6-9A8C-4B46-BE9C-B053F30247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6" name="Picture 23">
              <a:extLst>
                <a:ext uri="{FF2B5EF4-FFF2-40B4-BE49-F238E27FC236}">
                  <a16:creationId xmlns:a16="http://schemas.microsoft.com/office/drawing/2014/main" id="{A355E02F-4F22-4C8B-B822-33B7129380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37" name="Group 56">
            <a:extLst>
              <a:ext uri="{FF2B5EF4-FFF2-40B4-BE49-F238E27FC236}">
                <a16:creationId xmlns:a16="http://schemas.microsoft.com/office/drawing/2014/main" id="{9A05558A-CB4C-43B0-B854-5A4C79CC8738}"/>
              </a:ext>
            </a:extLst>
          </p:cNvPr>
          <p:cNvGrpSpPr/>
          <p:nvPr/>
        </p:nvGrpSpPr>
        <p:grpSpPr>
          <a:xfrm>
            <a:off x="5917718" y="2860659"/>
            <a:ext cx="1539560" cy="171967"/>
            <a:chOff x="7746380" y="2949426"/>
            <a:chExt cx="2188691" cy="244475"/>
          </a:xfrm>
        </p:grpSpPr>
        <p:pic>
          <p:nvPicPr>
            <p:cNvPr id="1238" name="Picture 14">
              <a:extLst>
                <a:ext uri="{FF2B5EF4-FFF2-40B4-BE49-F238E27FC236}">
                  <a16:creationId xmlns:a16="http://schemas.microsoft.com/office/drawing/2014/main" id="{354C5936-A365-4071-80BA-6C474C4FC8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9" name="Picture 15">
              <a:extLst>
                <a:ext uri="{FF2B5EF4-FFF2-40B4-BE49-F238E27FC236}">
                  <a16:creationId xmlns:a16="http://schemas.microsoft.com/office/drawing/2014/main" id="{AA3F10A5-20A6-41F9-BA96-AA5C66B7D0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0" name="Picture 16">
              <a:extLst>
                <a:ext uri="{FF2B5EF4-FFF2-40B4-BE49-F238E27FC236}">
                  <a16:creationId xmlns:a16="http://schemas.microsoft.com/office/drawing/2014/main" id="{D0130550-8FD3-4BD0-A3D6-56ED13595F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1" name="Picture 17">
              <a:extLst>
                <a:ext uri="{FF2B5EF4-FFF2-40B4-BE49-F238E27FC236}">
                  <a16:creationId xmlns:a16="http://schemas.microsoft.com/office/drawing/2014/main" id="{89D41F3D-C698-44A6-B009-D5F611886E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2" name="Picture 18">
              <a:extLst>
                <a:ext uri="{FF2B5EF4-FFF2-40B4-BE49-F238E27FC236}">
                  <a16:creationId xmlns:a16="http://schemas.microsoft.com/office/drawing/2014/main" id="{42CF3BD4-5BC6-4878-9F42-712954A2AC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3" name="Picture 19">
              <a:extLst>
                <a:ext uri="{FF2B5EF4-FFF2-40B4-BE49-F238E27FC236}">
                  <a16:creationId xmlns:a16="http://schemas.microsoft.com/office/drawing/2014/main" id="{14E32429-035A-45DA-AEC3-7FC93648F6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4" name="Picture 20">
              <a:extLst>
                <a:ext uri="{FF2B5EF4-FFF2-40B4-BE49-F238E27FC236}">
                  <a16:creationId xmlns:a16="http://schemas.microsoft.com/office/drawing/2014/main" id="{16F40EB8-BFB1-4757-A8E9-0C64AD048D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5" name="Picture 21">
              <a:extLst>
                <a:ext uri="{FF2B5EF4-FFF2-40B4-BE49-F238E27FC236}">
                  <a16:creationId xmlns:a16="http://schemas.microsoft.com/office/drawing/2014/main" id="{692CAAA1-636B-49F4-B8AF-5AD708F81D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6" name="Picture 22">
              <a:extLst>
                <a:ext uri="{FF2B5EF4-FFF2-40B4-BE49-F238E27FC236}">
                  <a16:creationId xmlns:a16="http://schemas.microsoft.com/office/drawing/2014/main" id="{F95102FA-176C-408B-9EC2-FA3FC9D036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7" name="Picture 23">
              <a:extLst>
                <a:ext uri="{FF2B5EF4-FFF2-40B4-BE49-F238E27FC236}">
                  <a16:creationId xmlns:a16="http://schemas.microsoft.com/office/drawing/2014/main" id="{6C7B7EC8-CA87-4412-8B93-8576C423DC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48" name="Group 56">
            <a:extLst>
              <a:ext uri="{FF2B5EF4-FFF2-40B4-BE49-F238E27FC236}">
                <a16:creationId xmlns:a16="http://schemas.microsoft.com/office/drawing/2014/main" id="{CCE3AAFA-4F33-47C8-BD08-054B6071F6F9}"/>
              </a:ext>
            </a:extLst>
          </p:cNvPr>
          <p:cNvGrpSpPr/>
          <p:nvPr/>
        </p:nvGrpSpPr>
        <p:grpSpPr>
          <a:xfrm>
            <a:off x="5916731" y="3326929"/>
            <a:ext cx="1539560" cy="171967"/>
            <a:chOff x="7746380" y="2949426"/>
            <a:chExt cx="2188691" cy="244475"/>
          </a:xfrm>
        </p:grpSpPr>
        <p:pic>
          <p:nvPicPr>
            <p:cNvPr id="1249" name="Picture 14">
              <a:extLst>
                <a:ext uri="{FF2B5EF4-FFF2-40B4-BE49-F238E27FC236}">
                  <a16:creationId xmlns:a16="http://schemas.microsoft.com/office/drawing/2014/main" id="{E71A7288-B1D2-4D81-8A87-4424A00D8D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0" name="Picture 15">
              <a:extLst>
                <a:ext uri="{FF2B5EF4-FFF2-40B4-BE49-F238E27FC236}">
                  <a16:creationId xmlns:a16="http://schemas.microsoft.com/office/drawing/2014/main" id="{71D9FF9B-A390-41F4-B5C6-2B7401E875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1" name="Picture 16">
              <a:extLst>
                <a:ext uri="{FF2B5EF4-FFF2-40B4-BE49-F238E27FC236}">
                  <a16:creationId xmlns:a16="http://schemas.microsoft.com/office/drawing/2014/main" id="{889A4835-6905-4F87-88FF-DD79A90D32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2" name="Picture 17">
              <a:extLst>
                <a:ext uri="{FF2B5EF4-FFF2-40B4-BE49-F238E27FC236}">
                  <a16:creationId xmlns:a16="http://schemas.microsoft.com/office/drawing/2014/main" id="{3EC34C14-D318-4A59-B2C5-8802635DC4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3" name="Picture 18">
              <a:extLst>
                <a:ext uri="{FF2B5EF4-FFF2-40B4-BE49-F238E27FC236}">
                  <a16:creationId xmlns:a16="http://schemas.microsoft.com/office/drawing/2014/main" id="{06709BE6-A1C6-48FE-AE93-F59CAC42DB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4" name="Picture 19">
              <a:extLst>
                <a:ext uri="{FF2B5EF4-FFF2-40B4-BE49-F238E27FC236}">
                  <a16:creationId xmlns:a16="http://schemas.microsoft.com/office/drawing/2014/main" id="{4153CF46-ECB4-4380-8028-81B7C100F7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5" name="Picture 20">
              <a:extLst>
                <a:ext uri="{FF2B5EF4-FFF2-40B4-BE49-F238E27FC236}">
                  <a16:creationId xmlns:a16="http://schemas.microsoft.com/office/drawing/2014/main" id="{2D38ECD9-E205-4EF7-AE99-D294EE9B80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6" name="Picture 21">
              <a:extLst>
                <a:ext uri="{FF2B5EF4-FFF2-40B4-BE49-F238E27FC236}">
                  <a16:creationId xmlns:a16="http://schemas.microsoft.com/office/drawing/2014/main" id="{61D0EA67-38A8-4258-8D2F-D8D8A680B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7" name="Picture 22">
              <a:extLst>
                <a:ext uri="{FF2B5EF4-FFF2-40B4-BE49-F238E27FC236}">
                  <a16:creationId xmlns:a16="http://schemas.microsoft.com/office/drawing/2014/main" id="{AD2A3492-E2E3-46F2-8C24-62A36C67E7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8" name="Picture 23">
              <a:extLst>
                <a:ext uri="{FF2B5EF4-FFF2-40B4-BE49-F238E27FC236}">
                  <a16:creationId xmlns:a16="http://schemas.microsoft.com/office/drawing/2014/main" id="{879504CF-9371-43EC-ACF7-FBF8E82465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17" name="Group 1416">
            <a:extLst>
              <a:ext uri="{FF2B5EF4-FFF2-40B4-BE49-F238E27FC236}">
                <a16:creationId xmlns:a16="http://schemas.microsoft.com/office/drawing/2014/main" id="{1CBAF54E-DAFD-413B-87A4-F646A0F12BC6}"/>
              </a:ext>
            </a:extLst>
          </p:cNvPr>
          <p:cNvGrpSpPr/>
          <p:nvPr/>
        </p:nvGrpSpPr>
        <p:grpSpPr>
          <a:xfrm rot="10800000">
            <a:off x="2340878" y="1532849"/>
            <a:ext cx="1659716" cy="1650947"/>
            <a:chOff x="5820464" y="1376733"/>
            <a:chExt cx="1659716" cy="1650947"/>
          </a:xfrm>
        </p:grpSpPr>
        <p:grpSp>
          <p:nvGrpSpPr>
            <p:cNvPr id="1418" name="Group 1417">
              <a:extLst>
                <a:ext uri="{FF2B5EF4-FFF2-40B4-BE49-F238E27FC236}">
                  <a16:creationId xmlns:a16="http://schemas.microsoft.com/office/drawing/2014/main" id="{0E115287-9B6D-4AC8-803F-3B12F50A6449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423" name="Group 56">
                <a:extLst>
                  <a:ext uri="{FF2B5EF4-FFF2-40B4-BE49-F238E27FC236}">
                    <a16:creationId xmlns:a16="http://schemas.microsoft.com/office/drawing/2014/main" id="{28C61F3B-5D7E-4A94-BD4E-C44CBB1F2577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23" name="Picture 14">
                  <a:extLst>
                    <a:ext uri="{FF2B5EF4-FFF2-40B4-BE49-F238E27FC236}">
                      <a16:creationId xmlns:a16="http://schemas.microsoft.com/office/drawing/2014/main" id="{2DAB940A-6F30-40BF-BBBC-886756D5D7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4" name="Picture 15">
                  <a:extLst>
                    <a:ext uri="{FF2B5EF4-FFF2-40B4-BE49-F238E27FC236}">
                      <a16:creationId xmlns:a16="http://schemas.microsoft.com/office/drawing/2014/main" id="{F31F30C5-E520-4053-AE08-94942C911F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5" name="Picture 16">
                  <a:extLst>
                    <a:ext uri="{FF2B5EF4-FFF2-40B4-BE49-F238E27FC236}">
                      <a16:creationId xmlns:a16="http://schemas.microsoft.com/office/drawing/2014/main" id="{3CCA0D78-074C-4A99-A1F5-ED17B4F46B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6" name="Picture 17">
                  <a:extLst>
                    <a:ext uri="{FF2B5EF4-FFF2-40B4-BE49-F238E27FC236}">
                      <a16:creationId xmlns:a16="http://schemas.microsoft.com/office/drawing/2014/main" id="{D98B39E8-51BA-4FA4-8A84-E7C66DBE5C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7" name="Picture 18">
                  <a:extLst>
                    <a:ext uri="{FF2B5EF4-FFF2-40B4-BE49-F238E27FC236}">
                      <a16:creationId xmlns:a16="http://schemas.microsoft.com/office/drawing/2014/main" id="{6A98C123-4D2B-49A5-911E-AC4BBCD226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8" name="Picture 19">
                  <a:extLst>
                    <a:ext uri="{FF2B5EF4-FFF2-40B4-BE49-F238E27FC236}">
                      <a16:creationId xmlns:a16="http://schemas.microsoft.com/office/drawing/2014/main" id="{42BB47B4-CE4C-4D99-8465-1792CFD63E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9" name="Picture 20">
                  <a:extLst>
                    <a:ext uri="{FF2B5EF4-FFF2-40B4-BE49-F238E27FC236}">
                      <a16:creationId xmlns:a16="http://schemas.microsoft.com/office/drawing/2014/main" id="{544F0A06-9E8C-42A0-9028-2B6C25536D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0" name="Picture 21">
                  <a:extLst>
                    <a:ext uri="{FF2B5EF4-FFF2-40B4-BE49-F238E27FC236}">
                      <a16:creationId xmlns:a16="http://schemas.microsoft.com/office/drawing/2014/main" id="{3FA41A71-041C-4CD9-A434-263519E007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1" name="Picture 22">
                  <a:extLst>
                    <a:ext uri="{FF2B5EF4-FFF2-40B4-BE49-F238E27FC236}">
                      <a16:creationId xmlns:a16="http://schemas.microsoft.com/office/drawing/2014/main" id="{50FA7EB2-9FC4-461F-ACA8-059B7E3638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2" name="Picture 23">
                  <a:extLst>
                    <a:ext uri="{FF2B5EF4-FFF2-40B4-BE49-F238E27FC236}">
                      <a16:creationId xmlns:a16="http://schemas.microsoft.com/office/drawing/2014/main" id="{803BE6A6-F27B-4DF6-BE08-FE5E8A8D75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4" name="Group 56">
                <a:extLst>
                  <a:ext uri="{FF2B5EF4-FFF2-40B4-BE49-F238E27FC236}">
                    <a16:creationId xmlns:a16="http://schemas.microsoft.com/office/drawing/2014/main" id="{B7554247-F96F-48D7-919F-B5B51B35CE44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13" name="Picture 14">
                  <a:extLst>
                    <a:ext uri="{FF2B5EF4-FFF2-40B4-BE49-F238E27FC236}">
                      <a16:creationId xmlns:a16="http://schemas.microsoft.com/office/drawing/2014/main" id="{3C779296-EE14-41A9-8428-4C199602E9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4" name="Picture 15">
                  <a:extLst>
                    <a:ext uri="{FF2B5EF4-FFF2-40B4-BE49-F238E27FC236}">
                      <a16:creationId xmlns:a16="http://schemas.microsoft.com/office/drawing/2014/main" id="{DAD1CE5C-0C42-427C-B3E2-C4A7661755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5" name="Picture 16">
                  <a:extLst>
                    <a:ext uri="{FF2B5EF4-FFF2-40B4-BE49-F238E27FC236}">
                      <a16:creationId xmlns:a16="http://schemas.microsoft.com/office/drawing/2014/main" id="{501FBBC1-FEEA-40C3-A02E-2182B9A70E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6" name="Picture 17">
                  <a:extLst>
                    <a:ext uri="{FF2B5EF4-FFF2-40B4-BE49-F238E27FC236}">
                      <a16:creationId xmlns:a16="http://schemas.microsoft.com/office/drawing/2014/main" id="{78CCECA2-2E86-4345-8138-17E435ED0E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7" name="Picture 18">
                  <a:extLst>
                    <a:ext uri="{FF2B5EF4-FFF2-40B4-BE49-F238E27FC236}">
                      <a16:creationId xmlns:a16="http://schemas.microsoft.com/office/drawing/2014/main" id="{05A50124-6885-4E3F-B2A3-0BCB1770C4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8" name="Picture 19">
                  <a:extLst>
                    <a:ext uri="{FF2B5EF4-FFF2-40B4-BE49-F238E27FC236}">
                      <a16:creationId xmlns:a16="http://schemas.microsoft.com/office/drawing/2014/main" id="{5078C43E-EC48-44D9-8BE7-BF91CCB28C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9" name="Picture 20">
                  <a:extLst>
                    <a:ext uri="{FF2B5EF4-FFF2-40B4-BE49-F238E27FC236}">
                      <a16:creationId xmlns:a16="http://schemas.microsoft.com/office/drawing/2014/main" id="{F1DB1389-A3FD-4A4D-A475-BFFF684E6F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0" name="Picture 21">
                  <a:extLst>
                    <a:ext uri="{FF2B5EF4-FFF2-40B4-BE49-F238E27FC236}">
                      <a16:creationId xmlns:a16="http://schemas.microsoft.com/office/drawing/2014/main" id="{F7A71DB0-4B75-4D6B-B2C4-216652AFFA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1" name="Picture 22">
                  <a:extLst>
                    <a:ext uri="{FF2B5EF4-FFF2-40B4-BE49-F238E27FC236}">
                      <a16:creationId xmlns:a16="http://schemas.microsoft.com/office/drawing/2014/main" id="{9E348802-C777-46CF-BE04-9D570C486A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2" name="Picture 23">
                  <a:extLst>
                    <a:ext uri="{FF2B5EF4-FFF2-40B4-BE49-F238E27FC236}">
                      <a16:creationId xmlns:a16="http://schemas.microsoft.com/office/drawing/2014/main" id="{0FEC8EEF-9D1E-4A6E-A61C-2BF4F465AC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5" name="Group 56">
                <a:extLst>
                  <a:ext uri="{FF2B5EF4-FFF2-40B4-BE49-F238E27FC236}">
                    <a16:creationId xmlns:a16="http://schemas.microsoft.com/office/drawing/2014/main" id="{3D9CE3B3-B077-4940-B143-136CBFBABDA6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03" name="Picture 14">
                  <a:extLst>
                    <a:ext uri="{FF2B5EF4-FFF2-40B4-BE49-F238E27FC236}">
                      <a16:creationId xmlns:a16="http://schemas.microsoft.com/office/drawing/2014/main" id="{6AA15250-7973-4B3F-ACCC-7381340CD2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4" name="Picture 15">
                  <a:extLst>
                    <a:ext uri="{FF2B5EF4-FFF2-40B4-BE49-F238E27FC236}">
                      <a16:creationId xmlns:a16="http://schemas.microsoft.com/office/drawing/2014/main" id="{46918502-0E3E-4F99-B311-5BFC52A65E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5" name="Picture 16">
                  <a:extLst>
                    <a:ext uri="{FF2B5EF4-FFF2-40B4-BE49-F238E27FC236}">
                      <a16:creationId xmlns:a16="http://schemas.microsoft.com/office/drawing/2014/main" id="{BC2B50FD-810D-470B-8458-47D06BB54C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6" name="Picture 17">
                  <a:extLst>
                    <a:ext uri="{FF2B5EF4-FFF2-40B4-BE49-F238E27FC236}">
                      <a16:creationId xmlns:a16="http://schemas.microsoft.com/office/drawing/2014/main" id="{CABAAA16-3CF4-43BB-A7CD-6476A278B3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7" name="Picture 18">
                  <a:extLst>
                    <a:ext uri="{FF2B5EF4-FFF2-40B4-BE49-F238E27FC236}">
                      <a16:creationId xmlns:a16="http://schemas.microsoft.com/office/drawing/2014/main" id="{F55A4D1B-B7EF-4968-9CDD-83A2219A07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8" name="Picture 19">
                  <a:extLst>
                    <a:ext uri="{FF2B5EF4-FFF2-40B4-BE49-F238E27FC236}">
                      <a16:creationId xmlns:a16="http://schemas.microsoft.com/office/drawing/2014/main" id="{DE22DF34-BFBB-4EC1-A534-97D3C48397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9" name="Picture 20">
                  <a:extLst>
                    <a:ext uri="{FF2B5EF4-FFF2-40B4-BE49-F238E27FC236}">
                      <a16:creationId xmlns:a16="http://schemas.microsoft.com/office/drawing/2014/main" id="{C5B9336E-3ED3-40C8-9676-5F0CDC0DDF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0" name="Picture 21">
                  <a:extLst>
                    <a:ext uri="{FF2B5EF4-FFF2-40B4-BE49-F238E27FC236}">
                      <a16:creationId xmlns:a16="http://schemas.microsoft.com/office/drawing/2014/main" id="{8F13C51C-EC92-440C-B88E-843E18B40F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1" name="Picture 22">
                  <a:extLst>
                    <a:ext uri="{FF2B5EF4-FFF2-40B4-BE49-F238E27FC236}">
                      <a16:creationId xmlns:a16="http://schemas.microsoft.com/office/drawing/2014/main" id="{FA30A4EF-ADE0-47A4-995B-FD2C09BABB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2" name="Picture 23">
                  <a:extLst>
                    <a:ext uri="{FF2B5EF4-FFF2-40B4-BE49-F238E27FC236}">
                      <a16:creationId xmlns:a16="http://schemas.microsoft.com/office/drawing/2014/main" id="{38B675F5-A5CF-4D0D-B1DA-CBBC40ACD9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6" name="Group 56">
                <a:extLst>
                  <a:ext uri="{FF2B5EF4-FFF2-40B4-BE49-F238E27FC236}">
                    <a16:creationId xmlns:a16="http://schemas.microsoft.com/office/drawing/2014/main" id="{599422D5-457B-4493-B1DC-0D0A61660F7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93" name="Picture 14">
                  <a:extLst>
                    <a:ext uri="{FF2B5EF4-FFF2-40B4-BE49-F238E27FC236}">
                      <a16:creationId xmlns:a16="http://schemas.microsoft.com/office/drawing/2014/main" id="{8A1F860D-8B01-44E8-A58F-FF70F4A9F8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4" name="Picture 15">
                  <a:extLst>
                    <a:ext uri="{FF2B5EF4-FFF2-40B4-BE49-F238E27FC236}">
                      <a16:creationId xmlns:a16="http://schemas.microsoft.com/office/drawing/2014/main" id="{3B20693B-1DB4-4E26-BAD1-598AEDBBCA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5" name="Picture 16">
                  <a:extLst>
                    <a:ext uri="{FF2B5EF4-FFF2-40B4-BE49-F238E27FC236}">
                      <a16:creationId xmlns:a16="http://schemas.microsoft.com/office/drawing/2014/main" id="{366A89A2-E968-4F5F-A90B-F3D2AD3662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6" name="Picture 17">
                  <a:extLst>
                    <a:ext uri="{FF2B5EF4-FFF2-40B4-BE49-F238E27FC236}">
                      <a16:creationId xmlns:a16="http://schemas.microsoft.com/office/drawing/2014/main" id="{0D400B8D-2DE6-4599-9A28-29DDF7A395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7" name="Picture 18">
                  <a:extLst>
                    <a:ext uri="{FF2B5EF4-FFF2-40B4-BE49-F238E27FC236}">
                      <a16:creationId xmlns:a16="http://schemas.microsoft.com/office/drawing/2014/main" id="{1845C41B-5FB2-4916-B7E7-C2DBA07D54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8" name="Picture 19">
                  <a:extLst>
                    <a:ext uri="{FF2B5EF4-FFF2-40B4-BE49-F238E27FC236}">
                      <a16:creationId xmlns:a16="http://schemas.microsoft.com/office/drawing/2014/main" id="{84B4F531-410D-4BD7-8FDE-72ED4D0B68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9" name="Picture 20">
                  <a:extLst>
                    <a:ext uri="{FF2B5EF4-FFF2-40B4-BE49-F238E27FC236}">
                      <a16:creationId xmlns:a16="http://schemas.microsoft.com/office/drawing/2014/main" id="{4A474AE6-9D4F-4441-907D-CE29CEAD5B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0" name="Picture 21">
                  <a:extLst>
                    <a:ext uri="{FF2B5EF4-FFF2-40B4-BE49-F238E27FC236}">
                      <a16:creationId xmlns:a16="http://schemas.microsoft.com/office/drawing/2014/main" id="{A1D71BBD-FAC9-49D8-885A-CE0F58A6D1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1" name="Picture 22">
                  <a:extLst>
                    <a:ext uri="{FF2B5EF4-FFF2-40B4-BE49-F238E27FC236}">
                      <a16:creationId xmlns:a16="http://schemas.microsoft.com/office/drawing/2014/main" id="{262B7EB7-0409-48BE-8DE4-A358EFC973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2" name="Picture 23">
                  <a:extLst>
                    <a:ext uri="{FF2B5EF4-FFF2-40B4-BE49-F238E27FC236}">
                      <a16:creationId xmlns:a16="http://schemas.microsoft.com/office/drawing/2014/main" id="{34443457-1EEB-4C31-9559-FAE454CC2F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7" name="Group 56">
                <a:extLst>
                  <a:ext uri="{FF2B5EF4-FFF2-40B4-BE49-F238E27FC236}">
                    <a16:creationId xmlns:a16="http://schemas.microsoft.com/office/drawing/2014/main" id="{C5FB3B76-4D6A-4218-B10F-58D5C81A005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83" name="Picture 14">
                  <a:extLst>
                    <a:ext uri="{FF2B5EF4-FFF2-40B4-BE49-F238E27FC236}">
                      <a16:creationId xmlns:a16="http://schemas.microsoft.com/office/drawing/2014/main" id="{E1F73FDE-ABA2-4904-85CD-CCD8F4681E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4" name="Picture 15">
                  <a:extLst>
                    <a:ext uri="{FF2B5EF4-FFF2-40B4-BE49-F238E27FC236}">
                      <a16:creationId xmlns:a16="http://schemas.microsoft.com/office/drawing/2014/main" id="{BF77386A-C6DB-4823-BD62-60071AB12B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5" name="Picture 16">
                  <a:extLst>
                    <a:ext uri="{FF2B5EF4-FFF2-40B4-BE49-F238E27FC236}">
                      <a16:creationId xmlns:a16="http://schemas.microsoft.com/office/drawing/2014/main" id="{5F5773A3-92D1-44D5-88E1-D37338AA1E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6" name="Picture 17">
                  <a:extLst>
                    <a:ext uri="{FF2B5EF4-FFF2-40B4-BE49-F238E27FC236}">
                      <a16:creationId xmlns:a16="http://schemas.microsoft.com/office/drawing/2014/main" id="{E058FEBE-8AC7-46DF-B129-F5C8AC0072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7" name="Picture 18">
                  <a:extLst>
                    <a:ext uri="{FF2B5EF4-FFF2-40B4-BE49-F238E27FC236}">
                      <a16:creationId xmlns:a16="http://schemas.microsoft.com/office/drawing/2014/main" id="{B263B547-CA3A-4A72-B5AB-F056DEAB6C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8" name="Picture 19">
                  <a:extLst>
                    <a:ext uri="{FF2B5EF4-FFF2-40B4-BE49-F238E27FC236}">
                      <a16:creationId xmlns:a16="http://schemas.microsoft.com/office/drawing/2014/main" id="{9D8643C5-55FB-4F63-934E-F339C8AABF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9" name="Picture 20">
                  <a:extLst>
                    <a:ext uri="{FF2B5EF4-FFF2-40B4-BE49-F238E27FC236}">
                      <a16:creationId xmlns:a16="http://schemas.microsoft.com/office/drawing/2014/main" id="{897D4F75-F587-4FD5-9970-D4AB8EE207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0" name="Picture 21">
                  <a:extLst>
                    <a:ext uri="{FF2B5EF4-FFF2-40B4-BE49-F238E27FC236}">
                      <a16:creationId xmlns:a16="http://schemas.microsoft.com/office/drawing/2014/main" id="{ABBBE7EC-B872-435E-8A31-2AE4DF2C50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1" name="Picture 22">
                  <a:extLst>
                    <a:ext uri="{FF2B5EF4-FFF2-40B4-BE49-F238E27FC236}">
                      <a16:creationId xmlns:a16="http://schemas.microsoft.com/office/drawing/2014/main" id="{993007FD-8304-4302-8AE8-C08C8DD808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2" name="Picture 23">
                  <a:extLst>
                    <a:ext uri="{FF2B5EF4-FFF2-40B4-BE49-F238E27FC236}">
                      <a16:creationId xmlns:a16="http://schemas.microsoft.com/office/drawing/2014/main" id="{23D28D65-0263-4910-9E14-AA7FCD0AE0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8" name="Group 56">
                <a:extLst>
                  <a:ext uri="{FF2B5EF4-FFF2-40B4-BE49-F238E27FC236}">
                    <a16:creationId xmlns:a16="http://schemas.microsoft.com/office/drawing/2014/main" id="{467F9C94-2945-4FE6-A3E5-D110974B2FE1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73" name="Picture 14">
                  <a:extLst>
                    <a:ext uri="{FF2B5EF4-FFF2-40B4-BE49-F238E27FC236}">
                      <a16:creationId xmlns:a16="http://schemas.microsoft.com/office/drawing/2014/main" id="{373CE5F4-2139-4D54-9D93-4F79EA7895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4" name="Picture 15">
                  <a:extLst>
                    <a:ext uri="{FF2B5EF4-FFF2-40B4-BE49-F238E27FC236}">
                      <a16:creationId xmlns:a16="http://schemas.microsoft.com/office/drawing/2014/main" id="{FCD9A905-748E-4120-AA8B-57EF419D28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5" name="Picture 16">
                  <a:extLst>
                    <a:ext uri="{FF2B5EF4-FFF2-40B4-BE49-F238E27FC236}">
                      <a16:creationId xmlns:a16="http://schemas.microsoft.com/office/drawing/2014/main" id="{40122E34-09ED-49B4-B0C5-9E6934F550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6" name="Picture 17">
                  <a:extLst>
                    <a:ext uri="{FF2B5EF4-FFF2-40B4-BE49-F238E27FC236}">
                      <a16:creationId xmlns:a16="http://schemas.microsoft.com/office/drawing/2014/main" id="{37F84D44-13BB-46B4-98A3-704EB4CC3A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7" name="Picture 18">
                  <a:extLst>
                    <a:ext uri="{FF2B5EF4-FFF2-40B4-BE49-F238E27FC236}">
                      <a16:creationId xmlns:a16="http://schemas.microsoft.com/office/drawing/2014/main" id="{EB38559A-2D81-4954-8F3B-221058919E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8" name="Picture 19">
                  <a:extLst>
                    <a:ext uri="{FF2B5EF4-FFF2-40B4-BE49-F238E27FC236}">
                      <a16:creationId xmlns:a16="http://schemas.microsoft.com/office/drawing/2014/main" id="{CB707D44-A7D6-4325-8680-B1BF700E0F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9" name="Picture 20">
                  <a:extLst>
                    <a:ext uri="{FF2B5EF4-FFF2-40B4-BE49-F238E27FC236}">
                      <a16:creationId xmlns:a16="http://schemas.microsoft.com/office/drawing/2014/main" id="{6A6EBCB9-8AB8-486F-B67D-BE944741D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0" name="Picture 21">
                  <a:extLst>
                    <a:ext uri="{FF2B5EF4-FFF2-40B4-BE49-F238E27FC236}">
                      <a16:creationId xmlns:a16="http://schemas.microsoft.com/office/drawing/2014/main" id="{EFD2DFC7-869D-493B-8C4B-40F00865A1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1" name="Picture 22">
                  <a:extLst>
                    <a:ext uri="{FF2B5EF4-FFF2-40B4-BE49-F238E27FC236}">
                      <a16:creationId xmlns:a16="http://schemas.microsoft.com/office/drawing/2014/main" id="{B831845E-C254-4D2F-8AE2-38B71F14A9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2" name="Picture 23">
                  <a:extLst>
                    <a:ext uri="{FF2B5EF4-FFF2-40B4-BE49-F238E27FC236}">
                      <a16:creationId xmlns:a16="http://schemas.microsoft.com/office/drawing/2014/main" id="{44BB9674-828F-4595-8A03-9B2C777036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9" name="Group 56">
                <a:extLst>
                  <a:ext uri="{FF2B5EF4-FFF2-40B4-BE49-F238E27FC236}">
                    <a16:creationId xmlns:a16="http://schemas.microsoft.com/office/drawing/2014/main" id="{8B9FDB3B-EF15-4F6F-BCB1-B56765957D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63" name="Picture 14">
                  <a:extLst>
                    <a:ext uri="{FF2B5EF4-FFF2-40B4-BE49-F238E27FC236}">
                      <a16:creationId xmlns:a16="http://schemas.microsoft.com/office/drawing/2014/main" id="{B6DB309C-E3B1-4087-849C-73377ECFB2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4" name="Picture 15">
                  <a:extLst>
                    <a:ext uri="{FF2B5EF4-FFF2-40B4-BE49-F238E27FC236}">
                      <a16:creationId xmlns:a16="http://schemas.microsoft.com/office/drawing/2014/main" id="{4660496E-DA53-4869-8AFC-3D99FA0F62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5" name="Picture 16">
                  <a:extLst>
                    <a:ext uri="{FF2B5EF4-FFF2-40B4-BE49-F238E27FC236}">
                      <a16:creationId xmlns:a16="http://schemas.microsoft.com/office/drawing/2014/main" id="{4665935E-5A7A-4710-B0C8-C494222C62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6" name="Picture 17">
                  <a:extLst>
                    <a:ext uri="{FF2B5EF4-FFF2-40B4-BE49-F238E27FC236}">
                      <a16:creationId xmlns:a16="http://schemas.microsoft.com/office/drawing/2014/main" id="{E3A27B2E-4BA9-4496-8D6A-649BFDE91E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7" name="Picture 18">
                  <a:extLst>
                    <a:ext uri="{FF2B5EF4-FFF2-40B4-BE49-F238E27FC236}">
                      <a16:creationId xmlns:a16="http://schemas.microsoft.com/office/drawing/2014/main" id="{D14AEF48-543F-4688-B049-91B003C1A6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8" name="Picture 19">
                  <a:extLst>
                    <a:ext uri="{FF2B5EF4-FFF2-40B4-BE49-F238E27FC236}">
                      <a16:creationId xmlns:a16="http://schemas.microsoft.com/office/drawing/2014/main" id="{1C51E9D4-ECD2-4061-BAD3-0B235CE004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9" name="Picture 20">
                  <a:extLst>
                    <a:ext uri="{FF2B5EF4-FFF2-40B4-BE49-F238E27FC236}">
                      <a16:creationId xmlns:a16="http://schemas.microsoft.com/office/drawing/2014/main" id="{7976BBF1-AAF3-42D6-A578-D3659258E6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0" name="Picture 21">
                  <a:extLst>
                    <a:ext uri="{FF2B5EF4-FFF2-40B4-BE49-F238E27FC236}">
                      <a16:creationId xmlns:a16="http://schemas.microsoft.com/office/drawing/2014/main" id="{9EB22069-57EB-4A8A-8783-58B550861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1" name="Picture 22">
                  <a:extLst>
                    <a:ext uri="{FF2B5EF4-FFF2-40B4-BE49-F238E27FC236}">
                      <a16:creationId xmlns:a16="http://schemas.microsoft.com/office/drawing/2014/main" id="{5061FFBA-7A5F-4A46-B81A-E5B69EA9A5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2" name="Picture 23">
                  <a:extLst>
                    <a:ext uri="{FF2B5EF4-FFF2-40B4-BE49-F238E27FC236}">
                      <a16:creationId xmlns:a16="http://schemas.microsoft.com/office/drawing/2014/main" id="{ABDFC58F-EACA-42A7-9371-DBC944D1B5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0" name="Group 56">
                <a:extLst>
                  <a:ext uri="{FF2B5EF4-FFF2-40B4-BE49-F238E27FC236}">
                    <a16:creationId xmlns:a16="http://schemas.microsoft.com/office/drawing/2014/main" id="{F0E66DFF-610E-492C-9DF1-437BB8B771C4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53" name="Picture 14">
                  <a:extLst>
                    <a:ext uri="{FF2B5EF4-FFF2-40B4-BE49-F238E27FC236}">
                      <a16:creationId xmlns:a16="http://schemas.microsoft.com/office/drawing/2014/main" id="{5FDF7C24-950C-4826-B437-987F9E8F21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4" name="Picture 15">
                  <a:extLst>
                    <a:ext uri="{FF2B5EF4-FFF2-40B4-BE49-F238E27FC236}">
                      <a16:creationId xmlns:a16="http://schemas.microsoft.com/office/drawing/2014/main" id="{4D78EFCD-25A3-433C-AEC4-CDD443FE61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5" name="Picture 16">
                  <a:extLst>
                    <a:ext uri="{FF2B5EF4-FFF2-40B4-BE49-F238E27FC236}">
                      <a16:creationId xmlns:a16="http://schemas.microsoft.com/office/drawing/2014/main" id="{8FBD4983-A979-4F9B-9E1B-BC6F94404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6" name="Picture 17">
                  <a:extLst>
                    <a:ext uri="{FF2B5EF4-FFF2-40B4-BE49-F238E27FC236}">
                      <a16:creationId xmlns:a16="http://schemas.microsoft.com/office/drawing/2014/main" id="{033A5AFE-F39A-46D5-A798-6A2D5DDFB0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7" name="Picture 18">
                  <a:extLst>
                    <a:ext uri="{FF2B5EF4-FFF2-40B4-BE49-F238E27FC236}">
                      <a16:creationId xmlns:a16="http://schemas.microsoft.com/office/drawing/2014/main" id="{131F7D56-BBA1-42A5-AC9C-D876886247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8" name="Picture 19">
                  <a:extLst>
                    <a:ext uri="{FF2B5EF4-FFF2-40B4-BE49-F238E27FC236}">
                      <a16:creationId xmlns:a16="http://schemas.microsoft.com/office/drawing/2014/main" id="{00842A28-A4A8-4B4A-A89B-00F448D495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9" name="Picture 20">
                  <a:extLst>
                    <a:ext uri="{FF2B5EF4-FFF2-40B4-BE49-F238E27FC236}">
                      <a16:creationId xmlns:a16="http://schemas.microsoft.com/office/drawing/2014/main" id="{0B658CFC-EF98-4B15-B583-75F4733055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0" name="Picture 21">
                  <a:extLst>
                    <a:ext uri="{FF2B5EF4-FFF2-40B4-BE49-F238E27FC236}">
                      <a16:creationId xmlns:a16="http://schemas.microsoft.com/office/drawing/2014/main" id="{C5D13228-8A32-46B6-9C09-6D7516F7D9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1" name="Picture 22">
                  <a:extLst>
                    <a:ext uri="{FF2B5EF4-FFF2-40B4-BE49-F238E27FC236}">
                      <a16:creationId xmlns:a16="http://schemas.microsoft.com/office/drawing/2014/main" id="{4248C247-A7BE-4109-816E-49AC08867A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2" name="Picture 23">
                  <a:extLst>
                    <a:ext uri="{FF2B5EF4-FFF2-40B4-BE49-F238E27FC236}">
                      <a16:creationId xmlns:a16="http://schemas.microsoft.com/office/drawing/2014/main" id="{96F542A0-AAA6-41DC-BB75-58E12CF132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1" name="Group 56">
                <a:extLst>
                  <a:ext uri="{FF2B5EF4-FFF2-40B4-BE49-F238E27FC236}">
                    <a16:creationId xmlns:a16="http://schemas.microsoft.com/office/drawing/2014/main" id="{C0C0853C-2F57-417F-99F4-5DE83E2702A7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43" name="Picture 14">
                  <a:extLst>
                    <a:ext uri="{FF2B5EF4-FFF2-40B4-BE49-F238E27FC236}">
                      <a16:creationId xmlns:a16="http://schemas.microsoft.com/office/drawing/2014/main" id="{5F744C27-D2CC-457B-A0B6-489D4C8EF3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4" name="Picture 15">
                  <a:extLst>
                    <a:ext uri="{FF2B5EF4-FFF2-40B4-BE49-F238E27FC236}">
                      <a16:creationId xmlns:a16="http://schemas.microsoft.com/office/drawing/2014/main" id="{2E44E908-AE29-49AA-98F0-94CA980213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5" name="Picture 16">
                  <a:extLst>
                    <a:ext uri="{FF2B5EF4-FFF2-40B4-BE49-F238E27FC236}">
                      <a16:creationId xmlns:a16="http://schemas.microsoft.com/office/drawing/2014/main" id="{9D3D9A4A-70E4-41A0-B4E6-7186EC8C11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6" name="Picture 17">
                  <a:extLst>
                    <a:ext uri="{FF2B5EF4-FFF2-40B4-BE49-F238E27FC236}">
                      <a16:creationId xmlns:a16="http://schemas.microsoft.com/office/drawing/2014/main" id="{DD45B39F-737C-4AAC-9570-74013C5BAD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7" name="Picture 18">
                  <a:extLst>
                    <a:ext uri="{FF2B5EF4-FFF2-40B4-BE49-F238E27FC236}">
                      <a16:creationId xmlns:a16="http://schemas.microsoft.com/office/drawing/2014/main" id="{B6C58550-27C9-404A-AF67-1F2FEE8574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8" name="Picture 19">
                  <a:extLst>
                    <a:ext uri="{FF2B5EF4-FFF2-40B4-BE49-F238E27FC236}">
                      <a16:creationId xmlns:a16="http://schemas.microsoft.com/office/drawing/2014/main" id="{9E68D316-D518-4CB1-B0AA-0D73F06F0D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9" name="Picture 20">
                  <a:extLst>
                    <a:ext uri="{FF2B5EF4-FFF2-40B4-BE49-F238E27FC236}">
                      <a16:creationId xmlns:a16="http://schemas.microsoft.com/office/drawing/2014/main" id="{FBCF051E-84BA-4BC7-B452-6FFA54135A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0" name="Picture 21">
                  <a:extLst>
                    <a:ext uri="{FF2B5EF4-FFF2-40B4-BE49-F238E27FC236}">
                      <a16:creationId xmlns:a16="http://schemas.microsoft.com/office/drawing/2014/main" id="{FA52DE86-2B20-4B2E-98AD-3805DC1581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1" name="Picture 22">
                  <a:extLst>
                    <a:ext uri="{FF2B5EF4-FFF2-40B4-BE49-F238E27FC236}">
                      <a16:creationId xmlns:a16="http://schemas.microsoft.com/office/drawing/2014/main" id="{4F945086-4775-4B46-92AB-6FF04E78D9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2" name="Picture 23">
                  <a:extLst>
                    <a:ext uri="{FF2B5EF4-FFF2-40B4-BE49-F238E27FC236}">
                      <a16:creationId xmlns:a16="http://schemas.microsoft.com/office/drawing/2014/main" id="{6FB28343-50AF-46BA-8EA4-DA97B9D76E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2" name="Group 56">
                <a:extLst>
                  <a:ext uri="{FF2B5EF4-FFF2-40B4-BE49-F238E27FC236}">
                    <a16:creationId xmlns:a16="http://schemas.microsoft.com/office/drawing/2014/main" id="{50820889-0042-490C-92F1-256CEA87A30C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33" name="Picture 1432">
                  <a:extLst>
                    <a:ext uri="{FF2B5EF4-FFF2-40B4-BE49-F238E27FC236}">
                      <a16:creationId xmlns:a16="http://schemas.microsoft.com/office/drawing/2014/main" id="{D0C54BFA-A9BB-4F87-92F7-03BB94F051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4" name="Picture 1433">
                  <a:extLst>
                    <a:ext uri="{FF2B5EF4-FFF2-40B4-BE49-F238E27FC236}">
                      <a16:creationId xmlns:a16="http://schemas.microsoft.com/office/drawing/2014/main" id="{CDCD3135-05F8-4625-B549-4CC9631A71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5" name="Picture 1434">
                  <a:extLst>
                    <a:ext uri="{FF2B5EF4-FFF2-40B4-BE49-F238E27FC236}">
                      <a16:creationId xmlns:a16="http://schemas.microsoft.com/office/drawing/2014/main" id="{FFD18929-D4BD-4195-81E8-8276928983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6" name="Picture 1435">
                  <a:extLst>
                    <a:ext uri="{FF2B5EF4-FFF2-40B4-BE49-F238E27FC236}">
                      <a16:creationId xmlns:a16="http://schemas.microsoft.com/office/drawing/2014/main" id="{A8A9B1FC-3C3E-4E6D-849F-0A02446662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7" name="Picture 1436">
                  <a:extLst>
                    <a:ext uri="{FF2B5EF4-FFF2-40B4-BE49-F238E27FC236}">
                      <a16:creationId xmlns:a16="http://schemas.microsoft.com/office/drawing/2014/main" id="{E381FA17-629E-469E-9848-12368B5670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8" name="Picture 1437">
                  <a:extLst>
                    <a:ext uri="{FF2B5EF4-FFF2-40B4-BE49-F238E27FC236}">
                      <a16:creationId xmlns:a16="http://schemas.microsoft.com/office/drawing/2014/main" id="{5C25949C-74C2-4C1E-AA85-87B7066CB4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9" name="Picture 1438">
                  <a:extLst>
                    <a:ext uri="{FF2B5EF4-FFF2-40B4-BE49-F238E27FC236}">
                      <a16:creationId xmlns:a16="http://schemas.microsoft.com/office/drawing/2014/main" id="{D55882FA-1538-45A8-A02A-4A915E66D4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0" name="Picture 1439">
                  <a:extLst>
                    <a:ext uri="{FF2B5EF4-FFF2-40B4-BE49-F238E27FC236}">
                      <a16:creationId xmlns:a16="http://schemas.microsoft.com/office/drawing/2014/main" id="{37F3D50D-A6D8-4705-A15E-6D5CE1C038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1" name="Picture 1440">
                  <a:extLst>
                    <a:ext uri="{FF2B5EF4-FFF2-40B4-BE49-F238E27FC236}">
                      <a16:creationId xmlns:a16="http://schemas.microsoft.com/office/drawing/2014/main" id="{FD8AD602-F1F5-494D-83F3-FE4EEDE8A7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2" name="Picture 1441">
                  <a:extLst>
                    <a:ext uri="{FF2B5EF4-FFF2-40B4-BE49-F238E27FC236}">
                      <a16:creationId xmlns:a16="http://schemas.microsoft.com/office/drawing/2014/main" id="{B40A6EA3-F99F-45F6-AE4A-BFFAD912A8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419" name="Flowchart: Data 1418">
              <a:extLst>
                <a:ext uri="{FF2B5EF4-FFF2-40B4-BE49-F238E27FC236}">
                  <a16:creationId xmlns:a16="http://schemas.microsoft.com/office/drawing/2014/main" id="{8FB63217-138C-4C68-8B4C-99000A4D5970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20" name="Flowchart: Data 1419">
              <a:extLst>
                <a:ext uri="{FF2B5EF4-FFF2-40B4-BE49-F238E27FC236}">
                  <a16:creationId xmlns:a16="http://schemas.microsoft.com/office/drawing/2014/main" id="{14827660-5962-491C-9A58-AE85A22F5B30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21" name="Rectangle 1420">
              <a:extLst>
                <a:ext uri="{FF2B5EF4-FFF2-40B4-BE49-F238E27FC236}">
                  <a16:creationId xmlns:a16="http://schemas.microsoft.com/office/drawing/2014/main" id="{9BAC0BE2-AAF5-4242-A380-077A8B7B4453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2" name="Rectangle 1421">
              <a:extLst>
                <a:ext uri="{FF2B5EF4-FFF2-40B4-BE49-F238E27FC236}">
                  <a16:creationId xmlns:a16="http://schemas.microsoft.com/office/drawing/2014/main" id="{31E3E57A-9FDC-471F-9DBE-B51B8D03621C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33" name="Group 1532">
            <a:extLst>
              <a:ext uri="{FF2B5EF4-FFF2-40B4-BE49-F238E27FC236}">
                <a16:creationId xmlns:a16="http://schemas.microsoft.com/office/drawing/2014/main" id="{CCB947A1-63E9-49B2-A548-337E7B47DE32}"/>
              </a:ext>
            </a:extLst>
          </p:cNvPr>
          <p:cNvGrpSpPr/>
          <p:nvPr/>
        </p:nvGrpSpPr>
        <p:grpSpPr>
          <a:xfrm rot="10800000">
            <a:off x="2354385" y="3313326"/>
            <a:ext cx="1659716" cy="1650947"/>
            <a:chOff x="5820464" y="1376733"/>
            <a:chExt cx="1659716" cy="1650947"/>
          </a:xfrm>
        </p:grpSpPr>
        <p:grpSp>
          <p:nvGrpSpPr>
            <p:cNvPr id="1534" name="Group 1533">
              <a:extLst>
                <a:ext uri="{FF2B5EF4-FFF2-40B4-BE49-F238E27FC236}">
                  <a16:creationId xmlns:a16="http://schemas.microsoft.com/office/drawing/2014/main" id="{96027341-C3EF-4288-9BFD-8762E7168FBB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539" name="Group 56">
                <a:extLst>
                  <a:ext uri="{FF2B5EF4-FFF2-40B4-BE49-F238E27FC236}">
                    <a16:creationId xmlns:a16="http://schemas.microsoft.com/office/drawing/2014/main" id="{2BBBAA7E-D0B2-4F47-AB0A-267B6090C036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39" name="Picture 14">
                  <a:extLst>
                    <a:ext uri="{FF2B5EF4-FFF2-40B4-BE49-F238E27FC236}">
                      <a16:creationId xmlns:a16="http://schemas.microsoft.com/office/drawing/2014/main" id="{48F7EBD5-26EA-41A9-A683-FE39B40428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0" name="Picture 15">
                  <a:extLst>
                    <a:ext uri="{FF2B5EF4-FFF2-40B4-BE49-F238E27FC236}">
                      <a16:creationId xmlns:a16="http://schemas.microsoft.com/office/drawing/2014/main" id="{0D6A2D78-B6F6-4D6F-885F-9F3814B163D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1" name="Picture 16">
                  <a:extLst>
                    <a:ext uri="{FF2B5EF4-FFF2-40B4-BE49-F238E27FC236}">
                      <a16:creationId xmlns:a16="http://schemas.microsoft.com/office/drawing/2014/main" id="{BD95F669-A85E-4238-94F4-10AB50D4FC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2" name="Picture 17">
                  <a:extLst>
                    <a:ext uri="{FF2B5EF4-FFF2-40B4-BE49-F238E27FC236}">
                      <a16:creationId xmlns:a16="http://schemas.microsoft.com/office/drawing/2014/main" id="{408938A6-9A6C-41B3-A8AE-E31653B61C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3" name="Picture 18">
                  <a:extLst>
                    <a:ext uri="{FF2B5EF4-FFF2-40B4-BE49-F238E27FC236}">
                      <a16:creationId xmlns:a16="http://schemas.microsoft.com/office/drawing/2014/main" id="{7FF7BF8F-0F58-4BFC-A612-351EDE1A16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4" name="Picture 19">
                  <a:extLst>
                    <a:ext uri="{FF2B5EF4-FFF2-40B4-BE49-F238E27FC236}">
                      <a16:creationId xmlns:a16="http://schemas.microsoft.com/office/drawing/2014/main" id="{3EA1E08E-55DA-43D3-9C3C-0677C382B0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5" name="Picture 20">
                  <a:extLst>
                    <a:ext uri="{FF2B5EF4-FFF2-40B4-BE49-F238E27FC236}">
                      <a16:creationId xmlns:a16="http://schemas.microsoft.com/office/drawing/2014/main" id="{0E4609B3-FAB2-42D7-88F6-BE68609025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6" name="Picture 21">
                  <a:extLst>
                    <a:ext uri="{FF2B5EF4-FFF2-40B4-BE49-F238E27FC236}">
                      <a16:creationId xmlns:a16="http://schemas.microsoft.com/office/drawing/2014/main" id="{B75B5359-1802-4EF1-B545-F1949ABF83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7" name="Picture 22">
                  <a:extLst>
                    <a:ext uri="{FF2B5EF4-FFF2-40B4-BE49-F238E27FC236}">
                      <a16:creationId xmlns:a16="http://schemas.microsoft.com/office/drawing/2014/main" id="{B06ED19B-2B0F-40C9-9D95-3FAC49055F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8" name="Picture 23">
                  <a:extLst>
                    <a:ext uri="{FF2B5EF4-FFF2-40B4-BE49-F238E27FC236}">
                      <a16:creationId xmlns:a16="http://schemas.microsoft.com/office/drawing/2014/main" id="{2C56D6F1-4744-4217-A089-DA0CC8EB27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0" name="Group 56">
                <a:extLst>
                  <a:ext uri="{FF2B5EF4-FFF2-40B4-BE49-F238E27FC236}">
                    <a16:creationId xmlns:a16="http://schemas.microsoft.com/office/drawing/2014/main" id="{1B0CDE5F-5CAE-4E95-A408-EF3B62E37B10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29" name="Picture 14">
                  <a:extLst>
                    <a:ext uri="{FF2B5EF4-FFF2-40B4-BE49-F238E27FC236}">
                      <a16:creationId xmlns:a16="http://schemas.microsoft.com/office/drawing/2014/main" id="{35AEB2E0-3C06-43F2-82D6-3E7D5FF080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0" name="Picture 15">
                  <a:extLst>
                    <a:ext uri="{FF2B5EF4-FFF2-40B4-BE49-F238E27FC236}">
                      <a16:creationId xmlns:a16="http://schemas.microsoft.com/office/drawing/2014/main" id="{295FD2A0-517E-4740-9255-FF7A972C00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1" name="Picture 16">
                  <a:extLst>
                    <a:ext uri="{FF2B5EF4-FFF2-40B4-BE49-F238E27FC236}">
                      <a16:creationId xmlns:a16="http://schemas.microsoft.com/office/drawing/2014/main" id="{543BD035-2107-40D3-87C3-98684A06DA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2" name="Picture 17">
                  <a:extLst>
                    <a:ext uri="{FF2B5EF4-FFF2-40B4-BE49-F238E27FC236}">
                      <a16:creationId xmlns:a16="http://schemas.microsoft.com/office/drawing/2014/main" id="{05DD2EE8-D756-4BBD-BB67-C0D0406D7E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3" name="Picture 18">
                  <a:extLst>
                    <a:ext uri="{FF2B5EF4-FFF2-40B4-BE49-F238E27FC236}">
                      <a16:creationId xmlns:a16="http://schemas.microsoft.com/office/drawing/2014/main" id="{3574C73C-171E-413C-8AAC-0848B901E8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4" name="Picture 19">
                  <a:extLst>
                    <a:ext uri="{FF2B5EF4-FFF2-40B4-BE49-F238E27FC236}">
                      <a16:creationId xmlns:a16="http://schemas.microsoft.com/office/drawing/2014/main" id="{6CC9EE83-2C61-42BD-AB05-51BD655646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5" name="Picture 20">
                  <a:extLst>
                    <a:ext uri="{FF2B5EF4-FFF2-40B4-BE49-F238E27FC236}">
                      <a16:creationId xmlns:a16="http://schemas.microsoft.com/office/drawing/2014/main" id="{D016964C-1842-4009-8C2C-6343EB6109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6" name="Picture 21">
                  <a:extLst>
                    <a:ext uri="{FF2B5EF4-FFF2-40B4-BE49-F238E27FC236}">
                      <a16:creationId xmlns:a16="http://schemas.microsoft.com/office/drawing/2014/main" id="{DB1BD1F9-3F4A-497F-94A2-AE408612A4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7" name="Picture 22">
                  <a:extLst>
                    <a:ext uri="{FF2B5EF4-FFF2-40B4-BE49-F238E27FC236}">
                      <a16:creationId xmlns:a16="http://schemas.microsoft.com/office/drawing/2014/main" id="{C221F77E-DCD7-41FA-81E7-6A2BC1976D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8" name="Picture 23">
                  <a:extLst>
                    <a:ext uri="{FF2B5EF4-FFF2-40B4-BE49-F238E27FC236}">
                      <a16:creationId xmlns:a16="http://schemas.microsoft.com/office/drawing/2014/main" id="{E9B8D745-5B9B-4E6F-BFF3-C978AC029C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1" name="Group 56">
                <a:extLst>
                  <a:ext uri="{FF2B5EF4-FFF2-40B4-BE49-F238E27FC236}">
                    <a16:creationId xmlns:a16="http://schemas.microsoft.com/office/drawing/2014/main" id="{7A634137-5DA7-4F46-9B12-E62C6D8B09E2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19" name="Picture 14">
                  <a:extLst>
                    <a:ext uri="{FF2B5EF4-FFF2-40B4-BE49-F238E27FC236}">
                      <a16:creationId xmlns:a16="http://schemas.microsoft.com/office/drawing/2014/main" id="{CC2B688F-82C4-482C-953B-9E84BE1A52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0" name="Picture 15">
                  <a:extLst>
                    <a:ext uri="{FF2B5EF4-FFF2-40B4-BE49-F238E27FC236}">
                      <a16:creationId xmlns:a16="http://schemas.microsoft.com/office/drawing/2014/main" id="{75243836-DA8B-469F-A0A8-6385E4A54C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1" name="Picture 16">
                  <a:extLst>
                    <a:ext uri="{FF2B5EF4-FFF2-40B4-BE49-F238E27FC236}">
                      <a16:creationId xmlns:a16="http://schemas.microsoft.com/office/drawing/2014/main" id="{11A8FC38-FB89-474C-B54C-59700838DE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2" name="Picture 17">
                  <a:extLst>
                    <a:ext uri="{FF2B5EF4-FFF2-40B4-BE49-F238E27FC236}">
                      <a16:creationId xmlns:a16="http://schemas.microsoft.com/office/drawing/2014/main" id="{CE85CFE6-7A53-4381-91DC-020574A089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3" name="Picture 18">
                  <a:extLst>
                    <a:ext uri="{FF2B5EF4-FFF2-40B4-BE49-F238E27FC236}">
                      <a16:creationId xmlns:a16="http://schemas.microsoft.com/office/drawing/2014/main" id="{285E75C3-9056-4DB1-82DB-753155FB63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4" name="Picture 19">
                  <a:extLst>
                    <a:ext uri="{FF2B5EF4-FFF2-40B4-BE49-F238E27FC236}">
                      <a16:creationId xmlns:a16="http://schemas.microsoft.com/office/drawing/2014/main" id="{5971B4DF-410C-4E49-B7AB-2A4E3B958C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5" name="Picture 20">
                  <a:extLst>
                    <a:ext uri="{FF2B5EF4-FFF2-40B4-BE49-F238E27FC236}">
                      <a16:creationId xmlns:a16="http://schemas.microsoft.com/office/drawing/2014/main" id="{86C7C01A-57D6-4C99-A3AD-B9E07872FF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6" name="Picture 21">
                  <a:extLst>
                    <a:ext uri="{FF2B5EF4-FFF2-40B4-BE49-F238E27FC236}">
                      <a16:creationId xmlns:a16="http://schemas.microsoft.com/office/drawing/2014/main" id="{F4B77678-B772-4AF4-A895-2BEEBDE3AC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7" name="Picture 22">
                  <a:extLst>
                    <a:ext uri="{FF2B5EF4-FFF2-40B4-BE49-F238E27FC236}">
                      <a16:creationId xmlns:a16="http://schemas.microsoft.com/office/drawing/2014/main" id="{782BACB3-76CE-4C10-83AC-B5A96E28CA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8" name="Picture 23">
                  <a:extLst>
                    <a:ext uri="{FF2B5EF4-FFF2-40B4-BE49-F238E27FC236}">
                      <a16:creationId xmlns:a16="http://schemas.microsoft.com/office/drawing/2014/main" id="{67D9E094-69D7-4567-A2A0-5B1A229659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2" name="Group 56">
                <a:extLst>
                  <a:ext uri="{FF2B5EF4-FFF2-40B4-BE49-F238E27FC236}">
                    <a16:creationId xmlns:a16="http://schemas.microsoft.com/office/drawing/2014/main" id="{2ED6C4A7-05E6-4347-876F-06A87D3BEE0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09" name="Picture 14">
                  <a:extLst>
                    <a:ext uri="{FF2B5EF4-FFF2-40B4-BE49-F238E27FC236}">
                      <a16:creationId xmlns:a16="http://schemas.microsoft.com/office/drawing/2014/main" id="{5A71DBCF-8DC9-458A-8993-5FDAC9F4F8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0" name="Picture 15">
                  <a:extLst>
                    <a:ext uri="{FF2B5EF4-FFF2-40B4-BE49-F238E27FC236}">
                      <a16:creationId xmlns:a16="http://schemas.microsoft.com/office/drawing/2014/main" id="{47213DF3-B0D0-4D92-9965-36BCDC8B69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1" name="Picture 16">
                  <a:extLst>
                    <a:ext uri="{FF2B5EF4-FFF2-40B4-BE49-F238E27FC236}">
                      <a16:creationId xmlns:a16="http://schemas.microsoft.com/office/drawing/2014/main" id="{F738CEF3-228B-424C-A808-97677D90FB4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2" name="Picture 17">
                  <a:extLst>
                    <a:ext uri="{FF2B5EF4-FFF2-40B4-BE49-F238E27FC236}">
                      <a16:creationId xmlns:a16="http://schemas.microsoft.com/office/drawing/2014/main" id="{9D3F37A0-CCE4-4243-BC0C-7D8D8B309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3" name="Picture 18">
                  <a:extLst>
                    <a:ext uri="{FF2B5EF4-FFF2-40B4-BE49-F238E27FC236}">
                      <a16:creationId xmlns:a16="http://schemas.microsoft.com/office/drawing/2014/main" id="{A65DFC37-C826-449B-9DDD-1C119FFCAD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4" name="Picture 19">
                  <a:extLst>
                    <a:ext uri="{FF2B5EF4-FFF2-40B4-BE49-F238E27FC236}">
                      <a16:creationId xmlns:a16="http://schemas.microsoft.com/office/drawing/2014/main" id="{14B49DE2-ACF0-4586-9E15-531152F96B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5" name="Picture 20">
                  <a:extLst>
                    <a:ext uri="{FF2B5EF4-FFF2-40B4-BE49-F238E27FC236}">
                      <a16:creationId xmlns:a16="http://schemas.microsoft.com/office/drawing/2014/main" id="{BCE007A5-8B5E-47AC-9DA1-E501471356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6" name="Picture 21">
                  <a:extLst>
                    <a:ext uri="{FF2B5EF4-FFF2-40B4-BE49-F238E27FC236}">
                      <a16:creationId xmlns:a16="http://schemas.microsoft.com/office/drawing/2014/main" id="{666B0935-C108-46FC-9BB4-F2EDD7350E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7" name="Picture 22">
                  <a:extLst>
                    <a:ext uri="{FF2B5EF4-FFF2-40B4-BE49-F238E27FC236}">
                      <a16:creationId xmlns:a16="http://schemas.microsoft.com/office/drawing/2014/main" id="{1389C83F-D24E-4122-82A4-9FC05539FD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8" name="Picture 23">
                  <a:extLst>
                    <a:ext uri="{FF2B5EF4-FFF2-40B4-BE49-F238E27FC236}">
                      <a16:creationId xmlns:a16="http://schemas.microsoft.com/office/drawing/2014/main" id="{C869760C-33FD-47A7-BDD5-849506EA7E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3" name="Group 56">
                <a:extLst>
                  <a:ext uri="{FF2B5EF4-FFF2-40B4-BE49-F238E27FC236}">
                    <a16:creationId xmlns:a16="http://schemas.microsoft.com/office/drawing/2014/main" id="{7A853DA9-5325-4BFC-8A07-0CF9969F6CC1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99" name="Picture 14">
                  <a:extLst>
                    <a:ext uri="{FF2B5EF4-FFF2-40B4-BE49-F238E27FC236}">
                      <a16:creationId xmlns:a16="http://schemas.microsoft.com/office/drawing/2014/main" id="{2D803114-C4BB-4181-86F5-9B13AAA706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0" name="Picture 15">
                  <a:extLst>
                    <a:ext uri="{FF2B5EF4-FFF2-40B4-BE49-F238E27FC236}">
                      <a16:creationId xmlns:a16="http://schemas.microsoft.com/office/drawing/2014/main" id="{BFCA1BAE-3377-4E9C-A456-7AF073A7D6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1" name="Picture 16">
                  <a:extLst>
                    <a:ext uri="{FF2B5EF4-FFF2-40B4-BE49-F238E27FC236}">
                      <a16:creationId xmlns:a16="http://schemas.microsoft.com/office/drawing/2014/main" id="{E981D5A1-B0A4-4472-9138-9AB2D6DDD5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2" name="Picture 17">
                  <a:extLst>
                    <a:ext uri="{FF2B5EF4-FFF2-40B4-BE49-F238E27FC236}">
                      <a16:creationId xmlns:a16="http://schemas.microsoft.com/office/drawing/2014/main" id="{7CAA25C9-69AF-459C-8610-8B186C903D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3" name="Picture 18">
                  <a:extLst>
                    <a:ext uri="{FF2B5EF4-FFF2-40B4-BE49-F238E27FC236}">
                      <a16:creationId xmlns:a16="http://schemas.microsoft.com/office/drawing/2014/main" id="{BD00AA1F-A271-48F0-B803-B832D2AA7A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4" name="Picture 19">
                  <a:extLst>
                    <a:ext uri="{FF2B5EF4-FFF2-40B4-BE49-F238E27FC236}">
                      <a16:creationId xmlns:a16="http://schemas.microsoft.com/office/drawing/2014/main" id="{CE328573-F667-4F2E-8DD3-0FC18FC119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5" name="Picture 20">
                  <a:extLst>
                    <a:ext uri="{FF2B5EF4-FFF2-40B4-BE49-F238E27FC236}">
                      <a16:creationId xmlns:a16="http://schemas.microsoft.com/office/drawing/2014/main" id="{B40BE4FC-A3A0-4F69-9C04-E3E0D6F3DE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6" name="Picture 21">
                  <a:extLst>
                    <a:ext uri="{FF2B5EF4-FFF2-40B4-BE49-F238E27FC236}">
                      <a16:creationId xmlns:a16="http://schemas.microsoft.com/office/drawing/2014/main" id="{1A299D75-8D24-4BC7-AE6D-6B514EDA7E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7" name="Picture 22">
                  <a:extLst>
                    <a:ext uri="{FF2B5EF4-FFF2-40B4-BE49-F238E27FC236}">
                      <a16:creationId xmlns:a16="http://schemas.microsoft.com/office/drawing/2014/main" id="{F14B76BD-CC65-4ADE-B494-E2A916B303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8" name="Picture 23">
                  <a:extLst>
                    <a:ext uri="{FF2B5EF4-FFF2-40B4-BE49-F238E27FC236}">
                      <a16:creationId xmlns:a16="http://schemas.microsoft.com/office/drawing/2014/main" id="{4042D357-736D-4A6B-80FE-66AB70C8A2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4" name="Group 56">
                <a:extLst>
                  <a:ext uri="{FF2B5EF4-FFF2-40B4-BE49-F238E27FC236}">
                    <a16:creationId xmlns:a16="http://schemas.microsoft.com/office/drawing/2014/main" id="{E7705BE1-F85B-43C4-81D3-116F66F83828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89" name="Picture 14">
                  <a:extLst>
                    <a:ext uri="{FF2B5EF4-FFF2-40B4-BE49-F238E27FC236}">
                      <a16:creationId xmlns:a16="http://schemas.microsoft.com/office/drawing/2014/main" id="{3A001BBF-2C37-46A4-886E-ACC5D8E5FF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0" name="Picture 15">
                  <a:extLst>
                    <a:ext uri="{FF2B5EF4-FFF2-40B4-BE49-F238E27FC236}">
                      <a16:creationId xmlns:a16="http://schemas.microsoft.com/office/drawing/2014/main" id="{771A71DD-0E9F-4F28-BF89-70E625CE4A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1" name="Picture 16">
                  <a:extLst>
                    <a:ext uri="{FF2B5EF4-FFF2-40B4-BE49-F238E27FC236}">
                      <a16:creationId xmlns:a16="http://schemas.microsoft.com/office/drawing/2014/main" id="{DC3CFC73-2BD7-451D-82B4-B826352BFA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2" name="Picture 17">
                  <a:extLst>
                    <a:ext uri="{FF2B5EF4-FFF2-40B4-BE49-F238E27FC236}">
                      <a16:creationId xmlns:a16="http://schemas.microsoft.com/office/drawing/2014/main" id="{EB835A4B-621D-42FE-AF36-096359B7F6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3" name="Picture 18">
                  <a:extLst>
                    <a:ext uri="{FF2B5EF4-FFF2-40B4-BE49-F238E27FC236}">
                      <a16:creationId xmlns:a16="http://schemas.microsoft.com/office/drawing/2014/main" id="{A2AE0989-7721-4F39-80A9-2B052502B4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4" name="Picture 19">
                  <a:extLst>
                    <a:ext uri="{FF2B5EF4-FFF2-40B4-BE49-F238E27FC236}">
                      <a16:creationId xmlns:a16="http://schemas.microsoft.com/office/drawing/2014/main" id="{A903DF2D-EA1F-4025-9088-F28463CE3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5" name="Picture 20">
                  <a:extLst>
                    <a:ext uri="{FF2B5EF4-FFF2-40B4-BE49-F238E27FC236}">
                      <a16:creationId xmlns:a16="http://schemas.microsoft.com/office/drawing/2014/main" id="{CDD98328-1363-4B3F-9E36-8D4F33FFBF5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6" name="Picture 21">
                  <a:extLst>
                    <a:ext uri="{FF2B5EF4-FFF2-40B4-BE49-F238E27FC236}">
                      <a16:creationId xmlns:a16="http://schemas.microsoft.com/office/drawing/2014/main" id="{E7B2A3E9-A7B7-4BFB-887E-27AEE37154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7" name="Picture 22">
                  <a:extLst>
                    <a:ext uri="{FF2B5EF4-FFF2-40B4-BE49-F238E27FC236}">
                      <a16:creationId xmlns:a16="http://schemas.microsoft.com/office/drawing/2014/main" id="{F3C72E0B-106A-4D64-BA1C-52277668DA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8" name="Picture 23">
                  <a:extLst>
                    <a:ext uri="{FF2B5EF4-FFF2-40B4-BE49-F238E27FC236}">
                      <a16:creationId xmlns:a16="http://schemas.microsoft.com/office/drawing/2014/main" id="{B03AC285-00F4-4427-9B35-5B8DDD3E62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5" name="Group 56">
                <a:extLst>
                  <a:ext uri="{FF2B5EF4-FFF2-40B4-BE49-F238E27FC236}">
                    <a16:creationId xmlns:a16="http://schemas.microsoft.com/office/drawing/2014/main" id="{20E49CB4-F330-4EAE-B293-CA5B26C60CC1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79" name="Picture 14">
                  <a:extLst>
                    <a:ext uri="{FF2B5EF4-FFF2-40B4-BE49-F238E27FC236}">
                      <a16:creationId xmlns:a16="http://schemas.microsoft.com/office/drawing/2014/main" id="{C905FDFA-74E1-44FE-BA8D-55468CAECB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0" name="Picture 15">
                  <a:extLst>
                    <a:ext uri="{FF2B5EF4-FFF2-40B4-BE49-F238E27FC236}">
                      <a16:creationId xmlns:a16="http://schemas.microsoft.com/office/drawing/2014/main" id="{39489E40-CC45-4EF3-88A3-8972F7F271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1" name="Picture 16">
                  <a:extLst>
                    <a:ext uri="{FF2B5EF4-FFF2-40B4-BE49-F238E27FC236}">
                      <a16:creationId xmlns:a16="http://schemas.microsoft.com/office/drawing/2014/main" id="{F9AD13ED-796E-454E-B7D6-D4D88CE775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2" name="Picture 17">
                  <a:extLst>
                    <a:ext uri="{FF2B5EF4-FFF2-40B4-BE49-F238E27FC236}">
                      <a16:creationId xmlns:a16="http://schemas.microsoft.com/office/drawing/2014/main" id="{8B04EA55-7B8F-427A-A566-BEF9B8A30C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3" name="Picture 18">
                  <a:extLst>
                    <a:ext uri="{FF2B5EF4-FFF2-40B4-BE49-F238E27FC236}">
                      <a16:creationId xmlns:a16="http://schemas.microsoft.com/office/drawing/2014/main" id="{6C79584F-75C4-4D92-B893-55038B0AC5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4" name="Picture 19">
                  <a:extLst>
                    <a:ext uri="{FF2B5EF4-FFF2-40B4-BE49-F238E27FC236}">
                      <a16:creationId xmlns:a16="http://schemas.microsoft.com/office/drawing/2014/main" id="{B277CBE1-8D3D-4D74-9215-BDA8BB8C33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5" name="Picture 20">
                  <a:extLst>
                    <a:ext uri="{FF2B5EF4-FFF2-40B4-BE49-F238E27FC236}">
                      <a16:creationId xmlns:a16="http://schemas.microsoft.com/office/drawing/2014/main" id="{CA68D79A-2F52-4009-A12B-11568FF53D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6" name="Picture 21">
                  <a:extLst>
                    <a:ext uri="{FF2B5EF4-FFF2-40B4-BE49-F238E27FC236}">
                      <a16:creationId xmlns:a16="http://schemas.microsoft.com/office/drawing/2014/main" id="{C462CFB2-6E91-4A8E-B3A2-2861B36A05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7" name="Picture 22">
                  <a:extLst>
                    <a:ext uri="{FF2B5EF4-FFF2-40B4-BE49-F238E27FC236}">
                      <a16:creationId xmlns:a16="http://schemas.microsoft.com/office/drawing/2014/main" id="{2B490982-A056-4DC3-8175-AF31C8E97B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8" name="Picture 23">
                  <a:extLst>
                    <a:ext uri="{FF2B5EF4-FFF2-40B4-BE49-F238E27FC236}">
                      <a16:creationId xmlns:a16="http://schemas.microsoft.com/office/drawing/2014/main" id="{448328FD-2110-4B89-AF0F-35B6A579BA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6" name="Group 56">
                <a:extLst>
                  <a:ext uri="{FF2B5EF4-FFF2-40B4-BE49-F238E27FC236}">
                    <a16:creationId xmlns:a16="http://schemas.microsoft.com/office/drawing/2014/main" id="{4DC8FE1C-79BF-4467-975C-F3FB6D02D279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69" name="Picture 14">
                  <a:extLst>
                    <a:ext uri="{FF2B5EF4-FFF2-40B4-BE49-F238E27FC236}">
                      <a16:creationId xmlns:a16="http://schemas.microsoft.com/office/drawing/2014/main" id="{0CC3A06B-A394-4A79-BE14-36AC8E2C2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0" name="Picture 15">
                  <a:extLst>
                    <a:ext uri="{FF2B5EF4-FFF2-40B4-BE49-F238E27FC236}">
                      <a16:creationId xmlns:a16="http://schemas.microsoft.com/office/drawing/2014/main" id="{77BF492B-EB6A-4CA4-A078-E97DCCB5CD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1" name="Picture 16">
                  <a:extLst>
                    <a:ext uri="{FF2B5EF4-FFF2-40B4-BE49-F238E27FC236}">
                      <a16:creationId xmlns:a16="http://schemas.microsoft.com/office/drawing/2014/main" id="{8BF08D0D-F26A-4028-A820-5667A4E5DC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2" name="Picture 17">
                  <a:extLst>
                    <a:ext uri="{FF2B5EF4-FFF2-40B4-BE49-F238E27FC236}">
                      <a16:creationId xmlns:a16="http://schemas.microsoft.com/office/drawing/2014/main" id="{47FD4E35-64CC-4A51-BB65-7402B2879B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3" name="Picture 18">
                  <a:extLst>
                    <a:ext uri="{FF2B5EF4-FFF2-40B4-BE49-F238E27FC236}">
                      <a16:creationId xmlns:a16="http://schemas.microsoft.com/office/drawing/2014/main" id="{EF97F492-995E-4BFC-9D1F-D1D0C4CC2D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4" name="Picture 19">
                  <a:extLst>
                    <a:ext uri="{FF2B5EF4-FFF2-40B4-BE49-F238E27FC236}">
                      <a16:creationId xmlns:a16="http://schemas.microsoft.com/office/drawing/2014/main" id="{321F5FAF-9EF5-432C-A857-321E65D65B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5" name="Picture 20">
                  <a:extLst>
                    <a:ext uri="{FF2B5EF4-FFF2-40B4-BE49-F238E27FC236}">
                      <a16:creationId xmlns:a16="http://schemas.microsoft.com/office/drawing/2014/main" id="{119206AC-D41D-4CE1-9EA1-66C31AAE75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6" name="Picture 21">
                  <a:extLst>
                    <a:ext uri="{FF2B5EF4-FFF2-40B4-BE49-F238E27FC236}">
                      <a16:creationId xmlns:a16="http://schemas.microsoft.com/office/drawing/2014/main" id="{031BA5FC-9790-4BD8-862E-C418A2E388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7" name="Picture 22">
                  <a:extLst>
                    <a:ext uri="{FF2B5EF4-FFF2-40B4-BE49-F238E27FC236}">
                      <a16:creationId xmlns:a16="http://schemas.microsoft.com/office/drawing/2014/main" id="{B9DE20B4-E594-4546-870A-3E3248F00C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8" name="Picture 23">
                  <a:extLst>
                    <a:ext uri="{FF2B5EF4-FFF2-40B4-BE49-F238E27FC236}">
                      <a16:creationId xmlns:a16="http://schemas.microsoft.com/office/drawing/2014/main" id="{0151CC5F-E8BA-41EF-BCFB-105A7F4E64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7" name="Group 56">
                <a:extLst>
                  <a:ext uri="{FF2B5EF4-FFF2-40B4-BE49-F238E27FC236}">
                    <a16:creationId xmlns:a16="http://schemas.microsoft.com/office/drawing/2014/main" id="{1B05B2D3-2AF2-4C7D-B818-97D550CC9269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59" name="Picture 14">
                  <a:extLst>
                    <a:ext uri="{FF2B5EF4-FFF2-40B4-BE49-F238E27FC236}">
                      <a16:creationId xmlns:a16="http://schemas.microsoft.com/office/drawing/2014/main" id="{FBBA3E33-2EBF-4A33-97B9-1BCA2D3718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0" name="Picture 15">
                  <a:extLst>
                    <a:ext uri="{FF2B5EF4-FFF2-40B4-BE49-F238E27FC236}">
                      <a16:creationId xmlns:a16="http://schemas.microsoft.com/office/drawing/2014/main" id="{BC7C2119-57BD-49E4-ACB9-EF4D798BD51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1" name="Picture 16">
                  <a:extLst>
                    <a:ext uri="{FF2B5EF4-FFF2-40B4-BE49-F238E27FC236}">
                      <a16:creationId xmlns:a16="http://schemas.microsoft.com/office/drawing/2014/main" id="{8C00F3DD-A5E1-4D3A-A81A-753111F6A2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2" name="Picture 17">
                  <a:extLst>
                    <a:ext uri="{FF2B5EF4-FFF2-40B4-BE49-F238E27FC236}">
                      <a16:creationId xmlns:a16="http://schemas.microsoft.com/office/drawing/2014/main" id="{7E880317-E33C-4F80-A462-989FB17A5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3" name="Picture 18">
                  <a:extLst>
                    <a:ext uri="{FF2B5EF4-FFF2-40B4-BE49-F238E27FC236}">
                      <a16:creationId xmlns:a16="http://schemas.microsoft.com/office/drawing/2014/main" id="{D021AAF2-4C1F-468B-B833-1B163AC4BB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4" name="Picture 19">
                  <a:extLst>
                    <a:ext uri="{FF2B5EF4-FFF2-40B4-BE49-F238E27FC236}">
                      <a16:creationId xmlns:a16="http://schemas.microsoft.com/office/drawing/2014/main" id="{404E82E7-DB2B-453E-B446-76DF12861C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5" name="Picture 20">
                  <a:extLst>
                    <a:ext uri="{FF2B5EF4-FFF2-40B4-BE49-F238E27FC236}">
                      <a16:creationId xmlns:a16="http://schemas.microsoft.com/office/drawing/2014/main" id="{F80ED281-0540-4009-B75B-B5C4088F42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6" name="Picture 21">
                  <a:extLst>
                    <a:ext uri="{FF2B5EF4-FFF2-40B4-BE49-F238E27FC236}">
                      <a16:creationId xmlns:a16="http://schemas.microsoft.com/office/drawing/2014/main" id="{97F62E9C-9219-4ECA-AF2C-3FB5F61B2A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7" name="Picture 22">
                  <a:extLst>
                    <a:ext uri="{FF2B5EF4-FFF2-40B4-BE49-F238E27FC236}">
                      <a16:creationId xmlns:a16="http://schemas.microsoft.com/office/drawing/2014/main" id="{12C4B556-36E5-45FB-8274-03308F4CF8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8" name="Picture 23">
                  <a:extLst>
                    <a:ext uri="{FF2B5EF4-FFF2-40B4-BE49-F238E27FC236}">
                      <a16:creationId xmlns:a16="http://schemas.microsoft.com/office/drawing/2014/main" id="{AD5F09FD-B1D0-4680-BA8F-C79A082681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8" name="Group 56">
                <a:extLst>
                  <a:ext uri="{FF2B5EF4-FFF2-40B4-BE49-F238E27FC236}">
                    <a16:creationId xmlns:a16="http://schemas.microsoft.com/office/drawing/2014/main" id="{35F7DE74-52A9-4BD6-BD24-231C55FE91D4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49" name="Picture 1548">
                  <a:extLst>
                    <a:ext uri="{FF2B5EF4-FFF2-40B4-BE49-F238E27FC236}">
                      <a16:creationId xmlns:a16="http://schemas.microsoft.com/office/drawing/2014/main" id="{419467C1-46B3-4A1C-930B-7CBFCEA1FC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0" name="Picture 1549">
                  <a:extLst>
                    <a:ext uri="{FF2B5EF4-FFF2-40B4-BE49-F238E27FC236}">
                      <a16:creationId xmlns:a16="http://schemas.microsoft.com/office/drawing/2014/main" id="{BA38A9A4-CA6D-4175-937D-4F231EE11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1" name="Picture 1550">
                  <a:extLst>
                    <a:ext uri="{FF2B5EF4-FFF2-40B4-BE49-F238E27FC236}">
                      <a16:creationId xmlns:a16="http://schemas.microsoft.com/office/drawing/2014/main" id="{74D50592-B11D-4A19-9491-0497AAF60E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2" name="Picture 1551">
                  <a:extLst>
                    <a:ext uri="{FF2B5EF4-FFF2-40B4-BE49-F238E27FC236}">
                      <a16:creationId xmlns:a16="http://schemas.microsoft.com/office/drawing/2014/main" id="{3C11D064-05B9-4BC2-ACB8-480E5DFFBC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3" name="Picture 1552">
                  <a:extLst>
                    <a:ext uri="{FF2B5EF4-FFF2-40B4-BE49-F238E27FC236}">
                      <a16:creationId xmlns:a16="http://schemas.microsoft.com/office/drawing/2014/main" id="{2E264603-DD06-4DDD-B2A0-CCAB01FAA4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4" name="Picture 1553">
                  <a:extLst>
                    <a:ext uri="{FF2B5EF4-FFF2-40B4-BE49-F238E27FC236}">
                      <a16:creationId xmlns:a16="http://schemas.microsoft.com/office/drawing/2014/main" id="{23E67CBA-9BF8-4EFF-9F6F-04CFA908A5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5" name="Picture 1554">
                  <a:extLst>
                    <a:ext uri="{FF2B5EF4-FFF2-40B4-BE49-F238E27FC236}">
                      <a16:creationId xmlns:a16="http://schemas.microsoft.com/office/drawing/2014/main" id="{C38A435F-58F5-419E-9365-B3453CC7F7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6" name="Picture 1555">
                  <a:extLst>
                    <a:ext uri="{FF2B5EF4-FFF2-40B4-BE49-F238E27FC236}">
                      <a16:creationId xmlns:a16="http://schemas.microsoft.com/office/drawing/2014/main" id="{4C34D301-F35E-4A50-8BC6-44B00310897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7" name="Picture 1556">
                  <a:extLst>
                    <a:ext uri="{FF2B5EF4-FFF2-40B4-BE49-F238E27FC236}">
                      <a16:creationId xmlns:a16="http://schemas.microsoft.com/office/drawing/2014/main" id="{550DBF96-1774-48E5-BD41-C4DB218D63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8" name="Picture 1557">
                  <a:extLst>
                    <a:ext uri="{FF2B5EF4-FFF2-40B4-BE49-F238E27FC236}">
                      <a16:creationId xmlns:a16="http://schemas.microsoft.com/office/drawing/2014/main" id="{5971985D-C838-4425-89B9-9B6ED86207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535" name="Flowchart: Data 1534">
              <a:extLst>
                <a:ext uri="{FF2B5EF4-FFF2-40B4-BE49-F238E27FC236}">
                  <a16:creationId xmlns:a16="http://schemas.microsoft.com/office/drawing/2014/main" id="{A954362B-366B-4DA9-B347-44EB81E98A9A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36" name="Flowchart: Data 1535">
              <a:extLst>
                <a:ext uri="{FF2B5EF4-FFF2-40B4-BE49-F238E27FC236}">
                  <a16:creationId xmlns:a16="http://schemas.microsoft.com/office/drawing/2014/main" id="{A428BABD-6D71-41B1-83C6-8D5405863E62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37" name="Rectangle 1536">
              <a:extLst>
                <a:ext uri="{FF2B5EF4-FFF2-40B4-BE49-F238E27FC236}">
                  <a16:creationId xmlns:a16="http://schemas.microsoft.com/office/drawing/2014/main" id="{C5196361-69CF-4DEE-B172-3DE26355D579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8" name="Rectangle 1537">
              <a:extLst>
                <a:ext uri="{FF2B5EF4-FFF2-40B4-BE49-F238E27FC236}">
                  <a16:creationId xmlns:a16="http://schemas.microsoft.com/office/drawing/2014/main" id="{6CCCAC25-BC56-492B-A75E-9563A1703CEC}"/>
                </a:ext>
              </a:extLst>
            </p:cNvPr>
            <p:cNvSpPr/>
            <p:nvPr/>
          </p:nvSpPr>
          <p:spPr>
            <a:xfrm>
              <a:off x="5821918" y="1383757"/>
              <a:ext cx="12276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65" name="Group 1764">
            <a:extLst>
              <a:ext uri="{FF2B5EF4-FFF2-40B4-BE49-F238E27FC236}">
                <a16:creationId xmlns:a16="http://schemas.microsoft.com/office/drawing/2014/main" id="{E9E29B25-C16B-4C93-A848-E67BE14E3392}"/>
              </a:ext>
            </a:extLst>
          </p:cNvPr>
          <p:cNvGrpSpPr/>
          <p:nvPr/>
        </p:nvGrpSpPr>
        <p:grpSpPr>
          <a:xfrm rot="10800000">
            <a:off x="555902" y="1532843"/>
            <a:ext cx="1659716" cy="1650947"/>
            <a:chOff x="5820464" y="1376733"/>
            <a:chExt cx="1659716" cy="1650947"/>
          </a:xfrm>
        </p:grpSpPr>
        <p:grpSp>
          <p:nvGrpSpPr>
            <p:cNvPr id="1766" name="Group 1765">
              <a:extLst>
                <a:ext uri="{FF2B5EF4-FFF2-40B4-BE49-F238E27FC236}">
                  <a16:creationId xmlns:a16="http://schemas.microsoft.com/office/drawing/2014/main" id="{FC36574C-5E0C-4274-8534-81940B7E1DB0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771" name="Group 56">
                <a:extLst>
                  <a:ext uri="{FF2B5EF4-FFF2-40B4-BE49-F238E27FC236}">
                    <a16:creationId xmlns:a16="http://schemas.microsoft.com/office/drawing/2014/main" id="{860A9914-F14E-4346-94BC-94F5249BF460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71" name="Picture 14">
                  <a:extLst>
                    <a:ext uri="{FF2B5EF4-FFF2-40B4-BE49-F238E27FC236}">
                      <a16:creationId xmlns:a16="http://schemas.microsoft.com/office/drawing/2014/main" id="{FD89B5AE-C065-48B3-A98D-D573F0164E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2" name="Picture 15">
                  <a:extLst>
                    <a:ext uri="{FF2B5EF4-FFF2-40B4-BE49-F238E27FC236}">
                      <a16:creationId xmlns:a16="http://schemas.microsoft.com/office/drawing/2014/main" id="{1CB0E690-C016-47A3-A8FD-A84D5CF8DF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3" name="Picture 16">
                  <a:extLst>
                    <a:ext uri="{FF2B5EF4-FFF2-40B4-BE49-F238E27FC236}">
                      <a16:creationId xmlns:a16="http://schemas.microsoft.com/office/drawing/2014/main" id="{55C5CA6C-3FCB-4393-A179-7802EE7EFE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4" name="Picture 17">
                  <a:extLst>
                    <a:ext uri="{FF2B5EF4-FFF2-40B4-BE49-F238E27FC236}">
                      <a16:creationId xmlns:a16="http://schemas.microsoft.com/office/drawing/2014/main" id="{58CF61F8-59B1-4F33-9ADD-2AA285F2FB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5" name="Picture 18">
                  <a:extLst>
                    <a:ext uri="{FF2B5EF4-FFF2-40B4-BE49-F238E27FC236}">
                      <a16:creationId xmlns:a16="http://schemas.microsoft.com/office/drawing/2014/main" id="{3624A27A-2A29-4FC2-94BB-AAF57693DB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6" name="Picture 19">
                  <a:extLst>
                    <a:ext uri="{FF2B5EF4-FFF2-40B4-BE49-F238E27FC236}">
                      <a16:creationId xmlns:a16="http://schemas.microsoft.com/office/drawing/2014/main" id="{5EB9DBA3-15B9-44D6-82D6-B02CFC890D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7" name="Picture 20">
                  <a:extLst>
                    <a:ext uri="{FF2B5EF4-FFF2-40B4-BE49-F238E27FC236}">
                      <a16:creationId xmlns:a16="http://schemas.microsoft.com/office/drawing/2014/main" id="{17CA9B90-7025-42E9-B995-1015FB656D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8" name="Picture 21">
                  <a:extLst>
                    <a:ext uri="{FF2B5EF4-FFF2-40B4-BE49-F238E27FC236}">
                      <a16:creationId xmlns:a16="http://schemas.microsoft.com/office/drawing/2014/main" id="{A2D84F69-718F-4322-B94B-D94979C51D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9" name="Picture 22">
                  <a:extLst>
                    <a:ext uri="{FF2B5EF4-FFF2-40B4-BE49-F238E27FC236}">
                      <a16:creationId xmlns:a16="http://schemas.microsoft.com/office/drawing/2014/main" id="{15D2AF6D-2E11-4CB6-B859-E759115850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80" name="Picture 23">
                  <a:extLst>
                    <a:ext uri="{FF2B5EF4-FFF2-40B4-BE49-F238E27FC236}">
                      <a16:creationId xmlns:a16="http://schemas.microsoft.com/office/drawing/2014/main" id="{2A9ECBEC-132D-48E7-ACF0-DEDF7144A5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2" name="Group 56">
                <a:extLst>
                  <a:ext uri="{FF2B5EF4-FFF2-40B4-BE49-F238E27FC236}">
                    <a16:creationId xmlns:a16="http://schemas.microsoft.com/office/drawing/2014/main" id="{AF54A4DC-55E8-4BD4-B0A8-9C578B5E7767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61" name="Picture 14">
                  <a:extLst>
                    <a:ext uri="{FF2B5EF4-FFF2-40B4-BE49-F238E27FC236}">
                      <a16:creationId xmlns:a16="http://schemas.microsoft.com/office/drawing/2014/main" id="{F3BD611F-7F47-458E-AD32-7825CD7214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2" name="Picture 15">
                  <a:extLst>
                    <a:ext uri="{FF2B5EF4-FFF2-40B4-BE49-F238E27FC236}">
                      <a16:creationId xmlns:a16="http://schemas.microsoft.com/office/drawing/2014/main" id="{12BB12F1-23EC-4126-B5DF-F93FF262D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3" name="Picture 16">
                  <a:extLst>
                    <a:ext uri="{FF2B5EF4-FFF2-40B4-BE49-F238E27FC236}">
                      <a16:creationId xmlns:a16="http://schemas.microsoft.com/office/drawing/2014/main" id="{B14AA2E7-4AEA-4498-B92D-43BC11140C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4" name="Picture 17">
                  <a:extLst>
                    <a:ext uri="{FF2B5EF4-FFF2-40B4-BE49-F238E27FC236}">
                      <a16:creationId xmlns:a16="http://schemas.microsoft.com/office/drawing/2014/main" id="{51AF71AC-708E-419B-B5DE-EC934C6331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5" name="Picture 18">
                  <a:extLst>
                    <a:ext uri="{FF2B5EF4-FFF2-40B4-BE49-F238E27FC236}">
                      <a16:creationId xmlns:a16="http://schemas.microsoft.com/office/drawing/2014/main" id="{DD4C0F09-D429-468A-A994-C65D652F55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6" name="Picture 19">
                  <a:extLst>
                    <a:ext uri="{FF2B5EF4-FFF2-40B4-BE49-F238E27FC236}">
                      <a16:creationId xmlns:a16="http://schemas.microsoft.com/office/drawing/2014/main" id="{62A8156B-E0B9-4C8D-A8AC-52DA6223B9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7" name="Picture 20">
                  <a:extLst>
                    <a:ext uri="{FF2B5EF4-FFF2-40B4-BE49-F238E27FC236}">
                      <a16:creationId xmlns:a16="http://schemas.microsoft.com/office/drawing/2014/main" id="{7BE0AC1D-4D1F-46FF-B211-0A88A11369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8" name="Picture 21">
                  <a:extLst>
                    <a:ext uri="{FF2B5EF4-FFF2-40B4-BE49-F238E27FC236}">
                      <a16:creationId xmlns:a16="http://schemas.microsoft.com/office/drawing/2014/main" id="{D12644E0-5F32-4EE0-A5C5-A984AEFEC7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9" name="Picture 22">
                  <a:extLst>
                    <a:ext uri="{FF2B5EF4-FFF2-40B4-BE49-F238E27FC236}">
                      <a16:creationId xmlns:a16="http://schemas.microsoft.com/office/drawing/2014/main" id="{7445FF19-9F78-4F4B-B3EE-31EE10005F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0" name="Picture 23">
                  <a:extLst>
                    <a:ext uri="{FF2B5EF4-FFF2-40B4-BE49-F238E27FC236}">
                      <a16:creationId xmlns:a16="http://schemas.microsoft.com/office/drawing/2014/main" id="{869194C1-9BD8-4921-8538-1DA440BA1A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3" name="Group 56">
                <a:extLst>
                  <a:ext uri="{FF2B5EF4-FFF2-40B4-BE49-F238E27FC236}">
                    <a16:creationId xmlns:a16="http://schemas.microsoft.com/office/drawing/2014/main" id="{1979E392-E011-4719-AC4A-0103751AC4B4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51" name="Picture 14">
                  <a:extLst>
                    <a:ext uri="{FF2B5EF4-FFF2-40B4-BE49-F238E27FC236}">
                      <a16:creationId xmlns:a16="http://schemas.microsoft.com/office/drawing/2014/main" id="{FA659813-1684-418A-9362-7B895AAC32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2" name="Picture 15">
                  <a:extLst>
                    <a:ext uri="{FF2B5EF4-FFF2-40B4-BE49-F238E27FC236}">
                      <a16:creationId xmlns:a16="http://schemas.microsoft.com/office/drawing/2014/main" id="{59D0BD7E-9A07-450B-B03C-9991946BC1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3" name="Picture 16">
                  <a:extLst>
                    <a:ext uri="{FF2B5EF4-FFF2-40B4-BE49-F238E27FC236}">
                      <a16:creationId xmlns:a16="http://schemas.microsoft.com/office/drawing/2014/main" id="{0789ECA8-9EFF-4C02-9E55-6BBEB86E8C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4" name="Picture 17">
                  <a:extLst>
                    <a:ext uri="{FF2B5EF4-FFF2-40B4-BE49-F238E27FC236}">
                      <a16:creationId xmlns:a16="http://schemas.microsoft.com/office/drawing/2014/main" id="{F640F4B7-A088-4060-AFEA-BC1706B07F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5" name="Picture 18">
                  <a:extLst>
                    <a:ext uri="{FF2B5EF4-FFF2-40B4-BE49-F238E27FC236}">
                      <a16:creationId xmlns:a16="http://schemas.microsoft.com/office/drawing/2014/main" id="{6112D01D-5EFD-4EF7-BD1B-725777CE1D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6" name="Picture 19">
                  <a:extLst>
                    <a:ext uri="{FF2B5EF4-FFF2-40B4-BE49-F238E27FC236}">
                      <a16:creationId xmlns:a16="http://schemas.microsoft.com/office/drawing/2014/main" id="{96201769-6E74-4247-A889-FAFC09DF7F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7" name="Picture 20">
                  <a:extLst>
                    <a:ext uri="{FF2B5EF4-FFF2-40B4-BE49-F238E27FC236}">
                      <a16:creationId xmlns:a16="http://schemas.microsoft.com/office/drawing/2014/main" id="{0DC23689-9989-47FC-94E2-7126116F1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8" name="Picture 21">
                  <a:extLst>
                    <a:ext uri="{FF2B5EF4-FFF2-40B4-BE49-F238E27FC236}">
                      <a16:creationId xmlns:a16="http://schemas.microsoft.com/office/drawing/2014/main" id="{41D0AE73-4612-49BD-A42A-8CD5832C3A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9" name="Picture 22">
                  <a:extLst>
                    <a:ext uri="{FF2B5EF4-FFF2-40B4-BE49-F238E27FC236}">
                      <a16:creationId xmlns:a16="http://schemas.microsoft.com/office/drawing/2014/main" id="{7A57F228-D260-46A3-BBD4-46850EAE2B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0" name="Picture 23">
                  <a:extLst>
                    <a:ext uri="{FF2B5EF4-FFF2-40B4-BE49-F238E27FC236}">
                      <a16:creationId xmlns:a16="http://schemas.microsoft.com/office/drawing/2014/main" id="{A3C71658-E1B3-4607-8280-02618E8CA5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4" name="Group 56">
                <a:extLst>
                  <a:ext uri="{FF2B5EF4-FFF2-40B4-BE49-F238E27FC236}">
                    <a16:creationId xmlns:a16="http://schemas.microsoft.com/office/drawing/2014/main" id="{0947AD49-170E-420D-B846-512BDC1F7D4C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41" name="Picture 14">
                  <a:extLst>
                    <a:ext uri="{FF2B5EF4-FFF2-40B4-BE49-F238E27FC236}">
                      <a16:creationId xmlns:a16="http://schemas.microsoft.com/office/drawing/2014/main" id="{E31B3F5A-7505-4EF7-8504-3B0A8921C8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2" name="Picture 15">
                  <a:extLst>
                    <a:ext uri="{FF2B5EF4-FFF2-40B4-BE49-F238E27FC236}">
                      <a16:creationId xmlns:a16="http://schemas.microsoft.com/office/drawing/2014/main" id="{67CC652B-ED26-42F7-9313-693F0E9FAB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3" name="Picture 16">
                  <a:extLst>
                    <a:ext uri="{FF2B5EF4-FFF2-40B4-BE49-F238E27FC236}">
                      <a16:creationId xmlns:a16="http://schemas.microsoft.com/office/drawing/2014/main" id="{7E8A31A0-D6B9-4B02-8389-4BFEB6F827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4" name="Picture 17">
                  <a:extLst>
                    <a:ext uri="{FF2B5EF4-FFF2-40B4-BE49-F238E27FC236}">
                      <a16:creationId xmlns:a16="http://schemas.microsoft.com/office/drawing/2014/main" id="{8CB19602-FCC0-406F-87C6-198D765D82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5" name="Picture 18">
                  <a:extLst>
                    <a:ext uri="{FF2B5EF4-FFF2-40B4-BE49-F238E27FC236}">
                      <a16:creationId xmlns:a16="http://schemas.microsoft.com/office/drawing/2014/main" id="{BAA7B950-F4B4-4F65-9325-E98B89D4B3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6" name="Picture 19">
                  <a:extLst>
                    <a:ext uri="{FF2B5EF4-FFF2-40B4-BE49-F238E27FC236}">
                      <a16:creationId xmlns:a16="http://schemas.microsoft.com/office/drawing/2014/main" id="{B4FBFF11-927F-4879-95E0-8F1AE7D6A8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7" name="Picture 20">
                  <a:extLst>
                    <a:ext uri="{FF2B5EF4-FFF2-40B4-BE49-F238E27FC236}">
                      <a16:creationId xmlns:a16="http://schemas.microsoft.com/office/drawing/2014/main" id="{7AE1EA07-3CE6-4692-8778-77D3D416AE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8" name="Picture 21">
                  <a:extLst>
                    <a:ext uri="{FF2B5EF4-FFF2-40B4-BE49-F238E27FC236}">
                      <a16:creationId xmlns:a16="http://schemas.microsoft.com/office/drawing/2014/main" id="{21946EB7-B99D-43DA-941F-329383E6D6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9" name="Picture 22">
                  <a:extLst>
                    <a:ext uri="{FF2B5EF4-FFF2-40B4-BE49-F238E27FC236}">
                      <a16:creationId xmlns:a16="http://schemas.microsoft.com/office/drawing/2014/main" id="{96E37FAB-F5EB-4230-B726-7A4DD6CC4E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0" name="Picture 23">
                  <a:extLst>
                    <a:ext uri="{FF2B5EF4-FFF2-40B4-BE49-F238E27FC236}">
                      <a16:creationId xmlns:a16="http://schemas.microsoft.com/office/drawing/2014/main" id="{4B14BAE9-DC13-4AD7-BA71-22C9831B04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5" name="Group 56">
                <a:extLst>
                  <a:ext uri="{FF2B5EF4-FFF2-40B4-BE49-F238E27FC236}">
                    <a16:creationId xmlns:a16="http://schemas.microsoft.com/office/drawing/2014/main" id="{7895B699-F121-4DF8-8636-6E1F9226190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31" name="Picture 14">
                  <a:extLst>
                    <a:ext uri="{FF2B5EF4-FFF2-40B4-BE49-F238E27FC236}">
                      <a16:creationId xmlns:a16="http://schemas.microsoft.com/office/drawing/2014/main" id="{505DB05D-C4D8-4CF2-BD0D-B2A905B2C0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2" name="Picture 15">
                  <a:extLst>
                    <a:ext uri="{FF2B5EF4-FFF2-40B4-BE49-F238E27FC236}">
                      <a16:creationId xmlns:a16="http://schemas.microsoft.com/office/drawing/2014/main" id="{61F5222E-0643-4A53-85D7-9887E03AA6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3" name="Picture 16">
                  <a:extLst>
                    <a:ext uri="{FF2B5EF4-FFF2-40B4-BE49-F238E27FC236}">
                      <a16:creationId xmlns:a16="http://schemas.microsoft.com/office/drawing/2014/main" id="{445F9B49-CBB1-4E55-AC9A-821C9C084F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4" name="Picture 17">
                  <a:extLst>
                    <a:ext uri="{FF2B5EF4-FFF2-40B4-BE49-F238E27FC236}">
                      <a16:creationId xmlns:a16="http://schemas.microsoft.com/office/drawing/2014/main" id="{2D4C80A8-FB4A-43DB-802D-3E63F7CFEA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5" name="Picture 18">
                  <a:extLst>
                    <a:ext uri="{FF2B5EF4-FFF2-40B4-BE49-F238E27FC236}">
                      <a16:creationId xmlns:a16="http://schemas.microsoft.com/office/drawing/2014/main" id="{1F96B1FD-BA3F-4F72-AA1C-47E84B2B05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6" name="Picture 19">
                  <a:extLst>
                    <a:ext uri="{FF2B5EF4-FFF2-40B4-BE49-F238E27FC236}">
                      <a16:creationId xmlns:a16="http://schemas.microsoft.com/office/drawing/2014/main" id="{FAF2E401-8860-4FDA-81BD-62558157B9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7" name="Picture 20">
                  <a:extLst>
                    <a:ext uri="{FF2B5EF4-FFF2-40B4-BE49-F238E27FC236}">
                      <a16:creationId xmlns:a16="http://schemas.microsoft.com/office/drawing/2014/main" id="{B0D0F193-0558-41B7-9A85-A00413EF77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8" name="Picture 21">
                  <a:extLst>
                    <a:ext uri="{FF2B5EF4-FFF2-40B4-BE49-F238E27FC236}">
                      <a16:creationId xmlns:a16="http://schemas.microsoft.com/office/drawing/2014/main" id="{9B47AEB3-B60D-44BF-A7EE-4EBBB0D15C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9" name="Picture 22">
                  <a:extLst>
                    <a:ext uri="{FF2B5EF4-FFF2-40B4-BE49-F238E27FC236}">
                      <a16:creationId xmlns:a16="http://schemas.microsoft.com/office/drawing/2014/main" id="{C108C627-F65C-4B15-80AB-FCBA678BCD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0" name="Picture 23">
                  <a:extLst>
                    <a:ext uri="{FF2B5EF4-FFF2-40B4-BE49-F238E27FC236}">
                      <a16:creationId xmlns:a16="http://schemas.microsoft.com/office/drawing/2014/main" id="{93E55283-CDB6-4C62-8672-BA324981DE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6" name="Group 56">
                <a:extLst>
                  <a:ext uri="{FF2B5EF4-FFF2-40B4-BE49-F238E27FC236}">
                    <a16:creationId xmlns:a16="http://schemas.microsoft.com/office/drawing/2014/main" id="{CCEEE5FA-8E1B-40D0-A865-262D5339E36F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21" name="Picture 14">
                  <a:extLst>
                    <a:ext uri="{FF2B5EF4-FFF2-40B4-BE49-F238E27FC236}">
                      <a16:creationId xmlns:a16="http://schemas.microsoft.com/office/drawing/2014/main" id="{80B1EDDB-2A26-4826-AF75-227DFB3E7A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2" name="Picture 15">
                  <a:extLst>
                    <a:ext uri="{FF2B5EF4-FFF2-40B4-BE49-F238E27FC236}">
                      <a16:creationId xmlns:a16="http://schemas.microsoft.com/office/drawing/2014/main" id="{D9216F3C-52A4-4219-912F-682E6A2A48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3" name="Picture 16">
                  <a:extLst>
                    <a:ext uri="{FF2B5EF4-FFF2-40B4-BE49-F238E27FC236}">
                      <a16:creationId xmlns:a16="http://schemas.microsoft.com/office/drawing/2014/main" id="{1750BA7F-A9DD-45BB-9597-7C06E98C63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4" name="Picture 17">
                  <a:extLst>
                    <a:ext uri="{FF2B5EF4-FFF2-40B4-BE49-F238E27FC236}">
                      <a16:creationId xmlns:a16="http://schemas.microsoft.com/office/drawing/2014/main" id="{CCEB952E-BE0B-4799-9E14-AD8AD538E5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5" name="Picture 18">
                  <a:extLst>
                    <a:ext uri="{FF2B5EF4-FFF2-40B4-BE49-F238E27FC236}">
                      <a16:creationId xmlns:a16="http://schemas.microsoft.com/office/drawing/2014/main" id="{9ED15FA6-12BF-4F29-9FB5-E47D9FC953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6" name="Picture 19">
                  <a:extLst>
                    <a:ext uri="{FF2B5EF4-FFF2-40B4-BE49-F238E27FC236}">
                      <a16:creationId xmlns:a16="http://schemas.microsoft.com/office/drawing/2014/main" id="{FE71B79A-ECF6-4517-8CD8-7B948FF4DA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7" name="Picture 20">
                  <a:extLst>
                    <a:ext uri="{FF2B5EF4-FFF2-40B4-BE49-F238E27FC236}">
                      <a16:creationId xmlns:a16="http://schemas.microsoft.com/office/drawing/2014/main" id="{C43F64BA-8C08-440D-9CBB-9BE050CB7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8" name="Picture 21">
                  <a:extLst>
                    <a:ext uri="{FF2B5EF4-FFF2-40B4-BE49-F238E27FC236}">
                      <a16:creationId xmlns:a16="http://schemas.microsoft.com/office/drawing/2014/main" id="{B8781BCB-A99D-4BDC-9D3A-0EA181EEFA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9" name="Picture 22">
                  <a:extLst>
                    <a:ext uri="{FF2B5EF4-FFF2-40B4-BE49-F238E27FC236}">
                      <a16:creationId xmlns:a16="http://schemas.microsoft.com/office/drawing/2014/main" id="{467618CB-FF94-434D-9FB9-98FE127BB8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0" name="Picture 23">
                  <a:extLst>
                    <a:ext uri="{FF2B5EF4-FFF2-40B4-BE49-F238E27FC236}">
                      <a16:creationId xmlns:a16="http://schemas.microsoft.com/office/drawing/2014/main" id="{0CD49E56-6B1D-4DFE-898D-AEE9DD3D57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7" name="Group 56">
                <a:extLst>
                  <a:ext uri="{FF2B5EF4-FFF2-40B4-BE49-F238E27FC236}">
                    <a16:creationId xmlns:a16="http://schemas.microsoft.com/office/drawing/2014/main" id="{6F1E3AC2-BCE3-4CBD-B74A-2AF632D2BECA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11" name="Picture 14">
                  <a:extLst>
                    <a:ext uri="{FF2B5EF4-FFF2-40B4-BE49-F238E27FC236}">
                      <a16:creationId xmlns:a16="http://schemas.microsoft.com/office/drawing/2014/main" id="{9335CAA2-4492-4986-8F90-6CBCC73B1B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2" name="Picture 15">
                  <a:extLst>
                    <a:ext uri="{FF2B5EF4-FFF2-40B4-BE49-F238E27FC236}">
                      <a16:creationId xmlns:a16="http://schemas.microsoft.com/office/drawing/2014/main" id="{077D34E6-417A-4896-AAD3-B982423A1C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3" name="Picture 16">
                  <a:extLst>
                    <a:ext uri="{FF2B5EF4-FFF2-40B4-BE49-F238E27FC236}">
                      <a16:creationId xmlns:a16="http://schemas.microsoft.com/office/drawing/2014/main" id="{A3183369-F8B7-4243-8896-2022EC1E5D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4" name="Picture 17">
                  <a:extLst>
                    <a:ext uri="{FF2B5EF4-FFF2-40B4-BE49-F238E27FC236}">
                      <a16:creationId xmlns:a16="http://schemas.microsoft.com/office/drawing/2014/main" id="{99B7FA38-5055-4CE9-B394-29B0FFE898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5" name="Picture 18">
                  <a:extLst>
                    <a:ext uri="{FF2B5EF4-FFF2-40B4-BE49-F238E27FC236}">
                      <a16:creationId xmlns:a16="http://schemas.microsoft.com/office/drawing/2014/main" id="{4895A974-B225-4DF0-AB42-09E1EADCBA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6" name="Picture 19">
                  <a:extLst>
                    <a:ext uri="{FF2B5EF4-FFF2-40B4-BE49-F238E27FC236}">
                      <a16:creationId xmlns:a16="http://schemas.microsoft.com/office/drawing/2014/main" id="{E6D91B95-1F30-4D34-AB12-F274335BD5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7" name="Picture 20">
                  <a:extLst>
                    <a:ext uri="{FF2B5EF4-FFF2-40B4-BE49-F238E27FC236}">
                      <a16:creationId xmlns:a16="http://schemas.microsoft.com/office/drawing/2014/main" id="{6B0B405A-8594-4C6C-B614-8AA6E0A9D6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8" name="Picture 21">
                  <a:extLst>
                    <a:ext uri="{FF2B5EF4-FFF2-40B4-BE49-F238E27FC236}">
                      <a16:creationId xmlns:a16="http://schemas.microsoft.com/office/drawing/2014/main" id="{CF9F9125-9698-4738-8468-235509A564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9" name="Picture 22">
                  <a:extLst>
                    <a:ext uri="{FF2B5EF4-FFF2-40B4-BE49-F238E27FC236}">
                      <a16:creationId xmlns:a16="http://schemas.microsoft.com/office/drawing/2014/main" id="{3AF2E50F-D4B8-4985-9F4B-EB8ABB2B54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0" name="Picture 23">
                  <a:extLst>
                    <a:ext uri="{FF2B5EF4-FFF2-40B4-BE49-F238E27FC236}">
                      <a16:creationId xmlns:a16="http://schemas.microsoft.com/office/drawing/2014/main" id="{A5599E62-6036-4ED0-92F2-8A1F10163D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8" name="Group 56">
                <a:extLst>
                  <a:ext uri="{FF2B5EF4-FFF2-40B4-BE49-F238E27FC236}">
                    <a16:creationId xmlns:a16="http://schemas.microsoft.com/office/drawing/2014/main" id="{34F595B5-ABA2-47E5-BBF1-096589985AFD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01" name="Picture 14">
                  <a:extLst>
                    <a:ext uri="{FF2B5EF4-FFF2-40B4-BE49-F238E27FC236}">
                      <a16:creationId xmlns:a16="http://schemas.microsoft.com/office/drawing/2014/main" id="{BDF0A703-E627-4561-8548-449BF04167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2" name="Picture 15">
                  <a:extLst>
                    <a:ext uri="{FF2B5EF4-FFF2-40B4-BE49-F238E27FC236}">
                      <a16:creationId xmlns:a16="http://schemas.microsoft.com/office/drawing/2014/main" id="{0F00D456-34CF-47C9-BADA-8E952918C8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3" name="Picture 16">
                  <a:extLst>
                    <a:ext uri="{FF2B5EF4-FFF2-40B4-BE49-F238E27FC236}">
                      <a16:creationId xmlns:a16="http://schemas.microsoft.com/office/drawing/2014/main" id="{F8FE6381-11EB-4973-BE96-DC5ADDB53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4" name="Picture 17">
                  <a:extLst>
                    <a:ext uri="{FF2B5EF4-FFF2-40B4-BE49-F238E27FC236}">
                      <a16:creationId xmlns:a16="http://schemas.microsoft.com/office/drawing/2014/main" id="{BEC93E00-6732-41F4-8DE5-894E2F0135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5" name="Picture 18">
                  <a:extLst>
                    <a:ext uri="{FF2B5EF4-FFF2-40B4-BE49-F238E27FC236}">
                      <a16:creationId xmlns:a16="http://schemas.microsoft.com/office/drawing/2014/main" id="{410171F2-A032-434B-B505-8D0148084D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6" name="Picture 19">
                  <a:extLst>
                    <a:ext uri="{FF2B5EF4-FFF2-40B4-BE49-F238E27FC236}">
                      <a16:creationId xmlns:a16="http://schemas.microsoft.com/office/drawing/2014/main" id="{A01949A1-571C-4DAE-9080-48750220DF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7" name="Picture 20">
                  <a:extLst>
                    <a:ext uri="{FF2B5EF4-FFF2-40B4-BE49-F238E27FC236}">
                      <a16:creationId xmlns:a16="http://schemas.microsoft.com/office/drawing/2014/main" id="{C97EF802-F405-43F3-9C71-A65F21CD51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8" name="Picture 21">
                  <a:extLst>
                    <a:ext uri="{FF2B5EF4-FFF2-40B4-BE49-F238E27FC236}">
                      <a16:creationId xmlns:a16="http://schemas.microsoft.com/office/drawing/2014/main" id="{D341FA92-E72B-46F5-B12D-90A10BF343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9" name="Picture 22">
                  <a:extLst>
                    <a:ext uri="{FF2B5EF4-FFF2-40B4-BE49-F238E27FC236}">
                      <a16:creationId xmlns:a16="http://schemas.microsoft.com/office/drawing/2014/main" id="{1F0CF0EE-3D6D-4DB1-9D1C-AE018C08D5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0" name="Picture 23">
                  <a:extLst>
                    <a:ext uri="{FF2B5EF4-FFF2-40B4-BE49-F238E27FC236}">
                      <a16:creationId xmlns:a16="http://schemas.microsoft.com/office/drawing/2014/main" id="{27FEAD09-5F0C-4175-B6B1-4C24B7BC54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9" name="Group 56">
                <a:extLst>
                  <a:ext uri="{FF2B5EF4-FFF2-40B4-BE49-F238E27FC236}">
                    <a16:creationId xmlns:a16="http://schemas.microsoft.com/office/drawing/2014/main" id="{CD2ABAFF-6112-47F7-A43F-CFC61FE1F23E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91" name="Picture 14">
                  <a:extLst>
                    <a:ext uri="{FF2B5EF4-FFF2-40B4-BE49-F238E27FC236}">
                      <a16:creationId xmlns:a16="http://schemas.microsoft.com/office/drawing/2014/main" id="{117A9614-3CDE-4713-88DC-84A11D1C0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2" name="Picture 15">
                  <a:extLst>
                    <a:ext uri="{FF2B5EF4-FFF2-40B4-BE49-F238E27FC236}">
                      <a16:creationId xmlns:a16="http://schemas.microsoft.com/office/drawing/2014/main" id="{3465840B-3CCD-41FB-927C-2F9310D5B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3" name="Picture 16">
                  <a:extLst>
                    <a:ext uri="{FF2B5EF4-FFF2-40B4-BE49-F238E27FC236}">
                      <a16:creationId xmlns:a16="http://schemas.microsoft.com/office/drawing/2014/main" id="{83E9DB72-DDAA-419E-9C79-1AA6746E8C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4" name="Picture 17">
                  <a:extLst>
                    <a:ext uri="{FF2B5EF4-FFF2-40B4-BE49-F238E27FC236}">
                      <a16:creationId xmlns:a16="http://schemas.microsoft.com/office/drawing/2014/main" id="{6C537250-3425-404B-A80F-3835D034EB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5" name="Picture 18">
                  <a:extLst>
                    <a:ext uri="{FF2B5EF4-FFF2-40B4-BE49-F238E27FC236}">
                      <a16:creationId xmlns:a16="http://schemas.microsoft.com/office/drawing/2014/main" id="{095E17CA-A3AB-4985-9245-08DF3EEDD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6" name="Picture 19">
                  <a:extLst>
                    <a:ext uri="{FF2B5EF4-FFF2-40B4-BE49-F238E27FC236}">
                      <a16:creationId xmlns:a16="http://schemas.microsoft.com/office/drawing/2014/main" id="{9311782C-A280-4DEA-B3F1-292026EBC9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7" name="Picture 20">
                  <a:extLst>
                    <a:ext uri="{FF2B5EF4-FFF2-40B4-BE49-F238E27FC236}">
                      <a16:creationId xmlns:a16="http://schemas.microsoft.com/office/drawing/2014/main" id="{9A1FC7C4-29D9-47A7-AA2B-8B0C85291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8" name="Picture 21">
                  <a:extLst>
                    <a:ext uri="{FF2B5EF4-FFF2-40B4-BE49-F238E27FC236}">
                      <a16:creationId xmlns:a16="http://schemas.microsoft.com/office/drawing/2014/main" id="{845FD223-6D53-44A3-8545-D96ABFA766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9" name="Picture 22">
                  <a:extLst>
                    <a:ext uri="{FF2B5EF4-FFF2-40B4-BE49-F238E27FC236}">
                      <a16:creationId xmlns:a16="http://schemas.microsoft.com/office/drawing/2014/main" id="{1EBDAF2F-C6ED-4C7E-93F2-7E3F39D6FA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0" name="Picture 23">
                  <a:extLst>
                    <a:ext uri="{FF2B5EF4-FFF2-40B4-BE49-F238E27FC236}">
                      <a16:creationId xmlns:a16="http://schemas.microsoft.com/office/drawing/2014/main" id="{EEE7BBCA-31FA-439F-B41A-AEBADF994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80" name="Group 56">
                <a:extLst>
                  <a:ext uri="{FF2B5EF4-FFF2-40B4-BE49-F238E27FC236}">
                    <a16:creationId xmlns:a16="http://schemas.microsoft.com/office/drawing/2014/main" id="{8B1E2D6D-1F81-4F84-8D51-126D0A70A28F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81" name="Picture 1780">
                  <a:extLst>
                    <a:ext uri="{FF2B5EF4-FFF2-40B4-BE49-F238E27FC236}">
                      <a16:creationId xmlns:a16="http://schemas.microsoft.com/office/drawing/2014/main" id="{F906C502-798F-4393-B344-2E4E1255CB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2" name="Picture 1781">
                  <a:extLst>
                    <a:ext uri="{FF2B5EF4-FFF2-40B4-BE49-F238E27FC236}">
                      <a16:creationId xmlns:a16="http://schemas.microsoft.com/office/drawing/2014/main" id="{F5ACFD41-E8C9-47C6-A4CD-70385649AB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3" name="Picture 1782">
                  <a:extLst>
                    <a:ext uri="{FF2B5EF4-FFF2-40B4-BE49-F238E27FC236}">
                      <a16:creationId xmlns:a16="http://schemas.microsoft.com/office/drawing/2014/main" id="{885FD49F-E37A-4674-B2E4-3AEA1E426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4" name="Picture 1783">
                  <a:extLst>
                    <a:ext uri="{FF2B5EF4-FFF2-40B4-BE49-F238E27FC236}">
                      <a16:creationId xmlns:a16="http://schemas.microsoft.com/office/drawing/2014/main" id="{9D9C4B4A-9356-4B44-B9C4-173348FC67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5" name="Picture 1784">
                  <a:extLst>
                    <a:ext uri="{FF2B5EF4-FFF2-40B4-BE49-F238E27FC236}">
                      <a16:creationId xmlns:a16="http://schemas.microsoft.com/office/drawing/2014/main" id="{C9950B57-63D8-415D-965A-81DBF42997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6" name="Picture 1785">
                  <a:extLst>
                    <a:ext uri="{FF2B5EF4-FFF2-40B4-BE49-F238E27FC236}">
                      <a16:creationId xmlns:a16="http://schemas.microsoft.com/office/drawing/2014/main" id="{17D249C7-0DB9-4D24-A3C3-48C238654A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7" name="Picture 1786">
                  <a:extLst>
                    <a:ext uri="{FF2B5EF4-FFF2-40B4-BE49-F238E27FC236}">
                      <a16:creationId xmlns:a16="http://schemas.microsoft.com/office/drawing/2014/main" id="{75DF4010-00FC-47E4-8D19-C191013637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8" name="Picture 1787">
                  <a:extLst>
                    <a:ext uri="{FF2B5EF4-FFF2-40B4-BE49-F238E27FC236}">
                      <a16:creationId xmlns:a16="http://schemas.microsoft.com/office/drawing/2014/main" id="{DB2C3E21-E66C-4BEC-BDA5-B6A6FF30A8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9" name="Picture 1788">
                  <a:extLst>
                    <a:ext uri="{FF2B5EF4-FFF2-40B4-BE49-F238E27FC236}">
                      <a16:creationId xmlns:a16="http://schemas.microsoft.com/office/drawing/2014/main" id="{57B19F48-95DD-4980-956B-EB878D8786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0" name="Picture 1789">
                  <a:extLst>
                    <a:ext uri="{FF2B5EF4-FFF2-40B4-BE49-F238E27FC236}">
                      <a16:creationId xmlns:a16="http://schemas.microsoft.com/office/drawing/2014/main" id="{936BC32D-50DF-4E71-BAA5-793E11F550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767" name="Flowchart: Data 1766">
              <a:extLst>
                <a:ext uri="{FF2B5EF4-FFF2-40B4-BE49-F238E27FC236}">
                  <a16:creationId xmlns:a16="http://schemas.microsoft.com/office/drawing/2014/main" id="{AD227F24-542D-4931-93B9-0103AF6F78E8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8" name="Flowchart: Data 1767">
              <a:extLst>
                <a:ext uri="{FF2B5EF4-FFF2-40B4-BE49-F238E27FC236}">
                  <a16:creationId xmlns:a16="http://schemas.microsoft.com/office/drawing/2014/main" id="{9F829C23-974F-490E-B3A7-06028CC6A4DD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9" name="Rectangle 1768">
              <a:extLst>
                <a:ext uri="{FF2B5EF4-FFF2-40B4-BE49-F238E27FC236}">
                  <a16:creationId xmlns:a16="http://schemas.microsoft.com/office/drawing/2014/main" id="{896194DB-60A2-4291-8481-12F756D06271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0" name="Rectangle 1769">
              <a:extLst>
                <a:ext uri="{FF2B5EF4-FFF2-40B4-BE49-F238E27FC236}">
                  <a16:creationId xmlns:a16="http://schemas.microsoft.com/office/drawing/2014/main" id="{C6C58CC5-4DAB-46B2-BA12-F342FBE40006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81" name="Group 1880">
            <a:extLst>
              <a:ext uri="{FF2B5EF4-FFF2-40B4-BE49-F238E27FC236}">
                <a16:creationId xmlns:a16="http://schemas.microsoft.com/office/drawing/2014/main" id="{7C07ECB8-4B8A-4C87-B5D6-05C47A3355BD}"/>
              </a:ext>
            </a:extLst>
          </p:cNvPr>
          <p:cNvGrpSpPr/>
          <p:nvPr/>
        </p:nvGrpSpPr>
        <p:grpSpPr>
          <a:xfrm rot="10800000">
            <a:off x="573353" y="3309495"/>
            <a:ext cx="1659716" cy="1650947"/>
            <a:chOff x="5820464" y="1376733"/>
            <a:chExt cx="1659716" cy="1650947"/>
          </a:xfrm>
        </p:grpSpPr>
        <p:grpSp>
          <p:nvGrpSpPr>
            <p:cNvPr id="1882" name="Group 1881">
              <a:extLst>
                <a:ext uri="{FF2B5EF4-FFF2-40B4-BE49-F238E27FC236}">
                  <a16:creationId xmlns:a16="http://schemas.microsoft.com/office/drawing/2014/main" id="{8F207F2A-53CD-4F5F-B111-66D71867D301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887" name="Group 56">
                <a:extLst>
                  <a:ext uri="{FF2B5EF4-FFF2-40B4-BE49-F238E27FC236}">
                    <a16:creationId xmlns:a16="http://schemas.microsoft.com/office/drawing/2014/main" id="{D9891E82-9FC6-48BC-9896-6152BDFCF632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87" name="Picture 14">
                  <a:extLst>
                    <a:ext uri="{FF2B5EF4-FFF2-40B4-BE49-F238E27FC236}">
                      <a16:creationId xmlns:a16="http://schemas.microsoft.com/office/drawing/2014/main" id="{A58B0EA7-CD68-4E86-84A3-F193D3F394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8" name="Picture 15">
                  <a:extLst>
                    <a:ext uri="{FF2B5EF4-FFF2-40B4-BE49-F238E27FC236}">
                      <a16:creationId xmlns:a16="http://schemas.microsoft.com/office/drawing/2014/main" id="{B051A97B-FB07-459D-9071-634CFEC318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9" name="Picture 16">
                  <a:extLst>
                    <a:ext uri="{FF2B5EF4-FFF2-40B4-BE49-F238E27FC236}">
                      <a16:creationId xmlns:a16="http://schemas.microsoft.com/office/drawing/2014/main" id="{FDDA02E5-ACE8-4608-9512-81BB0158F9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0" name="Picture 17">
                  <a:extLst>
                    <a:ext uri="{FF2B5EF4-FFF2-40B4-BE49-F238E27FC236}">
                      <a16:creationId xmlns:a16="http://schemas.microsoft.com/office/drawing/2014/main" id="{56B4F246-AA3F-46EC-A041-E9D4043585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1" name="Picture 18">
                  <a:extLst>
                    <a:ext uri="{FF2B5EF4-FFF2-40B4-BE49-F238E27FC236}">
                      <a16:creationId xmlns:a16="http://schemas.microsoft.com/office/drawing/2014/main" id="{800542EA-8F13-4D97-A385-5AC59DAB0F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2" name="Picture 19">
                  <a:extLst>
                    <a:ext uri="{FF2B5EF4-FFF2-40B4-BE49-F238E27FC236}">
                      <a16:creationId xmlns:a16="http://schemas.microsoft.com/office/drawing/2014/main" id="{2028B0EB-29BD-44DD-AB74-E5DB2A6071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3" name="Picture 20">
                  <a:extLst>
                    <a:ext uri="{FF2B5EF4-FFF2-40B4-BE49-F238E27FC236}">
                      <a16:creationId xmlns:a16="http://schemas.microsoft.com/office/drawing/2014/main" id="{1623B6C3-B139-4C29-9529-0ED6EB2CE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4" name="Picture 21">
                  <a:extLst>
                    <a:ext uri="{FF2B5EF4-FFF2-40B4-BE49-F238E27FC236}">
                      <a16:creationId xmlns:a16="http://schemas.microsoft.com/office/drawing/2014/main" id="{D7CB1313-9FB9-4310-B0E7-1FBD55ECCD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5" name="Picture 22">
                  <a:extLst>
                    <a:ext uri="{FF2B5EF4-FFF2-40B4-BE49-F238E27FC236}">
                      <a16:creationId xmlns:a16="http://schemas.microsoft.com/office/drawing/2014/main" id="{CFC32337-B4D7-4249-ABF6-B921395C43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6" name="Picture 23">
                  <a:extLst>
                    <a:ext uri="{FF2B5EF4-FFF2-40B4-BE49-F238E27FC236}">
                      <a16:creationId xmlns:a16="http://schemas.microsoft.com/office/drawing/2014/main" id="{9A0ED398-8E7C-4719-9275-984FA60839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8" name="Group 56">
                <a:extLst>
                  <a:ext uri="{FF2B5EF4-FFF2-40B4-BE49-F238E27FC236}">
                    <a16:creationId xmlns:a16="http://schemas.microsoft.com/office/drawing/2014/main" id="{90ABD891-FFA2-464A-B6F2-D402D70AB291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77" name="Picture 14">
                  <a:extLst>
                    <a:ext uri="{FF2B5EF4-FFF2-40B4-BE49-F238E27FC236}">
                      <a16:creationId xmlns:a16="http://schemas.microsoft.com/office/drawing/2014/main" id="{C47BD376-7B1B-4FCE-82BE-3DE01F44D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8" name="Picture 15">
                  <a:extLst>
                    <a:ext uri="{FF2B5EF4-FFF2-40B4-BE49-F238E27FC236}">
                      <a16:creationId xmlns:a16="http://schemas.microsoft.com/office/drawing/2014/main" id="{5A983862-F53B-4C43-873C-8E3F155CD6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9" name="Picture 16">
                  <a:extLst>
                    <a:ext uri="{FF2B5EF4-FFF2-40B4-BE49-F238E27FC236}">
                      <a16:creationId xmlns:a16="http://schemas.microsoft.com/office/drawing/2014/main" id="{6F81BC5C-1CF4-4E1F-A239-3D2D4FCF9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0" name="Picture 17">
                  <a:extLst>
                    <a:ext uri="{FF2B5EF4-FFF2-40B4-BE49-F238E27FC236}">
                      <a16:creationId xmlns:a16="http://schemas.microsoft.com/office/drawing/2014/main" id="{5837CC26-7A83-44F4-89FD-CF1AE8688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1" name="Picture 18">
                  <a:extLst>
                    <a:ext uri="{FF2B5EF4-FFF2-40B4-BE49-F238E27FC236}">
                      <a16:creationId xmlns:a16="http://schemas.microsoft.com/office/drawing/2014/main" id="{CBB40A56-B6FC-4455-98A9-E4A84CBF0E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2" name="Picture 19">
                  <a:extLst>
                    <a:ext uri="{FF2B5EF4-FFF2-40B4-BE49-F238E27FC236}">
                      <a16:creationId xmlns:a16="http://schemas.microsoft.com/office/drawing/2014/main" id="{8EDBAE47-02D0-4935-8A47-F2C67B5F8C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3" name="Picture 20">
                  <a:extLst>
                    <a:ext uri="{FF2B5EF4-FFF2-40B4-BE49-F238E27FC236}">
                      <a16:creationId xmlns:a16="http://schemas.microsoft.com/office/drawing/2014/main" id="{C1277EFB-2974-4245-A69A-FF0919077C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4" name="Picture 21">
                  <a:extLst>
                    <a:ext uri="{FF2B5EF4-FFF2-40B4-BE49-F238E27FC236}">
                      <a16:creationId xmlns:a16="http://schemas.microsoft.com/office/drawing/2014/main" id="{58B0CE95-73C2-43AA-B672-C366F91E42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5" name="Picture 22">
                  <a:extLst>
                    <a:ext uri="{FF2B5EF4-FFF2-40B4-BE49-F238E27FC236}">
                      <a16:creationId xmlns:a16="http://schemas.microsoft.com/office/drawing/2014/main" id="{71B6D392-92DB-4B47-A126-B6B7CCB19A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6" name="Picture 23">
                  <a:extLst>
                    <a:ext uri="{FF2B5EF4-FFF2-40B4-BE49-F238E27FC236}">
                      <a16:creationId xmlns:a16="http://schemas.microsoft.com/office/drawing/2014/main" id="{0981AF09-2F9A-47FD-8C8D-5FD9DABF8F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9" name="Group 56">
                <a:extLst>
                  <a:ext uri="{FF2B5EF4-FFF2-40B4-BE49-F238E27FC236}">
                    <a16:creationId xmlns:a16="http://schemas.microsoft.com/office/drawing/2014/main" id="{1611877B-5F64-44FC-A6FE-BDFD537E4988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67" name="Picture 14">
                  <a:extLst>
                    <a:ext uri="{FF2B5EF4-FFF2-40B4-BE49-F238E27FC236}">
                      <a16:creationId xmlns:a16="http://schemas.microsoft.com/office/drawing/2014/main" id="{DA1BF2F4-274F-4E72-8FEA-A630BB54C9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8" name="Picture 15">
                  <a:extLst>
                    <a:ext uri="{FF2B5EF4-FFF2-40B4-BE49-F238E27FC236}">
                      <a16:creationId xmlns:a16="http://schemas.microsoft.com/office/drawing/2014/main" id="{5C5A891A-FB68-412C-BC70-10295AFA6D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9" name="Picture 16">
                  <a:extLst>
                    <a:ext uri="{FF2B5EF4-FFF2-40B4-BE49-F238E27FC236}">
                      <a16:creationId xmlns:a16="http://schemas.microsoft.com/office/drawing/2014/main" id="{5E7E5E00-769B-4C14-8106-5E5FA34DBF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0" name="Picture 17">
                  <a:extLst>
                    <a:ext uri="{FF2B5EF4-FFF2-40B4-BE49-F238E27FC236}">
                      <a16:creationId xmlns:a16="http://schemas.microsoft.com/office/drawing/2014/main" id="{5ADD78B8-B4AF-493C-B0C5-AD983CDE1D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1" name="Picture 18">
                  <a:extLst>
                    <a:ext uri="{FF2B5EF4-FFF2-40B4-BE49-F238E27FC236}">
                      <a16:creationId xmlns:a16="http://schemas.microsoft.com/office/drawing/2014/main" id="{55153EB8-2865-4901-B23E-DE9518BA06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2" name="Picture 19">
                  <a:extLst>
                    <a:ext uri="{FF2B5EF4-FFF2-40B4-BE49-F238E27FC236}">
                      <a16:creationId xmlns:a16="http://schemas.microsoft.com/office/drawing/2014/main" id="{4564094C-CF0F-4250-94E6-FC9813A5E7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3" name="Picture 20">
                  <a:extLst>
                    <a:ext uri="{FF2B5EF4-FFF2-40B4-BE49-F238E27FC236}">
                      <a16:creationId xmlns:a16="http://schemas.microsoft.com/office/drawing/2014/main" id="{79CF5399-7888-4278-9965-D134BF288E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4" name="Picture 21">
                  <a:extLst>
                    <a:ext uri="{FF2B5EF4-FFF2-40B4-BE49-F238E27FC236}">
                      <a16:creationId xmlns:a16="http://schemas.microsoft.com/office/drawing/2014/main" id="{E67BCD0B-1644-4B61-BAC5-9F1FB94B1C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5" name="Picture 22">
                  <a:extLst>
                    <a:ext uri="{FF2B5EF4-FFF2-40B4-BE49-F238E27FC236}">
                      <a16:creationId xmlns:a16="http://schemas.microsoft.com/office/drawing/2014/main" id="{BA13314B-CB35-4779-BE6A-CA3AEAE005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6" name="Picture 23">
                  <a:extLst>
                    <a:ext uri="{FF2B5EF4-FFF2-40B4-BE49-F238E27FC236}">
                      <a16:creationId xmlns:a16="http://schemas.microsoft.com/office/drawing/2014/main" id="{5CE6E109-E316-43EC-8A6A-AF324B1DD0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0" name="Group 56">
                <a:extLst>
                  <a:ext uri="{FF2B5EF4-FFF2-40B4-BE49-F238E27FC236}">
                    <a16:creationId xmlns:a16="http://schemas.microsoft.com/office/drawing/2014/main" id="{AE82AD69-3BA1-42F3-8EB0-AA12CCB97C03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57" name="Picture 14">
                  <a:extLst>
                    <a:ext uri="{FF2B5EF4-FFF2-40B4-BE49-F238E27FC236}">
                      <a16:creationId xmlns:a16="http://schemas.microsoft.com/office/drawing/2014/main" id="{0EB6BF08-9C00-46D1-AAA9-04861A770A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8" name="Picture 15">
                  <a:extLst>
                    <a:ext uri="{FF2B5EF4-FFF2-40B4-BE49-F238E27FC236}">
                      <a16:creationId xmlns:a16="http://schemas.microsoft.com/office/drawing/2014/main" id="{4E4B54E4-5BA3-44BA-9238-55236DDD2E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9" name="Picture 16">
                  <a:extLst>
                    <a:ext uri="{FF2B5EF4-FFF2-40B4-BE49-F238E27FC236}">
                      <a16:creationId xmlns:a16="http://schemas.microsoft.com/office/drawing/2014/main" id="{B7422319-E9D0-4E73-8E14-00F6A06E2D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0" name="Picture 17">
                  <a:extLst>
                    <a:ext uri="{FF2B5EF4-FFF2-40B4-BE49-F238E27FC236}">
                      <a16:creationId xmlns:a16="http://schemas.microsoft.com/office/drawing/2014/main" id="{45B4DB4F-FE7D-410C-A99D-7B6A121B7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1" name="Picture 18">
                  <a:extLst>
                    <a:ext uri="{FF2B5EF4-FFF2-40B4-BE49-F238E27FC236}">
                      <a16:creationId xmlns:a16="http://schemas.microsoft.com/office/drawing/2014/main" id="{352AEF7C-0855-4A31-9978-E23F18D5F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2" name="Picture 19">
                  <a:extLst>
                    <a:ext uri="{FF2B5EF4-FFF2-40B4-BE49-F238E27FC236}">
                      <a16:creationId xmlns:a16="http://schemas.microsoft.com/office/drawing/2014/main" id="{FC0B34C9-7D9F-4AC4-9610-68679742A2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3" name="Picture 20">
                  <a:extLst>
                    <a:ext uri="{FF2B5EF4-FFF2-40B4-BE49-F238E27FC236}">
                      <a16:creationId xmlns:a16="http://schemas.microsoft.com/office/drawing/2014/main" id="{7D9273BE-3A6C-4EA9-B901-22245C3AEC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4" name="Picture 21">
                  <a:extLst>
                    <a:ext uri="{FF2B5EF4-FFF2-40B4-BE49-F238E27FC236}">
                      <a16:creationId xmlns:a16="http://schemas.microsoft.com/office/drawing/2014/main" id="{AEB08DCE-014A-4ED3-A883-F239C306D7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5" name="Picture 22">
                  <a:extLst>
                    <a:ext uri="{FF2B5EF4-FFF2-40B4-BE49-F238E27FC236}">
                      <a16:creationId xmlns:a16="http://schemas.microsoft.com/office/drawing/2014/main" id="{FE65AA43-7644-4E65-AE3A-B2DB49479B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6" name="Picture 23">
                  <a:extLst>
                    <a:ext uri="{FF2B5EF4-FFF2-40B4-BE49-F238E27FC236}">
                      <a16:creationId xmlns:a16="http://schemas.microsoft.com/office/drawing/2014/main" id="{B1B4AA98-770A-4893-9518-F8695F0E3E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1" name="Group 56">
                <a:extLst>
                  <a:ext uri="{FF2B5EF4-FFF2-40B4-BE49-F238E27FC236}">
                    <a16:creationId xmlns:a16="http://schemas.microsoft.com/office/drawing/2014/main" id="{6E8C3CD5-3139-4DBE-8928-ACDE0A8B2CDB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47" name="Picture 14">
                  <a:extLst>
                    <a:ext uri="{FF2B5EF4-FFF2-40B4-BE49-F238E27FC236}">
                      <a16:creationId xmlns:a16="http://schemas.microsoft.com/office/drawing/2014/main" id="{DD0ACB1F-B8F7-41A2-99BD-0259F4BA7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8" name="Picture 15">
                  <a:extLst>
                    <a:ext uri="{FF2B5EF4-FFF2-40B4-BE49-F238E27FC236}">
                      <a16:creationId xmlns:a16="http://schemas.microsoft.com/office/drawing/2014/main" id="{965521D8-1809-4D72-AF6E-CB8295AA19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9" name="Picture 16">
                  <a:extLst>
                    <a:ext uri="{FF2B5EF4-FFF2-40B4-BE49-F238E27FC236}">
                      <a16:creationId xmlns:a16="http://schemas.microsoft.com/office/drawing/2014/main" id="{103B6F3F-E42D-4B06-A7FD-527521D90D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0" name="Picture 17">
                  <a:extLst>
                    <a:ext uri="{FF2B5EF4-FFF2-40B4-BE49-F238E27FC236}">
                      <a16:creationId xmlns:a16="http://schemas.microsoft.com/office/drawing/2014/main" id="{A16C5372-D55C-440A-8D3F-C2BB37DBA5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1" name="Picture 18">
                  <a:extLst>
                    <a:ext uri="{FF2B5EF4-FFF2-40B4-BE49-F238E27FC236}">
                      <a16:creationId xmlns:a16="http://schemas.microsoft.com/office/drawing/2014/main" id="{D093218A-3C0C-4CED-BF17-B21775E7E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2" name="Picture 19">
                  <a:extLst>
                    <a:ext uri="{FF2B5EF4-FFF2-40B4-BE49-F238E27FC236}">
                      <a16:creationId xmlns:a16="http://schemas.microsoft.com/office/drawing/2014/main" id="{C90B2330-B4E1-447D-BE99-A6CB365F0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3" name="Picture 20">
                  <a:extLst>
                    <a:ext uri="{FF2B5EF4-FFF2-40B4-BE49-F238E27FC236}">
                      <a16:creationId xmlns:a16="http://schemas.microsoft.com/office/drawing/2014/main" id="{893C763E-F026-4C7F-84A6-4AF040943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4" name="Picture 21">
                  <a:extLst>
                    <a:ext uri="{FF2B5EF4-FFF2-40B4-BE49-F238E27FC236}">
                      <a16:creationId xmlns:a16="http://schemas.microsoft.com/office/drawing/2014/main" id="{9B8EF87A-FD95-4035-8667-7720BC869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5" name="Picture 22">
                  <a:extLst>
                    <a:ext uri="{FF2B5EF4-FFF2-40B4-BE49-F238E27FC236}">
                      <a16:creationId xmlns:a16="http://schemas.microsoft.com/office/drawing/2014/main" id="{6AD2C41F-54FA-421A-A539-AF66E2770B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6" name="Picture 23">
                  <a:extLst>
                    <a:ext uri="{FF2B5EF4-FFF2-40B4-BE49-F238E27FC236}">
                      <a16:creationId xmlns:a16="http://schemas.microsoft.com/office/drawing/2014/main" id="{842DE932-CA65-406B-87AE-6C3B0DD817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2" name="Group 56">
                <a:extLst>
                  <a:ext uri="{FF2B5EF4-FFF2-40B4-BE49-F238E27FC236}">
                    <a16:creationId xmlns:a16="http://schemas.microsoft.com/office/drawing/2014/main" id="{465521D7-B8EE-43D1-9CDC-25CED5EFAFB0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37" name="Picture 14">
                  <a:extLst>
                    <a:ext uri="{FF2B5EF4-FFF2-40B4-BE49-F238E27FC236}">
                      <a16:creationId xmlns:a16="http://schemas.microsoft.com/office/drawing/2014/main" id="{6550DA7B-9B52-44BE-997E-FDE2D0869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8" name="Picture 15">
                  <a:extLst>
                    <a:ext uri="{FF2B5EF4-FFF2-40B4-BE49-F238E27FC236}">
                      <a16:creationId xmlns:a16="http://schemas.microsoft.com/office/drawing/2014/main" id="{51DC011F-39F6-450E-A62C-33E31335F1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9" name="Picture 16">
                  <a:extLst>
                    <a:ext uri="{FF2B5EF4-FFF2-40B4-BE49-F238E27FC236}">
                      <a16:creationId xmlns:a16="http://schemas.microsoft.com/office/drawing/2014/main" id="{6D55132A-9729-45A6-A719-8AD799801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0" name="Picture 17">
                  <a:extLst>
                    <a:ext uri="{FF2B5EF4-FFF2-40B4-BE49-F238E27FC236}">
                      <a16:creationId xmlns:a16="http://schemas.microsoft.com/office/drawing/2014/main" id="{549D2D07-9F2C-4C0E-83D6-43D5E7679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1" name="Picture 18">
                  <a:extLst>
                    <a:ext uri="{FF2B5EF4-FFF2-40B4-BE49-F238E27FC236}">
                      <a16:creationId xmlns:a16="http://schemas.microsoft.com/office/drawing/2014/main" id="{3C07C1B1-033E-4612-AEE2-1632DF944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2" name="Picture 19">
                  <a:extLst>
                    <a:ext uri="{FF2B5EF4-FFF2-40B4-BE49-F238E27FC236}">
                      <a16:creationId xmlns:a16="http://schemas.microsoft.com/office/drawing/2014/main" id="{460FE917-B34D-426A-BFF9-B2FF748936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3" name="Picture 20">
                  <a:extLst>
                    <a:ext uri="{FF2B5EF4-FFF2-40B4-BE49-F238E27FC236}">
                      <a16:creationId xmlns:a16="http://schemas.microsoft.com/office/drawing/2014/main" id="{75A158F8-DFC3-4009-A5E4-6A26C2E63C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4" name="Picture 21">
                  <a:extLst>
                    <a:ext uri="{FF2B5EF4-FFF2-40B4-BE49-F238E27FC236}">
                      <a16:creationId xmlns:a16="http://schemas.microsoft.com/office/drawing/2014/main" id="{B8236E5F-7B98-438B-9D0E-857FCB54DF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5" name="Picture 22">
                  <a:extLst>
                    <a:ext uri="{FF2B5EF4-FFF2-40B4-BE49-F238E27FC236}">
                      <a16:creationId xmlns:a16="http://schemas.microsoft.com/office/drawing/2014/main" id="{888FD43D-002F-4997-9602-64184426E7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6" name="Picture 23">
                  <a:extLst>
                    <a:ext uri="{FF2B5EF4-FFF2-40B4-BE49-F238E27FC236}">
                      <a16:creationId xmlns:a16="http://schemas.microsoft.com/office/drawing/2014/main" id="{E19D2BEB-43C8-462D-8715-5FC9BE516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3" name="Group 56">
                <a:extLst>
                  <a:ext uri="{FF2B5EF4-FFF2-40B4-BE49-F238E27FC236}">
                    <a16:creationId xmlns:a16="http://schemas.microsoft.com/office/drawing/2014/main" id="{51212E1A-3B34-4895-AB4B-291404EE7F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27" name="Picture 14">
                  <a:extLst>
                    <a:ext uri="{FF2B5EF4-FFF2-40B4-BE49-F238E27FC236}">
                      <a16:creationId xmlns:a16="http://schemas.microsoft.com/office/drawing/2014/main" id="{A12F4ABD-2670-40CF-8E26-A8E2805E16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8" name="Picture 15">
                  <a:extLst>
                    <a:ext uri="{FF2B5EF4-FFF2-40B4-BE49-F238E27FC236}">
                      <a16:creationId xmlns:a16="http://schemas.microsoft.com/office/drawing/2014/main" id="{B5DA8D6B-DB81-4C55-9CB8-697326B5D2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9" name="Picture 16">
                  <a:extLst>
                    <a:ext uri="{FF2B5EF4-FFF2-40B4-BE49-F238E27FC236}">
                      <a16:creationId xmlns:a16="http://schemas.microsoft.com/office/drawing/2014/main" id="{81BAA76B-CD72-4D36-876D-0E680BDFEC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0" name="Picture 17">
                  <a:extLst>
                    <a:ext uri="{FF2B5EF4-FFF2-40B4-BE49-F238E27FC236}">
                      <a16:creationId xmlns:a16="http://schemas.microsoft.com/office/drawing/2014/main" id="{CA42B5EF-D6F1-4135-9C0C-1A8F569241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1" name="Picture 18">
                  <a:extLst>
                    <a:ext uri="{FF2B5EF4-FFF2-40B4-BE49-F238E27FC236}">
                      <a16:creationId xmlns:a16="http://schemas.microsoft.com/office/drawing/2014/main" id="{AE601A6D-D3F9-4A29-919F-A399EDD700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2" name="Picture 19">
                  <a:extLst>
                    <a:ext uri="{FF2B5EF4-FFF2-40B4-BE49-F238E27FC236}">
                      <a16:creationId xmlns:a16="http://schemas.microsoft.com/office/drawing/2014/main" id="{7FB76FA8-CDD8-48B1-9684-60EDF2689E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3" name="Picture 20">
                  <a:extLst>
                    <a:ext uri="{FF2B5EF4-FFF2-40B4-BE49-F238E27FC236}">
                      <a16:creationId xmlns:a16="http://schemas.microsoft.com/office/drawing/2014/main" id="{EA7C4D9A-0109-4029-B9F1-10F6F34AF7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4" name="Picture 21">
                  <a:extLst>
                    <a:ext uri="{FF2B5EF4-FFF2-40B4-BE49-F238E27FC236}">
                      <a16:creationId xmlns:a16="http://schemas.microsoft.com/office/drawing/2014/main" id="{35A93645-42C2-43DF-AE96-3A69E6A1A8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5" name="Picture 22">
                  <a:extLst>
                    <a:ext uri="{FF2B5EF4-FFF2-40B4-BE49-F238E27FC236}">
                      <a16:creationId xmlns:a16="http://schemas.microsoft.com/office/drawing/2014/main" id="{5199FA09-4A20-473E-AE81-5C6A7419B3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6" name="Picture 23">
                  <a:extLst>
                    <a:ext uri="{FF2B5EF4-FFF2-40B4-BE49-F238E27FC236}">
                      <a16:creationId xmlns:a16="http://schemas.microsoft.com/office/drawing/2014/main" id="{0FE18E44-620C-47E6-8D6B-E9332F21FE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4" name="Group 56">
                <a:extLst>
                  <a:ext uri="{FF2B5EF4-FFF2-40B4-BE49-F238E27FC236}">
                    <a16:creationId xmlns:a16="http://schemas.microsoft.com/office/drawing/2014/main" id="{E0996025-6FA9-41D1-B6B0-4BF2CAB6E24E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17" name="Picture 14">
                  <a:extLst>
                    <a:ext uri="{FF2B5EF4-FFF2-40B4-BE49-F238E27FC236}">
                      <a16:creationId xmlns:a16="http://schemas.microsoft.com/office/drawing/2014/main" id="{59BFB22B-70A1-4D37-8B8D-14C24C6567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8" name="Picture 15">
                  <a:extLst>
                    <a:ext uri="{FF2B5EF4-FFF2-40B4-BE49-F238E27FC236}">
                      <a16:creationId xmlns:a16="http://schemas.microsoft.com/office/drawing/2014/main" id="{09C6E6E8-7BC6-44B5-B0E8-76D7F4D254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9" name="Picture 16">
                  <a:extLst>
                    <a:ext uri="{FF2B5EF4-FFF2-40B4-BE49-F238E27FC236}">
                      <a16:creationId xmlns:a16="http://schemas.microsoft.com/office/drawing/2014/main" id="{413B8E7A-83AA-4E3B-8E42-7F3B93A382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0" name="Picture 17">
                  <a:extLst>
                    <a:ext uri="{FF2B5EF4-FFF2-40B4-BE49-F238E27FC236}">
                      <a16:creationId xmlns:a16="http://schemas.microsoft.com/office/drawing/2014/main" id="{418E1295-BF3F-4A22-9DA1-414EA5849B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1" name="Picture 18">
                  <a:extLst>
                    <a:ext uri="{FF2B5EF4-FFF2-40B4-BE49-F238E27FC236}">
                      <a16:creationId xmlns:a16="http://schemas.microsoft.com/office/drawing/2014/main" id="{F3517CC5-CAAE-4B57-AFB9-C6200AA983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2" name="Picture 19">
                  <a:extLst>
                    <a:ext uri="{FF2B5EF4-FFF2-40B4-BE49-F238E27FC236}">
                      <a16:creationId xmlns:a16="http://schemas.microsoft.com/office/drawing/2014/main" id="{9F1B53B9-778C-40E2-B0B6-DCEDAA22B8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3" name="Picture 20">
                  <a:extLst>
                    <a:ext uri="{FF2B5EF4-FFF2-40B4-BE49-F238E27FC236}">
                      <a16:creationId xmlns:a16="http://schemas.microsoft.com/office/drawing/2014/main" id="{743D7AED-1702-4D34-B0DE-A1E349AF0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4" name="Picture 21">
                  <a:extLst>
                    <a:ext uri="{FF2B5EF4-FFF2-40B4-BE49-F238E27FC236}">
                      <a16:creationId xmlns:a16="http://schemas.microsoft.com/office/drawing/2014/main" id="{C53E18B4-2D57-4612-978D-38AD0C6F80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5" name="Picture 22">
                  <a:extLst>
                    <a:ext uri="{FF2B5EF4-FFF2-40B4-BE49-F238E27FC236}">
                      <a16:creationId xmlns:a16="http://schemas.microsoft.com/office/drawing/2014/main" id="{0260550B-BD19-477B-8012-8361A121D4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6" name="Picture 23">
                  <a:extLst>
                    <a:ext uri="{FF2B5EF4-FFF2-40B4-BE49-F238E27FC236}">
                      <a16:creationId xmlns:a16="http://schemas.microsoft.com/office/drawing/2014/main" id="{A02373BE-FEEA-44DA-B5E9-85EB023D3C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5" name="Group 56">
                <a:extLst>
                  <a:ext uri="{FF2B5EF4-FFF2-40B4-BE49-F238E27FC236}">
                    <a16:creationId xmlns:a16="http://schemas.microsoft.com/office/drawing/2014/main" id="{DD0A2DD6-D173-4666-B8F6-F4BFF4984D66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07" name="Picture 14">
                  <a:extLst>
                    <a:ext uri="{FF2B5EF4-FFF2-40B4-BE49-F238E27FC236}">
                      <a16:creationId xmlns:a16="http://schemas.microsoft.com/office/drawing/2014/main" id="{60B76F53-0719-4603-9D10-2AB11F3933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8" name="Picture 15">
                  <a:extLst>
                    <a:ext uri="{FF2B5EF4-FFF2-40B4-BE49-F238E27FC236}">
                      <a16:creationId xmlns:a16="http://schemas.microsoft.com/office/drawing/2014/main" id="{D0C7D0BD-7166-47FB-B63B-82D0F04DC3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9" name="Picture 16">
                  <a:extLst>
                    <a:ext uri="{FF2B5EF4-FFF2-40B4-BE49-F238E27FC236}">
                      <a16:creationId xmlns:a16="http://schemas.microsoft.com/office/drawing/2014/main" id="{23155C9C-A137-4CA9-A54C-78EE2B31B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0" name="Picture 17">
                  <a:extLst>
                    <a:ext uri="{FF2B5EF4-FFF2-40B4-BE49-F238E27FC236}">
                      <a16:creationId xmlns:a16="http://schemas.microsoft.com/office/drawing/2014/main" id="{DBBCC2EE-4E10-4571-A752-D48B3A2A00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1" name="Picture 18">
                  <a:extLst>
                    <a:ext uri="{FF2B5EF4-FFF2-40B4-BE49-F238E27FC236}">
                      <a16:creationId xmlns:a16="http://schemas.microsoft.com/office/drawing/2014/main" id="{3F35379F-5AEF-475F-B079-4C81D3BBA7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2" name="Picture 19">
                  <a:extLst>
                    <a:ext uri="{FF2B5EF4-FFF2-40B4-BE49-F238E27FC236}">
                      <a16:creationId xmlns:a16="http://schemas.microsoft.com/office/drawing/2014/main" id="{3DD3F56C-7B85-4FF6-ADF1-A59E0B390F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3" name="Picture 20">
                  <a:extLst>
                    <a:ext uri="{FF2B5EF4-FFF2-40B4-BE49-F238E27FC236}">
                      <a16:creationId xmlns:a16="http://schemas.microsoft.com/office/drawing/2014/main" id="{DC8984BB-364D-45F0-AE26-E58AA17D5D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4" name="Picture 21">
                  <a:extLst>
                    <a:ext uri="{FF2B5EF4-FFF2-40B4-BE49-F238E27FC236}">
                      <a16:creationId xmlns:a16="http://schemas.microsoft.com/office/drawing/2014/main" id="{02773133-6A94-4182-821C-E8CAEB4064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5" name="Picture 22">
                  <a:extLst>
                    <a:ext uri="{FF2B5EF4-FFF2-40B4-BE49-F238E27FC236}">
                      <a16:creationId xmlns:a16="http://schemas.microsoft.com/office/drawing/2014/main" id="{53C4A016-BDA2-4CD9-B103-2692C18C4B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6" name="Picture 23">
                  <a:extLst>
                    <a:ext uri="{FF2B5EF4-FFF2-40B4-BE49-F238E27FC236}">
                      <a16:creationId xmlns:a16="http://schemas.microsoft.com/office/drawing/2014/main" id="{312B5910-7C44-459D-9F90-C5CBD25127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6" name="Group 56">
                <a:extLst>
                  <a:ext uri="{FF2B5EF4-FFF2-40B4-BE49-F238E27FC236}">
                    <a16:creationId xmlns:a16="http://schemas.microsoft.com/office/drawing/2014/main" id="{894C56AD-5A21-4B9D-8019-03FB0A75C62E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97" name="Picture 1896">
                  <a:extLst>
                    <a:ext uri="{FF2B5EF4-FFF2-40B4-BE49-F238E27FC236}">
                      <a16:creationId xmlns:a16="http://schemas.microsoft.com/office/drawing/2014/main" id="{241ABAE3-5001-44EC-A4D8-93024C5EEA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8" name="Picture 1897">
                  <a:extLst>
                    <a:ext uri="{FF2B5EF4-FFF2-40B4-BE49-F238E27FC236}">
                      <a16:creationId xmlns:a16="http://schemas.microsoft.com/office/drawing/2014/main" id="{CBBDB9FF-6BC0-4D3E-847C-F1FE88427C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9" name="Picture 1898">
                  <a:extLst>
                    <a:ext uri="{FF2B5EF4-FFF2-40B4-BE49-F238E27FC236}">
                      <a16:creationId xmlns:a16="http://schemas.microsoft.com/office/drawing/2014/main" id="{28A11D0E-397F-4025-AF7F-92B7B03DAB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0" name="Picture 1899">
                  <a:extLst>
                    <a:ext uri="{FF2B5EF4-FFF2-40B4-BE49-F238E27FC236}">
                      <a16:creationId xmlns:a16="http://schemas.microsoft.com/office/drawing/2014/main" id="{11D7BFF8-F001-4170-9652-8A32718EE0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1" name="Picture 1900">
                  <a:extLst>
                    <a:ext uri="{FF2B5EF4-FFF2-40B4-BE49-F238E27FC236}">
                      <a16:creationId xmlns:a16="http://schemas.microsoft.com/office/drawing/2014/main" id="{503302AD-47D3-4566-9A54-02856C58E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2" name="Picture 1901">
                  <a:extLst>
                    <a:ext uri="{FF2B5EF4-FFF2-40B4-BE49-F238E27FC236}">
                      <a16:creationId xmlns:a16="http://schemas.microsoft.com/office/drawing/2014/main" id="{AFA1271B-40A9-4F98-849A-295AB7891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3" name="Picture 1902">
                  <a:extLst>
                    <a:ext uri="{FF2B5EF4-FFF2-40B4-BE49-F238E27FC236}">
                      <a16:creationId xmlns:a16="http://schemas.microsoft.com/office/drawing/2014/main" id="{560D1062-C8D9-4999-830B-EFE494A718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4" name="Picture 1903">
                  <a:extLst>
                    <a:ext uri="{FF2B5EF4-FFF2-40B4-BE49-F238E27FC236}">
                      <a16:creationId xmlns:a16="http://schemas.microsoft.com/office/drawing/2014/main" id="{0CF43809-3080-4822-A6FC-88CDAD934A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5" name="Picture 1904">
                  <a:extLst>
                    <a:ext uri="{FF2B5EF4-FFF2-40B4-BE49-F238E27FC236}">
                      <a16:creationId xmlns:a16="http://schemas.microsoft.com/office/drawing/2014/main" id="{096A93B4-3AAE-4166-9A71-25219B75DD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6" name="Picture 1905">
                  <a:extLst>
                    <a:ext uri="{FF2B5EF4-FFF2-40B4-BE49-F238E27FC236}">
                      <a16:creationId xmlns:a16="http://schemas.microsoft.com/office/drawing/2014/main" id="{D3E4168A-02A9-4FF1-9986-0338826DF3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883" name="Flowchart: Data 1882">
              <a:extLst>
                <a:ext uri="{FF2B5EF4-FFF2-40B4-BE49-F238E27FC236}">
                  <a16:creationId xmlns:a16="http://schemas.microsoft.com/office/drawing/2014/main" id="{25F7DE89-DE44-4F1C-9D6D-D8156A223539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4" name="Flowchart: Data 1883">
              <a:extLst>
                <a:ext uri="{FF2B5EF4-FFF2-40B4-BE49-F238E27FC236}">
                  <a16:creationId xmlns:a16="http://schemas.microsoft.com/office/drawing/2014/main" id="{030E3C92-2DC6-4817-99EC-BD22CE95F89F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5" name="Rectangle 1884">
              <a:extLst>
                <a:ext uri="{FF2B5EF4-FFF2-40B4-BE49-F238E27FC236}">
                  <a16:creationId xmlns:a16="http://schemas.microsoft.com/office/drawing/2014/main" id="{70E0D50F-D2E5-42DD-85B8-C043388F703C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6" name="Rectangle 1885">
              <a:extLst>
                <a:ext uri="{FF2B5EF4-FFF2-40B4-BE49-F238E27FC236}">
                  <a16:creationId xmlns:a16="http://schemas.microsoft.com/office/drawing/2014/main" id="{A82D5813-3D40-4B36-9DD0-F7F6EBE5DE50}"/>
                </a:ext>
              </a:extLst>
            </p:cNvPr>
            <p:cNvSpPr/>
            <p:nvPr/>
          </p:nvSpPr>
          <p:spPr>
            <a:xfrm>
              <a:off x="5821924" y="1383761"/>
              <a:ext cx="122767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02" name="TextBox 901">
            <a:extLst>
              <a:ext uri="{FF2B5EF4-FFF2-40B4-BE49-F238E27FC236}">
                <a16:creationId xmlns:a16="http://schemas.microsoft.com/office/drawing/2014/main" id="{2FDFCAAF-0678-4E59-884D-EB4E8BA2AE22}"/>
              </a:ext>
            </a:extLst>
          </p:cNvPr>
          <p:cNvSpPr txBox="1"/>
          <p:nvPr/>
        </p:nvSpPr>
        <p:spPr>
          <a:xfrm>
            <a:off x="10575264" y="412989"/>
            <a:ext cx="416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903" name="TextBox 902">
            <a:extLst>
              <a:ext uri="{FF2B5EF4-FFF2-40B4-BE49-F238E27FC236}">
                <a16:creationId xmlns:a16="http://schemas.microsoft.com/office/drawing/2014/main" id="{27770C41-1330-475C-BC3E-543CD3F1DC3C}"/>
              </a:ext>
            </a:extLst>
          </p:cNvPr>
          <p:cNvSpPr txBox="1"/>
          <p:nvPr/>
        </p:nvSpPr>
        <p:spPr>
          <a:xfrm>
            <a:off x="10874832" y="408515"/>
            <a:ext cx="416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904" name="TextBox 903">
            <a:extLst>
              <a:ext uri="{FF2B5EF4-FFF2-40B4-BE49-F238E27FC236}">
                <a16:creationId xmlns:a16="http://schemas.microsoft.com/office/drawing/2014/main" id="{6D09A059-186A-4821-B3C9-0D054B41D22E}"/>
              </a:ext>
            </a:extLst>
          </p:cNvPr>
          <p:cNvSpPr txBox="1"/>
          <p:nvPr/>
        </p:nvSpPr>
        <p:spPr>
          <a:xfrm>
            <a:off x="11180682" y="409829"/>
            <a:ext cx="416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51673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902" grpId="0"/>
      <p:bldP spid="903" grpId="0"/>
      <p:bldP spid="9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84ED23C7-BAAE-4973-8174-A8C7B15EA26A}"/>
              </a:ext>
            </a:extLst>
          </p:cNvPr>
          <p:cNvSpPr/>
          <p:nvPr/>
        </p:nvSpPr>
        <p:spPr>
          <a:xfrm>
            <a:off x="302411" y="307979"/>
            <a:ext cx="11581503" cy="80997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dirty="0">
                <a:solidFill>
                  <a:schemeClr val="tx1"/>
                </a:solidFill>
              </a:rPr>
              <a:t>Write the number represented by the blocks below: 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1135B9A-97C7-47F0-A51B-056842680903}"/>
              </a:ext>
            </a:extLst>
          </p:cNvPr>
          <p:cNvGrpSpPr/>
          <p:nvPr/>
        </p:nvGrpSpPr>
        <p:grpSpPr>
          <a:xfrm>
            <a:off x="4131063" y="1519542"/>
            <a:ext cx="1539560" cy="1515856"/>
            <a:chOff x="4975891" y="1527626"/>
            <a:chExt cx="1539560" cy="1515856"/>
          </a:xfrm>
        </p:grpSpPr>
        <p:grpSp>
          <p:nvGrpSpPr>
            <p:cNvPr id="86" name="Group 56">
              <a:extLst>
                <a:ext uri="{FF2B5EF4-FFF2-40B4-BE49-F238E27FC236}">
                  <a16:creationId xmlns:a16="http://schemas.microsoft.com/office/drawing/2014/main" id="{8B2F57BB-85DE-4558-BBC9-72E84BB42DE4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87" name="Picture 14">
                <a:extLst>
                  <a:ext uri="{FF2B5EF4-FFF2-40B4-BE49-F238E27FC236}">
                    <a16:creationId xmlns:a16="http://schemas.microsoft.com/office/drawing/2014/main" id="{F87DF112-1463-48B9-BCBC-20498FF4D3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" name="Picture 15">
                <a:extLst>
                  <a:ext uri="{FF2B5EF4-FFF2-40B4-BE49-F238E27FC236}">
                    <a16:creationId xmlns:a16="http://schemas.microsoft.com/office/drawing/2014/main" id="{DD4F60E6-2337-4C80-A614-2BBEA35D50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" name="Picture 16">
                <a:extLst>
                  <a:ext uri="{FF2B5EF4-FFF2-40B4-BE49-F238E27FC236}">
                    <a16:creationId xmlns:a16="http://schemas.microsoft.com/office/drawing/2014/main" id="{AB6589F2-BAD0-4410-B1A3-51AF9EC830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" name="Picture 17">
                <a:extLst>
                  <a:ext uri="{FF2B5EF4-FFF2-40B4-BE49-F238E27FC236}">
                    <a16:creationId xmlns:a16="http://schemas.microsoft.com/office/drawing/2014/main" id="{474DB480-064C-427E-B9D4-80AB51DC2A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" name="Picture 18">
                <a:extLst>
                  <a:ext uri="{FF2B5EF4-FFF2-40B4-BE49-F238E27FC236}">
                    <a16:creationId xmlns:a16="http://schemas.microsoft.com/office/drawing/2014/main" id="{92C984C8-5571-43D2-A3CD-379939F871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2" name="Picture 19">
                <a:extLst>
                  <a:ext uri="{FF2B5EF4-FFF2-40B4-BE49-F238E27FC236}">
                    <a16:creationId xmlns:a16="http://schemas.microsoft.com/office/drawing/2014/main" id="{BB1B0FB9-B3E4-4366-8B1B-64CE37359A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3" name="Picture 20">
                <a:extLst>
                  <a:ext uri="{FF2B5EF4-FFF2-40B4-BE49-F238E27FC236}">
                    <a16:creationId xmlns:a16="http://schemas.microsoft.com/office/drawing/2014/main" id="{D94B030C-4401-40A7-8146-E602766E6D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" name="Picture 21">
                <a:extLst>
                  <a:ext uri="{FF2B5EF4-FFF2-40B4-BE49-F238E27FC236}">
                    <a16:creationId xmlns:a16="http://schemas.microsoft.com/office/drawing/2014/main" id="{885591E4-6B0E-4796-AA9E-85FDACC039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5" name="Picture 22">
                <a:extLst>
                  <a:ext uri="{FF2B5EF4-FFF2-40B4-BE49-F238E27FC236}">
                    <a16:creationId xmlns:a16="http://schemas.microsoft.com/office/drawing/2014/main" id="{C2E9B373-409D-454F-A13F-38F00216A8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6" name="Picture 23">
                <a:extLst>
                  <a:ext uri="{FF2B5EF4-FFF2-40B4-BE49-F238E27FC236}">
                    <a16:creationId xmlns:a16="http://schemas.microsoft.com/office/drawing/2014/main" id="{B2977AA6-5835-49F7-8EFC-B35668B704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" name="Group 56">
              <a:extLst>
                <a:ext uri="{FF2B5EF4-FFF2-40B4-BE49-F238E27FC236}">
                  <a16:creationId xmlns:a16="http://schemas.microsoft.com/office/drawing/2014/main" id="{F779B301-7190-421E-9AC0-6B92E3641B1F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77" name="Picture 14">
                <a:extLst>
                  <a:ext uri="{FF2B5EF4-FFF2-40B4-BE49-F238E27FC236}">
                    <a16:creationId xmlns:a16="http://schemas.microsoft.com/office/drawing/2014/main" id="{D6AB02F8-EEC4-4908-BB3E-BB6DC8028E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" name="Picture 15">
                <a:extLst>
                  <a:ext uri="{FF2B5EF4-FFF2-40B4-BE49-F238E27FC236}">
                    <a16:creationId xmlns:a16="http://schemas.microsoft.com/office/drawing/2014/main" id="{1FE3A355-BB18-4ACA-B80F-1E2735FB11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9" name="Picture 16">
                <a:extLst>
                  <a:ext uri="{FF2B5EF4-FFF2-40B4-BE49-F238E27FC236}">
                    <a16:creationId xmlns:a16="http://schemas.microsoft.com/office/drawing/2014/main" id="{1AEFBDCB-3CF2-4189-B2E6-D260390BD5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0" name="Picture 17">
                <a:extLst>
                  <a:ext uri="{FF2B5EF4-FFF2-40B4-BE49-F238E27FC236}">
                    <a16:creationId xmlns:a16="http://schemas.microsoft.com/office/drawing/2014/main" id="{1523AFE6-255D-462B-BBC2-6DC7F0BE7D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" name="Picture 18">
                <a:extLst>
                  <a:ext uri="{FF2B5EF4-FFF2-40B4-BE49-F238E27FC236}">
                    <a16:creationId xmlns:a16="http://schemas.microsoft.com/office/drawing/2014/main" id="{9BE015E2-E661-4C59-A8BE-7B92507058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" name="Picture 19">
                <a:extLst>
                  <a:ext uri="{FF2B5EF4-FFF2-40B4-BE49-F238E27FC236}">
                    <a16:creationId xmlns:a16="http://schemas.microsoft.com/office/drawing/2014/main" id="{8470C379-1E84-4C3A-9669-58F35AB759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" name="Picture 20">
                <a:extLst>
                  <a:ext uri="{FF2B5EF4-FFF2-40B4-BE49-F238E27FC236}">
                    <a16:creationId xmlns:a16="http://schemas.microsoft.com/office/drawing/2014/main" id="{5F87E7ED-9642-4768-AB71-80E7F1A1BC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" name="Picture 21">
                <a:extLst>
                  <a:ext uri="{FF2B5EF4-FFF2-40B4-BE49-F238E27FC236}">
                    <a16:creationId xmlns:a16="http://schemas.microsoft.com/office/drawing/2014/main" id="{EC80A71C-10AF-49FF-977B-E51B421368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" name="Picture 22">
                <a:extLst>
                  <a:ext uri="{FF2B5EF4-FFF2-40B4-BE49-F238E27FC236}">
                    <a16:creationId xmlns:a16="http://schemas.microsoft.com/office/drawing/2014/main" id="{422B1D2B-5B86-4F68-8DEB-BB9155180F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" name="Picture 23">
                <a:extLst>
                  <a:ext uri="{FF2B5EF4-FFF2-40B4-BE49-F238E27FC236}">
                    <a16:creationId xmlns:a16="http://schemas.microsoft.com/office/drawing/2014/main" id="{A4220A66-CF51-4A56-8D5E-CA6C4E6D45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9" name="Group 56">
              <a:extLst>
                <a:ext uri="{FF2B5EF4-FFF2-40B4-BE49-F238E27FC236}">
                  <a16:creationId xmlns:a16="http://schemas.microsoft.com/office/drawing/2014/main" id="{2F6C6CE7-0797-47A2-AE0E-25AEBDBA3900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67" name="Picture 14">
                <a:extLst>
                  <a:ext uri="{FF2B5EF4-FFF2-40B4-BE49-F238E27FC236}">
                    <a16:creationId xmlns:a16="http://schemas.microsoft.com/office/drawing/2014/main" id="{4CF56A08-A513-439A-950F-164DB030BC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8" name="Picture 15">
                <a:extLst>
                  <a:ext uri="{FF2B5EF4-FFF2-40B4-BE49-F238E27FC236}">
                    <a16:creationId xmlns:a16="http://schemas.microsoft.com/office/drawing/2014/main" id="{192DE04A-F711-4B40-AF25-34B281DDA1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9" name="Picture 16">
                <a:extLst>
                  <a:ext uri="{FF2B5EF4-FFF2-40B4-BE49-F238E27FC236}">
                    <a16:creationId xmlns:a16="http://schemas.microsoft.com/office/drawing/2014/main" id="{842D9821-DD93-4535-B247-074882A298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0" name="Picture 17">
                <a:extLst>
                  <a:ext uri="{FF2B5EF4-FFF2-40B4-BE49-F238E27FC236}">
                    <a16:creationId xmlns:a16="http://schemas.microsoft.com/office/drawing/2014/main" id="{E3E011D8-8829-4047-8B46-1E0D88A4C2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" name="Picture 18">
                <a:extLst>
                  <a:ext uri="{FF2B5EF4-FFF2-40B4-BE49-F238E27FC236}">
                    <a16:creationId xmlns:a16="http://schemas.microsoft.com/office/drawing/2014/main" id="{A94DF8BB-F32E-4798-9F64-EE60DA9B1D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" name="Picture 19">
                <a:extLst>
                  <a:ext uri="{FF2B5EF4-FFF2-40B4-BE49-F238E27FC236}">
                    <a16:creationId xmlns:a16="http://schemas.microsoft.com/office/drawing/2014/main" id="{17AA177A-C8DC-4F25-99B0-E0A4CEEF62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" name="Picture 20">
                <a:extLst>
                  <a:ext uri="{FF2B5EF4-FFF2-40B4-BE49-F238E27FC236}">
                    <a16:creationId xmlns:a16="http://schemas.microsoft.com/office/drawing/2014/main" id="{322317FE-8DD8-4C74-9F8B-D7E79E438C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" name="Picture 21">
                <a:extLst>
                  <a:ext uri="{FF2B5EF4-FFF2-40B4-BE49-F238E27FC236}">
                    <a16:creationId xmlns:a16="http://schemas.microsoft.com/office/drawing/2014/main" id="{34964BCB-C8F2-4903-B77D-FEE5D0962A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" name="Picture 22">
                <a:extLst>
                  <a:ext uri="{FF2B5EF4-FFF2-40B4-BE49-F238E27FC236}">
                    <a16:creationId xmlns:a16="http://schemas.microsoft.com/office/drawing/2014/main" id="{024F397E-A5EF-4CDF-9781-DB235D995B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" name="Picture 23">
                <a:extLst>
                  <a:ext uri="{FF2B5EF4-FFF2-40B4-BE49-F238E27FC236}">
                    <a16:creationId xmlns:a16="http://schemas.microsoft.com/office/drawing/2014/main" id="{00C310AB-237B-4105-8213-B030A8B5BD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0" name="Group 56">
              <a:extLst>
                <a:ext uri="{FF2B5EF4-FFF2-40B4-BE49-F238E27FC236}">
                  <a16:creationId xmlns:a16="http://schemas.microsoft.com/office/drawing/2014/main" id="{13F77C68-88E9-4406-B651-55AA8FCEAAEF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57" name="Picture 14">
                <a:extLst>
                  <a:ext uri="{FF2B5EF4-FFF2-40B4-BE49-F238E27FC236}">
                    <a16:creationId xmlns:a16="http://schemas.microsoft.com/office/drawing/2014/main" id="{9AF0D69F-1990-435A-A7B8-C6B6C39529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8" name="Picture 15">
                <a:extLst>
                  <a:ext uri="{FF2B5EF4-FFF2-40B4-BE49-F238E27FC236}">
                    <a16:creationId xmlns:a16="http://schemas.microsoft.com/office/drawing/2014/main" id="{8C71C130-0AB6-400C-A4ED-EAE6F40177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" name="Picture 16">
                <a:extLst>
                  <a:ext uri="{FF2B5EF4-FFF2-40B4-BE49-F238E27FC236}">
                    <a16:creationId xmlns:a16="http://schemas.microsoft.com/office/drawing/2014/main" id="{16FCAEDF-5641-44EE-9329-6CE0405769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" name="Picture 17">
                <a:extLst>
                  <a:ext uri="{FF2B5EF4-FFF2-40B4-BE49-F238E27FC236}">
                    <a16:creationId xmlns:a16="http://schemas.microsoft.com/office/drawing/2014/main" id="{2AF91B99-4A77-465C-84E4-BC1E7E9F1E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" name="Picture 18">
                <a:extLst>
                  <a:ext uri="{FF2B5EF4-FFF2-40B4-BE49-F238E27FC236}">
                    <a16:creationId xmlns:a16="http://schemas.microsoft.com/office/drawing/2014/main" id="{73A49C5F-E6FA-4CC2-955E-D871FF6B4D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" name="Picture 19">
                <a:extLst>
                  <a:ext uri="{FF2B5EF4-FFF2-40B4-BE49-F238E27FC236}">
                    <a16:creationId xmlns:a16="http://schemas.microsoft.com/office/drawing/2014/main" id="{CA6C74B2-1269-461C-9CB6-4EEDAE2C98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" name="Picture 20">
                <a:extLst>
                  <a:ext uri="{FF2B5EF4-FFF2-40B4-BE49-F238E27FC236}">
                    <a16:creationId xmlns:a16="http://schemas.microsoft.com/office/drawing/2014/main" id="{9BE034FF-421A-4BCE-9C7D-3A24D471E1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" name="Picture 21">
                <a:extLst>
                  <a:ext uri="{FF2B5EF4-FFF2-40B4-BE49-F238E27FC236}">
                    <a16:creationId xmlns:a16="http://schemas.microsoft.com/office/drawing/2014/main" id="{5897981A-F9CD-46D4-B707-2BA90A924D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" name="Picture 22">
                <a:extLst>
                  <a:ext uri="{FF2B5EF4-FFF2-40B4-BE49-F238E27FC236}">
                    <a16:creationId xmlns:a16="http://schemas.microsoft.com/office/drawing/2014/main" id="{FAB3EBD6-97DA-4D3F-93A9-B8B6D895D7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" name="Picture 23">
                <a:extLst>
                  <a:ext uri="{FF2B5EF4-FFF2-40B4-BE49-F238E27FC236}">
                    <a16:creationId xmlns:a16="http://schemas.microsoft.com/office/drawing/2014/main" id="{52A4F4DF-2ACC-41BC-988B-E6D1F1E4FB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1" name="Group 56">
              <a:extLst>
                <a:ext uri="{FF2B5EF4-FFF2-40B4-BE49-F238E27FC236}">
                  <a16:creationId xmlns:a16="http://schemas.microsoft.com/office/drawing/2014/main" id="{09DF5446-A1F4-4011-B0CE-A692F9B34792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47" name="Picture 14">
                <a:extLst>
                  <a:ext uri="{FF2B5EF4-FFF2-40B4-BE49-F238E27FC236}">
                    <a16:creationId xmlns:a16="http://schemas.microsoft.com/office/drawing/2014/main" id="{95C59BDB-D83C-41AE-94FB-C302649AE2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" name="Picture 15">
                <a:extLst>
                  <a:ext uri="{FF2B5EF4-FFF2-40B4-BE49-F238E27FC236}">
                    <a16:creationId xmlns:a16="http://schemas.microsoft.com/office/drawing/2014/main" id="{13800DE9-84D7-4EBA-B488-3EA68C05F0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" name="Picture 16">
                <a:extLst>
                  <a:ext uri="{FF2B5EF4-FFF2-40B4-BE49-F238E27FC236}">
                    <a16:creationId xmlns:a16="http://schemas.microsoft.com/office/drawing/2014/main" id="{84A9849A-6665-4CD6-B4E7-BC6EC6D2E1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0" name="Picture 17">
                <a:extLst>
                  <a:ext uri="{FF2B5EF4-FFF2-40B4-BE49-F238E27FC236}">
                    <a16:creationId xmlns:a16="http://schemas.microsoft.com/office/drawing/2014/main" id="{9F0268A9-0858-4B9F-A22A-F8EA29BFAE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" name="Picture 18">
                <a:extLst>
                  <a:ext uri="{FF2B5EF4-FFF2-40B4-BE49-F238E27FC236}">
                    <a16:creationId xmlns:a16="http://schemas.microsoft.com/office/drawing/2014/main" id="{52A49FEA-4CDC-4FAF-9EA6-79C8C7CB35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" name="Picture 19">
                <a:extLst>
                  <a:ext uri="{FF2B5EF4-FFF2-40B4-BE49-F238E27FC236}">
                    <a16:creationId xmlns:a16="http://schemas.microsoft.com/office/drawing/2014/main" id="{AA1C57F3-0FCC-4CFA-81AB-329951063C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" name="Picture 20">
                <a:extLst>
                  <a:ext uri="{FF2B5EF4-FFF2-40B4-BE49-F238E27FC236}">
                    <a16:creationId xmlns:a16="http://schemas.microsoft.com/office/drawing/2014/main" id="{17A47CF9-4B55-4E4E-A1D9-33DDE1B9C7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" name="Picture 21">
                <a:extLst>
                  <a:ext uri="{FF2B5EF4-FFF2-40B4-BE49-F238E27FC236}">
                    <a16:creationId xmlns:a16="http://schemas.microsoft.com/office/drawing/2014/main" id="{EFD49211-018D-4594-9BA5-31D636E6A4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" name="Picture 22">
                <a:extLst>
                  <a:ext uri="{FF2B5EF4-FFF2-40B4-BE49-F238E27FC236}">
                    <a16:creationId xmlns:a16="http://schemas.microsoft.com/office/drawing/2014/main" id="{933D56BD-D6B0-4193-B66E-AAEFD1EA59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" name="Picture 23">
                <a:extLst>
                  <a:ext uri="{FF2B5EF4-FFF2-40B4-BE49-F238E27FC236}">
                    <a16:creationId xmlns:a16="http://schemas.microsoft.com/office/drawing/2014/main" id="{AF01B673-B0D5-47B6-A22C-6881B3121C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2" name="Group 56">
              <a:extLst>
                <a:ext uri="{FF2B5EF4-FFF2-40B4-BE49-F238E27FC236}">
                  <a16:creationId xmlns:a16="http://schemas.microsoft.com/office/drawing/2014/main" id="{676C0A15-AA51-4916-A15A-DF78725578EE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37" name="Picture 14">
                <a:extLst>
                  <a:ext uri="{FF2B5EF4-FFF2-40B4-BE49-F238E27FC236}">
                    <a16:creationId xmlns:a16="http://schemas.microsoft.com/office/drawing/2014/main" id="{66FE6697-4DC3-42A0-923E-E981C52ACA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" name="Picture 15">
                <a:extLst>
                  <a:ext uri="{FF2B5EF4-FFF2-40B4-BE49-F238E27FC236}">
                    <a16:creationId xmlns:a16="http://schemas.microsoft.com/office/drawing/2014/main" id="{37FDF40D-6F65-4941-89CA-5B782A4BE4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" name="Picture 16">
                <a:extLst>
                  <a:ext uri="{FF2B5EF4-FFF2-40B4-BE49-F238E27FC236}">
                    <a16:creationId xmlns:a16="http://schemas.microsoft.com/office/drawing/2014/main" id="{5CF7132D-0F23-46C5-8AB8-F8C3D25811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0" name="Picture 17">
                <a:extLst>
                  <a:ext uri="{FF2B5EF4-FFF2-40B4-BE49-F238E27FC236}">
                    <a16:creationId xmlns:a16="http://schemas.microsoft.com/office/drawing/2014/main" id="{593E9BAD-A941-40D0-B593-90106E6B6C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" name="Picture 18">
                <a:extLst>
                  <a:ext uri="{FF2B5EF4-FFF2-40B4-BE49-F238E27FC236}">
                    <a16:creationId xmlns:a16="http://schemas.microsoft.com/office/drawing/2014/main" id="{D10A732B-3817-4282-B71D-A80734F6B8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" name="Picture 19">
                <a:extLst>
                  <a:ext uri="{FF2B5EF4-FFF2-40B4-BE49-F238E27FC236}">
                    <a16:creationId xmlns:a16="http://schemas.microsoft.com/office/drawing/2014/main" id="{F3C14DAD-40A9-4C5F-8A45-60AAC25BC8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" name="Picture 20">
                <a:extLst>
                  <a:ext uri="{FF2B5EF4-FFF2-40B4-BE49-F238E27FC236}">
                    <a16:creationId xmlns:a16="http://schemas.microsoft.com/office/drawing/2014/main" id="{273C0FB2-9D9C-456A-8BD7-ADBF548C7C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" name="Picture 21">
                <a:extLst>
                  <a:ext uri="{FF2B5EF4-FFF2-40B4-BE49-F238E27FC236}">
                    <a16:creationId xmlns:a16="http://schemas.microsoft.com/office/drawing/2014/main" id="{DA3DA46B-2AAD-4FFE-9442-0954F7B9CC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" name="Picture 22">
                <a:extLst>
                  <a:ext uri="{FF2B5EF4-FFF2-40B4-BE49-F238E27FC236}">
                    <a16:creationId xmlns:a16="http://schemas.microsoft.com/office/drawing/2014/main" id="{159CB92E-A2C5-4522-AD99-1EBCAD8AB4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6" name="Picture 23">
                <a:extLst>
                  <a:ext uri="{FF2B5EF4-FFF2-40B4-BE49-F238E27FC236}">
                    <a16:creationId xmlns:a16="http://schemas.microsoft.com/office/drawing/2014/main" id="{3FC9C0F3-018F-4104-A507-09434AA7EF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3" name="Group 56">
              <a:extLst>
                <a:ext uri="{FF2B5EF4-FFF2-40B4-BE49-F238E27FC236}">
                  <a16:creationId xmlns:a16="http://schemas.microsoft.com/office/drawing/2014/main" id="{AF7854FA-B5B2-40F3-9DA0-9850F83ECBA5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27" name="Picture 14">
                <a:extLst>
                  <a:ext uri="{FF2B5EF4-FFF2-40B4-BE49-F238E27FC236}">
                    <a16:creationId xmlns:a16="http://schemas.microsoft.com/office/drawing/2014/main" id="{BEB61E97-BB88-4DE4-8C02-CEE6EEE4E6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" name="Picture 15">
                <a:extLst>
                  <a:ext uri="{FF2B5EF4-FFF2-40B4-BE49-F238E27FC236}">
                    <a16:creationId xmlns:a16="http://schemas.microsoft.com/office/drawing/2014/main" id="{9AF5BCBC-DC57-429D-92AA-CC2E3048E9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" name="Picture 16">
                <a:extLst>
                  <a:ext uri="{FF2B5EF4-FFF2-40B4-BE49-F238E27FC236}">
                    <a16:creationId xmlns:a16="http://schemas.microsoft.com/office/drawing/2014/main" id="{4DDF71A0-282E-449D-982B-4773D25CD3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0" name="Picture 17">
                <a:extLst>
                  <a:ext uri="{FF2B5EF4-FFF2-40B4-BE49-F238E27FC236}">
                    <a16:creationId xmlns:a16="http://schemas.microsoft.com/office/drawing/2014/main" id="{D344F43B-5231-45EA-86AA-40AED77E01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1" name="Picture 18">
                <a:extLst>
                  <a:ext uri="{FF2B5EF4-FFF2-40B4-BE49-F238E27FC236}">
                    <a16:creationId xmlns:a16="http://schemas.microsoft.com/office/drawing/2014/main" id="{4B03072B-846A-4040-ABAF-28886A6AC3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2" name="Picture 19">
                <a:extLst>
                  <a:ext uri="{FF2B5EF4-FFF2-40B4-BE49-F238E27FC236}">
                    <a16:creationId xmlns:a16="http://schemas.microsoft.com/office/drawing/2014/main" id="{DBDBCFAE-F92B-4E39-AB90-5D1F10FE9F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" name="Picture 20">
                <a:extLst>
                  <a:ext uri="{FF2B5EF4-FFF2-40B4-BE49-F238E27FC236}">
                    <a16:creationId xmlns:a16="http://schemas.microsoft.com/office/drawing/2014/main" id="{77F0A4AA-C8EB-4802-872D-1A83E13B27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4" name="Picture 21">
                <a:extLst>
                  <a:ext uri="{FF2B5EF4-FFF2-40B4-BE49-F238E27FC236}">
                    <a16:creationId xmlns:a16="http://schemas.microsoft.com/office/drawing/2014/main" id="{C5A78DAC-6EDD-49AE-818C-621BB0E90B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5" name="Picture 22">
                <a:extLst>
                  <a:ext uri="{FF2B5EF4-FFF2-40B4-BE49-F238E27FC236}">
                    <a16:creationId xmlns:a16="http://schemas.microsoft.com/office/drawing/2014/main" id="{83BF0F34-6BDB-4B00-9E07-177A628372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6" name="Picture 23">
                <a:extLst>
                  <a:ext uri="{FF2B5EF4-FFF2-40B4-BE49-F238E27FC236}">
                    <a16:creationId xmlns:a16="http://schemas.microsoft.com/office/drawing/2014/main" id="{BD511773-C28F-46F8-9537-ABE62DC044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4" name="Group 56">
              <a:extLst>
                <a:ext uri="{FF2B5EF4-FFF2-40B4-BE49-F238E27FC236}">
                  <a16:creationId xmlns:a16="http://schemas.microsoft.com/office/drawing/2014/main" id="{92A64E26-52E1-47CA-B592-BB91F9FF314D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17" name="Picture 14">
                <a:extLst>
                  <a:ext uri="{FF2B5EF4-FFF2-40B4-BE49-F238E27FC236}">
                    <a16:creationId xmlns:a16="http://schemas.microsoft.com/office/drawing/2014/main" id="{CA654D0D-4075-477E-A52E-B65C11560D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" name="Picture 15">
                <a:extLst>
                  <a:ext uri="{FF2B5EF4-FFF2-40B4-BE49-F238E27FC236}">
                    <a16:creationId xmlns:a16="http://schemas.microsoft.com/office/drawing/2014/main" id="{E24A9615-443F-4C81-AD55-256F6E0686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" name="Picture 16">
                <a:extLst>
                  <a:ext uri="{FF2B5EF4-FFF2-40B4-BE49-F238E27FC236}">
                    <a16:creationId xmlns:a16="http://schemas.microsoft.com/office/drawing/2014/main" id="{784D53E8-D409-4C0E-B61E-D6F584A6A1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" name="Picture 17">
                <a:extLst>
                  <a:ext uri="{FF2B5EF4-FFF2-40B4-BE49-F238E27FC236}">
                    <a16:creationId xmlns:a16="http://schemas.microsoft.com/office/drawing/2014/main" id="{B4D37DF4-91C4-4C80-BD7F-EC17486FA8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" name="Picture 18">
                <a:extLst>
                  <a:ext uri="{FF2B5EF4-FFF2-40B4-BE49-F238E27FC236}">
                    <a16:creationId xmlns:a16="http://schemas.microsoft.com/office/drawing/2014/main" id="{E677A830-CE02-482D-A0C8-4224DD626A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" name="Picture 19">
                <a:extLst>
                  <a:ext uri="{FF2B5EF4-FFF2-40B4-BE49-F238E27FC236}">
                    <a16:creationId xmlns:a16="http://schemas.microsoft.com/office/drawing/2014/main" id="{E11050D7-5787-415C-A033-56FF3F51B3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" name="Picture 20">
                <a:extLst>
                  <a:ext uri="{FF2B5EF4-FFF2-40B4-BE49-F238E27FC236}">
                    <a16:creationId xmlns:a16="http://schemas.microsoft.com/office/drawing/2014/main" id="{D56C77A7-9A2E-46D4-9EE2-117360C545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" name="Picture 21">
                <a:extLst>
                  <a:ext uri="{FF2B5EF4-FFF2-40B4-BE49-F238E27FC236}">
                    <a16:creationId xmlns:a16="http://schemas.microsoft.com/office/drawing/2014/main" id="{6B9CF93D-9929-4205-AFFB-2510A26819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" name="Picture 22">
                <a:extLst>
                  <a:ext uri="{FF2B5EF4-FFF2-40B4-BE49-F238E27FC236}">
                    <a16:creationId xmlns:a16="http://schemas.microsoft.com/office/drawing/2014/main" id="{C386855F-A0AE-4AB1-ABED-A4E1FB090B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" name="Picture 23">
                <a:extLst>
                  <a:ext uri="{FF2B5EF4-FFF2-40B4-BE49-F238E27FC236}">
                    <a16:creationId xmlns:a16="http://schemas.microsoft.com/office/drawing/2014/main" id="{FCEC09F3-72A6-4C77-A814-90D9C669B4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5" name="Group 56">
              <a:extLst>
                <a:ext uri="{FF2B5EF4-FFF2-40B4-BE49-F238E27FC236}">
                  <a16:creationId xmlns:a16="http://schemas.microsoft.com/office/drawing/2014/main" id="{B6F88E00-33AE-42F5-A1C6-E2766659A497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07" name="Picture 14">
                <a:extLst>
                  <a:ext uri="{FF2B5EF4-FFF2-40B4-BE49-F238E27FC236}">
                    <a16:creationId xmlns:a16="http://schemas.microsoft.com/office/drawing/2014/main" id="{393A89D2-DF74-4DF2-8021-95CB42D4A8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" name="Picture 15">
                <a:extLst>
                  <a:ext uri="{FF2B5EF4-FFF2-40B4-BE49-F238E27FC236}">
                    <a16:creationId xmlns:a16="http://schemas.microsoft.com/office/drawing/2014/main" id="{CCEFE175-A681-43B3-A8EB-970D36514D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" name="Picture 16">
                <a:extLst>
                  <a:ext uri="{FF2B5EF4-FFF2-40B4-BE49-F238E27FC236}">
                    <a16:creationId xmlns:a16="http://schemas.microsoft.com/office/drawing/2014/main" id="{32D53490-1FB1-4B68-BF8E-899A111EE3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" name="Picture 17">
                <a:extLst>
                  <a:ext uri="{FF2B5EF4-FFF2-40B4-BE49-F238E27FC236}">
                    <a16:creationId xmlns:a16="http://schemas.microsoft.com/office/drawing/2014/main" id="{AE6BC273-D24A-4CBA-A75C-034E736A54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" name="Picture 18">
                <a:extLst>
                  <a:ext uri="{FF2B5EF4-FFF2-40B4-BE49-F238E27FC236}">
                    <a16:creationId xmlns:a16="http://schemas.microsoft.com/office/drawing/2014/main" id="{11D0D3E0-3AFF-4428-AD95-7E9877F50C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" name="Picture 19">
                <a:extLst>
                  <a:ext uri="{FF2B5EF4-FFF2-40B4-BE49-F238E27FC236}">
                    <a16:creationId xmlns:a16="http://schemas.microsoft.com/office/drawing/2014/main" id="{DE39343C-627E-47A9-AAE5-C4B983E0E2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" name="Picture 20">
                <a:extLst>
                  <a:ext uri="{FF2B5EF4-FFF2-40B4-BE49-F238E27FC236}">
                    <a16:creationId xmlns:a16="http://schemas.microsoft.com/office/drawing/2014/main" id="{C420AD47-33B4-4E1D-8FBA-DC690822E7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" name="Picture 21">
                <a:extLst>
                  <a:ext uri="{FF2B5EF4-FFF2-40B4-BE49-F238E27FC236}">
                    <a16:creationId xmlns:a16="http://schemas.microsoft.com/office/drawing/2014/main" id="{3B01110A-09C3-4505-8408-173A91B2DB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" name="Picture 22">
                <a:extLst>
                  <a:ext uri="{FF2B5EF4-FFF2-40B4-BE49-F238E27FC236}">
                    <a16:creationId xmlns:a16="http://schemas.microsoft.com/office/drawing/2014/main" id="{E546570F-F86F-49F3-882A-F055FAB980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" name="Picture 23">
                <a:extLst>
                  <a:ext uri="{FF2B5EF4-FFF2-40B4-BE49-F238E27FC236}">
                    <a16:creationId xmlns:a16="http://schemas.microsoft.com/office/drawing/2014/main" id="{7754A4D4-3ECA-4D4A-9039-012CBC34FB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6" name="Group 56">
              <a:extLst>
                <a:ext uri="{FF2B5EF4-FFF2-40B4-BE49-F238E27FC236}">
                  <a16:creationId xmlns:a16="http://schemas.microsoft.com/office/drawing/2014/main" id="{C320910B-B199-4E80-80BE-C1A13649FEAB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97" name="Picture 14">
                <a:extLst>
                  <a:ext uri="{FF2B5EF4-FFF2-40B4-BE49-F238E27FC236}">
                    <a16:creationId xmlns:a16="http://schemas.microsoft.com/office/drawing/2014/main" id="{02B08730-E4F4-4435-814A-2E53C4CBF3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" name="Picture 15">
                <a:extLst>
                  <a:ext uri="{FF2B5EF4-FFF2-40B4-BE49-F238E27FC236}">
                    <a16:creationId xmlns:a16="http://schemas.microsoft.com/office/drawing/2014/main" id="{8B955F9F-ECF7-4D76-8C37-ED1A19989A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" name="Picture 16">
                <a:extLst>
                  <a:ext uri="{FF2B5EF4-FFF2-40B4-BE49-F238E27FC236}">
                    <a16:creationId xmlns:a16="http://schemas.microsoft.com/office/drawing/2014/main" id="{0B5F2FCB-8C42-4A4D-9E28-6D6C49CFC2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" name="Picture 17">
                <a:extLst>
                  <a:ext uri="{FF2B5EF4-FFF2-40B4-BE49-F238E27FC236}">
                    <a16:creationId xmlns:a16="http://schemas.microsoft.com/office/drawing/2014/main" id="{D1DBBAFB-7A75-41EC-83A5-6144A6544C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" name="Picture 18">
                <a:extLst>
                  <a:ext uri="{FF2B5EF4-FFF2-40B4-BE49-F238E27FC236}">
                    <a16:creationId xmlns:a16="http://schemas.microsoft.com/office/drawing/2014/main" id="{2D03C1B5-AF25-4923-9A79-CB00AAEA04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" name="Picture 19">
                <a:extLst>
                  <a:ext uri="{FF2B5EF4-FFF2-40B4-BE49-F238E27FC236}">
                    <a16:creationId xmlns:a16="http://schemas.microsoft.com/office/drawing/2014/main" id="{5412D25B-66BF-44FC-BB74-1BA49704D5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" name="Picture 20">
                <a:extLst>
                  <a:ext uri="{FF2B5EF4-FFF2-40B4-BE49-F238E27FC236}">
                    <a16:creationId xmlns:a16="http://schemas.microsoft.com/office/drawing/2014/main" id="{6F84BA02-1D07-416F-B654-2E5AF0F685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" name="Picture 21">
                <a:extLst>
                  <a:ext uri="{FF2B5EF4-FFF2-40B4-BE49-F238E27FC236}">
                    <a16:creationId xmlns:a16="http://schemas.microsoft.com/office/drawing/2014/main" id="{09123FE7-2532-4CF7-BF5E-4196AB7A13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" name="Picture 22">
                <a:extLst>
                  <a:ext uri="{FF2B5EF4-FFF2-40B4-BE49-F238E27FC236}">
                    <a16:creationId xmlns:a16="http://schemas.microsoft.com/office/drawing/2014/main" id="{E9B0B827-D9F4-4A8B-AFCD-599A60E2E8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" name="Picture 23">
                <a:extLst>
                  <a:ext uri="{FF2B5EF4-FFF2-40B4-BE49-F238E27FC236}">
                    <a16:creationId xmlns:a16="http://schemas.microsoft.com/office/drawing/2014/main" id="{FF2283C7-FC37-4F0A-87BE-3F9D599A2F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230E0EDD-2751-42CB-8E82-2C5BC8A52DD6}"/>
              </a:ext>
            </a:extLst>
          </p:cNvPr>
          <p:cNvGrpSpPr/>
          <p:nvPr/>
        </p:nvGrpSpPr>
        <p:grpSpPr>
          <a:xfrm>
            <a:off x="4132096" y="3297167"/>
            <a:ext cx="1539560" cy="1515856"/>
            <a:chOff x="4975891" y="1527626"/>
            <a:chExt cx="1539560" cy="1515856"/>
          </a:xfrm>
        </p:grpSpPr>
        <p:grpSp>
          <p:nvGrpSpPr>
            <p:cNvPr id="198" name="Group 56">
              <a:extLst>
                <a:ext uri="{FF2B5EF4-FFF2-40B4-BE49-F238E27FC236}">
                  <a16:creationId xmlns:a16="http://schemas.microsoft.com/office/drawing/2014/main" id="{5FCFDC92-D3DB-46E7-B3DF-3F99663E5619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298" name="Picture 14">
                <a:extLst>
                  <a:ext uri="{FF2B5EF4-FFF2-40B4-BE49-F238E27FC236}">
                    <a16:creationId xmlns:a16="http://schemas.microsoft.com/office/drawing/2014/main" id="{B4812440-7C2C-4DDC-9E7C-CD58D38CB7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9" name="Picture 15">
                <a:extLst>
                  <a:ext uri="{FF2B5EF4-FFF2-40B4-BE49-F238E27FC236}">
                    <a16:creationId xmlns:a16="http://schemas.microsoft.com/office/drawing/2014/main" id="{A75B79E8-F0CD-4A6A-B586-368F565EC7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0" name="Picture 16">
                <a:extLst>
                  <a:ext uri="{FF2B5EF4-FFF2-40B4-BE49-F238E27FC236}">
                    <a16:creationId xmlns:a16="http://schemas.microsoft.com/office/drawing/2014/main" id="{2F9EA69F-F4E5-443C-939F-4384713EC5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1" name="Picture 17">
                <a:extLst>
                  <a:ext uri="{FF2B5EF4-FFF2-40B4-BE49-F238E27FC236}">
                    <a16:creationId xmlns:a16="http://schemas.microsoft.com/office/drawing/2014/main" id="{E8E240C3-AB32-4FB1-B092-66AF3F77FC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2" name="Picture 18">
                <a:extLst>
                  <a:ext uri="{FF2B5EF4-FFF2-40B4-BE49-F238E27FC236}">
                    <a16:creationId xmlns:a16="http://schemas.microsoft.com/office/drawing/2014/main" id="{FE2B0591-BB6C-4E96-9CDE-090AFF2D53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3" name="Picture 19">
                <a:extLst>
                  <a:ext uri="{FF2B5EF4-FFF2-40B4-BE49-F238E27FC236}">
                    <a16:creationId xmlns:a16="http://schemas.microsoft.com/office/drawing/2014/main" id="{2768C99A-DC24-40C5-AC52-488B975963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4" name="Picture 20">
                <a:extLst>
                  <a:ext uri="{FF2B5EF4-FFF2-40B4-BE49-F238E27FC236}">
                    <a16:creationId xmlns:a16="http://schemas.microsoft.com/office/drawing/2014/main" id="{F6B9EE82-3190-430B-8212-E7C01FB08E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5" name="Picture 21">
                <a:extLst>
                  <a:ext uri="{FF2B5EF4-FFF2-40B4-BE49-F238E27FC236}">
                    <a16:creationId xmlns:a16="http://schemas.microsoft.com/office/drawing/2014/main" id="{1A359509-0D0D-4027-B971-F6B329DD4F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6" name="Picture 22">
                <a:extLst>
                  <a:ext uri="{FF2B5EF4-FFF2-40B4-BE49-F238E27FC236}">
                    <a16:creationId xmlns:a16="http://schemas.microsoft.com/office/drawing/2014/main" id="{6C3A951A-FE3F-4FDD-AAB5-EACE040EE1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" name="Picture 23">
                <a:extLst>
                  <a:ext uri="{FF2B5EF4-FFF2-40B4-BE49-F238E27FC236}">
                    <a16:creationId xmlns:a16="http://schemas.microsoft.com/office/drawing/2014/main" id="{1157A42C-C3E8-4069-8F14-1AEDF5CCBE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9" name="Group 56">
              <a:extLst>
                <a:ext uri="{FF2B5EF4-FFF2-40B4-BE49-F238E27FC236}">
                  <a16:creationId xmlns:a16="http://schemas.microsoft.com/office/drawing/2014/main" id="{9C1BF1F9-1174-4A72-AD37-E3BA3D53CFD4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288" name="Picture 14">
                <a:extLst>
                  <a:ext uri="{FF2B5EF4-FFF2-40B4-BE49-F238E27FC236}">
                    <a16:creationId xmlns:a16="http://schemas.microsoft.com/office/drawing/2014/main" id="{E959F9CC-81F8-4C64-B252-1F6F6F3EBA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9" name="Picture 15">
                <a:extLst>
                  <a:ext uri="{FF2B5EF4-FFF2-40B4-BE49-F238E27FC236}">
                    <a16:creationId xmlns:a16="http://schemas.microsoft.com/office/drawing/2014/main" id="{E95BF67C-116C-48FF-ACC3-081AB13C29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0" name="Picture 16">
                <a:extLst>
                  <a:ext uri="{FF2B5EF4-FFF2-40B4-BE49-F238E27FC236}">
                    <a16:creationId xmlns:a16="http://schemas.microsoft.com/office/drawing/2014/main" id="{87A4327C-CB45-4FEC-A6B5-6C8A75F7B5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1" name="Picture 17">
                <a:extLst>
                  <a:ext uri="{FF2B5EF4-FFF2-40B4-BE49-F238E27FC236}">
                    <a16:creationId xmlns:a16="http://schemas.microsoft.com/office/drawing/2014/main" id="{3BB863A9-1B7E-456D-9FFB-AFFDD49250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2" name="Picture 18">
                <a:extLst>
                  <a:ext uri="{FF2B5EF4-FFF2-40B4-BE49-F238E27FC236}">
                    <a16:creationId xmlns:a16="http://schemas.microsoft.com/office/drawing/2014/main" id="{79FEE730-93EE-474A-873B-D029A4C894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3" name="Picture 19">
                <a:extLst>
                  <a:ext uri="{FF2B5EF4-FFF2-40B4-BE49-F238E27FC236}">
                    <a16:creationId xmlns:a16="http://schemas.microsoft.com/office/drawing/2014/main" id="{A0E04D31-3F5B-44A0-A5BE-145234A8AF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4" name="Picture 20">
                <a:extLst>
                  <a:ext uri="{FF2B5EF4-FFF2-40B4-BE49-F238E27FC236}">
                    <a16:creationId xmlns:a16="http://schemas.microsoft.com/office/drawing/2014/main" id="{64EFED11-4AF6-4D7E-802A-649305AC7C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5" name="Picture 21">
                <a:extLst>
                  <a:ext uri="{FF2B5EF4-FFF2-40B4-BE49-F238E27FC236}">
                    <a16:creationId xmlns:a16="http://schemas.microsoft.com/office/drawing/2014/main" id="{722E9EF4-A1EB-4E73-8E00-9F9A7EECBF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6" name="Picture 22">
                <a:extLst>
                  <a:ext uri="{FF2B5EF4-FFF2-40B4-BE49-F238E27FC236}">
                    <a16:creationId xmlns:a16="http://schemas.microsoft.com/office/drawing/2014/main" id="{A3C89D43-D9AC-4B37-894E-5F75868FEA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" name="Picture 23">
                <a:extLst>
                  <a:ext uri="{FF2B5EF4-FFF2-40B4-BE49-F238E27FC236}">
                    <a16:creationId xmlns:a16="http://schemas.microsoft.com/office/drawing/2014/main" id="{EA246EEF-D0EB-4C3F-9B93-07CDF738F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0" name="Group 56">
              <a:extLst>
                <a:ext uri="{FF2B5EF4-FFF2-40B4-BE49-F238E27FC236}">
                  <a16:creationId xmlns:a16="http://schemas.microsoft.com/office/drawing/2014/main" id="{0CA069AC-97F0-4D5E-AC62-11CA88196E81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278" name="Picture 14">
                <a:extLst>
                  <a:ext uri="{FF2B5EF4-FFF2-40B4-BE49-F238E27FC236}">
                    <a16:creationId xmlns:a16="http://schemas.microsoft.com/office/drawing/2014/main" id="{B33C2EC2-D368-4E3B-8D5E-BA1F2A99BA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9" name="Picture 15">
                <a:extLst>
                  <a:ext uri="{FF2B5EF4-FFF2-40B4-BE49-F238E27FC236}">
                    <a16:creationId xmlns:a16="http://schemas.microsoft.com/office/drawing/2014/main" id="{90CE350C-B233-44F8-A57C-D6B388E116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0" name="Picture 16">
                <a:extLst>
                  <a:ext uri="{FF2B5EF4-FFF2-40B4-BE49-F238E27FC236}">
                    <a16:creationId xmlns:a16="http://schemas.microsoft.com/office/drawing/2014/main" id="{29D8EFF2-011C-454D-B03B-2C933B0F85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1" name="Picture 17">
                <a:extLst>
                  <a:ext uri="{FF2B5EF4-FFF2-40B4-BE49-F238E27FC236}">
                    <a16:creationId xmlns:a16="http://schemas.microsoft.com/office/drawing/2014/main" id="{6DB3B68D-A7CE-4A8B-B08E-5560678D36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2" name="Picture 18">
                <a:extLst>
                  <a:ext uri="{FF2B5EF4-FFF2-40B4-BE49-F238E27FC236}">
                    <a16:creationId xmlns:a16="http://schemas.microsoft.com/office/drawing/2014/main" id="{86F35A18-CF44-47E6-BB32-E6FF5A3267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3" name="Picture 19">
                <a:extLst>
                  <a:ext uri="{FF2B5EF4-FFF2-40B4-BE49-F238E27FC236}">
                    <a16:creationId xmlns:a16="http://schemas.microsoft.com/office/drawing/2014/main" id="{F6D62B44-6B72-488B-98FD-3E1C9C0EAE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4" name="Picture 20">
                <a:extLst>
                  <a:ext uri="{FF2B5EF4-FFF2-40B4-BE49-F238E27FC236}">
                    <a16:creationId xmlns:a16="http://schemas.microsoft.com/office/drawing/2014/main" id="{980078F8-7728-40C8-AA52-3CA6F60AAE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5" name="Picture 21">
                <a:extLst>
                  <a:ext uri="{FF2B5EF4-FFF2-40B4-BE49-F238E27FC236}">
                    <a16:creationId xmlns:a16="http://schemas.microsoft.com/office/drawing/2014/main" id="{8C2BAFAB-964A-4922-8BF0-991C17E89C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" name="Picture 22">
                <a:extLst>
                  <a:ext uri="{FF2B5EF4-FFF2-40B4-BE49-F238E27FC236}">
                    <a16:creationId xmlns:a16="http://schemas.microsoft.com/office/drawing/2014/main" id="{A8D7D653-2FC2-453E-AB38-B1F05586E3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7" name="Picture 23">
                <a:extLst>
                  <a:ext uri="{FF2B5EF4-FFF2-40B4-BE49-F238E27FC236}">
                    <a16:creationId xmlns:a16="http://schemas.microsoft.com/office/drawing/2014/main" id="{88D6BAEA-7E2B-43AA-B248-BE6812B7A3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1" name="Group 56">
              <a:extLst>
                <a:ext uri="{FF2B5EF4-FFF2-40B4-BE49-F238E27FC236}">
                  <a16:creationId xmlns:a16="http://schemas.microsoft.com/office/drawing/2014/main" id="{47A5127D-D403-476F-9A1F-C20FDB27613A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268" name="Picture 14">
                <a:extLst>
                  <a:ext uri="{FF2B5EF4-FFF2-40B4-BE49-F238E27FC236}">
                    <a16:creationId xmlns:a16="http://schemas.microsoft.com/office/drawing/2014/main" id="{125DE486-06FA-4466-B806-8CA3CE1C13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9" name="Picture 15">
                <a:extLst>
                  <a:ext uri="{FF2B5EF4-FFF2-40B4-BE49-F238E27FC236}">
                    <a16:creationId xmlns:a16="http://schemas.microsoft.com/office/drawing/2014/main" id="{756C6C3F-04BA-4ED5-B019-4A10E7DD94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" name="Picture 16">
                <a:extLst>
                  <a:ext uri="{FF2B5EF4-FFF2-40B4-BE49-F238E27FC236}">
                    <a16:creationId xmlns:a16="http://schemas.microsoft.com/office/drawing/2014/main" id="{CF6C4C76-6441-4A95-8292-1DEAFCEA44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1" name="Picture 17">
                <a:extLst>
                  <a:ext uri="{FF2B5EF4-FFF2-40B4-BE49-F238E27FC236}">
                    <a16:creationId xmlns:a16="http://schemas.microsoft.com/office/drawing/2014/main" id="{B7CE935F-5987-45C4-8589-B748F4AFCB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2" name="Picture 18">
                <a:extLst>
                  <a:ext uri="{FF2B5EF4-FFF2-40B4-BE49-F238E27FC236}">
                    <a16:creationId xmlns:a16="http://schemas.microsoft.com/office/drawing/2014/main" id="{2D71BFA3-2ABB-4E57-AB0B-5AA288A9A7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3" name="Picture 19">
                <a:extLst>
                  <a:ext uri="{FF2B5EF4-FFF2-40B4-BE49-F238E27FC236}">
                    <a16:creationId xmlns:a16="http://schemas.microsoft.com/office/drawing/2014/main" id="{5EB427E4-7D07-4D11-BB06-7DE2CB16A7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4" name="Picture 20">
                <a:extLst>
                  <a:ext uri="{FF2B5EF4-FFF2-40B4-BE49-F238E27FC236}">
                    <a16:creationId xmlns:a16="http://schemas.microsoft.com/office/drawing/2014/main" id="{D194135A-9090-4CD2-AA7C-AEF20A6E10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5" name="Picture 21">
                <a:extLst>
                  <a:ext uri="{FF2B5EF4-FFF2-40B4-BE49-F238E27FC236}">
                    <a16:creationId xmlns:a16="http://schemas.microsoft.com/office/drawing/2014/main" id="{2FEF9119-6039-42C1-8B42-CC664D5310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" name="Picture 22">
                <a:extLst>
                  <a:ext uri="{FF2B5EF4-FFF2-40B4-BE49-F238E27FC236}">
                    <a16:creationId xmlns:a16="http://schemas.microsoft.com/office/drawing/2014/main" id="{FF7B6A48-ACAA-479A-B8A5-85F62202E9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7" name="Picture 23">
                <a:extLst>
                  <a:ext uri="{FF2B5EF4-FFF2-40B4-BE49-F238E27FC236}">
                    <a16:creationId xmlns:a16="http://schemas.microsoft.com/office/drawing/2014/main" id="{009183EC-3412-48CE-806A-81BC4FF7FD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2" name="Group 56">
              <a:extLst>
                <a:ext uri="{FF2B5EF4-FFF2-40B4-BE49-F238E27FC236}">
                  <a16:creationId xmlns:a16="http://schemas.microsoft.com/office/drawing/2014/main" id="{91F9C8D2-B4D7-49FA-A9F1-CE393AC59AF6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258" name="Picture 14">
                <a:extLst>
                  <a:ext uri="{FF2B5EF4-FFF2-40B4-BE49-F238E27FC236}">
                    <a16:creationId xmlns:a16="http://schemas.microsoft.com/office/drawing/2014/main" id="{1CA6894B-575F-45B6-908E-8E12978FD2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9" name="Picture 15">
                <a:extLst>
                  <a:ext uri="{FF2B5EF4-FFF2-40B4-BE49-F238E27FC236}">
                    <a16:creationId xmlns:a16="http://schemas.microsoft.com/office/drawing/2014/main" id="{A4300A07-4175-4675-9EB7-606B694950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0" name="Picture 16">
                <a:extLst>
                  <a:ext uri="{FF2B5EF4-FFF2-40B4-BE49-F238E27FC236}">
                    <a16:creationId xmlns:a16="http://schemas.microsoft.com/office/drawing/2014/main" id="{B6BE6A59-5FD0-41D7-852F-2A4990459C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1" name="Picture 17">
                <a:extLst>
                  <a:ext uri="{FF2B5EF4-FFF2-40B4-BE49-F238E27FC236}">
                    <a16:creationId xmlns:a16="http://schemas.microsoft.com/office/drawing/2014/main" id="{DB9265DC-6B82-4173-B4A7-100CD3B0B7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2" name="Picture 18">
                <a:extLst>
                  <a:ext uri="{FF2B5EF4-FFF2-40B4-BE49-F238E27FC236}">
                    <a16:creationId xmlns:a16="http://schemas.microsoft.com/office/drawing/2014/main" id="{AB316E7B-46CD-4916-8DA0-55836498CD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3" name="Picture 19">
                <a:extLst>
                  <a:ext uri="{FF2B5EF4-FFF2-40B4-BE49-F238E27FC236}">
                    <a16:creationId xmlns:a16="http://schemas.microsoft.com/office/drawing/2014/main" id="{680218C6-0AEB-4347-A059-7AB164E8DD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4" name="Picture 20">
                <a:extLst>
                  <a:ext uri="{FF2B5EF4-FFF2-40B4-BE49-F238E27FC236}">
                    <a16:creationId xmlns:a16="http://schemas.microsoft.com/office/drawing/2014/main" id="{72019F76-ABEC-4885-ABA9-281C9EA820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5" name="Picture 21">
                <a:extLst>
                  <a:ext uri="{FF2B5EF4-FFF2-40B4-BE49-F238E27FC236}">
                    <a16:creationId xmlns:a16="http://schemas.microsoft.com/office/drawing/2014/main" id="{77833C12-DEB7-42B8-B5F0-F2BFC0CD2E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6" name="Picture 22">
                <a:extLst>
                  <a:ext uri="{FF2B5EF4-FFF2-40B4-BE49-F238E27FC236}">
                    <a16:creationId xmlns:a16="http://schemas.microsoft.com/office/drawing/2014/main" id="{CCD93B09-3FD8-4FE7-A784-AFADDEC1A6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7" name="Picture 23">
                <a:extLst>
                  <a:ext uri="{FF2B5EF4-FFF2-40B4-BE49-F238E27FC236}">
                    <a16:creationId xmlns:a16="http://schemas.microsoft.com/office/drawing/2014/main" id="{D7BB98C2-2A35-4A6F-9EB0-AB6C5EE7CB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3" name="Group 56">
              <a:extLst>
                <a:ext uri="{FF2B5EF4-FFF2-40B4-BE49-F238E27FC236}">
                  <a16:creationId xmlns:a16="http://schemas.microsoft.com/office/drawing/2014/main" id="{F791B4CF-3505-4508-91D8-285BD74A68E5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248" name="Picture 14">
                <a:extLst>
                  <a:ext uri="{FF2B5EF4-FFF2-40B4-BE49-F238E27FC236}">
                    <a16:creationId xmlns:a16="http://schemas.microsoft.com/office/drawing/2014/main" id="{32AF66ED-BFDC-4207-9C68-812119490F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9" name="Picture 15">
                <a:extLst>
                  <a:ext uri="{FF2B5EF4-FFF2-40B4-BE49-F238E27FC236}">
                    <a16:creationId xmlns:a16="http://schemas.microsoft.com/office/drawing/2014/main" id="{C08F7F0B-7B3C-4904-883E-A4C6944D50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0" name="Picture 16">
                <a:extLst>
                  <a:ext uri="{FF2B5EF4-FFF2-40B4-BE49-F238E27FC236}">
                    <a16:creationId xmlns:a16="http://schemas.microsoft.com/office/drawing/2014/main" id="{CA0BBF48-7175-44E4-BAD3-1F971CE5B6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1" name="Picture 17">
                <a:extLst>
                  <a:ext uri="{FF2B5EF4-FFF2-40B4-BE49-F238E27FC236}">
                    <a16:creationId xmlns:a16="http://schemas.microsoft.com/office/drawing/2014/main" id="{791E2DCA-CF66-4629-9CE5-B6C9A4645A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2" name="Picture 18">
                <a:extLst>
                  <a:ext uri="{FF2B5EF4-FFF2-40B4-BE49-F238E27FC236}">
                    <a16:creationId xmlns:a16="http://schemas.microsoft.com/office/drawing/2014/main" id="{6B22257C-EED9-453B-9256-E3552F3AEB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3" name="Picture 19">
                <a:extLst>
                  <a:ext uri="{FF2B5EF4-FFF2-40B4-BE49-F238E27FC236}">
                    <a16:creationId xmlns:a16="http://schemas.microsoft.com/office/drawing/2014/main" id="{AFD6FA98-67E2-4CA8-84B7-0AEEA3D36C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4" name="Picture 20">
                <a:extLst>
                  <a:ext uri="{FF2B5EF4-FFF2-40B4-BE49-F238E27FC236}">
                    <a16:creationId xmlns:a16="http://schemas.microsoft.com/office/drawing/2014/main" id="{77D2059B-1134-49C2-B145-58BA501598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5" name="Picture 21">
                <a:extLst>
                  <a:ext uri="{FF2B5EF4-FFF2-40B4-BE49-F238E27FC236}">
                    <a16:creationId xmlns:a16="http://schemas.microsoft.com/office/drawing/2014/main" id="{8BA6F596-9E23-4B4B-B928-11F347CAEF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" name="Picture 22">
                <a:extLst>
                  <a:ext uri="{FF2B5EF4-FFF2-40B4-BE49-F238E27FC236}">
                    <a16:creationId xmlns:a16="http://schemas.microsoft.com/office/drawing/2014/main" id="{3462D658-853B-4EEB-B4A8-1D16C51480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7" name="Picture 23">
                <a:extLst>
                  <a:ext uri="{FF2B5EF4-FFF2-40B4-BE49-F238E27FC236}">
                    <a16:creationId xmlns:a16="http://schemas.microsoft.com/office/drawing/2014/main" id="{25AAEB47-362C-4BF2-8D17-76080B915F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4" name="Group 56">
              <a:extLst>
                <a:ext uri="{FF2B5EF4-FFF2-40B4-BE49-F238E27FC236}">
                  <a16:creationId xmlns:a16="http://schemas.microsoft.com/office/drawing/2014/main" id="{EA739979-0D88-4292-B842-00615530D4CA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238" name="Picture 14">
                <a:extLst>
                  <a:ext uri="{FF2B5EF4-FFF2-40B4-BE49-F238E27FC236}">
                    <a16:creationId xmlns:a16="http://schemas.microsoft.com/office/drawing/2014/main" id="{24DC2F3A-2262-4501-8A38-3381466726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9" name="Picture 15">
                <a:extLst>
                  <a:ext uri="{FF2B5EF4-FFF2-40B4-BE49-F238E27FC236}">
                    <a16:creationId xmlns:a16="http://schemas.microsoft.com/office/drawing/2014/main" id="{2304236E-99D6-496F-901C-251781D755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0" name="Picture 16">
                <a:extLst>
                  <a:ext uri="{FF2B5EF4-FFF2-40B4-BE49-F238E27FC236}">
                    <a16:creationId xmlns:a16="http://schemas.microsoft.com/office/drawing/2014/main" id="{96B65B4C-4828-4E4E-8D0D-A12CE30659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1" name="Picture 17">
                <a:extLst>
                  <a:ext uri="{FF2B5EF4-FFF2-40B4-BE49-F238E27FC236}">
                    <a16:creationId xmlns:a16="http://schemas.microsoft.com/office/drawing/2014/main" id="{51FB129C-F597-4EB0-B90E-CC9BC290B8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2" name="Picture 18">
                <a:extLst>
                  <a:ext uri="{FF2B5EF4-FFF2-40B4-BE49-F238E27FC236}">
                    <a16:creationId xmlns:a16="http://schemas.microsoft.com/office/drawing/2014/main" id="{2B1E564F-7DF9-4E11-9FE0-4C0BD548E4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3" name="Picture 19">
                <a:extLst>
                  <a:ext uri="{FF2B5EF4-FFF2-40B4-BE49-F238E27FC236}">
                    <a16:creationId xmlns:a16="http://schemas.microsoft.com/office/drawing/2014/main" id="{1FD830CE-87E2-4D05-95C5-19F76B7346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4" name="Picture 20">
                <a:extLst>
                  <a:ext uri="{FF2B5EF4-FFF2-40B4-BE49-F238E27FC236}">
                    <a16:creationId xmlns:a16="http://schemas.microsoft.com/office/drawing/2014/main" id="{082D6C71-34A8-4336-BE70-01EEF258C5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5" name="Picture 21">
                <a:extLst>
                  <a:ext uri="{FF2B5EF4-FFF2-40B4-BE49-F238E27FC236}">
                    <a16:creationId xmlns:a16="http://schemas.microsoft.com/office/drawing/2014/main" id="{3E267183-2B11-44E3-99D7-E02459FE6E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6" name="Picture 22">
                <a:extLst>
                  <a:ext uri="{FF2B5EF4-FFF2-40B4-BE49-F238E27FC236}">
                    <a16:creationId xmlns:a16="http://schemas.microsoft.com/office/drawing/2014/main" id="{8059AC3B-2E3A-4253-ACB3-9901687E3A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7" name="Picture 23">
                <a:extLst>
                  <a:ext uri="{FF2B5EF4-FFF2-40B4-BE49-F238E27FC236}">
                    <a16:creationId xmlns:a16="http://schemas.microsoft.com/office/drawing/2014/main" id="{C1377CAC-B2A6-4C83-A377-E92F205461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5" name="Group 56">
              <a:extLst>
                <a:ext uri="{FF2B5EF4-FFF2-40B4-BE49-F238E27FC236}">
                  <a16:creationId xmlns:a16="http://schemas.microsoft.com/office/drawing/2014/main" id="{3E6E6668-C035-4AA6-AE38-F52277F4B010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228" name="Picture 14">
                <a:extLst>
                  <a:ext uri="{FF2B5EF4-FFF2-40B4-BE49-F238E27FC236}">
                    <a16:creationId xmlns:a16="http://schemas.microsoft.com/office/drawing/2014/main" id="{406B7B28-0C13-4CD9-A75F-1F60B9041C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9" name="Picture 15">
                <a:extLst>
                  <a:ext uri="{FF2B5EF4-FFF2-40B4-BE49-F238E27FC236}">
                    <a16:creationId xmlns:a16="http://schemas.microsoft.com/office/drawing/2014/main" id="{06BD352E-93EF-4578-8F92-13B1D55C82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0" name="Picture 16">
                <a:extLst>
                  <a:ext uri="{FF2B5EF4-FFF2-40B4-BE49-F238E27FC236}">
                    <a16:creationId xmlns:a16="http://schemas.microsoft.com/office/drawing/2014/main" id="{35236224-3BF3-4796-8B35-C38F0DE5B8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1" name="Picture 17">
                <a:extLst>
                  <a:ext uri="{FF2B5EF4-FFF2-40B4-BE49-F238E27FC236}">
                    <a16:creationId xmlns:a16="http://schemas.microsoft.com/office/drawing/2014/main" id="{6C25EB92-D8C2-4EBC-AD7C-F9D237D084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2" name="Picture 18">
                <a:extLst>
                  <a:ext uri="{FF2B5EF4-FFF2-40B4-BE49-F238E27FC236}">
                    <a16:creationId xmlns:a16="http://schemas.microsoft.com/office/drawing/2014/main" id="{51E7EEDB-8160-4218-B2CC-F09CCB2F35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3" name="Picture 19">
                <a:extLst>
                  <a:ext uri="{FF2B5EF4-FFF2-40B4-BE49-F238E27FC236}">
                    <a16:creationId xmlns:a16="http://schemas.microsoft.com/office/drawing/2014/main" id="{41BF4774-2B51-449D-8F0E-AC623E0DF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4" name="Picture 20">
                <a:extLst>
                  <a:ext uri="{FF2B5EF4-FFF2-40B4-BE49-F238E27FC236}">
                    <a16:creationId xmlns:a16="http://schemas.microsoft.com/office/drawing/2014/main" id="{39539FA5-32EC-49F7-8D03-DCCDB571DA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5" name="Picture 21">
                <a:extLst>
                  <a:ext uri="{FF2B5EF4-FFF2-40B4-BE49-F238E27FC236}">
                    <a16:creationId xmlns:a16="http://schemas.microsoft.com/office/drawing/2014/main" id="{3263376F-FF50-4FCD-8351-470B1A7B85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6" name="Picture 22">
                <a:extLst>
                  <a:ext uri="{FF2B5EF4-FFF2-40B4-BE49-F238E27FC236}">
                    <a16:creationId xmlns:a16="http://schemas.microsoft.com/office/drawing/2014/main" id="{116ACC81-527B-4293-B29B-E65F92BBCD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7" name="Picture 23">
                <a:extLst>
                  <a:ext uri="{FF2B5EF4-FFF2-40B4-BE49-F238E27FC236}">
                    <a16:creationId xmlns:a16="http://schemas.microsoft.com/office/drawing/2014/main" id="{E04474A1-3206-446F-8B4F-E48459C6E3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6" name="Group 56">
              <a:extLst>
                <a:ext uri="{FF2B5EF4-FFF2-40B4-BE49-F238E27FC236}">
                  <a16:creationId xmlns:a16="http://schemas.microsoft.com/office/drawing/2014/main" id="{9F25FD4A-9308-41CA-8320-064DAFBE651D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218" name="Picture 14">
                <a:extLst>
                  <a:ext uri="{FF2B5EF4-FFF2-40B4-BE49-F238E27FC236}">
                    <a16:creationId xmlns:a16="http://schemas.microsoft.com/office/drawing/2014/main" id="{5A3F9FCA-4290-40C4-B56D-9175E3F412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9" name="Picture 15">
                <a:extLst>
                  <a:ext uri="{FF2B5EF4-FFF2-40B4-BE49-F238E27FC236}">
                    <a16:creationId xmlns:a16="http://schemas.microsoft.com/office/drawing/2014/main" id="{7E209DF9-7921-41C9-93AB-66A5B07D3A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0" name="Picture 16">
                <a:extLst>
                  <a:ext uri="{FF2B5EF4-FFF2-40B4-BE49-F238E27FC236}">
                    <a16:creationId xmlns:a16="http://schemas.microsoft.com/office/drawing/2014/main" id="{0D4BCEE0-51FF-4A0E-BF33-1096F87631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1" name="Picture 17">
                <a:extLst>
                  <a:ext uri="{FF2B5EF4-FFF2-40B4-BE49-F238E27FC236}">
                    <a16:creationId xmlns:a16="http://schemas.microsoft.com/office/drawing/2014/main" id="{53543DAC-89B4-484C-A852-CA8939A3D8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2" name="Picture 18">
                <a:extLst>
                  <a:ext uri="{FF2B5EF4-FFF2-40B4-BE49-F238E27FC236}">
                    <a16:creationId xmlns:a16="http://schemas.microsoft.com/office/drawing/2014/main" id="{DB341724-C3FD-436F-9FD3-B48D1D942D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3" name="Picture 19">
                <a:extLst>
                  <a:ext uri="{FF2B5EF4-FFF2-40B4-BE49-F238E27FC236}">
                    <a16:creationId xmlns:a16="http://schemas.microsoft.com/office/drawing/2014/main" id="{8D894A77-0903-412D-A723-3AA158A172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4" name="Picture 20">
                <a:extLst>
                  <a:ext uri="{FF2B5EF4-FFF2-40B4-BE49-F238E27FC236}">
                    <a16:creationId xmlns:a16="http://schemas.microsoft.com/office/drawing/2014/main" id="{C765B440-9A94-4483-8832-257B58DEA5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" name="Picture 21">
                <a:extLst>
                  <a:ext uri="{FF2B5EF4-FFF2-40B4-BE49-F238E27FC236}">
                    <a16:creationId xmlns:a16="http://schemas.microsoft.com/office/drawing/2014/main" id="{E4D58AF1-892B-413E-8B77-AB00E60EFC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6" name="Picture 22">
                <a:extLst>
                  <a:ext uri="{FF2B5EF4-FFF2-40B4-BE49-F238E27FC236}">
                    <a16:creationId xmlns:a16="http://schemas.microsoft.com/office/drawing/2014/main" id="{C6368F46-B854-45F1-94C3-528B215E90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7" name="Picture 23">
                <a:extLst>
                  <a:ext uri="{FF2B5EF4-FFF2-40B4-BE49-F238E27FC236}">
                    <a16:creationId xmlns:a16="http://schemas.microsoft.com/office/drawing/2014/main" id="{B6B2030F-4869-4DBD-9956-5DFBBB5A89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7" name="Group 56">
              <a:extLst>
                <a:ext uri="{FF2B5EF4-FFF2-40B4-BE49-F238E27FC236}">
                  <a16:creationId xmlns:a16="http://schemas.microsoft.com/office/drawing/2014/main" id="{B67EE71D-2039-469E-9C1D-975AA6CFD651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208" name="Picture 14">
                <a:extLst>
                  <a:ext uri="{FF2B5EF4-FFF2-40B4-BE49-F238E27FC236}">
                    <a16:creationId xmlns:a16="http://schemas.microsoft.com/office/drawing/2014/main" id="{351B9E17-D36D-4E59-867E-7C73FFB6FC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9" name="Picture 15">
                <a:extLst>
                  <a:ext uri="{FF2B5EF4-FFF2-40B4-BE49-F238E27FC236}">
                    <a16:creationId xmlns:a16="http://schemas.microsoft.com/office/drawing/2014/main" id="{1500853E-4913-44F1-BC11-7F664FF75A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0" name="Picture 16">
                <a:extLst>
                  <a:ext uri="{FF2B5EF4-FFF2-40B4-BE49-F238E27FC236}">
                    <a16:creationId xmlns:a16="http://schemas.microsoft.com/office/drawing/2014/main" id="{A035A48A-2121-402C-A217-AAFF02AF57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1" name="Picture 17">
                <a:extLst>
                  <a:ext uri="{FF2B5EF4-FFF2-40B4-BE49-F238E27FC236}">
                    <a16:creationId xmlns:a16="http://schemas.microsoft.com/office/drawing/2014/main" id="{0CF82C58-E5C1-4F67-8D6B-A530A43A44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2" name="Picture 18">
                <a:extLst>
                  <a:ext uri="{FF2B5EF4-FFF2-40B4-BE49-F238E27FC236}">
                    <a16:creationId xmlns:a16="http://schemas.microsoft.com/office/drawing/2014/main" id="{F5CF16EA-807C-4D02-8474-DDFAD83008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3" name="Picture 19">
                <a:extLst>
                  <a:ext uri="{FF2B5EF4-FFF2-40B4-BE49-F238E27FC236}">
                    <a16:creationId xmlns:a16="http://schemas.microsoft.com/office/drawing/2014/main" id="{54698B18-71A7-4B40-A8CA-F46CAC030E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4" name="Picture 20">
                <a:extLst>
                  <a:ext uri="{FF2B5EF4-FFF2-40B4-BE49-F238E27FC236}">
                    <a16:creationId xmlns:a16="http://schemas.microsoft.com/office/drawing/2014/main" id="{1F68F29C-F592-4BBF-B691-5802B989AD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" name="Picture 21">
                <a:extLst>
                  <a:ext uri="{FF2B5EF4-FFF2-40B4-BE49-F238E27FC236}">
                    <a16:creationId xmlns:a16="http://schemas.microsoft.com/office/drawing/2014/main" id="{AF8397FF-6DF5-4AFE-B3B3-B7FBF711E1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6" name="Picture 22">
                <a:extLst>
                  <a:ext uri="{FF2B5EF4-FFF2-40B4-BE49-F238E27FC236}">
                    <a16:creationId xmlns:a16="http://schemas.microsoft.com/office/drawing/2014/main" id="{263E5D2B-26DD-4102-9E61-75FEF29645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7" name="Picture 23">
                <a:extLst>
                  <a:ext uri="{FF2B5EF4-FFF2-40B4-BE49-F238E27FC236}">
                    <a16:creationId xmlns:a16="http://schemas.microsoft.com/office/drawing/2014/main" id="{1773202B-8808-4ED8-94A0-603069E3B4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5D0974C8-E3F9-4EAD-95C4-E5272A995B6D}"/>
              </a:ext>
            </a:extLst>
          </p:cNvPr>
          <p:cNvSpPr/>
          <p:nvPr/>
        </p:nvSpPr>
        <p:spPr>
          <a:xfrm>
            <a:off x="10241708" y="421871"/>
            <a:ext cx="1423279" cy="57590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C09CF4A-8855-4699-BEB8-A11A4B4A26FE}"/>
              </a:ext>
            </a:extLst>
          </p:cNvPr>
          <p:cNvSpPr txBox="1"/>
          <p:nvPr/>
        </p:nvSpPr>
        <p:spPr>
          <a:xfrm>
            <a:off x="10269565" y="407352"/>
            <a:ext cx="1614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grpSp>
        <p:nvGrpSpPr>
          <p:cNvPr id="1417" name="Group 1416">
            <a:extLst>
              <a:ext uri="{FF2B5EF4-FFF2-40B4-BE49-F238E27FC236}">
                <a16:creationId xmlns:a16="http://schemas.microsoft.com/office/drawing/2014/main" id="{1CBAF54E-DAFD-413B-87A4-F646A0F12BC6}"/>
              </a:ext>
            </a:extLst>
          </p:cNvPr>
          <p:cNvGrpSpPr/>
          <p:nvPr/>
        </p:nvGrpSpPr>
        <p:grpSpPr>
          <a:xfrm rot="10800000">
            <a:off x="2340878" y="1532849"/>
            <a:ext cx="1659716" cy="1650947"/>
            <a:chOff x="5820464" y="1376733"/>
            <a:chExt cx="1659716" cy="1650947"/>
          </a:xfrm>
        </p:grpSpPr>
        <p:grpSp>
          <p:nvGrpSpPr>
            <p:cNvPr id="1418" name="Group 1417">
              <a:extLst>
                <a:ext uri="{FF2B5EF4-FFF2-40B4-BE49-F238E27FC236}">
                  <a16:creationId xmlns:a16="http://schemas.microsoft.com/office/drawing/2014/main" id="{0E115287-9B6D-4AC8-803F-3B12F50A6449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423" name="Group 56">
                <a:extLst>
                  <a:ext uri="{FF2B5EF4-FFF2-40B4-BE49-F238E27FC236}">
                    <a16:creationId xmlns:a16="http://schemas.microsoft.com/office/drawing/2014/main" id="{28C61F3B-5D7E-4A94-BD4E-C44CBB1F2577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23" name="Picture 14">
                  <a:extLst>
                    <a:ext uri="{FF2B5EF4-FFF2-40B4-BE49-F238E27FC236}">
                      <a16:creationId xmlns:a16="http://schemas.microsoft.com/office/drawing/2014/main" id="{2DAB940A-6F30-40BF-BBBC-886756D5D7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4" name="Picture 15">
                  <a:extLst>
                    <a:ext uri="{FF2B5EF4-FFF2-40B4-BE49-F238E27FC236}">
                      <a16:creationId xmlns:a16="http://schemas.microsoft.com/office/drawing/2014/main" id="{F31F30C5-E520-4053-AE08-94942C911F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5" name="Picture 16">
                  <a:extLst>
                    <a:ext uri="{FF2B5EF4-FFF2-40B4-BE49-F238E27FC236}">
                      <a16:creationId xmlns:a16="http://schemas.microsoft.com/office/drawing/2014/main" id="{3CCA0D78-074C-4A99-A1F5-ED17B4F46B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6" name="Picture 17">
                  <a:extLst>
                    <a:ext uri="{FF2B5EF4-FFF2-40B4-BE49-F238E27FC236}">
                      <a16:creationId xmlns:a16="http://schemas.microsoft.com/office/drawing/2014/main" id="{D98B39E8-51BA-4FA4-8A84-E7C66DBE5C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7" name="Picture 18">
                  <a:extLst>
                    <a:ext uri="{FF2B5EF4-FFF2-40B4-BE49-F238E27FC236}">
                      <a16:creationId xmlns:a16="http://schemas.microsoft.com/office/drawing/2014/main" id="{6A98C123-4D2B-49A5-911E-AC4BBCD226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8" name="Picture 19">
                  <a:extLst>
                    <a:ext uri="{FF2B5EF4-FFF2-40B4-BE49-F238E27FC236}">
                      <a16:creationId xmlns:a16="http://schemas.microsoft.com/office/drawing/2014/main" id="{42BB47B4-CE4C-4D99-8465-1792CFD63E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9" name="Picture 20">
                  <a:extLst>
                    <a:ext uri="{FF2B5EF4-FFF2-40B4-BE49-F238E27FC236}">
                      <a16:creationId xmlns:a16="http://schemas.microsoft.com/office/drawing/2014/main" id="{544F0A06-9E8C-42A0-9028-2B6C25536D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0" name="Picture 21">
                  <a:extLst>
                    <a:ext uri="{FF2B5EF4-FFF2-40B4-BE49-F238E27FC236}">
                      <a16:creationId xmlns:a16="http://schemas.microsoft.com/office/drawing/2014/main" id="{3FA41A71-041C-4CD9-A434-263519E007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1" name="Picture 22">
                  <a:extLst>
                    <a:ext uri="{FF2B5EF4-FFF2-40B4-BE49-F238E27FC236}">
                      <a16:creationId xmlns:a16="http://schemas.microsoft.com/office/drawing/2014/main" id="{50FA7EB2-9FC4-461F-ACA8-059B7E3638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2" name="Picture 23">
                  <a:extLst>
                    <a:ext uri="{FF2B5EF4-FFF2-40B4-BE49-F238E27FC236}">
                      <a16:creationId xmlns:a16="http://schemas.microsoft.com/office/drawing/2014/main" id="{803BE6A6-F27B-4DF6-BE08-FE5E8A8D75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4" name="Group 56">
                <a:extLst>
                  <a:ext uri="{FF2B5EF4-FFF2-40B4-BE49-F238E27FC236}">
                    <a16:creationId xmlns:a16="http://schemas.microsoft.com/office/drawing/2014/main" id="{B7554247-F96F-48D7-919F-B5B51B35CE44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13" name="Picture 14">
                  <a:extLst>
                    <a:ext uri="{FF2B5EF4-FFF2-40B4-BE49-F238E27FC236}">
                      <a16:creationId xmlns:a16="http://schemas.microsoft.com/office/drawing/2014/main" id="{3C779296-EE14-41A9-8428-4C199602E9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4" name="Picture 15">
                  <a:extLst>
                    <a:ext uri="{FF2B5EF4-FFF2-40B4-BE49-F238E27FC236}">
                      <a16:creationId xmlns:a16="http://schemas.microsoft.com/office/drawing/2014/main" id="{DAD1CE5C-0C42-427C-B3E2-C4A7661755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5" name="Picture 16">
                  <a:extLst>
                    <a:ext uri="{FF2B5EF4-FFF2-40B4-BE49-F238E27FC236}">
                      <a16:creationId xmlns:a16="http://schemas.microsoft.com/office/drawing/2014/main" id="{501FBBC1-FEEA-40C3-A02E-2182B9A70E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6" name="Picture 17">
                  <a:extLst>
                    <a:ext uri="{FF2B5EF4-FFF2-40B4-BE49-F238E27FC236}">
                      <a16:creationId xmlns:a16="http://schemas.microsoft.com/office/drawing/2014/main" id="{78CCECA2-2E86-4345-8138-17E435ED0E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7" name="Picture 18">
                  <a:extLst>
                    <a:ext uri="{FF2B5EF4-FFF2-40B4-BE49-F238E27FC236}">
                      <a16:creationId xmlns:a16="http://schemas.microsoft.com/office/drawing/2014/main" id="{05A50124-6885-4E3F-B2A3-0BCB1770C4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8" name="Picture 19">
                  <a:extLst>
                    <a:ext uri="{FF2B5EF4-FFF2-40B4-BE49-F238E27FC236}">
                      <a16:creationId xmlns:a16="http://schemas.microsoft.com/office/drawing/2014/main" id="{5078C43E-EC48-44D9-8BE7-BF91CCB28C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9" name="Picture 20">
                  <a:extLst>
                    <a:ext uri="{FF2B5EF4-FFF2-40B4-BE49-F238E27FC236}">
                      <a16:creationId xmlns:a16="http://schemas.microsoft.com/office/drawing/2014/main" id="{F1DB1389-A3FD-4A4D-A475-BFFF684E6F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0" name="Picture 21">
                  <a:extLst>
                    <a:ext uri="{FF2B5EF4-FFF2-40B4-BE49-F238E27FC236}">
                      <a16:creationId xmlns:a16="http://schemas.microsoft.com/office/drawing/2014/main" id="{F7A71DB0-4B75-4D6B-B2C4-216652AFFA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1" name="Picture 22">
                  <a:extLst>
                    <a:ext uri="{FF2B5EF4-FFF2-40B4-BE49-F238E27FC236}">
                      <a16:creationId xmlns:a16="http://schemas.microsoft.com/office/drawing/2014/main" id="{9E348802-C777-46CF-BE04-9D570C486A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2" name="Picture 23">
                  <a:extLst>
                    <a:ext uri="{FF2B5EF4-FFF2-40B4-BE49-F238E27FC236}">
                      <a16:creationId xmlns:a16="http://schemas.microsoft.com/office/drawing/2014/main" id="{0FEC8EEF-9D1E-4A6E-A61C-2BF4F465AC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5" name="Group 56">
                <a:extLst>
                  <a:ext uri="{FF2B5EF4-FFF2-40B4-BE49-F238E27FC236}">
                    <a16:creationId xmlns:a16="http://schemas.microsoft.com/office/drawing/2014/main" id="{3D9CE3B3-B077-4940-B143-136CBFBABDA6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03" name="Picture 14">
                  <a:extLst>
                    <a:ext uri="{FF2B5EF4-FFF2-40B4-BE49-F238E27FC236}">
                      <a16:creationId xmlns:a16="http://schemas.microsoft.com/office/drawing/2014/main" id="{6AA15250-7973-4B3F-ACCC-7381340CD2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4" name="Picture 15">
                  <a:extLst>
                    <a:ext uri="{FF2B5EF4-FFF2-40B4-BE49-F238E27FC236}">
                      <a16:creationId xmlns:a16="http://schemas.microsoft.com/office/drawing/2014/main" id="{46918502-0E3E-4F99-B311-5BFC52A65E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5" name="Picture 16">
                  <a:extLst>
                    <a:ext uri="{FF2B5EF4-FFF2-40B4-BE49-F238E27FC236}">
                      <a16:creationId xmlns:a16="http://schemas.microsoft.com/office/drawing/2014/main" id="{BC2B50FD-810D-470B-8458-47D06BB54C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6" name="Picture 17">
                  <a:extLst>
                    <a:ext uri="{FF2B5EF4-FFF2-40B4-BE49-F238E27FC236}">
                      <a16:creationId xmlns:a16="http://schemas.microsoft.com/office/drawing/2014/main" id="{CABAAA16-3CF4-43BB-A7CD-6476A278B3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7" name="Picture 18">
                  <a:extLst>
                    <a:ext uri="{FF2B5EF4-FFF2-40B4-BE49-F238E27FC236}">
                      <a16:creationId xmlns:a16="http://schemas.microsoft.com/office/drawing/2014/main" id="{F55A4D1B-B7EF-4968-9CDD-83A2219A07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8" name="Picture 19">
                  <a:extLst>
                    <a:ext uri="{FF2B5EF4-FFF2-40B4-BE49-F238E27FC236}">
                      <a16:creationId xmlns:a16="http://schemas.microsoft.com/office/drawing/2014/main" id="{DE22DF34-BFBB-4EC1-A534-97D3C48397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9" name="Picture 20">
                  <a:extLst>
                    <a:ext uri="{FF2B5EF4-FFF2-40B4-BE49-F238E27FC236}">
                      <a16:creationId xmlns:a16="http://schemas.microsoft.com/office/drawing/2014/main" id="{C5B9336E-3ED3-40C8-9676-5F0CDC0DDF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0" name="Picture 21">
                  <a:extLst>
                    <a:ext uri="{FF2B5EF4-FFF2-40B4-BE49-F238E27FC236}">
                      <a16:creationId xmlns:a16="http://schemas.microsoft.com/office/drawing/2014/main" id="{8F13C51C-EC92-440C-B88E-843E18B40F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1" name="Picture 22">
                  <a:extLst>
                    <a:ext uri="{FF2B5EF4-FFF2-40B4-BE49-F238E27FC236}">
                      <a16:creationId xmlns:a16="http://schemas.microsoft.com/office/drawing/2014/main" id="{FA30A4EF-ADE0-47A4-995B-FD2C09BABB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2" name="Picture 23">
                  <a:extLst>
                    <a:ext uri="{FF2B5EF4-FFF2-40B4-BE49-F238E27FC236}">
                      <a16:creationId xmlns:a16="http://schemas.microsoft.com/office/drawing/2014/main" id="{38B675F5-A5CF-4D0D-B1DA-CBBC40ACD9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6" name="Group 56">
                <a:extLst>
                  <a:ext uri="{FF2B5EF4-FFF2-40B4-BE49-F238E27FC236}">
                    <a16:creationId xmlns:a16="http://schemas.microsoft.com/office/drawing/2014/main" id="{599422D5-457B-4493-B1DC-0D0A61660F7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93" name="Picture 14">
                  <a:extLst>
                    <a:ext uri="{FF2B5EF4-FFF2-40B4-BE49-F238E27FC236}">
                      <a16:creationId xmlns:a16="http://schemas.microsoft.com/office/drawing/2014/main" id="{8A1F860D-8B01-44E8-A58F-FF70F4A9F8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4" name="Picture 15">
                  <a:extLst>
                    <a:ext uri="{FF2B5EF4-FFF2-40B4-BE49-F238E27FC236}">
                      <a16:creationId xmlns:a16="http://schemas.microsoft.com/office/drawing/2014/main" id="{3B20693B-1DB4-4E26-BAD1-598AEDBBCA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5" name="Picture 16">
                  <a:extLst>
                    <a:ext uri="{FF2B5EF4-FFF2-40B4-BE49-F238E27FC236}">
                      <a16:creationId xmlns:a16="http://schemas.microsoft.com/office/drawing/2014/main" id="{366A89A2-E968-4F5F-A90B-F3D2AD3662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6" name="Picture 17">
                  <a:extLst>
                    <a:ext uri="{FF2B5EF4-FFF2-40B4-BE49-F238E27FC236}">
                      <a16:creationId xmlns:a16="http://schemas.microsoft.com/office/drawing/2014/main" id="{0D400B8D-2DE6-4599-9A28-29DDF7A395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7" name="Picture 18">
                  <a:extLst>
                    <a:ext uri="{FF2B5EF4-FFF2-40B4-BE49-F238E27FC236}">
                      <a16:creationId xmlns:a16="http://schemas.microsoft.com/office/drawing/2014/main" id="{1845C41B-5FB2-4916-B7E7-C2DBA07D54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8" name="Picture 19">
                  <a:extLst>
                    <a:ext uri="{FF2B5EF4-FFF2-40B4-BE49-F238E27FC236}">
                      <a16:creationId xmlns:a16="http://schemas.microsoft.com/office/drawing/2014/main" id="{84B4F531-410D-4BD7-8FDE-72ED4D0B68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9" name="Picture 20">
                  <a:extLst>
                    <a:ext uri="{FF2B5EF4-FFF2-40B4-BE49-F238E27FC236}">
                      <a16:creationId xmlns:a16="http://schemas.microsoft.com/office/drawing/2014/main" id="{4A474AE6-9D4F-4441-907D-CE29CEAD5B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0" name="Picture 21">
                  <a:extLst>
                    <a:ext uri="{FF2B5EF4-FFF2-40B4-BE49-F238E27FC236}">
                      <a16:creationId xmlns:a16="http://schemas.microsoft.com/office/drawing/2014/main" id="{A1D71BBD-FAC9-49D8-885A-CE0F58A6D1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1" name="Picture 22">
                  <a:extLst>
                    <a:ext uri="{FF2B5EF4-FFF2-40B4-BE49-F238E27FC236}">
                      <a16:creationId xmlns:a16="http://schemas.microsoft.com/office/drawing/2014/main" id="{262B7EB7-0409-48BE-8DE4-A358EFC973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2" name="Picture 23">
                  <a:extLst>
                    <a:ext uri="{FF2B5EF4-FFF2-40B4-BE49-F238E27FC236}">
                      <a16:creationId xmlns:a16="http://schemas.microsoft.com/office/drawing/2014/main" id="{34443457-1EEB-4C31-9559-FAE454CC2F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7" name="Group 56">
                <a:extLst>
                  <a:ext uri="{FF2B5EF4-FFF2-40B4-BE49-F238E27FC236}">
                    <a16:creationId xmlns:a16="http://schemas.microsoft.com/office/drawing/2014/main" id="{C5FB3B76-4D6A-4218-B10F-58D5C81A005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83" name="Picture 14">
                  <a:extLst>
                    <a:ext uri="{FF2B5EF4-FFF2-40B4-BE49-F238E27FC236}">
                      <a16:creationId xmlns:a16="http://schemas.microsoft.com/office/drawing/2014/main" id="{E1F73FDE-ABA2-4904-85CD-CCD8F4681E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4" name="Picture 15">
                  <a:extLst>
                    <a:ext uri="{FF2B5EF4-FFF2-40B4-BE49-F238E27FC236}">
                      <a16:creationId xmlns:a16="http://schemas.microsoft.com/office/drawing/2014/main" id="{BF77386A-C6DB-4823-BD62-60071AB12B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5" name="Picture 16">
                  <a:extLst>
                    <a:ext uri="{FF2B5EF4-FFF2-40B4-BE49-F238E27FC236}">
                      <a16:creationId xmlns:a16="http://schemas.microsoft.com/office/drawing/2014/main" id="{5F5773A3-92D1-44D5-88E1-D37338AA1E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6" name="Picture 17">
                  <a:extLst>
                    <a:ext uri="{FF2B5EF4-FFF2-40B4-BE49-F238E27FC236}">
                      <a16:creationId xmlns:a16="http://schemas.microsoft.com/office/drawing/2014/main" id="{E058FEBE-8AC7-46DF-B129-F5C8AC0072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7" name="Picture 18">
                  <a:extLst>
                    <a:ext uri="{FF2B5EF4-FFF2-40B4-BE49-F238E27FC236}">
                      <a16:creationId xmlns:a16="http://schemas.microsoft.com/office/drawing/2014/main" id="{B263B547-CA3A-4A72-B5AB-F056DEAB6C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8" name="Picture 19">
                  <a:extLst>
                    <a:ext uri="{FF2B5EF4-FFF2-40B4-BE49-F238E27FC236}">
                      <a16:creationId xmlns:a16="http://schemas.microsoft.com/office/drawing/2014/main" id="{9D8643C5-55FB-4F63-934E-F339C8AABF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9" name="Picture 20">
                  <a:extLst>
                    <a:ext uri="{FF2B5EF4-FFF2-40B4-BE49-F238E27FC236}">
                      <a16:creationId xmlns:a16="http://schemas.microsoft.com/office/drawing/2014/main" id="{897D4F75-F587-4FD5-9970-D4AB8EE207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0" name="Picture 21">
                  <a:extLst>
                    <a:ext uri="{FF2B5EF4-FFF2-40B4-BE49-F238E27FC236}">
                      <a16:creationId xmlns:a16="http://schemas.microsoft.com/office/drawing/2014/main" id="{ABBBE7EC-B872-435E-8A31-2AE4DF2C50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1" name="Picture 22">
                  <a:extLst>
                    <a:ext uri="{FF2B5EF4-FFF2-40B4-BE49-F238E27FC236}">
                      <a16:creationId xmlns:a16="http://schemas.microsoft.com/office/drawing/2014/main" id="{993007FD-8304-4302-8AE8-C08C8DD808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2" name="Picture 23">
                  <a:extLst>
                    <a:ext uri="{FF2B5EF4-FFF2-40B4-BE49-F238E27FC236}">
                      <a16:creationId xmlns:a16="http://schemas.microsoft.com/office/drawing/2014/main" id="{23D28D65-0263-4910-9E14-AA7FCD0AE0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8" name="Group 56">
                <a:extLst>
                  <a:ext uri="{FF2B5EF4-FFF2-40B4-BE49-F238E27FC236}">
                    <a16:creationId xmlns:a16="http://schemas.microsoft.com/office/drawing/2014/main" id="{467F9C94-2945-4FE6-A3E5-D110974B2FE1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73" name="Picture 14">
                  <a:extLst>
                    <a:ext uri="{FF2B5EF4-FFF2-40B4-BE49-F238E27FC236}">
                      <a16:creationId xmlns:a16="http://schemas.microsoft.com/office/drawing/2014/main" id="{373CE5F4-2139-4D54-9D93-4F79EA7895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4" name="Picture 15">
                  <a:extLst>
                    <a:ext uri="{FF2B5EF4-FFF2-40B4-BE49-F238E27FC236}">
                      <a16:creationId xmlns:a16="http://schemas.microsoft.com/office/drawing/2014/main" id="{FCD9A905-748E-4120-AA8B-57EF419D28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5" name="Picture 16">
                  <a:extLst>
                    <a:ext uri="{FF2B5EF4-FFF2-40B4-BE49-F238E27FC236}">
                      <a16:creationId xmlns:a16="http://schemas.microsoft.com/office/drawing/2014/main" id="{40122E34-09ED-49B4-B0C5-9E6934F550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6" name="Picture 17">
                  <a:extLst>
                    <a:ext uri="{FF2B5EF4-FFF2-40B4-BE49-F238E27FC236}">
                      <a16:creationId xmlns:a16="http://schemas.microsoft.com/office/drawing/2014/main" id="{37F84D44-13BB-46B4-98A3-704EB4CC3A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7" name="Picture 18">
                  <a:extLst>
                    <a:ext uri="{FF2B5EF4-FFF2-40B4-BE49-F238E27FC236}">
                      <a16:creationId xmlns:a16="http://schemas.microsoft.com/office/drawing/2014/main" id="{EB38559A-2D81-4954-8F3B-221058919E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8" name="Picture 19">
                  <a:extLst>
                    <a:ext uri="{FF2B5EF4-FFF2-40B4-BE49-F238E27FC236}">
                      <a16:creationId xmlns:a16="http://schemas.microsoft.com/office/drawing/2014/main" id="{CB707D44-A7D6-4325-8680-B1BF700E0F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9" name="Picture 20">
                  <a:extLst>
                    <a:ext uri="{FF2B5EF4-FFF2-40B4-BE49-F238E27FC236}">
                      <a16:creationId xmlns:a16="http://schemas.microsoft.com/office/drawing/2014/main" id="{6A6EBCB9-8AB8-486F-B67D-BE944741D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0" name="Picture 21">
                  <a:extLst>
                    <a:ext uri="{FF2B5EF4-FFF2-40B4-BE49-F238E27FC236}">
                      <a16:creationId xmlns:a16="http://schemas.microsoft.com/office/drawing/2014/main" id="{EFD2DFC7-869D-493B-8C4B-40F00865A1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1" name="Picture 22">
                  <a:extLst>
                    <a:ext uri="{FF2B5EF4-FFF2-40B4-BE49-F238E27FC236}">
                      <a16:creationId xmlns:a16="http://schemas.microsoft.com/office/drawing/2014/main" id="{B831845E-C254-4D2F-8AE2-38B71F14A9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2" name="Picture 23">
                  <a:extLst>
                    <a:ext uri="{FF2B5EF4-FFF2-40B4-BE49-F238E27FC236}">
                      <a16:creationId xmlns:a16="http://schemas.microsoft.com/office/drawing/2014/main" id="{44BB9674-828F-4595-8A03-9B2C777036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9" name="Group 56">
                <a:extLst>
                  <a:ext uri="{FF2B5EF4-FFF2-40B4-BE49-F238E27FC236}">
                    <a16:creationId xmlns:a16="http://schemas.microsoft.com/office/drawing/2014/main" id="{8B9FDB3B-EF15-4F6F-BCB1-B56765957D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63" name="Picture 14">
                  <a:extLst>
                    <a:ext uri="{FF2B5EF4-FFF2-40B4-BE49-F238E27FC236}">
                      <a16:creationId xmlns:a16="http://schemas.microsoft.com/office/drawing/2014/main" id="{B6DB309C-E3B1-4087-849C-73377ECFB2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4" name="Picture 15">
                  <a:extLst>
                    <a:ext uri="{FF2B5EF4-FFF2-40B4-BE49-F238E27FC236}">
                      <a16:creationId xmlns:a16="http://schemas.microsoft.com/office/drawing/2014/main" id="{4660496E-DA53-4869-8AFC-3D99FA0F62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5" name="Picture 16">
                  <a:extLst>
                    <a:ext uri="{FF2B5EF4-FFF2-40B4-BE49-F238E27FC236}">
                      <a16:creationId xmlns:a16="http://schemas.microsoft.com/office/drawing/2014/main" id="{4665935E-5A7A-4710-B0C8-C494222C62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6" name="Picture 17">
                  <a:extLst>
                    <a:ext uri="{FF2B5EF4-FFF2-40B4-BE49-F238E27FC236}">
                      <a16:creationId xmlns:a16="http://schemas.microsoft.com/office/drawing/2014/main" id="{E3A27B2E-4BA9-4496-8D6A-649BFDE91E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7" name="Picture 18">
                  <a:extLst>
                    <a:ext uri="{FF2B5EF4-FFF2-40B4-BE49-F238E27FC236}">
                      <a16:creationId xmlns:a16="http://schemas.microsoft.com/office/drawing/2014/main" id="{D14AEF48-543F-4688-B049-91B003C1A6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8" name="Picture 19">
                  <a:extLst>
                    <a:ext uri="{FF2B5EF4-FFF2-40B4-BE49-F238E27FC236}">
                      <a16:creationId xmlns:a16="http://schemas.microsoft.com/office/drawing/2014/main" id="{1C51E9D4-ECD2-4061-BAD3-0B235CE004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9" name="Picture 20">
                  <a:extLst>
                    <a:ext uri="{FF2B5EF4-FFF2-40B4-BE49-F238E27FC236}">
                      <a16:creationId xmlns:a16="http://schemas.microsoft.com/office/drawing/2014/main" id="{7976BBF1-AAF3-42D6-A578-D3659258E6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0" name="Picture 21">
                  <a:extLst>
                    <a:ext uri="{FF2B5EF4-FFF2-40B4-BE49-F238E27FC236}">
                      <a16:creationId xmlns:a16="http://schemas.microsoft.com/office/drawing/2014/main" id="{9EB22069-57EB-4A8A-8783-58B550861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1" name="Picture 22">
                  <a:extLst>
                    <a:ext uri="{FF2B5EF4-FFF2-40B4-BE49-F238E27FC236}">
                      <a16:creationId xmlns:a16="http://schemas.microsoft.com/office/drawing/2014/main" id="{5061FFBA-7A5F-4A46-B81A-E5B69EA9A5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2" name="Picture 23">
                  <a:extLst>
                    <a:ext uri="{FF2B5EF4-FFF2-40B4-BE49-F238E27FC236}">
                      <a16:creationId xmlns:a16="http://schemas.microsoft.com/office/drawing/2014/main" id="{ABDFC58F-EACA-42A7-9371-DBC944D1B5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0" name="Group 56">
                <a:extLst>
                  <a:ext uri="{FF2B5EF4-FFF2-40B4-BE49-F238E27FC236}">
                    <a16:creationId xmlns:a16="http://schemas.microsoft.com/office/drawing/2014/main" id="{F0E66DFF-610E-492C-9DF1-437BB8B771C4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53" name="Picture 14">
                  <a:extLst>
                    <a:ext uri="{FF2B5EF4-FFF2-40B4-BE49-F238E27FC236}">
                      <a16:creationId xmlns:a16="http://schemas.microsoft.com/office/drawing/2014/main" id="{5FDF7C24-950C-4826-B437-987F9E8F21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4" name="Picture 15">
                  <a:extLst>
                    <a:ext uri="{FF2B5EF4-FFF2-40B4-BE49-F238E27FC236}">
                      <a16:creationId xmlns:a16="http://schemas.microsoft.com/office/drawing/2014/main" id="{4D78EFCD-25A3-433C-AEC4-CDD443FE61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5" name="Picture 16">
                  <a:extLst>
                    <a:ext uri="{FF2B5EF4-FFF2-40B4-BE49-F238E27FC236}">
                      <a16:creationId xmlns:a16="http://schemas.microsoft.com/office/drawing/2014/main" id="{8FBD4983-A979-4F9B-9E1B-BC6F94404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6" name="Picture 17">
                  <a:extLst>
                    <a:ext uri="{FF2B5EF4-FFF2-40B4-BE49-F238E27FC236}">
                      <a16:creationId xmlns:a16="http://schemas.microsoft.com/office/drawing/2014/main" id="{033A5AFE-F39A-46D5-A798-6A2D5DDFB0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7" name="Picture 18">
                  <a:extLst>
                    <a:ext uri="{FF2B5EF4-FFF2-40B4-BE49-F238E27FC236}">
                      <a16:creationId xmlns:a16="http://schemas.microsoft.com/office/drawing/2014/main" id="{131F7D56-BBA1-42A5-AC9C-D876886247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8" name="Picture 19">
                  <a:extLst>
                    <a:ext uri="{FF2B5EF4-FFF2-40B4-BE49-F238E27FC236}">
                      <a16:creationId xmlns:a16="http://schemas.microsoft.com/office/drawing/2014/main" id="{00842A28-A4A8-4B4A-A89B-00F448D495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9" name="Picture 20">
                  <a:extLst>
                    <a:ext uri="{FF2B5EF4-FFF2-40B4-BE49-F238E27FC236}">
                      <a16:creationId xmlns:a16="http://schemas.microsoft.com/office/drawing/2014/main" id="{0B658CFC-EF98-4B15-B583-75F4733055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0" name="Picture 21">
                  <a:extLst>
                    <a:ext uri="{FF2B5EF4-FFF2-40B4-BE49-F238E27FC236}">
                      <a16:creationId xmlns:a16="http://schemas.microsoft.com/office/drawing/2014/main" id="{C5D13228-8A32-46B6-9C09-6D7516F7D9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1" name="Picture 22">
                  <a:extLst>
                    <a:ext uri="{FF2B5EF4-FFF2-40B4-BE49-F238E27FC236}">
                      <a16:creationId xmlns:a16="http://schemas.microsoft.com/office/drawing/2014/main" id="{4248C247-A7BE-4109-816E-49AC08867A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2" name="Picture 23">
                  <a:extLst>
                    <a:ext uri="{FF2B5EF4-FFF2-40B4-BE49-F238E27FC236}">
                      <a16:creationId xmlns:a16="http://schemas.microsoft.com/office/drawing/2014/main" id="{96F542A0-AAA6-41DC-BB75-58E12CF132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1" name="Group 56">
                <a:extLst>
                  <a:ext uri="{FF2B5EF4-FFF2-40B4-BE49-F238E27FC236}">
                    <a16:creationId xmlns:a16="http://schemas.microsoft.com/office/drawing/2014/main" id="{C0C0853C-2F57-417F-99F4-5DE83E2702A7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43" name="Picture 14">
                  <a:extLst>
                    <a:ext uri="{FF2B5EF4-FFF2-40B4-BE49-F238E27FC236}">
                      <a16:creationId xmlns:a16="http://schemas.microsoft.com/office/drawing/2014/main" id="{5F744C27-D2CC-457B-A0B6-489D4C8EF3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4" name="Picture 15">
                  <a:extLst>
                    <a:ext uri="{FF2B5EF4-FFF2-40B4-BE49-F238E27FC236}">
                      <a16:creationId xmlns:a16="http://schemas.microsoft.com/office/drawing/2014/main" id="{2E44E908-AE29-49AA-98F0-94CA980213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5" name="Picture 16">
                  <a:extLst>
                    <a:ext uri="{FF2B5EF4-FFF2-40B4-BE49-F238E27FC236}">
                      <a16:creationId xmlns:a16="http://schemas.microsoft.com/office/drawing/2014/main" id="{9D3D9A4A-70E4-41A0-B4E6-7186EC8C11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6" name="Picture 17">
                  <a:extLst>
                    <a:ext uri="{FF2B5EF4-FFF2-40B4-BE49-F238E27FC236}">
                      <a16:creationId xmlns:a16="http://schemas.microsoft.com/office/drawing/2014/main" id="{DD45B39F-737C-4AAC-9570-74013C5BAD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7" name="Picture 18">
                  <a:extLst>
                    <a:ext uri="{FF2B5EF4-FFF2-40B4-BE49-F238E27FC236}">
                      <a16:creationId xmlns:a16="http://schemas.microsoft.com/office/drawing/2014/main" id="{B6C58550-27C9-404A-AF67-1F2FEE8574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8" name="Picture 19">
                  <a:extLst>
                    <a:ext uri="{FF2B5EF4-FFF2-40B4-BE49-F238E27FC236}">
                      <a16:creationId xmlns:a16="http://schemas.microsoft.com/office/drawing/2014/main" id="{9E68D316-D518-4CB1-B0AA-0D73F06F0D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9" name="Picture 20">
                  <a:extLst>
                    <a:ext uri="{FF2B5EF4-FFF2-40B4-BE49-F238E27FC236}">
                      <a16:creationId xmlns:a16="http://schemas.microsoft.com/office/drawing/2014/main" id="{FBCF051E-84BA-4BC7-B452-6FFA54135A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0" name="Picture 21">
                  <a:extLst>
                    <a:ext uri="{FF2B5EF4-FFF2-40B4-BE49-F238E27FC236}">
                      <a16:creationId xmlns:a16="http://schemas.microsoft.com/office/drawing/2014/main" id="{FA52DE86-2B20-4B2E-98AD-3805DC1581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1" name="Picture 22">
                  <a:extLst>
                    <a:ext uri="{FF2B5EF4-FFF2-40B4-BE49-F238E27FC236}">
                      <a16:creationId xmlns:a16="http://schemas.microsoft.com/office/drawing/2014/main" id="{4F945086-4775-4B46-92AB-6FF04E78D9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2" name="Picture 23">
                  <a:extLst>
                    <a:ext uri="{FF2B5EF4-FFF2-40B4-BE49-F238E27FC236}">
                      <a16:creationId xmlns:a16="http://schemas.microsoft.com/office/drawing/2014/main" id="{6FB28343-50AF-46BA-8EA4-DA97B9D76E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2" name="Group 56">
                <a:extLst>
                  <a:ext uri="{FF2B5EF4-FFF2-40B4-BE49-F238E27FC236}">
                    <a16:creationId xmlns:a16="http://schemas.microsoft.com/office/drawing/2014/main" id="{50820889-0042-490C-92F1-256CEA87A30C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33" name="Picture 1432">
                  <a:extLst>
                    <a:ext uri="{FF2B5EF4-FFF2-40B4-BE49-F238E27FC236}">
                      <a16:creationId xmlns:a16="http://schemas.microsoft.com/office/drawing/2014/main" id="{D0C54BFA-A9BB-4F87-92F7-03BB94F051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4" name="Picture 1433">
                  <a:extLst>
                    <a:ext uri="{FF2B5EF4-FFF2-40B4-BE49-F238E27FC236}">
                      <a16:creationId xmlns:a16="http://schemas.microsoft.com/office/drawing/2014/main" id="{CDCD3135-05F8-4625-B549-4CC9631A71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5" name="Picture 1434">
                  <a:extLst>
                    <a:ext uri="{FF2B5EF4-FFF2-40B4-BE49-F238E27FC236}">
                      <a16:creationId xmlns:a16="http://schemas.microsoft.com/office/drawing/2014/main" id="{FFD18929-D4BD-4195-81E8-8276928983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6" name="Picture 1435">
                  <a:extLst>
                    <a:ext uri="{FF2B5EF4-FFF2-40B4-BE49-F238E27FC236}">
                      <a16:creationId xmlns:a16="http://schemas.microsoft.com/office/drawing/2014/main" id="{A8A9B1FC-3C3E-4E6D-849F-0A02446662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7" name="Picture 1436">
                  <a:extLst>
                    <a:ext uri="{FF2B5EF4-FFF2-40B4-BE49-F238E27FC236}">
                      <a16:creationId xmlns:a16="http://schemas.microsoft.com/office/drawing/2014/main" id="{E381FA17-629E-469E-9848-12368B5670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8" name="Picture 1437">
                  <a:extLst>
                    <a:ext uri="{FF2B5EF4-FFF2-40B4-BE49-F238E27FC236}">
                      <a16:creationId xmlns:a16="http://schemas.microsoft.com/office/drawing/2014/main" id="{5C25949C-74C2-4C1E-AA85-87B7066CB4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9" name="Picture 1438">
                  <a:extLst>
                    <a:ext uri="{FF2B5EF4-FFF2-40B4-BE49-F238E27FC236}">
                      <a16:creationId xmlns:a16="http://schemas.microsoft.com/office/drawing/2014/main" id="{D55882FA-1538-45A8-A02A-4A915E66D4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0" name="Picture 1439">
                  <a:extLst>
                    <a:ext uri="{FF2B5EF4-FFF2-40B4-BE49-F238E27FC236}">
                      <a16:creationId xmlns:a16="http://schemas.microsoft.com/office/drawing/2014/main" id="{37F3D50D-A6D8-4705-A15E-6D5CE1C038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1" name="Picture 1440">
                  <a:extLst>
                    <a:ext uri="{FF2B5EF4-FFF2-40B4-BE49-F238E27FC236}">
                      <a16:creationId xmlns:a16="http://schemas.microsoft.com/office/drawing/2014/main" id="{FD8AD602-F1F5-494D-83F3-FE4EEDE8A7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2" name="Picture 1441">
                  <a:extLst>
                    <a:ext uri="{FF2B5EF4-FFF2-40B4-BE49-F238E27FC236}">
                      <a16:creationId xmlns:a16="http://schemas.microsoft.com/office/drawing/2014/main" id="{B40A6EA3-F99F-45F6-AE4A-BFFAD912A8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419" name="Flowchart: Data 1418">
              <a:extLst>
                <a:ext uri="{FF2B5EF4-FFF2-40B4-BE49-F238E27FC236}">
                  <a16:creationId xmlns:a16="http://schemas.microsoft.com/office/drawing/2014/main" id="{8FB63217-138C-4C68-8B4C-99000A4D5970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20" name="Flowchart: Data 1419">
              <a:extLst>
                <a:ext uri="{FF2B5EF4-FFF2-40B4-BE49-F238E27FC236}">
                  <a16:creationId xmlns:a16="http://schemas.microsoft.com/office/drawing/2014/main" id="{14827660-5962-491C-9A58-AE85A22F5B30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21" name="Rectangle 1420">
              <a:extLst>
                <a:ext uri="{FF2B5EF4-FFF2-40B4-BE49-F238E27FC236}">
                  <a16:creationId xmlns:a16="http://schemas.microsoft.com/office/drawing/2014/main" id="{9BAC0BE2-AAF5-4242-A380-077A8B7B4453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2" name="Rectangle 1421">
              <a:extLst>
                <a:ext uri="{FF2B5EF4-FFF2-40B4-BE49-F238E27FC236}">
                  <a16:creationId xmlns:a16="http://schemas.microsoft.com/office/drawing/2014/main" id="{31E3E57A-9FDC-471F-9DBE-B51B8D03621C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33" name="Group 1532">
            <a:extLst>
              <a:ext uri="{FF2B5EF4-FFF2-40B4-BE49-F238E27FC236}">
                <a16:creationId xmlns:a16="http://schemas.microsoft.com/office/drawing/2014/main" id="{CCB947A1-63E9-49B2-A548-337E7B47DE32}"/>
              </a:ext>
            </a:extLst>
          </p:cNvPr>
          <p:cNvGrpSpPr/>
          <p:nvPr/>
        </p:nvGrpSpPr>
        <p:grpSpPr>
          <a:xfrm rot="10800000">
            <a:off x="2354385" y="3313326"/>
            <a:ext cx="1659716" cy="1650947"/>
            <a:chOff x="5820464" y="1376733"/>
            <a:chExt cx="1659716" cy="1650947"/>
          </a:xfrm>
        </p:grpSpPr>
        <p:grpSp>
          <p:nvGrpSpPr>
            <p:cNvPr id="1534" name="Group 1533">
              <a:extLst>
                <a:ext uri="{FF2B5EF4-FFF2-40B4-BE49-F238E27FC236}">
                  <a16:creationId xmlns:a16="http://schemas.microsoft.com/office/drawing/2014/main" id="{96027341-C3EF-4288-9BFD-8762E7168FBB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539" name="Group 56">
                <a:extLst>
                  <a:ext uri="{FF2B5EF4-FFF2-40B4-BE49-F238E27FC236}">
                    <a16:creationId xmlns:a16="http://schemas.microsoft.com/office/drawing/2014/main" id="{2BBBAA7E-D0B2-4F47-AB0A-267B6090C036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39" name="Picture 14">
                  <a:extLst>
                    <a:ext uri="{FF2B5EF4-FFF2-40B4-BE49-F238E27FC236}">
                      <a16:creationId xmlns:a16="http://schemas.microsoft.com/office/drawing/2014/main" id="{48F7EBD5-26EA-41A9-A683-FE39B40428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0" name="Picture 15">
                  <a:extLst>
                    <a:ext uri="{FF2B5EF4-FFF2-40B4-BE49-F238E27FC236}">
                      <a16:creationId xmlns:a16="http://schemas.microsoft.com/office/drawing/2014/main" id="{0D6A2D78-B6F6-4D6F-885F-9F3814B163D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1" name="Picture 16">
                  <a:extLst>
                    <a:ext uri="{FF2B5EF4-FFF2-40B4-BE49-F238E27FC236}">
                      <a16:creationId xmlns:a16="http://schemas.microsoft.com/office/drawing/2014/main" id="{BD95F669-A85E-4238-94F4-10AB50D4FC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2" name="Picture 17">
                  <a:extLst>
                    <a:ext uri="{FF2B5EF4-FFF2-40B4-BE49-F238E27FC236}">
                      <a16:creationId xmlns:a16="http://schemas.microsoft.com/office/drawing/2014/main" id="{408938A6-9A6C-41B3-A8AE-E31653B61C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3" name="Picture 18">
                  <a:extLst>
                    <a:ext uri="{FF2B5EF4-FFF2-40B4-BE49-F238E27FC236}">
                      <a16:creationId xmlns:a16="http://schemas.microsoft.com/office/drawing/2014/main" id="{7FF7BF8F-0F58-4BFC-A612-351EDE1A16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4" name="Picture 19">
                  <a:extLst>
                    <a:ext uri="{FF2B5EF4-FFF2-40B4-BE49-F238E27FC236}">
                      <a16:creationId xmlns:a16="http://schemas.microsoft.com/office/drawing/2014/main" id="{3EA1E08E-55DA-43D3-9C3C-0677C382B0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5" name="Picture 20">
                  <a:extLst>
                    <a:ext uri="{FF2B5EF4-FFF2-40B4-BE49-F238E27FC236}">
                      <a16:creationId xmlns:a16="http://schemas.microsoft.com/office/drawing/2014/main" id="{0E4609B3-FAB2-42D7-88F6-BE68609025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6" name="Picture 21">
                  <a:extLst>
                    <a:ext uri="{FF2B5EF4-FFF2-40B4-BE49-F238E27FC236}">
                      <a16:creationId xmlns:a16="http://schemas.microsoft.com/office/drawing/2014/main" id="{B75B5359-1802-4EF1-B545-F1949ABF83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7" name="Picture 22">
                  <a:extLst>
                    <a:ext uri="{FF2B5EF4-FFF2-40B4-BE49-F238E27FC236}">
                      <a16:creationId xmlns:a16="http://schemas.microsoft.com/office/drawing/2014/main" id="{B06ED19B-2B0F-40C9-9D95-3FAC49055F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8" name="Picture 23">
                  <a:extLst>
                    <a:ext uri="{FF2B5EF4-FFF2-40B4-BE49-F238E27FC236}">
                      <a16:creationId xmlns:a16="http://schemas.microsoft.com/office/drawing/2014/main" id="{2C56D6F1-4744-4217-A089-DA0CC8EB27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0" name="Group 56">
                <a:extLst>
                  <a:ext uri="{FF2B5EF4-FFF2-40B4-BE49-F238E27FC236}">
                    <a16:creationId xmlns:a16="http://schemas.microsoft.com/office/drawing/2014/main" id="{1B0CDE5F-5CAE-4E95-A408-EF3B62E37B10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29" name="Picture 14">
                  <a:extLst>
                    <a:ext uri="{FF2B5EF4-FFF2-40B4-BE49-F238E27FC236}">
                      <a16:creationId xmlns:a16="http://schemas.microsoft.com/office/drawing/2014/main" id="{35AEB2E0-3C06-43F2-82D6-3E7D5FF080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0" name="Picture 15">
                  <a:extLst>
                    <a:ext uri="{FF2B5EF4-FFF2-40B4-BE49-F238E27FC236}">
                      <a16:creationId xmlns:a16="http://schemas.microsoft.com/office/drawing/2014/main" id="{295FD2A0-517E-4740-9255-FF7A972C00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1" name="Picture 16">
                  <a:extLst>
                    <a:ext uri="{FF2B5EF4-FFF2-40B4-BE49-F238E27FC236}">
                      <a16:creationId xmlns:a16="http://schemas.microsoft.com/office/drawing/2014/main" id="{543BD035-2107-40D3-87C3-98684A06DA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2" name="Picture 17">
                  <a:extLst>
                    <a:ext uri="{FF2B5EF4-FFF2-40B4-BE49-F238E27FC236}">
                      <a16:creationId xmlns:a16="http://schemas.microsoft.com/office/drawing/2014/main" id="{05DD2EE8-D756-4BBD-BB67-C0D0406D7E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3" name="Picture 18">
                  <a:extLst>
                    <a:ext uri="{FF2B5EF4-FFF2-40B4-BE49-F238E27FC236}">
                      <a16:creationId xmlns:a16="http://schemas.microsoft.com/office/drawing/2014/main" id="{3574C73C-171E-413C-8AAC-0848B901E8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4" name="Picture 19">
                  <a:extLst>
                    <a:ext uri="{FF2B5EF4-FFF2-40B4-BE49-F238E27FC236}">
                      <a16:creationId xmlns:a16="http://schemas.microsoft.com/office/drawing/2014/main" id="{6CC9EE83-2C61-42BD-AB05-51BD655646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5" name="Picture 20">
                  <a:extLst>
                    <a:ext uri="{FF2B5EF4-FFF2-40B4-BE49-F238E27FC236}">
                      <a16:creationId xmlns:a16="http://schemas.microsoft.com/office/drawing/2014/main" id="{D016964C-1842-4009-8C2C-6343EB6109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6" name="Picture 21">
                  <a:extLst>
                    <a:ext uri="{FF2B5EF4-FFF2-40B4-BE49-F238E27FC236}">
                      <a16:creationId xmlns:a16="http://schemas.microsoft.com/office/drawing/2014/main" id="{DB1BD1F9-3F4A-497F-94A2-AE408612A4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7" name="Picture 22">
                  <a:extLst>
                    <a:ext uri="{FF2B5EF4-FFF2-40B4-BE49-F238E27FC236}">
                      <a16:creationId xmlns:a16="http://schemas.microsoft.com/office/drawing/2014/main" id="{C221F77E-DCD7-41FA-81E7-6A2BC1976D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8" name="Picture 23">
                  <a:extLst>
                    <a:ext uri="{FF2B5EF4-FFF2-40B4-BE49-F238E27FC236}">
                      <a16:creationId xmlns:a16="http://schemas.microsoft.com/office/drawing/2014/main" id="{E9B8D745-5B9B-4E6F-BFF3-C978AC029C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1" name="Group 56">
                <a:extLst>
                  <a:ext uri="{FF2B5EF4-FFF2-40B4-BE49-F238E27FC236}">
                    <a16:creationId xmlns:a16="http://schemas.microsoft.com/office/drawing/2014/main" id="{7A634137-5DA7-4F46-9B12-E62C6D8B09E2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19" name="Picture 14">
                  <a:extLst>
                    <a:ext uri="{FF2B5EF4-FFF2-40B4-BE49-F238E27FC236}">
                      <a16:creationId xmlns:a16="http://schemas.microsoft.com/office/drawing/2014/main" id="{CC2B688F-82C4-482C-953B-9E84BE1A52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0" name="Picture 15">
                  <a:extLst>
                    <a:ext uri="{FF2B5EF4-FFF2-40B4-BE49-F238E27FC236}">
                      <a16:creationId xmlns:a16="http://schemas.microsoft.com/office/drawing/2014/main" id="{75243836-DA8B-469F-A0A8-6385E4A54C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1" name="Picture 16">
                  <a:extLst>
                    <a:ext uri="{FF2B5EF4-FFF2-40B4-BE49-F238E27FC236}">
                      <a16:creationId xmlns:a16="http://schemas.microsoft.com/office/drawing/2014/main" id="{11A8FC38-FB89-474C-B54C-59700838DE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2" name="Picture 17">
                  <a:extLst>
                    <a:ext uri="{FF2B5EF4-FFF2-40B4-BE49-F238E27FC236}">
                      <a16:creationId xmlns:a16="http://schemas.microsoft.com/office/drawing/2014/main" id="{CE85CFE6-7A53-4381-91DC-020574A089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3" name="Picture 18">
                  <a:extLst>
                    <a:ext uri="{FF2B5EF4-FFF2-40B4-BE49-F238E27FC236}">
                      <a16:creationId xmlns:a16="http://schemas.microsoft.com/office/drawing/2014/main" id="{285E75C3-9056-4DB1-82DB-753155FB63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4" name="Picture 19">
                  <a:extLst>
                    <a:ext uri="{FF2B5EF4-FFF2-40B4-BE49-F238E27FC236}">
                      <a16:creationId xmlns:a16="http://schemas.microsoft.com/office/drawing/2014/main" id="{5971B4DF-410C-4E49-B7AB-2A4E3B958C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5" name="Picture 20">
                  <a:extLst>
                    <a:ext uri="{FF2B5EF4-FFF2-40B4-BE49-F238E27FC236}">
                      <a16:creationId xmlns:a16="http://schemas.microsoft.com/office/drawing/2014/main" id="{86C7C01A-57D6-4C99-A3AD-B9E07872FF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6" name="Picture 21">
                  <a:extLst>
                    <a:ext uri="{FF2B5EF4-FFF2-40B4-BE49-F238E27FC236}">
                      <a16:creationId xmlns:a16="http://schemas.microsoft.com/office/drawing/2014/main" id="{F4B77678-B772-4AF4-A895-2BEEBDE3AC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7" name="Picture 22">
                  <a:extLst>
                    <a:ext uri="{FF2B5EF4-FFF2-40B4-BE49-F238E27FC236}">
                      <a16:creationId xmlns:a16="http://schemas.microsoft.com/office/drawing/2014/main" id="{782BACB3-76CE-4C10-83AC-B5A96E28CA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8" name="Picture 23">
                  <a:extLst>
                    <a:ext uri="{FF2B5EF4-FFF2-40B4-BE49-F238E27FC236}">
                      <a16:creationId xmlns:a16="http://schemas.microsoft.com/office/drawing/2014/main" id="{67D9E094-69D7-4567-A2A0-5B1A229659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2" name="Group 56">
                <a:extLst>
                  <a:ext uri="{FF2B5EF4-FFF2-40B4-BE49-F238E27FC236}">
                    <a16:creationId xmlns:a16="http://schemas.microsoft.com/office/drawing/2014/main" id="{2ED6C4A7-05E6-4347-876F-06A87D3BEE0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09" name="Picture 14">
                  <a:extLst>
                    <a:ext uri="{FF2B5EF4-FFF2-40B4-BE49-F238E27FC236}">
                      <a16:creationId xmlns:a16="http://schemas.microsoft.com/office/drawing/2014/main" id="{5A71DBCF-8DC9-458A-8993-5FDAC9F4F8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0" name="Picture 15">
                  <a:extLst>
                    <a:ext uri="{FF2B5EF4-FFF2-40B4-BE49-F238E27FC236}">
                      <a16:creationId xmlns:a16="http://schemas.microsoft.com/office/drawing/2014/main" id="{47213DF3-B0D0-4D92-9965-36BCDC8B69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1" name="Picture 16">
                  <a:extLst>
                    <a:ext uri="{FF2B5EF4-FFF2-40B4-BE49-F238E27FC236}">
                      <a16:creationId xmlns:a16="http://schemas.microsoft.com/office/drawing/2014/main" id="{F738CEF3-228B-424C-A808-97677D90FB4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2" name="Picture 17">
                  <a:extLst>
                    <a:ext uri="{FF2B5EF4-FFF2-40B4-BE49-F238E27FC236}">
                      <a16:creationId xmlns:a16="http://schemas.microsoft.com/office/drawing/2014/main" id="{9D3F37A0-CCE4-4243-BC0C-7D8D8B309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3" name="Picture 18">
                  <a:extLst>
                    <a:ext uri="{FF2B5EF4-FFF2-40B4-BE49-F238E27FC236}">
                      <a16:creationId xmlns:a16="http://schemas.microsoft.com/office/drawing/2014/main" id="{A65DFC37-C826-449B-9DDD-1C119FFCAD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4" name="Picture 19">
                  <a:extLst>
                    <a:ext uri="{FF2B5EF4-FFF2-40B4-BE49-F238E27FC236}">
                      <a16:creationId xmlns:a16="http://schemas.microsoft.com/office/drawing/2014/main" id="{14B49DE2-ACF0-4586-9E15-531152F96B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5" name="Picture 20">
                  <a:extLst>
                    <a:ext uri="{FF2B5EF4-FFF2-40B4-BE49-F238E27FC236}">
                      <a16:creationId xmlns:a16="http://schemas.microsoft.com/office/drawing/2014/main" id="{BCE007A5-8B5E-47AC-9DA1-E501471356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6" name="Picture 21">
                  <a:extLst>
                    <a:ext uri="{FF2B5EF4-FFF2-40B4-BE49-F238E27FC236}">
                      <a16:creationId xmlns:a16="http://schemas.microsoft.com/office/drawing/2014/main" id="{666B0935-C108-46FC-9BB4-F2EDD7350E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7" name="Picture 22">
                  <a:extLst>
                    <a:ext uri="{FF2B5EF4-FFF2-40B4-BE49-F238E27FC236}">
                      <a16:creationId xmlns:a16="http://schemas.microsoft.com/office/drawing/2014/main" id="{1389C83F-D24E-4122-82A4-9FC05539FD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8" name="Picture 23">
                  <a:extLst>
                    <a:ext uri="{FF2B5EF4-FFF2-40B4-BE49-F238E27FC236}">
                      <a16:creationId xmlns:a16="http://schemas.microsoft.com/office/drawing/2014/main" id="{C869760C-33FD-47A7-BDD5-849506EA7E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3" name="Group 56">
                <a:extLst>
                  <a:ext uri="{FF2B5EF4-FFF2-40B4-BE49-F238E27FC236}">
                    <a16:creationId xmlns:a16="http://schemas.microsoft.com/office/drawing/2014/main" id="{7A853DA9-5325-4BFC-8A07-0CF9969F6CC1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99" name="Picture 14">
                  <a:extLst>
                    <a:ext uri="{FF2B5EF4-FFF2-40B4-BE49-F238E27FC236}">
                      <a16:creationId xmlns:a16="http://schemas.microsoft.com/office/drawing/2014/main" id="{2D803114-C4BB-4181-86F5-9B13AAA706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0" name="Picture 15">
                  <a:extLst>
                    <a:ext uri="{FF2B5EF4-FFF2-40B4-BE49-F238E27FC236}">
                      <a16:creationId xmlns:a16="http://schemas.microsoft.com/office/drawing/2014/main" id="{BFCA1BAE-3377-4E9C-A456-7AF073A7D6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1" name="Picture 16">
                  <a:extLst>
                    <a:ext uri="{FF2B5EF4-FFF2-40B4-BE49-F238E27FC236}">
                      <a16:creationId xmlns:a16="http://schemas.microsoft.com/office/drawing/2014/main" id="{E981D5A1-B0A4-4472-9138-9AB2D6DDD5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2" name="Picture 17">
                  <a:extLst>
                    <a:ext uri="{FF2B5EF4-FFF2-40B4-BE49-F238E27FC236}">
                      <a16:creationId xmlns:a16="http://schemas.microsoft.com/office/drawing/2014/main" id="{7CAA25C9-69AF-459C-8610-8B186C903D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3" name="Picture 18">
                  <a:extLst>
                    <a:ext uri="{FF2B5EF4-FFF2-40B4-BE49-F238E27FC236}">
                      <a16:creationId xmlns:a16="http://schemas.microsoft.com/office/drawing/2014/main" id="{BD00AA1F-A271-48F0-B803-B832D2AA7A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4" name="Picture 19">
                  <a:extLst>
                    <a:ext uri="{FF2B5EF4-FFF2-40B4-BE49-F238E27FC236}">
                      <a16:creationId xmlns:a16="http://schemas.microsoft.com/office/drawing/2014/main" id="{CE328573-F667-4F2E-8DD3-0FC18FC119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5" name="Picture 20">
                  <a:extLst>
                    <a:ext uri="{FF2B5EF4-FFF2-40B4-BE49-F238E27FC236}">
                      <a16:creationId xmlns:a16="http://schemas.microsoft.com/office/drawing/2014/main" id="{B40BE4FC-A3A0-4F69-9C04-E3E0D6F3DE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6" name="Picture 21">
                  <a:extLst>
                    <a:ext uri="{FF2B5EF4-FFF2-40B4-BE49-F238E27FC236}">
                      <a16:creationId xmlns:a16="http://schemas.microsoft.com/office/drawing/2014/main" id="{1A299D75-8D24-4BC7-AE6D-6B514EDA7E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7" name="Picture 22">
                  <a:extLst>
                    <a:ext uri="{FF2B5EF4-FFF2-40B4-BE49-F238E27FC236}">
                      <a16:creationId xmlns:a16="http://schemas.microsoft.com/office/drawing/2014/main" id="{F14B76BD-CC65-4ADE-B494-E2A916B303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8" name="Picture 23">
                  <a:extLst>
                    <a:ext uri="{FF2B5EF4-FFF2-40B4-BE49-F238E27FC236}">
                      <a16:creationId xmlns:a16="http://schemas.microsoft.com/office/drawing/2014/main" id="{4042D357-736D-4A6B-80FE-66AB70C8A2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4" name="Group 56">
                <a:extLst>
                  <a:ext uri="{FF2B5EF4-FFF2-40B4-BE49-F238E27FC236}">
                    <a16:creationId xmlns:a16="http://schemas.microsoft.com/office/drawing/2014/main" id="{E7705BE1-F85B-43C4-81D3-116F66F83828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89" name="Picture 14">
                  <a:extLst>
                    <a:ext uri="{FF2B5EF4-FFF2-40B4-BE49-F238E27FC236}">
                      <a16:creationId xmlns:a16="http://schemas.microsoft.com/office/drawing/2014/main" id="{3A001BBF-2C37-46A4-886E-ACC5D8E5FF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0" name="Picture 15">
                  <a:extLst>
                    <a:ext uri="{FF2B5EF4-FFF2-40B4-BE49-F238E27FC236}">
                      <a16:creationId xmlns:a16="http://schemas.microsoft.com/office/drawing/2014/main" id="{771A71DD-0E9F-4F28-BF89-70E625CE4A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1" name="Picture 16">
                  <a:extLst>
                    <a:ext uri="{FF2B5EF4-FFF2-40B4-BE49-F238E27FC236}">
                      <a16:creationId xmlns:a16="http://schemas.microsoft.com/office/drawing/2014/main" id="{DC3CFC73-2BD7-451D-82B4-B826352BFA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2" name="Picture 17">
                  <a:extLst>
                    <a:ext uri="{FF2B5EF4-FFF2-40B4-BE49-F238E27FC236}">
                      <a16:creationId xmlns:a16="http://schemas.microsoft.com/office/drawing/2014/main" id="{EB835A4B-621D-42FE-AF36-096359B7F6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3" name="Picture 18">
                  <a:extLst>
                    <a:ext uri="{FF2B5EF4-FFF2-40B4-BE49-F238E27FC236}">
                      <a16:creationId xmlns:a16="http://schemas.microsoft.com/office/drawing/2014/main" id="{A2AE0989-7721-4F39-80A9-2B052502B4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4" name="Picture 19">
                  <a:extLst>
                    <a:ext uri="{FF2B5EF4-FFF2-40B4-BE49-F238E27FC236}">
                      <a16:creationId xmlns:a16="http://schemas.microsoft.com/office/drawing/2014/main" id="{A903DF2D-EA1F-4025-9088-F28463CE3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5" name="Picture 20">
                  <a:extLst>
                    <a:ext uri="{FF2B5EF4-FFF2-40B4-BE49-F238E27FC236}">
                      <a16:creationId xmlns:a16="http://schemas.microsoft.com/office/drawing/2014/main" id="{CDD98328-1363-4B3F-9E36-8D4F33FFBF5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6" name="Picture 21">
                  <a:extLst>
                    <a:ext uri="{FF2B5EF4-FFF2-40B4-BE49-F238E27FC236}">
                      <a16:creationId xmlns:a16="http://schemas.microsoft.com/office/drawing/2014/main" id="{E7B2A3E9-A7B7-4BFB-887E-27AEE37154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7" name="Picture 22">
                  <a:extLst>
                    <a:ext uri="{FF2B5EF4-FFF2-40B4-BE49-F238E27FC236}">
                      <a16:creationId xmlns:a16="http://schemas.microsoft.com/office/drawing/2014/main" id="{F3C72E0B-106A-4D64-BA1C-52277668DA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8" name="Picture 23">
                  <a:extLst>
                    <a:ext uri="{FF2B5EF4-FFF2-40B4-BE49-F238E27FC236}">
                      <a16:creationId xmlns:a16="http://schemas.microsoft.com/office/drawing/2014/main" id="{B03AC285-00F4-4427-9B35-5B8DDD3E62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5" name="Group 56">
                <a:extLst>
                  <a:ext uri="{FF2B5EF4-FFF2-40B4-BE49-F238E27FC236}">
                    <a16:creationId xmlns:a16="http://schemas.microsoft.com/office/drawing/2014/main" id="{20E49CB4-F330-4EAE-B293-CA5B26C60CC1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79" name="Picture 14">
                  <a:extLst>
                    <a:ext uri="{FF2B5EF4-FFF2-40B4-BE49-F238E27FC236}">
                      <a16:creationId xmlns:a16="http://schemas.microsoft.com/office/drawing/2014/main" id="{C905FDFA-74E1-44FE-BA8D-55468CAECB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0" name="Picture 15">
                  <a:extLst>
                    <a:ext uri="{FF2B5EF4-FFF2-40B4-BE49-F238E27FC236}">
                      <a16:creationId xmlns:a16="http://schemas.microsoft.com/office/drawing/2014/main" id="{39489E40-CC45-4EF3-88A3-8972F7F271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1" name="Picture 16">
                  <a:extLst>
                    <a:ext uri="{FF2B5EF4-FFF2-40B4-BE49-F238E27FC236}">
                      <a16:creationId xmlns:a16="http://schemas.microsoft.com/office/drawing/2014/main" id="{F9AD13ED-796E-454E-B7D6-D4D88CE775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2" name="Picture 17">
                  <a:extLst>
                    <a:ext uri="{FF2B5EF4-FFF2-40B4-BE49-F238E27FC236}">
                      <a16:creationId xmlns:a16="http://schemas.microsoft.com/office/drawing/2014/main" id="{8B04EA55-7B8F-427A-A566-BEF9B8A30C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3" name="Picture 18">
                  <a:extLst>
                    <a:ext uri="{FF2B5EF4-FFF2-40B4-BE49-F238E27FC236}">
                      <a16:creationId xmlns:a16="http://schemas.microsoft.com/office/drawing/2014/main" id="{6C79584F-75C4-4D92-B893-55038B0AC5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4" name="Picture 19">
                  <a:extLst>
                    <a:ext uri="{FF2B5EF4-FFF2-40B4-BE49-F238E27FC236}">
                      <a16:creationId xmlns:a16="http://schemas.microsoft.com/office/drawing/2014/main" id="{B277CBE1-8D3D-4D74-9215-BDA8BB8C33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5" name="Picture 20">
                  <a:extLst>
                    <a:ext uri="{FF2B5EF4-FFF2-40B4-BE49-F238E27FC236}">
                      <a16:creationId xmlns:a16="http://schemas.microsoft.com/office/drawing/2014/main" id="{CA68D79A-2F52-4009-A12B-11568FF53D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6" name="Picture 21">
                  <a:extLst>
                    <a:ext uri="{FF2B5EF4-FFF2-40B4-BE49-F238E27FC236}">
                      <a16:creationId xmlns:a16="http://schemas.microsoft.com/office/drawing/2014/main" id="{C462CFB2-6E91-4A8E-B3A2-2861B36A05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7" name="Picture 22">
                  <a:extLst>
                    <a:ext uri="{FF2B5EF4-FFF2-40B4-BE49-F238E27FC236}">
                      <a16:creationId xmlns:a16="http://schemas.microsoft.com/office/drawing/2014/main" id="{2B490982-A056-4DC3-8175-AF31C8E97B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8" name="Picture 23">
                  <a:extLst>
                    <a:ext uri="{FF2B5EF4-FFF2-40B4-BE49-F238E27FC236}">
                      <a16:creationId xmlns:a16="http://schemas.microsoft.com/office/drawing/2014/main" id="{448328FD-2110-4B89-AF0F-35B6A579BA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6" name="Group 56">
                <a:extLst>
                  <a:ext uri="{FF2B5EF4-FFF2-40B4-BE49-F238E27FC236}">
                    <a16:creationId xmlns:a16="http://schemas.microsoft.com/office/drawing/2014/main" id="{4DC8FE1C-79BF-4467-975C-F3FB6D02D279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69" name="Picture 14">
                  <a:extLst>
                    <a:ext uri="{FF2B5EF4-FFF2-40B4-BE49-F238E27FC236}">
                      <a16:creationId xmlns:a16="http://schemas.microsoft.com/office/drawing/2014/main" id="{0CC3A06B-A394-4A79-BE14-36AC8E2C2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0" name="Picture 15">
                  <a:extLst>
                    <a:ext uri="{FF2B5EF4-FFF2-40B4-BE49-F238E27FC236}">
                      <a16:creationId xmlns:a16="http://schemas.microsoft.com/office/drawing/2014/main" id="{77BF492B-EB6A-4CA4-A078-E97DCCB5CD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1" name="Picture 16">
                  <a:extLst>
                    <a:ext uri="{FF2B5EF4-FFF2-40B4-BE49-F238E27FC236}">
                      <a16:creationId xmlns:a16="http://schemas.microsoft.com/office/drawing/2014/main" id="{8BF08D0D-F26A-4028-A820-5667A4E5DC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2" name="Picture 17">
                  <a:extLst>
                    <a:ext uri="{FF2B5EF4-FFF2-40B4-BE49-F238E27FC236}">
                      <a16:creationId xmlns:a16="http://schemas.microsoft.com/office/drawing/2014/main" id="{47FD4E35-64CC-4A51-BB65-7402B2879B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3" name="Picture 18">
                  <a:extLst>
                    <a:ext uri="{FF2B5EF4-FFF2-40B4-BE49-F238E27FC236}">
                      <a16:creationId xmlns:a16="http://schemas.microsoft.com/office/drawing/2014/main" id="{EF97F492-995E-4BFC-9D1F-D1D0C4CC2D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4" name="Picture 19">
                  <a:extLst>
                    <a:ext uri="{FF2B5EF4-FFF2-40B4-BE49-F238E27FC236}">
                      <a16:creationId xmlns:a16="http://schemas.microsoft.com/office/drawing/2014/main" id="{321F5FAF-9EF5-432C-A857-321E65D65B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5" name="Picture 20">
                  <a:extLst>
                    <a:ext uri="{FF2B5EF4-FFF2-40B4-BE49-F238E27FC236}">
                      <a16:creationId xmlns:a16="http://schemas.microsoft.com/office/drawing/2014/main" id="{119206AC-D41D-4CE1-9EA1-66C31AAE75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6" name="Picture 21">
                  <a:extLst>
                    <a:ext uri="{FF2B5EF4-FFF2-40B4-BE49-F238E27FC236}">
                      <a16:creationId xmlns:a16="http://schemas.microsoft.com/office/drawing/2014/main" id="{031BA5FC-9790-4BD8-862E-C418A2E388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7" name="Picture 22">
                  <a:extLst>
                    <a:ext uri="{FF2B5EF4-FFF2-40B4-BE49-F238E27FC236}">
                      <a16:creationId xmlns:a16="http://schemas.microsoft.com/office/drawing/2014/main" id="{B9DE20B4-E594-4546-870A-3E3248F00C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8" name="Picture 23">
                  <a:extLst>
                    <a:ext uri="{FF2B5EF4-FFF2-40B4-BE49-F238E27FC236}">
                      <a16:creationId xmlns:a16="http://schemas.microsoft.com/office/drawing/2014/main" id="{0151CC5F-E8BA-41EF-BCFB-105A7F4E64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7" name="Group 56">
                <a:extLst>
                  <a:ext uri="{FF2B5EF4-FFF2-40B4-BE49-F238E27FC236}">
                    <a16:creationId xmlns:a16="http://schemas.microsoft.com/office/drawing/2014/main" id="{1B05B2D3-2AF2-4C7D-B818-97D550CC9269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59" name="Picture 14">
                  <a:extLst>
                    <a:ext uri="{FF2B5EF4-FFF2-40B4-BE49-F238E27FC236}">
                      <a16:creationId xmlns:a16="http://schemas.microsoft.com/office/drawing/2014/main" id="{FBBA3E33-2EBF-4A33-97B9-1BCA2D3718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0" name="Picture 15">
                  <a:extLst>
                    <a:ext uri="{FF2B5EF4-FFF2-40B4-BE49-F238E27FC236}">
                      <a16:creationId xmlns:a16="http://schemas.microsoft.com/office/drawing/2014/main" id="{BC7C2119-57BD-49E4-ACB9-EF4D798BD51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1" name="Picture 16">
                  <a:extLst>
                    <a:ext uri="{FF2B5EF4-FFF2-40B4-BE49-F238E27FC236}">
                      <a16:creationId xmlns:a16="http://schemas.microsoft.com/office/drawing/2014/main" id="{8C00F3DD-A5E1-4D3A-A81A-753111F6A2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2" name="Picture 17">
                  <a:extLst>
                    <a:ext uri="{FF2B5EF4-FFF2-40B4-BE49-F238E27FC236}">
                      <a16:creationId xmlns:a16="http://schemas.microsoft.com/office/drawing/2014/main" id="{7E880317-E33C-4F80-A462-989FB17A5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3" name="Picture 18">
                  <a:extLst>
                    <a:ext uri="{FF2B5EF4-FFF2-40B4-BE49-F238E27FC236}">
                      <a16:creationId xmlns:a16="http://schemas.microsoft.com/office/drawing/2014/main" id="{D021AAF2-4C1F-468B-B833-1B163AC4BB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4" name="Picture 19">
                  <a:extLst>
                    <a:ext uri="{FF2B5EF4-FFF2-40B4-BE49-F238E27FC236}">
                      <a16:creationId xmlns:a16="http://schemas.microsoft.com/office/drawing/2014/main" id="{404E82E7-DB2B-453E-B446-76DF12861C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5" name="Picture 20">
                  <a:extLst>
                    <a:ext uri="{FF2B5EF4-FFF2-40B4-BE49-F238E27FC236}">
                      <a16:creationId xmlns:a16="http://schemas.microsoft.com/office/drawing/2014/main" id="{F80ED281-0540-4009-B75B-B5C4088F42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6" name="Picture 21">
                  <a:extLst>
                    <a:ext uri="{FF2B5EF4-FFF2-40B4-BE49-F238E27FC236}">
                      <a16:creationId xmlns:a16="http://schemas.microsoft.com/office/drawing/2014/main" id="{97F62E9C-9219-4ECA-AF2C-3FB5F61B2A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7" name="Picture 22">
                  <a:extLst>
                    <a:ext uri="{FF2B5EF4-FFF2-40B4-BE49-F238E27FC236}">
                      <a16:creationId xmlns:a16="http://schemas.microsoft.com/office/drawing/2014/main" id="{12C4B556-36E5-45FB-8274-03308F4CF8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8" name="Picture 23">
                  <a:extLst>
                    <a:ext uri="{FF2B5EF4-FFF2-40B4-BE49-F238E27FC236}">
                      <a16:creationId xmlns:a16="http://schemas.microsoft.com/office/drawing/2014/main" id="{AD5F09FD-B1D0-4680-BA8F-C79A082681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8" name="Group 56">
                <a:extLst>
                  <a:ext uri="{FF2B5EF4-FFF2-40B4-BE49-F238E27FC236}">
                    <a16:creationId xmlns:a16="http://schemas.microsoft.com/office/drawing/2014/main" id="{35F7DE74-52A9-4BD6-BD24-231C55FE91D4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49" name="Picture 1548">
                  <a:extLst>
                    <a:ext uri="{FF2B5EF4-FFF2-40B4-BE49-F238E27FC236}">
                      <a16:creationId xmlns:a16="http://schemas.microsoft.com/office/drawing/2014/main" id="{419467C1-46B3-4A1C-930B-7CBFCEA1FC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0" name="Picture 1549">
                  <a:extLst>
                    <a:ext uri="{FF2B5EF4-FFF2-40B4-BE49-F238E27FC236}">
                      <a16:creationId xmlns:a16="http://schemas.microsoft.com/office/drawing/2014/main" id="{BA38A9A4-CA6D-4175-937D-4F231EE11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1" name="Picture 1550">
                  <a:extLst>
                    <a:ext uri="{FF2B5EF4-FFF2-40B4-BE49-F238E27FC236}">
                      <a16:creationId xmlns:a16="http://schemas.microsoft.com/office/drawing/2014/main" id="{74D50592-B11D-4A19-9491-0497AAF60E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2" name="Picture 1551">
                  <a:extLst>
                    <a:ext uri="{FF2B5EF4-FFF2-40B4-BE49-F238E27FC236}">
                      <a16:creationId xmlns:a16="http://schemas.microsoft.com/office/drawing/2014/main" id="{3C11D064-05B9-4BC2-ACB8-480E5DFFBC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3" name="Picture 1552">
                  <a:extLst>
                    <a:ext uri="{FF2B5EF4-FFF2-40B4-BE49-F238E27FC236}">
                      <a16:creationId xmlns:a16="http://schemas.microsoft.com/office/drawing/2014/main" id="{2E264603-DD06-4DDD-B2A0-CCAB01FAA4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4" name="Picture 1553">
                  <a:extLst>
                    <a:ext uri="{FF2B5EF4-FFF2-40B4-BE49-F238E27FC236}">
                      <a16:creationId xmlns:a16="http://schemas.microsoft.com/office/drawing/2014/main" id="{23E67CBA-9BF8-4EFF-9F6F-04CFA908A5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5" name="Picture 1554">
                  <a:extLst>
                    <a:ext uri="{FF2B5EF4-FFF2-40B4-BE49-F238E27FC236}">
                      <a16:creationId xmlns:a16="http://schemas.microsoft.com/office/drawing/2014/main" id="{C38A435F-58F5-419E-9365-B3453CC7F7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6" name="Picture 1555">
                  <a:extLst>
                    <a:ext uri="{FF2B5EF4-FFF2-40B4-BE49-F238E27FC236}">
                      <a16:creationId xmlns:a16="http://schemas.microsoft.com/office/drawing/2014/main" id="{4C34D301-F35E-4A50-8BC6-44B00310897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7" name="Picture 1556">
                  <a:extLst>
                    <a:ext uri="{FF2B5EF4-FFF2-40B4-BE49-F238E27FC236}">
                      <a16:creationId xmlns:a16="http://schemas.microsoft.com/office/drawing/2014/main" id="{550DBF96-1774-48E5-BD41-C4DB218D63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8" name="Picture 1557">
                  <a:extLst>
                    <a:ext uri="{FF2B5EF4-FFF2-40B4-BE49-F238E27FC236}">
                      <a16:creationId xmlns:a16="http://schemas.microsoft.com/office/drawing/2014/main" id="{5971985D-C838-4425-89B9-9B6ED86207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535" name="Flowchart: Data 1534">
              <a:extLst>
                <a:ext uri="{FF2B5EF4-FFF2-40B4-BE49-F238E27FC236}">
                  <a16:creationId xmlns:a16="http://schemas.microsoft.com/office/drawing/2014/main" id="{A954362B-366B-4DA9-B347-44EB81E98A9A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36" name="Flowchart: Data 1535">
              <a:extLst>
                <a:ext uri="{FF2B5EF4-FFF2-40B4-BE49-F238E27FC236}">
                  <a16:creationId xmlns:a16="http://schemas.microsoft.com/office/drawing/2014/main" id="{A428BABD-6D71-41B1-83C6-8D5405863E62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37" name="Rectangle 1536">
              <a:extLst>
                <a:ext uri="{FF2B5EF4-FFF2-40B4-BE49-F238E27FC236}">
                  <a16:creationId xmlns:a16="http://schemas.microsoft.com/office/drawing/2014/main" id="{C5196361-69CF-4DEE-B172-3DE26355D579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8" name="Rectangle 1537">
              <a:extLst>
                <a:ext uri="{FF2B5EF4-FFF2-40B4-BE49-F238E27FC236}">
                  <a16:creationId xmlns:a16="http://schemas.microsoft.com/office/drawing/2014/main" id="{6CCCAC25-BC56-492B-A75E-9563A1703CEC}"/>
                </a:ext>
              </a:extLst>
            </p:cNvPr>
            <p:cNvSpPr/>
            <p:nvPr/>
          </p:nvSpPr>
          <p:spPr>
            <a:xfrm>
              <a:off x="5821918" y="1383757"/>
              <a:ext cx="12276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49" name="Group 1648">
            <a:extLst>
              <a:ext uri="{FF2B5EF4-FFF2-40B4-BE49-F238E27FC236}">
                <a16:creationId xmlns:a16="http://schemas.microsoft.com/office/drawing/2014/main" id="{D8B37B97-A2B5-4106-BF89-C09538013A20}"/>
              </a:ext>
            </a:extLst>
          </p:cNvPr>
          <p:cNvGrpSpPr/>
          <p:nvPr/>
        </p:nvGrpSpPr>
        <p:grpSpPr>
          <a:xfrm rot="10800000">
            <a:off x="2354385" y="5094145"/>
            <a:ext cx="1659716" cy="1650948"/>
            <a:chOff x="5820464" y="1376732"/>
            <a:chExt cx="1659716" cy="1650948"/>
          </a:xfrm>
        </p:grpSpPr>
        <p:grpSp>
          <p:nvGrpSpPr>
            <p:cNvPr id="1650" name="Group 1649">
              <a:extLst>
                <a:ext uri="{FF2B5EF4-FFF2-40B4-BE49-F238E27FC236}">
                  <a16:creationId xmlns:a16="http://schemas.microsoft.com/office/drawing/2014/main" id="{6FED072A-757A-4F92-9761-BA6721BEE3D0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655" name="Group 56">
                <a:extLst>
                  <a:ext uri="{FF2B5EF4-FFF2-40B4-BE49-F238E27FC236}">
                    <a16:creationId xmlns:a16="http://schemas.microsoft.com/office/drawing/2014/main" id="{94F86D02-CC10-47E1-9C5C-820982521565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55" name="Picture 14">
                  <a:extLst>
                    <a:ext uri="{FF2B5EF4-FFF2-40B4-BE49-F238E27FC236}">
                      <a16:creationId xmlns:a16="http://schemas.microsoft.com/office/drawing/2014/main" id="{D9D46E11-A7DC-47EC-A52D-0F16C76723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6" name="Picture 15">
                  <a:extLst>
                    <a:ext uri="{FF2B5EF4-FFF2-40B4-BE49-F238E27FC236}">
                      <a16:creationId xmlns:a16="http://schemas.microsoft.com/office/drawing/2014/main" id="{F61F4045-5F42-418D-9BDD-0DF449586A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7" name="Picture 16">
                  <a:extLst>
                    <a:ext uri="{FF2B5EF4-FFF2-40B4-BE49-F238E27FC236}">
                      <a16:creationId xmlns:a16="http://schemas.microsoft.com/office/drawing/2014/main" id="{A29D79A4-CADC-4A0D-B2AB-6A19636F25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8" name="Picture 17">
                  <a:extLst>
                    <a:ext uri="{FF2B5EF4-FFF2-40B4-BE49-F238E27FC236}">
                      <a16:creationId xmlns:a16="http://schemas.microsoft.com/office/drawing/2014/main" id="{10B9B90C-F117-480A-9CE9-2CA82E1A4C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9" name="Picture 18">
                  <a:extLst>
                    <a:ext uri="{FF2B5EF4-FFF2-40B4-BE49-F238E27FC236}">
                      <a16:creationId xmlns:a16="http://schemas.microsoft.com/office/drawing/2014/main" id="{FF670EBC-1961-4A0D-A2B9-0610C2693D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60" name="Picture 19">
                  <a:extLst>
                    <a:ext uri="{FF2B5EF4-FFF2-40B4-BE49-F238E27FC236}">
                      <a16:creationId xmlns:a16="http://schemas.microsoft.com/office/drawing/2014/main" id="{C99D548D-DA9B-4241-98AA-185DCB43A5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61" name="Picture 20">
                  <a:extLst>
                    <a:ext uri="{FF2B5EF4-FFF2-40B4-BE49-F238E27FC236}">
                      <a16:creationId xmlns:a16="http://schemas.microsoft.com/office/drawing/2014/main" id="{032C03C6-0FF5-4639-884A-E443BDED25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62" name="Picture 21">
                  <a:extLst>
                    <a:ext uri="{FF2B5EF4-FFF2-40B4-BE49-F238E27FC236}">
                      <a16:creationId xmlns:a16="http://schemas.microsoft.com/office/drawing/2014/main" id="{985DAE02-D2C8-4A69-916E-5D0F3021E0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63" name="Picture 22">
                  <a:extLst>
                    <a:ext uri="{FF2B5EF4-FFF2-40B4-BE49-F238E27FC236}">
                      <a16:creationId xmlns:a16="http://schemas.microsoft.com/office/drawing/2014/main" id="{6FDE4712-F5F5-411B-B086-B536B6FA24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64" name="Picture 23">
                  <a:extLst>
                    <a:ext uri="{FF2B5EF4-FFF2-40B4-BE49-F238E27FC236}">
                      <a16:creationId xmlns:a16="http://schemas.microsoft.com/office/drawing/2014/main" id="{B6BA92B6-18B0-4179-9060-56CA064853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56" name="Group 56">
                <a:extLst>
                  <a:ext uri="{FF2B5EF4-FFF2-40B4-BE49-F238E27FC236}">
                    <a16:creationId xmlns:a16="http://schemas.microsoft.com/office/drawing/2014/main" id="{B9FF77B2-6171-4FEE-AE23-3A3A6EF242D3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45" name="Picture 14">
                  <a:extLst>
                    <a:ext uri="{FF2B5EF4-FFF2-40B4-BE49-F238E27FC236}">
                      <a16:creationId xmlns:a16="http://schemas.microsoft.com/office/drawing/2014/main" id="{1FAA2A21-F4EC-4C45-BC7C-6D85F3A39A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6" name="Picture 15">
                  <a:extLst>
                    <a:ext uri="{FF2B5EF4-FFF2-40B4-BE49-F238E27FC236}">
                      <a16:creationId xmlns:a16="http://schemas.microsoft.com/office/drawing/2014/main" id="{A2B6783C-FD17-44CF-BBB8-CA94E132E9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7" name="Picture 16">
                  <a:extLst>
                    <a:ext uri="{FF2B5EF4-FFF2-40B4-BE49-F238E27FC236}">
                      <a16:creationId xmlns:a16="http://schemas.microsoft.com/office/drawing/2014/main" id="{32C5106E-637D-445E-9C39-40F9ECEEBE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8" name="Picture 17">
                  <a:extLst>
                    <a:ext uri="{FF2B5EF4-FFF2-40B4-BE49-F238E27FC236}">
                      <a16:creationId xmlns:a16="http://schemas.microsoft.com/office/drawing/2014/main" id="{1F48A128-CB5C-41B8-9979-239106823B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9" name="Picture 18">
                  <a:extLst>
                    <a:ext uri="{FF2B5EF4-FFF2-40B4-BE49-F238E27FC236}">
                      <a16:creationId xmlns:a16="http://schemas.microsoft.com/office/drawing/2014/main" id="{EEE09A5D-2FD1-4AC7-9F33-FA64C9DE98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0" name="Picture 19">
                  <a:extLst>
                    <a:ext uri="{FF2B5EF4-FFF2-40B4-BE49-F238E27FC236}">
                      <a16:creationId xmlns:a16="http://schemas.microsoft.com/office/drawing/2014/main" id="{D6C4FF03-25AA-46E9-A001-32C1549191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1" name="Picture 20">
                  <a:extLst>
                    <a:ext uri="{FF2B5EF4-FFF2-40B4-BE49-F238E27FC236}">
                      <a16:creationId xmlns:a16="http://schemas.microsoft.com/office/drawing/2014/main" id="{47404829-F99D-474E-A033-B2A3FECEEF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2" name="Picture 21">
                  <a:extLst>
                    <a:ext uri="{FF2B5EF4-FFF2-40B4-BE49-F238E27FC236}">
                      <a16:creationId xmlns:a16="http://schemas.microsoft.com/office/drawing/2014/main" id="{F9A0D4B4-E507-4D45-B75E-5BCDD232EF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3" name="Picture 22">
                  <a:extLst>
                    <a:ext uri="{FF2B5EF4-FFF2-40B4-BE49-F238E27FC236}">
                      <a16:creationId xmlns:a16="http://schemas.microsoft.com/office/drawing/2014/main" id="{A56DA64E-F689-4E56-BE19-1C6173E93C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4" name="Picture 23">
                  <a:extLst>
                    <a:ext uri="{FF2B5EF4-FFF2-40B4-BE49-F238E27FC236}">
                      <a16:creationId xmlns:a16="http://schemas.microsoft.com/office/drawing/2014/main" id="{16537F81-F52A-4038-A604-B07E60B781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57" name="Group 56">
                <a:extLst>
                  <a:ext uri="{FF2B5EF4-FFF2-40B4-BE49-F238E27FC236}">
                    <a16:creationId xmlns:a16="http://schemas.microsoft.com/office/drawing/2014/main" id="{AAD9FF5C-EFAD-42A2-B12C-47EDA3A130CB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35" name="Picture 14">
                  <a:extLst>
                    <a:ext uri="{FF2B5EF4-FFF2-40B4-BE49-F238E27FC236}">
                      <a16:creationId xmlns:a16="http://schemas.microsoft.com/office/drawing/2014/main" id="{AF5D1113-1928-40FB-97C3-C0034002E47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6" name="Picture 15">
                  <a:extLst>
                    <a:ext uri="{FF2B5EF4-FFF2-40B4-BE49-F238E27FC236}">
                      <a16:creationId xmlns:a16="http://schemas.microsoft.com/office/drawing/2014/main" id="{DA1D1973-364F-4625-B111-9D1FE66BB5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7" name="Picture 16">
                  <a:extLst>
                    <a:ext uri="{FF2B5EF4-FFF2-40B4-BE49-F238E27FC236}">
                      <a16:creationId xmlns:a16="http://schemas.microsoft.com/office/drawing/2014/main" id="{C8835FB6-584E-4A52-AD33-2FC05B5570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8" name="Picture 17">
                  <a:extLst>
                    <a:ext uri="{FF2B5EF4-FFF2-40B4-BE49-F238E27FC236}">
                      <a16:creationId xmlns:a16="http://schemas.microsoft.com/office/drawing/2014/main" id="{2A8EB43C-2260-4094-887E-06A84E5F22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9" name="Picture 18">
                  <a:extLst>
                    <a:ext uri="{FF2B5EF4-FFF2-40B4-BE49-F238E27FC236}">
                      <a16:creationId xmlns:a16="http://schemas.microsoft.com/office/drawing/2014/main" id="{53F2FE48-FBD5-4F5A-A1CA-125AB187E5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0" name="Picture 19">
                  <a:extLst>
                    <a:ext uri="{FF2B5EF4-FFF2-40B4-BE49-F238E27FC236}">
                      <a16:creationId xmlns:a16="http://schemas.microsoft.com/office/drawing/2014/main" id="{745C4BE7-E139-4BA9-A1E0-F64E5D68E8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1" name="Picture 20">
                  <a:extLst>
                    <a:ext uri="{FF2B5EF4-FFF2-40B4-BE49-F238E27FC236}">
                      <a16:creationId xmlns:a16="http://schemas.microsoft.com/office/drawing/2014/main" id="{77C4B971-EF21-45CD-8E30-33C8AFAF88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2" name="Picture 21">
                  <a:extLst>
                    <a:ext uri="{FF2B5EF4-FFF2-40B4-BE49-F238E27FC236}">
                      <a16:creationId xmlns:a16="http://schemas.microsoft.com/office/drawing/2014/main" id="{0B7562D6-F988-466C-880B-57ED6AAADD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3" name="Picture 22">
                  <a:extLst>
                    <a:ext uri="{FF2B5EF4-FFF2-40B4-BE49-F238E27FC236}">
                      <a16:creationId xmlns:a16="http://schemas.microsoft.com/office/drawing/2014/main" id="{BDFDE649-3C63-4D57-8F4B-0C44D92541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4" name="Picture 23">
                  <a:extLst>
                    <a:ext uri="{FF2B5EF4-FFF2-40B4-BE49-F238E27FC236}">
                      <a16:creationId xmlns:a16="http://schemas.microsoft.com/office/drawing/2014/main" id="{C445A29B-AFB9-4EA0-82B8-783D8A542F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58" name="Group 56">
                <a:extLst>
                  <a:ext uri="{FF2B5EF4-FFF2-40B4-BE49-F238E27FC236}">
                    <a16:creationId xmlns:a16="http://schemas.microsoft.com/office/drawing/2014/main" id="{103D62B0-976B-457D-AEC7-9F05A06C67EB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25" name="Picture 14">
                  <a:extLst>
                    <a:ext uri="{FF2B5EF4-FFF2-40B4-BE49-F238E27FC236}">
                      <a16:creationId xmlns:a16="http://schemas.microsoft.com/office/drawing/2014/main" id="{8CDC7E7C-CDA3-4564-A25A-BB546551F2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6" name="Picture 15">
                  <a:extLst>
                    <a:ext uri="{FF2B5EF4-FFF2-40B4-BE49-F238E27FC236}">
                      <a16:creationId xmlns:a16="http://schemas.microsoft.com/office/drawing/2014/main" id="{7289BA3A-2C91-48E6-A3C9-3C3B9927A7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7" name="Picture 16">
                  <a:extLst>
                    <a:ext uri="{FF2B5EF4-FFF2-40B4-BE49-F238E27FC236}">
                      <a16:creationId xmlns:a16="http://schemas.microsoft.com/office/drawing/2014/main" id="{653F492B-AF8D-4754-924F-4DC322AC18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8" name="Picture 17">
                  <a:extLst>
                    <a:ext uri="{FF2B5EF4-FFF2-40B4-BE49-F238E27FC236}">
                      <a16:creationId xmlns:a16="http://schemas.microsoft.com/office/drawing/2014/main" id="{69502EBB-6013-4F63-A7E4-E93D687B1C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9" name="Picture 18">
                  <a:extLst>
                    <a:ext uri="{FF2B5EF4-FFF2-40B4-BE49-F238E27FC236}">
                      <a16:creationId xmlns:a16="http://schemas.microsoft.com/office/drawing/2014/main" id="{28CF3D99-A75C-48D5-AB97-EA9DA390EA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0" name="Picture 19">
                  <a:extLst>
                    <a:ext uri="{FF2B5EF4-FFF2-40B4-BE49-F238E27FC236}">
                      <a16:creationId xmlns:a16="http://schemas.microsoft.com/office/drawing/2014/main" id="{C5F224B3-1DF8-48BA-ACDD-5EE06D3D17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1" name="Picture 20">
                  <a:extLst>
                    <a:ext uri="{FF2B5EF4-FFF2-40B4-BE49-F238E27FC236}">
                      <a16:creationId xmlns:a16="http://schemas.microsoft.com/office/drawing/2014/main" id="{85F995C0-39CA-4501-A191-F464CDA5C9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2" name="Picture 21">
                  <a:extLst>
                    <a:ext uri="{FF2B5EF4-FFF2-40B4-BE49-F238E27FC236}">
                      <a16:creationId xmlns:a16="http://schemas.microsoft.com/office/drawing/2014/main" id="{1357DF2C-37F1-4F11-A16E-8179796052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3" name="Picture 22">
                  <a:extLst>
                    <a:ext uri="{FF2B5EF4-FFF2-40B4-BE49-F238E27FC236}">
                      <a16:creationId xmlns:a16="http://schemas.microsoft.com/office/drawing/2014/main" id="{0C47224F-8B53-4BBF-857B-2D55C497E1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4" name="Picture 23">
                  <a:extLst>
                    <a:ext uri="{FF2B5EF4-FFF2-40B4-BE49-F238E27FC236}">
                      <a16:creationId xmlns:a16="http://schemas.microsoft.com/office/drawing/2014/main" id="{D749B8ED-453B-4DC8-8F55-2C7A426AA8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59" name="Group 56">
                <a:extLst>
                  <a:ext uri="{FF2B5EF4-FFF2-40B4-BE49-F238E27FC236}">
                    <a16:creationId xmlns:a16="http://schemas.microsoft.com/office/drawing/2014/main" id="{1CAD3A6F-5E53-4340-938C-1CDD2B790340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15" name="Picture 14">
                  <a:extLst>
                    <a:ext uri="{FF2B5EF4-FFF2-40B4-BE49-F238E27FC236}">
                      <a16:creationId xmlns:a16="http://schemas.microsoft.com/office/drawing/2014/main" id="{8832A578-63F4-48C6-8CB3-0B9ACAEFF8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6" name="Picture 15">
                  <a:extLst>
                    <a:ext uri="{FF2B5EF4-FFF2-40B4-BE49-F238E27FC236}">
                      <a16:creationId xmlns:a16="http://schemas.microsoft.com/office/drawing/2014/main" id="{9A8E0B14-713C-4B32-B896-997E2F9698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7" name="Picture 16">
                  <a:extLst>
                    <a:ext uri="{FF2B5EF4-FFF2-40B4-BE49-F238E27FC236}">
                      <a16:creationId xmlns:a16="http://schemas.microsoft.com/office/drawing/2014/main" id="{34EB976C-4A0B-4055-AADE-FEE8BE4361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8" name="Picture 17">
                  <a:extLst>
                    <a:ext uri="{FF2B5EF4-FFF2-40B4-BE49-F238E27FC236}">
                      <a16:creationId xmlns:a16="http://schemas.microsoft.com/office/drawing/2014/main" id="{B24CE9E7-89B5-4F2A-B20D-1009B669C6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9" name="Picture 18">
                  <a:extLst>
                    <a:ext uri="{FF2B5EF4-FFF2-40B4-BE49-F238E27FC236}">
                      <a16:creationId xmlns:a16="http://schemas.microsoft.com/office/drawing/2014/main" id="{D8B91963-DC8B-4D6C-9D8D-76E2B388A8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0" name="Picture 19">
                  <a:extLst>
                    <a:ext uri="{FF2B5EF4-FFF2-40B4-BE49-F238E27FC236}">
                      <a16:creationId xmlns:a16="http://schemas.microsoft.com/office/drawing/2014/main" id="{821B9B38-3A8A-4580-A4BF-0370E5E2D3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1" name="Picture 20">
                  <a:extLst>
                    <a:ext uri="{FF2B5EF4-FFF2-40B4-BE49-F238E27FC236}">
                      <a16:creationId xmlns:a16="http://schemas.microsoft.com/office/drawing/2014/main" id="{E984E7DC-EFA8-493C-A274-B88055D943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2" name="Picture 21">
                  <a:extLst>
                    <a:ext uri="{FF2B5EF4-FFF2-40B4-BE49-F238E27FC236}">
                      <a16:creationId xmlns:a16="http://schemas.microsoft.com/office/drawing/2014/main" id="{198FD6CB-9485-4891-8EF3-839A71C1C9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3" name="Picture 22">
                  <a:extLst>
                    <a:ext uri="{FF2B5EF4-FFF2-40B4-BE49-F238E27FC236}">
                      <a16:creationId xmlns:a16="http://schemas.microsoft.com/office/drawing/2014/main" id="{93036E3A-7D51-4A51-B0E0-4D9881BBE1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4" name="Picture 23">
                  <a:extLst>
                    <a:ext uri="{FF2B5EF4-FFF2-40B4-BE49-F238E27FC236}">
                      <a16:creationId xmlns:a16="http://schemas.microsoft.com/office/drawing/2014/main" id="{4E8ACAF1-E0BB-4C60-BECF-2354545210C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60" name="Group 56">
                <a:extLst>
                  <a:ext uri="{FF2B5EF4-FFF2-40B4-BE49-F238E27FC236}">
                    <a16:creationId xmlns:a16="http://schemas.microsoft.com/office/drawing/2014/main" id="{6C4E99F6-4D09-4E09-AF43-604E08F3739A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05" name="Picture 14">
                  <a:extLst>
                    <a:ext uri="{FF2B5EF4-FFF2-40B4-BE49-F238E27FC236}">
                      <a16:creationId xmlns:a16="http://schemas.microsoft.com/office/drawing/2014/main" id="{47F383E5-3994-457A-9312-64293DC0F5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6" name="Picture 15">
                  <a:extLst>
                    <a:ext uri="{FF2B5EF4-FFF2-40B4-BE49-F238E27FC236}">
                      <a16:creationId xmlns:a16="http://schemas.microsoft.com/office/drawing/2014/main" id="{B13BB5F6-E445-450F-9304-36F93FB351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7" name="Picture 16">
                  <a:extLst>
                    <a:ext uri="{FF2B5EF4-FFF2-40B4-BE49-F238E27FC236}">
                      <a16:creationId xmlns:a16="http://schemas.microsoft.com/office/drawing/2014/main" id="{07A520B5-BBAB-4EE5-B2E9-22708A55F1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8" name="Picture 17">
                  <a:extLst>
                    <a:ext uri="{FF2B5EF4-FFF2-40B4-BE49-F238E27FC236}">
                      <a16:creationId xmlns:a16="http://schemas.microsoft.com/office/drawing/2014/main" id="{C4270A45-5636-4E55-89D9-7E28DB527C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9" name="Picture 18">
                  <a:extLst>
                    <a:ext uri="{FF2B5EF4-FFF2-40B4-BE49-F238E27FC236}">
                      <a16:creationId xmlns:a16="http://schemas.microsoft.com/office/drawing/2014/main" id="{6CE6F1BD-649B-467D-A554-BD3D5AED4B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0" name="Picture 19">
                  <a:extLst>
                    <a:ext uri="{FF2B5EF4-FFF2-40B4-BE49-F238E27FC236}">
                      <a16:creationId xmlns:a16="http://schemas.microsoft.com/office/drawing/2014/main" id="{29358BCB-6FA3-46ED-8C1B-406E4318A3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1" name="Picture 20">
                  <a:extLst>
                    <a:ext uri="{FF2B5EF4-FFF2-40B4-BE49-F238E27FC236}">
                      <a16:creationId xmlns:a16="http://schemas.microsoft.com/office/drawing/2014/main" id="{74615383-F2E6-45AD-BA44-2CE7FD2AF3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2" name="Picture 21">
                  <a:extLst>
                    <a:ext uri="{FF2B5EF4-FFF2-40B4-BE49-F238E27FC236}">
                      <a16:creationId xmlns:a16="http://schemas.microsoft.com/office/drawing/2014/main" id="{B89F6D10-070A-4943-8CD4-6BB7DEFA4F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3" name="Picture 22">
                  <a:extLst>
                    <a:ext uri="{FF2B5EF4-FFF2-40B4-BE49-F238E27FC236}">
                      <a16:creationId xmlns:a16="http://schemas.microsoft.com/office/drawing/2014/main" id="{E88817DF-1517-45A6-A599-8050A9B05A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4" name="Picture 23">
                  <a:extLst>
                    <a:ext uri="{FF2B5EF4-FFF2-40B4-BE49-F238E27FC236}">
                      <a16:creationId xmlns:a16="http://schemas.microsoft.com/office/drawing/2014/main" id="{769B4A7B-8AC4-4F8D-982E-A5E6A6F0CB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61" name="Group 56">
                <a:extLst>
                  <a:ext uri="{FF2B5EF4-FFF2-40B4-BE49-F238E27FC236}">
                    <a16:creationId xmlns:a16="http://schemas.microsoft.com/office/drawing/2014/main" id="{96AE6FD5-7D47-4766-A0DA-5D2A21B8043B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95" name="Picture 14">
                  <a:extLst>
                    <a:ext uri="{FF2B5EF4-FFF2-40B4-BE49-F238E27FC236}">
                      <a16:creationId xmlns:a16="http://schemas.microsoft.com/office/drawing/2014/main" id="{80C724D1-BBFE-47FF-B7D8-55C124B3A5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6" name="Picture 15">
                  <a:extLst>
                    <a:ext uri="{FF2B5EF4-FFF2-40B4-BE49-F238E27FC236}">
                      <a16:creationId xmlns:a16="http://schemas.microsoft.com/office/drawing/2014/main" id="{B10FE518-7E15-4EC3-9605-04963B62B2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7" name="Picture 16">
                  <a:extLst>
                    <a:ext uri="{FF2B5EF4-FFF2-40B4-BE49-F238E27FC236}">
                      <a16:creationId xmlns:a16="http://schemas.microsoft.com/office/drawing/2014/main" id="{2880ADE2-37F3-49F8-86FF-2A6EF5F9025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8" name="Picture 17">
                  <a:extLst>
                    <a:ext uri="{FF2B5EF4-FFF2-40B4-BE49-F238E27FC236}">
                      <a16:creationId xmlns:a16="http://schemas.microsoft.com/office/drawing/2014/main" id="{207A6AFB-A898-4288-90B7-7AB3228158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9" name="Picture 18">
                  <a:extLst>
                    <a:ext uri="{FF2B5EF4-FFF2-40B4-BE49-F238E27FC236}">
                      <a16:creationId xmlns:a16="http://schemas.microsoft.com/office/drawing/2014/main" id="{46015384-FD30-43E1-A72D-5037B3BBE2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0" name="Picture 19">
                  <a:extLst>
                    <a:ext uri="{FF2B5EF4-FFF2-40B4-BE49-F238E27FC236}">
                      <a16:creationId xmlns:a16="http://schemas.microsoft.com/office/drawing/2014/main" id="{C42BE996-98F5-430D-A561-2B76F67ABA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1" name="Picture 20">
                  <a:extLst>
                    <a:ext uri="{FF2B5EF4-FFF2-40B4-BE49-F238E27FC236}">
                      <a16:creationId xmlns:a16="http://schemas.microsoft.com/office/drawing/2014/main" id="{82780299-A37A-42FC-BA12-8603575D28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2" name="Picture 21">
                  <a:extLst>
                    <a:ext uri="{FF2B5EF4-FFF2-40B4-BE49-F238E27FC236}">
                      <a16:creationId xmlns:a16="http://schemas.microsoft.com/office/drawing/2014/main" id="{DC2AD890-FDFF-41CC-9237-F80B545295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3" name="Picture 22">
                  <a:extLst>
                    <a:ext uri="{FF2B5EF4-FFF2-40B4-BE49-F238E27FC236}">
                      <a16:creationId xmlns:a16="http://schemas.microsoft.com/office/drawing/2014/main" id="{DE21DE23-FF73-4ABA-95B5-D4D12A5F6D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4" name="Picture 23">
                  <a:extLst>
                    <a:ext uri="{FF2B5EF4-FFF2-40B4-BE49-F238E27FC236}">
                      <a16:creationId xmlns:a16="http://schemas.microsoft.com/office/drawing/2014/main" id="{F87A4CDF-FC56-45A6-B66F-DF83992ACB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62" name="Group 56">
                <a:extLst>
                  <a:ext uri="{FF2B5EF4-FFF2-40B4-BE49-F238E27FC236}">
                    <a16:creationId xmlns:a16="http://schemas.microsoft.com/office/drawing/2014/main" id="{3CFF3BA0-C4EC-4524-9AF9-F3B98FB6D9FC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85" name="Picture 14">
                  <a:extLst>
                    <a:ext uri="{FF2B5EF4-FFF2-40B4-BE49-F238E27FC236}">
                      <a16:creationId xmlns:a16="http://schemas.microsoft.com/office/drawing/2014/main" id="{5E64F807-4E22-4D08-8050-23E9B06B57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6" name="Picture 15">
                  <a:extLst>
                    <a:ext uri="{FF2B5EF4-FFF2-40B4-BE49-F238E27FC236}">
                      <a16:creationId xmlns:a16="http://schemas.microsoft.com/office/drawing/2014/main" id="{A7985EC6-D69F-4921-A820-DE1C16D487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7" name="Picture 16">
                  <a:extLst>
                    <a:ext uri="{FF2B5EF4-FFF2-40B4-BE49-F238E27FC236}">
                      <a16:creationId xmlns:a16="http://schemas.microsoft.com/office/drawing/2014/main" id="{A5B04495-E4BD-40E0-BF12-6B1B4260B4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8" name="Picture 17">
                  <a:extLst>
                    <a:ext uri="{FF2B5EF4-FFF2-40B4-BE49-F238E27FC236}">
                      <a16:creationId xmlns:a16="http://schemas.microsoft.com/office/drawing/2014/main" id="{E36F6FAB-0DD2-478E-ACF8-EE08B76AF4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9" name="Picture 18">
                  <a:extLst>
                    <a:ext uri="{FF2B5EF4-FFF2-40B4-BE49-F238E27FC236}">
                      <a16:creationId xmlns:a16="http://schemas.microsoft.com/office/drawing/2014/main" id="{0CCD664B-E2C0-466D-A089-A450D3FB0D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0" name="Picture 19">
                  <a:extLst>
                    <a:ext uri="{FF2B5EF4-FFF2-40B4-BE49-F238E27FC236}">
                      <a16:creationId xmlns:a16="http://schemas.microsoft.com/office/drawing/2014/main" id="{44867726-EBE2-4FB2-AF01-F2157E73C3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1" name="Picture 20">
                  <a:extLst>
                    <a:ext uri="{FF2B5EF4-FFF2-40B4-BE49-F238E27FC236}">
                      <a16:creationId xmlns:a16="http://schemas.microsoft.com/office/drawing/2014/main" id="{FA95D14E-1293-4E7D-8E26-EEA9BCDA2F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2" name="Picture 21">
                  <a:extLst>
                    <a:ext uri="{FF2B5EF4-FFF2-40B4-BE49-F238E27FC236}">
                      <a16:creationId xmlns:a16="http://schemas.microsoft.com/office/drawing/2014/main" id="{E188BF88-5592-4538-B19A-15C5691196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3" name="Picture 22">
                  <a:extLst>
                    <a:ext uri="{FF2B5EF4-FFF2-40B4-BE49-F238E27FC236}">
                      <a16:creationId xmlns:a16="http://schemas.microsoft.com/office/drawing/2014/main" id="{9CE6CFC1-A844-48DB-8A57-10D66B38B7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4" name="Picture 23">
                  <a:extLst>
                    <a:ext uri="{FF2B5EF4-FFF2-40B4-BE49-F238E27FC236}">
                      <a16:creationId xmlns:a16="http://schemas.microsoft.com/office/drawing/2014/main" id="{4DFD255C-8AAD-408B-A916-6D0CB10C59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63" name="Group 56">
                <a:extLst>
                  <a:ext uri="{FF2B5EF4-FFF2-40B4-BE49-F238E27FC236}">
                    <a16:creationId xmlns:a16="http://schemas.microsoft.com/office/drawing/2014/main" id="{B181F53A-7D08-4580-A7E1-E38AF52B4F9C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75" name="Picture 14">
                  <a:extLst>
                    <a:ext uri="{FF2B5EF4-FFF2-40B4-BE49-F238E27FC236}">
                      <a16:creationId xmlns:a16="http://schemas.microsoft.com/office/drawing/2014/main" id="{A62BCE43-5A01-46A0-BCBA-EC3FAFAE08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6" name="Picture 15">
                  <a:extLst>
                    <a:ext uri="{FF2B5EF4-FFF2-40B4-BE49-F238E27FC236}">
                      <a16:creationId xmlns:a16="http://schemas.microsoft.com/office/drawing/2014/main" id="{EF5715DD-D672-4574-ACA2-ADE5D49530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7" name="Picture 16">
                  <a:extLst>
                    <a:ext uri="{FF2B5EF4-FFF2-40B4-BE49-F238E27FC236}">
                      <a16:creationId xmlns:a16="http://schemas.microsoft.com/office/drawing/2014/main" id="{F6E09E31-DEC1-4DF6-9B88-82923F5161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8" name="Picture 17">
                  <a:extLst>
                    <a:ext uri="{FF2B5EF4-FFF2-40B4-BE49-F238E27FC236}">
                      <a16:creationId xmlns:a16="http://schemas.microsoft.com/office/drawing/2014/main" id="{EFA8C0A7-2EDA-4C07-AB80-1D37B8CC44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9" name="Picture 18">
                  <a:extLst>
                    <a:ext uri="{FF2B5EF4-FFF2-40B4-BE49-F238E27FC236}">
                      <a16:creationId xmlns:a16="http://schemas.microsoft.com/office/drawing/2014/main" id="{27F9EA76-7C70-489F-918F-5AA2A4ADC1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0" name="Picture 19">
                  <a:extLst>
                    <a:ext uri="{FF2B5EF4-FFF2-40B4-BE49-F238E27FC236}">
                      <a16:creationId xmlns:a16="http://schemas.microsoft.com/office/drawing/2014/main" id="{CD98F2A8-9BEF-4FAF-AA83-C419CD990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1" name="Picture 20">
                  <a:extLst>
                    <a:ext uri="{FF2B5EF4-FFF2-40B4-BE49-F238E27FC236}">
                      <a16:creationId xmlns:a16="http://schemas.microsoft.com/office/drawing/2014/main" id="{CB02A841-4B5E-44F9-9ACF-CA8371962A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2" name="Picture 21">
                  <a:extLst>
                    <a:ext uri="{FF2B5EF4-FFF2-40B4-BE49-F238E27FC236}">
                      <a16:creationId xmlns:a16="http://schemas.microsoft.com/office/drawing/2014/main" id="{11A2E666-9687-4666-93CD-167B603630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3" name="Picture 22">
                  <a:extLst>
                    <a:ext uri="{FF2B5EF4-FFF2-40B4-BE49-F238E27FC236}">
                      <a16:creationId xmlns:a16="http://schemas.microsoft.com/office/drawing/2014/main" id="{ED36629A-EB1F-43CE-A26E-D438C880C0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4" name="Picture 23">
                  <a:extLst>
                    <a:ext uri="{FF2B5EF4-FFF2-40B4-BE49-F238E27FC236}">
                      <a16:creationId xmlns:a16="http://schemas.microsoft.com/office/drawing/2014/main" id="{403D4948-74E4-4792-A11F-AE1FCA360C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64" name="Group 56">
                <a:extLst>
                  <a:ext uri="{FF2B5EF4-FFF2-40B4-BE49-F238E27FC236}">
                    <a16:creationId xmlns:a16="http://schemas.microsoft.com/office/drawing/2014/main" id="{8683E14E-2297-4A8B-B511-C7C7B3C5ED35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65" name="Picture 1664">
                  <a:extLst>
                    <a:ext uri="{FF2B5EF4-FFF2-40B4-BE49-F238E27FC236}">
                      <a16:creationId xmlns:a16="http://schemas.microsoft.com/office/drawing/2014/main" id="{E24FE897-F32D-45F0-8D88-6DE9370C3E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66" name="Picture 1665">
                  <a:extLst>
                    <a:ext uri="{FF2B5EF4-FFF2-40B4-BE49-F238E27FC236}">
                      <a16:creationId xmlns:a16="http://schemas.microsoft.com/office/drawing/2014/main" id="{F4543980-617B-4538-8B58-DE6E74350C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67" name="Picture 1666">
                  <a:extLst>
                    <a:ext uri="{FF2B5EF4-FFF2-40B4-BE49-F238E27FC236}">
                      <a16:creationId xmlns:a16="http://schemas.microsoft.com/office/drawing/2014/main" id="{2E8B7CA2-5558-41C6-BEA5-F1CACA2892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68" name="Picture 1667">
                  <a:extLst>
                    <a:ext uri="{FF2B5EF4-FFF2-40B4-BE49-F238E27FC236}">
                      <a16:creationId xmlns:a16="http://schemas.microsoft.com/office/drawing/2014/main" id="{DDF065DA-4D4C-4C0B-93FC-944EEF8186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69" name="Picture 1668">
                  <a:extLst>
                    <a:ext uri="{FF2B5EF4-FFF2-40B4-BE49-F238E27FC236}">
                      <a16:creationId xmlns:a16="http://schemas.microsoft.com/office/drawing/2014/main" id="{3B97B18B-D1A3-4777-B9DA-A999EE22F3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0" name="Picture 1669">
                  <a:extLst>
                    <a:ext uri="{FF2B5EF4-FFF2-40B4-BE49-F238E27FC236}">
                      <a16:creationId xmlns:a16="http://schemas.microsoft.com/office/drawing/2014/main" id="{41F09041-8458-4FC1-AA24-E96051FFD5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1" name="Picture 1670">
                  <a:extLst>
                    <a:ext uri="{FF2B5EF4-FFF2-40B4-BE49-F238E27FC236}">
                      <a16:creationId xmlns:a16="http://schemas.microsoft.com/office/drawing/2014/main" id="{4AD24769-C2C3-4108-9246-8A4461FB47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2" name="Picture 1671">
                  <a:extLst>
                    <a:ext uri="{FF2B5EF4-FFF2-40B4-BE49-F238E27FC236}">
                      <a16:creationId xmlns:a16="http://schemas.microsoft.com/office/drawing/2014/main" id="{898D8986-0B67-4FA0-A7E0-51CC76F580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3" name="Picture 1672">
                  <a:extLst>
                    <a:ext uri="{FF2B5EF4-FFF2-40B4-BE49-F238E27FC236}">
                      <a16:creationId xmlns:a16="http://schemas.microsoft.com/office/drawing/2014/main" id="{857F814E-7A6E-4018-8F02-E95EA9A2B2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4" name="Picture 1673">
                  <a:extLst>
                    <a:ext uri="{FF2B5EF4-FFF2-40B4-BE49-F238E27FC236}">
                      <a16:creationId xmlns:a16="http://schemas.microsoft.com/office/drawing/2014/main" id="{AA00F07F-4C94-4738-84B7-3AE8ADBE8B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651" name="Flowchart: Data 1650">
              <a:extLst>
                <a:ext uri="{FF2B5EF4-FFF2-40B4-BE49-F238E27FC236}">
                  <a16:creationId xmlns:a16="http://schemas.microsoft.com/office/drawing/2014/main" id="{4A91BB65-D932-4D6C-803F-194C5FC01E7C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52" name="Flowchart: Data 1651">
              <a:extLst>
                <a:ext uri="{FF2B5EF4-FFF2-40B4-BE49-F238E27FC236}">
                  <a16:creationId xmlns:a16="http://schemas.microsoft.com/office/drawing/2014/main" id="{20EF04E8-9C71-4DED-B57B-810A15FB9452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53" name="Rectangle 1652">
              <a:extLst>
                <a:ext uri="{FF2B5EF4-FFF2-40B4-BE49-F238E27FC236}">
                  <a16:creationId xmlns:a16="http://schemas.microsoft.com/office/drawing/2014/main" id="{2E0D2A39-36BE-4D3D-8831-6875005D429C}"/>
                </a:ext>
              </a:extLst>
            </p:cNvPr>
            <p:cNvSpPr/>
            <p:nvPr/>
          </p:nvSpPr>
          <p:spPr>
            <a:xfrm>
              <a:off x="5820464" y="1376732"/>
              <a:ext cx="1387108" cy="13373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4" name="Rectangle 1653">
              <a:extLst>
                <a:ext uri="{FF2B5EF4-FFF2-40B4-BE49-F238E27FC236}">
                  <a16:creationId xmlns:a16="http://schemas.microsoft.com/office/drawing/2014/main" id="{C8B86864-E398-4556-AD3E-471EBB02EE5A}"/>
                </a:ext>
              </a:extLst>
            </p:cNvPr>
            <p:cNvSpPr/>
            <p:nvPr/>
          </p:nvSpPr>
          <p:spPr>
            <a:xfrm>
              <a:off x="5821918" y="1383757"/>
              <a:ext cx="12276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65" name="Group 1764">
            <a:extLst>
              <a:ext uri="{FF2B5EF4-FFF2-40B4-BE49-F238E27FC236}">
                <a16:creationId xmlns:a16="http://schemas.microsoft.com/office/drawing/2014/main" id="{E9E29B25-C16B-4C93-A848-E67BE14E3392}"/>
              </a:ext>
            </a:extLst>
          </p:cNvPr>
          <p:cNvGrpSpPr/>
          <p:nvPr/>
        </p:nvGrpSpPr>
        <p:grpSpPr>
          <a:xfrm rot="10800000">
            <a:off x="555902" y="1532843"/>
            <a:ext cx="1659716" cy="1650947"/>
            <a:chOff x="5820464" y="1376733"/>
            <a:chExt cx="1659716" cy="1650947"/>
          </a:xfrm>
        </p:grpSpPr>
        <p:grpSp>
          <p:nvGrpSpPr>
            <p:cNvPr id="1766" name="Group 1765">
              <a:extLst>
                <a:ext uri="{FF2B5EF4-FFF2-40B4-BE49-F238E27FC236}">
                  <a16:creationId xmlns:a16="http://schemas.microsoft.com/office/drawing/2014/main" id="{FC36574C-5E0C-4274-8534-81940B7E1DB0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771" name="Group 56">
                <a:extLst>
                  <a:ext uri="{FF2B5EF4-FFF2-40B4-BE49-F238E27FC236}">
                    <a16:creationId xmlns:a16="http://schemas.microsoft.com/office/drawing/2014/main" id="{860A9914-F14E-4346-94BC-94F5249BF460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71" name="Picture 14">
                  <a:extLst>
                    <a:ext uri="{FF2B5EF4-FFF2-40B4-BE49-F238E27FC236}">
                      <a16:creationId xmlns:a16="http://schemas.microsoft.com/office/drawing/2014/main" id="{FD89B5AE-C065-48B3-A98D-D573F0164E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2" name="Picture 15">
                  <a:extLst>
                    <a:ext uri="{FF2B5EF4-FFF2-40B4-BE49-F238E27FC236}">
                      <a16:creationId xmlns:a16="http://schemas.microsoft.com/office/drawing/2014/main" id="{1CB0E690-C016-47A3-A8FD-A84D5CF8DF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3" name="Picture 16">
                  <a:extLst>
                    <a:ext uri="{FF2B5EF4-FFF2-40B4-BE49-F238E27FC236}">
                      <a16:creationId xmlns:a16="http://schemas.microsoft.com/office/drawing/2014/main" id="{55C5CA6C-3FCB-4393-A179-7802EE7EFE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4" name="Picture 17">
                  <a:extLst>
                    <a:ext uri="{FF2B5EF4-FFF2-40B4-BE49-F238E27FC236}">
                      <a16:creationId xmlns:a16="http://schemas.microsoft.com/office/drawing/2014/main" id="{58CF61F8-59B1-4F33-9ADD-2AA285F2FB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5" name="Picture 18">
                  <a:extLst>
                    <a:ext uri="{FF2B5EF4-FFF2-40B4-BE49-F238E27FC236}">
                      <a16:creationId xmlns:a16="http://schemas.microsoft.com/office/drawing/2014/main" id="{3624A27A-2A29-4FC2-94BB-AAF57693DB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6" name="Picture 19">
                  <a:extLst>
                    <a:ext uri="{FF2B5EF4-FFF2-40B4-BE49-F238E27FC236}">
                      <a16:creationId xmlns:a16="http://schemas.microsoft.com/office/drawing/2014/main" id="{5EB9DBA3-15B9-44D6-82D6-B02CFC890D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7" name="Picture 20">
                  <a:extLst>
                    <a:ext uri="{FF2B5EF4-FFF2-40B4-BE49-F238E27FC236}">
                      <a16:creationId xmlns:a16="http://schemas.microsoft.com/office/drawing/2014/main" id="{17CA9B90-7025-42E9-B995-1015FB656D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8" name="Picture 21">
                  <a:extLst>
                    <a:ext uri="{FF2B5EF4-FFF2-40B4-BE49-F238E27FC236}">
                      <a16:creationId xmlns:a16="http://schemas.microsoft.com/office/drawing/2014/main" id="{A2D84F69-718F-4322-B94B-D94979C51D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9" name="Picture 22">
                  <a:extLst>
                    <a:ext uri="{FF2B5EF4-FFF2-40B4-BE49-F238E27FC236}">
                      <a16:creationId xmlns:a16="http://schemas.microsoft.com/office/drawing/2014/main" id="{15D2AF6D-2E11-4CB6-B859-E759115850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80" name="Picture 23">
                  <a:extLst>
                    <a:ext uri="{FF2B5EF4-FFF2-40B4-BE49-F238E27FC236}">
                      <a16:creationId xmlns:a16="http://schemas.microsoft.com/office/drawing/2014/main" id="{2A9ECBEC-132D-48E7-ACF0-DEDF7144A5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2" name="Group 56">
                <a:extLst>
                  <a:ext uri="{FF2B5EF4-FFF2-40B4-BE49-F238E27FC236}">
                    <a16:creationId xmlns:a16="http://schemas.microsoft.com/office/drawing/2014/main" id="{AF54A4DC-55E8-4BD4-B0A8-9C578B5E7767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61" name="Picture 14">
                  <a:extLst>
                    <a:ext uri="{FF2B5EF4-FFF2-40B4-BE49-F238E27FC236}">
                      <a16:creationId xmlns:a16="http://schemas.microsoft.com/office/drawing/2014/main" id="{F3BD611F-7F47-458E-AD32-7825CD7214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2" name="Picture 15">
                  <a:extLst>
                    <a:ext uri="{FF2B5EF4-FFF2-40B4-BE49-F238E27FC236}">
                      <a16:creationId xmlns:a16="http://schemas.microsoft.com/office/drawing/2014/main" id="{12BB12F1-23EC-4126-B5DF-F93FF262D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3" name="Picture 16">
                  <a:extLst>
                    <a:ext uri="{FF2B5EF4-FFF2-40B4-BE49-F238E27FC236}">
                      <a16:creationId xmlns:a16="http://schemas.microsoft.com/office/drawing/2014/main" id="{B14AA2E7-4AEA-4498-B92D-43BC11140C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4" name="Picture 17">
                  <a:extLst>
                    <a:ext uri="{FF2B5EF4-FFF2-40B4-BE49-F238E27FC236}">
                      <a16:creationId xmlns:a16="http://schemas.microsoft.com/office/drawing/2014/main" id="{51AF71AC-708E-419B-B5DE-EC934C6331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5" name="Picture 18">
                  <a:extLst>
                    <a:ext uri="{FF2B5EF4-FFF2-40B4-BE49-F238E27FC236}">
                      <a16:creationId xmlns:a16="http://schemas.microsoft.com/office/drawing/2014/main" id="{DD4C0F09-D429-468A-A994-C65D652F55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6" name="Picture 19">
                  <a:extLst>
                    <a:ext uri="{FF2B5EF4-FFF2-40B4-BE49-F238E27FC236}">
                      <a16:creationId xmlns:a16="http://schemas.microsoft.com/office/drawing/2014/main" id="{62A8156B-E0B9-4C8D-A8AC-52DA6223B9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7" name="Picture 20">
                  <a:extLst>
                    <a:ext uri="{FF2B5EF4-FFF2-40B4-BE49-F238E27FC236}">
                      <a16:creationId xmlns:a16="http://schemas.microsoft.com/office/drawing/2014/main" id="{7BE0AC1D-4D1F-46FF-B211-0A88A11369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8" name="Picture 21">
                  <a:extLst>
                    <a:ext uri="{FF2B5EF4-FFF2-40B4-BE49-F238E27FC236}">
                      <a16:creationId xmlns:a16="http://schemas.microsoft.com/office/drawing/2014/main" id="{D12644E0-5F32-4EE0-A5C5-A984AEFEC7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9" name="Picture 22">
                  <a:extLst>
                    <a:ext uri="{FF2B5EF4-FFF2-40B4-BE49-F238E27FC236}">
                      <a16:creationId xmlns:a16="http://schemas.microsoft.com/office/drawing/2014/main" id="{7445FF19-9F78-4F4B-B3EE-31EE10005F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0" name="Picture 23">
                  <a:extLst>
                    <a:ext uri="{FF2B5EF4-FFF2-40B4-BE49-F238E27FC236}">
                      <a16:creationId xmlns:a16="http://schemas.microsoft.com/office/drawing/2014/main" id="{869194C1-9BD8-4921-8538-1DA440BA1A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3" name="Group 56">
                <a:extLst>
                  <a:ext uri="{FF2B5EF4-FFF2-40B4-BE49-F238E27FC236}">
                    <a16:creationId xmlns:a16="http://schemas.microsoft.com/office/drawing/2014/main" id="{1979E392-E011-4719-AC4A-0103751AC4B4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51" name="Picture 14">
                  <a:extLst>
                    <a:ext uri="{FF2B5EF4-FFF2-40B4-BE49-F238E27FC236}">
                      <a16:creationId xmlns:a16="http://schemas.microsoft.com/office/drawing/2014/main" id="{FA659813-1684-418A-9362-7B895AAC32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2" name="Picture 15">
                  <a:extLst>
                    <a:ext uri="{FF2B5EF4-FFF2-40B4-BE49-F238E27FC236}">
                      <a16:creationId xmlns:a16="http://schemas.microsoft.com/office/drawing/2014/main" id="{59D0BD7E-9A07-450B-B03C-9991946BC1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3" name="Picture 16">
                  <a:extLst>
                    <a:ext uri="{FF2B5EF4-FFF2-40B4-BE49-F238E27FC236}">
                      <a16:creationId xmlns:a16="http://schemas.microsoft.com/office/drawing/2014/main" id="{0789ECA8-9EFF-4C02-9E55-6BBEB86E8C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4" name="Picture 17">
                  <a:extLst>
                    <a:ext uri="{FF2B5EF4-FFF2-40B4-BE49-F238E27FC236}">
                      <a16:creationId xmlns:a16="http://schemas.microsoft.com/office/drawing/2014/main" id="{F640F4B7-A088-4060-AFEA-BC1706B07F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5" name="Picture 18">
                  <a:extLst>
                    <a:ext uri="{FF2B5EF4-FFF2-40B4-BE49-F238E27FC236}">
                      <a16:creationId xmlns:a16="http://schemas.microsoft.com/office/drawing/2014/main" id="{6112D01D-5EFD-4EF7-BD1B-725777CE1D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6" name="Picture 19">
                  <a:extLst>
                    <a:ext uri="{FF2B5EF4-FFF2-40B4-BE49-F238E27FC236}">
                      <a16:creationId xmlns:a16="http://schemas.microsoft.com/office/drawing/2014/main" id="{96201769-6E74-4247-A889-FAFC09DF7F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7" name="Picture 20">
                  <a:extLst>
                    <a:ext uri="{FF2B5EF4-FFF2-40B4-BE49-F238E27FC236}">
                      <a16:creationId xmlns:a16="http://schemas.microsoft.com/office/drawing/2014/main" id="{0DC23689-9989-47FC-94E2-7126116F1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8" name="Picture 21">
                  <a:extLst>
                    <a:ext uri="{FF2B5EF4-FFF2-40B4-BE49-F238E27FC236}">
                      <a16:creationId xmlns:a16="http://schemas.microsoft.com/office/drawing/2014/main" id="{41D0AE73-4612-49BD-A42A-8CD5832C3A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9" name="Picture 22">
                  <a:extLst>
                    <a:ext uri="{FF2B5EF4-FFF2-40B4-BE49-F238E27FC236}">
                      <a16:creationId xmlns:a16="http://schemas.microsoft.com/office/drawing/2014/main" id="{7A57F228-D260-46A3-BBD4-46850EAE2B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0" name="Picture 23">
                  <a:extLst>
                    <a:ext uri="{FF2B5EF4-FFF2-40B4-BE49-F238E27FC236}">
                      <a16:creationId xmlns:a16="http://schemas.microsoft.com/office/drawing/2014/main" id="{A3C71658-E1B3-4607-8280-02618E8CA5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4" name="Group 56">
                <a:extLst>
                  <a:ext uri="{FF2B5EF4-FFF2-40B4-BE49-F238E27FC236}">
                    <a16:creationId xmlns:a16="http://schemas.microsoft.com/office/drawing/2014/main" id="{0947AD49-170E-420D-B846-512BDC1F7D4C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41" name="Picture 14">
                  <a:extLst>
                    <a:ext uri="{FF2B5EF4-FFF2-40B4-BE49-F238E27FC236}">
                      <a16:creationId xmlns:a16="http://schemas.microsoft.com/office/drawing/2014/main" id="{E31B3F5A-7505-4EF7-8504-3B0A8921C8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2" name="Picture 15">
                  <a:extLst>
                    <a:ext uri="{FF2B5EF4-FFF2-40B4-BE49-F238E27FC236}">
                      <a16:creationId xmlns:a16="http://schemas.microsoft.com/office/drawing/2014/main" id="{67CC652B-ED26-42F7-9313-693F0E9FAB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3" name="Picture 16">
                  <a:extLst>
                    <a:ext uri="{FF2B5EF4-FFF2-40B4-BE49-F238E27FC236}">
                      <a16:creationId xmlns:a16="http://schemas.microsoft.com/office/drawing/2014/main" id="{7E8A31A0-D6B9-4B02-8389-4BFEB6F827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4" name="Picture 17">
                  <a:extLst>
                    <a:ext uri="{FF2B5EF4-FFF2-40B4-BE49-F238E27FC236}">
                      <a16:creationId xmlns:a16="http://schemas.microsoft.com/office/drawing/2014/main" id="{8CB19602-FCC0-406F-87C6-198D765D82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5" name="Picture 18">
                  <a:extLst>
                    <a:ext uri="{FF2B5EF4-FFF2-40B4-BE49-F238E27FC236}">
                      <a16:creationId xmlns:a16="http://schemas.microsoft.com/office/drawing/2014/main" id="{BAA7B950-F4B4-4F65-9325-E98B89D4B3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6" name="Picture 19">
                  <a:extLst>
                    <a:ext uri="{FF2B5EF4-FFF2-40B4-BE49-F238E27FC236}">
                      <a16:creationId xmlns:a16="http://schemas.microsoft.com/office/drawing/2014/main" id="{B4FBFF11-927F-4879-95E0-8F1AE7D6A8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7" name="Picture 20">
                  <a:extLst>
                    <a:ext uri="{FF2B5EF4-FFF2-40B4-BE49-F238E27FC236}">
                      <a16:creationId xmlns:a16="http://schemas.microsoft.com/office/drawing/2014/main" id="{7AE1EA07-3CE6-4692-8778-77D3D416AE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8" name="Picture 21">
                  <a:extLst>
                    <a:ext uri="{FF2B5EF4-FFF2-40B4-BE49-F238E27FC236}">
                      <a16:creationId xmlns:a16="http://schemas.microsoft.com/office/drawing/2014/main" id="{21946EB7-B99D-43DA-941F-329383E6D6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9" name="Picture 22">
                  <a:extLst>
                    <a:ext uri="{FF2B5EF4-FFF2-40B4-BE49-F238E27FC236}">
                      <a16:creationId xmlns:a16="http://schemas.microsoft.com/office/drawing/2014/main" id="{96E37FAB-F5EB-4230-B726-7A4DD6CC4E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0" name="Picture 23">
                  <a:extLst>
                    <a:ext uri="{FF2B5EF4-FFF2-40B4-BE49-F238E27FC236}">
                      <a16:creationId xmlns:a16="http://schemas.microsoft.com/office/drawing/2014/main" id="{4B14BAE9-DC13-4AD7-BA71-22C9831B04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5" name="Group 56">
                <a:extLst>
                  <a:ext uri="{FF2B5EF4-FFF2-40B4-BE49-F238E27FC236}">
                    <a16:creationId xmlns:a16="http://schemas.microsoft.com/office/drawing/2014/main" id="{7895B699-F121-4DF8-8636-6E1F9226190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31" name="Picture 14">
                  <a:extLst>
                    <a:ext uri="{FF2B5EF4-FFF2-40B4-BE49-F238E27FC236}">
                      <a16:creationId xmlns:a16="http://schemas.microsoft.com/office/drawing/2014/main" id="{505DB05D-C4D8-4CF2-BD0D-B2A905B2C0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2" name="Picture 15">
                  <a:extLst>
                    <a:ext uri="{FF2B5EF4-FFF2-40B4-BE49-F238E27FC236}">
                      <a16:creationId xmlns:a16="http://schemas.microsoft.com/office/drawing/2014/main" id="{61F5222E-0643-4A53-85D7-9887E03AA6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3" name="Picture 16">
                  <a:extLst>
                    <a:ext uri="{FF2B5EF4-FFF2-40B4-BE49-F238E27FC236}">
                      <a16:creationId xmlns:a16="http://schemas.microsoft.com/office/drawing/2014/main" id="{445F9B49-CBB1-4E55-AC9A-821C9C084F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4" name="Picture 17">
                  <a:extLst>
                    <a:ext uri="{FF2B5EF4-FFF2-40B4-BE49-F238E27FC236}">
                      <a16:creationId xmlns:a16="http://schemas.microsoft.com/office/drawing/2014/main" id="{2D4C80A8-FB4A-43DB-802D-3E63F7CFEA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5" name="Picture 18">
                  <a:extLst>
                    <a:ext uri="{FF2B5EF4-FFF2-40B4-BE49-F238E27FC236}">
                      <a16:creationId xmlns:a16="http://schemas.microsoft.com/office/drawing/2014/main" id="{1F96B1FD-BA3F-4F72-AA1C-47E84B2B05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6" name="Picture 19">
                  <a:extLst>
                    <a:ext uri="{FF2B5EF4-FFF2-40B4-BE49-F238E27FC236}">
                      <a16:creationId xmlns:a16="http://schemas.microsoft.com/office/drawing/2014/main" id="{FAF2E401-8860-4FDA-81BD-62558157B9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7" name="Picture 20">
                  <a:extLst>
                    <a:ext uri="{FF2B5EF4-FFF2-40B4-BE49-F238E27FC236}">
                      <a16:creationId xmlns:a16="http://schemas.microsoft.com/office/drawing/2014/main" id="{B0D0F193-0558-41B7-9A85-A00413EF77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8" name="Picture 21">
                  <a:extLst>
                    <a:ext uri="{FF2B5EF4-FFF2-40B4-BE49-F238E27FC236}">
                      <a16:creationId xmlns:a16="http://schemas.microsoft.com/office/drawing/2014/main" id="{9B47AEB3-B60D-44BF-A7EE-4EBBB0D15C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9" name="Picture 22">
                  <a:extLst>
                    <a:ext uri="{FF2B5EF4-FFF2-40B4-BE49-F238E27FC236}">
                      <a16:creationId xmlns:a16="http://schemas.microsoft.com/office/drawing/2014/main" id="{C108C627-F65C-4B15-80AB-FCBA678BCD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0" name="Picture 23">
                  <a:extLst>
                    <a:ext uri="{FF2B5EF4-FFF2-40B4-BE49-F238E27FC236}">
                      <a16:creationId xmlns:a16="http://schemas.microsoft.com/office/drawing/2014/main" id="{93E55283-CDB6-4C62-8672-BA324981DE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6" name="Group 56">
                <a:extLst>
                  <a:ext uri="{FF2B5EF4-FFF2-40B4-BE49-F238E27FC236}">
                    <a16:creationId xmlns:a16="http://schemas.microsoft.com/office/drawing/2014/main" id="{CCEEE5FA-8E1B-40D0-A865-262D5339E36F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21" name="Picture 14">
                  <a:extLst>
                    <a:ext uri="{FF2B5EF4-FFF2-40B4-BE49-F238E27FC236}">
                      <a16:creationId xmlns:a16="http://schemas.microsoft.com/office/drawing/2014/main" id="{80B1EDDB-2A26-4826-AF75-227DFB3E7A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2" name="Picture 15">
                  <a:extLst>
                    <a:ext uri="{FF2B5EF4-FFF2-40B4-BE49-F238E27FC236}">
                      <a16:creationId xmlns:a16="http://schemas.microsoft.com/office/drawing/2014/main" id="{D9216F3C-52A4-4219-912F-682E6A2A48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3" name="Picture 16">
                  <a:extLst>
                    <a:ext uri="{FF2B5EF4-FFF2-40B4-BE49-F238E27FC236}">
                      <a16:creationId xmlns:a16="http://schemas.microsoft.com/office/drawing/2014/main" id="{1750BA7F-A9DD-45BB-9597-7C06E98C63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4" name="Picture 17">
                  <a:extLst>
                    <a:ext uri="{FF2B5EF4-FFF2-40B4-BE49-F238E27FC236}">
                      <a16:creationId xmlns:a16="http://schemas.microsoft.com/office/drawing/2014/main" id="{CCEB952E-BE0B-4799-9E14-AD8AD538E5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5" name="Picture 18">
                  <a:extLst>
                    <a:ext uri="{FF2B5EF4-FFF2-40B4-BE49-F238E27FC236}">
                      <a16:creationId xmlns:a16="http://schemas.microsoft.com/office/drawing/2014/main" id="{9ED15FA6-12BF-4F29-9FB5-E47D9FC953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6" name="Picture 19">
                  <a:extLst>
                    <a:ext uri="{FF2B5EF4-FFF2-40B4-BE49-F238E27FC236}">
                      <a16:creationId xmlns:a16="http://schemas.microsoft.com/office/drawing/2014/main" id="{FE71B79A-ECF6-4517-8CD8-7B948FF4DA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7" name="Picture 20">
                  <a:extLst>
                    <a:ext uri="{FF2B5EF4-FFF2-40B4-BE49-F238E27FC236}">
                      <a16:creationId xmlns:a16="http://schemas.microsoft.com/office/drawing/2014/main" id="{C43F64BA-8C08-440D-9CBB-9BE050CB7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8" name="Picture 21">
                  <a:extLst>
                    <a:ext uri="{FF2B5EF4-FFF2-40B4-BE49-F238E27FC236}">
                      <a16:creationId xmlns:a16="http://schemas.microsoft.com/office/drawing/2014/main" id="{B8781BCB-A99D-4BDC-9D3A-0EA181EEFA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9" name="Picture 22">
                  <a:extLst>
                    <a:ext uri="{FF2B5EF4-FFF2-40B4-BE49-F238E27FC236}">
                      <a16:creationId xmlns:a16="http://schemas.microsoft.com/office/drawing/2014/main" id="{467618CB-FF94-434D-9FB9-98FE127BB8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0" name="Picture 23">
                  <a:extLst>
                    <a:ext uri="{FF2B5EF4-FFF2-40B4-BE49-F238E27FC236}">
                      <a16:creationId xmlns:a16="http://schemas.microsoft.com/office/drawing/2014/main" id="{0CD49E56-6B1D-4DFE-898D-AEE9DD3D57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7" name="Group 56">
                <a:extLst>
                  <a:ext uri="{FF2B5EF4-FFF2-40B4-BE49-F238E27FC236}">
                    <a16:creationId xmlns:a16="http://schemas.microsoft.com/office/drawing/2014/main" id="{6F1E3AC2-BCE3-4CBD-B74A-2AF632D2BECA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11" name="Picture 14">
                  <a:extLst>
                    <a:ext uri="{FF2B5EF4-FFF2-40B4-BE49-F238E27FC236}">
                      <a16:creationId xmlns:a16="http://schemas.microsoft.com/office/drawing/2014/main" id="{9335CAA2-4492-4986-8F90-6CBCC73B1B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2" name="Picture 15">
                  <a:extLst>
                    <a:ext uri="{FF2B5EF4-FFF2-40B4-BE49-F238E27FC236}">
                      <a16:creationId xmlns:a16="http://schemas.microsoft.com/office/drawing/2014/main" id="{077D34E6-417A-4896-AAD3-B982423A1C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3" name="Picture 16">
                  <a:extLst>
                    <a:ext uri="{FF2B5EF4-FFF2-40B4-BE49-F238E27FC236}">
                      <a16:creationId xmlns:a16="http://schemas.microsoft.com/office/drawing/2014/main" id="{A3183369-F8B7-4243-8896-2022EC1E5D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4" name="Picture 17">
                  <a:extLst>
                    <a:ext uri="{FF2B5EF4-FFF2-40B4-BE49-F238E27FC236}">
                      <a16:creationId xmlns:a16="http://schemas.microsoft.com/office/drawing/2014/main" id="{99B7FA38-5055-4CE9-B394-29B0FFE898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5" name="Picture 18">
                  <a:extLst>
                    <a:ext uri="{FF2B5EF4-FFF2-40B4-BE49-F238E27FC236}">
                      <a16:creationId xmlns:a16="http://schemas.microsoft.com/office/drawing/2014/main" id="{4895A974-B225-4DF0-AB42-09E1EADCBA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6" name="Picture 19">
                  <a:extLst>
                    <a:ext uri="{FF2B5EF4-FFF2-40B4-BE49-F238E27FC236}">
                      <a16:creationId xmlns:a16="http://schemas.microsoft.com/office/drawing/2014/main" id="{E6D91B95-1F30-4D34-AB12-F274335BD5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7" name="Picture 20">
                  <a:extLst>
                    <a:ext uri="{FF2B5EF4-FFF2-40B4-BE49-F238E27FC236}">
                      <a16:creationId xmlns:a16="http://schemas.microsoft.com/office/drawing/2014/main" id="{6B0B405A-8594-4C6C-B614-8AA6E0A9D6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8" name="Picture 21">
                  <a:extLst>
                    <a:ext uri="{FF2B5EF4-FFF2-40B4-BE49-F238E27FC236}">
                      <a16:creationId xmlns:a16="http://schemas.microsoft.com/office/drawing/2014/main" id="{CF9F9125-9698-4738-8468-235509A564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9" name="Picture 22">
                  <a:extLst>
                    <a:ext uri="{FF2B5EF4-FFF2-40B4-BE49-F238E27FC236}">
                      <a16:creationId xmlns:a16="http://schemas.microsoft.com/office/drawing/2014/main" id="{3AF2E50F-D4B8-4985-9F4B-EB8ABB2B54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0" name="Picture 23">
                  <a:extLst>
                    <a:ext uri="{FF2B5EF4-FFF2-40B4-BE49-F238E27FC236}">
                      <a16:creationId xmlns:a16="http://schemas.microsoft.com/office/drawing/2014/main" id="{A5599E62-6036-4ED0-92F2-8A1F10163D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8" name="Group 56">
                <a:extLst>
                  <a:ext uri="{FF2B5EF4-FFF2-40B4-BE49-F238E27FC236}">
                    <a16:creationId xmlns:a16="http://schemas.microsoft.com/office/drawing/2014/main" id="{34F595B5-ABA2-47E5-BBF1-096589985AFD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01" name="Picture 14">
                  <a:extLst>
                    <a:ext uri="{FF2B5EF4-FFF2-40B4-BE49-F238E27FC236}">
                      <a16:creationId xmlns:a16="http://schemas.microsoft.com/office/drawing/2014/main" id="{BDF0A703-E627-4561-8548-449BF04167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2" name="Picture 15">
                  <a:extLst>
                    <a:ext uri="{FF2B5EF4-FFF2-40B4-BE49-F238E27FC236}">
                      <a16:creationId xmlns:a16="http://schemas.microsoft.com/office/drawing/2014/main" id="{0F00D456-34CF-47C9-BADA-8E952918C8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3" name="Picture 16">
                  <a:extLst>
                    <a:ext uri="{FF2B5EF4-FFF2-40B4-BE49-F238E27FC236}">
                      <a16:creationId xmlns:a16="http://schemas.microsoft.com/office/drawing/2014/main" id="{F8FE6381-11EB-4973-BE96-DC5ADDB53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4" name="Picture 17">
                  <a:extLst>
                    <a:ext uri="{FF2B5EF4-FFF2-40B4-BE49-F238E27FC236}">
                      <a16:creationId xmlns:a16="http://schemas.microsoft.com/office/drawing/2014/main" id="{BEC93E00-6732-41F4-8DE5-894E2F0135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5" name="Picture 18">
                  <a:extLst>
                    <a:ext uri="{FF2B5EF4-FFF2-40B4-BE49-F238E27FC236}">
                      <a16:creationId xmlns:a16="http://schemas.microsoft.com/office/drawing/2014/main" id="{410171F2-A032-434B-B505-8D0148084D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6" name="Picture 19">
                  <a:extLst>
                    <a:ext uri="{FF2B5EF4-FFF2-40B4-BE49-F238E27FC236}">
                      <a16:creationId xmlns:a16="http://schemas.microsoft.com/office/drawing/2014/main" id="{A01949A1-571C-4DAE-9080-48750220DF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7" name="Picture 20">
                  <a:extLst>
                    <a:ext uri="{FF2B5EF4-FFF2-40B4-BE49-F238E27FC236}">
                      <a16:creationId xmlns:a16="http://schemas.microsoft.com/office/drawing/2014/main" id="{C97EF802-F405-43F3-9C71-A65F21CD51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8" name="Picture 21">
                  <a:extLst>
                    <a:ext uri="{FF2B5EF4-FFF2-40B4-BE49-F238E27FC236}">
                      <a16:creationId xmlns:a16="http://schemas.microsoft.com/office/drawing/2014/main" id="{D341FA92-E72B-46F5-B12D-90A10BF343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9" name="Picture 22">
                  <a:extLst>
                    <a:ext uri="{FF2B5EF4-FFF2-40B4-BE49-F238E27FC236}">
                      <a16:creationId xmlns:a16="http://schemas.microsoft.com/office/drawing/2014/main" id="{1F0CF0EE-3D6D-4DB1-9D1C-AE018C08D5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0" name="Picture 23">
                  <a:extLst>
                    <a:ext uri="{FF2B5EF4-FFF2-40B4-BE49-F238E27FC236}">
                      <a16:creationId xmlns:a16="http://schemas.microsoft.com/office/drawing/2014/main" id="{27FEAD09-5F0C-4175-B6B1-4C24B7BC54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9" name="Group 56">
                <a:extLst>
                  <a:ext uri="{FF2B5EF4-FFF2-40B4-BE49-F238E27FC236}">
                    <a16:creationId xmlns:a16="http://schemas.microsoft.com/office/drawing/2014/main" id="{CD2ABAFF-6112-47F7-A43F-CFC61FE1F23E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91" name="Picture 14">
                  <a:extLst>
                    <a:ext uri="{FF2B5EF4-FFF2-40B4-BE49-F238E27FC236}">
                      <a16:creationId xmlns:a16="http://schemas.microsoft.com/office/drawing/2014/main" id="{117A9614-3CDE-4713-88DC-84A11D1C0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2" name="Picture 15">
                  <a:extLst>
                    <a:ext uri="{FF2B5EF4-FFF2-40B4-BE49-F238E27FC236}">
                      <a16:creationId xmlns:a16="http://schemas.microsoft.com/office/drawing/2014/main" id="{3465840B-3CCD-41FB-927C-2F9310D5B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3" name="Picture 16">
                  <a:extLst>
                    <a:ext uri="{FF2B5EF4-FFF2-40B4-BE49-F238E27FC236}">
                      <a16:creationId xmlns:a16="http://schemas.microsoft.com/office/drawing/2014/main" id="{83E9DB72-DDAA-419E-9C79-1AA6746E8C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4" name="Picture 17">
                  <a:extLst>
                    <a:ext uri="{FF2B5EF4-FFF2-40B4-BE49-F238E27FC236}">
                      <a16:creationId xmlns:a16="http://schemas.microsoft.com/office/drawing/2014/main" id="{6C537250-3425-404B-A80F-3835D034EB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5" name="Picture 18">
                  <a:extLst>
                    <a:ext uri="{FF2B5EF4-FFF2-40B4-BE49-F238E27FC236}">
                      <a16:creationId xmlns:a16="http://schemas.microsoft.com/office/drawing/2014/main" id="{095E17CA-A3AB-4985-9245-08DF3EEDD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6" name="Picture 19">
                  <a:extLst>
                    <a:ext uri="{FF2B5EF4-FFF2-40B4-BE49-F238E27FC236}">
                      <a16:creationId xmlns:a16="http://schemas.microsoft.com/office/drawing/2014/main" id="{9311782C-A280-4DEA-B3F1-292026EBC9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7" name="Picture 20">
                  <a:extLst>
                    <a:ext uri="{FF2B5EF4-FFF2-40B4-BE49-F238E27FC236}">
                      <a16:creationId xmlns:a16="http://schemas.microsoft.com/office/drawing/2014/main" id="{9A1FC7C4-29D9-47A7-AA2B-8B0C85291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8" name="Picture 21">
                  <a:extLst>
                    <a:ext uri="{FF2B5EF4-FFF2-40B4-BE49-F238E27FC236}">
                      <a16:creationId xmlns:a16="http://schemas.microsoft.com/office/drawing/2014/main" id="{845FD223-6D53-44A3-8545-D96ABFA766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9" name="Picture 22">
                  <a:extLst>
                    <a:ext uri="{FF2B5EF4-FFF2-40B4-BE49-F238E27FC236}">
                      <a16:creationId xmlns:a16="http://schemas.microsoft.com/office/drawing/2014/main" id="{1EBDAF2F-C6ED-4C7E-93F2-7E3F39D6FA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0" name="Picture 23">
                  <a:extLst>
                    <a:ext uri="{FF2B5EF4-FFF2-40B4-BE49-F238E27FC236}">
                      <a16:creationId xmlns:a16="http://schemas.microsoft.com/office/drawing/2014/main" id="{EEE7BBCA-31FA-439F-B41A-AEBADF994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80" name="Group 56">
                <a:extLst>
                  <a:ext uri="{FF2B5EF4-FFF2-40B4-BE49-F238E27FC236}">
                    <a16:creationId xmlns:a16="http://schemas.microsoft.com/office/drawing/2014/main" id="{8B1E2D6D-1F81-4F84-8D51-126D0A70A28F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81" name="Picture 1780">
                  <a:extLst>
                    <a:ext uri="{FF2B5EF4-FFF2-40B4-BE49-F238E27FC236}">
                      <a16:creationId xmlns:a16="http://schemas.microsoft.com/office/drawing/2014/main" id="{F906C502-798F-4393-B344-2E4E1255CB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2" name="Picture 1781">
                  <a:extLst>
                    <a:ext uri="{FF2B5EF4-FFF2-40B4-BE49-F238E27FC236}">
                      <a16:creationId xmlns:a16="http://schemas.microsoft.com/office/drawing/2014/main" id="{F5ACFD41-E8C9-47C6-A4CD-70385649AB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3" name="Picture 1782">
                  <a:extLst>
                    <a:ext uri="{FF2B5EF4-FFF2-40B4-BE49-F238E27FC236}">
                      <a16:creationId xmlns:a16="http://schemas.microsoft.com/office/drawing/2014/main" id="{885FD49F-E37A-4674-B2E4-3AEA1E426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4" name="Picture 1783">
                  <a:extLst>
                    <a:ext uri="{FF2B5EF4-FFF2-40B4-BE49-F238E27FC236}">
                      <a16:creationId xmlns:a16="http://schemas.microsoft.com/office/drawing/2014/main" id="{9D9C4B4A-9356-4B44-B9C4-173348FC67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5" name="Picture 1784">
                  <a:extLst>
                    <a:ext uri="{FF2B5EF4-FFF2-40B4-BE49-F238E27FC236}">
                      <a16:creationId xmlns:a16="http://schemas.microsoft.com/office/drawing/2014/main" id="{C9950B57-63D8-415D-965A-81DBF42997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6" name="Picture 1785">
                  <a:extLst>
                    <a:ext uri="{FF2B5EF4-FFF2-40B4-BE49-F238E27FC236}">
                      <a16:creationId xmlns:a16="http://schemas.microsoft.com/office/drawing/2014/main" id="{17D249C7-0DB9-4D24-A3C3-48C238654A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7" name="Picture 1786">
                  <a:extLst>
                    <a:ext uri="{FF2B5EF4-FFF2-40B4-BE49-F238E27FC236}">
                      <a16:creationId xmlns:a16="http://schemas.microsoft.com/office/drawing/2014/main" id="{75DF4010-00FC-47E4-8D19-C191013637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8" name="Picture 1787">
                  <a:extLst>
                    <a:ext uri="{FF2B5EF4-FFF2-40B4-BE49-F238E27FC236}">
                      <a16:creationId xmlns:a16="http://schemas.microsoft.com/office/drawing/2014/main" id="{DB2C3E21-E66C-4BEC-BDA5-B6A6FF30A8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9" name="Picture 1788">
                  <a:extLst>
                    <a:ext uri="{FF2B5EF4-FFF2-40B4-BE49-F238E27FC236}">
                      <a16:creationId xmlns:a16="http://schemas.microsoft.com/office/drawing/2014/main" id="{57B19F48-95DD-4980-956B-EB878D8786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0" name="Picture 1789">
                  <a:extLst>
                    <a:ext uri="{FF2B5EF4-FFF2-40B4-BE49-F238E27FC236}">
                      <a16:creationId xmlns:a16="http://schemas.microsoft.com/office/drawing/2014/main" id="{936BC32D-50DF-4E71-BAA5-793E11F550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767" name="Flowchart: Data 1766">
              <a:extLst>
                <a:ext uri="{FF2B5EF4-FFF2-40B4-BE49-F238E27FC236}">
                  <a16:creationId xmlns:a16="http://schemas.microsoft.com/office/drawing/2014/main" id="{AD227F24-542D-4931-93B9-0103AF6F78E8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8" name="Flowchart: Data 1767">
              <a:extLst>
                <a:ext uri="{FF2B5EF4-FFF2-40B4-BE49-F238E27FC236}">
                  <a16:creationId xmlns:a16="http://schemas.microsoft.com/office/drawing/2014/main" id="{9F829C23-974F-490E-B3A7-06028CC6A4DD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9" name="Rectangle 1768">
              <a:extLst>
                <a:ext uri="{FF2B5EF4-FFF2-40B4-BE49-F238E27FC236}">
                  <a16:creationId xmlns:a16="http://schemas.microsoft.com/office/drawing/2014/main" id="{896194DB-60A2-4291-8481-12F756D06271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0" name="Rectangle 1769">
              <a:extLst>
                <a:ext uri="{FF2B5EF4-FFF2-40B4-BE49-F238E27FC236}">
                  <a16:creationId xmlns:a16="http://schemas.microsoft.com/office/drawing/2014/main" id="{C6C58CC5-4DAB-46B2-BA12-F342FBE40006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81" name="Group 1880">
            <a:extLst>
              <a:ext uri="{FF2B5EF4-FFF2-40B4-BE49-F238E27FC236}">
                <a16:creationId xmlns:a16="http://schemas.microsoft.com/office/drawing/2014/main" id="{7C07ECB8-4B8A-4C87-B5D6-05C47A3355BD}"/>
              </a:ext>
            </a:extLst>
          </p:cNvPr>
          <p:cNvGrpSpPr/>
          <p:nvPr/>
        </p:nvGrpSpPr>
        <p:grpSpPr>
          <a:xfrm rot="10800000">
            <a:off x="573353" y="3309495"/>
            <a:ext cx="1659716" cy="1650947"/>
            <a:chOff x="5820464" y="1376733"/>
            <a:chExt cx="1659716" cy="1650947"/>
          </a:xfrm>
        </p:grpSpPr>
        <p:grpSp>
          <p:nvGrpSpPr>
            <p:cNvPr id="1882" name="Group 1881">
              <a:extLst>
                <a:ext uri="{FF2B5EF4-FFF2-40B4-BE49-F238E27FC236}">
                  <a16:creationId xmlns:a16="http://schemas.microsoft.com/office/drawing/2014/main" id="{8F207F2A-53CD-4F5F-B111-66D71867D301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887" name="Group 56">
                <a:extLst>
                  <a:ext uri="{FF2B5EF4-FFF2-40B4-BE49-F238E27FC236}">
                    <a16:creationId xmlns:a16="http://schemas.microsoft.com/office/drawing/2014/main" id="{D9891E82-9FC6-48BC-9896-6152BDFCF632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87" name="Picture 14">
                  <a:extLst>
                    <a:ext uri="{FF2B5EF4-FFF2-40B4-BE49-F238E27FC236}">
                      <a16:creationId xmlns:a16="http://schemas.microsoft.com/office/drawing/2014/main" id="{A58B0EA7-CD68-4E86-84A3-F193D3F394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8" name="Picture 15">
                  <a:extLst>
                    <a:ext uri="{FF2B5EF4-FFF2-40B4-BE49-F238E27FC236}">
                      <a16:creationId xmlns:a16="http://schemas.microsoft.com/office/drawing/2014/main" id="{B051A97B-FB07-459D-9071-634CFEC318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9" name="Picture 16">
                  <a:extLst>
                    <a:ext uri="{FF2B5EF4-FFF2-40B4-BE49-F238E27FC236}">
                      <a16:creationId xmlns:a16="http://schemas.microsoft.com/office/drawing/2014/main" id="{FDDA02E5-ACE8-4608-9512-81BB0158F9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0" name="Picture 17">
                  <a:extLst>
                    <a:ext uri="{FF2B5EF4-FFF2-40B4-BE49-F238E27FC236}">
                      <a16:creationId xmlns:a16="http://schemas.microsoft.com/office/drawing/2014/main" id="{56B4F246-AA3F-46EC-A041-E9D4043585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1" name="Picture 18">
                  <a:extLst>
                    <a:ext uri="{FF2B5EF4-FFF2-40B4-BE49-F238E27FC236}">
                      <a16:creationId xmlns:a16="http://schemas.microsoft.com/office/drawing/2014/main" id="{800542EA-8F13-4D97-A385-5AC59DAB0F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2" name="Picture 19">
                  <a:extLst>
                    <a:ext uri="{FF2B5EF4-FFF2-40B4-BE49-F238E27FC236}">
                      <a16:creationId xmlns:a16="http://schemas.microsoft.com/office/drawing/2014/main" id="{2028B0EB-29BD-44DD-AB74-E5DB2A6071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3" name="Picture 20">
                  <a:extLst>
                    <a:ext uri="{FF2B5EF4-FFF2-40B4-BE49-F238E27FC236}">
                      <a16:creationId xmlns:a16="http://schemas.microsoft.com/office/drawing/2014/main" id="{1623B6C3-B139-4C29-9529-0ED6EB2CE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4" name="Picture 21">
                  <a:extLst>
                    <a:ext uri="{FF2B5EF4-FFF2-40B4-BE49-F238E27FC236}">
                      <a16:creationId xmlns:a16="http://schemas.microsoft.com/office/drawing/2014/main" id="{D7CB1313-9FB9-4310-B0E7-1FBD55ECCD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5" name="Picture 22">
                  <a:extLst>
                    <a:ext uri="{FF2B5EF4-FFF2-40B4-BE49-F238E27FC236}">
                      <a16:creationId xmlns:a16="http://schemas.microsoft.com/office/drawing/2014/main" id="{CFC32337-B4D7-4249-ABF6-B921395C43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6" name="Picture 23">
                  <a:extLst>
                    <a:ext uri="{FF2B5EF4-FFF2-40B4-BE49-F238E27FC236}">
                      <a16:creationId xmlns:a16="http://schemas.microsoft.com/office/drawing/2014/main" id="{9A0ED398-8E7C-4719-9275-984FA60839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8" name="Group 56">
                <a:extLst>
                  <a:ext uri="{FF2B5EF4-FFF2-40B4-BE49-F238E27FC236}">
                    <a16:creationId xmlns:a16="http://schemas.microsoft.com/office/drawing/2014/main" id="{90ABD891-FFA2-464A-B6F2-D402D70AB291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77" name="Picture 14">
                  <a:extLst>
                    <a:ext uri="{FF2B5EF4-FFF2-40B4-BE49-F238E27FC236}">
                      <a16:creationId xmlns:a16="http://schemas.microsoft.com/office/drawing/2014/main" id="{C47BD376-7B1B-4FCE-82BE-3DE01F44D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8" name="Picture 15">
                  <a:extLst>
                    <a:ext uri="{FF2B5EF4-FFF2-40B4-BE49-F238E27FC236}">
                      <a16:creationId xmlns:a16="http://schemas.microsoft.com/office/drawing/2014/main" id="{5A983862-F53B-4C43-873C-8E3F155CD6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9" name="Picture 16">
                  <a:extLst>
                    <a:ext uri="{FF2B5EF4-FFF2-40B4-BE49-F238E27FC236}">
                      <a16:creationId xmlns:a16="http://schemas.microsoft.com/office/drawing/2014/main" id="{6F81BC5C-1CF4-4E1F-A239-3D2D4FCF9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0" name="Picture 17">
                  <a:extLst>
                    <a:ext uri="{FF2B5EF4-FFF2-40B4-BE49-F238E27FC236}">
                      <a16:creationId xmlns:a16="http://schemas.microsoft.com/office/drawing/2014/main" id="{5837CC26-7A83-44F4-89FD-CF1AE8688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1" name="Picture 18">
                  <a:extLst>
                    <a:ext uri="{FF2B5EF4-FFF2-40B4-BE49-F238E27FC236}">
                      <a16:creationId xmlns:a16="http://schemas.microsoft.com/office/drawing/2014/main" id="{CBB40A56-B6FC-4455-98A9-E4A84CBF0E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2" name="Picture 19">
                  <a:extLst>
                    <a:ext uri="{FF2B5EF4-FFF2-40B4-BE49-F238E27FC236}">
                      <a16:creationId xmlns:a16="http://schemas.microsoft.com/office/drawing/2014/main" id="{8EDBAE47-02D0-4935-8A47-F2C67B5F8C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3" name="Picture 20">
                  <a:extLst>
                    <a:ext uri="{FF2B5EF4-FFF2-40B4-BE49-F238E27FC236}">
                      <a16:creationId xmlns:a16="http://schemas.microsoft.com/office/drawing/2014/main" id="{C1277EFB-2974-4245-A69A-FF0919077C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4" name="Picture 21">
                  <a:extLst>
                    <a:ext uri="{FF2B5EF4-FFF2-40B4-BE49-F238E27FC236}">
                      <a16:creationId xmlns:a16="http://schemas.microsoft.com/office/drawing/2014/main" id="{58B0CE95-73C2-43AA-B672-C366F91E42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5" name="Picture 22">
                  <a:extLst>
                    <a:ext uri="{FF2B5EF4-FFF2-40B4-BE49-F238E27FC236}">
                      <a16:creationId xmlns:a16="http://schemas.microsoft.com/office/drawing/2014/main" id="{71B6D392-92DB-4B47-A126-B6B7CCB19A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6" name="Picture 23">
                  <a:extLst>
                    <a:ext uri="{FF2B5EF4-FFF2-40B4-BE49-F238E27FC236}">
                      <a16:creationId xmlns:a16="http://schemas.microsoft.com/office/drawing/2014/main" id="{0981AF09-2F9A-47FD-8C8D-5FD9DABF8F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9" name="Group 56">
                <a:extLst>
                  <a:ext uri="{FF2B5EF4-FFF2-40B4-BE49-F238E27FC236}">
                    <a16:creationId xmlns:a16="http://schemas.microsoft.com/office/drawing/2014/main" id="{1611877B-5F64-44FC-A6FE-BDFD537E4988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67" name="Picture 14">
                  <a:extLst>
                    <a:ext uri="{FF2B5EF4-FFF2-40B4-BE49-F238E27FC236}">
                      <a16:creationId xmlns:a16="http://schemas.microsoft.com/office/drawing/2014/main" id="{DA1BF2F4-274F-4E72-8FEA-A630BB54C9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8" name="Picture 15">
                  <a:extLst>
                    <a:ext uri="{FF2B5EF4-FFF2-40B4-BE49-F238E27FC236}">
                      <a16:creationId xmlns:a16="http://schemas.microsoft.com/office/drawing/2014/main" id="{5C5A891A-FB68-412C-BC70-10295AFA6D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9" name="Picture 16">
                  <a:extLst>
                    <a:ext uri="{FF2B5EF4-FFF2-40B4-BE49-F238E27FC236}">
                      <a16:creationId xmlns:a16="http://schemas.microsoft.com/office/drawing/2014/main" id="{5E7E5E00-769B-4C14-8106-5E5FA34DBF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0" name="Picture 17">
                  <a:extLst>
                    <a:ext uri="{FF2B5EF4-FFF2-40B4-BE49-F238E27FC236}">
                      <a16:creationId xmlns:a16="http://schemas.microsoft.com/office/drawing/2014/main" id="{5ADD78B8-B4AF-493C-B0C5-AD983CDE1D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1" name="Picture 18">
                  <a:extLst>
                    <a:ext uri="{FF2B5EF4-FFF2-40B4-BE49-F238E27FC236}">
                      <a16:creationId xmlns:a16="http://schemas.microsoft.com/office/drawing/2014/main" id="{55153EB8-2865-4901-B23E-DE9518BA06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2" name="Picture 19">
                  <a:extLst>
                    <a:ext uri="{FF2B5EF4-FFF2-40B4-BE49-F238E27FC236}">
                      <a16:creationId xmlns:a16="http://schemas.microsoft.com/office/drawing/2014/main" id="{4564094C-CF0F-4250-94E6-FC9813A5E7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3" name="Picture 20">
                  <a:extLst>
                    <a:ext uri="{FF2B5EF4-FFF2-40B4-BE49-F238E27FC236}">
                      <a16:creationId xmlns:a16="http://schemas.microsoft.com/office/drawing/2014/main" id="{79CF5399-7888-4278-9965-D134BF288E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4" name="Picture 21">
                  <a:extLst>
                    <a:ext uri="{FF2B5EF4-FFF2-40B4-BE49-F238E27FC236}">
                      <a16:creationId xmlns:a16="http://schemas.microsoft.com/office/drawing/2014/main" id="{E67BCD0B-1644-4B61-BAC5-9F1FB94B1C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5" name="Picture 22">
                  <a:extLst>
                    <a:ext uri="{FF2B5EF4-FFF2-40B4-BE49-F238E27FC236}">
                      <a16:creationId xmlns:a16="http://schemas.microsoft.com/office/drawing/2014/main" id="{BA13314B-CB35-4779-BE6A-CA3AEAE005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6" name="Picture 23">
                  <a:extLst>
                    <a:ext uri="{FF2B5EF4-FFF2-40B4-BE49-F238E27FC236}">
                      <a16:creationId xmlns:a16="http://schemas.microsoft.com/office/drawing/2014/main" id="{5CE6E109-E316-43EC-8A6A-AF324B1DD0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0" name="Group 56">
                <a:extLst>
                  <a:ext uri="{FF2B5EF4-FFF2-40B4-BE49-F238E27FC236}">
                    <a16:creationId xmlns:a16="http://schemas.microsoft.com/office/drawing/2014/main" id="{AE82AD69-3BA1-42F3-8EB0-AA12CCB97C03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57" name="Picture 14">
                  <a:extLst>
                    <a:ext uri="{FF2B5EF4-FFF2-40B4-BE49-F238E27FC236}">
                      <a16:creationId xmlns:a16="http://schemas.microsoft.com/office/drawing/2014/main" id="{0EB6BF08-9C00-46D1-AAA9-04861A770A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8" name="Picture 15">
                  <a:extLst>
                    <a:ext uri="{FF2B5EF4-FFF2-40B4-BE49-F238E27FC236}">
                      <a16:creationId xmlns:a16="http://schemas.microsoft.com/office/drawing/2014/main" id="{4E4B54E4-5BA3-44BA-9238-55236DDD2E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9" name="Picture 16">
                  <a:extLst>
                    <a:ext uri="{FF2B5EF4-FFF2-40B4-BE49-F238E27FC236}">
                      <a16:creationId xmlns:a16="http://schemas.microsoft.com/office/drawing/2014/main" id="{B7422319-E9D0-4E73-8E14-00F6A06E2D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0" name="Picture 17">
                  <a:extLst>
                    <a:ext uri="{FF2B5EF4-FFF2-40B4-BE49-F238E27FC236}">
                      <a16:creationId xmlns:a16="http://schemas.microsoft.com/office/drawing/2014/main" id="{45B4DB4F-FE7D-410C-A99D-7B6A121B7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1" name="Picture 18">
                  <a:extLst>
                    <a:ext uri="{FF2B5EF4-FFF2-40B4-BE49-F238E27FC236}">
                      <a16:creationId xmlns:a16="http://schemas.microsoft.com/office/drawing/2014/main" id="{352AEF7C-0855-4A31-9978-E23F18D5F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2" name="Picture 19">
                  <a:extLst>
                    <a:ext uri="{FF2B5EF4-FFF2-40B4-BE49-F238E27FC236}">
                      <a16:creationId xmlns:a16="http://schemas.microsoft.com/office/drawing/2014/main" id="{FC0B34C9-7D9F-4AC4-9610-68679742A2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3" name="Picture 20">
                  <a:extLst>
                    <a:ext uri="{FF2B5EF4-FFF2-40B4-BE49-F238E27FC236}">
                      <a16:creationId xmlns:a16="http://schemas.microsoft.com/office/drawing/2014/main" id="{7D9273BE-3A6C-4EA9-B901-22245C3AEC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4" name="Picture 21">
                  <a:extLst>
                    <a:ext uri="{FF2B5EF4-FFF2-40B4-BE49-F238E27FC236}">
                      <a16:creationId xmlns:a16="http://schemas.microsoft.com/office/drawing/2014/main" id="{AEB08DCE-014A-4ED3-A883-F239C306D7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5" name="Picture 22">
                  <a:extLst>
                    <a:ext uri="{FF2B5EF4-FFF2-40B4-BE49-F238E27FC236}">
                      <a16:creationId xmlns:a16="http://schemas.microsoft.com/office/drawing/2014/main" id="{FE65AA43-7644-4E65-AE3A-B2DB49479B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6" name="Picture 23">
                  <a:extLst>
                    <a:ext uri="{FF2B5EF4-FFF2-40B4-BE49-F238E27FC236}">
                      <a16:creationId xmlns:a16="http://schemas.microsoft.com/office/drawing/2014/main" id="{B1B4AA98-770A-4893-9518-F8695F0E3E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1" name="Group 56">
                <a:extLst>
                  <a:ext uri="{FF2B5EF4-FFF2-40B4-BE49-F238E27FC236}">
                    <a16:creationId xmlns:a16="http://schemas.microsoft.com/office/drawing/2014/main" id="{6E8C3CD5-3139-4DBE-8928-ACDE0A8B2CDB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47" name="Picture 14">
                  <a:extLst>
                    <a:ext uri="{FF2B5EF4-FFF2-40B4-BE49-F238E27FC236}">
                      <a16:creationId xmlns:a16="http://schemas.microsoft.com/office/drawing/2014/main" id="{DD0ACB1F-B8F7-41A2-99BD-0259F4BA7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8" name="Picture 15">
                  <a:extLst>
                    <a:ext uri="{FF2B5EF4-FFF2-40B4-BE49-F238E27FC236}">
                      <a16:creationId xmlns:a16="http://schemas.microsoft.com/office/drawing/2014/main" id="{965521D8-1809-4D72-AF6E-CB8295AA19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9" name="Picture 16">
                  <a:extLst>
                    <a:ext uri="{FF2B5EF4-FFF2-40B4-BE49-F238E27FC236}">
                      <a16:creationId xmlns:a16="http://schemas.microsoft.com/office/drawing/2014/main" id="{103B6F3F-E42D-4B06-A7FD-527521D90D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0" name="Picture 17">
                  <a:extLst>
                    <a:ext uri="{FF2B5EF4-FFF2-40B4-BE49-F238E27FC236}">
                      <a16:creationId xmlns:a16="http://schemas.microsoft.com/office/drawing/2014/main" id="{A16C5372-D55C-440A-8D3F-C2BB37DBA5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1" name="Picture 18">
                  <a:extLst>
                    <a:ext uri="{FF2B5EF4-FFF2-40B4-BE49-F238E27FC236}">
                      <a16:creationId xmlns:a16="http://schemas.microsoft.com/office/drawing/2014/main" id="{D093218A-3C0C-4CED-BF17-B21775E7E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2" name="Picture 19">
                  <a:extLst>
                    <a:ext uri="{FF2B5EF4-FFF2-40B4-BE49-F238E27FC236}">
                      <a16:creationId xmlns:a16="http://schemas.microsoft.com/office/drawing/2014/main" id="{C90B2330-B4E1-447D-BE99-A6CB365F0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3" name="Picture 20">
                  <a:extLst>
                    <a:ext uri="{FF2B5EF4-FFF2-40B4-BE49-F238E27FC236}">
                      <a16:creationId xmlns:a16="http://schemas.microsoft.com/office/drawing/2014/main" id="{893C763E-F026-4C7F-84A6-4AF040943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4" name="Picture 21">
                  <a:extLst>
                    <a:ext uri="{FF2B5EF4-FFF2-40B4-BE49-F238E27FC236}">
                      <a16:creationId xmlns:a16="http://schemas.microsoft.com/office/drawing/2014/main" id="{9B8EF87A-FD95-4035-8667-7720BC869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5" name="Picture 22">
                  <a:extLst>
                    <a:ext uri="{FF2B5EF4-FFF2-40B4-BE49-F238E27FC236}">
                      <a16:creationId xmlns:a16="http://schemas.microsoft.com/office/drawing/2014/main" id="{6AD2C41F-54FA-421A-A539-AF66E2770B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6" name="Picture 23">
                  <a:extLst>
                    <a:ext uri="{FF2B5EF4-FFF2-40B4-BE49-F238E27FC236}">
                      <a16:creationId xmlns:a16="http://schemas.microsoft.com/office/drawing/2014/main" id="{842DE932-CA65-406B-87AE-6C3B0DD817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2" name="Group 56">
                <a:extLst>
                  <a:ext uri="{FF2B5EF4-FFF2-40B4-BE49-F238E27FC236}">
                    <a16:creationId xmlns:a16="http://schemas.microsoft.com/office/drawing/2014/main" id="{465521D7-B8EE-43D1-9CDC-25CED5EFAFB0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37" name="Picture 14">
                  <a:extLst>
                    <a:ext uri="{FF2B5EF4-FFF2-40B4-BE49-F238E27FC236}">
                      <a16:creationId xmlns:a16="http://schemas.microsoft.com/office/drawing/2014/main" id="{6550DA7B-9B52-44BE-997E-FDE2D0869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8" name="Picture 15">
                  <a:extLst>
                    <a:ext uri="{FF2B5EF4-FFF2-40B4-BE49-F238E27FC236}">
                      <a16:creationId xmlns:a16="http://schemas.microsoft.com/office/drawing/2014/main" id="{51DC011F-39F6-450E-A62C-33E31335F1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9" name="Picture 16">
                  <a:extLst>
                    <a:ext uri="{FF2B5EF4-FFF2-40B4-BE49-F238E27FC236}">
                      <a16:creationId xmlns:a16="http://schemas.microsoft.com/office/drawing/2014/main" id="{6D55132A-9729-45A6-A719-8AD799801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0" name="Picture 17">
                  <a:extLst>
                    <a:ext uri="{FF2B5EF4-FFF2-40B4-BE49-F238E27FC236}">
                      <a16:creationId xmlns:a16="http://schemas.microsoft.com/office/drawing/2014/main" id="{549D2D07-9F2C-4C0E-83D6-43D5E7679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1" name="Picture 18">
                  <a:extLst>
                    <a:ext uri="{FF2B5EF4-FFF2-40B4-BE49-F238E27FC236}">
                      <a16:creationId xmlns:a16="http://schemas.microsoft.com/office/drawing/2014/main" id="{3C07C1B1-033E-4612-AEE2-1632DF944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2" name="Picture 19">
                  <a:extLst>
                    <a:ext uri="{FF2B5EF4-FFF2-40B4-BE49-F238E27FC236}">
                      <a16:creationId xmlns:a16="http://schemas.microsoft.com/office/drawing/2014/main" id="{460FE917-B34D-426A-BFF9-B2FF748936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3" name="Picture 20">
                  <a:extLst>
                    <a:ext uri="{FF2B5EF4-FFF2-40B4-BE49-F238E27FC236}">
                      <a16:creationId xmlns:a16="http://schemas.microsoft.com/office/drawing/2014/main" id="{75A158F8-DFC3-4009-A5E4-6A26C2E63C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4" name="Picture 21">
                  <a:extLst>
                    <a:ext uri="{FF2B5EF4-FFF2-40B4-BE49-F238E27FC236}">
                      <a16:creationId xmlns:a16="http://schemas.microsoft.com/office/drawing/2014/main" id="{B8236E5F-7B98-438B-9D0E-857FCB54DF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5" name="Picture 22">
                  <a:extLst>
                    <a:ext uri="{FF2B5EF4-FFF2-40B4-BE49-F238E27FC236}">
                      <a16:creationId xmlns:a16="http://schemas.microsoft.com/office/drawing/2014/main" id="{888FD43D-002F-4997-9602-64184426E7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6" name="Picture 23">
                  <a:extLst>
                    <a:ext uri="{FF2B5EF4-FFF2-40B4-BE49-F238E27FC236}">
                      <a16:creationId xmlns:a16="http://schemas.microsoft.com/office/drawing/2014/main" id="{E19D2BEB-43C8-462D-8715-5FC9BE516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3" name="Group 56">
                <a:extLst>
                  <a:ext uri="{FF2B5EF4-FFF2-40B4-BE49-F238E27FC236}">
                    <a16:creationId xmlns:a16="http://schemas.microsoft.com/office/drawing/2014/main" id="{51212E1A-3B34-4895-AB4B-291404EE7F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27" name="Picture 14">
                  <a:extLst>
                    <a:ext uri="{FF2B5EF4-FFF2-40B4-BE49-F238E27FC236}">
                      <a16:creationId xmlns:a16="http://schemas.microsoft.com/office/drawing/2014/main" id="{A12F4ABD-2670-40CF-8E26-A8E2805E16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8" name="Picture 15">
                  <a:extLst>
                    <a:ext uri="{FF2B5EF4-FFF2-40B4-BE49-F238E27FC236}">
                      <a16:creationId xmlns:a16="http://schemas.microsoft.com/office/drawing/2014/main" id="{B5DA8D6B-DB81-4C55-9CB8-697326B5D2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9" name="Picture 16">
                  <a:extLst>
                    <a:ext uri="{FF2B5EF4-FFF2-40B4-BE49-F238E27FC236}">
                      <a16:creationId xmlns:a16="http://schemas.microsoft.com/office/drawing/2014/main" id="{81BAA76B-CD72-4D36-876D-0E680BDFEC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0" name="Picture 17">
                  <a:extLst>
                    <a:ext uri="{FF2B5EF4-FFF2-40B4-BE49-F238E27FC236}">
                      <a16:creationId xmlns:a16="http://schemas.microsoft.com/office/drawing/2014/main" id="{CA42B5EF-D6F1-4135-9C0C-1A8F569241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1" name="Picture 18">
                  <a:extLst>
                    <a:ext uri="{FF2B5EF4-FFF2-40B4-BE49-F238E27FC236}">
                      <a16:creationId xmlns:a16="http://schemas.microsoft.com/office/drawing/2014/main" id="{AE601A6D-D3F9-4A29-919F-A399EDD700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2" name="Picture 19">
                  <a:extLst>
                    <a:ext uri="{FF2B5EF4-FFF2-40B4-BE49-F238E27FC236}">
                      <a16:creationId xmlns:a16="http://schemas.microsoft.com/office/drawing/2014/main" id="{7FB76FA8-CDD8-48B1-9684-60EDF2689E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3" name="Picture 20">
                  <a:extLst>
                    <a:ext uri="{FF2B5EF4-FFF2-40B4-BE49-F238E27FC236}">
                      <a16:creationId xmlns:a16="http://schemas.microsoft.com/office/drawing/2014/main" id="{EA7C4D9A-0109-4029-B9F1-10F6F34AF7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4" name="Picture 21">
                  <a:extLst>
                    <a:ext uri="{FF2B5EF4-FFF2-40B4-BE49-F238E27FC236}">
                      <a16:creationId xmlns:a16="http://schemas.microsoft.com/office/drawing/2014/main" id="{35A93645-42C2-43DF-AE96-3A69E6A1A8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5" name="Picture 22">
                  <a:extLst>
                    <a:ext uri="{FF2B5EF4-FFF2-40B4-BE49-F238E27FC236}">
                      <a16:creationId xmlns:a16="http://schemas.microsoft.com/office/drawing/2014/main" id="{5199FA09-4A20-473E-AE81-5C6A7419B3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6" name="Picture 23">
                  <a:extLst>
                    <a:ext uri="{FF2B5EF4-FFF2-40B4-BE49-F238E27FC236}">
                      <a16:creationId xmlns:a16="http://schemas.microsoft.com/office/drawing/2014/main" id="{0FE18E44-620C-47E6-8D6B-E9332F21FE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4" name="Group 56">
                <a:extLst>
                  <a:ext uri="{FF2B5EF4-FFF2-40B4-BE49-F238E27FC236}">
                    <a16:creationId xmlns:a16="http://schemas.microsoft.com/office/drawing/2014/main" id="{E0996025-6FA9-41D1-B6B0-4BF2CAB6E24E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17" name="Picture 14">
                  <a:extLst>
                    <a:ext uri="{FF2B5EF4-FFF2-40B4-BE49-F238E27FC236}">
                      <a16:creationId xmlns:a16="http://schemas.microsoft.com/office/drawing/2014/main" id="{59BFB22B-70A1-4D37-8B8D-14C24C6567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8" name="Picture 15">
                  <a:extLst>
                    <a:ext uri="{FF2B5EF4-FFF2-40B4-BE49-F238E27FC236}">
                      <a16:creationId xmlns:a16="http://schemas.microsoft.com/office/drawing/2014/main" id="{09C6E6E8-7BC6-44B5-B0E8-76D7F4D254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9" name="Picture 16">
                  <a:extLst>
                    <a:ext uri="{FF2B5EF4-FFF2-40B4-BE49-F238E27FC236}">
                      <a16:creationId xmlns:a16="http://schemas.microsoft.com/office/drawing/2014/main" id="{413B8E7A-83AA-4E3B-8E42-7F3B93A382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0" name="Picture 17">
                  <a:extLst>
                    <a:ext uri="{FF2B5EF4-FFF2-40B4-BE49-F238E27FC236}">
                      <a16:creationId xmlns:a16="http://schemas.microsoft.com/office/drawing/2014/main" id="{418E1295-BF3F-4A22-9DA1-414EA5849B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1" name="Picture 18">
                  <a:extLst>
                    <a:ext uri="{FF2B5EF4-FFF2-40B4-BE49-F238E27FC236}">
                      <a16:creationId xmlns:a16="http://schemas.microsoft.com/office/drawing/2014/main" id="{F3517CC5-CAAE-4B57-AFB9-C6200AA983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2" name="Picture 19">
                  <a:extLst>
                    <a:ext uri="{FF2B5EF4-FFF2-40B4-BE49-F238E27FC236}">
                      <a16:creationId xmlns:a16="http://schemas.microsoft.com/office/drawing/2014/main" id="{9F1B53B9-778C-40E2-B0B6-DCEDAA22B8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3" name="Picture 20">
                  <a:extLst>
                    <a:ext uri="{FF2B5EF4-FFF2-40B4-BE49-F238E27FC236}">
                      <a16:creationId xmlns:a16="http://schemas.microsoft.com/office/drawing/2014/main" id="{743D7AED-1702-4D34-B0DE-A1E349AF0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4" name="Picture 21">
                  <a:extLst>
                    <a:ext uri="{FF2B5EF4-FFF2-40B4-BE49-F238E27FC236}">
                      <a16:creationId xmlns:a16="http://schemas.microsoft.com/office/drawing/2014/main" id="{C53E18B4-2D57-4612-978D-38AD0C6F80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5" name="Picture 22">
                  <a:extLst>
                    <a:ext uri="{FF2B5EF4-FFF2-40B4-BE49-F238E27FC236}">
                      <a16:creationId xmlns:a16="http://schemas.microsoft.com/office/drawing/2014/main" id="{0260550B-BD19-477B-8012-8361A121D4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6" name="Picture 23">
                  <a:extLst>
                    <a:ext uri="{FF2B5EF4-FFF2-40B4-BE49-F238E27FC236}">
                      <a16:creationId xmlns:a16="http://schemas.microsoft.com/office/drawing/2014/main" id="{A02373BE-FEEA-44DA-B5E9-85EB023D3C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5" name="Group 56">
                <a:extLst>
                  <a:ext uri="{FF2B5EF4-FFF2-40B4-BE49-F238E27FC236}">
                    <a16:creationId xmlns:a16="http://schemas.microsoft.com/office/drawing/2014/main" id="{DD0A2DD6-D173-4666-B8F6-F4BFF4984D66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07" name="Picture 14">
                  <a:extLst>
                    <a:ext uri="{FF2B5EF4-FFF2-40B4-BE49-F238E27FC236}">
                      <a16:creationId xmlns:a16="http://schemas.microsoft.com/office/drawing/2014/main" id="{60B76F53-0719-4603-9D10-2AB11F3933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8" name="Picture 15">
                  <a:extLst>
                    <a:ext uri="{FF2B5EF4-FFF2-40B4-BE49-F238E27FC236}">
                      <a16:creationId xmlns:a16="http://schemas.microsoft.com/office/drawing/2014/main" id="{D0C7D0BD-7166-47FB-B63B-82D0F04DC3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9" name="Picture 16">
                  <a:extLst>
                    <a:ext uri="{FF2B5EF4-FFF2-40B4-BE49-F238E27FC236}">
                      <a16:creationId xmlns:a16="http://schemas.microsoft.com/office/drawing/2014/main" id="{23155C9C-A137-4CA9-A54C-78EE2B31B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0" name="Picture 17">
                  <a:extLst>
                    <a:ext uri="{FF2B5EF4-FFF2-40B4-BE49-F238E27FC236}">
                      <a16:creationId xmlns:a16="http://schemas.microsoft.com/office/drawing/2014/main" id="{DBBCC2EE-4E10-4571-A752-D48B3A2A00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1" name="Picture 18">
                  <a:extLst>
                    <a:ext uri="{FF2B5EF4-FFF2-40B4-BE49-F238E27FC236}">
                      <a16:creationId xmlns:a16="http://schemas.microsoft.com/office/drawing/2014/main" id="{3F35379F-5AEF-475F-B079-4C81D3BBA7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2" name="Picture 19">
                  <a:extLst>
                    <a:ext uri="{FF2B5EF4-FFF2-40B4-BE49-F238E27FC236}">
                      <a16:creationId xmlns:a16="http://schemas.microsoft.com/office/drawing/2014/main" id="{3DD3F56C-7B85-4FF6-ADF1-A59E0B390F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3" name="Picture 20">
                  <a:extLst>
                    <a:ext uri="{FF2B5EF4-FFF2-40B4-BE49-F238E27FC236}">
                      <a16:creationId xmlns:a16="http://schemas.microsoft.com/office/drawing/2014/main" id="{DC8984BB-364D-45F0-AE26-E58AA17D5D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4" name="Picture 21">
                  <a:extLst>
                    <a:ext uri="{FF2B5EF4-FFF2-40B4-BE49-F238E27FC236}">
                      <a16:creationId xmlns:a16="http://schemas.microsoft.com/office/drawing/2014/main" id="{02773133-6A94-4182-821C-E8CAEB4064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5" name="Picture 22">
                  <a:extLst>
                    <a:ext uri="{FF2B5EF4-FFF2-40B4-BE49-F238E27FC236}">
                      <a16:creationId xmlns:a16="http://schemas.microsoft.com/office/drawing/2014/main" id="{53C4A016-BDA2-4CD9-B103-2692C18C4B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6" name="Picture 23">
                  <a:extLst>
                    <a:ext uri="{FF2B5EF4-FFF2-40B4-BE49-F238E27FC236}">
                      <a16:creationId xmlns:a16="http://schemas.microsoft.com/office/drawing/2014/main" id="{312B5910-7C44-459D-9F90-C5CBD25127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6" name="Group 56">
                <a:extLst>
                  <a:ext uri="{FF2B5EF4-FFF2-40B4-BE49-F238E27FC236}">
                    <a16:creationId xmlns:a16="http://schemas.microsoft.com/office/drawing/2014/main" id="{894C56AD-5A21-4B9D-8019-03FB0A75C62E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97" name="Picture 1896">
                  <a:extLst>
                    <a:ext uri="{FF2B5EF4-FFF2-40B4-BE49-F238E27FC236}">
                      <a16:creationId xmlns:a16="http://schemas.microsoft.com/office/drawing/2014/main" id="{241ABAE3-5001-44EC-A4D8-93024C5EEA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8" name="Picture 1897">
                  <a:extLst>
                    <a:ext uri="{FF2B5EF4-FFF2-40B4-BE49-F238E27FC236}">
                      <a16:creationId xmlns:a16="http://schemas.microsoft.com/office/drawing/2014/main" id="{CBBDB9FF-6BC0-4D3E-847C-F1FE88427C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9" name="Picture 1898">
                  <a:extLst>
                    <a:ext uri="{FF2B5EF4-FFF2-40B4-BE49-F238E27FC236}">
                      <a16:creationId xmlns:a16="http://schemas.microsoft.com/office/drawing/2014/main" id="{28A11D0E-397F-4025-AF7F-92B7B03DAB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0" name="Picture 1899">
                  <a:extLst>
                    <a:ext uri="{FF2B5EF4-FFF2-40B4-BE49-F238E27FC236}">
                      <a16:creationId xmlns:a16="http://schemas.microsoft.com/office/drawing/2014/main" id="{11D7BFF8-F001-4170-9652-8A32718EE0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1" name="Picture 1900">
                  <a:extLst>
                    <a:ext uri="{FF2B5EF4-FFF2-40B4-BE49-F238E27FC236}">
                      <a16:creationId xmlns:a16="http://schemas.microsoft.com/office/drawing/2014/main" id="{503302AD-47D3-4566-9A54-02856C58E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2" name="Picture 1901">
                  <a:extLst>
                    <a:ext uri="{FF2B5EF4-FFF2-40B4-BE49-F238E27FC236}">
                      <a16:creationId xmlns:a16="http://schemas.microsoft.com/office/drawing/2014/main" id="{AFA1271B-40A9-4F98-849A-295AB7891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3" name="Picture 1902">
                  <a:extLst>
                    <a:ext uri="{FF2B5EF4-FFF2-40B4-BE49-F238E27FC236}">
                      <a16:creationId xmlns:a16="http://schemas.microsoft.com/office/drawing/2014/main" id="{560D1062-C8D9-4999-830B-EFE494A718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4" name="Picture 1903">
                  <a:extLst>
                    <a:ext uri="{FF2B5EF4-FFF2-40B4-BE49-F238E27FC236}">
                      <a16:creationId xmlns:a16="http://schemas.microsoft.com/office/drawing/2014/main" id="{0CF43809-3080-4822-A6FC-88CDAD934A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5" name="Picture 1904">
                  <a:extLst>
                    <a:ext uri="{FF2B5EF4-FFF2-40B4-BE49-F238E27FC236}">
                      <a16:creationId xmlns:a16="http://schemas.microsoft.com/office/drawing/2014/main" id="{096A93B4-3AAE-4166-9A71-25219B75DD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6" name="Picture 1905">
                  <a:extLst>
                    <a:ext uri="{FF2B5EF4-FFF2-40B4-BE49-F238E27FC236}">
                      <a16:creationId xmlns:a16="http://schemas.microsoft.com/office/drawing/2014/main" id="{D3E4168A-02A9-4FF1-9986-0338826DF3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883" name="Flowchart: Data 1882">
              <a:extLst>
                <a:ext uri="{FF2B5EF4-FFF2-40B4-BE49-F238E27FC236}">
                  <a16:creationId xmlns:a16="http://schemas.microsoft.com/office/drawing/2014/main" id="{25F7DE89-DE44-4F1C-9D6D-D8156A223539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4" name="Flowchart: Data 1883">
              <a:extLst>
                <a:ext uri="{FF2B5EF4-FFF2-40B4-BE49-F238E27FC236}">
                  <a16:creationId xmlns:a16="http://schemas.microsoft.com/office/drawing/2014/main" id="{030E3C92-2DC6-4817-99EC-BD22CE95F89F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5" name="Rectangle 1884">
              <a:extLst>
                <a:ext uri="{FF2B5EF4-FFF2-40B4-BE49-F238E27FC236}">
                  <a16:creationId xmlns:a16="http://schemas.microsoft.com/office/drawing/2014/main" id="{70E0D50F-D2E5-42DD-85B8-C043388F703C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6" name="Rectangle 1885">
              <a:extLst>
                <a:ext uri="{FF2B5EF4-FFF2-40B4-BE49-F238E27FC236}">
                  <a16:creationId xmlns:a16="http://schemas.microsoft.com/office/drawing/2014/main" id="{A82D5813-3D40-4B36-9DD0-F7F6EBE5DE50}"/>
                </a:ext>
              </a:extLst>
            </p:cNvPr>
            <p:cNvSpPr/>
            <p:nvPr/>
          </p:nvSpPr>
          <p:spPr>
            <a:xfrm>
              <a:off x="5821924" y="1383761"/>
              <a:ext cx="122767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97" name="Group 1996">
            <a:extLst>
              <a:ext uri="{FF2B5EF4-FFF2-40B4-BE49-F238E27FC236}">
                <a16:creationId xmlns:a16="http://schemas.microsoft.com/office/drawing/2014/main" id="{6EB6E522-7089-4B65-AD45-C66FDBF1D811}"/>
              </a:ext>
            </a:extLst>
          </p:cNvPr>
          <p:cNvGrpSpPr/>
          <p:nvPr/>
        </p:nvGrpSpPr>
        <p:grpSpPr>
          <a:xfrm rot="10800000">
            <a:off x="569409" y="5094139"/>
            <a:ext cx="1659716" cy="1650948"/>
            <a:chOff x="5820464" y="1376732"/>
            <a:chExt cx="1659716" cy="1650948"/>
          </a:xfrm>
        </p:grpSpPr>
        <p:grpSp>
          <p:nvGrpSpPr>
            <p:cNvPr id="1998" name="Group 1997">
              <a:extLst>
                <a:ext uri="{FF2B5EF4-FFF2-40B4-BE49-F238E27FC236}">
                  <a16:creationId xmlns:a16="http://schemas.microsoft.com/office/drawing/2014/main" id="{73E7B5C6-A135-4B94-A21E-04409227CD2E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2003" name="Group 56">
                <a:extLst>
                  <a:ext uri="{FF2B5EF4-FFF2-40B4-BE49-F238E27FC236}">
                    <a16:creationId xmlns:a16="http://schemas.microsoft.com/office/drawing/2014/main" id="{21B5FF5A-C9E5-4157-8D83-FE005EE9EC33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103" name="Picture 14">
                  <a:extLst>
                    <a:ext uri="{FF2B5EF4-FFF2-40B4-BE49-F238E27FC236}">
                      <a16:creationId xmlns:a16="http://schemas.microsoft.com/office/drawing/2014/main" id="{6F1E6F70-D3B9-4E66-9FBE-4FCCEC11DE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4" name="Picture 15">
                  <a:extLst>
                    <a:ext uri="{FF2B5EF4-FFF2-40B4-BE49-F238E27FC236}">
                      <a16:creationId xmlns:a16="http://schemas.microsoft.com/office/drawing/2014/main" id="{3AC1D251-EF7B-4B83-8446-27CD574FEF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5" name="Picture 16">
                  <a:extLst>
                    <a:ext uri="{FF2B5EF4-FFF2-40B4-BE49-F238E27FC236}">
                      <a16:creationId xmlns:a16="http://schemas.microsoft.com/office/drawing/2014/main" id="{92017A67-03B9-4FB4-8AA8-4F9D25297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6" name="Picture 17">
                  <a:extLst>
                    <a:ext uri="{FF2B5EF4-FFF2-40B4-BE49-F238E27FC236}">
                      <a16:creationId xmlns:a16="http://schemas.microsoft.com/office/drawing/2014/main" id="{E065AF43-2F3C-40B5-BA1D-0577A53F7B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7" name="Picture 18">
                  <a:extLst>
                    <a:ext uri="{FF2B5EF4-FFF2-40B4-BE49-F238E27FC236}">
                      <a16:creationId xmlns:a16="http://schemas.microsoft.com/office/drawing/2014/main" id="{8CEE1493-4FE1-4C04-83F4-181E0C0961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8" name="Picture 19">
                  <a:extLst>
                    <a:ext uri="{FF2B5EF4-FFF2-40B4-BE49-F238E27FC236}">
                      <a16:creationId xmlns:a16="http://schemas.microsoft.com/office/drawing/2014/main" id="{90624427-45F2-4409-A530-587A5B9A26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9" name="Picture 20">
                  <a:extLst>
                    <a:ext uri="{FF2B5EF4-FFF2-40B4-BE49-F238E27FC236}">
                      <a16:creationId xmlns:a16="http://schemas.microsoft.com/office/drawing/2014/main" id="{FDE4D7E8-A34B-42E3-8155-5392C00916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0" name="Picture 21">
                  <a:extLst>
                    <a:ext uri="{FF2B5EF4-FFF2-40B4-BE49-F238E27FC236}">
                      <a16:creationId xmlns:a16="http://schemas.microsoft.com/office/drawing/2014/main" id="{FCA0554B-93DA-4AC8-8C2B-22722141997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1" name="Picture 22">
                  <a:extLst>
                    <a:ext uri="{FF2B5EF4-FFF2-40B4-BE49-F238E27FC236}">
                      <a16:creationId xmlns:a16="http://schemas.microsoft.com/office/drawing/2014/main" id="{1DCB04F3-5478-4908-B817-3405546FEB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2" name="Picture 23">
                  <a:extLst>
                    <a:ext uri="{FF2B5EF4-FFF2-40B4-BE49-F238E27FC236}">
                      <a16:creationId xmlns:a16="http://schemas.microsoft.com/office/drawing/2014/main" id="{8BDCB8EE-A0CE-4982-A321-610EFC041A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4" name="Group 56">
                <a:extLst>
                  <a:ext uri="{FF2B5EF4-FFF2-40B4-BE49-F238E27FC236}">
                    <a16:creationId xmlns:a16="http://schemas.microsoft.com/office/drawing/2014/main" id="{3FA96ADA-6F53-4A59-98B6-8E44711F3B5C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93" name="Picture 14">
                  <a:extLst>
                    <a:ext uri="{FF2B5EF4-FFF2-40B4-BE49-F238E27FC236}">
                      <a16:creationId xmlns:a16="http://schemas.microsoft.com/office/drawing/2014/main" id="{2469D5E5-3205-48C8-86FE-9B33277734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4" name="Picture 15">
                  <a:extLst>
                    <a:ext uri="{FF2B5EF4-FFF2-40B4-BE49-F238E27FC236}">
                      <a16:creationId xmlns:a16="http://schemas.microsoft.com/office/drawing/2014/main" id="{9CB9248E-8B23-4DAE-BB95-3E8BE1DB3D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5" name="Picture 16">
                  <a:extLst>
                    <a:ext uri="{FF2B5EF4-FFF2-40B4-BE49-F238E27FC236}">
                      <a16:creationId xmlns:a16="http://schemas.microsoft.com/office/drawing/2014/main" id="{EFEA16BC-39A9-428F-B3BB-EE554C4B19B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6" name="Picture 17">
                  <a:extLst>
                    <a:ext uri="{FF2B5EF4-FFF2-40B4-BE49-F238E27FC236}">
                      <a16:creationId xmlns:a16="http://schemas.microsoft.com/office/drawing/2014/main" id="{7CD322D4-8B8E-4F1F-83D5-2356CF19B2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7" name="Picture 18">
                  <a:extLst>
                    <a:ext uri="{FF2B5EF4-FFF2-40B4-BE49-F238E27FC236}">
                      <a16:creationId xmlns:a16="http://schemas.microsoft.com/office/drawing/2014/main" id="{A4B9FEB6-DA41-435E-9CA8-0228FB6443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8" name="Picture 19">
                  <a:extLst>
                    <a:ext uri="{FF2B5EF4-FFF2-40B4-BE49-F238E27FC236}">
                      <a16:creationId xmlns:a16="http://schemas.microsoft.com/office/drawing/2014/main" id="{B68A3B24-280E-4822-951B-B926CA8D58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9" name="Picture 20">
                  <a:extLst>
                    <a:ext uri="{FF2B5EF4-FFF2-40B4-BE49-F238E27FC236}">
                      <a16:creationId xmlns:a16="http://schemas.microsoft.com/office/drawing/2014/main" id="{E4A42C31-B3CD-464E-970C-3578AF3388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0" name="Picture 21">
                  <a:extLst>
                    <a:ext uri="{FF2B5EF4-FFF2-40B4-BE49-F238E27FC236}">
                      <a16:creationId xmlns:a16="http://schemas.microsoft.com/office/drawing/2014/main" id="{C7B81879-3BB7-4036-BF8D-D82B397804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1" name="Picture 22">
                  <a:extLst>
                    <a:ext uri="{FF2B5EF4-FFF2-40B4-BE49-F238E27FC236}">
                      <a16:creationId xmlns:a16="http://schemas.microsoft.com/office/drawing/2014/main" id="{F5E467CD-13D0-4CF2-AF91-83CB885F63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2" name="Picture 23">
                  <a:extLst>
                    <a:ext uri="{FF2B5EF4-FFF2-40B4-BE49-F238E27FC236}">
                      <a16:creationId xmlns:a16="http://schemas.microsoft.com/office/drawing/2014/main" id="{09FD600F-564B-4EC4-BF88-B9C324594F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5" name="Group 56">
                <a:extLst>
                  <a:ext uri="{FF2B5EF4-FFF2-40B4-BE49-F238E27FC236}">
                    <a16:creationId xmlns:a16="http://schemas.microsoft.com/office/drawing/2014/main" id="{1B5CEF6C-6B44-491D-9409-5902A33E4394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83" name="Picture 14">
                  <a:extLst>
                    <a:ext uri="{FF2B5EF4-FFF2-40B4-BE49-F238E27FC236}">
                      <a16:creationId xmlns:a16="http://schemas.microsoft.com/office/drawing/2014/main" id="{CC2863C9-2D96-4BC8-9846-C0BCE11CD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4" name="Picture 15">
                  <a:extLst>
                    <a:ext uri="{FF2B5EF4-FFF2-40B4-BE49-F238E27FC236}">
                      <a16:creationId xmlns:a16="http://schemas.microsoft.com/office/drawing/2014/main" id="{03D48563-1365-4CFE-A8DD-495FF5AAB4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5" name="Picture 16">
                  <a:extLst>
                    <a:ext uri="{FF2B5EF4-FFF2-40B4-BE49-F238E27FC236}">
                      <a16:creationId xmlns:a16="http://schemas.microsoft.com/office/drawing/2014/main" id="{A15512E1-EF48-48E7-AB0A-54F0A6BD13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6" name="Picture 17">
                  <a:extLst>
                    <a:ext uri="{FF2B5EF4-FFF2-40B4-BE49-F238E27FC236}">
                      <a16:creationId xmlns:a16="http://schemas.microsoft.com/office/drawing/2014/main" id="{AD92BC93-395C-4122-A6B7-5D4C017D5B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7" name="Picture 18">
                  <a:extLst>
                    <a:ext uri="{FF2B5EF4-FFF2-40B4-BE49-F238E27FC236}">
                      <a16:creationId xmlns:a16="http://schemas.microsoft.com/office/drawing/2014/main" id="{1F2C5D5B-4840-4B4D-92B7-F47347413C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8" name="Picture 19">
                  <a:extLst>
                    <a:ext uri="{FF2B5EF4-FFF2-40B4-BE49-F238E27FC236}">
                      <a16:creationId xmlns:a16="http://schemas.microsoft.com/office/drawing/2014/main" id="{D79D8B30-3085-470C-A78E-B3717BFA1F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9" name="Picture 20">
                  <a:extLst>
                    <a:ext uri="{FF2B5EF4-FFF2-40B4-BE49-F238E27FC236}">
                      <a16:creationId xmlns:a16="http://schemas.microsoft.com/office/drawing/2014/main" id="{62F8B464-E2AE-4F5A-A18F-E693FB5EA7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0" name="Picture 21">
                  <a:extLst>
                    <a:ext uri="{FF2B5EF4-FFF2-40B4-BE49-F238E27FC236}">
                      <a16:creationId xmlns:a16="http://schemas.microsoft.com/office/drawing/2014/main" id="{D3E4B554-B452-4CC8-976B-9CE0852412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1" name="Picture 22">
                  <a:extLst>
                    <a:ext uri="{FF2B5EF4-FFF2-40B4-BE49-F238E27FC236}">
                      <a16:creationId xmlns:a16="http://schemas.microsoft.com/office/drawing/2014/main" id="{A0E0684B-67D5-44A5-808E-1AFA250260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2" name="Picture 23">
                  <a:extLst>
                    <a:ext uri="{FF2B5EF4-FFF2-40B4-BE49-F238E27FC236}">
                      <a16:creationId xmlns:a16="http://schemas.microsoft.com/office/drawing/2014/main" id="{FE1294BF-9EF6-4523-A29B-4676F5A0C8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6" name="Group 56">
                <a:extLst>
                  <a:ext uri="{FF2B5EF4-FFF2-40B4-BE49-F238E27FC236}">
                    <a16:creationId xmlns:a16="http://schemas.microsoft.com/office/drawing/2014/main" id="{10F0075B-0573-45CA-A69B-5B38F333820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73" name="Picture 14">
                  <a:extLst>
                    <a:ext uri="{FF2B5EF4-FFF2-40B4-BE49-F238E27FC236}">
                      <a16:creationId xmlns:a16="http://schemas.microsoft.com/office/drawing/2014/main" id="{4376DF55-CAD4-4C18-BD42-8A52FEC155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4" name="Picture 15">
                  <a:extLst>
                    <a:ext uri="{FF2B5EF4-FFF2-40B4-BE49-F238E27FC236}">
                      <a16:creationId xmlns:a16="http://schemas.microsoft.com/office/drawing/2014/main" id="{A7EF8FDF-4765-4FA9-8572-A40202B73D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5" name="Picture 16">
                  <a:extLst>
                    <a:ext uri="{FF2B5EF4-FFF2-40B4-BE49-F238E27FC236}">
                      <a16:creationId xmlns:a16="http://schemas.microsoft.com/office/drawing/2014/main" id="{39A91ABC-64F0-4962-A687-D403C88CA0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6" name="Picture 17">
                  <a:extLst>
                    <a:ext uri="{FF2B5EF4-FFF2-40B4-BE49-F238E27FC236}">
                      <a16:creationId xmlns:a16="http://schemas.microsoft.com/office/drawing/2014/main" id="{8855CFD5-FA4C-416D-BA34-37EC99E231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7" name="Picture 18">
                  <a:extLst>
                    <a:ext uri="{FF2B5EF4-FFF2-40B4-BE49-F238E27FC236}">
                      <a16:creationId xmlns:a16="http://schemas.microsoft.com/office/drawing/2014/main" id="{C10042BB-1F86-42AF-B83E-507BFBC4D0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8" name="Picture 19">
                  <a:extLst>
                    <a:ext uri="{FF2B5EF4-FFF2-40B4-BE49-F238E27FC236}">
                      <a16:creationId xmlns:a16="http://schemas.microsoft.com/office/drawing/2014/main" id="{BB27D3A2-0F82-4A79-9A42-4D45CA0BDF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9" name="Picture 20">
                  <a:extLst>
                    <a:ext uri="{FF2B5EF4-FFF2-40B4-BE49-F238E27FC236}">
                      <a16:creationId xmlns:a16="http://schemas.microsoft.com/office/drawing/2014/main" id="{E4E67166-F86D-4D14-82D8-FDCE6B3425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0" name="Picture 21">
                  <a:extLst>
                    <a:ext uri="{FF2B5EF4-FFF2-40B4-BE49-F238E27FC236}">
                      <a16:creationId xmlns:a16="http://schemas.microsoft.com/office/drawing/2014/main" id="{96AA53F9-5C14-46BB-96BE-11647E002D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1" name="Picture 22">
                  <a:extLst>
                    <a:ext uri="{FF2B5EF4-FFF2-40B4-BE49-F238E27FC236}">
                      <a16:creationId xmlns:a16="http://schemas.microsoft.com/office/drawing/2014/main" id="{107926EB-8CE9-4C1F-BF5D-51844AF8CC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2" name="Picture 23">
                  <a:extLst>
                    <a:ext uri="{FF2B5EF4-FFF2-40B4-BE49-F238E27FC236}">
                      <a16:creationId xmlns:a16="http://schemas.microsoft.com/office/drawing/2014/main" id="{FF38E502-3AF7-4BCA-B6F1-8FC04C2660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7" name="Group 56">
                <a:extLst>
                  <a:ext uri="{FF2B5EF4-FFF2-40B4-BE49-F238E27FC236}">
                    <a16:creationId xmlns:a16="http://schemas.microsoft.com/office/drawing/2014/main" id="{D5CF892E-1BB4-48F7-8793-993F095EB06C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63" name="Picture 14">
                  <a:extLst>
                    <a:ext uri="{FF2B5EF4-FFF2-40B4-BE49-F238E27FC236}">
                      <a16:creationId xmlns:a16="http://schemas.microsoft.com/office/drawing/2014/main" id="{7CAB005B-65C2-48C2-A800-27869FF0C6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4" name="Picture 15">
                  <a:extLst>
                    <a:ext uri="{FF2B5EF4-FFF2-40B4-BE49-F238E27FC236}">
                      <a16:creationId xmlns:a16="http://schemas.microsoft.com/office/drawing/2014/main" id="{74879DCB-1FE3-46FF-84FC-7BCE7EA974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5" name="Picture 16">
                  <a:extLst>
                    <a:ext uri="{FF2B5EF4-FFF2-40B4-BE49-F238E27FC236}">
                      <a16:creationId xmlns:a16="http://schemas.microsoft.com/office/drawing/2014/main" id="{2A93957E-E823-480A-BFE3-081F6EB8A8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6" name="Picture 17">
                  <a:extLst>
                    <a:ext uri="{FF2B5EF4-FFF2-40B4-BE49-F238E27FC236}">
                      <a16:creationId xmlns:a16="http://schemas.microsoft.com/office/drawing/2014/main" id="{A9AC01A7-D2AE-464D-B603-C94298F566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7" name="Picture 18">
                  <a:extLst>
                    <a:ext uri="{FF2B5EF4-FFF2-40B4-BE49-F238E27FC236}">
                      <a16:creationId xmlns:a16="http://schemas.microsoft.com/office/drawing/2014/main" id="{42D5AFCC-40E2-49BF-8935-DB9130F7A2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8" name="Picture 19">
                  <a:extLst>
                    <a:ext uri="{FF2B5EF4-FFF2-40B4-BE49-F238E27FC236}">
                      <a16:creationId xmlns:a16="http://schemas.microsoft.com/office/drawing/2014/main" id="{544E7F1B-DB1E-44A2-8A84-72CF649B6C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9" name="Picture 20">
                  <a:extLst>
                    <a:ext uri="{FF2B5EF4-FFF2-40B4-BE49-F238E27FC236}">
                      <a16:creationId xmlns:a16="http://schemas.microsoft.com/office/drawing/2014/main" id="{D66DF264-FD7C-4349-BBC1-5BAA8439A8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0" name="Picture 21">
                  <a:extLst>
                    <a:ext uri="{FF2B5EF4-FFF2-40B4-BE49-F238E27FC236}">
                      <a16:creationId xmlns:a16="http://schemas.microsoft.com/office/drawing/2014/main" id="{ADDC585F-B2BC-489F-9082-9ED7F8B9AA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1" name="Picture 22">
                  <a:extLst>
                    <a:ext uri="{FF2B5EF4-FFF2-40B4-BE49-F238E27FC236}">
                      <a16:creationId xmlns:a16="http://schemas.microsoft.com/office/drawing/2014/main" id="{525E0819-E957-4188-BE6F-DDEAA5259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2" name="Picture 23">
                  <a:extLst>
                    <a:ext uri="{FF2B5EF4-FFF2-40B4-BE49-F238E27FC236}">
                      <a16:creationId xmlns:a16="http://schemas.microsoft.com/office/drawing/2014/main" id="{54BF127B-4247-491B-A215-7EADD01DEC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8" name="Group 56">
                <a:extLst>
                  <a:ext uri="{FF2B5EF4-FFF2-40B4-BE49-F238E27FC236}">
                    <a16:creationId xmlns:a16="http://schemas.microsoft.com/office/drawing/2014/main" id="{10AACE2E-B48B-4B3A-B319-AACC99869BAA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53" name="Picture 14">
                  <a:extLst>
                    <a:ext uri="{FF2B5EF4-FFF2-40B4-BE49-F238E27FC236}">
                      <a16:creationId xmlns:a16="http://schemas.microsoft.com/office/drawing/2014/main" id="{A287DE0A-A6A8-4E54-B0E5-A6E4BD5424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4" name="Picture 15">
                  <a:extLst>
                    <a:ext uri="{FF2B5EF4-FFF2-40B4-BE49-F238E27FC236}">
                      <a16:creationId xmlns:a16="http://schemas.microsoft.com/office/drawing/2014/main" id="{A7DF54E3-33A3-4091-B221-E09FD9BF9D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5" name="Picture 16">
                  <a:extLst>
                    <a:ext uri="{FF2B5EF4-FFF2-40B4-BE49-F238E27FC236}">
                      <a16:creationId xmlns:a16="http://schemas.microsoft.com/office/drawing/2014/main" id="{170D6986-2DC3-4F26-A071-9EEDD6DDF2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6" name="Picture 17">
                  <a:extLst>
                    <a:ext uri="{FF2B5EF4-FFF2-40B4-BE49-F238E27FC236}">
                      <a16:creationId xmlns:a16="http://schemas.microsoft.com/office/drawing/2014/main" id="{4D21A03B-DD75-45A5-8E5A-98B7EB60B6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7" name="Picture 18">
                  <a:extLst>
                    <a:ext uri="{FF2B5EF4-FFF2-40B4-BE49-F238E27FC236}">
                      <a16:creationId xmlns:a16="http://schemas.microsoft.com/office/drawing/2014/main" id="{BCE5C7AB-3BAD-4FA5-A11E-3D96C91BE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8" name="Picture 19">
                  <a:extLst>
                    <a:ext uri="{FF2B5EF4-FFF2-40B4-BE49-F238E27FC236}">
                      <a16:creationId xmlns:a16="http://schemas.microsoft.com/office/drawing/2014/main" id="{96261087-64D5-4B36-956A-F400955502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9" name="Picture 20">
                  <a:extLst>
                    <a:ext uri="{FF2B5EF4-FFF2-40B4-BE49-F238E27FC236}">
                      <a16:creationId xmlns:a16="http://schemas.microsoft.com/office/drawing/2014/main" id="{E262EEF0-0439-40A1-8953-D6DAE3B6F7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0" name="Picture 21">
                  <a:extLst>
                    <a:ext uri="{FF2B5EF4-FFF2-40B4-BE49-F238E27FC236}">
                      <a16:creationId xmlns:a16="http://schemas.microsoft.com/office/drawing/2014/main" id="{8D8115C7-3BF1-4D72-85BA-ECE9D4B002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1" name="Picture 22">
                  <a:extLst>
                    <a:ext uri="{FF2B5EF4-FFF2-40B4-BE49-F238E27FC236}">
                      <a16:creationId xmlns:a16="http://schemas.microsoft.com/office/drawing/2014/main" id="{9B276E61-A3D9-4682-8613-D6DFB639E7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2" name="Picture 23">
                  <a:extLst>
                    <a:ext uri="{FF2B5EF4-FFF2-40B4-BE49-F238E27FC236}">
                      <a16:creationId xmlns:a16="http://schemas.microsoft.com/office/drawing/2014/main" id="{494EDFB1-A51A-4048-A79E-B16E0AD8BA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9" name="Group 56">
                <a:extLst>
                  <a:ext uri="{FF2B5EF4-FFF2-40B4-BE49-F238E27FC236}">
                    <a16:creationId xmlns:a16="http://schemas.microsoft.com/office/drawing/2014/main" id="{CED4A80F-FB1E-4580-90F4-258063112160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43" name="Picture 14">
                  <a:extLst>
                    <a:ext uri="{FF2B5EF4-FFF2-40B4-BE49-F238E27FC236}">
                      <a16:creationId xmlns:a16="http://schemas.microsoft.com/office/drawing/2014/main" id="{760A41C8-97FB-4C53-A649-0D28312BF4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4" name="Picture 15">
                  <a:extLst>
                    <a:ext uri="{FF2B5EF4-FFF2-40B4-BE49-F238E27FC236}">
                      <a16:creationId xmlns:a16="http://schemas.microsoft.com/office/drawing/2014/main" id="{F08E935C-4824-4154-8D4E-F4138CE8B1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5" name="Picture 16">
                  <a:extLst>
                    <a:ext uri="{FF2B5EF4-FFF2-40B4-BE49-F238E27FC236}">
                      <a16:creationId xmlns:a16="http://schemas.microsoft.com/office/drawing/2014/main" id="{15C54191-4C1F-4BE7-BB91-E53B164213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6" name="Picture 17">
                  <a:extLst>
                    <a:ext uri="{FF2B5EF4-FFF2-40B4-BE49-F238E27FC236}">
                      <a16:creationId xmlns:a16="http://schemas.microsoft.com/office/drawing/2014/main" id="{FCBEA902-521C-4F6E-8465-2952B97D77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7" name="Picture 18">
                  <a:extLst>
                    <a:ext uri="{FF2B5EF4-FFF2-40B4-BE49-F238E27FC236}">
                      <a16:creationId xmlns:a16="http://schemas.microsoft.com/office/drawing/2014/main" id="{2218AA1D-0172-429B-9A2D-E2CEA5B4A8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8" name="Picture 19">
                  <a:extLst>
                    <a:ext uri="{FF2B5EF4-FFF2-40B4-BE49-F238E27FC236}">
                      <a16:creationId xmlns:a16="http://schemas.microsoft.com/office/drawing/2014/main" id="{F6473AFF-03ED-4C02-976D-ADC3BE26FE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9" name="Picture 20">
                  <a:extLst>
                    <a:ext uri="{FF2B5EF4-FFF2-40B4-BE49-F238E27FC236}">
                      <a16:creationId xmlns:a16="http://schemas.microsoft.com/office/drawing/2014/main" id="{80E7056A-3DCD-46B9-9426-5E97F9A6F9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0" name="Picture 21">
                  <a:extLst>
                    <a:ext uri="{FF2B5EF4-FFF2-40B4-BE49-F238E27FC236}">
                      <a16:creationId xmlns:a16="http://schemas.microsoft.com/office/drawing/2014/main" id="{8B454A15-84C6-4815-AC6E-C3A0386CB7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1" name="Picture 22">
                  <a:extLst>
                    <a:ext uri="{FF2B5EF4-FFF2-40B4-BE49-F238E27FC236}">
                      <a16:creationId xmlns:a16="http://schemas.microsoft.com/office/drawing/2014/main" id="{21B1C130-74CB-48F5-BAAC-423387AE58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2" name="Picture 23">
                  <a:extLst>
                    <a:ext uri="{FF2B5EF4-FFF2-40B4-BE49-F238E27FC236}">
                      <a16:creationId xmlns:a16="http://schemas.microsoft.com/office/drawing/2014/main" id="{A4550044-A201-4E6C-9665-E933DDC37C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0" name="Group 56">
                <a:extLst>
                  <a:ext uri="{FF2B5EF4-FFF2-40B4-BE49-F238E27FC236}">
                    <a16:creationId xmlns:a16="http://schemas.microsoft.com/office/drawing/2014/main" id="{BA00B5C6-0EE8-424C-B766-F1AD2B42C0D7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33" name="Picture 14">
                  <a:extLst>
                    <a:ext uri="{FF2B5EF4-FFF2-40B4-BE49-F238E27FC236}">
                      <a16:creationId xmlns:a16="http://schemas.microsoft.com/office/drawing/2014/main" id="{3233628F-AC51-445D-87DA-CB4CED0E17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4" name="Picture 15">
                  <a:extLst>
                    <a:ext uri="{FF2B5EF4-FFF2-40B4-BE49-F238E27FC236}">
                      <a16:creationId xmlns:a16="http://schemas.microsoft.com/office/drawing/2014/main" id="{BA20D0AF-06EC-4255-831B-65396B6EB0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5" name="Picture 16">
                  <a:extLst>
                    <a:ext uri="{FF2B5EF4-FFF2-40B4-BE49-F238E27FC236}">
                      <a16:creationId xmlns:a16="http://schemas.microsoft.com/office/drawing/2014/main" id="{68D28C77-5D09-4099-87B6-D59DEE4D42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6" name="Picture 17">
                  <a:extLst>
                    <a:ext uri="{FF2B5EF4-FFF2-40B4-BE49-F238E27FC236}">
                      <a16:creationId xmlns:a16="http://schemas.microsoft.com/office/drawing/2014/main" id="{D0B1DCC4-549B-4AC3-B3C1-BFFB4E83D8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7" name="Picture 18">
                  <a:extLst>
                    <a:ext uri="{FF2B5EF4-FFF2-40B4-BE49-F238E27FC236}">
                      <a16:creationId xmlns:a16="http://schemas.microsoft.com/office/drawing/2014/main" id="{46A8674F-A419-427F-AA0F-994BA0966F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8" name="Picture 19">
                  <a:extLst>
                    <a:ext uri="{FF2B5EF4-FFF2-40B4-BE49-F238E27FC236}">
                      <a16:creationId xmlns:a16="http://schemas.microsoft.com/office/drawing/2014/main" id="{E9D5DA71-2846-41EE-8E95-8F88F4D6B0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9" name="Picture 20">
                  <a:extLst>
                    <a:ext uri="{FF2B5EF4-FFF2-40B4-BE49-F238E27FC236}">
                      <a16:creationId xmlns:a16="http://schemas.microsoft.com/office/drawing/2014/main" id="{E502FB9D-CA69-41D4-8A87-5D5ECBD6BA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0" name="Picture 21">
                  <a:extLst>
                    <a:ext uri="{FF2B5EF4-FFF2-40B4-BE49-F238E27FC236}">
                      <a16:creationId xmlns:a16="http://schemas.microsoft.com/office/drawing/2014/main" id="{3EC33BDF-5EDE-452D-8801-78358E9CAB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1" name="Picture 22">
                  <a:extLst>
                    <a:ext uri="{FF2B5EF4-FFF2-40B4-BE49-F238E27FC236}">
                      <a16:creationId xmlns:a16="http://schemas.microsoft.com/office/drawing/2014/main" id="{B2B77DC9-8A75-44CB-885D-069CE46C2D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2" name="Picture 23">
                  <a:extLst>
                    <a:ext uri="{FF2B5EF4-FFF2-40B4-BE49-F238E27FC236}">
                      <a16:creationId xmlns:a16="http://schemas.microsoft.com/office/drawing/2014/main" id="{B71E27D0-2754-4A18-8585-75711FC84E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1" name="Group 56">
                <a:extLst>
                  <a:ext uri="{FF2B5EF4-FFF2-40B4-BE49-F238E27FC236}">
                    <a16:creationId xmlns:a16="http://schemas.microsoft.com/office/drawing/2014/main" id="{A4BBC0FF-5E4B-45E4-AECC-BEC4FD3433CB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23" name="Picture 14">
                  <a:extLst>
                    <a:ext uri="{FF2B5EF4-FFF2-40B4-BE49-F238E27FC236}">
                      <a16:creationId xmlns:a16="http://schemas.microsoft.com/office/drawing/2014/main" id="{5734C8D6-705D-4474-ADEA-CAD711B05A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4" name="Picture 15">
                  <a:extLst>
                    <a:ext uri="{FF2B5EF4-FFF2-40B4-BE49-F238E27FC236}">
                      <a16:creationId xmlns:a16="http://schemas.microsoft.com/office/drawing/2014/main" id="{2F826DF6-4D22-4024-94AE-B3D63EF42C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5" name="Picture 16">
                  <a:extLst>
                    <a:ext uri="{FF2B5EF4-FFF2-40B4-BE49-F238E27FC236}">
                      <a16:creationId xmlns:a16="http://schemas.microsoft.com/office/drawing/2014/main" id="{07CE3BFA-9102-466D-A105-F7EA9C072B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6" name="Picture 17">
                  <a:extLst>
                    <a:ext uri="{FF2B5EF4-FFF2-40B4-BE49-F238E27FC236}">
                      <a16:creationId xmlns:a16="http://schemas.microsoft.com/office/drawing/2014/main" id="{014D90BC-9D97-44F9-96FD-CC874BF9438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7" name="Picture 18">
                  <a:extLst>
                    <a:ext uri="{FF2B5EF4-FFF2-40B4-BE49-F238E27FC236}">
                      <a16:creationId xmlns:a16="http://schemas.microsoft.com/office/drawing/2014/main" id="{18E335BC-2D7C-49C9-B459-18A5881220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8" name="Picture 19">
                  <a:extLst>
                    <a:ext uri="{FF2B5EF4-FFF2-40B4-BE49-F238E27FC236}">
                      <a16:creationId xmlns:a16="http://schemas.microsoft.com/office/drawing/2014/main" id="{1F60BDC3-3B6C-4B91-AF3F-6D8855557B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9" name="Picture 20">
                  <a:extLst>
                    <a:ext uri="{FF2B5EF4-FFF2-40B4-BE49-F238E27FC236}">
                      <a16:creationId xmlns:a16="http://schemas.microsoft.com/office/drawing/2014/main" id="{9C4FD9E5-B07B-472D-940F-C4E6D0A172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0" name="Picture 21">
                  <a:extLst>
                    <a:ext uri="{FF2B5EF4-FFF2-40B4-BE49-F238E27FC236}">
                      <a16:creationId xmlns:a16="http://schemas.microsoft.com/office/drawing/2014/main" id="{856DCF09-D5C7-4B3F-AB57-3624E756A5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1" name="Picture 22">
                  <a:extLst>
                    <a:ext uri="{FF2B5EF4-FFF2-40B4-BE49-F238E27FC236}">
                      <a16:creationId xmlns:a16="http://schemas.microsoft.com/office/drawing/2014/main" id="{A39C2FDB-34FB-44AE-B76C-89E4FF1CA4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2" name="Picture 23">
                  <a:extLst>
                    <a:ext uri="{FF2B5EF4-FFF2-40B4-BE49-F238E27FC236}">
                      <a16:creationId xmlns:a16="http://schemas.microsoft.com/office/drawing/2014/main" id="{D54E4A13-B049-4DB0-9D4D-EF6B45B012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2" name="Group 56">
                <a:extLst>
                  <a:ext uri="{FF2B5EF4-FFF2-40B4-BE49-F238E27FC236}">
                    <a16:creationId xmlns:a16="http://schemas.microsoft.com/office/drawing/2014/main" id="{A60F53A2-0C4A-4820-9F2D-BE40E3F26BDC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13" name="Picture 2012">
                  <a:extLst>
                    <a:ext uri="{FF2B5EF4-FFF2-40B4-BE49-F238E27FC236}">
                      <a16:creationId xmlns:a16="http://schemas.microsoft.com/office/drawing/2014/main" id="{4C91AE67-8E26-4199-8838-A3DB55F7F4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4" name="Picture 2013">
                  <a:extLst>
                    <a:ext uri="{FF2B5EF4-FFF2-40B4-BE49-F238E27FC236}">
                      <a16:creationId xmlns:a16="http://schemas.microsoft.com/office/drawing/2014/main" id="{5F7D352D-EC2D-47E6-AAA1-ACA6D3D768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5" name="Picture 2014">
                  <a:extLst>
                    <a:ext uri="{FF2B5EF4-FFF2-40B4-BE49-F238E27FC236}">
                      <a16:creationId xmlns:a16="http://schemas.microsoft.com/office/drawing/2014/main" id="{B81272C3-432C-4923-A9C9-7F619DB692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6" name="Picture 2015">
                  <a:extLst>
                    <a:ext uri="{FF2B5EF4-FFF2-40B4-BE49-F238E27FC236}">
                      <a16:creationId xmlns:a16="http://schemas.microsoft.com/office/drawing/2014/main" id="{E4670D0B-B590-4C67-B485-74D6F9DF80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7" name="Picture 2016">
                  <a:extLst>
                    <a:ext uri="{FF2B5EF4-FFF2-40B4-BE49-F238E27FC236}">
                      <a16:creationId xmlns:a16="http://schemas.microsoft.com/office/drawing/2014/main" id="{89A792DA-D94F-42B2-90DD-947190A06F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8" name="Picture 2017">
                  <a:extLst>
                    <a:ext uri="{FF2B5EF4-FFF2-40B4-BE49-F238E27FC236}">
                      <a16:creationId xmlns:a16="http://schemas.microsoft.com/office/drawing/2014/main" id="{5582E174-5AE9-4940-9F9C-A8DA9077C3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9" name="Picture 2018">
                  <a:extLst>
                    <a:ext uri="{FF2B5EF4-FFF2-40B4-BE49-F238E27FC236}">
                      <a16:creationId xmlns:a16="http://schemas.microsoft.com/office/drawing/2014/main" id="{83736058-9B8E-46FC-8B13-12280B25B6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0" name="Picture 2019">
                  <a:extLst>
                    <a:ext uri="{FF2B5EF4-FFF2-40B4-BE49-F238E27FC236}">
                      <a16:creationId xmlns:a16="http://schemas.microsoft.com/office/drawing/2014/main" id="{5EC45A58-49E3-4A1A-9821-D5E526DD4D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1" name="Picture 2020">
                  <a:extLst>
                    <a:ext uri="{FF2B5EF4-FFF2-40B4-BE49-F238E27FC236}">
                      <a16:creationId xmlns:a16="http://schemas.microsoft.com/office/drawing/2014/main" id="{25AFD447-A1F5-4CFD-8008-62A85822F7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2" name="Picture 2021">
                  <a:extLst>
                    <a:ext uri="{FF2B5EF4-FFF2-40B4-BE49-F238E27FC236}">
                      <a16:creationId xmlns:a16="http://schemas.microsoft.com/office/drawing/2014/main" id="{9C4C9170-DCD6-416E-ACA0-28C2F78BDA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999" name="Flowchart: Data 1998">
              <a:extLst>
                <a:ext uri="{FF2B5EF4-FFF2-40B4-BE49-F238E27FC236}">
                  <a16:creationId xmlns:a16="http://schemas.microsoft.com/office/drawing/2014/main" id="{62F8B263-4D87-4164-99FC-DD7A9B178EB4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00" name="Flowchart: Data 1999">
              <a:extLst>
                <a:ext uri="{FF2B5EF4-FFF2-40B4-BE49-F238E27FC236}">
                  <a16:creationId xmlns:a16="http://schemas.microsoft.com/office/drawing/2014/main" id="{12358615-C8A6-4940-9DD1-B416C67DFCD3}"/>
                </a:ext>
              </a:extLst>
            </p:cNvPr>
            <p:cNvSpPr/>
            <p:nvPr/>
          </p:nvSpPr>
          <p:spPr>
            <a:xfrm rot="16200000">
              <a:off x="5186108" y="2243009"/>
              <a:ext cx="1391489" cy="122768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01" name="Rectangle 2000">
              <a:extLst>
                <a:ext uri="{FF2B5EF4-FFF2-40B4-BE49-F238E27FC236}">
                  <a16:creationId xmlns:a16="http://schemas.microsoft.com/office/drawing/2014/main" id="{DED332BB-0A22-430A-9F80-7D7C4B8A56D3}"/>
                </a:ext>
              </a:extLst>
            </p:cNvPr>
            <p:cNvSpPr/>
            <p:nvPr/>
          </p:nvSpPr>
          <p:spPr>
            <a:xfrm>
              <a:off x="5820464" y="1376732"/>
              <a:ext cx="1387108" cy="13373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2" name="Rectangle 2001">
              <a:extLst>
                <a:ext uri="{FF2B5EF4-FFF2-40B4-BE49-F238E27FC236}">
                  <a16:creationId xmlns:a16="http://schemas.microsoft.com/office/drawing/2014/main" id="{F5980A46-4978-4C5F-B9CC-9EBE01C218BD}"/>
                </a:ext>
              </a:extLst>
            </p:cNvPr>
            <p:cNvSpPr/>
            <p:nvPr/>
          </p:nvSpPr>
          <p:spPr>
            <a:xfrm>
              <a:off x="5820740" y="1383760"/>
              <a:ext cx="123950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68" name="TextBox 967">
            <a:extLst>
              <a:ext uri="{FF2B5EF4-FFF2-40B4-BE49-F238E27FC236}">
                <a16:creationId xmlns:a16="http://schemas.microsoft.com/office/drawing/2014/main" id="{6C65C2E9-4480-47CE-AC5D-5E0AA6A2D582}"/>
              </a:ext>
            </a:extLst>
          </p:cNvPr>
          <p:cNvSpPr txBox="1"/>
          <p:nvPr/>
        </p:nvSpPr>
        <p:spPr>
          <a:xfrm>
            <a:off x="10572341" y="408200"/>
            <a:ext cx="489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969" name="TextBox 968">
            <a:extLst>
              <a:ext uri="{FF2B5EF4-FFF2-40B4-BE49-F238E27FC236}">
                <a16:creationId xmlns:a16="http://schemas.microsoft.com/office/drawing/2014/main" id="{6D205946-5425-45D1-AB24-35DC51A4096C}"/>
              </a:ext>
            </a:extLst>
          </p:cNvPr>
          <p:cNvSpPr txBox="1"/>
          <p:nvPr/>
        </p:nvSpPr>
        <p:spPr>
          <a:xfrm>
            <a:off x="10878156" y="409137"/>
            <a:ext cx="489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970" name="TextBox 969">
            <a:extLst>
              <a:ext uri="{FF2B5EF4-FFF2-40B4-BE49-F238E27FC236}">
                <a16:creationId xmlns:a16="http://schemas.microsoft.com/office/drawing/2014/main" id="{F1F7C793-6BBE-4E14-B51E-7182C227398B}"/>
              </a:ext>
            </a:extLst>
          </p:cNvPr>
          <p:cNvSpPr txBox="1"/>
          <p:nvPr/>
        </p:nvSpPr>
        <p:spPr>
          <a:xfrm>
            <a:off x="11186101" y="407351"/>
            <a:ext cx="489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5476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968" grpId="0"/>
      <p:bldP spid="969" grpId="0"/>
      <p:bldP spid="9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84ED23C7-BAAE-4973-8174-A8C7B15EA26A}"/>
              </a:ext>
            </a:extLst>
          </p:cNvPr>
          <p:cNvSpPr/>
          <p:nvPr/>
        </p:nvSpPr>
        <p:spPr>
          <a:xfrm>
            <a:off x="302411" y="307979"/>
            <a:ext cx="11581503" cy="80997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dirty="0">
                <a:solidFill>
                  <a:schemeClr val="tx1"/>
                </a:solidFill>
              </a:rPr>
              <a:t>Write the number represented by the blocks below: </a:t>
            </a:r>
          </a:p>
        </p:txBody>
      </p:sp>
      <p:grpSp>
        <p:nvGrpSpPr>
          <p:cNvPr id="419" name="Group 56">
            <a:extLst>
              <a:ext uri="{FF2B5EF4-FFF2-40B4-BE49-F238E27FC236}">
                <a16:creationId xmlns:a16="http://schemas.microsoft.com/office/drawing/2014/main" id="{BBC9C40F-E777-4BB4-ABBA-9C26ADC3D510}"/>
              </a:ext>
            </a:extLst>
          </p:cNvPr>
          <p:cNvGrpSpPr/>
          <p:nvPr/>
        </p:nvGrpSpPr>
        <p:grpSpPr>
          <a:xfrm>
            <a:off x="2356799" y="1534509"/>
            <a:ext cx="1539560" cy="171967"/>
            <a:chOff x="7746380" y="2949426"/>
            <a:chExt cx="2188691" cy="244475"/>
          </a:xfrm>
        </p:grpSpPr>
        <p:pic>
          <p:nvPicPr>
            <p:cNvPr id="420" name="Picture 14">
              <a:extLst>
                <a:ext uri="{FF2B5EF4-FFF2-40B4-BE49-F238E27FC236}">
                  <a16:creationId xmlns:a16="http://schemas.microsoft.com/office/drawing/2014/main" id="{823B7A57-EAB6-4811-B362-F17875E812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1" name="Picture 15">
              <a:extLst>
                <a:ext uri="{FF2B5EF4-FFF2-40B4-BE49-F238E27FC236}">
                  <a16:creationId xmlns:a16="http://schemas.microsoft.com/office/drawing/2014/main" id="{5E4F7BA8-D7F1-4965-AAB1-47723B3702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2" name="Picture 16">
              <a:extLst>
                <a:ext uri="{FF2B5EF4-FFF2-40B4-BE49-F238E27FC236}">
                  <a16:creationId xmlns:a16="http://schemas.microsoft.com/office/drawing/2014/main" id="{5FEC27D6-04C9-47ED-9794-575EE0A678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3" name="Picture 17">
              <a:extLst>
                <a:ext uri="{FF2B5EF4-FFF2-40B4-BE49-F238E27FC236}">
                  <a16:creationId xmlns:a16="http://schemas.microsoft.com/office/drawing/2014/main" id="{C9A36C91-72BA-4635-A453-5ED2BBE8C1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4" name="Picture 18">
              <a:extLst>
                <a:ext uri="{FF2B5EF4-FFF2-40B4-BE49-F238E27FC236}">
                  <a16:creationId xmlns:a16="http://schemas.microsoft.com/office/drawing/2014/main" id="{2C4E10C8-8B4D-43D3-B3A1-6D9F080DB9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5" name="Picture 19">
              <a:extLst>
                <a:ext uri="{FF2B5EF4-FFF2-40B4-BE49-F238E27FC236}">
                  <a16:creationId xmlns:a16="http://schemas.microsoft.com/office/drawing/2014/main" id="{41349EFA-2E02-471E-962F-521CA5FC9D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6" name="Picture 20">
              <a:extLst>
                <a:ext uri="{FF2B5EF4-FFF2-40B4-BE49-F238E27FC236}">
                  <a16:creationId xmlns:a16="http://schemas.microsoft.com/office/drawing/2014/main" id="{606E7DC8-D7CC-48B3-B812-2389B98291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7" name="Picture 21">
              <a:extLst>
                <a:ext uri="{FF2B5EF4-FFF2-40B4-BE49-F238E27FC236}">
                  <a16:creationId xmlns:a16="http://schemas.microsoft.com/office/drawing/2014/main" id="{B455D464-0B22-4927-B611-2B7D9D4A6B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8" name="Picture 22">
              <a:extLst>
                <a:ext uri="{FF2B5EF4-FFF2-40B4-BE49-F238E27FC236}">
                  <a16:creationId xmlns:a16="http://schemas.microsoft.com/office/drawing/2014/main" id="{73FFA25E-5E5A-4595-AEDB-7626D7C184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9" name="Picture 23">
              <a:extLst>
                <a:ext uri="{FF2B5EF4-FFF2-40B4-BE49-F238E27FC236}">
                  <a16:creationId xmlns:a16="http://schemas.microsoft.com/office/drawing/2014/main" id="{278AB7E5-1206-432E-969B-AC63E62B2D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5D0974C8-E3F9-4EAD-95C4-E5272A995B6D}"/>
              </a:ext>
            </a:extLst>
          </p:cNvPr>
          <p:cNvSpPr/>
          <p:nvPr/>
        </p:nvSpPr>
        <p:spPr>
          <a:xfrm>
            <a:off x="10241708" y="421871"/>
            <a:ext cx="1423279" cy="57590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C09CF4A-8855-4699-BEB8-A11A4B4A26FE}"/>
              </a:ext>
            </a:extLst>
          </p:cNvPr>
          <p:cNvSpPr txBox="1"/>
          <p:nvPr/>
        </p:nvSpPr>
        <p:spPr>
          <a:xfrm>
            <a:off x="10269565" y="407352"/>
            <a:ext cx="1614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grpSp>
        <p:nvGrpSpPr>
          <p:cNvPr id="1215" name="Group 56">
            <a:extLst>
              <a:ext uri="{FF2B5EF4-FFF2-40B4-BE49-F238E27FC236}">
                <a16:creationId xmlns:a16="http://schemas.microsoft.com/office/drawing/2014/main" id="{BA5821D2-3A70-4D7C-9FBB-4203CD571190}"/>
              </a:ext>
            </a:extLst>
          </p:cNvPr>
          <p:cNvGrpSpPr/>
          <p:nvPr/>
        </p:nvGrpSpPr>
        <p:grpSpPr>
          <a:xfrm>
            <a:off x="2356799" y="1975371"/>
            <a:ext cx="1539560" cy="171967"/>
            <a:chOff x="7746380" y="2949426"/>
            <a:chExt cx="2188691" cy="244475"/>
          </a:xfrm>
        </p:grpSpPr>
        <p:pic>
          <p:nvPicPr>
            <p:cNvPr id="1216" name="Picture 14">
              <a:extLst>
                <a:ext uri="{FF2B5EF4-FFF2-40B4-BE49-F238E27FC236}">
                  <a16:creationId xmlns:a16="http://schemas.microsoft.com/office/drawing/2014/main" id="{9893649D-B2D7-4EDB-B135-47E826DCBA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7" name="Picture 15">
              <a:extLst>
                <a:ext uri="{FF2B5EF4-FFF2-40B4-BE49-F238E27FC236}">
                  <a16:creationId xmlns:a16="http://schemas.microsoft.com/office/drawing/2014/main" id="{DD713B92-810D-4906-8F73-927846E170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8" name="Picture 16">
              <a:extLst>
                <a:ext uri="{FF2B5EF4-FFF2-40B4-BE49-F238E27FC236}">
                  <a16:creationId xmlns:a16="http://schemas.microsoft.com/office/drawing/2014/main" id="{00A65082-E65B-4C30-A457-4863EFF3B6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9" name="Picture 17">
              <a:extLst>
                <a:ext uri="{FF2B5EF4-FFF2-40B4-BE49-F238E27FC236}">
                  <a16:creationId xmlns:a16="http://schemas.microsoft.com/office/drawing/2014/main" id="{EBBF5BB8-5D46-458F-AA4E-D1BD3B6FFE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0" name="Picture 18">
              <a:extLst>
                <a:ext uri="{FF2B5EF4-FFF2-40B4-BE49-F238E27FC236}">
                  <a16:creationId xmlns:a16="http://schemas.microsoft.com/office/drawing/2014/main" id="{C70E01EA-A6E3-4EB2-90C8-9B0BA66189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1" name="Picture 19">
              <a:extLst>
                <a:ext uri="{FF2B5EF4-FFF2-40B4-BE49-F238E27FC236}">
                  <a16:creationId xmlns:a16="http://schemas.microsoft.com/office/drawing/2014/main" id="{55B92B4C-070C-4758-9473-DDA6FA94E3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2" name="Picture 20">
              <a:extLst>
                <a:ext uri="{FF2B5EF4-FFF2-40B4-BE49-F238E27FC236}">
                  <a16:creationId xmlns:a16="http://schemas.microsoft.com/office/drawing/2014/main" id="{1940C078-443E-49C6-BF69-C6FAAA5B6E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3" name="Picture 21">
              <a:extLst>
                <a:ext uri="{FF2B5EF4-FFF2-40B4-BE49-F238E27FC236}">
                  <a16:creationId xmlns:a16="http://schemas.microsoft.com/office/drawing/2014/main" id="{4DE3EB52-EC8F-438D-BFC5-ABFAFEBD21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4" name="Picture 22">
              <a:extLst>
                <a:ext uri="{FF2B5EF4-FFF2-40B4-BE49-F238E27FC236}">
                  <a16:creationId xmlns:a16="http://schemas.microsoft.com/office/drawing/2014/main" id="{1F91F068-B337-4705-91D8-F9E203D470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5" name="Picture 23">
              <a:extLst>
                <a:ext uri="{FF2B5EF4-FFF2-40B4-BE49-F238E27FC236}">
                  <a16:creationId xmlns:a16="http://schemas.microsoft.com/office/drawing/2014/main" id="{D56D1A7F-88F0-411A-A022-ABCB3CC41E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26" name="Group 56">
            <a:extLst>
              <a:ext uri="{FF2B5EF4-FFF2-40B4-BE49-F238E27FC236}">
                <a16:creationId xmlns:a16="http://schemas.microsoft.com/office/drawing/2014/main" id="{EA9D9E1E-2A9A-49CE-84BC-4663F6CECA6F}"/>
              </a:ext>
            </a:extLst>
          </p:cNvPr>
          <p:cNvGrpSpPr/>
          <p:nvPr/>
        </p:nvGrpSpPr>
        <p:grpSpPr>
          <a:xfrm>
            <a:off x="2354801" y="2434369"/>
            <a:ext cx="1539560" cy="171967"/>
            <a:chOff x="7746380" y="2949426"/>
            <a:chExt cx="2188691" cy="244475"/>
          </a:xfrm>
        </p:grpSpPr>
        <p:pic>
          <p:nvPicPr>
            <p:cNvPr id="1227" name="Picture 14">
              <a:extLst>
                <a:ext uri="{FF2B5EF4-FFF2-40B4-BE49-F238E27FC236}">
                  <a16:creationId xmlns:a16="http://schemas.microsoft.com/office/drawing/2014/main" id="{8D21946C-C2DF-42F3-9FDA-6C9EB4F7E2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8" name="Picture 15">
              <a:extLst>
                <a:ext uri="{FF2B5EF4-FFF2-40B4-BE49-F238E27FC236}">
                  <a16:creationId xmlns:a16="http://schemas.microsoft.com/office/drawing/2014/main" id="{898D1FE3-7622-43D1-80FC-C63D51EE21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" name="Picture 16">
              <a:extLst>
                <a:ext uri="{FF2B5EF4-FFF2-40B4-BE49-F238E27FC236}">
                  <a16:creationId xmlns:a16="http://schemas.microsoft.com/office/drawing/2014/main" id="{0C8D8A76-B1C3-47ED-9F81-8461C5BDFF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" name="Picture 17">
              <a:extLst>
                <a:ext uri="{FF2B5EF4-FFF2-40B4-BE49-F238E27FC236}">
                  <a16:creationId xmlns:a16="http://schemas.microsoft.com/office/drawing/2014/main" id="{8E0AC5DF-7DAB-47FE-BE1E-7E781FAA98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1" name="Picture 18">
              <a:extLst>
                <a:ext uri="{FF2B5EF4-FFF2-40B4-BE49-F238E27FC236}">
                  <a16:creationId xmlns:a16="http://schemas.microsoft.com/office/drawing/2014/main" id="{C73C55D0-ABC0-41F9-A9F8-C2F0319BEA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2" name="Picture 19">
              <a:extLst>
                <a:ext uri="{FF2B5EF4-FFF2-40B4-BE49-F238E27FC236}">
                  <a16:creationId xmlns:a16="http://schemas.microsoft.com/office/drawing/2014/main" id="{3F71CFAF-98C7-4C48-9715-C1BFC52D2F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3" name="Picture 20">
              <a:extLst>
                <a:ext uri="{FF2B5EF4-FFF2-40B4-BE49-F238E27FC236}">
                  <a16:creationId xmlns:a16="http://schemas.microsoft.com/office/drawing/2014/main" id="{6FFEFA4C-156D-4615-A517-300FE3FA76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4" name="Picture 21">
              <a:extLst>
                <a:ext uri="{FF2B5EF4-FFF2-40B4-BE49-F238E27FC236}">
                  <a16:creationId xmlns:a16="http://schemas.microsoft.com/office/drawing/2014/main" id="{1D73D619-0484-4D35-B1C2-075EF6A960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5" name="Picture 22">
              <a:extLst>
                <a:ext uri="{FF2B5EF4-FFF2-40B4-BE49-F238E27FC236}">
                  <a16:creationId xmlns:a16="http://schemas.microsoft.com/office/drawing/2014/main" id="{C85E55D6-9A8C-4B46-BE9C-B053F30247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6" name="Picture 23">
              <a:extLst>
                <a:ext uri="{FF2B5EF4-FFF2-40B4-BE49-F238E27FC236}">
                  <a16:creationId xmlns:a16="http://schemas.microsoft.com/office/drawing/2014/main" id="{A355E02F-4F22-4C8B-B822-33B7129380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65" name="Group 1764">
            <a:extLst>
              <a:ext uri="{FF2B5EF4-FFF2-40B4-BE49-F238E27FC236}">
                <a16:creationId xmlns:a16="http://schemas.microsoft.com/office/drawing/2014/main" id="{E9E29B25-C16B-4C93-A848-E67BE14E3392}"/>
              </a:ext>
            </a:extLst>
          </p:cNvPr>
          <p:cNvGrpSpPr/>
          <p:nvPr/>
        </p:nvGrpSpPr>
        <p:grpSpPr>
          <a:xfrm rot="10800000">
            <a:off x="555902" y="1532843"/>
            <a:ext cx="1659716" cy="1650947"/>
            <a:chOff x="5820464" y="1376733"/>
            <a:chExt cx="1659716" cy="1650947"/>
          </a:xfrm>
        </p:grpSpPr>
        <p:grpSp>
          <p:nvGrpSpPr>
            <p:cNvPr id="1766" name="Group 1765">
              <a:extLst>
                <a:ext uri="{FF2B5EF4-FFF2-40B4-BE49-F238E27FC236}">
                  <a16:creationId xmlns:a16="http://schemas.microsoft.com/office/drawing/2014/main" id="{FC36574C-5E0C-4274-8534-81940B7E1DB0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771" name="Group 56">
                <a:extLst>
                  <a:ext uri="{FF2B5EF4-FFF2-40B4-BE49-F238E27FC236}">
                    <a16:creationId xmlns:a16="http://schemas.microsoft.com/office/drawing/2014/main" id="{860A9914-F14E-4346-94BC-94F5249BF460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71" name="Picture 14">
                  <a:extLst>
                    <a:ext uri="{FF2B5EF4-FFF2-40B4-BE49-F238E27FC236}">
                      <a16:creationId xmlns:a16="http://schemas.microsoft.com/office/drawing/2014/main" id="{FD89B5AE-C065-48B3-A98D-D573F0164E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2" name="Picture 15">
                  <a:extLst>
                    <a:ext uri="{FF2B5EF4-FFF2-40B4-BE49-F238E27FC236}">
                      <a16:creationId xmlns:a16="http://schemas.microsoft.com/office/drawing/2014/main" id="{1CB0E690-C016-47A3-A8FD-A84D5CF8DF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3" name="Picture 16">
                  <a:extLst>
                    <a:ext uri="{FF2B5EF4-FFF2-40B4-BE49-F238E27FC236}">
                      <a16:creationId xmlns:a16="http://schemas.microsoft.com/office/drawing/2014/main" id="{55C5CA6C-3FCB-4393-A179-7802EE7EFE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4" name="Picture 17">
                  <a:extLst>
                    <a:ext uri="{FF2B5EF4-FFF2-40B4-BE49-F238E27FC236}">
                      <a16:creationId xmlns:a16="http://schemas.microsoft.com/office/drawing/2014/main" id="{58CF61F8-59B1-4F33-9ADD-2AA285F2FB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5" name="Picture 18">
                  <a:extLst>
                    <a:ext uri="{FF2B5EF4-FFF2-40B4-BE49-F238E27FC236}">
                      <a16:creationId xmlns:a16="http://schemas.microsoft.com/office/drawing/2014/main" id="{3624A27A-2A29-4FC2-94BB-AAF57693DB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6" name="Picture 19">
                  <a:extLst>
                    <a:ext uri="{FF2B5EF4-FFF2-40B4-BE49-F238E27FC236}">
                      <a16:creationId xmlns:a16="http://schemas.microsoft.com/office/drawing/2014/main" id="{5EB9DBA3-15B9-44D6-82D6-B02CFC890D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7" name="Picture 20">
                  <a:extLst>
                    <a:ext uri="{FF2B5EF4-FFF2-40B4-BE49-F238E27FC236}">
                      <a16:creationId xmlns:a16="http://schemas.microsoft.com/office/drawing/2014/main" id="{17CA9B90-7025-42E9-B995-1015FB656D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8" name="Picture 21">
                  <a:extLst>
                    <a:ext uri="{FF2B5EF4-FFF2-40B4-BE49-F238E27FC236}">
                      <a16:creationId xmlns:a16="http://schemas.microsoft.com/office/drawing/2014/main" id="{A2D84F69-718F-4322-B94B-D94979C51D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9" name="Picture 22">
                  <a:extLst>
                    <a:ext uri="{FF2B5EF4-FFF2-40B4-BE49-F238E27FC236}">
                      <a16:creationId xmlns:a16="http://schemas.microsoft.com/office/drawing/2014/main" id="{15D2AF6D-2E11-4CB6-B859-E759115850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80" name="Picture 23">
                  <a:extLst>
                    <a:ext uri="{FF2B5EF4-FFF2-40B4-BE49-F238E27FC236}">
                      <a16:creationId xmlns:a16="http://schemas.microsoft.com/office/drawing/2014/main" id="{2A9ECBEC-132D-48E7-ACF0-DEDF7144A5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2" name="Group 56">
                <a:extLst>
                  <a:ext uri="{FF2B5EF4-FFF2-40B4-BE49-F238E27FC236}">
                    <a16:creationId xmlns:a16="http://schemas.microsoft.com/office/drawing/2014/main" id="{AF54A4DC-55E8-4BD4-B0A8-9C578B5E7767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61" name="Picture 14">
                  <a:extLst>
                    <a:ext uri="{FF2B5EF4-FFF2-40B4-BE49-F238E27FC236}">
                      <a16:creationId xmlns:a16="http://schemas.microsoft.com/office/drawing/2014/main" id="{F3BD611F-7F47-458E-AD32-7825CD7214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2" name="Picture 15">
                  <a:extLst>
                    <a:ext uri="{FF2B5EF4-FFF2-40B4-BE49-F238E27FC236}">
                      <a16:creationId xmlns:a16="http://schemas.microsoft.com/office/drawing/2014/main" id="{12BB12F1-23EC-4126-B5DF-F93FF262D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3" name="Picture 16">
                  <a:extLst>
                    <a:ext uri="{FF2B5EF4-FFF2-40B4-BE49-F238E27FC236}">
                      <a16:creationId xmlns:a16="http://schemas.microsoft.com/office/drawing/2014/main" id="{B14AA2E7-4AEA-4498-B92D-43BC11140C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4" name="Picture 17">
                  <a:extLst>
                    <a:ext uri="{FF2B5EF4-FFF2-40B4-BE49-F238E27FC236}">
                      <a16:creationId xmlns:a16="http://schemas.microsoft.com/office/drawing/2014/main" id="{51AF71AC-708E-419B-B5DE-EC934C6331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5" name="Picture 18">
                  <a:extLst>
                    <a:ext uri="{FF2B5EF4-FFF2-40B4-BE49-F238E27FC236}">
                      <a16:creationId xmlns:a16="http://schemas.microsoft.com/office/drawing/2014/main" id="{DD4C0F09-D429-468A-A994-C65D652F55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6" name="Picture 19">
                  <a:extLst>
                    <a:ext uri="{FF2B5EF4-FFF2-40B4-BE49-F238E27FC236}">
                      <a16:creationId xmlns:a16="http://schemas.microsoft.com/office/drawing/2014/main" id="{62A8156B-E0B9-4C8D-A8AC-52DA6223B9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7" name="Picture 20">
                  <a:extLst>
                    <a:ext uri="{FF2B5EF4-FFF2-40B4-BE49-F238E27FC236}">
                      <a16:creationId xmlns:a16="http://schemas.microsoft.com/office/drawing/2014/main" id="{7BE0AC1D-4D1F-46FF-B211-0A88A11369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8" name="Picture 21">
                  <a:extLst>
                    <a:ext uri="{FF2B5EF4-FFF2-40B4-BE49-F238E27FC236}">
                      <a16:creationId xmlns:a16="http://schemas.microsoft.com/office/drawing/2014/main" id="{D12644E0-5F32-4EE0-A5C5-A984AEFEC7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9" name="Picture 22">
                  <a:extLst>
                    <a:ext uri="{FF2B5EF4-FFF2-40B4-BE49-F238E27FC236}">
                      <a16:creationId xmlns:a16="http://schemas.microsoft.com/office/drawing/2014/main" id="{7445FF19-9F78-4F4B-B3EE-31EE10005F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0" name="Picture 23">
                  <a:extLst>
                    <a:ext uri="{FF2B5EF4-FFF2-40B4-BE49-F238E27FC236}">
                      <a16:creationId xmlns:a16="http://schemas.microsoft.com/office/drawing/2014/main" id="{869194C1-9BD8-4921-8538-1DA440BA1A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3" name="Group 56">
                <a:extLst>
                  <a:ext uri="{FF2B5EF4-FFF2-40B4-BE49-F238E27FC236}">
                    <a16:creationId xmlns:a16="http://schemas.microsoft.com/office/drawing/2014/main" id="{1979E392-E011-4719-AC4A-0103751AC4B4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51" name="Picture 14">
                  <a:extLst>
                    <a:ext uri="{FF2B5EF4-FFF2-40B4-BE49-F238E27FC236}">
                      <a16:creationId xmlns:a16="http://schemas.microsoft.com/office/drawing/2014/main" id="{FA659813-1684-418A-9362-7B895AAC32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2" name="Picture 15">
                  <a:extLst>
                    <a:ext uri="{FF2B5EF4-FFF2-40B4-BE49-F238E27FC236}">
                      <a16:creationId xmlns:a16="http://schemas.microsoft.com/office/drawing/2014/main" id="{59D0BD7E-9A07-450B-B03C-9991946BC1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3" name="Picture 16">
                  <a:extLst>
                    <a:ext uri="{FF2B5EF4-FFF2-40B4-BE49-F238E27FC236}">
                      <a16:creationId xmlns:a16="http://schemas.microsoft.com/office/drawing/2014/main" id="{0789ECA8-9EFF-4C02-9E55-6BBEB86E8C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4" name="Picture 17">
                  <a:extLst>
                    <a:ext uri="{FF2B5EF4-FFF2-40B4-BE49-F238E27FC236}">
                      <a16:creationId xmlns:a16="http://schemas.microsoft.com/office/drawing/2014/main" id="{F640F4B7-A088-4060-AFEA-BC1706B07F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5" name="Picture 18">
                  <a:extLst>
                    <a:ext uri="{FF2B5EF4-FFF2-40B4-BE49-F238E27FC236}">
                      <a16:creationId xmlns:a16="http://schemas.microsoft.com/office/drawing/2014/main" id="{6112D01D-5EFD-4EF7-BD1B-725777CE1D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6" name="Picture 19">
                  <a:extLst>
                    <a:ext uri="{FF2B5EF4-FFF2-40B4-BE49-F238E27FC236}">
                      <a16:creationId xmlns:a16="http://schemas.microsoft.com/office/drawing/2014/main" id="{96201769-6E74-4247-A889-FAFC09DF7F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7" name="Picture 20">
                  <a:extLst>
                    <a:ext uri="{FF2B5EF4-FFF2-40B4-BE49-F238E27FC236}">
                      <a16:creationId xmlns:a16="http://schemas.microsoft.com/office/drawing/2014/main" id="{0DC23689-9989-47FC-94E2-7126116F1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8" name="Picture 21">
                  <a:extLst>
                    <a:ext uri="{FF2B5EF4-FFF2-40B4-BE49-F238E27FC236}">
                      <a16:creationId xmlns:a16="http://schemas.microsoft.com/office/drawing/2014/main" id="{41D0AE73-4612-49BD-A42A-8CD5832C3A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9" name="Picture 22">
                  <a:extLst>
                    <a:ext uri="{FF2B5EF4-FFF2-40B4-BE49-F238E27FC236}">
                      <a16:creationId xmlns:a16="http://schemas.microsoft.com/office/drawing/2014/main" id="{7A57F228-D260-46A3-BBD4-46850EAE2B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0" name="Picture 23">
                  <a:extLst>
                    <a:ext uri="{FF2B5EF4-FFF2-40B4-BE49-F238E27FC236}">
                      <a16:creationId xmlns:a16="http://schemas.microsoft.com/office/drawing/2014/main" id="{A3C71658-E1B3-4607-8280-02618E8CA5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4" name="Group 56">
                <a:extLst>
                  <a:ext uri="{FF2B5EF4-FFF2-40B4-BE49-F238E27FC236}">
                    <a16:creationId xmlns:a16="http://schemas.microsoft.com/office/drawing/2014/main" id="{0947AD49-170E-420D-B846-512BDC1F7D4C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41" name="Picture 14">
                  <a:extLst>
                    <a:ext uri="{FF2B5EF4-FFF2-40B4-BE49-F238E27FC236}">
                      <a16:creationId xmlns:a16="http://schemas.microsoft.com/office/drawing/2014/main" id="{E31B3F5A-7505-4EF7-8504-3B0A8921C8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2" name="Picture 15">
                  <a:extLst>
                    <a:ext uri="{FF2B5EF4-FFF2-40B4-BE49-F238E27FC236}">
                      <a16:creationId xmlns:a16="http://schemas.microsoft.com/office/drawing/2014/main" id="{67CC652B-ED26-42F7-9313-693F0E9FAB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3" name="Picture 16">
                  <a:extLst>
                    <a:ext uri="{FF2B5EF4-FFF2-40B4-BE49-F238E27FC236}">
                      <a16:creationId xmlns:a16="http://schemas.microsoft.com/office/drawing/2014/main" id="{7E8A31A0-D6B9-4B02-8389-4BFEB6F827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4" name="Picture 17">
                  <a:extLst>
                    <a:ext uri="{FF2B5EF4-FFF2-40B4-BE49-F238E27FC236}">
                      <a16:creationId xmlns:a16="http://schemas.microsoft.com/office/drawing/2014/main" id="{8CB19602-FCC0-406F-87C6-198D765D82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5" name="Picture 18">
                  <a:extLst>
                    <a:ext uri="{FF2B5EF4-FFF2-40B4-BE49-F238E27FC236}">
                      <a16:creationId xmlns:a16="http://schemas.microsoft.com/office/drawing/2014/main" id="{BAA7B950-F4B4-4F65-9325-E98B89D4B3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6" name="Picture 19">
                  <a:extLst>
                    <a:ext uri="{FF2B5EF4-FFF2-40B4-BE49-F238E27FC236}">
                      <a16:creationId xmlns:a16="http://schemas.microsoft.com/office/drawing/2014/main" id="{B4FBFF11-927F-4879-95E0-8F1AE7D6A8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7" name="Picture 20">
                  <a:extLst>
                    <a:ext uri="{FF2B5EF4-FFF2-40B4-BE49-F238E27FC236}">
                      <a16:creationId xmlns:a16="http://schemas.microsoft.com/office/drawing/2014/main" id="{7AE1EA07-3CE6-4692-8778-77D3D416AE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8" name="Picture 21">
                  <a:extLst>
                    <a:ext uri="{FF2B5EF4-FFF2-40B4-BE49-F238E27FC236}">
                      <a16:creationId xmlns:a16="http://schemas.microsoft.com/office/drawing/2014/main" id="{21946EB7-B99D-43DA-941F-329383E6D6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9" name="Picture 22">
                  <a:extLst>
                    <a:ext uri="{FF2B5EF4-FFF2-40B4-BE49-F238E27FC236}">
                      <a16:creationId xmlns:a16="http://schemas.microsoft.com/office/drawing/2014/main" id="{96E37FAB-F5EB-4230-B726-7A4DD6CC4E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0" name="Picture 23">
                  <a:extLst>
                    <a:ext uri="{FF2B5EF4-FFF2-40B4-BE49-F238E27FC236}">
                      <a16:creationId xmlns:a16="http://schemas.microsoft.com/office/drawing/2014/main" id="{4B14BAE9-DC13-4AD7-BA71-22C9831B04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5" name="Group 56">
                <a:extLst>
                  <a:ext uri="{FF2B5EF4-FFF2-40B4-BE49-F238E27FC236}">
                    <a16:creationId xmlns:a16="http://schemas.microsoft.com/office/drawing/2014/main" id="{7895B699-F121-4DF8-8636-6E1F9226190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31" name="Picture 14">
                  <a:extLst>
                    <a:ext uri="{FF2B5EF4-FFF2-40B4-BE49-F238E27FC236}">
                      <a16:creationId xmlns:a16="http://schemas.microsoft.com/office/drawing/2014/main" id="{505DB05D-C4D8-4CF2-BD0D-B2A905B2C0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2" name="Picture 15">
                  <a:extLst>
                    <a:ext uri="{FF2B5EF4-FFF2-40B4-BE49-F238E27FC236}">
                      <a16:creationId xmlns:a16="http://schemas.microsoft.com/office/drawing/2014/main" id="{61F5222E-0643-4A53-85D7-9887E03AA6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3" name="Picture 16">
                  <a:extLst>
                    <a:ext uri="{FF2B5EF4-FFF2-40B4-BE49-F238E27FC236}">
                      <a16:creationId xmlns:a16="http://schemas.microsoft.com/office/drawing/2014/main" id="{445F9B49-CBB1-4E55-AC9A-821C9C084F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4" name="Picture 17">
                  <a:extLst>
                    <a:ext uri="{FF2B5EF4-FFF2-40B4-BE49-F238E27FC236}">
                      <a16:creationId xmlns:a16="http://schemas.microsoft.com/office/drawing/2014/main" id="{2D4C80A8-FB4A-43DB-802D-3E63F7CFEA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5" name="Picture 18">
                  <a:extLst>
                    <a:ext uri="{FF2B5EF4-FFF2-40B4-BE49-F238E27FC236}">
                      <a16:creationId xmlns:a16="http://schemas.microsoft.com/office/drawing/2014/main" id="{1F96B1FD-BA3F-4F72-AA1C-47E84B2B05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6" name="Picture 19">
                  <a:extLst>
                    <a:ext uri="{FF2B5EF4-FFF2-40B4-BE49-F238E27FC236}">
                      <a16:creationId xmlns:a16="http://schemas.microsoft.com/office/drawing/2014/main" id="{FAF2E401-8860-4FDA-81BD-62558157B9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7" name="Picture 20">
                  <a:extLst>
                    <a:ext uri="{FF2B5EF4-FFF2-40B4-BE49-F238E27FC236}">
                      <a16:creationId xmlns:a16="http://schemas.microsoft.com/office/drawing/2014/main" id="{B0D0F193-0558-41B7-9A85-A00413EF77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8" name="Picture 21">
                  <a:extLst>
                    <a:ext uri="{FF2B5EF4-FFF2-40B4-BE49-F238E27FC236}">
                      <a16:creationId xmlns:a16="http://schemas.microsoft.com/office/drawing/2014/main" id="{9B47AEB3-B60D-44BF-A7EE-4EBBB0D15C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9" name="Picture 22">
                  <a:extLst>
                    <a:ext uri="{FF2B5EF4-FFF2-40B4-BE49-F238E27FC236}">
                      <a16:creationId xmlns:a16="http://schemas.microsoft.com/office/drawing/2014/main" id="{C108C627-F65C-4B15-80AB-FCBA678BCD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0" name="Picture 23">
                  <a:extLst>
                    <a:ext uri="{FF2B5EF4-FFF2-40B4-BE49-F238E27FC236}">
                      <a16:creationId xmlns:a16="http://schemas.microsoft.com/office/drawing/2014/main" id="{93E55283-CDB6-4C62-8672-BA324981DE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6" name="Group 56">
                <a:extLst>
                  <a:ext uri="{FF2B5EF4-FFF2-40B4-BE49-F238E27FC236}">
                    <a16:creationId xmlns:a16="http://schemas.microsoft.com/office/drawing/2014/main" id="{CCEEE5FA-8E1B-40D0-A865-262D5339E36F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21" name="Picture 14">
                  <a:extLst>
                    <a:ext uri="{FF2B5EF4-FFF2-40B4-BE49-F238E27FC236}">
                      <a16:creationId xmlns:a16="http://schemas.microsoft.com/office/drawing/2014/main" id="{80B1EDDB-2A26-4826-AF75-227DFB3E7A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2" name="Picture 15">
                  <a:extLst>
                    <a:ext uri="{FF2B5EF4-FFF2-40B4-BE49-F238E27FC236}">
                      <a16:creationId xmlns:a16="http://schemas.microsoft.com/office/drawing/2014/main" id="{D9216F3C-52A4-4219-912F-682E6A2A48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3" name="Picture 16">
                  <a:extLst>
                    <a:ext uri="{FF2B5EF4-FFF2-40B4-BE49-F238E27FC236}">
                      <a16:creationId xmlns:a16="http://schemas.microsoft.com/office/drawing/2014/main" id="{1750BA7F-A9DD-45BB-9597-7C06E98C63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4" name="Picture 17">
                  <a:extLst>
                    <a:ext uri="{FF2B5EF4-FFF2-40B4-BE49-F238E27FC236}">
                      <a16:creationId xmlns:a16="http://schemas.microsoft.com/office/drawing/2014/main" id="{CCEB952E-BE0B-4799-9E14-AD8AD538E5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5" name="Picture 18">
                  <a:extLst>
                    <a:ext uri="{FF2B5EF4-FFF2-40B4-BE49-F238E27FC236}">
                      <a16:creationId xmlns:a16="http://schemas.microsoft.com/office/drawing/2014/main" id="{9ED15FA6-12BF-4F29-9FB5-E47D9FC953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6" name="Picture 19">
                  <a:extLst>
                    <a:ext uri="{FF2B5EF4-FFF2-40B4-BE49-F238E27FC236}">
                      <a16:creationId xmlns:a16="http://schemas.microsoft.com/office/drawing/2014/main" id="{FE71B79A-ECF6-4517-8CD8-7B948FF4DA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7" name="Picture 20">
                  <a:extLst>
                    <a:ext uri="{FF2B5EF4-FFF2-40B4-BE49-F238E27FC236}">
                      <a16:creationId xmlns:a16="http://schemas.microsoft.com/office/drawing/2014/main" id="{C43F64BA-8C08-440D-9CBB-9BE050CB7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8" name="Picture 21">
                  <a:extLst>
                    <a:ext uri="{FF2B5EF4-FFF2-40B4-BE49-F238E27FC236}">
                      <a16:creationId xmlns:a16="http://schemas.microsoft.com/office/drawing/2014/main" id="{B8781BCB-A99D-4BDC-9D3A-0EA181EEFA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9" name="Picture 22">
                  <a:extLst>
                    <a:ext uri="{FF2B5EF4-FFF2-40B4-BE49-F238E27FC236}">
                      <a16:creationId xmlns:a16="http://schemas.microsoft.com/office/drawing/2014/main" id="{467618CB-FF94-434D-9FB9-98FE127BB8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0" name="Picture 23">
                  <a:extLst>
                    <a:ext uri="{FF2B5EF4-FFF2-40B4-BE49-F238E27FC236}">
                      <a16:creationId xmlns:a16="http://schemas.microsoft.com/office/drawing/2014/main" id="{0CD49E56-6B1D-4DFE-898D-AEE9DD3D57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7" name="Group 56">
                <a:extLst>
                  <a:ext uri="{FF2B5EF4-FFF2-40B4-BE49-F238E27FC236}">
                    <a16:creationId xmlns:a16="http://schemas.microsoft.com/office/drawing/2014/main" id="{6F1E3AC2-BCE3-4CBD-B74A-2AF632D2BECA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11" name="Picture 14">
                  <a:extLst>
                    <a:ext uri="{FF2B5EF4-FFF2-40B4-BE49-F238E27FC236}">
                      <a16:creationId xmlns:a16="http://schemas.microsoft.com/office/drawing/2014/main" id="{9335CAA2-4492-4986-8F90-6CBCC73B1B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2" name="Picture 15">
                  <a:extLst>
                    <a:ext uri="{FF2B5EF4-FFF2-40B4-BE49-F238E27FC236}">
                      <a16:creationId xmlns:a16="http://schemas.microsoft.com/office/drawing/2014/main" id="{077D34E6-417A-4896-AAD3-B982423A1C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3" name="Picture 16">
                  <a:extLst>
                    <a:ext uri="{FF2B5EF4-FFF2-40B4-BE49-F238E27FC236}">
                      <a16:creationId xmlns:a16="http://schemas.microsoft.com/office/drawing/2014/main" id="{A3183369-F8B7-4243-8896-2022EC1E5D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4" name="Picture 17">
                  <a:extLst>
                    <a:ext uri="{FF2B5EF4-FFF2-40B4-BE49-F238E27FC236}">
                      <a16:creationId xmlns:a16="http://schemas.microsoft.com/office/drawing/2014/main" id="{99B7FA38-5055-4CE9-B394-29B0FFE898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5" name="Picture 18">
                  <a:extLst>
                    <a:ext uri="{FF2B5EF4-FFF2-40B4-BE49-F238E27FC236}">
                      <a16:creationId xmlns:a16="http://schemas.microsoft.com/office/drawing/2014/main" id="{4895A974-B225-4DF0-AB42-09E1EADCBA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6" name="Picture 19">
                  <a:extLst>
                    <a:ext uri="{FF2B5EF4-FFF2-40B4-BE49-F238E27FC236}">
                      <a16:creationId xmlns:a16="http://schemas.microsoft.com/office/drawing/2014/main" id="{E6D91B95-1F30-4D34-AB12-F274335BD5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7" name="Picture 20">
                  <a:extLst>
                    <a:ext uri="{FF2B5EF4-FFF2-40B4-BE49-F238E27FC236}">
                      <a16:creationId xmlns:a16="http://schemas.microsoft.com/office/drawing/2014/main" id="{6B0B405A-8594-4C6C-B614-8AA6E0A9D6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8" name="Picture 21">
                  <a:extLst>
                    <a:ext uri="{FF2B5EF4-FFF2-40B4-BE49-F238E27FC236}">
                      <a16:creationId xmlns:a16="http://schemas.microsoft.com/office/drawing/2014/main" id="{CF9F9125-9698-4738-8468-235509A564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9" name="Picture 22">
                  <a:extLst>
                    <a:ext uri="{FF2B5EF4-FFF2-40B4-BE49-F238E27FC236}">
                      <a16:creationId xmlns:a16="http://schemas.microsoft.com/office/drawing/2014/main" id="{3AF2E50F-D4B8-4985-9F4B-EB8ABB2B54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0" name="Picture 23">
                  <a:extLst>
                    <a:ext uri="{FF2B5EF4-FFF2-40B4-BE49-F238E27FC236}">
                      <a16:creationId xmlns:a16="http://schemas.microsoft.com/office/drawing/2014/main" id="{A5599E62-6036-4ED0-92F2-8A1F10163D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8" name="Group 56">
                <a:extLst>
                  <a:ext uri="{FF2B5EF4-FFF2-40B4-BE49-F238E27FC236}">
                    <a16:creationId xmlns:a16="http://schemas.microsoft.com/office/drawing/2014/main" id="{34F595B5-ABA2-47E5-BBF1-096589985AFD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01" name="Picture 14">
                  <a:extLst>
                    <a:ext uri="{FF2B5EF4-FFF2-40B4-BE49-F238E27FC236}">
                      <a16:creationId xmlns:a16="http://schemas.microsoft.com/office/drawing/2014/main" id="{BDF0A703-E627-4561-8548-449BF04167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2" name="Picture 15">
                  <a:extLst>
                    <a:ext uri="{FF2B5EF4-FFF2-40B4-BE49-F238E27FC236}">
                      <a16:creationId xmlns:a16="http://schemas.microsoft.com/office/drawing/2014/main" id="{0F00D456-34CF-47C9-BADA-8E952918C8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3" name="Picture 16">
                  <a:extLst>
                    <a:ext uri="{FF2B5EF4-FFF2-40B4-BE49-F238E27FC236}">
                      <a16:creationId xmlns:a16="http://schemas.microsoft.com/office/drawing/2014/main" id="{F8FE6381-11EB-4973-BE96-DC5ADDB53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4" name="Picture 17">
                  <a:extLst>
                    <a:ext uri="{FF2B5EF4-FFF2-40B4-BE49-F238E27FC236}">
                      <a16:creationId xmlns:a16="http://schemas.microsoft.com/office/drawing/2014/main" id="{BEC93E00-6732-41F4-8DE5-894E2F0135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5" name="Picture 18">
                  <a:extLst>
                    <a:ext uri="{FF2B5EF4-FFF2-40B4-BE49-F238E27FC236}">
                      <a16:creationId xmlns:a16="http://schemas.microsoft.com/office/drawing/2014/main" id="{410171F2-A032-434B-B505-8D0148084D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6" name="Picture 19">
                  <a:extLst>
                    <a:ext uri="{FF2B5EF4-FFF2-40B4-BE49-F238E27FC236}">
                      <a16:creationId xmlns:a16="http://schemas.microsoft.com/office/drawing/2014/main" id="{A01949A1-571C-4DAE-9080-48750220DF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7" name="Picture 20">
                  <a:extLst>
                    <a:ext uri="{FF2B5EF4-FFF2-40B4-BE49-F238E27FC236}">
                      <a16:creationId xmlns:a16="http://schemas.microsoft.com/office/drawing/2014/main" id="{C97EF802-F405-43F3-9C71-A65F21CD51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8" name="Picture 21">
                  <a:extLst>
                    <a:ext uri="{FF2B5EF4-FFF2-40B4-BE49-F238E27FC236}">
                      <a16:creationId xmlns:a16="http://schemas.microsoft.com/office/drawing/2014/main" id="{D341FA92-E72B-46F5-B12D-90A10BF343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9" name="Picture 22">
                  <a:extLst>
                    <a:ext uri="{FF2B5EF4-FFF2-40B4-BE49-F238E27FC236}">
                      <a16:creationId xmlns:a16="http://schemas.microsoft.com/office/drawing/2014/main" id="{1F0CF0EE-3D6D-4DB1-9D1C-AE018C08D5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0" name="Picture 23">
                  <a:extLst>
                    <a:ext uri="{FF2B5EF4-FFF2-40B4-BE49-F238E27FC236}">
                      <a16:creationId xmlns:a16="http://schemas.microsoft.com/office/drawing/2014/main" id="{27FEAD09-5F0C-4175-B6B1-4C24B7BC54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9" name="Group 56">
                <a:extLst>
                  <a:ext uri="{FF2B5EF4-FFF2-40B4-BE49-F238E27FC236}">
                    <a16:creationId xmlns:a16="http://schemas.microsoft.com/office/drawing/2014/main" id="{CD2ABAFF-6112-47F7-A43F-CFC61FE1F23E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91" name="Picture 14">
                  <a:extLst>
                    <a:ext uri="{FF2B5EF4-FFF2-40B4-BE49-F238E27FC236}">
                      <a16:creationId xmlns:a16="http://schemas.microsoft.com/office/drawing/2014/main" id="{117A9614-3CDE-4713-88DC-84A11D1C0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2" name="Picture 15">
                  <a:extLst>
                    <a:ext uri="{FF2B5EF4-FFF2-40B4-BE49-F238E27FC236}">
                      <a16:creationId xmlns:a16="http://schemas.microsoft.com/office/drawing/2014/main" id="{3465840B-3CCD-41FB-927C-2F9310D5B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3" name="Picture 16">
                  <a:extLst>
                    <a:ext uri="{FF2B5EF4-FFF2-40B4-BE49-F238E27FC236}">
                      <a16:creationId xmlns:a16="http://schemas.microsoft.com/office/drawing/2014/main" id="{83E9DB72-DDAA-419E-9C79-1AA6746E8C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4" name="Picture 17">
                  <a:extLst>
                    <a:ext uri="{FF2B5EF4-FFF2-40B4-BE49-F238E27FC236}">
                      <a16:creationId xmlns:a16="http://schemas.microsoft.com/office/drawing/2014/main" id="{6C537250-3425-404B-A80F-3835D034EB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5" name="Picture 18">
                  <a:extLst>
                    <a:ext uri="{FF2B5EF4-FFF2-40B4-BE49-F238E27FC236}">
                      <a16:creationId xmlns:a16="http://schemas.microsoft.com/office/drawing/2014/main" id="{095E17CA-A3AB-4985-9245-08DF3EEDD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6" name="Picture 19">
                  <a:extLst>
                    <a:ext uri="{FF2B5EF4-FFF2-40B4-BE49-F238E27FC236}">
                      <a16:creationId xmlns:a16="http://schemas.microsoft.com/office/drawing/2014/main" id="{9311782C-A280-4DEA-B3F1-292026EBC9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7" name="Picture 20">
                  <a:extLst>
                    <a:ext uri="{FF2B5EF4-FFF2-40B4-BE49-F238E27FC236}">
                      <a16:creationId xmlns:a16="http://schemas.microsoft.com/office/drawing/2014/main" id="{9A1FC7C4-29D9-47A7-AA2B-8B0C85291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8" name="Picture 21">
                  <a:extLst>
                    <a:ext uri="{FF2B5EF4-FFF2-40B4-BE49-F238E27FC236}">
                      <a16:creationId xmlns:a16="http://schemas.microsoft.com/office/drawing/2014/main" id="{845FD223-6D53-44A3-8545-D96ABFA766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9" name="Picture 22">
                  <a:extLst>
                    <a:ext uri="{FF2B5EF4-FFF2-40B4-BE49-F238E27FC236}">
                      <a16:creationId xmlns:a16="http://schemas.microsoft.com/office/drawing/2014/main" id="{1EBDAF2F-C6ED-4C7E-93F2-7E3F39D6FA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0" name="Picture 23">
                  <a:extLst>
                    <a:ext uri="{FF2B5EF4-FFF2-40B4-BE49-F238E27FC236}">
                      <a16:creationId xmlns:a16="http://schemas.microsoft.com/office/drawing/2014/main" id="{EEE7BBCA-31FA-439F-B41A-AEBADF994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80" name="Group 56">
                <a:extLst>
                  <a:ext uri="{FF2B5EF4-FFF2-40B4-BE49-F238E27FC236}">
                    <a16:creationId xmlns:a16="http://schemas.microsoft.com/office/drawing/2014/main" id="{8B1E2D6D-1F81-4F84-8D51-126D0A70A28F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81" name="Picture 1780">
                  <a:extLst>
                    <a:ext uri="{FF2B5EF4-FFF2-40B4-BE49-F238E27FC236}">
                      <a16:creationId xmlns:a16="http://schemas.microsoft.com/office/drawing/2014/main" id="{F906C502-798F-4393-B344-2E4E1255CB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2" name="Picture 1781">
                  <a:extLst>
                    <a:ext uri="{FF2B5EF4-FFF2-40B4-BE49-F238E27FC236}">
                      <a16:creationId xmlns:a16="http://schemas.microsoft.com/office/drawing/2014/main" id="{F5ACFD41-E8C9-47C6-A4CD-70385649AB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3" name="Picture 1782">
                  <a:extLst>
                    <a:ext uri="{FF2B5EF4-FFF2-40B4-BE49-F238E27FC236}">
                      <a16:creationId xmlns:a16="http://schemas.microsoft.com/office/drawing/2014/main" id="{885FD49F-E37A-4674-B2E4-3AEA1E426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4" name="Picture 1783">
                  <a:extLst>
                    <a:ext uri="{FF2B5EF4-FFF2-40B4-BE49-F238E27FC236}">
                      <a16:creationId xmlns:a16="http://schemas.microsoft.com/office/drawing/2014/main" id="{9D9C4B4A-9356-4B44-B9C4-173348FC67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5" name="Picture 1784">
                  <a:extLst>
                    <a:ext uri="{FF2B5EF4-FFF2-40B4-BE49-F238E27FC236}">
                      <a16:creationId xmlns:a16="http://schemas.microsoft.com/office/drawing/2014/main" id="{C9950B57-63D8-415D-965A-81DBF42997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6" name="Picture 1785">
                  <a:extLst>
                    <a:ext uri="{FF2B5EF4-FFF2-40B4-BE49-F238E27FC236}">
                      <a16:creationId xmlns:a16="http://schemas.microsoft.com/office/drawing/2014/main" id="{17D249C7-0DB9-4D24-A3C3-48C238654A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7" name="Picture 1786">
                  <a:extLst>
                    <a:ext uri="{FF2B5EF4-FFF2-40B4-BE49-F238E27FC236}">
                      <a16:creationId xmlns:a16="http://schemas.microsoft.com/office/drawing/2014/main" id="{75DF4010-00FC-47E4-8D19-C191013637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8" name="Picture 1787">
                  <a:extLst>
                    <a:ext uri="{FF2B5EF4-FFF2-40B4-BE49-F238E27FC236}">
                      <a16:creationId xmlns:a16="http://schemas.microsoft.com/office/drawing/2014/main" id="{DB2C3E21-E66C-4BEC-BDA5-B6A6FF30A8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9" name="Picture 1788">
                  <a:extLst>
                    <a:ext uri="{FF2B5EF4-FFF2-40B4-BE49-F238E27FC236}">
                      <a16:creationId xmlns:a16="http://schemas.microsoft.com/office/drawing/2014/main" id="{57B19F48-95DD-4980-956B-EB878D8786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0" name="Picture 1789">
                  <a:extLst>
                    <a:ext uri="{FF2B5EF4-FFF2-40B4-BE49-F238E27FC236}">
                      <a16:creationId xmlns:a16="http://schemas.microsoft.com/office/drawing/2014/main" id="{936BC32D-50DF-4E71-BAA5-793E11F550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767" name="Flowchart: Data 1766">
              <a:extLst>
                <a:ext uri="{FF2B5EF4-FFF2-40B4-BE49-F238E27FC236}">
                  <a16:creationId xmlns:a16="http://schemas.microsoft.com/office/drawing/2014/main" id="{AD227F24-542D-4931-93B9-0103AF6F78E8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8" name="Flowchart: Data 1767">
              <a:extLst>
                <a:ext uri="{FF2B5EF4-FFF2-40B4-BE49-F238E27FC236}">
                  <a16:creationId xmlns:a16="http://schemas.microsoft.com/office/drawing/2014/main" id="{9F829C23-974F-490E-B3A7-06028CC6A4DD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9" name="Rectangle 1768">
              <a:extLst>
                <a:ext uri="{FF2B5EF4-FFF2-40B4-BE49-F238E27FC236}">
                  <a16:creationId xmlns:a16="http://schemas.microsoft.com/office/drawing/2014/main" id="{896194DB-60A2-4291-8481-12F756D06271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0" name="Rectangle 1769">
              <a:extLst>
                <a:ext uri="{FF2B5EF4-FFF2-40B4-BE49-F238E27FC236}">
                  <a16:creationId xmlns:a16="http://schemas.microsoft.com/office/drawing/2014/main" id="{C6C58CC5-4DAB-46B2-BA12-F342FBE40006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81" name="Group 1880">
            <a:extLst>
              <a:ext uri="{FF2B5EF4-FFF2-40B4-BE49-F238E27FC236}">
                <a16:creationId xmlns:a16="http://schemas.microsoft.com/office/drawing/2014/main" id="{7C07ECB8-4B8A-4C87-B5D6-05C47A3355BD}"/>
              </a:ext>
            </a:extLst>
          </p:cNvPr>
          <p:cNvGrpSpPr/>
          <p:nvPr/>
        </p:nvGrpSpPr>
        <p:grpSpPr>
          <a:xfrm rot="10800000">
            <a:off x="573353" y="3309495"/>
            <a:ext cx="1659716" cy="1650947"/>
            <a:chOff x="5820464" y="1376733"/>
            <a:chExt cx="1659716" cy="1650947"/>
          </a:xfrm>
        </p:grpSpPr>
        <p:grpSp>
          <p:nvGrpSpPr>
            <p:cNvPr id="1882" name="Group 1881">
              <a:extLst>
                <a:ext uri="{FF2B5EF4-FFF2-40B4-BE49-F238E27FC236}">
                  <a16:creationId xmlns:a16="http://schemas.microsoft.com/office/drawing/2014/main" id="{8F207F2A-53CD-4F5F-B111-66D71867D301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887" name="Group 56">
                <a:extLst>
                  <a:ext uri="{FF2B5EF4-FFF2-40B4-BE49-F238E27FC236}">
                    <a16:creationId xmlns:a16="http://schemas.microsoft.com/office/drawing/2014/main" id="{D9891E82-9FC6-48BC-9896-6152BDFCF632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87" name="Picture 14">
                  <a:extLst>
                    <a:ext uri="{FF2B5EF4-FFF2-40B4-BE49-F238E27FC236}">
                      <a16:creationId xmlns:a16="http://schemas.microsoft.com/office/drawing/2014/main" id="{A58B0EA7-CD68-4E86-84A3-F193D3F394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8" name="Picture 15">
                  <a:extLst>
                    <a:ext uri="{FF2B5EF4-FFF2-40B4-BE49-F238E27FC236}">
                      <a16:creationId xmlns:a16="http://schemas.microsoft.com/office/drawing/2014/main" id="{B051A97B-FB07-459D-9071-634CFEC318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9" name="Picture 16">
                  <a:extLst>
                    <a:ext uri="{FF2B5EF4-FFF2-40B4-BE49-F238E27FC236}">
                      <a16:creationId xmlns:a16="http://schemas.microsoft.com/office/drawing/2014/main" id="{FDDA02E5-ACE8-4608-9512-81BB0158F9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0" name="Picture 17">
                  <a:extLst>
                    <a:ext uri="{FF2B5EF4-FFF2-40B4-BE49-F238E27FC236}">
                      <a16:creationId xmlns:a16="http://schemas.microsoft.com/office/drawing/2014/main" id="{56B4F246-AA3F-46EC-A041-E9D4043585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1" name="Picture 18">
                  <a:extLst>
                    <a:ext uri="{FF2B5EF4-FFF2-40B4-BE49-F238E27FC236}">
                      <a16:creationId xmlns:a16="http://schemas.microsoft.com/office/drawing/2014/main" id="{800542EA-8F13-4D97-A385-5AC59DAB0F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2" name="Picture 19">
                  <a:extLst>
                    <a:ext uri="{FF2B5EF4-FFF2-40B4-BE49-F238E27FC236}">
                      <a16:creationId xmlns:a16="http://schemas.microsoft.com/office/drawing/2014/main" id="{2028B0EB-29BD-44DD-AB74-E5DB2A6071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3" name="Picture 20">
                  <a:extLst>
                    <a:ext uri="{FF2B5EF4-FFF2-40B4-BE49-F238E27FC236}">
                      <a16:creationId xmlns:a16="http://schemas.microsoft.com/office/drawing/2014/main" id="{1623B6C3-B139-4C29-9529-0ED6EB2CE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4" name="Picture 21">
                  <a:extLst>
                    <a:ext uri="{FF2B5EF4-FFF2-40B4-BE49-F238E27FC236}">
                      <a16:creationId xmlns:a16="http://schemas.microsoft.com/office/drawing/2014/main" id="{D7CB1313-9FB9-4310-B0E7-1FBD55ECCD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5" name="Picture 22">
                  <a:extLst>
                    <a:ext uri="{FF2B5EF4-FFF2-40B4-BE49-F238E27FC236}">
                      <a16:creationId xmlns:a16="http://schemas.microsoft.com/office/drawing/2014/main" id="{CFC32337-B4D7-4249-ABF6-B921395C43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6" name="Picture 23">
                  <a:extLst>
                    <a:ext uri="{FF2B5EF4-FFF2-40B4-BE49-F238E27FC236}">
                      <a16:creationId xmlns:a16="http://schemas.microsoft.com/office/drawing/2014/main" id="{9A0ED398-8E7C-4719-9275-984FA60839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8" name="Group 56">
                <a:extLst>
                  <a:ext uri="{FF2B5EF4-FFF2-40B4-BE49-F238E27FC236}">
                    <a16:creationId xmlns:a16="http://schemas.microsoft.com/office/drawing/2014/main" id="{90ABD891-FFA2-464A-B6F2-D402D70AB291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77" name="Picture 14">
                  <a:extLst>
                    <a:ext uri="{FF2B5EF4-FFF2-40B4-BE49-F238E27FC236}">
                      <a16:creationId xmlns:a16="http://schemas.microsoft.com/office/drawing/2014/main" id="{C47BD376-7B1B-4FCE-82BE-3DE01F44D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8" name="Picture 15">
                  <a:extLst>
                    <a:ext uri="{FF2B5EF4-FFF2-40B4-BE49-F238E27FC236}">
                      <a16:creationId xmlns:a16="http://schemas.microsoft.com/office/drawing/2014/main" id="{5A983862-F53B-4C43-873C-8E3F155CD6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9" name="Picture 16">
                  <a:extLst>
                    <a:ext uri="{FF2B5EF4-FFF2-40B4-BE49-F238E27FC236}">
                      <a16:creationId xmlns:a16="http://schemas.microsoft.com/office/drawing/2014/main" id="{6F81BC5C-1CF4-4E1F-A239-3D2D4FCF9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0" name="Picture 17">
                  <a:extLst>
                    <a:ext uri="{FF2B5EF4-FFF2-40B4-BE49-F238E27FC236}">
                      <a16:creationId xmlns:a16="http://schemas.microsoft.com/office/drawing/2014/main" id="{5837CC26-7A83-44F4-89FD-CF1AE8688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1" name="Picture 18">
                  <a:extLst>
                    <a:ext uri="{FF2B5EF4-FFF2-40B4-BE49-F238E27FC236}">
                      <a16:creationId xmlns:a16="http://schemas.microsoft.com/office/drawing/2014/main" id="{CBB40A56-B6FC-4455-98A9-E4A84CBF0E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2" name="Picture 19">
                  <a:extLst>
                    <a:ext uri="{FF2B5EF4-FFF2-40B4-BE49-F238E27FC236}">
                      <a16:creationId xmlns:a16="http://schemas.microsoft.com/office/drawing/2014/main" id="{8EDBAE47-02D0-4935-8A47-F2C67B5F8C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3" name="Picture 20">
                  <a:extLst>
                    <a:ext uri="{FF2B5EF4-FFF2-40B4-BE49-F238E27FC236}">
                      <a16:creationId xmlns:a16="http://schemas.microsoft.com/office/drawing/2014/main" id="{C1277EFB-2974-4245-A69A-FF0919077C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4" name="Picture 21">
                  <a:extLst>
                    <a:ext uri="{FF2B5EF4-FFF2-40B4-BE49-F238E27FC236}">
                      <a16:creationId xmlns:a16="http://schemas.microsoft.com/office/drawing/2014/main" id="{58B0CE95-73C2-43AA-B672-C366F91E42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5" name="Picture 22">
                  <a:extLst>
                    <a:ext uri="{FF2B5EF4-FFF2-40B4-BE49-F238E27FC236}">
                      <a16:creationId xmlns:a16="http://schemas.microsoft.com/office/drawing/2014/main" id="{71B6D392-92DB-4B47-A126-B6B7CCB19A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6" name="Picture 23">
                  <a:extLst>
                    <a:ext uri="{FF2B5EF4-FFF2-40B4-BE49-F238E27FC236}">
                      <a16:creationId xmlns:a16="http://schemas.microsoft.com/office/drawing/2014/main" id="{0981AF09-2F9A-47FD-8C8D-5FD9DABF8F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9" name="Group 56">
                <a:extLst>
                  <a:ext uri="{FF2B5EF4-FFF2-40B4-BE49-F238E27FC236}">
                    <a16:creationId xmlns:a16="http://schemas.microsoft.com/office/drawing/2014/main" id="{1611877B-5F64-44FC-A6FE-BDFD537E4988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67" name="Picture 14">
                  <a:extLst>
                    <a:ext uri="{FF2B5EF4-FFF2-40B4-BE49-F238E27FC236}">
                      <a16:creationId xmlns:a16="http://schemas.microsoft.com/office/drawing/2014/main" id="{DA1BF2F4-274F-4E72-8FEA-A630BB54C9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8" name="Picture 15">
                  <a:extLst>
                    <a:ext uri="{FF2B5EF4-FFF2-40B4-BE49-F238E27FC236}">
                      <a16:creationId xmlns:a16="http://schemas.microsoft.com/office/drawing/2014/main" id="{5C5A891A-FB68-412C-BC70-10295AFA6D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9" name="Picture 16">
                  <a:extLst>
                    <a:ext uri="{FF2B5EF4-FFF2-40B4-BE49-F238E27FC236}">
                      <a16:creationId xmlns:a16="http://schemas.microsoft.com/office/drawing/2014/main" id="{5E7E5E00-769B-4C14-8106-5E5FA34DBF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0" name="Picture 17">
                  <a:extLst>
                    <a:ext uri="{FF2B5EF4-FFF2-40B4-BE49-F238E27FC236}">
                      <a16:creationId xmlns:a16="http://schemas.microsoft.com/office/drawing/2014/main" id="{5ADD78B8-B4AF-493C-B0C5-AD983CDE1D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1" name="Picture 18">
                  <a:extLst>
                    <a:ext uri="{FF2B5EF4-FFF2-40B4-BE49-F238E27FC236}">
                      <a16:creationId xmlns:a16="http://schemas.microsoft.com/office/drawing/2014/main" id="{55153EB8-2865-4901-B23E-DE9518BA06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2" name="Picture 19">
                  <a:extLst>
                    <a:ext uri="{FF2B5EF4-FFF2-40B4-BE49-F238E27FC236}">
                      <a16:creationId xmlns:a16="http://schemas.microsoft.com/office/drawing/2014/main" id="{4564094C-CF0F-4250-94E6-FC9813A5E7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3" name="Picture 20">
                  <a:extLst>
                    <a:ext uri="{FF2B5EF4-FFF2-40B4-BE49-F238E27FC236}">
                      <a16:creationId xmlns:a16="http://schemas.microsoft.com/office/drawing/2014/main" id="{79CF5399-7888-4278-9965-D134BF288E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4" name="Picture 21">
                  <a:extLst>
                    <a:ext uri="{FF2B5EF4-FFF2-40B4-BE49-F238E27FC236}">
                      <a16:creationId xmlns:a16="http://schemas.microsoft.com/office/drawing/2014/main" id="{E67BCD0B-1644-4B61-BAC5-9F1FB94B1C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5" name="Picture 22">
                  <a:extLst>
                    <a:ext uri="{FF2B5EF4-FFF2-40B4-BE49-F238E27FC236}">
                      <a16:creationId xmlns:a16="http://schemas.microsoft.com/office/drawing/2014/main" id="{BA13314B-CB35-4779-BE6A-CA3AEAE005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6" name="Picture 23">
                  <a:extLst>
                    <a:ext uri="{FF2B5EF4-FFF2-40B4-BE49-F238E27FC236}">
                      <a16:creationId xmlns:a16="http://schemas.microsoft.com/office/drawing/2014/main" id="{5CE6E109-E316-43EC-8A6A-AF324B1DD0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0" name="Group 56">
                <a:extLst>
                  <a:ext uri="{FF2B5EF4-FFF2-40B4-BE49-F238E27FC236}">
                    <a16:creationId xmlns:a16="http://schemas.microsoft.com/office/drawing/2014/main" id="{AE82AD69-3BA1-42F3-8EB0-AA12CCB97C03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57" name="Picture 14">
                  <a:extLst>
                    <a:ext uri="{FF2B5EF4-FFF2-40B4-BE49-F238E27FC236}">
                      <a16:creationId xmlns:a16="http://schemas.microsoft.com/office/drawing/2014/main" id="{0EB6BF08-9C00-46D1-AAA9-04861A770A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8" name="Picture 15">
                  <a:extLst>
                    <a:ext uri="{FF2B5EF4-FFF2-40B4-BE49-F238E27FC236}">
                      <a16:creationId xmlns:a16="http://schemas.microsoft.com/office/drawing/2014/main" id="{4E4B54E4-5BA3-44BA-9238-55236DDD2E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9" name="Picture 16">
                  <a:extLst>
                    <a:ext uri="{FF2B5EF4-FFF2-40B4-BE49-F238E27FC236}">
                      <a16:creationId xmlns:a16="http://schemas.microsoft.com/office/drawing/2014/main" id="{B7422319-E9D0-4E73-8E14-00F6A06E2D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0" name="Picture 17">
                  <a:extLst>
                    <a:ext uri="{FF2B5EF4-FFF2-40B4-BE49-F238E27FC236}">
                      <a16:creationId xmlns:a16="http://schemas.microsoft.com/office/drawing/2014/main" id="{45B4DB4F-FE7D-410C-A99D-7B6A121B7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1" name="Picture 18">
                  <a:extLst>
                    <a:ext uri="{FF2B5EF4-FFF2-40B4-BE49-F238E27FC236}">
                      <a16:creationId xmlns:a16="http://schemas.microsoft.com/office/drawing/2014/main" id="{352AEF7C-0855-4A31-9978-E23F18D5F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2" name="Picture 19">
                  <a:extLst>
                    <a:ext uri="{FF2B5EF4-FFF2-40B4-BE49-F238E27FC236}">
                      <a16:creationId xmlns:a16="http://schemas.microsoft.com/office/drawing/2014/main" id="{FC0B34C9-7D9F-4AC4-9610-68679742A2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3" name="Picture 20">
                  <a:extLst>
                    <a:ext uri="{FF2B5EF4-FFF2-40B4-BE49-F238E27FC236}">
                      <a16:creationId xmlns:a16="http://schemas.microsoft.com/office/drawing/2014/main" id="{7D9273BE-3A6C-4EA9-B901-22245C3AEC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4" name="Picture 21">
                  <a:extLst>
                    <a:ext uri="{FF2B5EF4-FFF2-40B4-BE49-F238E27FC236}">
                      <a16:creationId xmlns:a16="http://schemas.microsoft.com/office/drawing/2014/main" id="{AEB08DCE-014A-4ED3-A883-F239C306D7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5" name="Picture 22">
                  <a:extLst>
                    <a:ext uri="{FF2B5EF4-FFF2-40B4-BE49-F238E27FC236}">
                      <a16:creationId xmlns:a16="http://schemas.microsoft.com/office/drawing/2014/main" id="{FE65AA43-7644-4E65-AE3A-B2DB49479B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6" name="Picture 23">
                  <a:extLst>
                    <a:ext uri="{FF2B5EF4-FFF2-40B4-BE49-F238E27FC236}">
                      <a16:creationId xmlns:a16="http://schemas.microsoft.com/office/drawing/2014/main" id="{B1B4AA98-770A-4893-9518-F8695F0E3E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1" name="Group 56">
                <a:extLst>
                  <a:ext uri="{FF2B5EF4-FFF2-40B4-BE49-F238E27FC236}">
                    <a16:creationId xmlns:a16="http://schemas.microsoft.com/office/drawing/2014/main" id="{6E8C3CD5-3139-4DBE-8928-ACDE0A8B2CDB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47" name="Picture 14">
                  <a:extLst>
                    <a:ext uri="{FF2B5EF4-FFF2-40B4-BE49-F238E27FC236}">
                      <a16:creationId xmlns:a16="http://schemas.microsoft.com/office/drawing/2014/main" id="{DD0ACB1F-B8F7-41A2-99BD-0259F4BA7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8" name="Picture 15">
                  <a:extLst>
                    <a:ext uri="{FF2B5EF4-FFF2-40B4-BE49-F238E27FC236}">
                      <a16:creationId xmlns:a16="http://schemas.microsoft.com/office/drawing/2014/main" id="{965521D8-1809-4D72-AF6E-CB8295AA19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9" name="Picture 16">
                  <a:extLst>
                    <a:ext uri="{FF2B5EF4-FFF2-40B4-BE49-F238E27FC236}">
                      <a16:creationId xmlns:a16="http://schemas.microsoft.com/office/drawing/2014/main" id="{103B6F3F-E42D-4B06-A7FD-527521D90D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0" name="Picture 17">
                  <a:extLst>
                    <a:ext uri="{FF2B5EF4-FFF2-40B4-BE49-F238E27FC236}">
                      <a16:creationId xmlns:a16="http://schemas.microsoft.com/office/drawing/2014/main" id="{A16C5372-D55C-440A-8D3F-C2BB37DBA5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1" name="Picture 18">
                  <a:extLst>
                    <a:ext uri="{FF2B5EF4-FFF2-40B4-BE49-F238E27FC236}">
                      <a16:creationId xmlns:a16="http://schemas.microsoft.com/office/drawing/2014/main" id="{D093218A-3C0C-4CED-BF17-B21775E7E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2" name="Picture 19">
                  <a:extLst>
                    <a:ext uri="{FF2B5EF4-FFF2-40B4-BE49-F238E27FC236}">
                      <a16:creationId xmlns:a16="http://schemas.microsoft.com/office/drawing/2014/main" id="{C90B2330-B4E1-447D-BE99-A6CB365F0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3" name="Picture 20">
                  <a:extLst>
                    <a:ext uri="{FF2B5EF4-FFF2-40B4-BE49-F238E27FC236}">
                      <a16:creationId xmlns:a16="http://schemas.microsoft.com/office/drawing/2014/main" id="{893C763E-F026-4C7F-84A6-4AF040943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4" name="Picture 21">
                  <a:extLst>
                    <a:ext uri="{FF2B5EF4-FFF2-40B4-BE49-F238E27FC236}">
                      <a16:creationId xmlns:a16="http://schemas.microsoft.com/office/drawing/2014/main" id="{9B8EF87A-FD95-4035-8667-7720BC869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5" name="Picture 22">
                  <a:extLst>
                    <a:ext uri="{FF2B5EF4-FFF2-40B4-BE49-F238E27FC236}">
                      <a16:creationId xmlns:a16="http://schemas.microsoft.com/office/drawing/2014/main" id="{6AD2C41F-54FA-421A-A539-AF66E2770B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6" name="Picture 23">
                  <a:extLst>
                    <a:ext uri="{FF2B5EF4-FFF2-40B4-BE49-F238E27FC236}">
                      <a16:creationId xmlns:a16="http://schemas.microsoft.com/office/drawing/2014/main" id="{842DE932-CA65-406B-87AE-6C3B0DD817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2" name="Group 56">
                <a:extLst>
                  <a:ext uri="{FF2B5EF4-FFF2-40B4-BE49-F238E27FC236}">
                    <a16:creationId xmlns:a16="http://schemas.microsoft.com/office/drawing/2014/main" id="{465521D7-B8EE-43D1-9CDC-25CED5EFAFB0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37" name="Picture 14">
                  <a:extLst>
                    <a:ext uri="{FF2B5EF4-FFF2-40B4-BE49-F238E27FC236}">
                      <a16:creationId xmlns:a16="http://schemas.microsoft.com/office/drawing/2014/main" id="{6550DA7B-9B52-44BE-997E-FDE2D0869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8" name="Picture 15">
                  <a:extLst>
                    <a:ext uri="{FF2B5EF4-FFF2-40B4-BE49-F238E27FC236}">
                      <a16:creationId xmlns:a16="http://schemas.microsoft.com/office/drawing/2014/main" id="{51DC011F-39F6-450E-A62C-33E31335F1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9" name="Picture 16">
                  <a:extLst>
                    <a:ext uri="{FF2B5EF4-FFF2-40B4-BE49-F238E27FC236}">
                      <a16:creationId xmlns:a16="http://schemas.microsoft.com/office/drawing/2014/main" id="{6D55132A-9729-45A6-A719-8AD799801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0" name="Picture 17">
                  <a:extLst>
                    <a:ext uri="{FF2B5EF4-FFF2-40B4-BE49-F238E27FC236}">
                      <a16:creationId xmlns:a16="http://schemas.microsoft.com/office/drawing/2014/main" id="{549D2D07-9F2C-4C0E-83D6-43D5E7679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1" name="Picture 18">
                  <a:extLst>
                    <a:ext uri="{FF2B5EF4-FFF2-40B4-BE49-F238E27FC236}">
                      <a16:creationId xmlns:a16="http://schemas.microsoft.com/office/drawing/2014/main" id="{3C07C1B1-033E-4612-AEE2-1632DF944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2" name="Picture 19">
                  <a:extLst>
                    <a:ext uri="{FF2B5EF4-FFF2-40B4-BE49-F238E27FC236}">
                      <a16:creationId xmlns:a16="http://schemas.microsoft.com/office/drawing/2014/main" id="{460FE917-B34D-426A-BFF9-B2FF748936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3" name="Picture 20">
                  <a:extLst>
                    <a:ext uri="{FF2B5EF4-FFF2-40B4-BE49-F238E27FC236}">
                      <a16:creationId xmlns:a16="http://schemas.microsoft.com/office/drawing/2014/main" id="{75A158F8-DFC3-4009-A5E4-6A26C2E63C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4" name="Picture 21">
                  <a:extLst>
                    <a:ext uri="{FF2B5EF4-FFF2-40B4-BE49-F238E27FC236}">
                      <a16:creationId xmlns:a16="http://schemas.microsoft.com/office/drawing/2014/main" id="{B8236E5F-7B98-438B-9D0E-857FCB54DF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5" name="Picture 22">
                  <a:extLst>
                    <a:ext uri="{FF2B5EF4-FFF2-40B4-BE49-F238E27FC236}">
                      <a16:creationId xmlns:a16="http://schemas.microsoft.com/office/drawing/2014/main" id="{888FD43D-002F-4997-9602-64184426E7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6" name="Picture 23">
                  <a:extLst>
                    <a:ext uri="{FF2B5EF4-FFF2-40B4-BE49-F238E27FC236}">
                      <a16:creationId xmlns:a16="http://schemas.microsoft.com/office/drawing/2014/main" id="{E19D2BEB-43C8-462D-8715-5FC9BE516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3" name="Group 56">
                <a:extLst>
                  <a:ext uri="{FF2B5EF4-FFF2-40B4-BE49-F238E27FC236}">
                    <a16:creationId xmlns:a16="http://schemas.microsoft.com/office/drawing/2014/main" id="{51212E1A-3B34-4895-AB4B-291404EE7F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27" name="Picture 14">
                  <a:extLst>
                    <a:ext uri="{FF2B5EF4-FFF2-40B4-BE49-F238E27FC236}">
                      <a16:creationId xmlns:a16="http://schemas.microsoft.com/office/drawing/2014/main" id="{A12F4ABD-2670-40CF-8E26-A8E2805E16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8" name="Picture 15">
                  <a:extLst>
                    <a:ext uri="{FF2B5EF4-FFF2-40B4-BE49-F238E27FC236}">
                      <a16:creationId xmlns:a16="http://schemas.microsoft.com/office/drawing/2014/main" id="{B5DA8D6B-DB81-4C55-9CB8-697326B5D2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9" name="Picture 16">
                  <a:extLst>
                    <a:ext uri="{FF2B5EF4-FFF2-40B4-BE49-F238E27FC236}">
                      <a16:creationId xmlns:a16="http://schemas.microsoft.com/office/drawing/2014/main" id="{81BAA76B-CD72-4D36-876D-0E680BDFEC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0" name="Picture 17">
                  <a:extLst>
                    <a:ext uri="{FF2B5EF4-FFF2-40B4-BE49-F238E27FC236}">
                      <a16:creationId xmlns:a16="http://schemas.microsoft.com/office/drawing/2014/main" id="{CA42B5EF-D6F1-4135-9C0C-1A8F569241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1" name="Picture 18">
                  <a:extLst>
                    <a:ext uri="{FF2B5EF4-FFF2-40B4-BE49-F238E27FC236}">
                      <a16:creationId xmlns:a16="http://schemas.microsoft.com/office/drawing/2014/main" id="{AE601A6D-D3F9-4A29-919F-A399EDD700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2" name="Picture 19">
                  <a:extLst>
                    <a:ext uri="{FF2B5EF4-FFF2-40B4-BE49-F238E27FC236}">
                      <a16:creationId xmlns:a16="http://schemas.microsoft.com/office/drawing/2014/main" id="{7FB76FA8-CDD8-48B1-9684-60EDF2689E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3" name="Picture 20">
                  <a:extLst>
                    <a:ext uri="{FF2B5EF4-FFF2-40B4-BE49-F238E27FC236}">
                      <a16:creationId xmlns:a16="http://schemas.microsoft.com/office/drawing/2014/main" id="{EA7C4D9A-0109-4029-B9F1-10F6F34AF7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4" name="Picture 21">
                  <a:extLst>
                    <a:ext uri="{FF2B5EF4-FFF2-40B4-BE49-F238E27FC236}">
                      <a16:creationId xmlns:a16="http://schemas.microsoft.com/office/drawing/2014/main" id="{35A93645-42C2-43DF-AE96-3A69E6A1A8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5" name="Picture 22">
                  <a:extLst>
                    <a:ext uri="{FF2B5EF4-FFF2-40B4-BE49-F238E27FC236}">
                      <a16:creationId xmlns:a16="http://schemas.microsoft.com/office/drawing/2014/main" id="{5199FA09-4A20-473E-AE81-5C6A7419B3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6" name="Picture 23">
                  <a:extLst>
                    <a:ext uri="{FF2B5EF4-FFF2-40B4-BE49-F238E27FC236}">
                      <a16:creationId xmlns:a16="http://schemas.microsoft.com/office/drawing/2014/main" id="{0FE18E44-620C-47E6-8D6B-E9332F21FE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4" name="Group 56">
                <a:extLst>
                  <a:ext uri="{FF2B5EF4-FFF2-40B4-BE49-F238E27FC236}">
                    <a16:creationId xmlns:a16="http://schemas.microsoft.com/office/drawing/2014/main" id="{E0996025-6FA9-41D1-B6B0-4BF2CAB6E24E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17" name="Picture 14">
                  <a:extLst>
                    <a:ext uri="{FF2B5EF4-FFF2-40B4-BE49-F238E27FC236}">
                      <a16:creationId xmlns:a16="http://schemas.microsoft.com/office/drawing/2014/main" id="{59BFB22B-70A1-4D37-8B8D-14C24C6567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8" name="Picture 15">
                  <a:extLst>
                    <a:ext uri="{FF2B5EF4-FFF2-40B4-BE49-F238E27FC236}">
                      <a16:creationId xmlns:a16="http://schemas.microsoft.com/office/drawing/2014/main" id="{09C6E6E8-7BC6-44B5-B0E8-76D7F4D254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9" name="Picture 16">
                  <a:extLst>
                    <a:ext uri="{FF2B5EF4-FFF2-40B4-BE49-F238E27FC236}">
                      <a16:creationId xmlns:a16="http://schemas.microsoft.com/office/drawing/2014/main" id="{413B8E7A-83AA-4E3B-8E42-7F3B93A382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0" name="Picture 17">
                  <a:extLst>
                    <a:ext uri="{FF2B5EF4-FFF2-40B4-BE49-F238E27FC236}">
                      <a16:creationId xmlns:a16="http://schemas.microsoft.com/office/drawing/2014/main" id="{418E1295-BF3F-4A22-9DA1-414EA5849B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1" name="Picture 18">
                  <a:extLst>
                    <a:ext uri="{FF2B5EF4-FFF2-40B4-BE49-F238E27FC236}">
                      <a16:creationId xmlns:a16="http://schemas.microsoft.com/office/drawing/2014/main" id="{F3517CC5-CAAE-4B57-AFB9-C6200AA983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2" name="Picture 19">
                  <a:extLst>
                    <a:ext uri="{FF2B5EF4-FFF2-40B4-BE49-F238E27FC236}">
                      <a16:creationId xmlns:a16="http://schemas.microsoft.com/office/drawing/2014/main" id="{9F1B53B9-778C-40E2-B0B6-DCEDAA22B8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3" name="Picture 20">
                  <a:extLst>
                    <a:ext uri="{FF2B5EF4-FFF2-40B4-BE49-F238E27FC236}">
                      <a16:creationId xmlns:a16="http://schemas.microsoft.com/office/drawing/2014/main" id="{743D7AED-1702-4D34-B0DE-A1E349AF0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4" name="Picture 21">
                  <a:extLst>
                    <a:ext uri="{FF2B5EF4-FFF2-40B4-BE49-F238E27FC236}">
                      <a16:creationId xmlns:a16="http://schemas.microsoft.com/office/drawing/2014/main" id="{C53E18B4-2D57-4612-978D-38AD0C6F80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5" name="Picture 22">
                  <a:extLst>
                    <a:ext uri="{FF2B5EF4-FFF2-40B4-BE49-F238E27FC236}">
                      <a16:creationId xmlns:a16="http://schemas.microsoft.com/office/drawing/2014/main" id="{0260550B-BD19-477B-8012-8361A121D4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6" name="Picture 23">
                  <a:extLst>
                    <a:ext uri="{FF2B5EF4-FFF2-40B4-BE49-F238E27FC236}">
                      <a16:creationId xmlns:a16="http://schemas.microsoft.com/office/drawing/2014/main" id="{A02373BE-FEEA-44DA-B5E9-85EB023D3C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5" name="Group 56">
                <a:extLst>
                  <a:ext uri="{FF2B5EF4-FFF2-40B4-BE49-F238E27FC236}">
                    <a16:creationId xmlns:a16="http://schemas.microsoft.com/office/drawing/2014/main" id="{DD0A2DD6-D173-4666-B8F6-F4BFF4984D66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07" name="Picture 14">
                  <a:extLst>
                    <a:ext uri="{FF2B5EF4-FFF2-40B4-BE49-F238E27FC236}">
                      <a16:creationId xmlns:a16="http://schemas.microsoft.com/office/drawing/2014/main" id="{60B76F53-0719-4603-9D10-2AB11F3933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8" name="Picture 15">
                  <a:extLst>
                    <a:ext uri="{FF2B5EF4-FFF2-40B4-BE49-F238E27FC236}">
                      <a16:creationId xmlns:a16="http://schemas.microsoft.com/office/drawing/2014/main" id="{D0C7D0BD-7166-47FB-B63B-82D0F04DC3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9" name="Picture 16">
                  <a:extLst>
                    <a:ext uri="{FF2B5EF4-FFF2-40B4-BE49-F238E27FC236}">
                      <a16:creationId xmlns:a16="http://schemas.microsoft.com/office/drawing/2014/main" id="{23155C9C-A137-4CA9-A54C-78EE2B31B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0" name="Picture 17">
                  <a:extLst>
                    <a:ext uri="{FF2B5EF4-FFF2-40B4-BE49-F238E27FC236}">
                      <a16:creationId xmlns:a16="http://schemas.microsoft.com/office/drawing/2014/main" id="{DBBCC2EE-4E10-4571-A752-D48B3A2A00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1" name="Picture 18">
                  <a:extLst>
                    <a:ext uri="{FF2B5EF4-FFF2-40B4-BE49-F238E27FC236}">
                      <a16:creationId xmlns:a16="http://schemas.microsoft.com/office/drawing/2014/main" id="{3F35379F-5AEF-475F-B079-4C81D3BBA7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2" name="Picture 19">
                  <a:extLst>
                    <a:ext uri="{FF2B5EF4-FFF2-40B4-BE49-F238E27FC236}">
                      <a16:creationId xmlns:a16="http://schemas.microsoft.com/office/drawing/2014/main" id="{3DD3F56C-7B85-4FF6-ADF1-A59E0B390F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3" name="Picture 20">
                  <a:extLst>
                    <a:ext uri="{FF2B5EF4-FFF2-40B4-BE49-F238E27FC236}">
                      <a16:creationId xmlns:a16="http://schemas.microsoft.com/office/drawing/2014/main" id="{DC8984BB-364D-45F0-AE26-E58AA17D5D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4" name="Picture 21">
                  <a:extLst>
                    <a:ext uri="{FF2B5EF4-FFF2-40B4-BE49-F238E27FC236}">
                      <a16:creationId xmlns:a16="http://schemas.microsoft.com/office/drawing/2014/main" id="{02773133-6A94-4182-821C-E8CAEB4064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5" name="Picture 22">
                  <a:extLst>
                    <a:ext uri="{FF2B5EF4-FFF2-40B4-BE49-F238E27FC236}">
                      <a16:creationId xmlns:a16="http://schemas.microsoft.com/office/drawing/2014/main" id="{53C4A016-BDA2-4CD9-B103-2692C18C4B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6" name="Picture 23">
                  <a:extLst>
                    <a:ext uri="{FF2B5EF4-FFF2-40B4-BE49-F238E27FC236}">
                      <a16:creationId xmlns:a16="http://schemas.microsoft.com/office/drawing/2014/main" id="{312B5910-7C44-459D-9F90-C5CBD25127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6" name="Group 56">
                <a:extLst>
                  <a:ext uri="{FF2B5EF4-FFF2-40B4-BE49-F238E27FC236}">
                    <a16:creationId xmlns:a16="http://schemas.microsoft.com/office/drawing/2014/main" id="{894C56AD-5A21-4B9D-8019-03FB0A75C62E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97" name="Picture 1896">
                  <a:extLst>
                    <a:ext uri="{FF2B5EF4-FFF2-40B4-BE49-F238E27FC236}">
                      <a16:creationId xmlns:a16="http://schemas.microsoft.com/office/drawing/2014/main" id="{241ABAE3-5001-44EC-A4D8-93024C5EEA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8" name="Picture 1897">
                  <a:extLst>
                    <a:ext uri="{FF2B5EF4-FFF2-40B4-BE49-F238E27FC236}">
                      <a16:creationId xmlns:a16="http://schemas.microsoft.com/office/drawing/2014/main" id="{CBBDB9FF-6BC0-4D3E-847C-F1FE88427C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9" name="Picture 1898">
                  <a:extLst>
                    <a:ext uri="{FF2B5EF4-FFF2-40B4-BE49-F238E27FC236}">
                      <a16:creationId xmlns:a16="http://schemas.microsoft.com/office/drawing/2014/main" id="{28A11D0E-397F-4025-AF7F-92B7B03DAB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0" name="Picture 1899">
                  <a:extLst>
                    <a:ext uri="{FF2B5EF4-FFF2-40B4-BE49-F238E27FC236}">
                      <a16:creationId xmlns:a16="http://schemas.microsoft.com/office/drawing/2014/main" id="{11D7BFF8-F001-4170-9652-8A32718EE0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1" name="Picture 1900">
                  <a:extLst>
                    <a:ext uri="{FF2B5EF4-FFF2-40B4-BE49-F238E27FC236}">
                      <a16:creationId xmlns:a16="http://schemas.microsoft.com/office/drawing/2014/main" id="{503302AD-47D3-4566-9A54-02856C58E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2" name="Picture 1901">
                  <a:extLst>
                    <a:ext uri="{FF2B5EF4-FFF2-40B4-BE49-F238E27FC236}">
                      <a16:creationId xmlns:a16="http://schemas.microsoft.com/office/drawing/2014/main" id="{AFA1271B-40A9-4F98-849A-295AB7891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3" name="Picture 1902">
                  <a:extLst>
                    <a:ext uri="{FF2B5EF4-FFF2-40B4-BE49-F238E27FC236}">
                      <a16:creationId xmlns:a16="http://schemas.microsoft.com/office/drawing/2014/main" id="{560D1062-C8D9-4999-830B-EFE494A718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4" name="Picture 1903">
                  <a:extLst>
                    <a:ext uri="{FF2B5EF4-FFF2-40B4-BE49-F238E27FC236}">
                      <a16:creationId xmlns:a16="http://schemas.microsoft.com/office/drawing/2014/main" id="{0CF43809-3080-4822-A6FC-88CDAD934A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5" name="Picture 1904">
                  <a:extLst>
                    <a:ext uri="{FF2B5EF4-FFF2-40B4-BE49-F238E27FC236}">
                      <a16:creationId xmlns:a16="http://schemas.microsoft.com/office/drawing/2014/main" id="{096A93B4-3AAE-4166-9A71-25219B75DD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6" name="Picture 1905">
                  <a:extLst>
                    <a:ext uri="{FF2B5EF4-FFF2-40B4-BE49-F238E27FC236}">
                      <a16:creationId xmlns:a16="http://schemas.microsoft.com/office/drawing/2014/main" id="{D3E4168A-02A9-4FF1-9986-0338826DF3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883" name="Flowchart: Data 1882">
              <a:extLst>
                <a:ext uri="{FF2B5EF4-FFF2-40B4-BE49-F238E27FC236}">
                  <a16:creationId xmlns:a16="http://schemas.microsoft.com/office/drawing/2014/main" id="{25F7DE89-DE44-4F1C-9D6D-D8156A223539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4" name="Flowchart: Data 1883">
              <a:extLst>
                <a:ext uri="{FF2B5EF4-FFF2-40B4-BE49-F238E27FC236}">
                  <a16:creationId xmlns:a16="http://schemas.microsoft.com/office/drawing/2014/main" id="{030E3C92-2DC6-4817-99EC-BD22CE95F89F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5" name="Rectangle 1884">
              <a:extLst>
                <a:ext uri="{FF2B5EF4-FFF2-40B4-BE49-F238E27FC236}">
                  <a16:creationId xmlns:a16="http://schemas.microsoft.com/office/drawing/2014/main" id="{70E0D50F-D2E5-42DD-85B8-C043388F703C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6" name="Rectangle 1885">
              <a:extLst>
                <a:ext uri="{FF2B5EF4-FFF2-40B4-BE49-F238E27FC236}">
                  <a16:creationId xmlns:a16="http://schemas.microsoft.com/office/drawing/2014/main" id="{A82D5813-3D40-4B36-9DD0-F7F6EBE5DE50}"/>
                </a:ext>
              </a:extLst>
            </p:cNvPr>
            <p:cNvSpPr/>
            <p:nvPr/>
          </p:nvSpPr>
          <p:spPr>
            <a:xfrm>
              <a:off x="5821924" y="1383761"/>
              <a:ext cx="122767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15" name="TextBox 314">
            <a:extLst>
              <a:ext uri="{FF2B5EF4-FFF2-40B4-BE49-F238E27FC236}">
                <a16:creationId xmlns:a16="http://schemas.microsoft.com/office/drawing/2014/main" id="{A18E7CB8-29A0-407F-8FC1-E4C88174427B}"/>
              </a:ext>
            </a:extLst>
          </p:cNvPr>
          <p:cNvSpPr txBox="1"/>
          <p:nvPr/>
        </p:nvSpPr>
        <p:spPr>
          <a:xfrm>
            <a:off x="10572651" y="406686"/>
            <a:ext cx="454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8335E125-5D1B-4CC1-8F1F-9D12B6607EBF}"/>
              </a:ext>
            </a:extLst>
          </p:cNvPr>
          <p:cNvSpPr txBox="1"/>
          <p:nvPr/>
        </p:nvSpPr>
        <p:spPr>
          <a:xfrm>
            <a:off x="10883350" y="402325"/>
            <a:ext cx="454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93A2AB70-9568-45EB-80D6-D6B71A8874EE}"/>
              </a:ext>
            </a:extLst>
          </p:cNvPr>
          <p:cNvSpPr txBox="1"/>
          <p:nvPr/>
        </p:nvSpPr>
        <p:spPr>
          <a:xfrm>
            <a:off x="11186936" y="403873"/>
            <a:ext cx="454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7076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315" grpId="0"/>
      <p:bldP spid="316" grpId="0"/>
      <p:bldP spid="3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84ED23C7-BAAE-4973-8174-A8C7B15EA26A}"/>
              </a:ext>
            </a:extLst>
          </p:cNvPr>
          <p:cNvSpPr/>
          <p:nvPr/>
        </p:nvSpPr>
        <p:spPr>
          <a:xfrm>
            <a:off x="302411" y="307979"/>
            <a:ext cx="11581503" cy="80997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dirty="0">
                <a:solidFill>
                  <a:schemeClr val="tx1"/>
                </a:solidFill>
              </a:rPr>
              <a:t>Write the number represented by the blocks below: </a:t>
            </a:r>
          </a:p>
        </p:txBody>
      </p:sp>
      <p:pic>
        <p:nvPicPr>
          <p:cNvPr id="430" name="Picture 429">
            <a:extLst>
              <a:ext uri="{FF2B5EF4-FFF2-40B4-BE49-F238E27FC236}">
                <a16:creationId xmlns:a16="http://schemas.microsoft.com/office/drawing/2014/main" id="{77DD07FD-DD93-4B7A-9E12-8F9E62F15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9970" y="153104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" name="Picture 430">
            <a:extLst>
              <a:ext uri="{FF2B5EF4-FFF2-40B4-BE49-F238E27FC236}">
                <a16:creationId xmlns:a16="http://schemas.microsoft.com/office/drawing/2014/main" id="{038F664C-7708-404A-AE0C-8E44A4D85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6948" y="153104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2" name="Picture 431">
            <a:extLst>
              <a:ext uri="{FF2B5EF4-FFF2-40B4-BE49-F238E27FC236}">
                <a16:creationId xmlns:a16="http://schemas.microsoft.com/office/drawing/2014/main" id="{0C6F7D1F-4545-4A44-98C7-33B530073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5637" y="153104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5" name="Picture 434">
            <a:extLst>
              <a:ext uri="{FF2B5EF4-FFF2-40B4-BE49-F238E27FC236}">
                <a16:creationId xmlns:a16="http://schemas.microsoft.com/office/drawing/2014/main" id="{2117AFD5-602F-462A-9840-7EB485782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0883" y="153680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6" name="Picture 435">
            <a:extLst>
              <a:ext uri="{FF2B5EF4-FFF2-40B4-BE49-F238E27FC236}">
                <a16:creationId xmlns:a16="http://schemas.microsoft.com/office/drawing/2014/main" id="{4C1F136B-4207-4E7E-876A-0AAA10693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7282" y="153680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7" name="Picture 436">
            <a:extLst>
              <a:ext uri="{FF2B5EF4-FFF2-40B4-BE49-F238E27FC236}">
                <a16:creationId xmlns:a16="http://schemas.microsoft.com/office/drawing/2014/main" id="{B713A592-021D-4624-A18B-A66BDB775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3681" y="153736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5D0974C8-E3F9-4EAD-95C4-E5272A995B6D}"/>
              </a:ext>
            </a:extLst>
          </p:cNvPr>
          <p:cNvSpPr/>
          <p:nvPr/>
        </p:nvSpPr>
        <p:spPr>
          <a:xfrm>
            <a:off x="10241708" y="421871"/>
            <a:ext cx="1423279" cy="57590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C09CF4A-8855-4699-BEB8-A11A4B4A26FE}"/>
              </a:ext>
            </a:extLst>
          </p:cNvPr>
          <p:cNvSpPr txBox="1"/>
          <p:nvPr/>
        </p:nvSpPr>
        <p:spPr>
          <a:xfrm>
            <a:off x="10269565" y="407352"/>
            <a:ext cx="1614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grpSp>
        <p:nvGrpSpPr>
          <p:cNvPr id="1417" name="Group 1416">
            <a:extLst>
              <a:ext uri="{FF2B5EF4-FFF2-40B4-BE49-F238E27FC236}">
                <a16:creationId xmlns:a16="http://schemas.microsoft.com/office/drawing/2014/main" id="{1CBAF54E-DAFD-413B-87A4-F646A0F12BC6}"/>
              </a:ext>
            </a:extLst>
          </p:cNvPr>
          <p:cNvGrpSpPr/>
          <p:nvPr/>
        </p:nvGrpSpPr>
        <p:grpSpPr>
          <a:xfrm rot="10800000">
            <a:off x="2340878" y="1532849"/>
            <a:ext cx="1659716" cy="1650947"/>
            <a:chOff x="5820464" y="1376733"/>
            <a:chExt cx="1659716" cy="1650947"/>
          </a:xfrm>
        </p:grpSpPr>
        <p:grpSp>
          <p:nvGrpSpPr>
            <p:cNvPr id="1418" name="Group 1417">
              <a:extLst>
                <a:ext uri="{FF2B5EF4-FFF2-40B4-BE49-F238E27FC236}">
                  <a16:creationId xmlns:a16="http://schemas.microsoft.com/office/drawing/2014/main" id="{0E115287-9B6D-4AC8-803F-3B12F50A6449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423" name="Group 56">
                <a:extLst>
                  <a:ext uri="{FF2B5EF4-FFF2-40B4-BE49-F238E27FC236}">
                    <a16:creationId xmlns:a16="http://schemas.microsoft.com/office/drawing/2014/main" id="{28C61F3B-5D7E-4A94-BD4E-C44CBB1F2577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23" name="Picture 14">
                  <a:extLst>
                    <a:ext uri="{FF2B5EF4-FFF2-40B4-BE49-F238E27FC236}">
                      <a16:creationId xmlns:a16="http://schemas.microsoft.com/office/drawing/2014/main" id="{2DAB940A-6F30-40BF-BBBC-886756D5D7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4" name="Picture 15">
                  <a:extLst>
                    <a:ext uri="{FF2B5EF4-FFF2-40B4-BE49-F238E27FC236}">
                      <a16:creationId xmlns:a16="http://schemas.microsoft.com/office/drawing/2014/main" id="{F31F30C5-E520-4053-AE08-94942C911F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5" name="Picture 16">
                  <a:extLst>
                    <a:ext uri="{FF2B5EF4-FFF2-40B4-BE49-F238E27FC236}">
                      <a16:creationId xmlns:a16="http://schemas.microsoft.com/office/drawing/2014/main" id="{3CCA0D78-074C-4A99-A1F5-ED17B4F46B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6" name="Picture 17">
                  <a:extLst>
                    <a:ext uri="{FF2B5EF4-FFF2-40B4-BE49-F238E27FC236}">
                      <a16:creationId xmlns:a16="http://schemas.microsoft.com/office/drawing/2014/main" id="{D98B39E8-51BA-4FA4-8A84-E7C66DBE5C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7" name="Picture 18">
                  <a:extLst>
                    <a:ext uri="{FF2B5EF4-FFF2-40B4-BE49-F238E27FC236}">
                      <a16:creationId xmlns:a16="http://schemas.microsoft.com/office/drawing/2014/main" id="{6A98C123-4D2B-49A5-911E-AC4BBCD226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8" name="Picture 19">
                  <a:extLst>
                    <a:ext uri="{FF2B5EF4-FFF2-40B4-BE49-F238E27FC236}">
                      <a16:creationId xmlns:a16="http://schemas.microsoft.com/office/drawing/2014/main" id="{42BB47B4-CE4C-4D99-8465-1792CFD63E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9" name="Picture 20">
                  <a:extLst>
                    <a:ext uri="{FF2B5EF4-FFF2-40B4-BE49-F238E27FC236}">
                      <a16:creationId xmlns:a16="http://schemas.microsoft.com/office/drawing/2014/main" id="{544F0A06-9E8C-42A0-9028-2B6C25536D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0" name="Picture 21">
                  <a:extLst>
                    <a:ext uri="{FF2B5EF4-FFF2-40B4-BE49-F238E27FC236}">
                      <a16:creationId xmlns:a16="http://schemas.microsoft.com/office/drawing/2014/main" id="{3FA41A71-041C-4CD9-A434-263519E007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1" name="Picture 22">
                  <a:extLst>
                    <a:ext uri="{FF2B5EF4-FFF2-40B4-BE49-F238E27FC236}">
                      <a16:creationId xmlns:a16="http://schemas.microsoft.com/office/drawing/2014/main" id="{50FA7EB2-9FC4-461F-ACA8-059B7E3638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2" name="Picture 23">
                  <a:extLst>
                    <a:ext uri="{FF2B5EF4-FFF2-40B4-BE49-F238E27FC236}">
                      <a16:creationId xmlns:a16="http://schemas.microsoft.com/office/drawing/2014/main" id="{803BE6A6-F27B-4DF6-BE08-FE5E8A8D75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4" name="Group 56">
                <a:extLst>
                  <a:ext uri="{FF2B5EF4-FFF2-40B4-BE49-F238E27FC236}">
                    <a16:creationId xmlns:a16="http://schemas.microsoft.com/office/drawing/2014/main" id="{B7554247-F96F-48D7-919F-B5B51B35CE44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13" name="Picture 14">
                  <a:extLst>
                    <a:ext uri="{FF2B5EF4-FFF2-40B4-BE49-F238E27FC236}">
                      <a16:creationId xmlns:a16="http://schemas.microsoft.com/office/drawing/2014/main" id="{3C779296-EE14-41A9-8428-4C199602E9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4" name="Picture 15">
                  <a:extLst>
                    <a:ext uri="{FF2B5EF4-FFF2-40B4-BE49-F238E27FC236}">
                      <a16:creationId xmlns:a16="http://schemas.microsoft.com/office/drawing/2014/main" id="{DAD1CE5C-0C42-427C-B3E2-C4A7661755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5" name="Picture 16">
                  <a:extLst>
                    <a:ext uri="{FF2B5EF4-FFF2-40B4-BE49-F238E27FC236}">
                      <a16:creationId xmlns:a16="http://schemas.microsoft.com/office/drawing/2014/main" id="{501FBBC1-FEEA-40C3-A02E-2182B9A70E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6" name="Picture 17">
                  <a:extLst>
                    <a:ext uri="{FF2B5EF4-FFF2-40B4-BE49-F238E27FC236}">
                      <a16:creationId xmlns:a16="http://schemas.microsoft.com/office/drawing/2014/main" id="{78CCECA2-2E86-4345-8138-17E435ED0E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7" name="Picture 18">
                  <a:extLst>
                    <a:ext uri="{FF2B5EF4-FFF2-40B4-BE49-F238E27FC236}">
                      <a16:creationId xmlns:a16="http://schemas.microsoft.com/office/drawing/2014/main" id="{05A50124-6885-4E3F-B2A3-0BCB1770C4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8" name="Picture 19">
                  <a:extLst>
                    <a:ext uri="{FF2B5EF4-FFF2-40B4-BE49-F238E27FC236}">
                      <a16:creationId xmlns:a16="http://schemas.microsoft.com/office/drawing/2014/main" id="{5078C43E-EC48-44D9-8BE7-BF91CCB28C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9" name="Picture 20">
                  <a:extLst>
                    <a:ext uri="{FF2B5EF4-FFF2-40B4-BE49-F238E27FC236}">
                      <a16:creationId xmlns:a16="http://schemas.microsoft.com/office/drawing/2014/main" id="{F1DB1389-A3FD-4A4D-A475-BFFF684E6F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0" name="Picture 21">
                  <a:extLst>
                    <a:ext uri="{FF2B5EF4-FFF2-40B4-BE49-F238E27FC236}">
                      <a16:creationId xmlns:a16="http://schemas.microsoft.com/office/drawing/2014/main" id="{F7A71DB0-4B75-4D6B-B2C4-216652AFFA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1" name="Picture 22">
                  <a:extLst>
                    <a:ext uri="{FF2B5EF4-FFF2-40B4-BE49-F238E27FC236}">
                      <a16:creationId xmlns:a16="http://schemas.microsoft.com/office/drawing/2014/main" id="{9E348802-C777-46CF-BE04-9D570C486A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2" name="Picture 23">
                  <a:extLst>
                    <a:ext uri="{FF2B5EF4-FFF2-40B4-BE49-F238E27FC236}">
                      <a16:creationId xmlns:a16="http://schemas.microsoft.com/office/drawing/2014/main" id="{0FEC8EEF-9D1E-4A6E-A61C-2BF4F465AC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5" name="Group 56">
                <a:extLst>
                  <a:ext uri="{FF2B5EF4-FFF2-40B4-BE49-F238E27FC236}">
                    <a16:creationId xmlns:a16="http://schemas.microsoft.com/office/drawing/2014/main" id="{3D9CE3B3-B077-4940-B143-136CBFBABDA6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03" name="Picture 14">
                  <a:extLst>
                    <a:ext uri="{FF2B5EF4-FFF2-40B4-BE49-F238E27FC236}">
                      <a16:creationId xmlns:a16="http://schemas.microsoft.com/office/drawing/2014/main" id="{6AA15250-7973-4B3F-ACCC-7381340CD2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4" name="Picture 15">
                  <a:extLst>
                    <a:ext uri="{FF2B5EF4-FFF2-40B4-BE49-F238E27FC236}">
                      <a16:creationId xmlns:a16="http://schemas.microsoft.com/office/drawing/2014/main" id="{46918502-0E3E-4F99-B311-5BFC52A65E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5" name="Picture 16">
                  <a:extLst>
                    <a:ext uri="{FF2B5EF4-FFF2-40B4-BE49-F238E27FC236}">
                      <a16:creationId xmlns:a16="http://schemas.microsoft.com/office/drawing/2014/main" id="{BC2B50FD-810D-470B-8458-47D06BB54C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6" name="Picture 17">
                  <a:extLst>
                    <a:ext uri="{FF2B5EF4-FFF2-40B4-BE49-F238E27FC236}">
                      <a16:creationId xmlns:a16="http://schemas.microsoft.com/office/drawing/2014/main" id="{CABAAA16-3CF4-43BB-A7CD-6476A278B3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7" name="Picture 18">
                  <a:extLst>
                    <a:ext uri="{FF2B5EF4-FFF2-40B4-BE49-F238E27FC236}">
                      <a16:creationId xmlns:a16="http://schemas.microsoft.com/office/drawing/2014/main" id="{F55A4D1B-B7EF-4968-9CDD-83A2219A07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8" name="Picture 19">
                  <a:extLst>
                    <a:ext uri="{FF2B5EF4-FFF2-40B4-BE49-F238E27FC236}">
                      <a16:creationId xmlns:a16="http://schemas.microsoft.com/office/drawing/2014/main" id="{DE22DF34-BFBB-4EC1-A534-97D3C48397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9" name="Picture 20">
                  <a:extLst>
                    <a:ext uri="{FF2B5EF4-FFF2-40B4-BE49-F238E27FC236}">
                      <a16:creationId xmlns:a16="http://schemas.microsoft.com/office/drawing/2014/main" id="{C5B9336E-3ED3-40C8-9676-5F0CDC0DDF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0" name="Picture 21">
                  <a:extLst>
                    <a:ext uri="{FF2B5EF4-FFF2-40B4-BE49-F238E27FC236}">
                      <a16:creationId xmlns:a16="http://schemas.microsoft.com/office/drawing/2014/main" id="{8F13C51C-EC92-440C-B88E-843E18B40F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1" name="Picture 22">
                  <a:extLst>
                    <a:ext uri="{FF2B5EF4-FFF2-40B4-BE49-F238E27FC236}">
                      <a16:creationId xmlns:a16="http://schemas.microsoft.com/office/drawing/2014/main" id="{FA30A4EF-ADE0-47A4-995B-FD2C09BABB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2" name="Picture 23">
                  <a:extLst>
                    <a:ext uri="{FF2B5EF4-FFF2-40B4-BE49-F238E27FC236}">
                      <a16:creationId xmlns:a16="http://schemas.microsoft.com/office/drawing/2014/main" id="{38B675F5-A5CF-4D0D-B1DA-CBBC40ACD9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6" name="Group 56">
                <a:extLst>
                  <a:ext uri="{FF2B5EF4-FFF2-40B4-BE49-F238E27FC236}">
                    <a16:creationId xmlns:a16="http://schemas.microsoft.com/office/drawing/2014/main" id="{599422D5-457B-4493-B1DC-0D0A61660F7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93" name="Picture 14">
                  <a:extLst>
                    <a:ext uri="{FF2B5EF4-FFF2-40B4-BE49-F238E27FC236}">
                      <a16:creationId xmlns:a16="http://schemas.microsoft.com/office/drawing/2014/main" id="{8A1F860D-8B01-44E8-A58F-FF70F4A9F8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4" name="Picture 15">
                  <a:extLst>
                    <a:ext uri="{FF2B5EF4-FFF2-40B4-BE49-F238E27FC236}">
                      <a16:creationId xmlns:a16="http://schemas.microsoft.com/office/drawing/2014/main" id="{3B20693B-1DB4-4E26-BAD1-598AEDBBCA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5" name="Picture 16">
                  <a:extLst>
                    <a:ext uri="{FF2B5EF4-FFF2-40B4-BE49-F238E27FC236}">
                      <a16:creationId xmlns:a16="http://schemas.microsoft.com/office/drawing/2014/main" id="{366A89A2-E968-4F5F-A90B-F3D2AD3662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6" name="Picture 17">
                  <a:extLst>
                    <a:ext uri="{FF2B5EF4-FFF2-40B4-BE49-F238E27FC236}">
                      <a16:creationId xmlns:a16="http://schemas.microsoft.com/office/drawing/2014/main" id="{0D400B8D-2DE6-4599-9A28-29DDF7A395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7" name="Picture 18">
                  <a:extLst>
                    <a:ext uri="{FF2B5EF4-FFF2-40B4-BE49-F238E27FC236}">
                      <a16:creationId xmlns:a16="http://schemas.microsoft.com/office/drawing/2014/main" id="{1845C41B-5FB2-4916-B7E7-C2DBA07D54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8" name="Picture 19">
                  <a:extLst>
                    <a:ext uri="{FF2B5EF4-FFF2-40B4-BE49-F238E27FC236}">
                      <a16:creationId xmlns:a16="http://schemas.microsoft.com/office/drawing/2014/main" id="{84B4F531-410D-4BD7-8FDE-72ED4D0B68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9" name="Picture 20">
                  <a:extLst>
                    <a:ext uri="{FF2B5EF4-FFF2-40B4-BE49-F238E27FC236}">
                      <a16:creationId xmlns:a16="http://schemas.microsoft.com/office/drawing/2014/main" id="{4A474AE6-9D4F-4441-907D-CE29CEAD5B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0" name="Picture 21">
                  <a:extLst>
                    <a:ext uri="{FF2B5EF4-FFF2-40B4-BE49-F238E27FC236}">
                      <a16:creationId xmlns:a16="http://schemas.microsoft.com/office/drawing/2014/main" id="{A1D71BBD-FAC9-49D8-885A-CE0F58A6D1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1" name="Picture 22">
                  <a:extLst>
                    <a:ext uri="{FF2B5EF4-FFF2-40B4-BE49-F238E27FC236}">
                      <a16:creationId xmlns:a16="http://schemas.microsoft.com/office/drawing/2014/main" id="{262B7EB7-0409-48BE-8DE4-A358EFC973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2" name="Picture 23">
                  <a:extLst>
                    <a:ext uri="{FF2B5EF4-FFF2-40B4-BE49-F238E27FC236}">
                      <a16:creationId xmlns:a16="http://schemas.microsoft.com/office/drawing/2014/main" id="{34443457-1EEB-4C31-9559-FAE454CC2F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7" name="Group 56">
                <a:extLst>
                  <a:ext uri="{FF2B5EF4-FFF2-40B4-BE49-F238E27FC236}">
                    <a16:creationId xmlns:a16="http://schemas.microsoft.com/office/drawing/2014/main" id="{C5FB3B76-4D6A-4218-B10F-58D5C81A005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83" name="Picture 14">
                  <a:extLst>
                    <a:ext uri="{FF2B5EF4-FFF2-40B4-BE49-F238E27FC236}">
                      <a16:creationId xmlns:a16="http://schemas.microsoft.com/office/drawing/2014/main" id="{E1F73FDE-ABA2-4904-85CD-CCD8F4681E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4" name="Picture 15">
                  <a:extLst>
                    <a:ext uri="{FF2B5EF4-FFF2-40B4-BE49-F238E27FC236}">
                      <a16:creationId xmlns:a16="http://schemas.microsoft.com/office/drawing/2014/main" id="{BF77386A-C6DB-4823-BD62-60071AB12B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5" name="Picture 16">
                  <a:extLst>
                    <a:ext uri="{FF2B5EF4-FFF2-40B4-BE49-F238E27FC236}">
                      <a16:creationId xmlns:a16="http://schemas.microsoft.com/office/drawing/2014/main" id="{5F5773A3-92D1-44D5-88E1-D37338AA1E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6" name="Picture 17">
                  <a:extLst>
                    <a:ext uri="{FF2B5EF4-FFF2-40B4-BE49-F238E27FC236}">
                      <a16:creationId xmlns:a16="http://schemas.microsoft.com/office/drawing/2014/main" id="{E058FEBE-8AC7-46DF-B129-F5C8AC0072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7" name="Picture 18">
                  <a:extLst>
                    <a:ext uri="{FF2B5EF4-FFF2-40B4-BE49-F238E27FC236}">
                      <a16:creationId xmlns:a16="http://schemas.microsoft.com/office/drawing/2014/main" id="{B263B547-CA3A-4A72-B5AB-F056DEAB6C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8" name="Picture 19">
                  <a:extLst>
                    <a:ext uri="{FF2B5EF4-FFF2-40B4-BE49-F238E27FC236}">
                      <a16:creationId xmlns:a16="http://schemas.microsoft.com/office/drawing/2014/main" id="{9D8643C5-55FB-4F63-934E-F339C8AABF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9" name="Picture 20">
                  <a:extLst>
                    <a:ext uri="{FF2B5EF4-FFF2-40B4-BE49-F238E27FC236}">
                      <a16:creationId xmlns:a16="http://schemas.microsoft.com/office/drawing/2014/main" id="{897D4F75-F587-4FD5-9970-D4AB8EE207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0" name="Picture 21">
                  <a:extLst>
                    <a:ext uri="{FF2B5EF4-FFF2-40B4-BE49-F238E27FC236}">
                      <a16:creationId xmlns:a16="http://schemas.microsoft.com/office/drawing/2014/main" id="{ABBBE7EC-B872-435E-8A31-2AE4DF2C50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1" name="Picture 22">
                  <a:extLst>
                    <a:ext uri="{FF2B5EF4-FFF2-40B4-BE49-F238E27FC236}">
                      <a16:creationId xmlns:a16="http://schemas.microsoft.com/office/drawing/2014/main" id="{993007FD-8304-4302-8AE8-C08C8DD808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2" name="Picture 23">
                  <a:extLst>
                    <a:ext uri="{FF2B5EF4-FFF2-40B4-BE49-F238E27FC236}">
                      <a16:creationId xmlns:a16="http://schemas.microsoft.com/office/drawing/2014/main" id="{23D28D65-0263-4910-9E14-AA7FCD0AE0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8" name="Group 56">
                <a:extLst>
                  <a:ext uri="{FF2B5EF4-FFF2-40B4-BE49-F238E27FC236}">
                    <a16:creationId xmlns:a16="http://schemas.microsoft.com/office/drawing/2014/main" id="{467F9C94-2945-4FE6-A3E5-D110974B2FE1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73" name="Picture 14">
                  <a:extLst>
                    <a:ext uri="{FF2B5EF4-FFF2-40B4-BE49-F238E27FC236}">
                      <a16:creationId xmlns:a16="http://schemas.microsoft.com/office/drawing/2014/main" id="{373CE5F4-2139-4D54-9D93-4F79EA7895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4" name="Picture 15">
                  <a:extLst>
                    <a:ext uri="{FF2B5EF4-FFF2-40B4-BE49-F238E27FC236}">
                      <a16:creationId xmlns:a16="http://schemas.microsoft.com/office/drawing/2014/main" id="{FCD9A905-748E-4120-AA8B-57EF419D28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5" name="Picture 16">
                  <a:extLst>
                    <a:ext uri="{FF2B5EF4-FFF2-40B4-BE49-F238E27FC236}">
                      <a16:creationId xmlns:a16="http://schemas.microsoft.com/office/drawing/2014/main" id="{40122E34-09ED-49B4-B0C5-9E6934F550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6" name="Picture 17">
                  <a:extLst>
                    <a:ext uri="{FF2B5EF4-FFF2-40B4-BE49-F238E27FC236}">
                      <a16:creationId xmlns:a16="http://schemas.microsoft.com/office/drawing/2014/main" id="{37F84D44-13BB-46B4-98A3-704EB4CC3A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7" name="Picture 18">
                  <a:extLst>
                    <a:ext uri="{FF2B5EF4-FFF2-40B4-BE49-F238E27FC236}">
                      <a16:creationId xmlns:a16="http://schemas.microsoft.com/office/drawing/2014/main" id="{EB38559A-2D81-4954-8F3B-221058919E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8" name="Picture 19">
                  <a:extLst>
                    <a:ext uri="{FF2B5EF4-FFF2-40B4-BE49-F238E27FC236}">
                      <a16:creationId xmlns:a16="http://schemas.microsoft.com/office/drawing/2014/main" id="{CB707D44-A7D6-4325-8680-B1BF700E0F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9" name="Picture 20">
                  <a:extLst>
                    <a:ext uri="{FF2B5EF4-FFF2-40B4-BE49-F238E27FC236}">
                      <a16:creationId xmlns:a16="http://schemas.microsoft.com/office/drawing/2014/main" id="{6A6EBCB9-8AB8-486F-B67D-BE944741D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0" name="Picture 21">
                  <a:extLst>
                    <a:ext uri="{FF2B5EF4-FFF2-40B4-BE49-F238E27FC236}">
                      <a16:creationId xmlns:a16="http://schemas.microsoft.com/office/drawing/2014/main" id="{EFD2DFC7-869D-493B-8C4B-40F00865A1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1" name="Picture 22">
                  <a:extLst>
                    <a:ext uri="{FF2B5EF4-FFF2-40B4-BE49-F238E27FC236}">
                      <a16:creationId xmlns:a16="http://schemas.microsoft.com/office/drawing/2014/main" id="{B831845E-C254-4D2F-8AE2-38B71F14A9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2" name="Picture 23">
                  <a:extLst>
                    <a:ext uri="{FF2B5EF4-FFF2-40B4-BE49-F238E27FC236}">
                      <a16:creationId xmlns:a16="http://schemas.microsoft.com/office/drawing/2014/main" id="{44BB9674-828F-4595-8A03-9B2C777036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9" name="Group 56">
                <a:extLst>
                  <a:ext uri="{FF2B5EF4-FFF2-40B4-BE49-F238E27FC236}">
                    <a16:creationId xmlns:a16="http://schemas.microsoft.com/office/drawing/2014/main" id="{8B9FDB3B-EF15-4F6F-BCB1-B56765957D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63" name="Picture 14">
                  <a:extLst>
                    <a:ext uri="{FF2B5EF4-FFF2-40B4-BE49-F238E27FC236}">
                      <a16:creationId xmlns:a16="http://schemas.microsoft.com/office/drawing/2014/main" id="{B6DB309C-E3B1-4087-849C-73377ECFB2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4" name="Picture 15">
                  <a:extLst>
                    <a:ext uri="{FF2B5EF4-FFF2-40B4-BE49-F238E27FC236}">
                      <a16:creationId xmlns:a16="http://schemas.microsoft.com/office/drawing/2014/main" id="{4660496E-DA53-4869-8AFC-3D99FA0F62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5" name="Picture 16">
                  <a:extLst>
                    <a:ext uri="{FF2B5EF4-FFF2-40B4-BE49-F238E27FC236}">
                      <a16:creationId xmlns:a16="http://schemas.microsoft.com/office/drawing/2014/main" id="{4665935E-5A7A-4710-B0C8-C494222C62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6" name="Picture 17">
                  <a:extLst>
                    <a:ext uri="{FF2B5EF4-FFF2-40B4-BE49-F238E27FC236}">
                      <a16:creationId xmlns:a16="http://schemas.microsoft.com/office/drawing/2014/main" id="{E3A27B2E-4BA9-4496-8D6A-649BFDE91E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7" name="Picture 18">
                  <a:extLst>
                    <a:ext uri="{FF2B5EF4-FFF2-40B4-BE49-F238E27FC236}">
                      <a16:creationId xmlns:a16="http://schemas.microsoft.com/office/drawing/2014/main" id="{D14AEF48-543F-4688-B049-91B003C1A6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8" name="Picture 19">
                  <a:extLst>
                    <a:ext uri="{FF2B5EF4-FFF2-40B4-BE49-F238E27FC236}">
                      <a16:creationId xmlns:a16="http://schemas.microsoft.com/office/drawing/2014/main" id="{1C51E9D4-ECD2-4061-BAD3-0B235CE004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9" name="Picture 20">
                  <a:extLst>
                    <a:ext uri="{FF2B5EF4-FFF2-40B4-BE49-F238E27FC236}">
                      <a16:creationId xmlns:a16="http://schemas.microsoft.com/office/drawing/2014/main" id="{7976BBF1-AAF3-42D6-A578-D3659258E6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0" name="Picture 21">
                  <a:extLst>
                    <a:ext uri="{FF2B5EF4-FFF2-40B4-BE49-F238E27FC236}">
                      <a16:creationId xmlns:a16="http://schemas.microsoft.com/office/drawing/2014/main" id="{9EB22069-57EB-4A8A-8783-58B550861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1" name="Picture 22">
                  <a:extLst>
                    <a:ext uri="{FF2B5EF4-FFF2-40B4-BE49-F238E27FC236}">
                      <a16:creationId xmlns:a16="http://schemas.microsoft.com/office/drawing/2014/main" id="{5061FFBA-7A5F-4A46-B81A-E5B69EA9A5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2" name="Picture 23">
                  <a:extLst>
                    <a:ext uri="{FF2B5EF4-FFF2-40B4-BE49-F238E27FC236}">
                      <a16:creationId xmlns:a16="http://schemas.microsoft.com/office/drawing/2014/main" id="{ABDFC58F-EACA-42A7-9371-DBC944D1B5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0" name="Group 56">
                <a:extLst>
                  <a:ext uri="{FF2B5EF4-FFF2-40B4-BE49-F238E27FC236}">
                    <a16:creationId xmlns:a16="http://schemas.microsoft.com/office/drawing/2014/main" id="{F0E66DFF-610E-492C-9DF1-437BB8B771C4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53" name="Picture 14">
                  <a:extLst>
                    <a:ext uri="{FF2B5EF4-FFF2-40B4-BE49-F238E27FC236}">
                      <a16:creationId xmlns:a16="http://schemas.microsoft.com/office/drawing/2014/main" id="{5FDF7C24-950C-4826-B437-987F9E8F21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4" name="Picture 15">
                  <a:extLst>
                    <a:ext uri="{FF2B5EF4-FFF2-40B4-BE49-F238E27FC236}">
                      <a16:creationId xmlns:a16="http://schemas.microsoft.com/office/drawing/2014/main" id="{4D78EFCD-25A3-433C-AEC4-CDD443FE61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5" name="Picture 16">
                  <a:extLst>
                    <a:ext uri="{FF2B5EF4-FFF2-40B4-BE49-F238E27FC236}">
                      <a16:creationId xmlns:a16="http://schemas.microsoft.com/office/drawing/2014/main" id="{8FBD4983-A979-4F9B-9E1B-BC6F94404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6" name="Picture 17">
                  <a:extLst>
                    <a:ext uri="{FF2B5EF4-FFF2-40B4-BE49-F238E27FC236}">
                      <a16:creationId xmlns:a16="http://schemas.microsoft.com/office/drawing/2014/main" id="{033A5AFE-F39A-46D5-A798-6A2D5DDFB0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7" name="Picture 18">
                  <a:extLst>
                    <a:ext uri="{FF2B5EF4-FFF2-40B4-BE49-F238E27FC236}">
                      <a16:creationId xmlns:a16="http://schemas.microsoft.com/office/drawing/2014/main" id="{131F7D56-BBA1-42A5-AC9C-D876886247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8" name="Picture 19">
                  <a:extLst>
                    <a:ext uri="{FF2B5EF4-FFF2-40B4-BE49-F238E27FC236}">
                      <a16:creationId xmlns:a16="http://schemas.microsoft.com/office/drawing/2014/main" id="{00842A28-A4A8-4B4A-A89B-00F448D495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9" name="Picture 20">
                  <a:extLst>
                    <a:ext uri="{FF2B5EF4-FFF2-40B4-BE49-F238E27FC236}">
                      <a16:creationId xmlns:a16="http://schemas.microsoft.com/office/drawing/2014/main" id="{0B658CFC-EF98-4B15-B583-75F4733055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0" name="Picture 21">
                  <a:extLst>
                    <a:ext uri="{FF2B5EF4-FFF2-40B4-BE49-F238E27FC236}">
                      <a16:creationId xmlns:a16="http://schemas.microsoft.com/office/drawing/2014/main" id="{C5D13228-8A32-46B6-9C09-6D7516F7D9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1" name="Picture 22">
                  <a:extLst>
                    <a:ext uri="{FF2B5EF4-FFF2-40B4-BE49-F238E27FC236}">
                      <a16:creationId xmlns:a16="http://schemas.microsoft.com/office/drawing/2014/main" id="{4248C247-A7BE-4109-816E-49AC08867A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2" name="Picture 23">
                  <a:extLst>
                    <a:ext uri="{FF2B5EF4-FFF2-40B4-BE49-F238E27FC236}">
                      <a16:creationId xmlns:a16="http://schemas.microsoft.com/office/drawing/2014/main" id="{96F542A0-AAA6-41DC-BB75-58E12CF132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1" name="Group 56">
                <a:extLst>
                  <a:ext uri="{FF2B5EF4-FFF2-40B4-BE49-F238E27FC236}">
                    <a16:creationId xmlns:a16="http://schemas.microsoft.com/office/drawing/2014/main" id="{C0C0853C-2F57-417F-99F4-5DE83E2702A7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43" name="Picture 14">
                  <a:extLst>
                    <a:ext uri="{FF2B5EF4-FFF2-40B4-BE49-F238E27FC236}">
                      <a16:creationId xmlns:a16="http://schemas.microsoft.com/office/drawing/2014/main" id="{5F744C27-D2CC-457B-A0B6-489D4C8EF3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4" name="Picture 15">
                  <a:extLst>
                    <a:ext uri="{FF2B5EF4-FFF2-40B4-BE49-F238E27FC236}">
                      <a16:creationId xmlns:a16="http://schemas.microsoft.com/office/drawing/2014/main" id="{2E44E908-AE29-49AA-98F0-94CA980213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5" name="Picture 16">
                  <a:extLst>
                    <a:ext uri="{FF2B5EF4-FFF2-40B4-BE49-F238E27FC236}">
                      <a16:creationId xmlns:a16="http://schemas.microsoft.com/office/drawing/2014/main" id="{9D3D9A4A-70E4-41A0-B4E6-7186EC8C11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6" name="Picture 17">
                  <a:extLst>
                    <a:ext uri="{FF2B5EF4-FFF2-40B4-BE49-F238E27FC236}">
                      <a16:creationId xmlns:a16="http://schemas.microsoft.com/office/drawing/2014/main" id="{DD45B39F-737C-4AAC-9570-74013C5BAD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7" name="Picture 18">
                  <a:extLst>
                    <a:ext uri="{FF2B5EF4-FFF2-40B4-BE49-F238E27FC236}">
                      <a16:creationId xmlns:a16="http://schemas.microsoft.com/office/drawing/2014/main" id="{B6C58550-27C9-404A-AF67-1F2FEE8574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8" name="Picture 19">
                  <a:extLst>
                    <a:ext uri="{FF2B5EF4-FFF2-40B4-BE49-F238E27FC236}">
                      <a16:creationId xmlns:a16="http://schemas.microsoft.com/office/drawing/2014/main" id="{9E68D316-D518-4CB1-B0AA-0D73F06F0D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9" name="Picture 20">
                  <a:extLst>
                    <a:ext uri="{FF2B5EF4-FFF2-40B4-BE49-F238E27FC236}">
                      <a16:creationId xmlns:a16="http://schemas.microsoft.com/office/drawing/2014/main" id="{FBCF051E-84BA-4BC7-B452-6FFA54135A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0" name="Picture 21">
                  <a:extLst>
                    <a:ext uri="{FF2B5EF4-FFF2-40B4-BE49-F238E27FC236}">
                      <a16:creationId xmlns:a16="http://schemas.microsoft.com/office/drawing/2014/main" id="{FA52DE86-2B20-4B2E-98AD-3805DC1581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1" name="Picture 22">
                  <a:extLst>
                    <a:ext uri="{FF2B5EF4-FFF2-40B4-BE49-F238E27FC236}">
                      <a16:creationId xmlns:a16="http://schemas.microsoft.com/office/drawing/2014/main" id="{4F945086-4775-4B46-92AB-6FF04E78D9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2" name="Picture 23">
                  <a:extLst>
                    <a:ext uri="{FF2B5EF4-FFF2-40B4-BE49-F238E27FC236}">
                      <a16:creationId xmlns:a16="http://schemas.microsoft.com/office/drawing/2014/main" id="{6FB28343-50AF-46BA-8EA4-DA97B9D76E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2" name="Group 56">
                <a:extLst>
                  <a:ext uri="{FF2B5EF4-FFF2-40B4-BE49-F238E27FC236}">
                    <a16:creationId xmlns:a16="http://schemas.microsoft.com/office/drawing/2014/main" id="{50820889-0042-490C-92F1-256CEA87A30C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33" name="Picture 1432">
                  <a:extLst>
                    <a:ext uri="{FF2B5EF4-FFF2-40B4-BE49-F238E27FC236}">
                      <a16:creationId xmlns:a16="http://schemas.microsoft.com/office/drawing/2014/main" id="{D0C54BFA-A9BB-4F87-92F7-03BB94F051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4" name="Picture 1433">
                  <a:extLst>
                    <a:ext uri="{FF2B5EF4-FFF2-40B4-BE49-F238E27FC236}">
                      <a16:creationId xmlns:a16="http://schemas.microsoft.com/office/drawing/2014/main" id="{CDCD3135-05F8-4625-B549-4CC9631A71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5" name="Picture 1434">
                  <a:extLst>
                    <a:ext uri="{FF2B5EF4-FFF2-40B4-BE49-F238E27FC236}">
                      <a16:creationId xmlns:a16="http://schemas.microsoft.com/office/drawing/2014/main" id="{FFD18929-D4BD-4195-81E8-8276928983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6" name="Picture 1435">
                  <a:extLst>
                    <a:ext uri="{FF2B5EF4-FFF2-40B4-BE49-F238E27FC236}">
                      <a16:creationId xmlns:a16="http://schemas.microsoft.com/office/drawing/2014/main" id="{A8A9B1FC-3C3E-4E6D-849F-0A02446662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7" name="Picture 1436">
                  <a:extLst>
                    <a:ext uri="{FF2B5EF4-FFF2-40B4-BE49-F238E27FC236}">
                      <a16:creationId xmlns:a16="http://schemas.microsoft.com/office/drawing/2014/main" id="{E381FA17-629E-469E-9848-12368B5670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8" name="Picture 1437">
                  <a:extLst>
                    <a:ext uri="{FF2B5EF4-FFF2-40B4-BE49-F238E27FC236}">
                      <a16:creationId xmlns:a16="http://schemas.microsoft.com/office/drawing/2014/main" id="{5C25949C-74C2-4C1E-AA85-87B7066CB4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9" name="Picture 1438">
                  <a:extLst>
                    <a:ext uri="{FF2B5EF4-FFF2-40B4-BE49-F238E27FC236}">
                      <a16:creationId xmlns:a16="http://schemas.microsoft.com/office/drawing/2014/main" id="{D55882FA-1538-45A8-A02A-4A915E66D4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0" name="Picture 1439">
                  <a:extLst>
                    <a:ext uri="{FF2B5EF4-FFF2-40B4-BE49-F238E27FC236}">
                      <a16:creationId xmlns:a16="http://schemas.microsoft.com/office/drawing/2014/main" id="{37F3D50D-A6D8-4705-A15E-6D5CE1C038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1" name="Picture 1440">
                  <a:extLst>
                    <a:ext uri="{FF2B5EF4-FFF2-40B4-BE49-F238E27FC236}">
                      <a16:creationId xmlns:a16="http://schemas.microsoft.com/office/drawing/2014/main" id="{FD8AD602-F1F5-494D-83F3-FE4EEDE8A7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2" name="Picture 1441">
                  <a:extLst>
                    <a:ext uri="{FF2B5EF4-FFF2-40B4-BE49-F238E27FC236}">
                      <a16:creationId xmlns:a16="http://schemas.microsoft.com/office/drawing/2014/main" id="{B40A6EA3-F99F-45F6-AE4A-BFFAD912A8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419" name="Flowchart: Data 1418">
              <a:extLst>
                <a:ext uri="{FF2B5EF4-FFF2-40B4-BE49-F238E27FC236}">
                  <a16:creationId xmlns:a16="http://schemas.microsoft.com/office/drawing/2014/main" id="{8FB63217-138C-4C68-8B4C-99000A4D5970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20" name="Flowchart: Data 1419">
              <a:extLst>
                <a:ext uri="{FF2B5EF4-FFF2-40B4-BE49-F238E27FC236}">
                  <a16:creationId xmlns:a16="http://schemas.microsoft.com/office/drawing/2014/main" id="{14827660-5962-491C-9A58-AE85A22F5B30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21" name="Rectangle 1420">
              <a:extLst>
                <a:ext uri="{FF2B5EF4-FFF2-40B4-BE49-F238E27FC236}">
                  <a16:creationId xmlns:a16="http://schemas.microsoft.com/office/drawing/2014/main" id="{9BAC0BE2-AAF5-4242-A380-077A8B7B4453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2" name="Rectangle 1421">
              <a:extLst>
                <a:ext uri="{FF2B5EF4-FFF2-40B4-BE49-F238E27FC236}">
                  <a16:creationId xmlns:a16="http://schemas.microsoft.com/office/drawing/2014/main" id="{31E3E57A-9FDC-471F-9DBE-B51B8D03621C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33" name="Group 1532">
            <a:extLst>
              <a:ext uri="{FF2B5EF4-FFF2-40B4-BE49-F238E27FC236}">
                <a16:creationId xmlns:a16="http://schemas.microsoft.com/office/drawing/2014/main" id="{CCB947A1-63E9-49B2-A548-337E7B47DE32}"/>
              </a:ext>
            </a:extLst>
          </p:cNvPr>
          <p:cNvGrpSpPr/>
          <p:nvPr/>
        </p:nvGrpSpPr>
        <p:grpSpPr>
          <a:xfrm rot="10800000">
            <a:off x="2354385" y="3313326"/>
            <a:ext cx="1659716" cy="1650947"/>
            <a:chOff x="5820464" y="1376733"/>
            <a:chExt cx="1659716" cy="1650947"/>
          </a:xfrm>
        </p:grpSpPr>
        <p:grpSp>
          <p:nvGrpSpPr>
            <p:cNvPr id="1534" name="Group 1533">
              <a:extLst>
                <a:ext uri="{FF2B5EF4-FFF2-40B4-BE49-F238E27FC236}">
                  <a16:creationId xmlns:a16="http://schemas.microsoft.com/office/drawing/2014/main" id="{96027341-C3EF-4288-9BFD-8762E7168FBB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539" name="Group 56">
                <a:extLst>
                  <a:ext uri="{FF2B5EF4-FFF2-40B4-BE49-F238E27FC236}">
                    <a16:creationId xmlns:a16="http://schemas.microsoft.com/office/drawing/2014/main" id="{2BBBAA7E-D0B2-4F47-AB0A-267B6090C036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39" name="Picture 14">
                  <a:extLst>
                    <a:ext uri="{FF2B5EF4-FFF2-40B4-BE49-F238E27FC236}">
                      <a16:creationId xmlns:a16="http://schemas.microsoft.com/office/drawing/2014/main" id="{48F7EBD5-26EA-41A9-A683-FE39B40428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0" name="Picture 15">
                  <a:extLst>
                    <a:ext uri="{FF2B5EF4-FFF2-40B4-BE49-F238E27FC236}">
                      <a16:creationId xmlns:a16="http://schemas.microsoft.com/office/drawing/2014/main" id="{0D6A2D78-B6F6-4D6F-885F-9F3814B163D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1" name="Picture 16">
                  <a:extLst>
                    <a:ext uri="{FF2B5EF4-FFF2-40B4-BE49-F238E27FC236}">
                      <a16:creationId xmlns:a16="http://schemas.microsoft.com/office/drawing/2014/main" id="{BD95F669-A85E-4238-94F4-10AB50D4FC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2" name="Picture 17">
                  <a:extLst>
                    <a:ext uri="{FF2B5EF4-FFF2-40B4-BE49-F238E27FC236}">
                      <a16:creationId xmlns:a16="http://schemas.microsoft.com/office/drawing/2014/main" id="{408938A6-9A6C-41B3-A8AE-E31653B61C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3" name="Picture 18">
                  <a:extLst>
                    <a:ext uri="{FF2B5EF4-FFF2-40B4-BE49-F238E27FC236}">
                      <a16:creationId xmlns:a16="http://schemas.microsoft.com/office/drawing/2014/main" id="{7FF7BF8F-0F58-4BFC-A612-351EDE1A16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4" name="Picture 19">
                  <a:extLst>
                    <a:ext uri="{FF2B5EF4-FFF2-40B4-BE49-F238E27FC236}">
                      <a16:creationId xmlns:a16="http://schemas.microsoft.com/office/drawing/2014/main" id="{3EA1E08E-55DA-43D3-9C3C-0677C382B0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5" name="Picture 20">
                  <a:extLst>
                    <a:ext uri="{FF2B5EF4-FFF2-40B4-BE49-F238E27FC236}">
                      <a16:creationId xmlns:a16="http://schemas.microsoft.com/office/drawing/2014/main" id="{0E4609B3-FAB2-42D7-88F6-BE68609025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6" name="Picture 21">
                  <a:extLst>
                    <a:ext uri="{FF2B5EF4-FFF2-40B4-BE49-F238E27FC236}">
                      <a16:creationId xmlns:a16="http://schemas.microsoft.com/office/drawing/2014/main" id="{B75B5359-1802-4EF1-B545-F1949ABF83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7" name="Picture 22">
                  <a:extLst>
                    <a:ext uri="{FF2B5EF4-FFF2-40B4-BE49-F238E27FC236}">
                      <a16:creationId xmlns:a16="http://schemas.microsoft.com/office/drawing/2014/main" id="{B06ED19B-2B0F-40C9-9D95-3FAC49055F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8" name="Picture 23">
                  <a:extLst>
                    <a:ext uri="{FF2B5EF4-FFF2-40B4-BE49-F238E27FC236}">
                      <a16:creationId xmlns:a16="http://schemas.microsoft.com/office/drawing/2014/main" id="{2C56D6F1-4744-4217-A089-DA0CC8EB27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0" name="Group 56">
                <a:extLst>
                  <a:ext uri="{FF2B5EF4-FFF2-40B4-BE49-F238E27FC236}">
                    <a16:creationId xmlns:a16="http://schemas.microsoft.com/office/drawing/2014/main" id="{1B0CDE5F-5CAE-4E95-A408-EF3B62E37B10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29" name="Picture 14">
                  <a:extLst>
                    <a:ext uri="{FF2B5EF4-FFF2-40B4-BE49-F238E27FC236}">
                      <a16:creationId xmlns:a16="http://schemas.microsoft.com/office/drawing/2014/main" id="{35AEB2E0-3C06-43F2-82D6-3E7D5FF080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0" name="Picture 15">
                  <a:extLst>
                    <a:ext uri="{FF2B5EF4-FFF2-40B4-BE49-F238E27FC236}">
                      <a16:creationId xmlns:a16="http://schemas.microsoft.com/office/drawing/2014/main" id="{295FD2A0-517E-4740-9255-FF7A972C00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1" name="Picture 16">
                  <a:extLst>
                    <a:ext uri="{FF2B5EF4-FFF2-40B4-BE49-F238E27FC236}">
                      <a16:creationId xmlns:a16="http://schemas.microsoft.com/office/drawing/2014/main" id="{543BD035-2107-40D3-87C3-98684A06DA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2" name="Picture 17">
                  <a:extLst>
                    <a:ext uri="{FF2B5EF4-FFF2-40B4-BE49-F238E27FC236}">
                      <a16:creationId xmlns:a16="http://schemas.microsoft.com/office/drawing/2014/main" id="{05DD2EE8-D756-4BBD-BB67-C0D0406D7E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3" name="Picture 18">
                  <a:extLst>
                    <a:ext uri="{FF2B5EF4-FFF2-40B4-BE49-F238E27FC236}">
                      <a16:creationId xmlns:a16="http://schemas.microsoft.com/office/drawing/2014/main" id="{3574C73C-171E-413C-8AAC-0848B901E8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4" name="Picture 19">
                  <a:extLst>
                    <a:ext uri="{FF2B5EF4-FFF2-40B4-BE49-F238E27FC236}">
                      <a16:creationId xmlns:a16="http://schemas.microsoft.com/office/drawing/2014/main" id="{6CC9EE83-2C61-42BD-AB05-51BD655646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5" name="Picture 20">
                  <a:extLst>
                    <a:ext uri="{FF2B5EF4-FFF2-40B4-BE49-F238E27FC236}">
                      <a16:creationId xmlns:a16="http://schemas.microsoft.com/office/drawing/2014/main" id="{D016964C-1842-4009-8C2C-6343EB6109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6" name="Picture 21">
                  <a:extLst>
                    <a:ext uri="{FF2B5EF4-FFF2-40B4-BE49-F238E27FC236}">
                      <a16:creationId xmlns:a16="http://schemas.microsoft.com/office/drawing/2014/main" id="{DB1BD1F9-3F4A-497F-94A2-AE408612A4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7" name="Picture 22">
                  <a:extLst>
                    <a:ext uri="{FF2B5EF4-FFF2-40B4-BE49-F238E27FC236}">
                      <a16:creationId xmlns:a16="http://schemas.microsoft.com/office/drawing/2014/main" id="{C221F77E-DCD7-41FA-81E7-6A2BC1976D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8" name="Picture 23">
                  <a:extLst>
                    <a:ext uri="{FF2B5EF4-FFF2-40B4-BE49-F238E27FC236}">
                      <a16:creationId xmlns:a16="http://schemas.microsoft.com/office/drawing/2014/main" id="{E9B8D745-5B9B-4E6F-BFF3-C978AC029C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1" name="Group 56">
                <a:extLst>
                  <a:ext uri="{FF2B5EF4-FFF2-40B4-BE49-F238E27FC236}">
                    <a16:creationId xmlns:a16="http://schemas.microsoft.com/office/drawing/2014/main" id="{7A634137-5DA7-4F46-9B12-E62C6D8B09E2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19" name="Picture 14">
                  <a:extLst>
                    <a:ext uri="{FF2B5EF4-FFF2-40B4-BE49-F238E27FC236}">
                      <a16:creationId xmlns:a16="http://schemas.microsoft.com/office/drawing/2014/main" id="{CC2B688F-82C4-482C-953B-9E84BE1A52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0" name="Picture 15">
                  <a:extLst>
                    <a:ext uri="{FF2B5EF4-FFF2-40B4-BE49-F238E27FC236}">
                      <a16:creationId xmlns:a16="http://schemas.microsoft.com/office/drawing/2014/main" id="{75243836-DA8B-469F-A0A8-6385E4A54C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1" name="Picture 16">
                  <a:extLst>
                    <a:ext uri="{FF2B5EF4-FFF2-40B4-BE49-F238E27FC236}">
                      <a16:creationId xmlns:a16="http://schemas.microsoft.com/office/drawing/2014/main" id="{11A8FC38-FB89-474C-B54C-59700838DE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2" name="Picture 17">
                  <a:extLst>
                    <a:ext uri="{FF2B5EF4-FFF2-40B4-BE49-F238E27FC236}">
                      <a16:creationId xmlns:a16="http://schemas.microsoft.com/office/drawing/2014/main" id="{CE85CFE6-7A53-4381-91DC-020574A089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3" name="Picture 18">
                  <a:extLst>
                    <a:ext uri="{FF2B5EF4-FFF2-40B4-BE49-F238E27FC236}">
                      <a16:creationId xmlns:a16="http://schemas.microsoft.com/office/drawing/2014/main" id="{285E75C3-9056-4DB1-82DB-753155FB63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4" name="Picture 19">
                  <a:extLst>
                    <a:ext uri="{FF2B5EF4-FFF2-40B4-BE49-F238E27FC236}">
                      <a16:creationId xmlns:a16="http://schemas.microsoft.com/office/drawing/2014/main" id="{5971B4DF-410C-4E49-B7AB-2A4E3B958C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5" name="Picture 20">
                  <a:extLst>
                    <a:ext uri="{FF2B5EF4-FFF2-40B4-BE49-F238E27FC236}">
                      <a16:creationId xmlns:a16="http://schemas.microsoft.com/office/drawing/2014/main" id="{86C7C01A-57D6-4C99-A3AD-B9E07872FF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6" name="Picture 21">
                  <a:extLst>
                    <a:ext uri="{FF2B5EF4-FFF2-40B4-BE49-F238E27FC236}">
                      <a16:creationId xmlns:a16="http://schemas.microsoft.com/office/drawing/2014/main" id="{F4B77678-B772-4AF4-A895-2BEEBDE3AC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7" name="Picture 22">
                  <a:extLst>
                    <a:ext uri="{FF2B5EF4-FFF2-40B4-BE49-F238E27FC236}">
                      <a16:creationId xmlns:a16="http://schemas.microsoft.com/office/drawing/2014/main" id="{782BACB3-76CE-4C10-83AC-B5A96E28CA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8" name="Picture 23">
                  <a:extLst>
                    <a:ext uri="{FF2B5EF4-FFF2-40B4-BE49-F238E27FC236}">
                      <a16:creationId xmlns:a16="http://schemas.microsoft.com/office/drawing/2014/main" id="{67D9E094-69D7-4567-A2A0-5B1A229659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2" name="Group 56">
                <a:extLst>
                  <a:ext uri="{FF2B5EF4-FFF2-40B4-BE49-F238E27FC236}">
                    <a16:creationId xmlns:a16="http://schemas.microsoft.com/office/drawing/2014/main" id="{2ED6C4A7-05E6-4347-876F-06A87D3BEE0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09" name="Picture 14">
                  <a:extLst>
                    <a:ext uri="{FF2B5EF4-FFF2-40B4-BE49-F238E27FC236}">
                      <a16:creationId xmlns:a16="http://schemas.microsoft.com/office/drawing/2014/main" id="{5A71DBCF-8DC9-458A-8993-5FDAC9F4F8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0" name="Picture 15">
                  <a:extLst>
                    <a:ext uri="{FF2B5EF4-FFF2-40B4-BE49-F238E27FC236}">
                      <a16:creationId xmlns:a16="http://schemas.microsoft.com/office/drawing/2014/main" id="{47213DF3-B0D0-4D92-9965-36BCDC8B69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1" name="Picture 16">
                  <a:extLst>
                    <a:ext uri="{FF2B5EF4-FFF2-40B4-BE49-F238E27FC236}">
                      <a16:creationId xmlns:a16="http://schemas.microsoft.com/office/drawing/2014/main" id="{F738CEF3-228B-424C-A808-97677D90FB4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2" name="Picture 17">
                  <a:extLst>
                    <a:ext uri="{FF2B5EF4-FFF2-40B4-BE49-F238E27FC236}">
                      <a16:creationId xmlns:a16="http://schemas.microsoft.com/office/drawing/2014/main" id="{9D3F37A0-CCE4-4243-BC0C-7D8D8B309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3" name="Picture 18">
                  <a:extLst>
                    <a:ext uri="{FF2B5EF4-FFF2-40B4-BE49-F238E27FC236}">
                      <a16:creationId xmlns:a16="http://schemas.microsoft.com/office/drawing/2014/main" id="{A65DFC37-C826-449B-9DDD-1C119FFCAD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4" name="Picture 19">
                  <a:extLst>
                    <a:ext uri="{FF2B5EF4-FFF2-40B4-BE49-F238E27FC236}">
                      <a16:creationId xmlns:a16="http://schemas.microsoft.com/office/drawing/2014/main" id="{14B49DE2-ACF0-4586-9E15-531152F96B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5" name="Picture 20">
                  <a:extLst>
                    <a:ext uri="{FF2B5EF4-FFF2-40B4-BE49-F238E27FC236}">
                      <a16:creationId xmlns:a16="http://schemas.microsoft.com/office/drawing/2014/main" id="{BCE007A5-8B5E-47AC-9DA1-E501471356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6" name="Picture 21">
                  <a:extLst>
                    <a:ext uri="{FF2B5EF4-FFF2-40B4-BE49-F238E27FC236}">
                      <a16:creationId xmlns:a16="http://schemas.microsoft.com/office/drawing/2014/main" id="{666B0935-C108-46FC-9BB4-F2EDD7350E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7" name="Picture 22">
                  <a:extLst>
                    <a:ext uri="{FF2B5EF4-FFF2-40B4-BE49-F238E27FC236}">
                      <a16:creationId xmlns:a16="http://schemas.microsoft.com/office/drawing/2014/main" id="{1389C83F-D24E-4122-82A4-9FC05539FD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8" name="Picture 23">
                  <a:extLst>
                    <a:ext uri="{FF2B5EF4-FFF2-40B4-BE49-F238E27FC236}">
                      <a16:creationId xmlns:a16="http://schemas.microsoft.com/office/drawing/2014/main" id="{C869760C-33FD-47A7-BDD5-849506EA7E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3" name="Group 56">
                <a:extLst>
                  <a:ext uri="{FF2B5EF4-FFF2-40B4-BE49-F238E27FC236}">
                    <a16:creationId xmlns:a16="http://schemas.microsoft.com/office/drawing/2014/main" id="{7A853DA9-5325-4BFC-8A07-0CF9969F6CC1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99" name="Picture 14">
                  <a:extLst>
                    <a:ext uri="{FF2B5EF4-FFF2-40B4-BE49-F238E27FC236}">
                      <a16:creationId xmlns:a16="http://schemas.microsoft.com/office/drawing/2014/main" id="{2D803114-C4BB-4181-86F5-9B13AAA706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0" name="Picture 15">
                  <a:extLst>
                    <a:ext uri="{FF2B5EF4-FFF2-40B4-BE49-F238E27FC236}">
                      <a16:creationId xmlns:a16="http://schemas.microsoft.com/office/drawing/2014/main" id="{BFCA1BAE-3377-4E9C-A456-7AF073A7D6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1" name="Picture 16">
                  <a:extLst>
                    <a:ext uri="{FF2B5EF4-FFF2-40B4-BE49-F238E27FC236}">
                      <a16:creationId xmlns:a16="http://schemas.microsoft.com/office/drawing/2014/main" id="{E981D5A1-B0A4-4472-9138-9AB2D6DDD5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2" name="Picture 17">
                  <a:extLst>
                    <a:ext uri="{FF2B5EF4-FFF2-40B4-BE49-F238E27FC236}">
                      <a16:creationId xmlns:a16="http://schemas.microsoft.com/office/drawing/2014/main" id="{7CAA25C9-69AF-459C-8610-8B186C903D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3" name="Picture 18">
                  <a:extLst>
                    <a:ext uri="{FF2B5EF4-FFF2-40B4-BE49-F238E27FC236}">
                      <a16:creationId xmlns:a16="http://schemas.microsoft.com/office/drawing/2014/main" id="{BD00AA1F-A271-48F0-B803-B832D2AA7A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4" name="Picture 19">
                  <a:extLst>
                    <a:ext uri="{FF2B5EF4-FFF2-40B4-BE49-F238E27FC236}">
                      <a16:creationId xmlns:a16="http://schemas.microsoft.com/office/drawing/2014/main" id="{CE328573-F667-4F2E-8DD3-0FC18FC119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5" name="Picture 20">
                  <a:extLst>
                    <a:ext uri="{FF2B5EF4-FFF2-40B4-BE49-F238E27FC236}">
                      <a16:creationId xmlns:a16="http://schemas.microsoft.com/office/drawing/2014/main" id="{B40BE4FC-A3A0-4F69-9C04-E3E0D6F3DE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6" name="Picture 21">
                  <a:extLst>
                    <a:ext uri="{FF2B5EF4-FFF2-40B4-BE49-F238E27FC236}">
                      <a16:creationId xmlns:a16="http://schemas.microsoft.com/office/drawing/2014/main" id="{1A299D75-8D24-4BC7-AE6D-6B514EDA7E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7" name="Picture 22">
                  <a:extLst>
                    <a:ext uri="{FF2B5EF4-FFF2-40B4-BE49-F238E27FC236}">
                      <a16:creationId xmlns:a16="http://schemas.microsoft.com/office/drawing/2014/main" id="{F14B76BD-CC65-4ADE-B494-E2A916B303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8" name="Picture 23">
                  <a:extLst>
                    <a:ext uri="{FF2B5EF4-FFF2-40B4-BE49-F238E27FC236}">
                      <a16:creationId xmlns:a16="http://schemas.microsoft.com/office/drawing/2014/main" id="{4042D357-736D-4A6B-80FE-66AB70C8A2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4" name="Group 56">
                <a:extLst>
                  <a:ext uri="{FF2B5EF4-FFF2-40B4-BE49-F238E27FC236}">
                    <a16:creationId xmlns:a16="http://schemas.microsoft.com/office/drawing/2014/main" id="{E7705BE1-F85B-43C4-81D3-116F66F83828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89" name="Picture 14">
                  <a:extLst>
                    <a:ext uri="{FF2B5EF4-FFF2-40B4-BE49-F238E27FC236}">
                      <a16:creationId xmlns:a16="http://schemas.microsoft.com/office/drawing/2014/main" id="{3A001BBF-2C37-46A4-886E-ACC5D8E5FF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0" name="Picture 15">
                  <a:extLst>
                    <a:ext uri="{FF2B5EF4-FFF2-40B4-BE49-F238E27FC236}">
                      <a16:creationId xmlns:a16="http://schemas.microsoft.com/office/drawing/2014/main" id="{771A71DD-0E9F-4F28-BF89-70E625CE4A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1" name="Picture 16">
                  <a:extLst>
                    <a:ext uri="{FF2B5EF4-FFF2-40B4-BE49-F238E27FC236}">
                      <a16:creationId xmlns:a16="http://schemas.microsoft.com/office/drawing/2014/main" id="{DC3CFC73-2BD7-451D-82B4-B826352BFA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2" name="Picture 17">
                  <a:extLst>
                    <a:ext uri="{FF2B5EF4-FFF2-40B4-BE49-F238E27FC236}">
                      <a16:creationId xmlns:a16="http://schemas.microsoft.com/office/drawing/2014/main" id="{EB835A4B-621D-42FE-AF36-096359B7F6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3" name="Picture 18">
                  <a:extLst>
                    <a:ext uri="{FF2B5EF4-FFF2-40B4-BE49-F238E27FC236}">
                      <a16:creationId xmlns:a16="http://schemas.microsoft.com/office/drawing/2014/main" id="{A2AE0989-7721-4F39-80A9-2B052502B4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4" name="Picture 19">
                  <a:extLst>
                    <a:ext uri="{FF2B5EF4-FFF2-40B4-BE49-F238E27FC236}">
                      <a16:creationId xmlns:a16="http://schemas.microsoft.com/office/drawing/2014/main" id="{A903DF2D-EA1F-4025-9088-F28463CE3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5" name="Picture 20">
                  <a:extLst>
                    <a:ext uri="{FF2B5EF4-FFF2-40B4-BE49-F238E27FC236}">
                      <a16:creationId xmlns:a16="http://schemas.microsoft.com/office/drawing/2014/main" id="{CDD98328-1363-4B3F-9E36-8D4F33FFBF5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6" name="Picture 21">
                  <a:extLst>
                    <a:ext uri="{FF2B5EF4-FFF2-40B4-BE49-F238E27FC236}">
                      <a16:creationId xmlns:a16="http://schemas.microsoft.com/office/drawing/2014/main" id="{E7B2A3E9-A7B7-4BFB-887E-27AEE37154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7" name="Picture 22">
                  <a:extLst>
                    <a:ext uri="{FF2B5EF4-FFF2-40B4-BE49-F238E27FC236}">
                      <a16:creationId xmlns:a16="http://schemas.microsoft.com/office/drawing/2014/main" id="{F3C72E0B-106A-4D64-BA1C-52277668DA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8" name="Picture 23">
                  <a:extLst>
                    <a:ext uri="{FF2B5EF4-FFF2-40B4-BE49-F238E27FC236}">
                      <a16:creationId xmlns:a16="http://schemas.microsoft.com/office/drawing/2014/main" id="{B03AC285-00F4-4427-9B35-5B8DDD3E62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5" name="Group 56">
                <a:extLst>
                  <a:ext uri="{FF2B5EF4-FFF2-40B4-BE49-F238E27FC236}">
                    <a16:creationId xmlns:a16="http://schemas.microsoft.com/office/drawing/2014/main" id="{20E49CB4-F330-4EAE-B293-CA5B26C60CC1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79" name="Picture 14">
                  <a:extLst>
                    <a:ext uri="{FF2B5EF4-FFF2-40B4-BE49-F238E27FC236}">
                      <a16:creationId xmlns:a16="http://schemas.microsoft.com/office/drawing/2014/main" id="{C905FDFA-74E1-44FE-BA8D-55468CAECB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0" name="Picture 15">
                  <a:extLst>
                    <a:ext uri="{FF2B5EF4-FFF2-40B4-BE49-F238E27FC236}">
                      <a16:creationId xmlns:a16="http://schemas.microsoft.com/office/drawing/2014/main" id="{39489E40-CC45-4EF3-88A3-8972F7F271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1" name="Picture 16">
                  <a:extLst>
                    <a:ext uri="{FF2B5EF4-FFF2-40B4-BE49-F238E27FC236}">
                      <a16:creationId xmlns:a16="http://schemas.microsoft.com/office/drawing/2014/main" id="{F9AD13ED-796E-454E-B7D6-D4D88CE775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2" name="Picture 17">
                  <a:extLst>
                    <a:ext uri="{FF2B5EF4-FFF2-40B4-BE49-F238E27FC236}">
                      <a16:creationId xmlns:a16="http://schemas.microsoft.com/office/drawing/2014/main" id="{8B04EA55-7B8F-427A-A566-BEF9B8A30C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3" name="Picture 18">
                  <a:extLst>
                    <a:ext uri="{FF2B5EF4-FFF2-40B4-BE49-F238E27FC236}">
                      <a16:creationId xmlns:a16="http://schemas.microsoft.com/office/drawing/2014/main" id="{6C79584F-75C4-4D92-B893-55038B0AC5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4" name="Picture 19">
                  <a:extLst>
                    <a:ext uri="{FF2B5EF4-FFF2-40B4-BE49-F238E27FC236}">
                      <a16:creationId xmlns:a16="http://schemas.microsoft.com/office/drawing/2014/main" id="{B277CBE1-8D3D-4D74-9215-BDA8BB8C33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5" name="Picture 20">
                  <a:extLst>
                    <a:ext uri="{FF2B5EF4-FFF2-40B4-BE49-F238E27FC236}">
                      <a16:creationId xmlns:a16="http://schemas.microsoft.com/office/drawing/2014/main" id="{CA68D79A-2F52-4009-A12B-11568FF53D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6" name="Picture 21">
                  <a:extLst>
                    <a:ext uri="{FF2B5EF4-FFF2-40B4-BE49-F238E27FC236}">
                      <a16:creationId xmlns:a16="http://schemas.microsoft.com/office/drawing/2014/main" id="{C462CFB2-6E91-4A8E-B3A2-2861B36A05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7" name="Picture 22">
                  <a:extLst>
                    <a:ext uri="{FF2B5EF4-FFF2-40B4-BE49-F238E27FC236}">
                      <a16:creationId xmlns:a16="http://schemas.microsoft.com/office/drawing/2014/main" id="{2B490982-A056-4DC3-8175-AF31C8E97B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8" name="Picture 23">
                  <a:extLst>
                    <a:ext uri="{FF2B5EF4-FFF2-40B4-BE49-F238E27FC236}">
                      <a16:creationId xmlns:a16="http://schemas.microsoft.com/office/drawing/2014/main" id="{448328FD-2110-4B89-AF0F-35B6A579BA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6" name="Group 56">
                <a:extLst>
                  <a:ext uri="{FF2B5EF4-FFF2-40B4-BE49-F238E27FC236}">
                    <a16:creationId xmlns:a16="http://schemas.microsoft.com/office/drawing/2014/main" id="{4DC8FE1C-79BF-4467-975C-F3FB6D02D279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69" name="Picture 14">
                  <a:extLst>
                    <a:ext uri="{FF2B5EF4-FFF2-40B4-BE49-F238E27FC236}">
                      <a16:creationId xmlns:a16="http://schemas.microsoft.com/office/drawing/2014/main" id="{0CC3A06B-A394-4A79-BE14-36AC8E2C2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0" name="Picture 15">
                  <a:extLst>
                    <a:ext uri="{FF2B5EF4-FFF2-40B4-BE49-F238E27FC236}">
                      <a16:creationId xmlns:a16="http://schemas.microsoft.com/office/drawing/2014/main" id="{77BF492B-EB6A-4CA4-A078-E97DCCB5CD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1" name="Picture 16">
                  <a:extLst>
                    <a:ext uri="{FF2B5EF4-FFF2-40B4-BE49-F238E27FC236}">
                      <a16:creationId xmlns:a16="http://schemas.microsoft.com/office/drawing/2014/main" id="{8BF08D0D-F26A-4028-A820-5667A4E5DC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2" name="Picture 17">
                  <a:extLst>
                    <a:ext uri="{FF2B5EF4-FFF2-40B4-BE49-F238E27FC236}">
                      <a16:creationId xmlns:a16="http://schemas.microsoft.com/office/drawing/2014/main" id="{47FD4E35-64CC-4A51-BB65-7402B2879B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3" name="Picture 18">
                  <a:extLst>
                    <a:ext uri="{FF2B5EF4-FFF2-40B4-BE49-F238E27FC236}">
                      <a16:creationId xmlns:a16="http://schemas.microsoft.com/office/drawing/2014/main" id="{EF97F492-995E-4BFC-9D1F-D1D0C4CC2D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4" name="Picture 19">
                  <a:extLst>
                    <a:ext uri="{FF2B5EF4-FFF2-40B4-BE49-F238E27FC236}">
                      <a16:creationId xmlns:a16="http://schemas.microsoft.com/office/drawing/2014/main" id="{321F5FAF-9EF5-432C-A857-321E65D65B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5" name="Picture 20">
                  <a:extLst>
                    <a:ext uri="{FF2B5EF4-FFF2-40B4-BE49-F238E27FC236}">
                      <a16:creationId xmlns:a16="http://schemas.microsoft.com/office/drawing/2014/main" id="{119206AC-D41D-4CE1-9EA1-66C31AAE75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6" name="Picture 21">
                  <a:extLst>
                    <a:ext uri="{FF2B5EF4-FFF2-40B4-BE49-F238E27FC236}">
                      <a16:creationId xmlns:a16="http://schemas.microsoft.com/office/drawing/2014/main" id="{031BA5FC-9790-4BD8-862E-C418A2E388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7" name="Picture 22">
                  <a:extLst>
                    <a:ext uri="{FF2B5EF4-FFF2-40B4-BE49-F238E27FC236}">
                      <a16:creationId xmlns:a16="http://schemas.microsoft.com/office/drawing/2014/main" id="{B9DE20B4-E594-4546-870A-3E3248F00C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8" name="Picture 23">
                  <a:extLst>
                    <a:ext uri="{FF2B5EF4-FFF2-40B4-BE49-F238E27FC236}">
                      <a16:creationId xmlns:a16="http://schemas.microsoft.com/office/drawing/2014/main" id="{0151CC5F-E8BA-41EF-BCFB-105A7F4E64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7" name="Group 56">
                <a:extLst>
                  <a:ext uri="{FF2B5EF4-FFF2-40B4-BE49-F238E27FC236}">
                    <a16:creationId xmlns:a16="http://schemas.microsoft.com/office/drawing/2014/main" id="{1B05B2D3-2AF2-4C7D-B818-97D550CC9269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59" name="Picture 14">
                  <a:extLst>
                    <a:ext uri="{FF2B5EF4-FFF2-40B4-BE49-F238E27FC236}">
                      <a16:creationId xmlns:a16="http://schemas.microsoft.com/office/drawing/2014/main" id="{FBBA3E33-2EBF-4A33-97B9-1BCA2D3718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0" name="Picture 15">
                  <a:extLst>
                    <a:ext uri="{FF2B5EF4-FFF2-40B4-BE49-F238E27FC236}">
                      <a16:creationId xmlns:a16="http://schemas.microsoft.com/office/drawing/2014/main" id="{BC7C2119-57BD-49E4-ACB9-EF4D798BD51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1" name="Picture 16">
                  <a:extLst>
                    <a:ext uri="{FF2B5EF4-FFF2-40B4-BE49-F238E27FC236}">
                      <a16:creationId xmlns:a16="http://schemas.microsoft.com/office/drawing/2014/main" id="{8C00F3DD-A5E1-4D3A-A81A-753111F6A2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2" name="Picture 17">
                  <a:extLst>
                    <a:ext uri="{FF2B5EF4-FFF2-40B4-BE49-F238E27FC236}">
                      <a16:creationId xmlns:a16="http://schemas.microsoft.com/office/drawing/2014/main" id="{7E880317-E33C-4F80-A462-989FB17A5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3" name="Picture 18">
                  <a:extLst>
                    <a:ext uri="{FF2B5EF4-FFF2-40B4-BE49-F238E27FC236}">
                      <a16:creationId xmlns:a16="http://schemas.microsoft.com/office/drawing/2014/main" id="{D021AAF2-4C1F-468B-B833-1B163AC4BB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4" name="Picture 19">
                  <a:extLst>
                    <a:ext uri="{FF2B5EF4-FFF2-40B4-BE49-F238E27FC236}">
                      <a16:creationId xmlns:a16="http://schemas.microsoft.com/office/drawing/2014/main" id="{404E82E7-DB2B-453E-B446-76DF12861C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5" name="Picture 20">
                  <a:extLst>
                    <a:ext uri="{FF2B5EF4-FFF2-40B4-BE49-F238E27FC236}">
                      <a16:creationId xmlns:a16="http://schemas.microsoft.com/office/drawing/2014/main" id="{F80ED281-0540-4009-B75B-B5C4088F42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6" name="Picture 21">
                  <a:extLst>
                    <a:ext uri="{FF2B5EF4-FFF2-40B4-BE49-F238E27FC236}">
                      <a16:creationId xmlns:a16="http://schemas.microsoft.com/office/drawing/2014/main" id="{97F62E9C-9219-4ECA-AF2C-3FB5F61B2A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7" name="Picture 22">
                  <a:extLst>
                    <a:ext uri="{FF2B5EF4-FFF2-40B4-BE49-F238E27FC236}">
                      <a16:creationId xmlns:a16="http://schemas.microsoft.com/office/drawing/2014/main" id="{12C4B556-36E5-45FB-8274-03308F4CF8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8" name="Picture 23">
                  <a:extLst>
                    <a:ext uri="{FF2B5EF4-FFF2-40B4-BE49-F238E27FC236}">
                      <a16:creationId xmlns:a16="http://schemas.microsoft.com/office/drawing/2014/main" id="{AD5F09FD-B1D0-4680-BA8F-C79A082681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8" name="Group 56">
                <a:extLst>
                  <a:ext uri="{FF2B5EF4-FFF2-40B4-BE49-F238E27FC236}">
                    <a16:creationId xmlns:a16="http://schemas.microsoft.com/office/drawing/2014/main" id="{35F7DE74-52A9-4BD6-BD24-231C55FE91D4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49" name="Picture 1548">
                  <a:extLst>
                    <a:ext uri="{FF2B5EF4-FFF2-40B4-BE49-F238E27FC236}">
                      <a16:creationId xmlns:a16="http://schemas.microsoft.com/office/drawing/2014/main" id="{419467C1-46B3-4A1C-930B-7CBFCEA1FC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0" name="Picture 1549">
                  <a:extLst>
                    <a:ext uri="{FF2B5EF4-FFF2-40B4-BE49-F238E27FC236}">
                      <a16:creationId xmlns:a16="http://schemas.microsoft.com/office/drawing/2014/main" id="{BA38A9A4-CA6D-4175-937D-4F231EE11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1" name="Picture 1550">
                  <a:extLst>
                    <a:ext uri="{FF2B5EF4-FFF2-40B4-BE49-F238E27FC236}">
                      <a16:creationId xmlns:a16="http://schemas.microsoft.com/office/drawing/2014/main" id="{74D50592-B11D-4A19-9491-0497AAF60E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2" name="Picture 1551">
                  <a:extLst>
                    <a:ext uri="{FF2B5EF4-FFF2-40B4-BE49-F238E27FC236}">
                      <a16:creationId xmlns:a16="http://schemas.microsoft.com/office/drawing/2014/main" id="{3C11D064-05B9-4BC2-ACB8-480E5DFFBC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3" name="Picture 1552">
                  <a:extLst>
                    <a:ext uri="{FF2B5EF4-FFF2-40B4-BE49-F238E27FC236}">
                      <a16:creationId xmlns:a16="http://schemas.microsoft.com/office/drawing/2014/main" id="{2E264603-DD06-4DDD-B2A0-CCAB01FAA4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4" name="Picture 1553">
                  <a:extLst>
                    <a:ext uri="{FF2B5EF4-FFF2-40B4-BE49-F238E27FC236}">
                      <a16:creationId xmlns:a16="http://schemas.microsoft.com/office/drawing/2014/main" id="{23E67CBA-9BF8-4EFF-9F6F-04CFA908A5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5" name="Picture 1554">
                  <a:extLst>
                    <a:ext uri="{FF2B5EF4-FFF2-40B4-BE49-F238E27FC236}">
                      <a16:creationId xmlns:a16="http://schemas.microsoft.com/office/drawing/2014/main" id="{C38A435F-58F5-419E-9365-B3453CC7F7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6" name="Picture 1555">
                  <a:extLst>
                    <a:ext uri="{FF2B5EF4-FFF2-40B4-BE49-F238E27FC236}">
                      <a16:creationId xmlns:a16="http://schemas.microsoft.com/office/drawing/2014/main" id="{4C34D301-F35E-4A50-8BC6-44B00310897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7" name="Picture 1556">
                  <a:extLst>
                    <a:ext uri="{FF2B5EF4-FFF2-40B4-BE49-F238E27FC236}">
                      <a16:creationId xmlns:a16="http://schemas.microsoft.com/office/drawing/2014/main" id="{550DBF96-1774-48E5-BD41-C4DB218D63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8" name="Picture 1557">
                  <a:extLst>
                    <a:ext uri="{FF2B5EF4-FFF2-40B4-BE49-F238E27FC236}">
                      <a16:creationId xmlns:a16="http://schemas.microsoft.com/office/drawing/2014/main" id="{5971985D-C838-4425-89B9-9B6ED86207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535" name="Flowchart: Data 1534">
              <a:extLst>
                <a:ext uri="{FF2B5EF4-FFF2-40B4-BE49-F238E27FC236}">
                  <a16:creationId xmlns:a16="http://schemas.microsoft.com/office/drawing/2014/main" id="{A954362B-366B-4DA9-B347-44EB81E98A9A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36" name="Flowchart: Data 1535">
              <a:extLst>
                <a:ext uri="{FF2B5EF4-FFF2-40B4-BE49-F238E27FC236}">
                  <a16:creationId xmlns:a16="http://schemas.microsoft.com/office/drawing/2014/main" id="{A428BABD-6D71-41B1-83C6-8D5405863E62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37" name="Rectangle 1536">
              <a:extLst>
                <a:ext uri="{FF2B5EF4-FFF2-40B4-BE49-F238E27FC236}">
                  <a16:creationId xmlns:a16="http://schemas.microsoft.com/office/drawing/2014/main" id="{C5196361-69CF-4DEE-B172-3DE26355D579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8" name="Rectangle 1537">
              <a:extLst>
                <a:ext uri="{FF2B5EF4-FFF2-40B4-BE49-F238E27FC236}">
                  <a16:creationId xmlns:a16="http://schemas.microsoft.com/office/drawing/2014/main" id="{6CCCAC25-BC56-492B-A75E-9563A1703CEC}"/>
                </a:ext>
              </a:extLst>
            </p:cNvPr>
            <p:cNvSpPr/>
            <p:nvPr/>
          </p:nvSpPr>
          <p:spPr>
            <a:xfrm>
              <a:off x="5821918" y="1383757"/>
              <a:ext cx="12276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49" name="Group 1648">
            <a:extLst>
              <a:ext uri="{FF2B5EF4-FFF2-40B4-BE49-F238E27FC236}">
                <a16:creationId xmlns:a16="http://schemas.microsoft.com/office/drawing/2014/main" id="{D8B37B97-A2B5-4106-BF89-C09538013A20}"/>
              </a:ext>
            </a:extLst>
          </p:cNvPr>
          <p:cNvGrpSpPr/>
          <p:nvPr/>
        </p:nvGrpSpPr>
        <p:grpSpPr>
          <a:xfrm rot="10800000">
            <a:off x="2354385" y="5094145"/>
            <a:ext cx="1659716" cy="1650948"/>
            <a:chOff x="5820464" y="1376732"/>
            <a:chExt cx="1659716" cy="1650948"/>
          </a:xfrm>
        </p:grpSpPr>
        <p:grpSp>
          <p:nvGrpSpPr>
            <p:cNvPr id="1650" name="Group 1649">
              <a:extLst>
                <a:ext uri="{FF2B5EF4-FFF2-40B4-BE49-F238E27FC236}">
                  <a16:creationId xmlns:a16="http://schemas.microsoft.com/office/drawing/2014/main" id="{6FED072A-757A-4F92-9761-BA6721BEE3D0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655" name="Group 56">
                <a:extLst>
                  <a:ext uri="{FF2B5EF4-FFF2-40B4-BE49-F238E27FC236}">
                    <a16:creationId xmlns:a16="http://schemas.microsoft.com/office/drawing/2014/main" id="{94F86D02-CC10-47E1-9C5C-820982521565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55" name="Picture 14">
                  <a:extLst>
                    <a:ext uri="{FF2B5EF4-FFF2-40B4-BE49-F238E27FC236}">
                      <a16:creationId xmlns:a16="http://schemas.microsoft.com/office/drawing/2014/main" id="{D9D46E11-A7DC-47EC-A52D-0F16C76723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6" name="Picture 15">
                  <a:extLst>
                    <a:ext uri="{FF2B5EF4-FFF2-40B4-BE49-F238E27FC236}">
                      <a16:creationId xmlns:a16="http://schemas.microsoft.com/office/drawing/2014/main" id="{F61F4045-5F42-418D-9BDD-0DF449586A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7" name="Picture 16">
                  <a:extLst>
                    <a:ext uri="{FF2B5EF4-FFF2-40B4-BE49-F238E27FC236}">
                      <a16:creationId xmlns:a16="http://schemas.microsoft.com/office/drawing/2014/main" id="{A29D79A4-CADC-4A0D-B2AB-6A19636F25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8" name="Picture 17">
                  <a:extLst>
                    <a:ext uri="{FF2B5EF4-FFF2-40B4-BE49-F238E27FC236}">
                      <a16:creationId xmlns:a16="http://schemas.microsoft.com/office/drawing/2014/main" id="{10B9B90C-F117-480A-9CE9-2CA82E1A4C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9" name="Picture 18">
                  <a:extLst>
                    <a:ext uri="{FF2B5EF4-FFF2-40B4-BE49-F238E27FC236}">
                      <a16:creationId xmlns:a16="http://schemas.microsoft.com/office/drawing/2014/main" id="{FF670EBC-1961-4A0D-A2B9-0610C2693D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60" name="Picture 19">
                  <a:extLst>
                    <a:ext uri="{FF2B5EF4-FFF2-40B4-BE49-F238E27FC236}">
                      <a16:creationId xmlns:a16="http://schemas.microsoft.com/office/drawing/2014/main" id="{C99D548D-DA9B-4241-98AA-185DCB43A5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61" name="Picture 20">
                  <a:extLst>
                    <a:ext uri="{FF2B5EF4-FFF2-40B4-BE49-F238E27FC236}">
                      <a16:creationId xmlns:a16="http://schemas.microsoft.com/office/drawing/2014/main" id="{032C03C6-0FF5-4639-884A-E443BDED25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62" name="Picture 21">
                  <a:extLst>
                    <a:ext uri="{FF2B5EF4-FFF2-40B4-BE49-F238E27FC236}">
                      <a16:creationId xmlns:a16="http://schemas.microsoft.com/office/drawing/2014/main" id="{985DAE02-D2C8-4A69-916E-5D0F3021E0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63" name="Picture 22">
                  <a:extLst>
                    <a:ext uri="{FF2B5EF4-FFF2-40B4-BE49-F238E27FC236}">
                      <a16:creationId xmlns:a16="http://schemas.microsoft.com/office/drawing/2014/main" id="{6FDE4712-F5F5-411B-B086-B536B6FA24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64" name="Picture 23">
                  <a:extLst>
                    <a:ext uri="{FF2B5EF4-FFF2-40B4-BE49-F238E27FC236}">
                      <a16:creationId xmlns:a16="http://schemas.microsoft.com/office/drawing/2014/main" id="{B6BA92B6-18B0-4179-9060-56CA064853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56" name="Group 56">
                <a:extLst>
                  <a:ext uri="{FF2B5EF4-FFF2-40B4-BE49-F238E27FC236}">
                    <a16:creationId xmlns:a16="http://schemas.microsoft.com/office/drawing/2014/main" id="{B9FF77B2-6171-4FEE-AE23-3A3A6EF242D3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45" name="Picture 14">
                  <a:extLst>
                    <a:ext uri="{FF2B5EF4-FFF2-40B4-BE49-F238E27FC236}">
                      <a16:creationId xmlns:a16="http://schemas.microsoft.com/office/drawing/2014/main" id="{1FAA2A21-F4EC-4C45-BC7C-6D85F3A39A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6" name="Picture 15">
                  <a:extLst>
                    <a:ext uri="{FF2B5EF4-FFF2-40B4-BE49-F238E27FC236}">
                      <a16:creationId xmlns:a16="http://schemas.microsoft.com/office/drawing/2014/main" id="{A2B6783C-FD17-44CF-BBB8-CA94E132E9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7" name="Picture 16">
                  <a:extLst>
                    <a:ext uri="{FF2B5EF4-FFF2-40B4-BE49-F238E27FC236}">
                      <a16:creationId xmlns:a16="http://schemas.microsoft.com/office/drawing/2014/main" id="{32C5106E-637D-445E-9C39-40F9ECEEBE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8" name="Picture 17">
                  <a:extLst>
                    <a:ext uri="{FF2B5EF4-FFF2-40B4-BE49-F238E27FC236}">
                      <a16:creationId xmlns:a16="http://schemas.microsoft.com/office/drawing/2014/main" id="{1F48A128-CB5C-41B8-9979-239106823B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9" name="Picture 18">
                  <a:extLst>
                    <a:ext uri="{FF2B5EF4-FFF2-40B4-BE49-F238E27FC236}">
                      <a16:creationId xmlns:a16="http://schemas.microsoft.com/office/drawing/2014/main" id="{EEE09A5D-2FD1-4AC7-9F33-FA64C9DE98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0" name="Picture 19">
                  <a:extLst>
                    <a:ext uri="{FF2B5EF4-FFF2-40B4-BE49-F238E27FC236}">
                      <a16:creationId xmlns:a16="http://schemas.microsoft.com/office/drawing/2014/main" id="{D6C4FF03-25AA-46E9-A001-32C1549191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1" name="Picture 20">
                  <a:extLst>
                    <a:ext uri="{FF2B5EF4-FFF2-40B4-BE49-F238E27FC236}">
                      <a16:creationId xmlns:a16="http://schemas.microsoft.com/office/drawing/2014/main" id="{47404829-F99D-474E-A033-B2A3FECEEF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2" name="Picture 21">
                  <a:extLst>
                    <a:ext uri="{FF2B5EF4-FFF2-40B4-BE49-F238E27FC236}">
                      <a16:creationId xmlns:a16="http://schemas.microsoft.com/office/drawing/2014/main" id="{F9A0D4B4-E507-4D45-B75E-5BCDD232EF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3" name="Picture 22">
                  <a:extLst>
                    <a:ext uri="{FF2B5EF4-FFF2-40B4-BE49-F238E27FC236}">
                      <a16:creationId xmlns:a16="http://schemas.microsoft.com/office/drawing/2014/main" id="{A56DA64E-F689-4E56-BE19-1C6173E93C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4" name="Picture 23">
                  <a:extLst>
                    <a:ext uri="{FF2B5EF4-FFF2-40B4-BE49-F238E27FC236}">
                      <a16:creationId xmlns:a16="http://schemas.microsoft.com/office/drawing/2014/main" id="{16537F81-F52A-4038-A604-B07E60B781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57" name="Group 56">
                <a:extLst>
                  <a:ext uri="{FF2B5EF4-FFF2-40B4-BE49-F238E27FC236}">
                    <a16:creationId xmlns:a16="http://schemas.microsoft.com/office/drawing/2014/main" id="{AAD9FF5C-EFAD-42A2-B12C-47EDA3A130CB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35" name="Picture 14">
                  <a:extLst>
                    <a:ext uri="{FF2B5EF4-FFF2-40B4-BE49-F238E27FC236}">
                      <a16:creationId xmlns:a16="http://schemas.microsoft.com/office/drawing/2014/main" id="{AF5D1113-1928-40FB-97C3-C0034002E47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6" name="Picture 15">
                  <a:extLst>
                    <a:ext uri="{FF2B5EF4-FFF2-40B4-BE49-F238E27FC236}">
                      <a16:creationId xmlns:a16="http://schemas.microsoft.com/office/drawing/2014/main" id="{DA1D1973-364F-4625-B111-9D1FE66BB5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7" name="Picture 16">
                  <a:extLst>
                    <a:ext uri="{FF2B5EF4-FFF2-40B4-BE49-F238E27FC236}">
                      <a16:creationId xmlns:a16="http://schemas.microsoft.com/office/drawing/2014/main" id="{C8835FB6-584E-4A52-AD33-2FC05B5570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8" name="Picture 17">
                  <a:extLst>
                    <a:ext uri="{FF2B5EF4-FFF2-40B4-BE49-F238E27FC236}">
                      <a16:creationId xmlns:a16="http://schemas.microsoft.com/office/drawing/2014/main" id="{2A8EB43C-2260-4094-887E-06A84E5F22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9" name="Picture 18">
                  <a:extLst>
                    <a:ext uri="{FF2B5EF4-FFF2-40B4-BE49-F238E27FC236}">
                      <a16:creationId xmlns:a16="http://schemas.microsoft.com/office/drawing/2014/main" id="{53F2FE48-FBD5-4F5A-A1CA-125AB187E5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0" name="Picture 19">
                  <a:extLst>
                    <a:ext uri="{FF2B5EF4-FFF2-40B4-BE49-F238E27FC236}">
                      <a16:creationId xmlns:a16="http://schemas.microsoft.com/office/drawing/2014/main" id="{745C4BE7-E139-4BA9-A1E0-F64E5D68E8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1" name="Picture 20">
                  <a:extLst>
                    <a:ext uri="{FF2B5EF4-FFF2-40B4-BE49-F238E27FC236}">
                      <a16:creationId xmlns:a16="http://schemas.microsoft.com/office/drawing/2014/main" id="{77C4B971-EF21-45CD-8E30-33C8AFAF88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2" name="Picture 21">
                  <a:extLst>
                    <a:ext uri="{FF2B5EF4-FFF2-40B4-BE49-F238E27FC236}">
                      <a16:creationId xmlns:a16="http://schemas.microsoft.com/office/drawing/2014/main" id="{0B7562D6-F988-466C-880B-57ED6AAADD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3" name="Picture 22">
                  <a:extLst>
                    <a:ext uri="{FF2B5EF4-FFF2-40B4-BE49-F238E27FC236}">
                      <a16:creationId xmlns:a16="http://schemas.microsoft.com/office/drawing/2014/main" id="{BDFDE649-3C63-4D57-8F4B-0C44D92541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4" name="Picture 23">
                  <a:extLst>
                    <a:ext uri="{FF2B5EF4-FFF2-40B4-BE49-F238E27FC236}">
                      <a16:creationId xmlns:a16="http://schemas.microsoft.com/office/drawing/2014/main" id="{C445A29B-AFB9-4EA0-82B8-783D8A542F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58" name="Group 56">
                <a:extLst>
                  <a:ext uri="{FF2B5EF4-FFF2-40B4-BE49-F238E27FC236}">
                    <a16:creationId xmlns:a16="http://schemas.microsoft.com/office/drawing/2014/main" id="{103D62B0-976B-457D-AEC7-9F05A06C67EB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25" name="Picture 14">
                  <a:extLst>
                    <a:ext uri="{FF2B5EF4-FFF2-40B4-BE49-F238E27FC236}">
                      <a16:creationId xmlns:a16="http://schemas.microsoft.com/office/drawing/2014/main" id="{8CDC7E7C-CDA3-4564-A25A-BB546551F2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6" name="Picture 15">
                  <a:extLst>
                    <a:ext uri="{FF2B5EF4-FFF2-40B4-BE49-F238E27FC236}">
                      <a16:creationId xmlns:a16="http://schemas.microsoft.com/office/drawing/2014/main" id="{7289BA3A-2C91-48E6-A3C9-3C3B9927A7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7" name="Picture 16">
                  <a:extLst>
                    <a:ext uri="{FF2B5EF4-FFF2-40B4-BE49-F238E27FC236}">
                      <a16:creationId xmlns:a16="http://schemas.microsoft.com/office/drawing/2014/main" id="{653F492B-AF8D-4754-924F-4DC322AC18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8" name="Picture 17">
                  <a:extLst>
                    <a:ext uri="{FF2B5EF4-FFF2-40B4-BE49-F238E27FC236}">
                      <a16:creationId xmlns:a16="http://schemas.microsoft.com/office/drawing/2014/main" id="{69502EBB-6013-4F63-A7E4-E93D687B1C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9" name="Picture 18">
                  <a:extLst>
                    <a:ext uri="{FF2B5EF4-FFF2-40B4-BE49-F238E27FC236}">
                      <a16:creationId xmlns:a16="http://schemas.microsoft.com/office/drawing/2014/main" id="{28CF3D99-A75C-48D5-AB97-EA9DA390EA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0" name="Picture 19">
                  <a:extLst>
                    <a:ext uri="{FF2B5EF4-FFF2-40B4-BE49-F238E27FC236}">
                      <a16:creationId xmlns:a16="http://schemas.microsoft.com/office/drawing/2014/main" id="{C5F224B3-1DF8-48BA-ACDD-5EE06D3D17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1" name="Picture 20">
                  <a:extLst>
                    <a:ext uri="{FF2B5EF4-FFF2-40B4-BE49-F238E27FC236}">
                      <a16:creationId xmlns:a16="http://schemas.microsoft.com/office/drawing/2014/main" id="{85F995C0-39CA-4501-A191-F464CDA5C9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2" name="Picture 21">
                  <a:extLst>
                    <a:ext uri="{FF2B5EF4-FFF2-40B4-BE49-F238E27FC236}">
                      <a16:creationId xmlns:a16="http://schemas.microsoft.com/office/drawing/2014/main" id="{1357DF2C-37F1-4F11-A16E-8179796052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3" name="Picture 22">
                  <a:extLst>
                    <a:ext uri="{FF2B5EF4-FFF2-40B4-BE49-F238E27FC236}">
                      <a16:creationId xmlns:a16="http://schemas.microsoft.com/office/drawing/2014/main" id="{0C47224F-8B53-4BBF-857B-2D55C497E1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4" name="Picture 23">
                  <a:extLst>
                    <a:ext uri="{FF2B5EF4-FFF2-40B4-BE49-F238E27FC236}">
                      <a16:creationId xmlns:a16="http://schemas.microsoft.com/office/drawing/2014/main" id="{D749B8ED-453B-4DC8-8F55-2C7A426AA8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59" name="Group 56">
                <a:extLst>
                  <a:ext uri="{FF2B5EF4-FFF2-40B4-BE49-F238E27FC236}">
                    <a16:creationId xmlns:a16="http://schemas.microsoft.com/office/drawing/2014/main" id="{1CAD3A6F-5E53-4340-938C-1CDD2B790340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15" name="Picture 14">
                  <a:extLst>
                    <a:ext uri="{FF2B5EF4-FFF2-40B4-BE49-F238E27FC236}">
                      <a16:creationId xmlns:a16="http://schemas.microsoft.com/office/drawing/2014/main" id="{8832A578-63F4-48C6-8CB3-0B9ACAEFF8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6" name="Picture 15">
                  <a:extLst>
                    <a:ext uri="{FF2B5EF4-FFF2-40B4-BE49-F238E27FC236}">
                      <a16:creationId xmlns:a16="http://schemas.microsoft.com/office/drawing/2014/main" id="{9A8E0B14-713C-4B32-B896-997E2F9698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7" name="Picture 16">
                  <a:extLst>
                    <a:ext uri="{FF2B5EF4-FFF2-40B4-BE49-F238E27FC236}">
                      <a16:creationId xmlns:a16="http://schemas.microsoft.com/office/drawing/2014/main" id="{34EB976C-4A0B-4055-AADE-FEE8BE4361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8" name="Picture 17">
                  <a:extLst>
                    <a:ext uri="{FF2B5EF4-FFF2-40B4-BE49-F238E27FC236}">
                      <a16:creationId xmlns:a16="http://schemas.microsoft.com/office/drawing/2014/main" id="{B24CE9E7-89B5-4F2A-B20D-1009B669C6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9" name="Picture 18">
                  <a:extLst>
                    <a:ext uri="{FF2B5EF4-FFF2-40B4-BE49-F238E27FC236}">
                      <a16:creationId xmlns:a16="http://schemas.microsoft.com/office/drawing/2014/main" id="{D8B91963-DC8B-4D6C-9D8D-76E2B388A8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0" name="Picture 19">
                  <a:extLst>
                    <a:ext uri="{FF2B5EF4-FFF2-40B4-BE49-F238E27FC236}">
                      <a16:creationId xmlns:a16="http://schemas.microsoft.com/office/drawing/2014/main" id="{821B9B38-3A8A-4580-A4BF-0370E5E2D3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1" name="Picture 20">
                  <a:extLst>
                    <a:ext uri="{FF2B5EF4-FFF2-40B4-BE49-F238E27FC236}">
                      <a16:creationId xmlns:a16="http://schemas.microsoft.com/office/drawing/2014/main" id="{E984E7DC-EFA8-493C-A274-B88055D943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2" name="Picture 21">
                  <a:extLst>
                    <a:ext uri="{FF2B5EF4-FFF2-40B4-BE49-F238E27FC236}">
                      <a16:creationId xmlns:a16="http://schemas.microsoft.com/office/drawing/2014/main" id="{198FD6CB-9485-4891-8EF3-839A71C1C9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3" name="Picture 22">
                  <a:extLst>
                    <a:ext uri="{FF2B5EF4-FFF2-40B4-BE49-F238E27FC236}">
                      <a16:creationId xmlns:a16="http://schemas.microsoft.com/office/drawing/2014/main" id="{93036E3A-7D51-4A51-B0E0-4D9881BBE1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4" name="Picture 23">
                  <a:extLst>
                    <a:ext uri="{FF2B5EF4-FFF2-40B4-BE49-F238E27FC236}">
                      <a16:creationId xmlns:a16="http://schemas.microsoft.com/office/drawing/2014/main" id="{4E8ACAF1-E0BB-4C60-BECF-2354545210C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60" name="Group 56">
                <a:extLst>
                  <a:ext uri="{FF2B5EF4-FFF2-40B4-BE49-F238E27FC236}">
                    <a16:creationId xmlns:a16="http://schemas.microsoft.com/office/drawing/2014/main" id="{6C4E99F6-4D09-4E09-AF43-604E08F3739A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05" name="Picture 14">
                  <a:extLst>
                    <a:ext uri="{FF2B5EF4-FFF2-40B4-BE49-F238E27FC236}">
                      <a16:creationId xmlns:a16="http://schemas.microsoft.com/office/drawing/2014/main" id="{47F383E5-3994-457A-9312-64293DC0F5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6" name="Picture 15">
                  <a:extLst>
                    <a:ext uri="{FF2B5EF4-FFF2-40B4-BE49-F238E27FC236}">
                      <a16:creationId xmlns:a16="http://schemas.microsoft.com/office/drawing/2014/main" id="{B13BB5F6-E445-450F-9304-36F93FB351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7" name="Picture 16">
                  <a:extLst>
                    <a:ext uri="{FF2B5EF4-FFF2-40B4-BE49-F238E27FC236}">
                      <a16:creationId xmlns:a16="http://schemas.microsoft.com/office/drawing/2014/main" id="{07A520B5-BBAB-4EE5-B2E9-22708A55F1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8" name="Picture 17">
                  <a:extLst>
                    <a:ext uri="{FF2B5EF4-FFF2-40B4-BE49-F238E27FC236}">
                      <a16:creationId xmlns:a16="http://schemas.microsoft.com/office/drawing/2014/main" id="{C4270A45-5636-4E55-89D9-7E28DB527C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9" name="Picture 18">
                  <a:extLst>
                    <a:ext uri="{FF2B5EF4-FFF2-40B4-BE49-F238E27FC236}">
                      <a16:creationId xmlns:a16="http://schemas.microsoft.com/office/drawing/2014/main" id="{6CE6F1BD-649B-467D-A554-BD3D5AED4B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0" name="Picture 19">
                  <a:extLst>
                    <a:ext uri="{FF2B5EF4-FFF2-40B4-BE49-F238E27FC236}">
                      <a16:creationId xmlns:a16="http://schemas.microsoft.com/office/drawing/2014/main" id="{29358BCB-6FA3-46ED-8C1B-406E4318A3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1" name="Picture 20">
                  <a:extLst>
                    <a:ext uri="{FF2B5EF4-FFF2-40B4-BE49-F238E27FC236}">
                      <a16:creationId xmlns:a16="http://schemas.microsoft.com/office/drawing/2014/main" id="{74615383-F2E6-45AD-BA44-2CE7FD2AF3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2" name="Picture 21">
                  <a:extLst>
                    <a:ext uri="{FF2B5EF4-FFF2-40B4-BE49-F238E27FC236}">
                      <a16:creationId xmlns:a16="http://schemas.microsoft.com/office/drawing/2014/main" id="{B89F6D10-070A-4943-8CD4-6BB7DEFA4F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3" name="Picture 22">
                  <a:extLst>
                    <a:ext uri="{FF2B5EF4-FFF2-40B4-BE49-F238E27FC236}">
                      <a16:creationId xmlns:a16="http://schemas.microsoft.com/office/drawing/2014/main" id="{E88817DF-1517-45A6-A599-8050A9B05A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4" name="Picture 23">
                  <a:extLst>
                    <a:ext uri="{FF2B5EF4-FFF2-40B4-BE49-F238E27FC236}">
                      <a16:creationId xmlns:a16="http://schemas.microsoft.com/office/drawing/2014/main" id="{769B4A7B-8AC4-4F8D-982E-A5E6A6F0CB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61" name="Group 56">
                <a:extLst>
                  <a:ext uri="{FF2B5EF4-FFF2-40B4-BE49-F238E27FC236}">
                    <a16:creationId xmlns:a16="http://schemas.microsoft.com/office/drawing/2014/main" id="{96AE6FD5-7D47-4766-A0DA-5D2A21B8043B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95" name="Picture 14">
                  <a:extLst>
                    <a:ext uri="{FF2B5EF4-FFF2-40B4-BE49-F238E27FC236}">
                      <a16:creationId xmlns:a16="http://schemas.microsoft.com/office/drawing/2014/main" id="{80C724D1-BBFE-47FF-B7D8-55C124B3A5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6" name="Picture 15">
                  <a:extLst>
                    <a:ext uri="{FF2B5EF4-FFF2-40B4-BE49-F238E27FC236}">
                      <a16:creationId xmlns:a16="http://schemas.microsoft.com/office/drawing/2014/main" id="{B10FE518-7E15-4EC3-9605-04963B62B2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7" name="Picture 16">
                  <a:extLst>
                    <a:ext uri="{FF2B5EF4-FFF2-40B4-BE49-F238E27FC236}">
                      <a16:creationId xmlns:a16="http://schemas.microsoft.com/office/drawing/2014/main" id="{2880ADE2-37F3-49F8-86FF-2A6EF5F9025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8" name="Picture 17">
                  <a:extLst>
                    <a:ext uri="{FF2B5EF4-FFF2-40B4-BE49-F238E27FC236}">
                      <a16:creationId xmlns:a16="http://schemas.microsoft.com/office/drawing/2014/main" id="{207A6AFB-A898-4288-90B7-7AB3228158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9" name="Picture 18">
                  <a:extLst>
                    <a:ext uri="{FF2B5EF4-FFF2-40B4-BE49-F238E27FC236}">
                      <a16:creationId xmlns:a16="http://schemas.microsoft.com/office/drawing/2014/main" id="{46015384-FD30-43E1-A72D-5037B3BBE2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0" name="Picture 19">
                  <a:extLst>
                    <a:ext uri="{FF2B5EF4-FFF2-40B4-BE49-F238E27FC236}">
                      <a16:creationId xmlns:a16="http://schemas.microsoft.com/office/drawing/2014/main" id="{C42BE996-98F5-430D-A561-2B76F67ABA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1" name="Picture 20">
                  <a:extLst>
                    <a:ext uri="{FF2B5EF4-FFF2-40B4-BE49-F238E27FC236}">
                      <a16:creationId xmlns:a16="http://schemas.microsoft.com/office/drawing/2014/main" id="{82780299-A37A-42FC-BA12-8603575D28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2" name="Picture 21">
                  <a:extLst>
                    <a:ext uri="{FF2B5EF4-FFF2-40B4-BE49-F238E27FC236}">
                      <a16:creationId xmlns:a16="http://schemas.microsoft.com/office/drawing/2014/main" id="{DC2AD890-FDFF-41CC-9237-F80B545295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3" name="Picture 22">
                  <a:extLst>
                    <a:ext uri="{FF2B5EF4-FFF2-40B4-BE49-F238E27FC236}">
                      <a16:creationId xmlns:a16="http://schemas.microsoft.com/office/drawing/2014/main" id="{DE21DE23-FF73-4ABA-95B5-D4D12A5F6D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4" name="Picture 23">
                  <a:extLst>
                    <a:ext uri="{FF2B5EF4-FFF2-40B4-BE49-F238E27FC236}">
                      <a16:creationId xmlns:a16="http://schemas.microsoft.com/office/drawing/2014/main" id="{F87A4CDF-FC56-45A6-B66F-DF83992ACB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62" name="Group 56">
                <a:extLst>
                  <a:ext uri="{FF2B5EF4-FFF2-40B4-BE49-F238E27FC236}">
                    <a16:creationId xmlns:a16="http://schemas.microsoft.com/office/drawing/2014/main" id="{3CFF3BA0-C4EC-4524-9AF9-F3B98FB6D9FC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85" name="Picture 14">
                  <a:extLst>
                    <a:ext uri="{FF2B5EF4-FFF2-40B4-BE49-F238E27FC236}">
                      <a16:creationId xmlns:a16="http://schemas.microsoft.com/office/drawing/2014/main" id="{5E64F807-4E22-4D08-8050-23E9B06B57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6" name="Picture 15">
                  <a:extLst>
                    <a:ext uri="{FF2B5EF4-FFF2-40B4-BE49-F238E27FC236}">
                      <a16:creationId xmlns:a16="http://schemas.microsoft.com/office/drawing/2014/main" id="{A7985EC6-D69F-4921-A820-DE1C16D487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7" name="Picture 16">
                  <a:extLst>
                    <a:ext uri="{FF2B5EF4-FFF2-40B4-BE49-F238E27FC236}">
                      <a16:creationId xmlns:a16="http://schemas.microsoft.com/office/drawing/2014/main" id="{A5B04495-E4BD-40E0-BF12-6B1B4260B4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8" name="Picture 17">
                  <a:extLst>
                    <a:ext uri="{FF2B5EF4-FFF2-40B4-BE49-F238E27FC236}">
                      <a16:creationId xmlns:a16="http://schemas.microsoft.com/office/drawing/2014/main" id="{E36F6FAB-0DD2-478E-ACF8-EE08B76AF4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9" name="Picture 18">
                  <a:extLst>
                    <a:ext uri="{FF2B5EF4-FFF2-40B4-BE49-F238E27FC236}">
                      <a16:creationId xmlns:a16="http://schemas.microsoft.com/office/drawing/2014/main" id="{0CCD664B-E2C0-466D-A089-A450D3FB0D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0" name="Picture 19">
                  <a:extLst>
                    <a:ext uri="{FF2B5EF4-FFF2-40B4-BE49-F238E27FC236}">
                      <a16:creationId xmlns:a16="http://schemas.microsoft.com/office/drawing/2014/main" id="{44867726-EBE2-4FB2-AF01-F2157E73C3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1" name="Picture 20">
                  <a:extLst>
                    <a:ext uri="{FF2B5EF4-FFF2-40B4-BE49-F238E27FC236}">
                      <a16:creationId xmlns:a16="http://schemas.microsoft.com/office/drawing/2014/main" id="{FA95D14E-1293-4E7D-8E26-EEA9BCDA2F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2" name="Picture 21">
                  <a:extLst>
                    <a:ext uri="{FF2B5EF4-FFF2-40B4-BE49-F238E27FC236}">
                      <a16:creationId xmlns:a16="http://schemas.microsoft.com/office/drawing/2014/main" id="{E188BF88-5592-4538-B19A-15C5691196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3" name="Picture 22">
                  <a:extLst>
                    <a:ext uri="{FF2B5EF4-FFF2-40B4-BE49-F238E27FC236}">
                      <a16:creationId xmlns:a16="http://schemas.microsoft.com/office/drawing/2014/main" id="{9CE6CFC1-A844-48DB-8A57-10D66B38B7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4" name="Picture 23">
                  <a:extLst>
                    <a:ext uri="{FF2B5EF4-FFF2-40B4-BE49-F238E27FC236}">
                      <a16:creationId xmlns:a16="http://schemas.microsoft.com/office/drawing/2014/main" id="{4DFD255C-8AAD-408B-A916-6D0CB10C59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63" name="Group 56">
                <a:extLst>
                  <a:ext uri="{FF2B5EF4-FFF2-40B4-BE49-F238E27FC236}">
                    <a16:creationId xmlns:a16="http://schemas.microsoft.com/office/drawing/2014/main" id="{B181F53A-7D08-4580-A7E1-E38AF52B4F9C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75" name="Picture 14">
                  <a:extLst>
                    <a:ext uri="{FF2B5EF4-FFF2-40B4-BE49-F238E27FC236}">
                      <a16:creationId xmlns:a16="http://schemas.microsoft.com/office/drawing/2014/main" id="{A62BCE43-5A01-46A0-BCBA-EC3FAFAE08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6" name="Picture 15">
                  <a:extLst>
                    <a:ext uri="{FF2B5EF4-FFF2-40B4-BE49-F238E27FC236}">
                      <a16:creationId xmlns:a16="http://schemas.microsoft.com/office/drawing/2014/main" id="{EF5715DD-D672-4574-ACA2-ADE5D49530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7" name="Picture 16">
                  <a:extLst>
                    <a:ext uri="{FF2B5EF4-FFF2-40B4-BE49-F238E27FC236}">
                      <a16:creationId xmlns:a16="http://schemas.microsoft.com/office/drawing/2014/main" id="{F6E09E31-DEC1-4DF6-9B88-82923F5161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8" name="Picture 17">
                  <a:extLst>
                    <a:ext uri="{FF2B5EF4-FFF2-40B4-BE49-F238E27FC236}">
                      <a16:creationId xmlns:a16="http://schemas.microsoft.com/office/drawing/2014/main" id="{EFA8C0A7-2EDA-4C07-AB80-1D37B8CC44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9" name="Picture 18">
                  <a:extLst>
                    <a:ext uri="{FF2B5EF4-FFF2-40B4-BE49-F238E27FC236}">
                      <a16:creationId xmlns:a16="http://schemas.microsoft.com/office/drawing/2014/main" id="{27F9EA76-7C70-489F-918F-5AA2A4ADC1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0" name="Picture 19">
                  <a:extLst>
                    <a:ext uri="{FF2B5EF4-FFF2-40B4-BE49-F238E27FC236}">
                      <a16:creationId xmlns:a16="http://schemas.microsoft.com/office/drawing/2014/main" id="{CD98F2A8-9BEF-4FAF-AA83-C419CD990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1" name="Picture 20">
                  <a:extLst>
                    <a:ext uri="{FF2B5EF4-FFF2-40B4-BE49-F238E27FC236}">
                      <a16:creationId xmlns:a16="http://schemas.microsoft.com/office/drawing/2014/main" id="{CB02A841-4B5E-44F9-9ACF-CA8371962A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2" name="Picture 21">
                  <a:extLst>
                    <a:ext uri="{FF2B5EF4-FFF2-40B4-BE49-F238E27FC236}">
                      <a16:creationId xmlns:a16="http://schemas.microsoft.com/office/drawing/2014/main" id="{11A2E666-9687-4666-93CD-167B603630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3" name="Picture 22">
                  <a:extLst>
                    <a:ext uri="{FF2B5EF4-FFF2-40B4-BE49-F238E27FC236}">
                      <a16:creationId xmlns:a16="http://schemas.microsoft.com/office/drawing/2014/main" id="{ED36629A-EB1F-43CE-A26E-D438C880C0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4" name="Picture 23">
                  <a:extLst>
                    <a:ext uri="{FF2B5EF4-FFF2-40B4-BE49-F238E27FC236}">
                      <a16:creationId xmlns:a16="http://schemas.microsoft.com/office/drawing/2014/main" id="{403D4948-74E4-4792-A11F-AE1FCA360C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64" name="Group 56">
                <a:extLst>
                  <a:ext uri="{FF2B5EF4-FFF2-40B4-BE49-F238E27FC236}">
                    <a16:creationId xmlns:a16="http://schemas.microsoft.com/office/drawing/2014/main" id="{8683E14E-2297-4A8B-B511-C7C7B3C5ED35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65" name="Picture 1664">
                  <a:extLst>
                    <a:ext uri="{FF2B5EF4-FFF2-40B4-BE49-F238E27FC236}">
                      <a16:creationId xmlns:a16="http://schemas.microsoft.com/office/drawing/2014/main" id="{E24FE897-F32D-45F0-8D88-6DE9370C3E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66" name="Picture 1665">
                  <a:extLst>
                    <a:ext uri="{FF2B5EF4-FFF2-40B4-BE49-F238E27FC236}">
                      <a16:creationId xmlns:a16="http://schemas.microsoft.com/office/drawing/2014/main" id="{F4543980-617B-4538-8B58-DE6E74350C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67" name="Picture 1666">
                  <a:extLst>
                    <a:ext uri="{FF2B5EF4-FFF2-40B4-BE49-F238E27FC236}">
                      <a16:creationId xmlns:a16="http://schemas.microsoft.com/office/drawing/2014/main" id="{2E8B7CA2-5558-41C6-BEA5-F1CACA2892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68" name="Picture 1667">
                  <a:extLst>
                    <a:ext uri="{FF2B5EF4-FFF2-40B4-BE49-F238E27FC236}">
                      <a16:creationId xmlns:a16="http://schemas.microsoft.com/office/drawing/2014/main" id="{DDF065DA-4D4C-4C0B-93FC-944EEF8186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69" name="Picture 1668">
                  <a:extLst>
                    <a:ext uri="{FF2B5EF4-FFF2-40B4-BE49-F238E27FC236}">
                      <a16:creationId xmlns:a16="http://schemas.microsoft.com/office/drawing/2014/main" id="{3B97B18B-D1A3-4777-B9DA-A999EE22F3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0" name="Picture 1669">
                  <a:extLst>
                    <a:ext uri="{FF2B5EF4-FFF2-40B4-BE49-F238E27FC236}">
                      <a16:creationId xmlns:a16="http://schemas.microsoft.com/office/drawing/2014/main" id="{41F09041-8458-4FC1-AA24-E96051FFD5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1" name="Picture 1670">
                  <a:extLst>
                    <a:ext uri="{FF2B5EF4-FFF2-40B4-BE49-F238E27FC236}">
                      <a16:creationId xmlns:a16="http://schemas.microsoft.com/office/drawing/2014/main" id="{4AD24769-C2C3-4108-9246-8A4461FB47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2" name="Picture 1671">
                  <a:extLst>
                    <a:ext uri="{FF2B5EF4-FFF2-40B4-BE49-F238E27FC236}">
                      <a16:creationId xmlns:a16="http://schemas.microsoft.com/office/drawing/2014/main" id="{898D8986-0B67-4FA0-A7E0-51CC76F580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3" name="Picture 1672">
                  <a:extLst>
                    <a:ext uri="{FF2B5EF4-FFF2-40B4-BE49-F238E27FC236}">
                      <a16:creationId xmlns:a16="http://schemas.microsoft.com/office/drawing/2014/main" id="{857F814E-7A6E-4018-8F02-E95EA9A2B2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4" name="Picture 1673">
                  <a:extLst>
                    <a:ext uri="{FF2B5EF4-FFF2-40B4-BE49-F238E27FC236}">
                      <a16:creationId xmlns:a16="http://schemas.microsoft.com/office/drawing/2014/main" id="{AA00F07F-4C94-4738-84B7-3AE8ADBE8B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651" name="Flowchart: Data 1650">
              <a:extLst>
                <a:ext uri="{FF2B5EF4-FFF2-40B4-BE49-F238E27FC236}">
                  <a16:creationId xmlns:a16="http://schemas.microsoft.com/office/drawing/2014/main" id="{4A91BB65-D932-4D6C-803F-194C5FC01E7C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52" name="Flowchart: Data 1651">
              <a:extLst>
                <a:ext uri="{FF2B5EF4-FFF2-40B4-BE49-F238E27FC236}">
                  <a16:creationId xmlns:a16="http://schemas.microsoft.com/office/drawing/2014/main" id="{20EF04E8-9C71-4DED-B57B-810A15FB9452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53" name="Rectangle 1652">
              <a:extLst>
                <a:ext uri="{FF2B5EF4-FFF2-40B4-BE49-F238E27FC236}">
                  <a16:creationId xmlns:a16="http://schemas.microsoft.com/office/drawing/2014/main" id="{2E0D2A39-36BE-4D3D-8831-6875005D429C}"/>
                </a:ext>
              </a:extLst>
            </p:cNvPr>
            <p:cNvSpPr/>
            <p:nvPr/>
          </p:nvSpPr>
          <p:spPr>
            <a:xfrm>
              <a:off x="5820464" y="1376732"/>
              <a:ext cx="1387108" cy="13373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4" name="Rectangle 1653">
              <a:extLst>
                <a:ext uri="{FF2B5EF4-FFF2-40B4-BE49-F238E27FC236}">
                  <a16:creationId xmlns:a16="http://schemas.microsoft.com/office/drawing/2014/main" id="{C8B86864-E398-4556-AD3E-471EBB02EE5A}"/>
                </a:ext>
              </a:extLst>
            </p:cNvPr>
            <p:cNvSpPr/>
            <p:nvPr/>
          </p:nvSpPr>
          <p:spPr>
            <a:xfrm>
              <a:off x="5821918" y="1383757"/>
              <a:ext cx="12276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65" name="Group 1764">
            <a:extLst>
              <a:ext uri="{FF2B5EF4-FFF2-40B4-BE49-F238E27FC236}">
                <a16:creationId xmlns:a16="http://schemas.microsoft.com/office/drawing/2014/main" id="{E9E29B25-C16B-4C93-A848-E67BE14E3392}"/>
              </a:ext>
            </a:extLst>
          </p:cNvPr>
          <p:cNvGrpSpPr/>
          <p:nvPr/>
        </p:nvGrpSpPr>
        <p:grpSpPr>
          <a:xfrm rot="10800000">
            <a:off x="555902" y="1532843"/>
            <a:ext cx="1659716" cy="1650947"/>
            <a:chOff x="5820464" y="1376733"/>
            <a:chExt cx="1659716" cy="1650947"/>
          </a:xfrm>
        </p:grpSpPr>
        <p:grpSp>
          <p:nvGrpSpPr>
            <p:cNvPr id="1766" name="Group 1765">
              <a:extLst>
                <a:ext uri="{FF2B5EF4-FFF2-40B4-BE49-F238E27FC236}">
                  <a16:creationId xmlns:a16="http://schemas.microsoft.com/office/drawing/2014/main" id="{FC36574C-5E0C-4274-8534-81940B7E1DB0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771" name="Group 56">
                <a:extLst>
                  <a:ext uri="{FF2B5EF4-FFF2-40B4-BE49-F238E27FC236}">
                    <a16:creationId xmlns:a16="http://schemas.microsoft.com/office/drawing/2014/main" id="{860A9914-F14E-4346-94BC-94F5249BF460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71" name="Picture 14">
                  <a:extLst>
                    <a:ext uri="{FF2B5EF4-FFF2-40B4-BE49-F238E27FC236}">
                      <a16:creationId xmlns:a16="http://schemas.microsoft.com/office/drawing/2014/main" id="{FD89B5AE-C065-48B3-A98D-D573F0164E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2" name="Picture 15">
                  <a:extLst>
                    <a:ext uri="{FF2B5EF4-FFF2-40B4-BE49-F238E27FC236}">
                      <a16:creationId xmlns:a16="http://schemas.microsoft.com/office/drawing/2014/main" id="{1CB0E690-C016-47A3-A8FD-A84D5CF8DF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3" name="Picture 16">
                  <a:extLst>
                    <a:ext uri="{FF2B5EF4-FFF2-40B4-BE49-F238E27FC236}">
                      <a16:creationId xmlns:a16="http://schemas.microsoft.com/office/drawing/2014/main" id="{55C5CA6C-3FCB-4393-A179-7802EE7EFE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4" name="Picture 17">
                  <a:extLst>
                    <a:ext uri="{FF2B5EF4-FFF2-40B4-BE49-F238E27FC236}">
                      <a16:creationId xmlns:a16="http://schemas.microsoft.com/office/drawing/2014/main" id="{58CF61F8-59B1-4F33-9ADD-2AA285F2FB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5" name="Picture 18">
                  <a:extLst>
                    <a:ext uri="{FF2B5EF4-FFF2-40B4-BE49-F238E27FC236}">
                      <a16:creationId xmlns:a16="http://schemas.microsoft.com/office/drawing/2014/main" id="{3624A27A-2A29-4FC2-94BB-AAF57693DB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6" name="Picture 19">
                  <a:extLst>
                    <a:ext uri="{FF2B5EF4-FFF2-40B4-BE49-F238E27FC236}">
                      <a16:creationId xmlns:a16="http://schemas.microsoft.com/office/drawing/2014/main" id="{5EB9DBA3-15B9-44D6-82D6-B02CFC890D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7" name="Picture 20">
                  <a:extLst>
                    <a:ext uri="{FF2B5EF4-FFF2-40B4-BE49-F238E27FC236}">
                      <a16:creationId xmlns:a16="http://schemas.microsoft.com/office/drawing/2014/main" id="{17CA9B90-7025-42E9-B995-1015FB656D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8" name="Picture 21">
                  <a:extLst>
                    <a:ext uri="{FF2B5EF4-FFF2-40B4-BE49-F238E27FC236}">
                      <a16:creationId xmlns:a16="http://schemas.microsoft.com/office/drawing/2014/main" id="{A2D84F69-718F-4322-B94B-D94979C51D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9" name="Picture 22">
                  <a:extLst>
                    <a:ext uri="{FF2B5EF4-FFF2-40B4-BE49-F238E27FC236}">
                      <a16:creationId xmlns:a16="http://schemas.microsoft.com/office/drawing/2014/main" id="{15D2AF6D-2E11-4CB6-B859-E759115850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80" name="Picture 23">
                  <a:extLst>
                    <a:ext uri="{FF2B5EF4-FFF2-40B4-BE49-F238E27FC236}">
                      <a16:creationId xmlns:a16="http://schemas.microsoft.com/office/drawing/2014/main" id="{2A9ECBEC-132D-48E7-ACF0-DEDF7144A5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2" name="Group 56">
                <a:extLst>
                  <a:ext uri="{FF2B5EF4-FFF2-40B4-BE49-F238E27FC236}">
                    <a16:creationId xmlns:a16="http://schemas.microsoft.com/office/drawing/2014/main" id="{AF54A4DC-55E8-4BD4-B0A8-9C578B5E7767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61" name="Picture 14">
                  <a:extLst>
                    <a:ext uri="{FF2B5EF4-FFF2-40B4-BE49-F238E27FC236}">
                      <a16:creationId xmlns:a16="http://schemas.microsoft.com/office/drawing/2014/main" id="{F3BD611F-7F47-458E-AD32-7825CD7214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2" name="Picture 15">
                  <a:extLst>
                    <a:ext uri="{FF2B5EF4-FFF2-40B4-BE49-F238E27FC236}">
                      <a16:creationId xmlns:a16="http://schemas.microsoft.com/office/drawing/2014/main" id="{12BB12F1-23EC-4126-B5DF-F93FF262D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3" name="Picture 16">
                  <a:extLst>
                    <a:ext uri="{FF2B5EF4-FFF2-40B4-BE49-F238E27FC236}">
                      <a16:creationId xmlns:a16="http://schemas.microsoft.com/office/drawing/2014/main" id="{B14AA2E7-4AEA-4498-B92D-43BC11140C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4" name="Picture 17">
                  <a:extLst>
                    <a:ext uri="{FF2B5EF4-FFF2-40B4-BE49-F238E27FC236}">
                      <a16:creationId xmlns:a16="http://schemas.microsoft.com/office/drawing/2014/main" id="{51AF71AC-708E-419B-B5DE-EC934C6331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5" name="Picture 18">
                  <a:extLst>
                    <a:ext uri="{FF2B5EF4-FFF2-40B4-BE49-F238E27FC236}">
                      <a16:creationId xmlns:a16="http://schemas.microsoft.com/office/drawing/2014/main" id="{DD4C0F09-D429-468A-A994-C65D652F55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6" name="Picture 19">
                  <a:extLst>
                    <a:ext uri="{FF2B5EF4-FFF2-40B4-BE49-F238E27FC236}">
                      <a16:creationId xmlns:a16="http://schemas.microsoft.com/office/drawing/2014/main" id="{62A8156B-E0B9-4C8D-A8AC-52DA6223B9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7" name="Picture 20">
                  <a:extLst>
                    <a:ext uri="{FF2B5EF4-FFF2-40B4-BE49-F238E27FC236}">
                      <a16:creationId xmlns:a16="http://schemas.microsoft.com/office/drawing/2014/main" id="{7BE0AC1D-4D1F-46FF-B211-0A88A11369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8" name="Picture 21">
                  <a:extLst>
                    <a:ext uri="{FF2B5EF4-FFF2-40B4-BE49-F238E27FC236}">
                      <a16:creationId xmlns:a16="http://schemas.microsoft.com/office/drawing/2014/main" id="{D12644E0-5F32-4EE0-A5C5-A984AEFEC7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9" name="Picture 22">
                  <a:extLst>
                    <a:ext uri="{FF2B5EF4-FFF2-40B4-BE49-F238E27FC236}">
                      <a16:creationId xmlns:a16="http://schemas.microsoft.com/office/drawing/2014/main" id="{7445FF19-9F78-4F4B-B3EE-31EE10005F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0" name="Picture 23">
                  <a:extLst>
                    <a:ext uri="{FF2B5EF4-FFF2-40B4-BE49-F238E27FC236}">
                      <a16:creationId xmlns:a16="http://schemas.microsoft.com/office/drawing/2014/main" id="{869194C1-9BD8-4921-8538-1DA440BA1A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3" name="Group 56">
                <a:extLst>
                  <a:ext uri="{FF2B5EF4-FFF2-40B4-BE49-F238E27FC236}">
                    <a16:creationId xmlns:a16="http://schemas.microsoft.com/office/drawing/2014/main" id="{1979E392-E011-4719-AC4A-0103751AC4B4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51" name="Picture 14">
                  <a:extLst>
                    <a:ext uri="{FF2B5EF4-FFF2-40B4-BE49-F238E27FC236}">
                      <a16:creationId xmlns:a16="http://schemas.microsoft.com/office/drawing/2014/main" id="{FA659813-1684-418A-9362-7B895AAC32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2" name="Picture 15">
                  <a:extLst>
                    <a:ext uri="{FF2B5EF4-FFF2-40B4-BE49-F238E27FC236}">
                      <a16:creationId xmlns:a16="http://schemas.microsoft.com/office/drawing/2014/main" id="{59D0BD7E-9A07-450B-B03C-9991946BC1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3" name="Picture 16">
                  <a:extLst>
                    <a:ext uri="{FF2B5EF4-FFF2-40B4-BE49-F238E27FC236}">
                      <a16:creationId xmlns:a16="http://schemas.microsoft.com/office/drawing/2014/main" id="{0789ECA8-9EFF-4C02-9E55-6BBEB86E8C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4" name="Picture 17">
                  <a:extLst>
                    <a:ext uri="{FF2B5EF4-FFF2-40B4-BE49-F238E27FC236}">
                      <a16:creationId xmlns:a16="http://schemas.microsoft.com/office/drawing/2014/main" id="{F640F4B7-A088-4060-AFEA-BC1706B07F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5" name="Picture 18">
                  <a:extLst>
                    <a:ext uri="{FF2B5EF4-FFF2-40B4-BE49-F238E27FC236}">
                      <a16:creationId xmlns:a16="http://schemas.microsoft.com/office/drawing/2014/main" id="{6112D01D-5EFD-4EF7-BD1B-725777CE1D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6" name="Picture 19">
                  <a:extLst>
                    <a:ext uri="{FF2B5EF4-FFF2-40B4-BE49-F238E27FC236}">
                      <a16:creationId xmlns:a16="http://schemas.microsoft.com/office/drawing/2014/main" id="{96201769-6E74-4247-A889-FAFC09DF7F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7" name="Picture 20">
                  <a:extLst>
                    <a:ext uri="{FF2B5EF4-FFF2-40B4-BE49-F238E27FC236}">
                      <a16:creationId xmlns:a16="http://schemas.microsoft.com/office/drawing/2014/main" id="{0DC23689-9989-47FC-94E2-7126116F1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8" name="Picture 21">
                  <a:extLst>
                    <a:ext uri="{FF2B5EF4-FFF2-40B4-BE49-F238E27FC236}">
                      <a16:creationId xmlns:a16="http://schemas.microsoft.com/office/drawing/2014/main" id="{41D0AE73-4612-49BD-A42A-8CD5832C3A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9" name="Picture 22">
                  <a:extLst>
                    <a:ext uri="{FF2B5EF4-FFF2-40B4-BE49-F238E27FC236}">
                      <a16:creationId xmlns:a16="http://schemas.microsoft.com/office/drawing/2014/main" id="{7A57F228-D260-46A3-BBD4-46850EAE2B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0" name="Picture 23">
                  <a:extLst>
                    <a:ext uri="{FF2B5EF4-FFF2-40B4-BE49-F238E27FC236}">
                      <a16:creationId xmlns:a16="http://schemas.microsoft.com/office/drawing/2014/main" id="{A3C71658-E1B3-4607-8280-02618E8CA5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4" name="Group 56">
                <a:extLst>
                  <a:ext uri="{FF2B5EF4-FFF2-40B4-BE49-F238E27FC236}">
                    <a16:creationId xmlns:a16="http://schemas.microsoft.com/office/drawing/2014/main" id="{0947AD49-170E-420D-B846-512BDC1F7D4C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41" name="Picture 14">
                  <a:extLst>
                    <a:ext uri="{FF2B5EF4-FFF2-40B4-BE49-F238E27FC236}">
                      <a16:creationId xmlns:a16="http://schemas.microsoft.com/office/drawing/2014/main" id="{E31B3F5A-7505-4EF7-8504-3B0A8921C8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2" name="Picture 15">
                  <a:extLst>
                    <a:ext uri="{FF2B5EF4-FFF2-40B4-BE49-F238E27FC236}">
                      <a16:creationId xmlns:a16="http://schemas.microsoft.com/office/drawing/2014/main" id="{67CC652B-ED26-42F7-9313-693F0E9FAB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3" name="Picture 16">
                  <a:extLst>
                    <a:ext uri="{FF2B5EF4-FFF2-40B4-BE49-F238E27FC236}">
                      <a16:creationId xmlns:a16="http://schemas.microsoft.com/office/drawing/2014/main" id="{7E8A31A0-D6B9-4B02-8389-4BFEB6F827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4" name="Picture 17">
                  <a:extLst>
                    <a:ext uri="{FF2B5EF4-FFF2-40B4-BE49-F238E27FC236}">
                      <a16:creationId xmlns:a16="http://schemas.microsoft.com/office/drawing/2014/main" id="{8CB19602-FCC0-406F-87C6-198D765D82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5" name="Picture 18">
                  <a:extLst>
                    <a:ext uri="{FF2B5EF4-FFF2-40B4-BE49-F238E27FC236}">
                      <a16:creationId xmlns:a16="http://schemas.microsoft.com/office/drawing/2014/main" id="{BAA7B950-F4B4-4F65-9325-E98B89D4B3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6" name="Picture 19">
                  <a:extLst>
                    <a:ext uri="{FF2B5EF4-FFF2-40B4-BE49-F238E27FC236}">
                      <a16:creationId xmlns:a16="http://schemas.microsoft.com/office/drawing/2014/main" id="{B4FBFF11-927F-4879-95E0-8F1AE7D6A8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7" name="Picture 20">
                  <a:extLst>
                    <a:ext uri="{FF2B5EF4-FFF2-40B4-BE49-F238E27FC236}">
                      <a16:creationId xmlns:a16="http://schemas.microsoft.com/office/drawing/2014/main" id="{7AE1EA07-3CE6-4692-8778-77D3D416AE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8" name="Picture 21">
                  <a:extLst>
                    <a:ext uri="{FF2B5EF4-FFF2-40B4-BE49-F238E27FC236}">
                      <a16:creationId xmlns:a16="http://schemas.microsoft.com/office/drawing/2014/main" id="{21946EB7-B99D-43DA-941F-329383E6D6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9" name="Picture 22">
                  <a:extLst>
                    <a:ext uri="{FF2B5EF4-FFF2-40B4-BE49-F238E27FC236}">
                      <a16:creationId xmlns:a16="http://schemas.microsoft.com/office/drawing/2014/main" id="{96E37FAB-F5EB-4230-B726-7A4DD6CC4E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0" name="Picture 23">
                  <a:extLst>
                    <a:ext uri="{FF2B5EF4-FFF2-40B4-BE49-F238E27FC236}">
                      <a16:creationId xmlns:a16="http://schemas.microsoft.com/office/drawing/2014/main" id="{4B14BAE9-DC13-4AD7-BA71-22C9831B04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5" name="Group 56">
                <a:extLst>
                  <a:ext uri="{FF2B5EF4-FFF2-40B4-BE49-F238E27FC236}">
                    <a16:creationId xmlns:a16="http://schemas.microsoft.com/office/drawing/2014/main" id="{7895B699-F121-4DF8-8636-6E1F9226190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31" name="Picture 14">
                  <a:extLst>
                    <a:ext uri="{FF2B5EF4-FFF2-40B4-BE49-F238E27FC236}">
                      <a16:creationId xmlns:a16="http://schemas.microsoft.com/office/drawing/2014/main" id="{505DB05D-C4D8-4CF2-BD0D-B2A905B2C0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2" name="Picture 15">
                  <a:extLst>
                    <a:ext uri="{FF2B5EF4-FFF2-40B4-BE49-F238E27FC236}">
                      <a16:creationId xmlns:a16="http://schemas.microsoft.com/office/drawing/2014/main" id="{61F5222E-0643-4A53-85D7-9887E03AA6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3" name="Picture 16">
                  <a:extLst>
                    <a:ext uri="{FF2B5EF4-FFF2-40B4-BE49-F238E27FC236}">
                      <a16:creationId xmlns:a16="http://schemas.microsoft.com/office/drawing/2014/main" id="{445F9B49-CBB1-4E55-AC9A-821C9C084F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4" name="Picture 17">
                  <a:extLst>
                    <a:ext uri="{FF2B5EF4-FFF2-40B4-BE49-F238E27FC236}">
                      <a16:creationId xmlns:a16="http://schemas.microsoft.com/office/drawing/2014/main" id="{2D4C80A8-FB4A-43DB-802D-3E63F7CFEA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5" name="Picture 18">
                  <a:extLst>
                    <a:ext uri="{FF2B5EF4-FFF2-40B4-BE49-F238E27FC236}">
                      <a16:creationId xmlns:a16="http://schemas.microsoft.com/office/drawing/2014/main" id="{1F96B1FD-BA3F-4F72-AA1C-47E84B2B05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6" name="Picture 19">
                  <a:extLst>
                    <a:ext uri="{FF2B5EF4-FFF2-40B4-BE49-F238E27FC236}">
                      <a16:creationId xmlns:a16="http://schemas.microsoft.com/office/drawing/2014/main" id="{FAF2E401-8860-4FDA-81BD-62558157B9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7" name="Picture 20">
                  <a:extLst>
                    <a:ext uri="{FF2B5EF4-FFF2-40B4-BE49-F238E27FC236}">
                      <a16:creationId xmlns:a16="http://schemas.microsoft.com/office/drawing/2014/main" id="{B0D0F193-0558-41B7-9A85-A00413EF77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8" name="Picture 21">
                  <a:extLst>
                    <a:ext uri="{FF2B5EF4-FFF2-40B4-BE49-F238E27FC236}">
                      <a16:creationId xmlns:a16="http://schemas.microsoft.com/office/drawing/2014/main" id="{9B47AEB3-B60D-44BF-A7EE-4EBBB0D15C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9" name="Picture 22">
                  <a:extLst>
                    <a:ext uri="{FF2B5EF4-FFF2-40B4-BE49-F238E27FC236}">
                      <a16:creationId xmlns:a16="http://schemas.microsoft.com/office/drawing/2014/main" id="{C108C627-F65C-4B15-80AB-FCBA678BCD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0" name="Picture 23">
                  <a:extLst>
                    <a:ext uri="{FF2B5EF4-FFF2-40B4-BE49-F238E27FC236}">
                      <a16:creationId xmlns:a16="http://schemas.microsoft.com/office/drawing/2014/main" id="{93E55283-CDB6-4C62-8672-BA324981DE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6" name="Group 56">
                <a:extLst>
                  <a:ext uri="{FF2B5EF4-FFF2-40B4-BE49-F238E27FC236}">
                    <a16:creationId xmlns:a16="http://schemas.microsoft.com/office/drawing/2014/main" id="{CCEEE5FA-8E1B-40D0-A865-262D5339E36F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21" name="Picture 14">
                  <a:extLst>
                    <a:ext uri="{FF2B5EF4-FFF2-40B4-BE49-F238E27FC236}">
                      <a16:creationId xmlns:a16="http://schemas.microsoft.com/office/drawing/2014/main" id="{80B1EDDB-2A26-4826-AF75-227DFB3E7A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2" name="Picture 15">
                  <a:extLst>
                    <a:ext uri="{FF2B5EF4-FFF2-40B4-BE49-F238E27FC236}">
                      <a16:creationId xmlns:a16="http://schemas.microsoft.com/office/drawing/2014/main" id="{D9216F3C-52A4-4219-912F-682E6A2A48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3" name="Picture 16">
                  <a:extLst>
                    <a:ext uri="{FF2B5EF4-FFF2-40B4-BE49-F238E27FC236}">
                      <a16:creationId xmlns:a16="http://schemas.microsoft.com/office/drawing/2014/main" id="{1750BA7F-A9DD-45BB-9597-7C06E98C63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4" name="Picture 17">
                  <a:extLst>
                    <a:ext uri="{FF2B5EF4-FFF2-40B4-BE49-F238E27FC236}">
                      <a16:creationId xmlns:a16="http://schemas.microsoft.com/office/drawing/2014/main" id="{CCEB952E-BE0B-4799-9E14-AD8AD538E5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5" name="Picture 18">
                  <a:extLst>
                    <a:ext uri="{FF2B5EF4-FFF2-40B4-BE49-F238E27FC236}">
                      <a16:creationId xmlns:a16="http://schemas.microsoft.com/office/drawing/2014/main" id="{9ED15FA6-12BF-4F29-9FB5-E47D9FC953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6" name="Picture 19">
                  <a:extLst>
                    <a:ext uri="{FF2B5EF4-FFF2-40B4-BE49-F238E27FC236}">
                      <a16:creationId xmlns:a16="http://schemas.microsoft.com/office/drawing/2014/main" id="{FE71B79A-ECF6-4517-8CD8-7B948FF4DA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7" name="Picture 20">
                  <a:extLst>
                    <a:ext uri="{FF2B5EF4-FFF2-40B4-BE49-F238E27FC236}">
                      <a16:creationId xmlns:a16="http://schemas.microsoft.com/office/drawing/2014/main" id="{C43F64BA-8C08-440D-9CBB-9BE050CB7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8" name="Picture 21">
                  <a:extLst>
                    <a:ext uri="{FF2B5EF4-FFF2-40B4-BE49-F238E27FC236}">
                      <a16:creationId xmlns:a16="http://schemas.microsoft.com/office/drawing/2014/main" id="{B8781BCB-A99D-4BDC-9D3A-0EA181EEFA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9" name="Picture 22">
                  <a:extLst>
                    <a:ext uri="{FF2B5EF4-FFF2-40B4-BE49-F238E27FC236}">
                      <a16:creationId xmlns:a16="http://schemas.microsoft.com/office/drawing/2014/main" id="{467618CB-FF94-434D-9FB9-98FE127BB8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0" name="Picture 23">
                  <a:extLst>
                    <a:ext uri="{FF2B5EF4-FFF2-40B4-BE49-F238E27FC236}">
                      <a16:creationId xmlns:a16="http://schemas.microsoft.com/office/drawing/2014/main" id="{0CD49E56-6B1D-4DFE-898D-AEE9DD3D57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7" name="Group 56">
                <a:extLst>
                  <a:ext uri="{FF2B5EF4-FFF2-40B4-BE49-F238E27FC236}">
                    <a16:creationId xmlns:a16="http://schemas.microsoft.com/office/drawing/2014/main" id="{6F1E3AC2-BCE3-4CBD-B74A-2AF632D2BECA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11" name="Picture 14">
                  <a:extLst>
                    <a:ext uri="{FF2B5EF4-FFF2-40B4-BE49-F238E27FC236}">
                      <a16:creationId xmlns:a16="http://schemas.microsoft.com/office/drawing/2014/main" id="{9335CAA2-4492-4986-8F90-6CBCC73B1B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2" name="Picture 15">
                  <a:extLst>
                    <a:ext uri="{FF2B5EF4-FFF2-40B4-BE49-F238E27FC236}">
                      <a16:creationId xmlns:a16="http://schemas.microsoft.com/office/drawing/2014/main" id="{077D34E6-417A-4896-AAD3-B982423A1C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3" name="Picture 16">
                  <a:extLst>
                    <a:ext uri="{FF2B5EF4-FFF2-40B4-BE49-F238E27FC236}">
                      <a16:creationId xmlns:a16="http://schemas.microsoft.com/office/drawing/2014/main" id="{A3183369-F8B7-4243-8896-2022EC1E5D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4" name="Picture 17">
                  <a:extLst>
                    <a:ext uri="{FF2B5EF4-FFF2-40B4-BE49-F238E27FC236}">
                      <a16:creationId xmlns:a16="http://schemas.microsoft.com/office/drawing/2014/main" id="{99B7FA38-5055-4CE9-B394-29B0FFE898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5" name="Picture 18">
                  <a:extLst>
                    <a:ext uri="{FF2B5EF4-FFF2-40B4-BE49-F238E27FC236}">
                      <a16:creationId xmlns:a16="http://schemas.microsoft.com/office/drawing/2014/main" id="{4895A974-B225-4DF0-AB42-09E1EADCBA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6" name="Picture 19">
                  <a:extLst>
                    <a:ext uri="{FF2B5EF4-FFF2-40B4-BE49-F238E27FC236}">
                      <a16:creationId xmlns:a16="http://schemas.microsoft.com/office/drawing/2014/main" id="{E6D91B95-1F30-4D34-AB12-F274335BD5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7" name="Picture 20">
                  <a:extLst>
                    <a:ext uri="{FF2B5EF4-FFF2-40B4-BE49-F238E27FC236}">
                      <a16:creationId xmlns:a16="http://schemas.microsoft.com/office/drawing/2014/main" id="{6B0B405A-8594-4C6C-B614-8AA6E0A9D6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8" name="Picture 21">
                  <a:extLst>
                    <a:ext uri="{FF2B5EF4-FFF2-40B4-BE49-F238E27FC236}">
                      <a16:creationId xmlns:a16="http://schemas.microsoft.com/office/drawing/2014/main" id="{CF9F9125-9698-4738-8468-235509A564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9" name="Picture 22">
                  <a:extLst>
                    <a:ext uri="{FF2B5EF4-FFF2-40B4-BE49-F238E27FC236}">
                      <a16:creationId xmlns:a16="http://schemas.microsoft.com/office/drawing/2014/main" id="{3AF2E50F-D4B8-4985-9F4B-EB8ABB2B54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0" name="Picture 23">
                  <a:extLst>
                    <a:ext uri="{FF2B5EF4-FFF2-40B4-BE49-F238E27FC236}">
                      <a16:creationId xmlns:a16="http://schemas.microsoft.com/office/drawing/2014/main" id="{A5599E62-6036-4ED0-92F2-8A1F10163D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8" name="Group 56">
                <a:extLst>
                  <a:ext uri="{FF2B5EF4-FFF2-40B4-BE49-F238E27FC236}">
                    <a16:creationId xmlns:a16="http://schemas.microsoft.com/office/drawing/2014/main" id="{34F595B5-ABA2-47E5-BBF1-096589985AFD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01" name="Picture 14">
                  <a:extLst>
                    <a:ext uri="{FF2B5EF4-FFF2-40B4-BE49-F238E27FC236}">
                      <a16:creationId xmlns:a16="http://schemas.microsoft.com/office/drawing/2014/main" id="{BDF0A703-E627-4561-8548-449BF04167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2" name="Picture 15">
                  <a:extLst>
                    <a:ext uri="{FF2B5EF4-FFF2-40B4-BE49-F238E27FC236}">
                      <a16:creationId xmlns:a16="http://schemas.microsoft.com/office/drawing/2014/main" id="{0F00D456-34CF-47C9-BADA-8E952918C8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3" name="Picture 16">
                  <a:extLst>
                    <a:ext uri="{FF2B5EF4-FFF2-40B4-BE49-F238E27FC236}">
                      <a16:creationId xmlns:a16="http://schemas.microsoft.com/office/drawing/2014/main" id="{F8FE6381-11EB-4973-BE96-DC5ADDB53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4" name="Picture 17">
                  <a:extLst>
                    <a:ext uri="{FF2B5EF4-FFF2-40B4-BE49-F238E27FC236}">
                      <a16:creationId xmlns:a16="http://schemas.microsoft.com/office/drawing/2014/main" id="{BEC93E00-6732-41F4-8DE5-894E2F0135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5" name="Picture 18">
                  <a:extLst>
                    <a:ext uri="{FF2B5EF4-FFF2-40B4-BE49-F238E27FC236}">
                      <a16:creationId xmlns:a16="http://schemas.microsoft.com/office/drawing/2014/main" id="{410171F2-A032-434B-B505-8D0148084D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6" name="Picture 19">
                  <a:extLst>
                    <a:ext uri="{FF2B5EF4-FFF2-40B4-BE49-F238E27FC236}">
                      <a16:creationId xmlns:a16="http://schemas.microsoft.com/office/drawing/2014/main" id="{A01949A1-571C-4DAE-9080-48750220DF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7" name="Picture 20">
                  <a:extLst>
                    <a:ext uri="{FF2B5EF4-FFF2-40B4-BE49-F238E27FC236}">
                      <a16:creationId xmlns:a16="http://schemas.microsoft.com/office/drawing/2014/main" id="{C97EF802-F405-43F3-9C71-A65F21CD51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8" name="Picture 21">
                  <a:extLst>
                    <a:ext uri="{FF2B5EF4-FFF2-40B4-BE49-F238E27FC236}">
                      <a16:creationId xmlns:a16="http://schemas.microsoft.com/office/drawing/2014/main" id="{D341FA92-E72B-46F5-B12D-90A10BF343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9" name="Picture 22">
                  <a:extLst>
                    <a:ext uri="{FF2B5EF4-FFF2-40B4-BE49-F238E27FC236}">
                      <a16:creationId xmlns:a16="http://schemas.microsoft.com/office/drawing/2014/main" id="{1F0CF0EE-3D6D-4DB1-9D1C-AE018C08D5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0" name="Picture 23">
                  <a:extLst>
                    <a:ext uri="{FF2B5EF4-FFF2-40B4-BE49-F238E27FC236}">
                      <a16:creationId xmlns:a16="http://schemas.microsoft.com/office/drawing/2014/main" id="{27FEAD09-5F0C-4175-B6B1-4C24B7BC54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9" name="Group 56">
                <a:extLst>
                  <a:ext uri="{FF2B5EF4-FFF2-40B4-BE49-F238E27FC236}">
                    <a16:creationId xmlns:a16="http://schemas.microsoft.com/office/drawing/2014/main" id="{CD2ABAFF-6112-47F7-A43F-CFC61FE1F23E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91" name="Picture 14">
                  <a:extLst>
                    <a:ext uri="{FF2B5EF4-FFF2-40B4-BE49-F238E27FC236}">
                      <a16:creationId xmlns:a16="http://schemas.microsoft.com/office/drawing/2014/main" id="{117A9614-3CDE-4713-88DC-84A11D1C0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2" name="Picture 15">
                  <a:extLst>
                    <a:ext uri="{FF2B5EF4-FFF2-40B4-BE49-F238E27FC236}">
                      <a16:creationId xmlns:a16="http://schemas.microsoft.com/office/drawing/2014/main" id="{3465840B-3CCD-41FB-927C-2F9310D5B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3" name="Picture 16">
                  <a:extLst>
                    <a:ext uri="{FF2B5EF4-FFF2-40B4-BE49-F238E27FC236}">
                      <a16:creationId xmlns:a16="http://schemas.microsoft.com/office/drawing/2014/main" id="{83E9DB72-DDAA-419E-9C79-1AA6746E8C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4" name="Picture 17">
                  <a:extLst>
                    <a:ext uri="{FF2B5EF4-FFF2-40B4-BE49-F238E27FC236}">
                      <a16:creationId xmlns:a16="http://schemas.microsoft.com/office/drawing/2014/main" id="{6C537250-3425-404B-A80F-3835D034EB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5" name="Picture 18">
                  <a:extLst>
                    <a:ext uri="{FF2B5EF4-FFF2-40B4-BE49-F238E27FC236}">
                      <a16:creationId xmlns:a16="http://schemas.microsoft.com/office/drawing/2014/main" id="{095E17CA-A3AB-4985-9245-08DF3EEDD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6" name="Picture 19">
                  <a:extLst>
                    <a:ext uri="{FF2B5EF4-FFF2-40B4-BE49-F238E27FC236}">
                      <a16:creationId xmlns:a16="http://schemas.microsoft.com/office/drawing/2014/main" id="{9311782C-A280-4DEA-B3F1-292026EBC9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7" name="Picture 20">
                  <a:extLst>
                    <a:ext uri="{FF2B5EF4-FFF2-40B4-BE49-F238E27FC236}">
                      <a16:creationId xmlns:a16="http://schemas.microsoft.com/office/drawing/2014/main" id="{9A1FC7C4-29D9-47A7-AA2B-8B0C85291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8" name="Picture 21">
                  <a:extLst>
                    <a:ext uri="{FF2B5EF4-FFF2-40B4-BE49-F238E27FC236}">
                      <a16:creationId xmlns:a16="http://schemas.microsoft.com/office/drawing/2014/main" id="{845FD223-6D53-44A3-8545-D96ABFA766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9" name="Picture 22">
                  <a:extLst>
                    <a:ext uri="{FF2B5EF4-FFF2-40B4-BE49-F238E27FC236}">
                      <a16:creationId xmlns:a16="http://schemas.microsoft.com/office/drawing/2014/main" id="{1EBDAF2F-C6ED-4C7E-93F2-7E3F39D6FA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0" name="Picture 23">
                  <a:extLst>
                    <a:ext uri="{FF2B5EF4-FFF2-40B4-BE49-F238E27FC236}">
                      <a16:creationId xmlns:a16="http://schemas.microsoft.com/office/drawing/2014/main" id="{EEE7BBCA-31FA-439F-B41A-AEBADF994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80" name="Group 56">
                <a:extLst>
                  <a:ext uri="{FF2B5EF4-FFF2-40B4-BE49-F238E27FC236}">
                    <a16:creationId xmlns:a16="http://schemas.microsoft.com/office/drawing/2014/main" id="{8B1E2D6D-1F81-4F84-8D51-126D0A70A28F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81" name="Picture 1780">
                  <a:extLst>
                    <a:ext uri="{FF2B5EF4-FFF2-40B4-BE49-F238E27FC236}">
                      <a16:creationId xmlns:a16="http://schemas.microsoft.com/office/drawing/2014/main" id="{F906C502-798F-4393-B344-2E4E1255CB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2" name="Picture 1781">
                  <a:extLst>
                    <a:ext uri="{FF2B5EF4-FFF2-40B4-BE49-F238E27FC236}">
                      <a16:creationId xmlns:a16="http://schemas.microsoft.com/office/drawing/2014/main" id="{F5ACFD41-E8C9-47C6-A4CD-70385649AB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3" name="Picture 1782">
                  <a:extLst>
                    <a:ext uri="{FF2B5EF4-FFF2-40B4-BE49-F238E27FC236}">
                      <a16:creationId xmlns:a16="http://schemas.microsoft.com/office/drawing/2014/main" id="{885FD49F-E37A-4674-B2E4-3AEA1E426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4" name="Picture 1783">
                  <a:extLst>
                    <a:ext uri="{FF2B5EF4-FFF2-40B4-BE49-F238E27FC236}">
                      <a16:creationId xmlns:a16="http://schemas.microsoft.com/office/drawing/2014/main" id="{9D9C4B4A-9356-4B44-B9C4-173348FC67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5" name="Picture 1784">
                  <a:extLst>
                    <a:ext uri="{FF2B5EF4-FFF2-40B4-BE49-F238E27FC236}">
                      <a16:creationId xmlns:a16="http://schemas.microsoft.com/office/drawing/2014/main" id="{C9950B57-63D8-415D-965A-81DBF42997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6" name="Picture 1785">
                  <a:extLst>
                    <a:ext uri="{FF2B5EF4-FFF2-40B4-BE49-F238E27FC236}">
                      <a16:creationId xmlns:a16="http://schemas.microsoft.com/office/drawing/2014/main" id="{17D249C7-0DB9-4D24-A3C3-48C238654A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7" name="Picture 1786">
                  <a:extLst>
                    <a:ext uri="{FF2B5EF4-FFF2-40B4-BE49-F238E27FC236}">
                      <a16:creationId xmlns:a16="http://schemas.microsoft.com/office/drawing/2014/main" id="{75DF4010-00FC-47E4-8D19-C191013637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8" name="Picture 1787">
                  <a:extLst>
                    <a:ext uri="{FF2B5EF4-FFF2-40B4-BE49-F238E27FC236}">
                      <a16:creationId xmlns:a16="http://schemas.microsoft.com/office/drawing/2014/main" id="{DB2C3E21-E66C-4BEC-BDA5-B6A6FF30A8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9" name="Picture 1788">
                  <a:extLst>
                    <a:ext uri="{FF2B5EF4-FFF2-40B4-BE49-F238E27FC236}">
                      <a16:creationId xmlns:a16="http://schemas.microsoft.com/office/drawing/2014/main" id="{57B19F48-95DD-4980-956B-EB878D8786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0" name="Picture 1789">
                  <a:extLst>
                    <a:ext uri="{FF2B5EF4-FFF2-40B4-BE49-F238E27FC236}">
                      <a16:creationId xmlns:a16="http://schemas.microsoft.com/office/drawing/2014/main" id="{936BC32D-50DF-4E71-BAA5-793E11F550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767" name="Flowchart: Data 1766">
              <a:extLst>
                <a:ext uri="{FF2B5EF4-FFF2-40B4-BE49-F238E27FC236}">
                  <a16:creationId xmlns:a16="http://schemas.microsoft.com/office/drawing/2014/main" id="{AD227F24-542D-4931-93B9-0103AF6F78E8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8" name="Flowchart: Data 1767">
              <a:extLst>
                <a:ext uri="{FF2B5EF4-FFF2-40B4-BE49-F238E27FC236}">
                  <a16:creationId xmlns:a16="http://schemas.microsoft.com/office/drawing/2014/main" id="{9F829C23-974F-490E-B3A7-06028CC6A4DD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9" name="Rectangle 1768">
              <a:extLst>
                <a:ext uri="{FF2B5EF4-FFF2-40B4-BE49-F238E27FC236}">
                  <a16:creationId xmlns:a16="http://schemas.microsoft.com/office/drawing/2014/main" id="{896194DB-60A2-4291-8481-12F756D06271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0" name="Rectangle 1769">
              <a:extLst>
                <a:ext uri="{FF2B5EF4-FFF2-40B4-BE49-F238E27FC236}">
                  <a16:creationId xmlns:a16="http://schemas.microsoft.com/office/drawing/2014/main" id="{C6C58CC5-4DAB-46B2-BA12-F342FBE40006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81" name="Group 1880">
            <a:extLst>
              <a:ext uri="{FF2B5EF4-FFF2-40B4-BE49-F238E27FC236}">
                <a16:creationId xmlns:a16="http://schemas.microsoft.com/office/drawing/2014/main" id="{7C07ECB8-4B8A-4C87-B5D6-05C47A3355BD}"/>
              </a:ext>
            </a:extLst>
          </p:cNvPr>
          <p:cNvGrpSpPr/>
          <p:nvPr/>
        </p:nvGrpSpPr>
        <p:grpSpPr>
          <a:xfrm rot="10800000">
            <a:off x="573353" y="3309495"/>
            <a:ext cx="1659716" cy="1650947"/>
            <a:chOff x="5820464" y="1376733"/>
            <a:chExt cx="1659716" cy="1650947"/>
          </a:xfrm>
        </p:grpSpPr>
        <p:grpSp>
          <p:nvGrpSpPr>
            <p:cNvPr id="1882" name="Group 1881">
              <a:extLst>
                <a:ext uri="{FF2B5EF4-FFF2-40B4-BE49-F238E27FC236}">
                  <a16:creationId xmlns:a16="http://schemas.microsoft.com/office/drawing/2014/main" id="{8F207F2A-53CD-4F5F-B111-66D71867D301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887" name="Group 56">
                <a:extLst>
                  <a:ext uri="{FF2B5EF4-FFF2-40B4-BE49-F238E27FC236}">
                    <a16:creationId xmlns:a16="http://schemas.microsoft.com/office/drawing/2014/main" id="{D9891E82-9FC6-48BC-9896-6152BDFCF632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87" name="Picture 14">
                  <a:extLst>
                    <a:ext uri="{FF2B5EF4-FFF2-40B4-BE49-F238E27FC236}">
                      <a16:creationId xmlns:a16="http://schemas.microsoft.com/office/drawing/2014/main" id="{A58B0EA7-CD68-4E86-84A3-F193D3F394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8" name="Picture 15">
                  <a:extLst>
                    <a:ext uri="{FF2B5EF4-FFF2-40B4-BE49-F238E27FC236}">
                      <a16:creationId xmlns:a16="http://schemas.microsoft.com/office/drawing/2014/main" id="{B051A97B-FB07-459D-9071-634CFEC318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9" name="Picture 16">
                  <a:extLst>
                    <a:ext uri="{FF2B5EF4-FFF2-40B4-BE49-F238E27FC236}">
                      <a16:creationId xmlns:a16="http://schemas.microsoft.com/office/drawing/2014/main" id="{FDDA02E5-ACE8-4608-9512-81BB0158F9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0" name="Picture 17">
                  <a:extLst>
                    <a:ext uri="{FF2B5EF4-FFF2-40B4-BE49-F238E27FC236}">
                      <a16:creationId xmlns:a16="http://schemas.microsoft.com/office/drawing/2014/main" id="{56B4F246-AA3F-46EC-A041-E9D4043585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1" name="Picture 18">
                  <a:extLst>
                    <a:ext uri="{FF2B5EF4-FFF2-40B4-BE49-F238E27FC236}">
                      <a16:creationId xmlns:a16="http://schemas.microsoft.com/office/drawing/2014/main" id="{800542EA-8F13-4D97-A385-5AC59DAB0F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2" name="Picture 19">
                  <a:extLst>
                    <a:ext uri="{FF2B5EF4-FFF2-40B4-BE49-F238E27FC236}">
                      <a16:creationId xmlns:a16="http://schemas.microsoft.com/office/drawing/2014/main" id="{2028B0EB-29BD-44DD-AB74-E5DB2A6071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3" name="Picture 20">
                  <a:extLst>
                    <a:ext uri="{FF2B5EF4-FFF2-40B4-BE49-F238E27FC236}">
                      <a16:creationId xmlns:a16="http://schemas.microsoft.com/office/drawing/2014/main" id="{1623B6C3-B139-4C29-9529-0ED6EB2CE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4" name="Picture 21">
                  <a:extLst>
                    <a:ext uri="{FF2B5EF4-FFF2-40B4-BE49-F238E27FC236}">
                      <a16:creationId xmlns:a16="http://schemas.microsoft.com/office/drawing/2014/main" id="{D7CB1313-9FB9-4310-B0E7-1FBD55ECCD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5" name="Picture 22">
                  <a:extLst>
                    <a:ext uri="{FF2B5EF4-FFF2-40B4-BE49-F238E27FC236}">
                      <a16:creationId xmlns:a16="http://schemas.microsoft.com/office/drawing/2014/main" id="{CFC32337-B4D7-4249-ABF6-B921395C43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6" name="Picture 23">
                  <a:extLst>
                    <a:ext uri="{FF2B5EF4-FFF2-40B4-BE49-F238E27FC236}">
                      <a16:creationId xmlns:a16="http://schemas.microsoft.com/office/drawing/2014/main" id="{9A0ED398-8E7C-4719-9275-984FA60839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8" name="Group 56">
                <a:extLst>
                  <a:ext uri="{FF2B5EF4-FFF2-40B4-BE49-F238E27FC236}">
                    <a16:creationId xmlns:a16="http://schemas.microsoft.com/office/drawing/2014/main" id="{90ABD891-FFA2-464A-B6F2-D402D70AB291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77" name="Picture 14">
                  <a:extLst>
                    <a:ext uri="{FF2B5EF4-FFF2-40B4-BE49-F238E27FC236}">
                      <a16:creationId xmlns:a16="http://schemas.microsoft.com/office/drawing/2014/main" id="{C47BD376-7B1B-4FCE-82BE-3DE01F44D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8" name="Picture 15">
                  <a:extLst>
                    <a:ext uri="{FF2B5EF4-FFF2-40B4-BE49-F238E27FC236}">
                      <a16:creationId xmlns:a16="http://schemas.microsoft.com/office/drawing/2014/main" id="{5A983862-F53B-4C43-873C-8E3F155CD6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9" name="Picture 16">
                  <a:extLst>
                    <a:ext uri="{FF2B5EF4-FFF2-40B4-BE49-F238E27FC236}">
                      <a16:creationId xmlns:a16="http://schemas.microsoft.com/office/drawing/2014/main" id="{6F81BC5C-1CF4-4E1F-A239-3D2D4FCF9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0" name="Picture 17">
                  <a:extLst>
                    <a:ext uri="{FF2B5EF4-FFF2-40B4-BE49-F238E27FC236}">
                      <a16:creationId xmlns:a16="http://schemas.microsoft.com/office/drawing/2014/main" id="{5837CC26-7A83-44F4-89FD-CF1AE8688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1" name="Picture 18">
                  <a:extLst>
                    <a:ext uri="{FF2B5EF4-FFF2-40B4-BE49-F238E27FC236}">
                      <a16:creationId xmlns:a16="http://schemas.microsoft.com/office/drawing/2014/main" id="{CBB40A56-B6FC-4455-98A9-E4A84CBF0E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2" name="Picture 19">
                  <a:extLst>
                    <a:ext uri="{FF2B5EF4-FFF2-40B4-BE49-F238E27FC236}">
                      <a16:creationId xmlns:a16="http://schemas.microsoft.com/office/drawing/2014/main" id="{8EDBAE47-02D0-4935-8A47-F2C67B5F8C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3" name="Picture 20">
                  <a:extLst>
                    <a:ext uri="{FF2B5EF4-FFF2-40B4-BE49-F238E27FC236}">
                      <a16:creationId xmlns:a16="http://schemas.microsoft.com/office/drawing/2014/main" id="{C1277EFB-2974-4245-A69A-FF0919077C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4" name="Picture 21">
                  <a:extLst>
                    <a:ext uri="{FF2B5EF4-FFF2-40B4-BE49-F238E27FC236}">
                      <a16:creationId xmlns:a16="http://schemas.microsoft.com/office/drawing/2014/main" id="{58B0CE95-73C2-43AA-B672-C366F91E42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5" name="Picture 22">
                  <a:extLst>
                    <a:ext uri="{FF2B5EF4-FFF2-40B4-BE49-F238E27FC236}">
                      <a16:creationId xmlns:a16="http://schemas.microsoft.com/office/drawing/2014/main" id="{71B6D392-92DB-4B47-A126-B6B7CCB19A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6" name="Picture 23">
                  <a:extLst>
                    <a:ext uri="{FF2B5EF4-FFF2-40B4-BE49-F238E27FC236}">
                      <a16:creationId xmlns:a16="http://schemas.microsoft.com/office/drawing/2014/main" id="{0981AF09-2F9A-47FD-8C8D-5FD9DABF8F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9" name="Group 56">
                <a:extLst>
                  <a:ext uri="{FF2B5EF4-FFF2-40B4-BE49-F238E27FC236}">
                    <a16:creationId xmlns:a16="http://schemas.microsoft.com/office/drawing/2014/main" id="{1611877B-5F64-44FC-A6FE-BDFD537E4988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67" name="Picture 14">
                  <a:extLst>
                    <a:ext uri="{FF2B5EF4-FFF2-40B4-BE49-F238E27FC236}">
                      <a16:creationId xmlns:a16="http://schemas.microsoft.com/office/drawing/2014/main" id="{DA1BF2F4-274F-4E72-8FEA-A630BB54C9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8" name="Picture 15">
                  <a:extLst>
                    <a:ext uri="{FF2B5EF4-FFF2-40B4-BE49-F238E27FC236}">
                      <a16:creationId xmlns:a16="http://schemas.microsoft.com/office/drawing/2014/main" id="{5C5A891A-FB68-412C-BC70-10295AFA6D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9" name="Picture 16">
                  <a:extLst>
                    <a:ext uri="{FF2B5EF4-FFF2-40B4-BE49-F238E27FC236}">
                      <a16:creationId xmlns:a16="http://schemas.microsoft.com/office/drawing/2014/main" id="{5E7E5E00-769B-4C14-8106-5E5FA34DBF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0" name="Picture 17">
                  <a:extLst>
                    <a:ext uri="{FF2B5EF4-FFF2-40B4-BE49-F238E27FC236}">
                      <a16:creationId xmlns:a16="http://schemas.microsoft.com/office/drawing/2014/main" id="{5ADD78B8-B4AF-493C-B0C5-AD983CDE1D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1" name="Picture 18">
                  <a:extLst>
                    <a:ext uri="{FF2B5EF4-FFF2-40B4-BE49-F238E27FC236}">
                      <a16:creationId xmlns:a16="http://schemas.microsoft.com/office/drawing/2014/main" id="{55153EB8-2865-4901-B23E-DE9518BA06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2" name="Picture 19">
                  <a:extLst>
                    <a:ext uri="{FF2B5EF4-FFF2-40B4-BE49-F238E27FC236}">
                      <a16:creationId xmlns:a16="http://schemas.microsoft.com/office/drawing/2014/main" id="{4564094C-CF0F-4250-94E6-FC9813A5E7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3" name="Picture 20">
                  <a:extLst>
                    <a:ext uri="{FF2B5EF4-FFF2-40B4-BE49-F238E27FC236}">
                      <a16:creationId xmlns:a16="http://schemas.microsoft.com/office/drawing/2014/main" id="{79CF5399-7888-4278-9965-D134BF288E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4" name="Picture 21">
                  <a:extLst>
                    <a:ext uri="{FF2B5EF4-FFF2-40B4-BE49-F238E27FC236}">
                      <a16:creationId xmlns:a16="http://schemas.microsoft.com/office/drawing/2014/main" id="{E67BCD0B-1644-4B61-BAC5-9F1FB94B1C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5" name="Picture 22">
                  <a:extLst>
                    <a:ext uri="{FF2B5EF4-FFF2-40B4-BE49-F238E27FC236}">
                      <a16:creationId xmlns:a16="http://schemas.microsoft.com/office/drawing/2014/main" id="{BA13314B-CB35-4779-BE6A-CA3AEAE005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6" name="Picture 23">
                  <a:extLst>
                    <a:ext uri="{FF2B5EF4-FFF2-40B4-BE49-F238E27FC236}">
                      <a16:creationId xmlns:a16="http://schemas.microsoft.com/office/drawing/2014/main" id="{5CE6E109-E316-43EC-8A6A-AF324B1DD0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0" name="Group 56">
                <a:extLst>
                  <a:ext uri="{FF2B5EF4-FFF2-40B4-BE49-F238E27FC236}">
                    <a16:creationId xmlns:a16="http://schemas.microsoft.com/office/drawing/2014/main" id="{AE82AD69-3BA1-42F3-8EB0-AA12CCB97C03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57" name="Picture 14">
                  <a:extLst>
                    <a:ext uri="{FF2B5EF4-FFF2-40B4-BE49-F238E27FC236}">
                      <a16:creationId xmlns:a16="http://schemas.microsoft.com/office/drawing/2014/main" id="{0EB6BF08-9C00-46D1-AAA9-04861A770A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8" name="Picture 15">
                  <a:extLst>
                    <a:ext uri="{FF2B5EF4-FFF2-40B4-BE49-F238E27FC236}">
                      <a16:creationId xmlns:a16="http://schemas.microsoft.com/office/drawing/2014/main" id="{4E4B54E4-5BA3-44BA-9238-55236DDD2E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9" name="Picture 16">
                  <a:extLst>
                    <a:ext uri="{FF2B5EF4-FFF2-40B4-BE49-F238E27FC236}">
                      <a16:creationId xmlns:a16="http://schemas.microsoft.com/office/drawing/2014/main" id="{B7422319-E9D0-4E73-8E14-00F6A06E2D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0" name="Picture 17">
                  <a:extLst>
                    <a:ext uri="{FF2B5EF4-FFF2-40B4-BE49-F238E27FC236}">
                      <a16:creationId xmlns:a16="http://schemas.microsoft.com/office/drawing/2014/main" id="{45B4DB4F-FE7D-410C-A99D-7B6A121B7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1" name="Picture 18">
                  <a:extLst>
                    <a:ext uri="{FF2B5EF4-FFF2-40B4-BE49-F238E27FC236}">
                      <a16:creationId xmlns:a16="http://schemas.microsoft.com/office/drawing/2014/main" id="{352AEF7C-0855-4A31-9978-E23F18D5F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2" name="Picture 19">
                  <a:extLst>
                    <a:ext uri="{FF2B5EF4-FFF2-40B4-BE49-F238E27FC236}">
                      <a16:creationId xmlns:a16="http://schemas.microsoft.com/office/drawing/2014/main" id="{FC0B34C9-7D9F-4AC4-9610-68679742A2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3" name="Picture 20">
                  <a:extLst>
                    <a:ext uri="{FF2B5EF4-FFF2-40B4-BE49-F238E27FC236}">
                      <a16:creationId xmlns:a16="http://schemas.microsoft.com/office/drawing/2014/main" id="{7D9273BE-3A6C-4EA9-B901-22245C3AEC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4" name="Picture 21">
                  <a:extLst>
                    <a:ext uri="{FF2B5EF4-FFF2-40B4-BE49-F238E27FC236}">
                      <a16:creationId xmlns:a16="http://schemas.microsoft.com/office/drawing/2014/main" id="{AEB08DCE-014A-4ED3-A883-F239C306D7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5" name="Picture 22">
                  <a:extLst>
                    <a:ext uri="{FF2B5EF4-FFF2-40B4-BE49-F238E27FC236}">
                      <a16:creationId xmlns:a16="http://schemas.microsoft.com/office/drawing/2014/main" id="{FE65AA43-7644-4E65-AE3A-B2DB49479B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6" name="Picture 23">
                  <a:extLst>
                    <a:ext uri="{FF2B5EF4-FFF2-40B4-BE49-F238E27FC236}">
                      <a16:creationId xmlns:a16="http://schemas.microsoft.com/office/drawing/2014/main" id="{B1B4AA98-770A-4893-9518-F8695F0E3E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1" name="Group 56">
                <a:extLst>
                  <a:ext uri="{FF2B5EF4-FFF2-40B4-BE49-F238E27FC236}">
                    <a16:creationId xmlns:a16="http://schemas.microsoft.com/office/drawing/2014/main" id="{6E8C3CD5-3139-4DBE-8928-ACDE0A8B2CDB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47" name="Picture 14">
                  <a:extLst>
                    <a:ext uri="{FF2B5EF4-FFF2-40B4-BE49-F238E27FC236}">
                      <a16:creationId xmlns:a16="http://schemas.microsoft.com/office/drawing/2014/main" id="{DD0ACB1F-B8F7-41A2-99BD-0259F4BA7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8" name="Picture 15">
                  <a:extLst>
                    <a:ext uri="{FF2B5EF4-FFF2-40B4-BE49-F238E27FC236}">
                      <a16:creationId xmlns:a16="http://schemas.microsoft.com/office/drawing/2014/main" id="{965521D8-1809-4D72-AF6E-CB8295AA19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9" name="Picture 16">
                  <a:extLst>
                    <a:ext uri="{FF2B5EF4-FFF2-40B4-BE49-F238E27FC236}">
                      <a16:creationId xmlns:a16="http://schemas.microsoft.com/office/drawing/2014/main" id="{103B6F3F-E42D-4B06-A7FD-527521D90D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0" name="Picture 17">
                  <a:extLst>
                    <a:ext uri="{FF2B5EF4-FFF2-40B4-BE49-F238E27FC236}">
                      <a16:creationId xmlns:a16="http://schemas.microsoft.com/office/drawing/2014/main" id="{A16C5372-D55C-440A-8D3F-C2BB37DBA5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1" name="Picture 18">
                  <a:extLst>
                    <a:ext uri="{FF2B5EF4-FFF2-40B4-BE49-F238E27FC236}">
                      <a16:creationId xmlns:a16="http://schemas.microsoft.com/office/drawing/2014/main" id="{D093218A-3C0C-4CED-BF17-B21775E7E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2" name="Picture 19">
                  <a:extLst>
                    <a:ext uri="{FF2B5EF4-FFF2-40B4-BE49-F238E27FC236}">
                      <a16:creationId xmlns:a16="http://schemas.microsoft.com/office/drawing/2014/main" id="{C90B2330-B4E1-447D-BE99-A6CB365F0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3" name="Picture 20">
                  <a:extLst>
                    <a:ext uri="{FF2B5EF4-FFF2-40B4-BE49-F238E27FC236}">
                      <a16:creationId xmlns:a16="http://schemas.microsoft.com/office/drawing/2014/main" id="{893C763E-F026-4C7F-84A6-4AF040943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4" name="Picture 21">
                  <a:extLst>
                    <a:ext uri="{FF2B5EF4-FFF2-40B4-BE49-F238E27FC236}">
                      <a16:creationId xmlns:a16="http://schemas.microsoft.com/office/drawing/2014/main" id="{9B8EF87A-FD95-4035-8667-7720BC869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5" name="Picture 22">
                  <a:extLst>
                    <a:ext uri="{FF2B5EF4-FFF2-40B4-BE49-F238E27FC236}">
                      <a16:creationId xmlns:a16="http://schemas.microsoft.com/office/drawing/2014/main" id="{6AD2C41F-54FA-421A-A539-AF66E2770B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6" name="Picture 23">
                  <a:extLst>
                    <a:ext uri="{FF2B5EF4-FFF2-40B4-BE49-F238E27FC236}">
                      <a16:creationId xmlns:a16="http://schemas.microsoft.com/office/drawing/2014/main" id="{842DE932-CA65-406B-87AE-6C3B0DD817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2" name="Group 56">
                <a:extLst>
                  <a:ext uri="{FF2B5EF4-FFF2-40B4-BE49-F238E27FC236}">
                    <a16:creationId xmlns:a16="http://schemas.microsoft.com/office/drawing/2014/main" id="{465521D7-B8EE-43D1-9CDC-25CED5EFAFB0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37" name="Picture 14">
                  <a:extLst>
                    <a:ext uri="{FF2B5EF4-FFF2-40B4-BE49-F238E27FC236}">
                      <a16:creationId xmlns:a16="http://schemas.microsoft.com/office/drawing/2014/main" id="{6550DA7B-9B52-44BE-997E-FDE2D0869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8" name="Picture 15">
                  <a:extLst>
                    <a:ext uri="{FF2B5EF4-FFF2-40B4-BE49-F238E27FC236}">
                      <a16:creationId xmlns:a16="http://schemas.microsoft.com/office/drawing/2014/main" id="{51DC011F-39F6-450E-A62C-33E31335F1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9" name="Picture 16">
                  <a:extLst>
                    <a:ext uri="{FF2B5EF4-FFF2-40B4-BE49-F238E27FC236}">
                      <a16:creationId xmlns:a16="http://schemas.microsoft.com/office/drawing/2014/main" id="{6D55132A-9729-45A6-A719-8AD799801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0" name="Picture 17">
                  <a:extLst>
                    <a:ext uri="{FF2B5EF4-FFF2-40B4-BE49-F238E27FC236}">
                      <a16:creationId xmlns:a16="http://schemas.microsoft.com/office/drawing/2014/main" id="{549D2D07-9F2C-4C0E-83D6-43D5E7679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1" name="Picture 18">
                  <a:extLst>
                    <a:ext uri="{FF2B5EF4-FFF2-40B4-BE49-F238E27FC236}">
                      <a16:creationId xmlns:a16="http://schemas.microsoft.com/office/drawing/2014/main" id="{3C07C1B1-033E-4612-AEE2-1632DF944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2" name="Picture 19">
                  <a:extLst>
                    <a:ext uri="{FF2B5EF4-FFF2-40B4-BE49-F238E27FC236}">
                      <a16:creationId xmlns:a16="http://schemas.microsoft.com/office/drawing/2014/main" id="{460FE917-B34D-426A-BFF9-B2FF748936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3" name="Picture 20">
                  <a:extLst>
                    <a:ext uri="{FF2B5EF4-FFF2-40B4-BE49-F238E27FC236}">
                      <a16:creationId xmlns:a16="http://schemas.microsoft.com/office/drawing/2014/main" id="{75A158F8-DFC3-4009-A5E4-6A26C2E63C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4" name="Picture 21">
                  <a:extLst>
                    <a:ext uri="{FF2B5EF4-FFF2-40B4-BE49-F238E27FC236}">
                      <a16:creationId xmlns:a16="http://schemas.microsoft.com/office/drawing/2014/main" id="{B8236E5F-7B98-438B-9D0E-857FCB54DF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5" name="Picture 22">
                  <a:extLst>
                    <a:ext uri="{FF2B5EF4-FFF2-40B4-BE49-F238E27FC236}">
                      <a16:creationId xmlns:a16="http://schemas.microsoft.com/office/drawing/2014/main" id="{888FD43D-002F-4997-9602-64184426E7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6" name="Picture 23">
                  <a:extLst>
                    <a:ext uri="{FF2B5EF4-FFF2-40B4-BE49-F238E27FC236}">
                      <a16:creationId xmlns:a16="http://schemas.microsoft.com/office/drawing/2014/main" id="{E19D2BEB-43C8-462D-8715-5FC9BE516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3" name="Group 56">
                <a:extLst>
                  <a:ext uri="{FF2B5EF4-FFF2-40B4-BE49-F238E27FC236}">
                    <a16:creationId xmlns:a16="http://schemas.microsoft.com/office/drawing/2014/main" id="{51212E1A-3B34-4895-AB4B-291404EE7F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27" name="Picture 14">
                  <a:extLst>
                    <a:ext uri="{FF2B5EF4-FFF2-40B4-BE49-F238E27FC236}">
                      <a16:creationId xmlns:a16="http://schemas.microsoft.com/office/drawing/2014/main" id="{A12F4ABD-2670-40CF-8E26-A8E2805E16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8" name="Picture 15">
                  <a:extLst>
                    <a:ext uri="{FF2B5EF4-FFF2-40B4-BE49-F238E27FC236}">
                      <a16:creationId xmlns:a16="http://schemas.microsoft.com/office/drawing/2014/main" id="{B5DA8D6B-DB81-4C55-9CB8-697326B5D2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9" name="Picture 16">
                  <a:extLst>
                    <a:ext uri="{FF2B5EF4-FFF2-40B4-BE49-F238E27FC236}">
                      <a16:creationId xmlns:a16="http://schemas.microsoft.com/office/drawing/2014/main" id="{81BAA76B-CD72-4D36-876D-0E680BDFEC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0" name="Picture 17">
                  <a:extLst>
                    <a:ext uri="{FF2B5EF4-FFF2-40B4-BE49-F238E27FC236}">
                      <a16:creationId xmlns:a16="http://schemas.microsoft.com/office/drawing/2014/main" id="{CA42B5EF-D6F1-4135-9C0C-1A8F569241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1" name="Picture 18">
                  <a:extLst>
                    <a:ext uri="{FF2B5EF4-FFF2-40B4-BE49-F238E27FC236}">
                      <a16:creationId xmlns:a16="http://schemas.microsoft.com/office/drawing/2014/main" id="{AE601A6D-D3F9-4A29-919F-A399EDD700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2" name="Picture 19">
                  <a:extLst>
                    <a:ext uri="{FF2B5EF4-FFF2-40B4-BE49-F238E27FC236}">
                      <a16:creationId xmlns:a16="http://schemas.microsoft.com/office/drawing/2014/main" id="{7FB76FA8-CDD8-48B1-9684-60EDF2689E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3" name="Picture 20">
                  <a:extLst>
                    <a:ext uri="{FF2B5EF4-FFF2-40B4-BE49-F238E27FC236}">
                      <a16:creationId xmlns:a16="http://schemas.microsoft.com/office/drawing/2014/main" id="{EA7C4D9A-0109-4029-B9F1-10F6F34AF7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4" name="Picture 21">
                  <a:extLst>
                    <a:ext uri="{FF2B5EF4-FFF2-40B4-BE49-F238E27FC236}">
                      <a16:creationId xmlns:a16="http://schemas.microsoft.com/office/drawing/2014/main" id="{35A93645-42C2-43DF-AE96-3A69E6A1A8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5" name="Picture 22">
                  <a:extLst>
                    <a:ext uri="{FF2B5EF4-FFF2-40B4-BE49-F238E27FC236}">
                      <a16:creationId xmlns:a16="http://schemas.microsoft.com/office/drawing/2014/main" id="{5199FA09-4A20-473E-AE81-5C6A7419B3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6" name="Picture 23">
                  <a:extLst>
                    <a:ext uri="{FF2B5EF4-FFF2-40B4-BE49-F238E27FC236}">
                      <a16:creationId xmlns:a16="http://schemas.microsoft.com/office/drawing/2014/main" id="{0FE18E44-620C-47E6-8D6B-E9332F21FE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4" name="Group 56">
                <a:extLst>
                  <a:ext uri="{FF2B5EF4-FFF2-40B4-BE49-F238E27FC236}">
                    <a16:creationId xmlns:a16="http://schemas.microsoft.com/office/drawing/2014/main" id="{E0996025-6FA9-41D1-B6B0-4BF2CAB6E24E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17" name="Picture 14">
                  <a:extLst>
                    <a:ext uri="{FF2B5EF4-FFF2-40B4-BE49-F238E27FC236}">
                      <a16:creationId xmlns:a16="http://schemas.microsoft.com/office/drawing/2014/main" id="{59BFB22B-70A1-4D37-8B8D-14C24C6567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8" name="Picture 15">
                  <a:extLst>
                    <a:ext uri="{FF2B5EF4-FFF2-40B4-BE49-F238E27FC236}">
                      <a16:creationId xmlns:a16="http://schemas.microsoft.com/office/drawing/2014/main" id="{09C6E6E8-7BC6-44B5-B0E8-76D7F4D254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9" name="Picture 16">
                  <a:extLst>
                    <a:ext uri="{FF2B5EF4-FFF2-40B4-BE49-F238E27FC236}">
                      <a16:creationId xmlns:a16="http://schemas.microsoft.com/office/drawing/2014/main" id="{413B8E7A-83AA-4E3B-8E42-7F3B93A382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0" name="Picture 17">
                  <a:extLst>
                    <a:ext uri="{FF2B5EF4-FFF2-40B4-BE49-F238E27FC236}">
                      <a16:creationId xmlns:a16="http://schemas.microsoft.com/office/drawing/2014/main" id="{418E1295-BF3F-4A22-9DA1-414EA5849B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1" name="Picture 18">
                  <a:extLst>
                    <a:ext uri="{FF2B5EF4-FFF2-40B4-BE49-F238E27FC236}">
                      <a16:creationId xmlns:a16="http://schemas.microsoft.com/office/drawing/2014/main" id="{F3517CC5-CAAE-4B57-AFB9-C6200AA983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2" name="Picture 19">
                  <a:extLst>
                    <a:ext uri="{FF2B5EF4-FFF2-40B4-BE49-F238E27FC236}">
                      <a16:creationId xmlns:a16="http://schemas.microsoft.com/office/drawing/2014/main" id="{9F1B53B9-778C-40E2-B0B6-DCEDAA22B8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3" name="Picture 20">
                  <a:extLst>
                    <a:ext uri="{FF2B5EF4-FFF2-40B4-BE49-F238E27FC236}">
                      <a16:creationId xmlns:a16="http://schemas.microsoft.com/office/drawing/2014/main" id="{743D7AED-1702-4D34-B0DE-A1E349AF0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4" name="Picture 21">
                  <a:extLst>
                    <a:ext uri="{FF2B5EF4-FFF2-40B4-BE49-F238E27FC236}">
                      <a16:creationId xmlns:a16="http://schemas.microsoft.com/office/drawing/2014/main" id="{C53E18B4-2D57-4612-978D-38AD0C6F80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5" name="Picture 22">
                  <a:extLst>
                    <a:ext uri="{FF2B5EF4-FFF2-40B4-BE49-F238E27FC236}">
                      <a16:creationId xmlns:a16="http://schemas.microsoft.com/office/drawing/2014/main" id="{0260550B-BD19-477B-8012-8361A121D4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6" name="Picture 23">
                  <a:extLst>
                    <a:ext uri="{FF2B5EF4-FFF2-40B4-BE49-F238E27FC236}">
                      <a16:creationId xmlns:a16="http://schemas.microsoft.com/office/drawing/2014/main" id="{A02373BE-FEEA-44DA-B5E9-85EB023D3C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5" name="Group 56">
                <a:extLst>
                  <a:ext uri="{FF2B5EF4-FFF2-40B4-BE49-F238E27FC236}">
                    <a16:creationId xmlns:a16="http://schemas.microsoft.com/office/drawing/2014/main" id="{DD0A2DD6-D173-4666-B8F6-F4BFF4984D66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07" name="Picture 14">
                  <a:extLst>
                    <a:ext uri="{FF2B5EF4-FFF2-40B4-BE49-F238E27FC236}">
                      <a16:creationId xmlns:a16="http://schemas.microsoft.com/office/drawing/2014/main" id="{60B76F53-0719-4603-9D10-2AB11F3933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8" name="Picture 15">
                  <a:extLst>
                    <a:ext uri="{FF2B5EF4-FFF2-40B4-BE49-F238E27FC236}">
                      <a16:creationId xmlns:a16="http://schemas.microsoft.com/office/drawing/2014/main" id="{D0C7D0BD-7166-47FB-B63B-82D0F04DC3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9" name="Picture 16">
                  <a:extLst>
                    <a:ext uri="{FF2B5EF4-FFF2-40B4-BE49-F238E27FC236}">
                      <a16:creationId xmlns:a16="http://schemas.microsoft.com/office/drawing/2014/main" id="{23155C9C-A137-4CA9-A54C-78EE2B31B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0" name="Picture 17">
                  <a:extLst>
                    <a:ext uri="{FF2B5EF4-FFF2-40B4-BE49-F238E27FC236}">
                      <a16:creationId xmlns:a16="http://schemas.microsoft.com/office/drawing/2014/main" id="{DBBCC2EE-4E10-4571-A752-D48B3A2A00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1" name="Picture 18">
                  <a:extLst>
                    <a:ext uri="{FF2B5EF4-FFF2-40B4-BE49-F238E27FC236}">
                      <a16:creationId xmlns:a16="http://schemas.microsoft.com/office/drawing/2014/main" id="{3F35379F-5AEF-475F-B079-4C81D3BBA7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2" name="Picture 19">
                  <a:extLst>
                    <a:ext uri="{FF2B5EF4-FFF2-40B4-BE49-F238E27FC236}">
                      <a16:creationId xmlns:a16="http://schemas.microsoft.com/office/drawing/2014/main" id="{3DD3F56C-7B85-4FF6-ADF1-A59E0B390F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3" name="Picture 20">
                  <a:extLst>
                    <a:ext uri="{FF2B5EF4-FFF2-40B4-BE49-F238E27FC236}">
                      <a16:creationId xmlns:a16="http://schemas.microsoft.com/office/drawing/2014/main" id="{DC8984BB-364D-45F0-AE26-E58AA17D5D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4" name="Picture 21">
                  <a:extLst>
                    <a:ext uri="{FF2B5EF4-FFF2-40B4-BE49-F238E27FC236}">
                      <a16:creationId xmlns:a16="http://schemas.microsoft.com/office/drawing/2014/main" id="{02773133-6A94-4182-821C-E8CAEB4064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5" name="Picture 22">
                  <a:extLst>
                    <a:ext uri="{FF2B5EF4-FFF2-40B4-BE49-F238E27FC236}">
                      <a16:creationId xmlns:a16="http://schemas.microsoft.com/office/drawing/2014/main" id="{53C4A016-BDA2-4CD9-B103-2692C18C4B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6" name="Picture 23">
                  <a:extLst>
                    <a:ext uri="{FF2B5EF4-FFF2-40B4-BE49-F238E27FC236}">
                      <a16:creationId xmlns:a16="http://schemas.microsoft.com/office/drawing/2014/main" id="{312B5910-7C44-459D-9F90-C5CBD25127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6" name="Group 56">
                <a:extLst>
                  <a:ext uri="{FF2B5EF4-FFF2-40B4-BE49-F238E27FC236}">
                    <a16:creationId xmlns:a16="http://schemas.microsoft.com/office/drawing/2014/main" id="{894C56AD-5A21-4B9D-8019-03FB0A75C62E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97" name="Picture 1896">
                  <a:extLst>
                    <a:ext uri="{FF2B5EF4-FFF2-40B4-BE49-F238E27FC236}">
                      <a16:creationId xmlns:a16="http://schemas.microsoft.com/office/drawing/2014/main" id="{241ABAE3-5001-44EC-A4D8-93024C5EEA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8" name="Picture 1897">
                  <a:extLst>
                    <a:ext uri="{FF2B5EF4-FFF2-40B4-BE49-F238E27FC236}">
                      <a16:creationId xmlns:a16="http://schemas.microsoft.com/office/drawing/2014/main" id="{CBBDB9FF-6BC0-4D3E-847C-F1FE88427C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9" name="Picture 1898">
                  <a:extLst>
                    <a:ext uri="{FF2B5EF4-FFF2-40B4-BE49-F238E27FC236}">
                      <a16:creationId xmlns:a16="http://schemas.microsoft.com/office/drawing/2014/main" id="{28A11D0E-397F-4025-AF7F-92B7B03DAB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0" name="Picture 1899">
                  <a:extLst>
                    <a:ext uri="{FF2B5EF4-FFF2-40B4-BE49-F238E27FC236}">
                      <a16:creationId xmlns:a16="http://schemas.microsoft.com/office/drawing/2014/main" id="{11D7BFF8-F001-4170-9652-8A32718EE0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1" name="Picture 1900">
                  <a:extLst>
                    <a:ext uri="{FF2B5EF4-FFF2-40B4-BE49-F238E27FC236}">
                      <a16:creationId xmlns:a16="http://schemas.microsoft.com/office/drawing/2014/main" id="{503302AD-47D3-4566-9A54-02856C58E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2" name="Picture 1901">
                  <a:extLst>
                    <a:ext uri="{FF2B5EF4-FFF2-40B4-BE49-F238E27FC236}">
                      <a16:creationId xmlns:a16="http://schemas.microsoft.com/office/drawing/2014/main" id="{AFA1271B-40A9-4F98-849A-295AB7891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3" name="Picture 1902">
                  <a:extLst>
                    <a:ext uri="{FF2B5EF4-FFF2-40B4-BE49-F238E27FC236}">
                      <a16:creationId xmlns:a16="http://schemas.microsoft.com/office/drawing/2014/main" id="{560D1062-C8D9-4999-830B-EFE494A718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4" name="Picture 1903">
                  <a:extLst>
                    <a:ext uri="{FF2B5EF4-FFF2-40B4-BE49-F238E27FC236}">
                      <a16:creationId xmlns:a16="http://schemas.microsoft.com/office/drawing/2014/main" id="{0CF43809-3080-4822-A6FC-88CDAD934A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5" name="Picture 1904">
                  <a:extLst>
                    <a:ext uri="{FF2B5EF4-FFF2-40B4-BE49-F238E27FC236}">
                      <a16:creationId xmlns:a16="http://schemas.microsoft.com/office/drawing/2014/main" id="{096A93B4-3AAE-4166-9A71-25219B75DD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6" name="Picture 1905">
                  <a:extLst>
                    <a:ext uri="{FF2B5EF4-FFF2-40B4-BE49-F238E27FC236}">
                      <a16:creationId xmlns:a16="http://schemas.microsoft.com/office/drawing/2014/main" id="{D3E4168A-02A9-4FF1-9986-0338826DF3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883" name="Flowchart: Data 1882">
              <a:extLst>
                <a:ext uri="{FF2B5EF4-FFF2-40B4-BE49-F238E27FC236}">
                  <a16:creationId xmlns:a16="http://schemas.microsoft.com/office/drawing/2014/main" id="{25F7DE89-DE44-4F1C-9D6D-D8156A223539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4" name="Flowchart: Data 1883">
              <a:extLst>
                <a:ext uri="{FF2B5EF4-FFF2-40B4-BE49-F238E27FC236}">
                  <a16:creationId xmlns:a16="http://schemas.microsoft.com/office/drawing/2014/main" id="{030E3C92-2DC6-4817-99EC-BD22CE95F89F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5" name="Rectangle 1884">
              <a:extLst>
                <a:ext uri="{FF2B5EF4-FFF2-40B4-BE49-F238E27FC236}">
                  <a16:creationId xmlns:a16="http://schemas.microsoft.com/office/drawing/2014/main" id="{70E0D50F-D2E5-42DD-85B8-C043388F703C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6" name="Rectangle 1885">
              <a:extLst>
                <a:ext uri="{FF2B5EF4-FFF2-40B4-BE49-F238E27FC236}">
                  <a16:creationId xmlns:a16="http://schemas.microsoft.com/office/drawing/2014/main" id="{A82D5813-3D40-4B36-9DD0-F7F6EBE5DE50}"/>
                </a:ext>
              </a:extLst>
            </p:cNvPr>
            <p:cNvSpPr/>
            <p:nvPr/>
          </p:nvSpPr>
          <p:spPr>
            <a:xfrm>
              <a:off x="5821924" y="1383761"/>
              <a:ext cx="122767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97" name="Group 1996">
            <a:extLst>
              <a:ext uri="{FF2B5EF4-FFF2-40B4-BE49-F238E27FC236}">
                <a16:creationId xmlns:a16="http://schemas.microsoft.com/office/drawing/2014/main" id="{6EB6E522-7089-4B65-AD45-C66FDBF1D811}"/>
              </a:ext>
            </a:extLst>
          </p:cNvPr>
          <p:cNvGrpSpPr/>
          <p:nvPr/>
        </p:nvGrpSpPr>
        <p:grpSpPr>
          <a:xfrm rot="10800000">
            <a:off x="569409" y="5094139"/>
            <a:ext cx="1659716" cy="1650948"/>
            <a:chOff x="5820464" y="1376732"/>
            <a:chExt cx="1659716" cy="1650948"/>
          </a:xfrm>
        </p:grpSpPr>
        <p:grpSp>
          <p:nvGrpSpPr>
            <p:cNvPr id="1998" name="Group 1997">
              <a:extLst>
                <a:ext uri="{FF2B5EF4-FFF2-40B4-BE49-F238E27FC236}">
                  <a16:creationId xmlns:a16="http://schemas.microsoft.com/office/drawing/2014/main" id="{73E7B5C6-A135-4B94-A21E-04409227CD2E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2003" name="Group 56">
                <a:extLst>
                  <a:ext uri="{FF2B5EF4-FFF2-40B4-BE49-F238E27FC236}">
                    <a16:creationId xmlns:a16="http://schemas.microsoft.com/office/drawing/2014/main" id="{21B5FF5A-C9E5-4157-8D83-FE005EE9EC33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103" name="Picture 14">
                  <a:extLst>
                    <a:ext uri="{FF2B5EF4-FFF2-40B4-BE49-F238E27FC236}">
                      <a16:creationId xmlns:a16="http://schemas.microsoft.com/office/drawing/2014/main" id="{6F1E6F70-D3B9-4E66-9FBE-4FCCEC11DE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4" name="Picture 15">
                  <a:extLst>
                    <a:ext uri="{FF2B5EF4-FFF2-40B4-BE49-F238E27FC236}">
                      <a16:creationId xmlns:a16="http://schemas.microsoft.com/office/drawing/2014/main" id="{3AC1D251-EF7B-4B83-8446-27CD574FEF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5" name="Picture 16">
                  <a:extLst>
                    <a:ext uri="{FF2B5EF4-FFF2-40B4-BE49-F238E27FC236}">
                      <a16:creationId xmlns:a16="http://schemas.microsoft.com/office/drawing/2014/main" id="{92017A67-03B9-4FB4-8AA8-4F9D25297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6" name="Picture 17">
                  <a:extLst>
                    <a:ext uri="{FF2B5EF4-FFF2-40B4-BE49-F238E27FC236}">
                      <a16:creationId xmlns:a16="http://schemas.microsoft.com/office/drawing/2014/main" id="{E065AF43-2F3C-40B5-BA1D-0577A53F7B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7" name="Picture 18">
                  <a:extLst>
                    <a:ext uri="{FF2B5EF4-FFF2-40B4-BE49-F238E27FC236}">
                      <a16:creationId xmlns:a16="http://schemas.microsoft.com/office/drawing/2014/main" id="{8CEE1493-4FE1-4C04-83F4-181E0C0961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8" name="Picture 19">
                  <a:extLst>
                    <a:ext uri="{FF2B5EF4-FFF2-40B4-BE49-F238E27FC236}">
                      <a16:creationId xmlns:a16="http://schemas.microsoft.com/office/drawing/2014/main" id="{90624427-45F2-4409-A530-587A5B9A26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9" name="Picture 20">
                  <a:extLst>
                    <a:ext uri="{FF2B5EF4-FFF2-40B4-BE49-F238E27FC236}">
                      <a16:creationId xmlns:a16="http://schemas.microsoft.com/office/drawing/2014/main" id="{FDE4D7E8-A34B-42E3-8155-5392C00916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0" name="Picture 21">
                  <a:extLst>
                    <a:ext uri="{FF2B5EF4-FFF2-40B4-BE49-F238E27FC236}">
                      <a16:creationId xmlns:a16="http://schemas.microsoft.com/office/drawing/2014/main" id="{FCA0554B-93DA-4AC8-8C2B-22722141997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1" name="Picture 22">
                  <a:extLst>
                    <a:ext uri="{FF2B5EF4-FFF2-40B4-BE49-F238E27FC236}">
                      <a16:creationId xmlns:a16="http://schemas.microsoft.com/office/drawing/2014/main" id="{1DCB04F3-5478-4908-B817-3405546FEB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2" name="Picture 23">
                  <a:extLst>
                    <a:ext uri="{FF2B5EF4-FFF2-40B4-BE49-F238E27FC236}">
                      <a16:creationId xmlns:a16="http://schemas.microsoft.com/office/drawing/2014/main" id="{8BDCB8EE-A0CE-4982-A321-610EFC041A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4" name="Group 56">
                <a:extLst>
                  <a:ext uri="{FF2B5EF4-FFF2-40B4-BE49-F238E27FC236}">
                    <a16:creationId xmlns:a16="http://schemas.microsoft.com/office/drawing/2014/main" id="{3FA96ADA-6F53-4A59-98B6-8E44711F3B5C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93" name="Picture 14">
                  <a:extLst>
                    <a:ext uri="{FF2B5EF4-FFF2-40B4-BE49-F238E27FC236}">
                      <a16:creationId xmlns:a16="http://schemas.microsoft.com/office/drawing/2014/main" id="{2469D5E5-3205-48C8-86FE-9B33277734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4" name="Picture 15">
                  <a:extLst>
                    <a:ext uri="{FF2B5EF4-FFF2-40B4-BE49-F238E27FC236}">
                      <a16:creationId xmlns:a16="http://schemas.microsoft.com/office/drawing/2014/main" id="{9CB9248E-8B23-4DAE-BB95-3E8BE1DB3D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5" name="Picture 16">
                  <a:extLst>
                    <a:ext uri="{FF2B5EF4-FFF2-40B4-BE49-F238E27FC236}">
                      <a16:creationId xmlns:a16="http://schemas.microsoft.com/office/drawing/2014/main" id="{EFEA16BC-39A9-428F-B3BB-EE554C4B19B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6" name="Picture 17">
                  <a:extLst>
                    <a:ext uri="{FF2B5EF4-FFF2-40B4-BE49-F238E27FC236}">
                      <a16:creationId xmlns:a16="http://schemas.microsoft.com/office/drawing/2014/main" id="{7CD322D4-8B8E-4F1F-83D5-2356CF19B2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7" name="Picture 18">
                  <a:extLst>
                    <a:ext uri="{FF2B5EF4-FFF2-40B4-BE49-F238E27FC236}">
                      <a16:creationId xmlns:a16="http://schemas.microsoft.com/office/drawing/2014/main" id="{A4B9FEB6-DA41-435E-9CA8-0228FB6443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8" name="Picture 19">
                  <a:extLst>
                    <a:ext uri="{FF2B5EF4-FFF2-40B4-BE49-F238E27FC236}">
                      <a16:creationId xmlns:a16="http://schemas.microsoft.com/office/drawing/2014/main" id="{B68A3B24-280E-4822-951B-B926CA8D58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9" name="Picture 20">
                  <a:extLst>
                    <a:ext uri="{FF2B5EF4-FFF2-40B4-BE49-F238E27FC236}">
                      <a16:creationId xmlns:a16="http://schemas.microsoft.com/office/drawing/2014/main" id="{E4A42C31-B3CD-464E-970C-3578AF3388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0" name="Picture 21">
                  <a:extLst>
                    <a:ext uri="{FF2B5EF4-FFF2-40B4-BE49-F238E27FC236}">
                      <a16:creationId xmlns:a16="http://schemas.microsoft.com/office/drawing/2014/main" id="{C7B81879-3BB7-4036-BF8D-D82B397804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1" name="Picture 22">
                  <a:extLst>
                    <a:ext uri="{FF2B5EF4-FFF2-40B4-BE49-F238E27FC236}">
                      <a16:creationId xmlns:a16="http://schemas.microsoft.com/office/drawing/2014/main" id="{F5E467CD-13D0-4CF2-AF91-83CB885F63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2" name="Picture 23">
                  <a:extLst>
                    <a:ext uri="{FF2B5EF4-FFF2-40B4-BE49-F238E27FC236}">
                      <a16:creationId xmlns:a16="http://schemas.microsoft.com/office/drawing/2014/main" id="{09FD600F-564B-4EC4-BF88-B9C324594F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5" name="Group 56">
                <a:extLst>
                  <a:ext uri="{FF2B5EF4-FFF2-40B4-BE49-F238E27FC236}">
                    <a16:creationId xmlns:a16="http://schemas.microsoft.com/office/drawing/2014/main" id="{1B5CEF6C-6B44-491D-9409-5902A33E4394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83" name="Picture 14">
                  <a:extLst>
                    <a:ext uri="{FF2B5EF4-FFF2-40B4-BE49-F238E27FC236}">
                      <a16:creationId xmlns:a16="http://schemas.microsoft.com/office/drawing/2014/main" id="{CC2863C9-2D96-4BC8-9846-C0BCE11CD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4" name="Picture 15">
                  <a:extLst>
                    <a:ext uri="{FF2B5EF4-FFF2-40B4-BE49-F238E27FC236}">
                      <a16:creationId xmlns:a16="http://schemas.microsoft.com/office/drawing/2014/main" id="{03D48563-1365-4CFE-A8DD-495FF5AAB4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5" name="Picture 16">
                  <a:extLst>
                    <a:ext uri="{FF2B5EF4-FFF2-40B4-BE49-F238E27FC236}">
                      <a16:creationId xmlns:a16="http://schemas.microsoft.com/office/drawing/2014/main" id="{A15512E1-EF48-48E7-AB0A-54F0A6BD13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6" name="Picture 17">
                  <a:extLst>
                    <a:ext uri="{FF2B5EF4-FFF2-40B4-BE49-F238E27FC236}">
                      <a16:creationId xmlns:a16="http://schemas.microsoft.com/office/drawing/2014/main" id="{AD92BC93-395C-4122-A6B7-5D4C017D5B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7" name="Picture 18">
                  <a:extLst>
                    <a:ext uri="{FF2B5EF4-FFF2-40B4-BE49-F238E27FC236}">
                      <a16:creationId xmlns:a16="http://schemas.microsoft.com/office/drawing/2014/main" id="{1F2C5D5B-4840-4B4D-92B7-F47347413C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8" name="Picture 19">
                  <a:extLst>
                    <a:ext uri="{FF2B5EF4-FFF2-40B4-BE49-F238E27FC236}">
                      <a16:creationId xmlns:a16="http://schemas.microsoft.com/office/drawing/2014/main" id="{D79D8B30-3085-470C-A78E-B3717BFA1F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9" name="Picture 20">
                  <a:extLst>
                    <a:ext uri="{FF2B5EF4-FFF2-40B4-BE49-F238E27FC236}">
                      <a16:creationId xmlns:a16="http://schemas.microsoft.com/office/drawing/2014/main" id="{62F8B464-E2AE-4F5A-A18F-E693FB5EA7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0" name="Picture 21">
                  <a:extLst>
                    <a:ext uri="{FF2B5EF4-FFF2-40B4-BE49-F238E27FC236}">
                      <a16:creationId xmlns:a16="http://schemas.microsoft.com/office/drawing/2014/main" id="{D3E4B554-B452-4CC8-976B-9CE0852412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1" name="Picture 22">
                  <a:extLst>
                    <a:ext uri="{FF2B5EF4-FFF2-40B4-BE49-F238E27FC236}">
                      <a16:creationId xmlns:a16="http://schemas.microsoft.com/office/drawing/2014/main" id="{A0E0684B-67D5-44A5-808E-1AFA250260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2" name="Picture 23">
                  <a:extLst>
                    <a:ext uri="{FF2B5EF4-FFF2-40B4-BE49-F238E27FC236}">
                      <a16:creationId xmlns:a16="http://schemas.microsoft.com/office/drawing/2014/main" id="{FE1294BF-9EF6-4523-A29B-4676F5A0C8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6" name="Group 56">
                <a:extLst>
                  <a:ext uri="{FF2B5EF4-FFF2-40B4-BE49-F238E27FC236}">
                    <a16:creationId xmlns:a16="http://schemas.microsoft.com/office/drawing/2014/main" id="{10F0075B-0573-45CA-A69B-5B38F333820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73" name="Picture 14">
                  <a:extLst>
                    <a:ext uri="{FF2B5EF4-FFF2-40B4-BE49-F238E27FC236}">
                      <a16:creationId xmlns:a16="http://schemas.microsoft.com/office/drawing/2014/main" id="{4376DF55-CAD4-4C18-BD42-8A52FEC155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4" name="Picture 15">
                  <a:extLst>
                    <a:ext uri="{FF2B5EF4-FFF2-40B4-BE49-F238E27FC236}">
                      <a16:creationId xmlns:a16="http://schemas.microsoft.com/office/drawing/2014/main" id="{A7EF8FDF-4765-4FA9-8572-A40202B73D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5" name="Picture 16">
                  <a:extLst>
                    <a:ext uri="{FF2B5EF4-FFF2-40B4-BE49-F238E27FC236}">
                      <a16:creationId xmlns:a16="http://schemas.microsoft.com/office/drawing/2014/main" id="{39A91ABC-64F0-4962-A687-D403C88CA0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6" name="Picture 17">
                  <a:extLst>
                    <a:ext uri="{FF2B5EF4-FFF2-40B4-BE49-F238E27FC236}">
                      <a16:creationId xmlns:a16="http://schemas.microsoft.com/office/drawing/2014/main" id="{8855CFD5-FA4C-416D-BA34-37EC99E231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7" name="Picture 18">
                  <a:extLst>
                    <a:ext uri="{FF2B5EF4-FFF2-40B4-BE49-F238E27FC236}">
                      <a16:creationId xmlns:a16="http://schemas.microsoft.com/office/drawing/2014/main" id="{C10042BB-1F86-42AF-B83E-507BFBC4D0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8" name="Picture 19">
                  <a:extLst>
                    <a:ext uri="{FF2B5EF4-FFF2-40B4-BE49-F238E27FC236}">
                      <a16:creationId xmlns:a16="http://schemas.microsoft.com/office/drawing/2014/main" id="{BB27D3A2-0F82-4A79-9A42-4D45CA0BDF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9" name="Picture 20">
                  <a:extLst>
                    <a:ext uri="{FF2B5EF4-FFF2-40B4-BE49-F238E27FC236}">
                      <a16:creationId xmlns:a16="http://schemas.microsoft.com/office/drawing/2014/main" id="{E4E67166-F86D-4D14-82D8-FDCE6B3425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0" name="Picture 21">
                  <a:extLst>
                    <a:ext uri="{FF2B5EF4-FFF2-40B4-BE49-F238E27FC236}">
                      <a16:creationId xmlns:a16="http://schemas.microsoft.com/office/drawing/2014/main" id="{96AA53F9-5C14-46BB-96BE-11647E002D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1" name="Picture 22">
                  <a:extLst>
                    <a:ext uri="{FF2B5EF4-FFF2-40B4-BE49-F238E27FC236}">
                      <a16:creationId xmlns:a16="http://schemas.microsoft.com/office/drawing/2014/main" id="{107926EB-8CE9-4C1F-BF5D-51844AF8CC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2" name="Picture 23">
                  <a:extLst>
                    <a:ext uri="{FF2B5EF4-FFF2-40B4-BE49-F238E27FC236}">
                      <a16:creationId xmlns:a16="http://schemas.microsoft.com/office/drawing/2014/main" id="{FF38E502-3AF7-4BCA-B6F1-8FC04C2660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7" name="Group 56">
                <a:extLst>
                  <a:ext uri="{FF2B5EF4-FFF2-40B4-BE49-F238E27FC236}">
                    <a16:creationId xmlns:a16="http://schemas.microsoft.com/office/drawing/2014/main" id="{D5CF892E-1BB4-48F7-8793-993F095EB06C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63" name="Picture 14">
                  <a:extLst>
                    <a:ext uri="{FF2B5EF4-FFF2-40B4-BE49-F238E27FC236}">
                      <a16:creationId xmlns:a16="http://schemas.microsoft.com/office/drawing/2014/main" id="{7CAB005B-65C2-48C2-A800-27869FF0C6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4" name="Picture 15">
                  <a:extLst>
                    <a:ext uri="{FF2B5EF4-FFF2-40B4-BE49-F238E27FC236}">
                      <a16:creationId xmlns:a16="http://schemas.microsoft.com/office/drawing/2014/main" id="{74879DCB-1FE3-46FF-84FC-7BCE7EA974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5" name="Picture 16">
                  <a:extLst>
                    <a:ext uri="{FF2B5EF4-FFF2-40B4-BE49-F238E27FC236}">
                      <a16:creationId xmlns:a16="http://schemas.microsoft.com/office/drawing/2014/main" id="{2A93957E-E823-480A-BFE3-081F6EB8A8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6" name="Picture 17">
                  <a:extLst>
                    <a:ext uri="{FF2B5EF4-FFF2-40B4-BE49-F238E27FC236}">
                      <a16:creationId xmlns:a16="http://schemas.microsoft.com/office/drawing/2014/main" id="{A9AC01A7-D2AE-464D-B603-C94298F566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7" name="Picture 18">
                  <a:extLst>
                    <a:ext uri="{FF2B5EF4-FFF2-40B4-BE49-F238E27FC236}">
                      <a16:creationId xmlns:a16="http://schemas.microsoft.com/office/drawing/2014/main" id="{42D5AFCC-40E2-49BF-8935-DB9130F7A2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8" name="Picture 19">
                  <a:extLst>
                    <a:ext uri="{FF2B5EF4-FFF2-40B4-BE49-F238E27FC236}">
                      <a16:creationId xmlns:a16="http://schemas.microsoft.com/office/drawing/2014/main" id="{544E7F1B-DB1E-44A2-8A84-72CF649B6C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9" name="Picture 20">
                  <a:extLst>
                    <a:ext uri="{FF2B5EF4-FFF2-40B4-BE49-F238E27FC236}">
                      <a16:creationId xmlns:a16="http://schemas.microsoft.com/office/drawing/2014/main" id="{D66DF264-FD7C-4349-BBC1-5BAA8439A8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0" name="Picture 21">
                  <a:extLst>
                    <a:ext uri="{FF2B5EF4-FFF2-40B4-BE49-F238E27FC236}">
                      <a16:creationId xmlns:a16="http://schemas.microsoft.com/office/drawing/2014/main" id="{ADDC585F-B2BC-489F-9082-9ED7F8B9AA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1" name="Picture 22">
                  <a:extLst>
                    <a:ext uri="{FF2B5EF4-FFF2-40B4-BE49-F238E27FC236}">
                      <a16:creationId xmlns:a16="http://schemas.microsoft.com/office/drawing/2014/main" id="{525E0819-E957-4188-BE6F-DDEAA5259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2" name="Picture 23">
                  <a:extLst>
                    <a:ext uri="{FF2B5EF4-FFF2-40B4-BE49-F238E27FC236}">
                      <a16:creationId xmlns:a16="http://schemas.microsoft.com/office/drawing/2014/main" id="{54BF127B-4247-491B-A215-7EADD01DEC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8" name="Group 56">
                <a:extLst>
                  <a:ext uri="{FF2B5EF4-FFF2-40B4-BE49-F238E27FC236}">
                    <a16:creationId xmlns:a16="http://schemas.microsoft.com/office/drawing/2014/main" id="{10AACE2E-B48B-4B3A-B319-AACC99869BAA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53" name="Picture 14">
                  <a:extLst>
                    <a:ext uri="{FF2B5EF4-FFF2-40B4-BE49-F238E27FC236}">
                      <a16:creationId xmlns:a16="http://schemas.microsoft.com/office/drawing/2014/main" id="{A287DE0A-A6A8-4E54-B0E5-A6E4BD5424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4" name="Picture 15">
                  <a:extLst>
                    <a:ext uri="{FF2B5EF4-FFF2-40B4-BE49-F238E27FC236}">
                      <a16:creationId xmlns:a16="http://schemas.microsoft.com/office/drawing/2014/main" id="{A7DF54E3-33A3-4091-B221-E09FD9BF9D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5" name="Picture 16">
                  <a:extLst>
                    <a:ext uri="{FF2B5EF4-FFF2-40B4-BE49-F238E27FC236}">
                      <a16:creationId xmlns:a16="http://schemas.microsoft.com/office/drawing/2014/main" id="{170D6986-2DC3-4F26-A071-9EEDD6DDF2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6" name="Picture 17">
                  <a:extLst>
                    <a:ext uri="{FF2B5EF4-FFF2-40B4-BE49-F238E27FC236}">
                      <a16:creationId xmlns:a16="http://schemas.microsoft.com/office/drawing/2014/main" id="{4D21A03B-DD75-45A5-8E5A-98B7EB60B6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7" name="Picture 18">
                  <a:extLst>
                    <a:ext uri="{FF2B5EF4-FFF2-40B4-BE49-F238E27FC236}">
                      <a16:creationId xmlns:a16="http://schemas.microsoft.com/office/drawing/2014/main" id="{BCE5C7AB-3BAD-4FA5-A11E-3D96C91BE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8" name="Picture 19">
                  <a:extLst>
                    <a:ext uri="{FF2B5EF4-FFF2-40B4-BE49-F238E27FC236}">
                      <a16:creationId xmlns:a16="http://schemas.microsoft.com/office/drawing/2014/main" id="{96261087-64D5-4B36-956A-F400955502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9" name="Picture 20">
                  <a:extLst>
                    <a:ext uri="{FF2B5EF4-FFF2-40B4-BE49-F238E27FC236}">
                      <a16:creationId xmlns:a16="http://schemas.microsoft.com/office/drawing/2014/main" id="{E262EEF0-0439-40A1-8953-D6DAE3B6F7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0" name="Picture 21">
                  <a:extLst>
                    <a:ext uri="{FF2B5EF4-FFF2-40B4-BE49-F238E27FC236}">
                      <a16:creationId xmlns:a16="http://schemas.microsoft.com/office/drawing/2014/main" id="{8D8115C7-3BF1-4D72-85BA-ECE9D4B002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1" name="Picture 22">
                  <a:extLst>
                    <a:ext uri="{FF2B5EF4-FFF2-40B4-BE49-F238E27FC236}">
                      <a16:creationId xmlns:a16="http://schemas.microsoft.com/office/drawing/2014/main" id="{9B276E61-A3D9-4682-8613-D6DFB639E7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2" name="Picture 23">
                  <a:extLst>
                    <a:ext uri="{FF2B5EF4-FFF2-40B4-BE49-F238E27FC236}">
                      <a16:creationId xmlns:a16="http://schemas.microsoft.com/office/drawing/2014/main" id="{494EDFB1-A51A-4048-A79E-B16E0AD8BA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9" name="Group 56">
                <a:extLst>
                  <a:ext uri="{FF2B5EF4-FFF2-40B4-BE49-F238E27FC236}">
                    <a16:creationId xmlns:a16="http://schemas.microsoft.com/office/drawing/2014/main" id="{CED4A80F-FB1E-4580-90F4-258063112160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43" name="Picture 14">
                  <a:extLst>
                    <a:ext uri="{FF2B5EF4-FFF2-40B4-BE49-F238E27FC236}">
                      <a16:creationId xmlns:a16="http://schemas.microsoft.com/office/drawing/2014/main" id="{760A41C8-97FB-4C53-A649-0D28312BF4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4" name="Picture 15">
                  <a:extLst>
                    <a:ext uri="{FF2B5EF4-FFF2-40B4-BE49-F238E27FC236}">
                      <a16:creationId xmlns:a16="http://schemas.microsoft.com/office/drawing/2014/main" id="{F08E935C-4824-4154-8D4E-F4138CE8B1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5" name="Picture 16">
                  <a:extLst>
                    <a:ext uri="{FF2B5EF4-FFF2-40B4-BE49-F238E27FC236}">
                      <a16:creationId xmlns:a16="http://schemas.microsoft.com/office/drawing/2014/main" id="{15C54191-4C1F-4BE7-BB91-E53B164213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6" name="Picture 17">
                  <a:extLst>
                    <a:ext uri="{FF2B5EF4-FFF2-40B4-BE49-F238E27FC236}">
                      <a16:creationId xmlns:a16="http://schemas.microsoft.com/office/drawing/2014/main" id="{FCBEA902-521C-4F6E-8465-2952B97D77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7" name="Picture 18">
                  <a:extLst>
                    <a:ext uri="{FF2B5EF4-FFF2-40B4-BE49-F238E27FC236}">
                      <a16:creationId xmlns:a16="http://schemas.microsoft.com/office/drawing/2014/main" id="{2218AA1D-0172-429B-9A2D-E2CEA5B4A8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8" name="Picture 19">
                  <a:extLst>
                    <a:ext uri="{FF2B5EF4-FFF2-40B4-BE49-F238E27FC236}">
                      <a16:creationId xmlns:a16="http://schemas.microsoft.com/office/drawing/2014/main" id="{F6473AFF-03ED-4C02-976D-ADC3BE26FE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9" name="Picture 20">
                  <a:extLst>
                    <a:ext uri="{FF2B5EF4-FFF2-40B4-BE49-F238E27FC236}">
                      <a16:creationId xmlns:a16="http://schemas.microsoft.com/office/drawing/2014/main" id="{80E7056A-3DCD-46B9-9426-5E97F9A6F9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0" name="Picture 21">
                  <a:extLst>
                    <a:ext uri="{FF2B5EF4-FFF2-40B4-BE49-F238E27FC236}">
                      <a16:creationId xmlns:a16="http://schemas.microsoft.com/office/drawing/2014/main" id="{8B454A15-84C6-4815-AC6E-C3A0386CB7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1" name="Picture 22">
                  <a:extLst>
                    <a:ext uri="{FF2B5EF4-FFF2-40B4-BE49-F238E27FC236}">
                      <a16:creationId xmlns:a16="http://schemas.microsoft.com/office/drawing/2014/main" id="{21B1C130-74CB-48F5-BAAC-423387AE58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2" name="Picture 23">
                  <a:extLst>
                    <a:ext uri="{FF2B5EF4-FFF2-40B4-BE49-F238E27FC236}">
                      <a16:creationId xmlns:a16="http://schemas.microsoft.com/office/drawing/2014/main" id="{A4550044-A201-4E6C-9665-E933DDC37C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0" name="Group 56">
                <a:extLst>
                  <a:ext uri="{FF2B5EF4-FFF2-40B4-BE49-F238E27FC236}">
                    <a16:creationId xmlns:a16="http://schemas.microsoft.com/office/drawing/2014/main" id="{BA00B5C6-0EE8-424C-B766-F1AD2B42C0D7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33" name="Picture 14">
                  <a:extLst>
                    <a:ext uri="{FF2B5EF4-FFF2-40B4-BE49-F238E27FC236}">
                      <a16:creationId xmlns:a16="http://schemas.microsoft.com/office/drawing/2014/main" id="{3233628F-AC51-445D-87DA-CB4CED0E17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4" name="Picture 15">
                  <a:extLst>
                    <a:ext uri="{FF2B5EF4-FFF2-40B4-BE49-F238E27FC236}">
                      <a16:creationId xmlns:a16="http://schemas.microsoft.com/office/drawing/2014/main" id="{BA20D0AF-06EC-4255-831B-65396B6EB0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5" name="Picture 16">
                  <a:extLst>
                    <a:ext uri="{FF2B5EF4-FFF2-40B4-BE49-F238E27FC236}">
                      <a16:creationId xmlns:a16="http://schemas.microsoft.com/office/drawing/2014/main" id="{68D28C77-5D09-4099-87B6-D59DEE4D42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6" name="Picture 17">
                  <a:extLst>
                    <a:ext uri="{FF2B5EF4-FFF2-40B4-BE49-F238E27FC236}">
                      <a16:creationId xmlns:a16="http://schemas.microsoft.com/office/drawing/2014/main" id="{D0B1DCC4-549B-4AC3-B3C1-BFFB4E83D8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7" name="Picture 18">
                  <a:extLst>
                    <a:ext uri="{FF2B5EF4-FFF2-40B4-BE49-F238E27FC236}">
                      <a16:creationId xmlns:a16="http://schemas.microsoft.com/office/drawing/2014/main" id="{46A8674F-A419-427F-AA0F-994BA0966F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8" name="Picture 19">
                  <a:extLst>
                    <a:ext uri="{FF2B5EF4-FFF2-40B4-BE49-F238E27FC236}">
                      <a16:creationId xmlns:a16="http://schemas.microsoft.com/office/drawing/2014/main" id="{E9D5DA71-2846-41EE-8E95-8F88F4D6B0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9" name="Picture 20">
                  <a:extLst>
                    <a:ext uri="{FF2B5EF4-FFF2-40B4-BE49-F238E27FC236}">
                      <a16:creationId xmlns:a16="http://schemas.microsoft.com/office/drawing/2014/main" id="{E502FB9D-CA69-41D4-8A87-5D5ECBD6BA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0" name="Picture 21">
                  <a:extLst>
                    <a:ext uri="{FF2B5EF4-FFF2-40B4-BE49-F238E27FC236}">
                      <a16:creationId xmlns:a16="http://schemas.microsoft.com/office/drawing/2014/main" id="{3EC33BDF-5EDE-452D-8801-78358E9CAB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1" name="Picture 22">
                  <a:extLst>
                    <a:ext uri="{FF2B5EF4-FFF2-40B4-BE49-F238E27FC236}">
                      <a16:creationId xmlns:a16="http://schemas.microsoft.com/office/drawing/2014/main" id="{B2B77DC9-8A75-44CB-885D-069CE46C2D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2" name="Picture 23">
                  <a:extLst>
                    <a:ext uri="{FF2B5EF4-FFF2-40B4-BE49-F238E27FC236}">
                      <a16:creationId xmlns:a16="http://schemas.microsoft.com/office/drawing/2014/main" id="{B71E27D0-2754-4A18-8585-75711FC84E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1" name="Group 56">
                <a:extLst>
                  <a:ext uri="{FF2B5EF4-FFF2-40B4-BE49-F238E27FC236}">
                    <a16:creationId xmlns:a16="http://schemas.microsoft.com/office/drawing/2014/main" id="{A4BBC0FF-5E4B-45E4-AECC-BEC4FD3433CB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23" name="Picture 14">
                  <a:extLst>
                    <a:ext uri="{FF2B5EF4-FFF2-40B4-BE49-F238E27FC236}">
                      <a16:creationId xmlns:a16="http://schemas.microsoft.com/office/drawing/2014/main" id="{5734C8D6-705D-4474-ADEA-CAD711B05A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4" name="Picture 15">
                  <a:extLst>
                    <a:ext uri="{FF2B5EF4-FFF2-40B4-BE49-F238E27FC236}">
                      <a16:creationId xmlns:a16="http://schemas.microsoft.com/office/drawing/2014/main" id="{2F826DF6-4D22-4024-94AE-B3D63EF42C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5" name="Picture 16">
                  <a:extLst>
                    <a:ext uri="{FF2B5EF4-FFF2-40B4-BE49-F238E27FC236}">
                      <a16:creationId xmlns:a16="http://schemas.microsoft.com/office/drawing/2014/main" id="{07CE3BFA-9102-466D-A105-F7EA9C072B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6" name="Picture 17">
                  <a:extLst>
                    <a:ext uri="{FF2B5EF4-FFF2-40B4-BE49-F238E27FC236}">
                      <a16:creationId xmlns:a16="http://schemas.microsoft.com/office/drawing/2014/main" id="{014D90BC-9D97-44F9-96FD-CC874BF9438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7" name="Picture 18">
                  <a:extLst>
                    <a:ext uri="{FF2B5EF4-FFF2-40B4-BE49-F238E27FC236}">
                      <a16:creationId xmlns:a16="http://schemas.microsoft.com/office/drawing/2014/main" id="{18E335BC-2D7C-49C9-B459-18A5881220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8" name="Picture 19">
                  <a:extLst>
                    <a:ext uri="{FF2B5EF4-FFF2-40B4-BE49-F238E27FC236}">
                      <a16:creationId xmlns:a16="http://schemas.microsoft.com/office/drawing/2014/main" id="{1F60BDC3-3B6C-4B91-AF3F-6D8855557B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9" name="Picture 20">
                  <a:extLst>
                    <a:ext uri="{FF2B5EF4-FFF2-40B4-BE49-F238E27FC236}">
                      <a16:creationId xmlns:a16="http://schemas.microsoft.com/office/drawing/2014/main" id="{9C4FD9E5-B07B-472D-940F-C4E6D0A172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0" name="Picture 21">
                  <a:extLst>
                    <a:ext uri="{FF2B5EF4-FFF2-40B4-BE49-F238E27FC236}">
                      <a16:creationId xmlns:a16="http://schemas.microsoft.com/office/drawing/2014/main" id="{856DCF09-D5C7-4B3F-AB57-3624E756A5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1" name="Picture 22">
                  <a:extLst>
                    <a:ext uri="{FF2B5EF4-FFF2-40B4-BE49-F238E27FC236}">
                      <a16:creationId xmlns:a16="http://schemas.microsoft.com/office/drawing/2014/main" id="{A39C2FDB-34FB-44AE-B76C-89E4FF1CA4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2" name="Picture 23">
                  <a:extLst>
                    <a:ext uri="{FF2B5EF4-FFF2-40B4-BE49-F238E27FC236}">
                      <a16:creationId xmlns:a16="http://schemas.microsoft.com/office/drawing/2014/main" id="{D54E4A13-B049-4DB0-9D4D-EF6B45B012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2" name="Group 56">
                <a:extLst>
                  <a:ext uri="{FF2B5EF4-FFF2-40B4-BE49-F238E27FC236}">
                    <a16:creationId xmlns:a16="http://schemas.microsoft.com/office/drawing/2014/main" id="{A60F53A2-0C4A-4820-9F2D-BE40E3F26BDC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13" name="Picture 2012">
                  <a:extLst>
                    <a:ext uri="{FF2B5EF4-FFF2-40B4-BE49-F238E27FC236}">
                      <a16:creationId xmlns:a16="http://schemas.microsoft.com/office/drawing/2014/main" id="{4C91AE67-8E26-4199-8838-A3DB55F7F4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4" name="Picture 2013">
                  <a:extLst>
                    <a:ext uri="{FF2B5EF4-FFF2-40B4-BE49-F238E27FC236}">
                      <a16:creationId xmlns:a16="http://schemas.microsoft.com/office/drawing/2014/main" id="{5F7D352D-EC2D-47E6-AAA1-ACA6D3D768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5" name="Picture 2014">
                  <a:extLst>
                    <a:ext uri="{FF2B5EF4-FFF2-40B4-BE49-F238E27FC236}">
                      <a16:creationId xmlns:a16="http://schemas.microsoft.com/office/drawing/2014/main" id="{B81272C3-432C-4923-A9C9-7F619DB692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6" name="Picture 2015">
                  <a:extLst>
                    <a:ext uri="{FF2B5EF4-FFF2-40B4-BE49-F238E27FC236}">
                      <a16:creationId xmlns:a16="http://schemas.microsoft.com/office/drawing/2014/main" id="{E4670D0B-B590-4C67-B485-74D6F9DF80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7" name="Picture 2016">
                  <a:extLst>
                    <a:ext uri="{FF2B5EF4-FFF2-40B4-BE49-F238E27FC236}">
                      <a16:creationId xmlns:a16="http://schemas.microsoft.com/office/drawing/2014/main" id="{89A792DA-D94F-42B2-90DD-947190A06F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8" name="Picture 2017">
                  <a:extLst>
                    <a:ext uri="{FF2B5EF4-FFF2-40B4-BE49-F238E27FC236}">
                      <a16:creationId xmlns:a16="http://schemas.microsoft.com/office/drawing/2014/main" id="{5582E174-5AE9-4940-9F9C-A8DA9077C3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9" name="Picture 2018">
                  <a:extLst>
                    <a:ext uri="{FF2B5EF4-FFF2-40B4-BE49-F238E27FC236}">
                      <a16:creationId xmlns:a16="http://schemas.microsoft.com/office/drawing/2014/main" id="{83736058-9B8E-46FC-8B13-12280B25B6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0" name="Picture 2019">
                  <a:extLst>
                    <a:ext uri="{FF2B5EF4-FFF2-40B4-BE49-F238E27FC236}">
                      <a16:creationId xmlns:a16="http://schemas.microsoft.com/office/drawing/2014/main" id="{5EC45A58-49E3-4A1A-9821-D5E526DD4D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1" name="Picture 2020">
                  <a:extLst>
                    <a:ext uri="{FF2B5EF4-FFF2-40B4-BE49-F238E27FC236}">
                      <a16:creationId xmlns:a16="http://schemas.microsoft.com/office/drawing/2014/main" id="{25AFD447-A1F5-4CFD-8008-62A85822F7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2" name="Picture 2021">
                  <a:extLst>
                    <a:ext uri="{FF2B5EF4-FFF2-40B4-BE49-F238E27FC236}">
                      <a16:creationId xmlns:a16="http://schemas.microsoft.com/office/drawing/2014/main" id="{9C4C9170-DCD6-416E-ACA0-28C2F78BDA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999" name="Flowchart: Data 1998">
              <a:extLst>
                <a:ext uri="{FF2B5EF4-FFF2-40B4-BE49-F238E27FC236}">
                  <a16:creationId xmlns:a16="http://schemas.microsoft.com/office/drawing/2014/main" id="{62F8B263-4D87-4164-99FC-DD7A9B178EB4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00" name="Flowchart: Data 1999">
              <a:extLst>
                <a:ext uri="{FF2B5EF4-FFF2-40B4-BE49-F238E27FC236}">
                  <a16:creationId xmlns:a16="http://schemas.microsoft.com/office/drawing/2014/main" id="{12358615-C8A6-4940-9DD1-B416C67DFCD3}"/>
                </a:ext>
              </a:extLst>
            </p:cNvPr>
            <p:cNvSpPr/>
            <p:nvPr/>
          </p:nvSpPr>
          <p:spPr>
            <a:xfrm rot="16200000">
              <a:off x="5186108" y="2243009"/>
              <a:ext cx="1391489" cy="122768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01" name="Rectangle 2000">
              <a:extLst>
                <a:ext uri="{FF2B5EF4-FFF2-40B4-BE49-F238E27FC236}">
                  <a16:creationId xmlns:a16="http://schemas.microsoft.com/office/drawing/2014/main" id="{DED332BB-0A22-430A-9F80-7D7C4B8A56D3}"/>
                </a:ext>
              </a:extLst>
            </p:cNvPr>
            <p:cNvSpPr/>
            <p:nvPr/>
          </p:nvSpPr>
          <p:spPr>
            <a:xfrm>
              <a:off x="5820464" y="1376732"/>
              <a:ext cx="1387108" cy="13373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2" name="Rectangle 2001">
              <a:extLst>
                <a:ext uri="{FF2B5EF4-FFF2-40B4-BE49-F238E27FC236}">
                  <a16:creationId xmlns:a16="http://schemas.microsoft.com/office/drawing/2014/main" id="{F5980A46-4978-4C5F-B9CC-9EBE01C218BD}"/>
                </a:ext>
              </a:extLst>
            </p:cNvPr>
            <p:cNvSpPr/>
            <p:nvPr/>
          </p:nvSpPr>
          <p:spPr>
            <a:xfrm>
              <a:off x="5820740" y="1383760"/>
              <a:ext cx="123950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52" name="TextBox 751">
            <a:extLst>
              <a:ext uri="{FF2B5EF4-FFF2-40B4-BE49-F238E27FC236}">
                <a16:creationId xmlns:a16="http://schemas.microsoft.com/office/drawing/2014/main" id="{82E9680E-1A7F-40E0-8E8E-B8BB34126E5A}"/>
              </a:ext>
            </a:extLst>
          </p:cNvPr>
          <p:cNvSpPr txBox="1"/>
          <p:nvPr/>
        </p:nvSpPr>
        <p:spPr>
          <a:xfrm>
            <a:off x="10571976" y="413600"/>
            <a:ext cx="489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753" name="TextBox 752">
            <a:extLst>
              <a:ext uri="{FF2B5EF4-FFF2-40B4-BE49-F238E27FC236}">
                <a16:creationId xmlns:a16="http://schemas.microsoft.com/office/drawing/2014/main" id="{DA2886EC-807F-4CBE-A89A-DC986A658519}"/>
              </a:ext>
            </a:extLst>
          </p:cNvPr>
          <p:cNvSpPr txBox="1"/>
          <p:nvPr/>
        </p:nvSpPr>
        <p:spPr>
          <a:xfrm>
            <a:off x="10882879" y="419081"/>
            <a:ext cx="489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754" name="TextBox 753">
            <a:extLst>
              <a:ext uri="{FF2B5EF4-FFF2-40B4-BE49-F238E27FC236}">
                <a16:creationId xmlns:a16="http://schemas.microsoft.com/office/drawing/2014/main" id="{275BE7B0-8686-4B24-96AA-3233A548133C}"/>
              </a:ext>
            </a:extLst>
          </p:cNvPr>
          <p:cNvSpPr txBox="1"/>
          <p:nvPr/>
        </p:nvSpPr>
        <p:spPr>
          <a:xfrm>
            <a:off x="11184098" y="410229"/>
            <a:ext cx="489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944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752" grpId="0"/>
      <p:bldP spid="753" grpId="0"/>
      <p:bldP spid="7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84ED23C7-BAAE-4973-8174-A8C7B15EA26A}"/>
              </a:ext>
            </a:extLst>
          </p:cNvPr>
          <p:cNvSpPr/>
          <p:nvPr/>
        </p:nvSpPr>
        <p:spPr>
          <a:xfrm>
            <a:off x="302411" y="307979"/>
            <a:ext cx="11581503" cy="80997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dirty="0">
                <a:solidFill>
                  <a:schemeClr val="tx1"/>
                </a:solidFill>
              </a:rPr>
              <a:t>Write the number represented by the blocks below: 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1135B9A-97C7-47F0-A51B-056842680903}"/>
              </a:ext>
            </a:extLst>
          </p:cNvPr>
          <p:cNvGrpSpPr/>
          <p:nvPr/>
        </p:nvGrpSpPr>
        <p:grpSpPr>
          <a:xfrm>
            <a:off x="4131063" y="1519542"/>
            <a:ext cx="1539560" cy="1515856"/>
            <a:chOff x="4975891" y="1527626"/>
            <a:chExt cx="1539560" cy="1515856"/>
          </a:xfrm>
        </p:grpSpPr>
        <p:grpSp>
          <p:nvGrpSpPr>
            <p:cNvPr id="86" name="Group 56">
              <a:extLst>
                <a:ext uri="{FF2B5EF4-FFF2-40B4-BE49-F238E27FC236}">
                  <a16:creationId xmlns:a16="http://schemas.microsoft.com/office/drawing/2014/main" id="{8B2F57BB-85DE-4558-BBC9-72E84BB42DE4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87" name="Picture 14">
                <a:extLst>
                  <a:ext uri="{FF2B5EF4-FFF2-40B4-BE49-F238E27FC236}">
                    <a16:creationId xmlns:a16="http://schemas.microsoft.com/office/drawing/2014/main" id="{F87DF112-1463-48B9-BCBC-20498FF4D3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" name="Picture 15">
                <a:extLst>
                  <a:ext uri="{FF2B5EF4-FFF2-40B4-BE49-F238E27FC236}">
                    <a16:creationId xmlns:a16="http://schemas.microsoft.com/office/drawing/2014/main" id="{DD4F60E6-2337-4C80-A614-2BBEA35D50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" name="Picture 16">
                <a:extLst>
                  <a:ext uri="{FF2B5EF4-FFF2-40B4-BE49-F238E27FC236}">
                    <a16:creationId xmlns:a16="http://schemas.microsoft.com/office/drawing/2014/main" id="{AB6589F2-BAD0-4410-B1A3-51AF9EC830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" name="Picture 17">
                <a:extLst>
                  <a:ext uri="{FF2B5EF4-FFF2-40B4-BE49-F238E27FC236}">
                    <a16:creationId xmlns:a16="http://schemas.microsoft.com/office/drawing/2014/main" id="{474DB480-064C-427E-B9D4-80AB51DC2A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" name="Picture 18">
                <a:extLst>
                  <a:ext uri="{FF2B5EF4-FFF2-40B4-BE49-F238E27FC236}">
                    <a16:creationId xmlns:a16="http://schemas.microsoft.com/office/drawing/2014/main" id="{92C984C8-5571-43D2-A3CD-379939F871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2" name="Picture 19">
                <a:extLst>
                  <a:ext uri="{FF2B5EF4-FFF2-40B4-BE49-F238E27FC236}">
                    <a16:creationId xmlns:a16="http://schemas.microsoft.com/office/drawing/2014/main" id="{BB1B0FB9-B3E4-4366-8B1B-64CE37359A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3" name="Picture 20">
                <a:extLst>
                  <a:ext uri="{FF2B5EF4-FFF2-40B4-BE49-F238E27FC236}">
                    <a16:creationId xmlns:a16="http://schemas.microsoft.com/office/drawing/2014/main" id="{D94B030C-4401-40A7-8146-E602766E6D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" name="Picture 21">
                <a:extLst>
                  <a:ext uri="{FF2B5EF4-FFF2-40B4-BE49-F238E27FC236}">
                    <a16:creationId xmlns:a16="http://schemas.microsoft.com/office/drawing/2014/main" id="{885591E4-6B0E-4796-AA9E-85FDACC039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5" name="Picture 22">
                <a:extLst>
                  <a:ext uri="{FF2B5EF4-FFF2-40B4-BE49-F238E27FC236}">
                    <a16:creationId xmlns:a16="http://schemas.microsoft.com/office/drawing/2014/main" id="{C2E9B373-409D-454F-A13F-38F00216A8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6" name="Picture 23">
                <a:extLst>
                  <a:ext uri="{FF2B5EF4-FFF2-40B4-BE49-F238E27FC236}">
                    <a16:creationId xmlns:a16="http://schemas.microsoft.com/office/drawing/2014/main" id="{B2977AA6-5835-49F7-8EFC-B35668B704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" name="Group 56">
              <a:extLst>
                <a:ext uri="{FF2B5EF4-FFF2-40B4-BE49-F238E27FC236}">
                  <a16:creationId xmlns:a16="http://schemas.microsoft.com/office/drawing/2014/main" id="{F779B301-7190-421E-9AC0-6B92E3641B1F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77" name="Picture 14">
                <a:extLst>
                  <a:ext uri="{FF2B5EF4-FFF2-40B4-BE49-F238E27FC236}">
                    <a16:creationId xmlns:a16="http://schemas.microsoft.com/office/drawing/2014/main" id="{D6AB02F8-EEC4-4908-BB3E-BB6DC8028E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" name="Picture 15">
                <a:extLst>
                  <a:ext uri="{FF2B5EF4-FFF2-40B4-BE49-F238E27FC236}">
                    <a16:creationId xmlns:a16="http://schemas.microsoft.com/office/drawing/2014/main" id="{1FE3A355-BB18-4ACA-B80F-1E2735FB11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9" name="Picture 16">
                <a:extLst>
                  <a:ext uri="{FF2B5EF4-FFF2-40B4-BE49-F238E27FC236}">
                    <a16:creationId xmlns:a16="http://schemas.microsoft.com/office/drawing/2014/main" id="{1AEFBDCB-3CF2-4189-B2E6-D260390BD5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0" name="Picture 17">
                <a:extLst>
                  <a:ext uri="{FF2B5EF4-FFF2-40B4-BE49-F238E27FC236}">
                    <a16:creationId xmlns:a16="http://schemas.microsoft.com/office/drawing/2014/main" id="{1523AFE6-255D-462B-BBC2-6DC7F0BE7D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" name="Picture 18">
                <a:extLst>
                  <a:ext uri="{FF2B5EF4-FFF2-40B4-BE49-F238E27FC236}">
                    <a16:creationId xmlns:a16="http://schemas.microsoft.com/office/drawing/2014/main" id="{9BE015E2-E661-4C59-A8BE-7B92507058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" name="Picture 19">
                <a:extLst>
                  <a:ext uri="{FF2B5EF4-FFF2-40B4-BE49-F238E27FC236}">
                    <a16:creationId xmlns:a16="http://schemas.microsoft.com/office/drawing/2014/main" id="{8470C379-1E84-4C3A-9669-58F35AB759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" name="Picture 20">
                <a:extLst>
                  <a:ext uri="{FF2B5EF4-FFF2-40B4-BE49-F238E27FC236}">
                    <a16:creationId xmlns:a16="http://schemas.microsoft.com/office/drawing/2014/main" id="{5F87E7ED-9642-4768-AB71-80E7F1A1BC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" name="Picture 21">
                <a:extLst>
                  <a:ext uri="{FF2B5EF4-FFF2-40B4-BE49-F238E27FC236}">
                    <a16:creationId xmlns:a16="http://schemas.microsoft.com/office/drawing/2014/main" id="{EC80A71C-10AF-49FF-977B-E51B421368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" name="Picture 22">
                <a:extLst>
                  <a:ext uri="{FF2B5EF4-FFF2-40B4-BE49-F238E27FC236}">
                    <a16:creationId xmlns:a16="http://schemas.microsoft.com/office/drawing/2014/main" id="{422B1D2B-5B86-4F68-8DEB-BB9155180F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" name="Picture 23">
                <a:extLst>
                  <a:ext uri="{FF2B5EF4-FFF2-40B4-BE49-F238E27FC236}">
                    <a16:creationId xmlns:a16="http://schemas.microsoft.com/office/drawing/2014/main" id="{A4220A66-CF51-4A56-8D5E-CA6C4E6D45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9" name="Group 56">
              <a:extLst>
                <a:ext uri="{FF2B5EF4-FFF2-40B4-BE49-F238E27FC236}">
                  <a16:creationId xmlns:a16="http://schemas.microsoft.com/office/drawing/2014/main" id="{2F6C6CE7-0797-47A2-AE0E-25AEBDBA3900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67" name="Picture 14">
                <a:extLst>
                  <a:ext uri="{FF2B5EF4-FFF2-40B4-BE49-F238E27FC236}">
                    <a16:creationId xmlns:a16="http://schemas.microsoft.com/office/drawing/2014/main" id="{4CF56A08-A513-439A-950F-164DB030BC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8" name="Picture 15">
                <a:extLst>
                  <a:ext uri="{FF2B5EF4-FFF2-40B4-BE49-F238E27FC236}">
                    <a16:creationId xmlns:a16="http://schemas.microsoft.com/office/drawing/2014/main" id="{192DE04A-F711-4B40-AF25-34B281DDA1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9" name="Picture 16">
                <a:extLst>
                  <a:ext uri="{FF2B5EF4-FFF2-40B4-BE49-F238E27FC236}">
                    <a16:creationId xmlns:a16="http://schemas.microsoft.com/office/drawing/2014/main" id="{842D9821-DD93-4535-B247-074882A298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0" name="Picture 17">
                <a:extLst>
                  <a:ext uri="{FF2B5EF4-FFF2-40B4-BE49-F238E27FC236}">
                    <a16:creationId xmlns:a16="http://schemas.microsoft.com/office/drawing/2014/main" id="{E3E011D8-8829-4047-8B46-1E0D88A4C2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" name="Picture 18">
                <a:extLst>
                  <a:ext uri="{FF2B5EF4-FFF2-40B4-BE49-F238E27FC236}">
                    <a16:creationId xmlns:a16="http://schemas.microsoft.com/office/drawing/2014/main" id="{A94DF8BB-F32E-4798-9F64-EE60DA9B1D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" name="Picture 19">
                <a:extLst>
                  <a:ext uri="{FF2B5EF4-FFF2-40B4-BE49-F238E27FC236}">
                    <a16:creationId xmlns:a16="http://schemas.microsoft.com/office/drawing/2014/main" id="{17AA177A-C8DC-4F25-99B0-E0A4CEEF62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" name="Picture 20">
                <a:extLst>
                  <a:ext uri="{FF2B5EF4-FFF2-40B4-BE49-F238E27FC236}">
                    <a16:creationId xmlns:a16="http://schemas.microsoft.com/office/drawing/2014/main" id="{322317FE-8DD8-4C74-9F8B-D7E79E438C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" name="Picture 21">
                <a:extLst>
                  <a:ext uri="{FF2B5EF4-FFF2-40B4-BE49-F238E27FC236}">
                    <a16:creationId xmlns:a16="http://schemas.microsoft.com/office/drawing/2014/main" id="{34964BCB-C8F2-4903-B77D-FEE5D0962A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" name="Picture 22">
                <a:extLst>
                  <a:ext uri="{FF2B5EF4-FFF2-40B4-BE49-F238E27FC236}">
                    <a16:creationId xmlns:a16="http://schemas.microsoft.com/office/drawing/2014/main" id="{024F397E-A5EF-4CDF-9781-DB235D995B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" name="Picture 23">
                <a:extLst>
                  <a:ext uri="{FF2B5EF4-FFF2-40B4-BE49-F238E27FC236}">
                    <a16:creationId xmlns:a16="http://schemas.microsoft.com/office/drawing/2014/main" id="{00C310AB-237B-4105-8213-B030A8B5BD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0" name="Group 56">
              <a:extLst>
                <a:ext uri="{FF2B5EF4-FFF2-40B4-BE49-F238E27FC236}">
                  <a16:creationId xmlns:a16="http://schemas.microsoft.com/office/drawing/2014/main" id="{13F77C68-88E9-4406-B651-55AA8FCEAAEF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57" name="Picture 14">
                <a:extLst>
                  <a:ext uri="{FF2B5EF4-FFF2-40B4-BE49-F238E27FC236}">
                    <a16:creationId xmlns:a16="http://schemas.microsoft.com/office/drawing/2014/main" id="{9AF0D69F-1990-435A-A7B8-C6B6C39529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8" name="Picture 15">
                <a:extLst>
                  <a:ext uri="{FF2B5EF4-FFF2-40B4-BE49-F238E27FC236}">
                    <a16:creationId xmlns:a16="http://schemas.microsoft.com/office/drawing/2014/main" id="{8C71C130-0AB6-400C-A4ED-EAE6F40177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" name="Picture 16">
                <a:extLst>
                  <a:ext uri="{FF2B5EF4-FFF2-40B4-BE49-F238E27FC236}">
                    <a16:creationId xmlns:a16="http://schemas.microsoft.com/office/drawing/2014/main" id="{16FCAEDF-5641-44EE-9329-6CE0405769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" name="Picture 17">
                <a:extLst>
                  <a:ext uri="{FF2B5EF4-FFF2-40B4-BE49-F238E27FC236}">
                    <a16:creationId xmlns:a16="http://schemas.microsoft.com/office/drawing/2014/main" id="{2AF91B99-4A77-465C-84E4-BC1E7E9F1E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" name="Picture 18">
                <a:extLst>
                  <a:ext uri="{FF2B5EF4-FFF2-40B4-BE49-F238E27FC236}">
                    <a16:creationId xmlns:a16="http://schemas.microsoft.com/office/drawing/2014/main" id="{73A49C5F-E6FA-4CC2-955E-D871FF6B4D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" name="Picture 19">
                <a:extLst>
                  <a:ext uri="{FF2B5EF4-FFF2-40B4-BE49-F238E27FC236}">
                    <a16:creationId xmlns:a16="http://schemas.microsoft.com/office/drawing/2014/main" id="{CA6C74B2-1269-461C-9CB6-4EEDAE2C98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" name="Picture 20">
                <a:extLst>
                  <a:ext uri="{FF2B5EF4-FFF2-40B4-BE49-F238E27FC236}">
                    <a16:creationId xmlns:a16="http://schemas.microsoft.com/office/drawing/2014/main" id="{9BE034FF-421A-4BCE-9C7D-3A24D471E1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" name="Picture 21">
                <a:extLst>
                  <a:ext uri="{FF2B5EF4-FFF2-40B4-BE49-F238E27FC236}">
                    <a16:creationId xmlns:a16="http://schemas.microsoft.com/office/drawing/2014/main" id="{5897981A-F9CD-46D4-B707-2BA90A924D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" name="Picture 22">
                <a:extLst>
                  <a:ext uri="{FF2B5EF4-FFF2-40B4-BE49-F238E27FC236}">
                    <a16:creationId xmlns:a16="http://schemas.microsoft.com/office/drawing/2014/main" id="{FAB3EBD6-97DA-4D3F-93A9-B8B6D895D7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" name="Picture 23">
                <a:extLst>
                  <a:ext uri="{FF2B5EF4-FFF2-40B4-BE49-F238E27FC236}">
                    <a16:creationId xmlns:a16="http://schemas.microsoft.com/office/drawing/2014/main" id="{52A4F4DF-2ACC-41BC-988B-E6D1F1E4FB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1" name="Group 56">
              <a:extLst>
                <a:ext uri="{FF2B5EF4-FFF2-40B4-BE49-F238E27FC236}">
                  <a16:creationId xmlns:a16="http://schemas.microsoft.com/office/drawing/2014/main" id="{09DF5446-A1F4-4011-B0CE-A692F9B34792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47" name="Picture 14">
                <a:extLst>
                  <a:ext uri="{FF2B5EF4-FFF2-40B4-BE49-F238E27FC236}">
                    <a16:creationId xmlns:a16="http://schemas.microsoft.com/office/drawing/2014/main" id="{95C59BDB-D83C-41AE-94FB-C302649AE2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" name="Picture 15">
                <a:extLst>
                  <a:ext uri="{FF2B5EF4-FFF2-40B4-BE49-F238E27FC236}">
                    <a16:creationId xmlns:a16="http://schemas.microsoft.com/office/drawing/2014/main" id="{13800DE9-84D7-4EBA-B488-3EA68C05F0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" name="Picture 16">
                <a:extLst>
                  <a:ext uri="{FF2B5EF4-FFF2-40B4-BE49-F238E27FC236}">
                    <a16:creationId xmlns:a16="http://schemas.microsoft.com/office/drawing/2014/main" id="{84A9849A-6665-4CD6-B4E7-BC6EC6D2E1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0" name="Picture 17">
                <a:extLst>
                  <a:ext uri="{FF2B5EF4-FFF2-40B4-BE49-F238E27FC236}">
                    <a16:creationId xmlns:a16="http://schemas.microsoft.com/office/drawing/2014/main" id="{9F0268A9-0858-4B9F-A22A-F8EA29BFAE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" name="Picture 18">
                <a:extLst>
                  <a:ext uri="{FF2B5EF4-FFF2-40B4-BE49-F238E27FC236}">
                    <a16:creationId xmlns:a16="http://schemas.microsoft.com/office/drawing/2014/main" id="{52A49FEA-4CDC-4FAF-9EA6-79C8C7CB35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" name="Picture 19">
                <a:extLst>
                  <a:ext uri="{FF2B5EF4-FFF2-40B4-BE49-F238E27FC236}">
                    <a16:creationId xmlns:a16="http://schemas.microsoft.com/office/drawing/2014/main" id="{AA1C57F3-0FCC-4CFA-81AB-329951063C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" name="Picture 20">
                <a:extLst>
                  <a:ext uri="{FF2B5EF4-FFF2-40B4-BE49-F238E27FC236}">
                    <a16:creationId xmlns:a16="http://schemas.microsoft.com/office/drawing/2014/main" id="{17A47CF9-4B55-4E4E-A1D9-33DDE1B9C7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" name="Picture 21">
                <a:extLst>
                  <a:ext uri="{FF2B5EF4-FFF2-40B4-BE49-F238E27FC236}">
                    <a16:creationId xmlns:a16="http://schemas.microsoft.com/office/drawing/2014/main" id="{EFD49211-018D-4594-9BA5-31D636E6A4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" name="Picture 22">
                <a:extLst>
                  <a:ext uri="{FF2B5EF4-FFF2-40B4-BE49-F238E27FC236}">
                    <a16:creationId xmlns:a16="http://schemas.microsoft.com/office/drawing/2014/main" id="{933D56BD-D6B0-4193-B66E-AAEFD1EA59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" name="Picture 23">
                <a:extLst>
                  <a:ext uri="{FF2B5EF4-FFF2-40B4-BE49-F238E27FC236}">
                    <a16:creationId xmlns:a16="http://schemas.microsoft.com/office/drawing/2014/main" id="{AF01B673-B0D5-47B6-A22C-6881B3121C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2" name="Group 56">
              <a:extLst>
                <a:ext uri="{FF2B5EF4-FFF2-40B4-BE49-F238E27FC236}">
                  <a16:creationId xmlns:a16="http://schemas.microsoft.com/office/drawing/2014/main" id="{676C0A15-AA51-4916-A15A-DF78725578EE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37" name="Picture 14">
                <a:extLst>
                  <a:ext uri="{FF2B5EF4-FFF2-40B4-BE49-F238E27FC236}">
                    <a16:creationId xmlns:a16="http://schemas.microsoft.com/office/drawing/2014/main" id="{66FE6697-4DC3-42A0-923E-E981C52ACA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" name="Picture 15">
                <a:extLst>
                  <a:ext uri="{FF2B5EF4-FFF2-40B4-BE49-F238E27FC236}">
                    <a16:creationId xmlns:a16="http://schemas.microsoft.com/office/drawing/2014/main" id="{37FDF40D-6F65-4941-89CA-5B782A4BE4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" name="Picture 16">
                <a:extLst>
                  <a:ext uri="{FF2B5EF4-FFF2-40B4-BE49-F238E27FC236}">
                    <a16:creationId xmlns:a16="http://schemas.microsoft.com/office/drawing/2014/main" id="{5CF7132D-0F23-46C5-8AB8-F8C3D25811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0" name="Picture 17">
                <a:extLst>
                  <a:ext uri="{FF2B5EF4-FFF2-40B4-BE49-F238E27FC236}">
                    <a16:creationId xmlns:a16="http://schemas.microsoft.com/office/drawing/2014/main" id="{593E9BAD-A941-40D0-B593-90106E6B6C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" name="Picture 18">
                <a:extLst>
                  <a:ext uri="{FF2B5EF4-FFF2-40B4-BE49-F238E27FC236}">
                    <a16:creationId xmlns:a16="http://schemas.microsoft.com/office/drawing/2014/main" id="{D10A732B-3817-4282-B71D-A80734F6B8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" name="Picture 19">
                <a:extLst>
                  <a:ext uri="{FF2B5EF4-FFF2-40B4-BE49-F238E27FC236}">
                    <a16:creationId xmlns:a16="http://schemas.microsoft.com/office/drawing/2014/main" id="{F3C14DAD-40A9-4C5F-8A45-60AAC25BC8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" name="Picture 20">
                <a:extLst>
                  <a:ext uri="{FF2B5EF4-FFF2-40B4-BE49-F238E27FC236}">
                    <a16:creationId xmlns:a16="http://schemas.microsoft.com/office/drawing/2014/main" id="{273C0FB2-9D9C-456A-8BD7-ADBF548C7C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" name="Picture 21">
                <a:extLst>
                  <a:ext uri="{FF2B5EF4-FFF2-40B4-BE49-F238E27FC236}">
                    <a16:creationId xmlns:a16="http://schemas.microsoft.com/office/drawing/2014/main" id="{DA3DA46B-2AAD-4FFE-9442-0954F7B9CC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" name="Picture 22">
                <a:extLst>
                  <a:ext uri="{FF2B5EF4-FFF2-40B4-BE49-F238E27FC236}">
                    <a16:creationId xmlns:a16="http://schemas.microsoft.com/office/drawing/2014/main" id="{159CB92E-A2C5-4522-AD99-1EBCAD8AB4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6" name="Picture 23">
                <a:extLst>
                  <a:ext uri="{FF2B5EF4-FFF2-40B4-BE49-F238E27FC236}">
                    <a16:creationId xmlns:a16="http://schemas.microsoft.com/office/drawing/2014/main" id="{3FC9C0F3-018F-4104-A507-09434AA7EF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3" name="Group 56">
              <a:extLst>
                <a:ext uri="{FF2B5EF4-FFF2-40B4-BE49-F238E27FC236}">
                  <a16:creationId xmlns:a16="http://schemas.microsoft.com/office/drawing/2014/main" id="{AF7854FA-B5B2-40F3-9DA0-9850F83ECBA5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27" name="Picture 14">
                <a:extLst>
                  <a:ext uri="{FF2B5EF4-FFF2-40B4-BE49-F238E27FC236}">
                    <a16:creationId xmlns:a16="http://schemas.microsoft.com/office/drawing/2014/main" id="{BEB61E97-BB88-4DE4-8C02-CEE6EEE4E6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" name="Picture 15">
                <a:extLst>
                  <a:ext uri="{FF2B5EF4-FFF2-40B4-BE49-F238E27FC236}">
                    <a16:creationId xmlns:a16="http://schemas.microsoft.com/office/drawing/2014/main" id="{9AF5BCBC-DC57-429D-92AA-CC2E3048E9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" name="Picture 16">
                <a:extLst>
                  <a:ext uri="{FF2B5EF4-FFF2-40B4-BE49-F238E27FC236}">
                    <a16:creationId xmlns:a16="http://schemas.microsoft.com/office/drawing/2014/main" id="{4DDF71A0-282E-449D-982B-4773D25CD3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0" name="Picture 17">
                <a:extLst>
                  <a:ext uri="{FF2B5EF4-FFF2-40B4-BE49-F238E27FC236}">
                    <a16:creationId xmlns:a16="http://schemas.microsoft.com/office/drawing/2014/main" id="{D344F43B-5231-45EA-86AA-40AED77E01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1" name="Picture 18">
                <a:extLst>
                  <a:ext uri="{FF2B5EF4-FFF2-40B4-BE49-F238E27FC236}">
                    <a16:creationId xmlns:a16="http://schemas.microsoft.com/office/drawing/2014/main" id="{4B03072B-846A-4040-ABAF-28886A6AC3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2" name="Picture 19">
                <a:extLst>
                  <a:ext uri="{FF2B5EF4-FFF2-40B4-BE49-F238E27FC236}">
                    <a16:creationId xmlns:a16="http://schemas.microsoft.com/office/drawing/2014/main" id="{DBDBCFAE-F92B-4E39-AB90-5D1F10FE9F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" name="Picture 20">
                <a:extLst>
                  <a:ext uri="{FF2B5EF4-FFF2-40B4-BE49-F238E27FC236}">
                    <a16:creationId xmlns:a16="http://schemas.microsoft.com/office/drawing/2014/main" id="{77F0A4AA-C8EB-4802-872D-1A83E13B27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4" name="Picture 21">
                <a:extLst>
                  <a:ext uri="{FF2B5EF4-FFF2-40B4-BE49-F238E27FC236}">
                    <a16:creationId xmlns:a16="http://schemas.microsoft.com/office/drawing/2014/main" id="{C5A78DAC-6EDD-49AE-818C-621BB0E90B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5" name="Picture 22">
                <a:extLst>
                  <a:ext uri="{FF2B5EF4-FFF2-40B4-BE49-F238E27FC236}">
                    <a16:creationId xmlns:a16="http://schemas.microsoft.com/office/drawing/2014/main" id="{83BF0F34-6BDB-4B00-9E07-177A628372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6" name="Picture 23">
                <a:extLst>
                  <a:ext uri="{FF2B5EF4-FFF2-40B4-BE49-F238E27FC236}">
                    <a16:creationId xmlns:a16="http://schemas.microsoft.com/office/drawing/2014/main" id="{BD511773-C28F-46F8-9537-ABE62DC044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4" name="Group 56">
              <a:extLst>
                <a:ext uri="{FF2B5EF4-FFF2-40B4-BE49-F238E27FC236}">
                  <a16:creationId xmlns:a16="http://schemas.microsoft.com/office/drawing/2014/main" id="{92A64E26-52E1-47CA-B592-BB91F9FF314D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17" name="Picture 14">
                <a:extLst>
                  <a:ext uri="{FF2B5EF4-FFF2-40B4-BE49-F238E27FC236}">
                    <a16:creationId xmlns:a16="http://schemas.microsoft.com/office/drawing/2014/main" id="{CA654D0D-4075-477E-A52E-B65C11560D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" name="Picture 15">
                <a:extLst>
                  <a:ext uri="{FF2B5EF4-FFF2-40B4-BE49-F238E27FC236}">
                    <a16:creationId xmlns:a16="http://schemas.microsoft.com/office/drawing/2014/main" id="{E24A9615-443F-4C81-AD55-256F6E0686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" name="Picture 16">
                <a:extLst>
                  <a:ext uri="{FF2B5EF4-FFF2-40B4-BE49-F238E27FC236}">
                    <a16:creationId xmlns:a16="http://schemas.microsoft.com/office/drawing/2014/main" id="{784D53E8-D409-4C0E-B61E-D6F584A6A1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" name="Picture 17">
                <a:extLst>
                  <a:ext uri="{FF2B5EF4-FFF2-40B4-BE49-F238E27FC236}">
                    <a16:creationId xmlns:a16="http://schemas.microsoft.com/office/drawing/2014/main" id="{B4D37DF4-91C4-4C80-BD7F-EC17486FA8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" name="Picture 18">
                <a:extLst>
                  <a:ext uri="{FF2B5EF4-FFF2-40B4-BE49-F238E27FC236}">
                    <a16:creationId xmlns:a16="http://schemas.microsoft.com/office/drawing/2014/main" id="{E677A830-CE02-482D-A0C8-4224DD626A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" name="Picture 19">
                <a:extLst>
                  <a:ext uri="{FF2B5EF4-FFF2-40B4-BE49-F238E27FC236}">
                    <a16:creationId xmlns:a16="http://schemas.microsoft.com/office/drawing/2014/main" id="{E11050D7-5787-415C-A033-56FF3F51B3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" name="Picture 20">
                <a:extLst>
                  <a:ext uri="{FF2B5EF4-FFF2-40B4-BE49-F238E27FC236}">
                    <a16:creationId xmlns:a16="http://schemas.microsoft.com/office/drawing/2014/main" id="{D56C77A7-9A2E-46D4-9EE2-117360C545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" name="Picture 21">
                <a:extLst>
                  <a:ext uri="{FF2B5EF4-FFF2-40B4-BE49-F238E27FC236}">
                    <a16:creationId xmlns:a16="http://schemas.microsoft.com/office/drawing/2014/main" id="{6B9CF93D-9929-4205-AFFB-2510A26819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" name="Picture 22">
                <a:extLst>
                  <a:ext uri="{FF2B5EF4-FFF2-40B4-BE49-F238E27FC236}">
                    <a16:creationId xmlns:a16="http://schemas.microsoft.com/office/drawing/2014/main" id="{C386855F-A0AE-4AB1-ABED-A4E1FB090B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" name="Picture 23">
                <a:extLst>
                  <a:ext uri="{FF2B5EF4-FFF2-40B4-BE49-F238E27FC236}">
                    <a16:creationId xmlns:a16="http://schemas.microsoft.com/office/drawing/2014/main" id="{FCEC09F3-72A6-4C77-A814-90D9C669B4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5" name="Group 56">
              <a:extLst>
                <a:ext uri="{FF2B5EF4-FFF2-40B4-BE49-F238E27FC236}">
                  <a16:creationId xmlns:a16="http://schemas.microsoft.com/office/drawing/2014/main" id="{B6F88E00-33AE-42F5-A1C6-E2766659A497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07" name="Picture 14">
                <a:extLst>
                  <a:ext uri="{FF2B5EF4-FFF2-40B4-BE49-F238E27FC236}">
                    <a16:creationId xmlns:a16="http://schemas.microsoft.com/office/drawing/2014/main" id="{393A89D2-DF74-4DF2-8021-95CB42D4A8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" name="Picture 15">
                <a:extLst>
                  <a:ext uri="{FF2B5EF4-FFF2-40B4-BE49-F238E27FC236}">
                    <a16:creationId xmlns:a16="http://schemas.microsoft.com/office/drawing/2014/main" id="{CCEFE175-A681-43B3-A8EB-970D36514D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" name="Picture 16">
                <a:extLst>
                  <a:ext uri="{FF2B5EF4-FFF2-40B4-BE49-F238E27FC236}">
                    <a16:creationId xmlns:a16="http://schemas.microsoft.com/office/drawing/2014/main" id="{32D53490-1FB1-4B68-BF8E-899A111EE3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" name="Picture 17">
                <a:extLst>
                  <a:ext uri="{FF2B5EF4-FFF2-40B4-BE49-F238E27FC236}">
                    <a16:creationId xmlns:a16="http://schemas.microsoft.com/office/drawing/2014/main" id="{AE6BC273-D24A-4CBA-A75C-034E736A54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" name="Picture 18">
                <a:extLst>
                  <a:ext uri="{FF2B5EF4-FFF2-40B4-BE49-F238E27FC236}">
                    <a16:creationId xmlns:a16="http://schemas.microsoft.com/office/drawing/2014/main" id="{11D0D3E0-3AFF-4428-AD95-7E9877F50C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" name="Picture 19">
                <a:extLst>
                  <a:ext uri="{FF2B5EF4-FFF2-40B4-BE49-F238E27FC236}">
                    <a16:creationId xmlns:a16="http://schemas.microsoft.com/office/drawing/2014/main" id="{DE39343C-627E-47A9-AAE5-C4B983E0E2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" name="Picture 20">
                <a:extLst>
                  <a:ext uri="{FF2B5EF4-FFF2-40B4-BE49-F238E27FC236}">
                    <a16:creationId xmlns:a16="http://schemas.microsoft.com/office/drawing/2014/main" id="{C420AD47-33B4-4E1D-8FBA-DC690822E7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" name="Picture 21">
                <a:extLst>
                  <a:ext uri="{FF2B5EF4-FFF2-40B4-BE49-F238E27FC236}">
                    <a16:creationId xmlns:a16="http://schemas.microsoft.com/office/drawing/2014/main" id="{3B01110A-09C3-4505-8408-173A91B2DB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" name="Picture 22">
                <a:extLst>
                  <a:ext uri="{FF2B5EF4-FFF2-40B4-BE49-F238E27FC236}">
                    <a16:creationId xmlns:a16="http://schemas.microsoft.com/office/drawing/2014/main" id="{E546570F-F86F-49F3-882A-F055FAB980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" name="Picture 23">
                <a:extLst>
                  <a:ext uri="{FF2B5EF4-FFF2-40B4-BE49-F238E27FC236}">
                    <a16:creationId xmlns:a16="http://schemas.microsoft.com/office/drawing/2014/main" id="{7754A4D4-3ECA-4D4A-9039-012CBC34FB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6" name="Group 56">
              <a:extLst>
                <a:ext uri="{FF2B5EF4-FFF2-40B4-BE49-F238E27FC236}">
                  <a16:creationId xmlns:a16="http://schemas.microsoft.com/office/drawing/2014/main" id="{C320910B-B199-4E80-80BE-C1A13649FEAB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97" name="Picture 14">
                <a:extLst>
                  <a:ext uri="{FF2B5EF4-FFF2-40B4-BE49-F238E27FC236}">
                    <a16:creationId xmlns:a16="http://schemas.microsoft.com/office/drawing/2014/main" id="{02B08730-E4F4-4435-814A-2E53C4CBF3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" name="Picture 15">
                <a:extLst>
                  <a:ext uri="{FF2B5EF4-FFF2-40B4-BE49-F238E27FC236}">
                    <a16:creationId xmlns:a16="http://schemas.microsoft.com/office/drawing/2014/main" id="{8B955F9F-ECF7-4D76-8C37-ED1A19989A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" name="Picture 16">
                <a:extLst>
                  <a:ext uri="{FF2B5EF4-FFF2-40B4-BE49-F238E27FC236}">
                    <a16:creationId xmlns:a16="http://schemas.microsoft.com/office/drawing/2014/main" id="{0B5F2FCB-8C42-4A4D-9E28-6D6C49CFC2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" name="Picture 17">
                <a:extLst>
                  <a:ext uri="{FF2B5EF4-FFF2-40B4-BE49-F238E27FC236}">
                    <a16:creationId xmlns:a16="http://schemas.microsoft.com/office/drawing/2014/main" id="{D1DBBAFB-7A75-41EC-83A5-6144A6544C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" name="Picture 18">
                <a:extLst>
                  <a:ext uri="{FF2B5EF4-FFF2-40B4-BE49-F238E27FC236}">
                    <a16:creationId xmlns:a16="http://schemas.microsoft.com/office/drawing/2014/main" id="{2D03C1B5-AF25-4923-9A79-CB00AAEA04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" name="Picture 19">
                <a:extLst>
                  <a:ext uri="{FF2B5EF4-FFF2-40B4-BE49-F238E27FC236}">
                    <a16:creationId xmlns:a16="http://schemas.microsoft.com/office/drawing/2014/main" id="{5412D25B-66BF-44FC-BB74-1BA49704D5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" name="Picture 20">
                <a:extLst>
                  <a:ext uri="{FF2B5EF4-FFF2-40B4-BE49-F238E27FC236}">
                    <a16:creationId xmlns:a16="http://schemas.microsoft.com/office/drawing/2014/main" id="{6F84BA02-1D07-416F-B654-2E5AF0F685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" name="Picture 21">
                <a:extLst>
                  <a:ext uri="{FF2B5EF4-FFF2-40B4-BE49-F238E27FC236}">
                    <a16:creationId xmlns:a16="http://schemas.microsoft.com/office/drawing/2014/main" id="{09123FE7-2532-4CF7-BF5E-4196AB7A13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" name="Picture 22">
                <a:extLst>
                  <a:ext uri="{FF2B5EF4-FFF2-40B4-BE49-F238E27FC236}">
                    <a16:creationId xmlns:a16="http://schemas.microsoft.com/office/drawing/2014/main" id="{E9B0B827-D9F4-4A8B-AFCD-599A60E2E8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" name="Picture 23">
                <a:extLst>
                  <a:ext uri="{FF2B5EF4-FFF2-40B4-BE49-F238E27FC236}">
                    <a16:creationId xmlns:a16="http://schemas.microsoft.com/office/drawing/2014/main" id="{FF2283C7-FC37-4F0A-87BE-3F9D599A2F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230E0EDD-2751-42CB-8E82-2C5BC8A52DD6}"/>
              </a:ext>
            </a:extLst>
          </p:cNvPr>
          <p:cNvGrpSpPr/>
          <p:nvPr/>
        </p:nvGrpSpPr>
        <p:grpSpPr>
          <a:xfrm>
            <a:off x="4132096" y="3297167"/>
            <a:ext cx="1539560" cy="1515856"/>
            <a:chOff x="4975891" y="1527626"/>
            <a:chExt cx="1539560" cy="1515856"/>
          </a:xfrm>
        </p:grpSpPr>
        <p:grpSp>
          <p:nvGrpSpPr>
            <p:cNvPr id="198" name="Group 56">
              <a:extLst>
                <a:ext uri="{FF2B5EF4-FFF2-40B4-BE49-F238E27FC236}">
                  <a16:creationId xmlns:a16="http://schemas.microsoft.com/office/drawing/2014/main" id="{5FCFDC92-D3DB-46E7-B3DF-3F99663E5619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298" name="Picture 14">
                <a:extLst>
                  <a:ext uri="{FF2B5EF4-FFF2-40B4-BE49-F238E27FC236}">
                    <a16:creationId xmlns:a16="http://schemas.microsoft.com/office/drawing/2014/main" id="{B4812440-7C2C-4DDC-9E7C-CD58D38CB7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9" name="Picture 15">
                <a:extLst>
                  <a:ext uri="{FF2B5EF4-FFF2-40B4-BE49-F238E27FC236}">
                    <a16:creationId xmlns:a16="http://schemas.microsoft.com/office/drawing/2014/main" id="{A75B79E8-F0CD-4A6A-B586-368F565EC7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0" name="Picture 16">
                <a:extLst>
                  <a:ext uri="{FF2B5EF4-FFF2-40B4-BE49-F238E27FC236}">
                    <a16:creationId xmlns:a16="http://schemas.microsoft.com/office/drawing/2014/main" id="{2F9EA69F-F4E5-443C-939F-4384713EC5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1" name="Picture 17">
                <a:extLst>
                  <a:ext uri="{FF2B5EF4-FFF2-40B4-BE49-F238E27FC236}">
                    <a16:creationId xmlns:a16="http://schemas.microsoft.com/office/drawing/2014/main" id="{E8E240C3-AB32-4FB1-B092-66AF3F77FC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2" name="Picture 18">
                <a:extLst>
                  <a:ext uri="{FF2B5EF4-FFF2-40B4-BE49-F238E27FC236}">
                    <a16:creationId xmlns:a16="http://schemas.microsoft.com/office/drawing/2014/main" id="{FE2B0591-BB6C-4E96-9CDE-090AFF2D53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3" name="Picture 19">
                <a:extLst>
                  <a:ext uri="{FF2B5EF4-FFF2-40B4-BE49-F238E27FC236}">
                    <a16:creationId xmlns:a16="http://schemas.microsoft.com/office/drawing/2014/main" id="{2768C99A-DC24-40C5-AC52-488B975963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4" name="Picture 20">
                <a:extLst>
                  <a:ext uri="{FF2B5EF4-FFF2-40B4-BE49-F238E27FC236}">
                    <a16:creationId xmlns:a16="http://schemas.microsoft.com/office/drawing/2014/main" id="{F6B9EE82-3190-430B-8212-E7C01FB08E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5" name="Picture 21">
                <a:extLst>
                  <a:ext uri="{FF2B5EF4-FFF2-40B4-BE49-F238E27FC236}">
                    <a16:creationId xmlns:a16="http://schemas.microsoft.com/office/drawing/2014/main" id="{1A359509-0D0D-4027-B971-F6B329DD4F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6" name="Picture 22">
                <a:extLst>
                  <a:ext uri="{FF2B5EF4-FFF2-40B4-BE49-F238E27FC236}">
                    <a16:creationId xmlns:a16="http://schemas.microsoft.com/office/drawing/2014/main" id="{6C3A951A-FE3F-4FDD-AAB5-EACE040EE1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" name="Picture 23">
                <a:extLst>
                  <a:ext uri="{FF2B5EF4-FFF2-40B4-BE49-F238E27FC236}">
                    <a16:creationId xmlns:a16="http://schemas.microsoft.com/office/drawing/2014/main" id="{1157A42C-C3E8-4069-8F14-1AEDF5CCBE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9" name="Group 56">
              <a:extLst>
                <a:ext uri="{FF2B5EF4-FFF2-40B4-BE49-F238E27FC236}">
                  <a16:creationId xmlns:a16="http://schemas.microsoft.com/office/drawing/2014/main" id="{9C1BF1F9-1174-4A72-AD37-E3BA3D53CFD4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288" name="Picture 14">
                <a:extLst>
                  <a:ext uri="{FF2B5EF4-FFF2-40B4-BE49-F238E27FC236}">
                    <a16:creationId xmlns:a16="http://schemas.microsoft.com/office/drawing/2014/main" id="{E959F9CC-81F8-4C64-B252-1F6F6F3EBA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9" name="Picture 15">
                <a:extLst>
                  <a:ext uri="{FF2B5EF4-FFF2-40B4-BE49-F238E27FC236}">
                    <a16:creationId xmlns:a16="http://schemas.microsoft.com/office/drawing/2014/main" id="{E95BF67C-116C-48FF-ACC3-081AB13C29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0" name="Picture 16">
                <a:extLst>
                  <a:ext uri="{FF2B5EF4-FFF2-40B4-BE49-F238E27FC236}">
                    <a16:creationId xmlns:a16="http://schemas.microsoft.com/office/drawing/2014/main" id="{87A4327C-CB45-4FEC-A6B5-6C8A75F7B5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1" name="Picture 17">
                <a:extLst>
                  <a:ext uri="{FF2B5EF4-FFF2-40B4-BE49-F238E27FC236}">
                    <a16:creationId xmlns:a16="http://schemas.microsoft.com/office/drawing/2014/main" id="{3BB863A9-1B7E-456D-9FFB-AFFDD49250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2" name="Picture 18">
                <a:extLst>
                  <a:ext uri="{FF2B5EF4-FFF2-40B4-BE49-F238E27FC236}">
                    <a16:creationId xmlns:a16="http://schemas.microsoft.com/office/drawing/2014/main" id="{79FEE730-93EE-474A-873B-D029A4C894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3" name="Picture 19">
                <a:extLst>
                  <a:ext uri="{FF2B5EF4-FFF2-40B4-BE49-F238E27FC236}">
                    <a16:creationId xmlns:a16="http://schemas.microsoft.com/office/drawing/2014/main" id="{A0E04D31-3F5B-44A0-A5BE-145234A8AF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4" name="Picture 20">
                <a:extLst>
                  <a:ext uri="{FF2B5EF4-FFF2-40B4-BE49-F238E27FC236}">
                    <a16:creationId xmlns:a16="http://schemas.microsoft.com/office/drawing/2014/main" id="{64EFED11-4AF6-4D7E-802A-649305AC7C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5" name="Picture 21">
                <a:extLst>
                  <a:ext uri="{FF2B5EF4-FFF2-40B4-BE49-F238E27FC236}">
                    <a16:creationId xmlns:a16="http://schemas.microsoft.com/office/drawing/2014/main" id="{722E9EF4-A1EB-4E73-8E00-9F9A7EECBF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6" name="Picture 22">
                <a:extLst>
                  <a:ext uri="{FF2B5EF4-FFF2-40B4-BE49-F238E27FC236}">
                    <a16:creationId xmlns:a16="http://schemas.microsoft.com/office/drawing/2014/main" id="{A3C89D43-D9AC-4B37-894E-5F75868FEA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" name="Picture 23">
                <a:extLst>
                  <a:ext uri="{FF2B5EF4-FFF2-40B4-BE49-F238E27FC236}">
                    <a16:creationId xmlns:a16="http://schemas.microsoft.com/office/drawing/2014/main" id="{EA246EEF-D0EB-4C3F-9B93-07CDF738F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0" name="Group 56">
              <a:extLst>
                <a:ext uri="{FF2B5EF4-FFF2-40B4-BE49-F238E27FC236}">
                  <a16:creationId xmlns:a16="http://schemas.microsoft.com/office/drawing/2014/main" id="{0CA069AC-97F0-4D5E-AC62-11CA88196E81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278" name="Picture 14">
                <a:extLst>
                  <a:ext uri="{FF2B5EF4-FFF2-40B4-BE49-F238E27FC236}">
                    <a16:creationId xmlns:a16="http://schemas.microsoft.com/office/drawing/2014/main" id="{B33C2EC2-D368-4E3B-8D5E-BA1F2A99BA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9" name="Picture 15">
                <a:extLst>
                  <a:ext uri="{FF2B5EF4-FFF2-40B4-BE49-F238E27FC236}">
                    <a16:creationId xmlns:a16="http://schemas.microsoft.com/office/drawing/2014/main" id="{90CE350C-B233-44F8-A57C-D6B388E116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0" name="Picture 16">
                <a:extLst>
                  <a:ext uri="{FF2B5EF4-FFF2-40B4-BE49-F238E27FC236}">
                    <a16:creationId xmlns:a16="http://schemas.microsoft.com/office/drawing/2014/main" id="{29D8EFF2-011C-454D-B03B-2C933B0F85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1" name="Picture 17">
                <a:extLst>
                  <a:ext uri="{FF2B5EF4-FFF2-40B4-BE49-F238E27FC236}">
                    <a16:creationId xmlns:a16="http://schemas.microsoft.com/office/drawing/2014/main" id="{6DB3B68D-A7CE-4A8B-B08E-5560678D36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2" name="Picture 18">
                <a:extLst>
                  <a:ext uri="{FF2B5EF4-FFF2-40B4-BE49-F238E27FC236}">
                    <a16:creationId xmlns:a16="http://schemas.microsoft.com/office/drawing/2014/main" id="{86F35A18-CF44-47E6-BB32-E6FF5A3267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3" name="Picture 19">
                <a:extLst>
                  <a:ext uri="{FF2B5EF4-FFF2-40B4-BE49-F238E27FC236}">
                    <a16:creationId xmlns:a16="http://schemas.microsoft.com/office/drawing/2014/main" id="{F6D62B44-6B72-488B-98FD-3E1C9C0EAE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4" name="Picture 20">
                <a:extLst>
                  <a:ext uri="{FF2B5EF4-FFF2-40B4-BE49-F238E27FC236}">
                    <a16:creationId xmlns:a16="http://schemas.microsoft.com/office/drawing/2014/main" id="{980078F8-7728-40C8-AA52-3CA6F60AAE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5" name="Picture 21">
                <a:extLst>
                  <a:ext uri="{FF2B5EF4-FFF2-40B4-BE49-F238E27FC236}">
                    <a16:creationId xmlns:a16="http://schemas.microsoft.com/office/drawing/2014/main" id="{8C2BAFAB-964A-4922-8BF0-991C17E89C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" name="Picture 22">
                <a:extLst>
                  <a:ext uri="{FF2B5EF4-FFF2-40B4-BE49-F238E27FC236}">
                    <a16:creationId xmlns:a16="http://schemas.microsoft.com/office/drawing/2014/main" id="{A8D7D653-2FC2-453E-AB38-B1F05586E3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7" name="Picture 23">
                <a:extLst>
                  <a:ext uri="{FF2B5EF4-FFF2-40B4-BE49-F238E27FC236}">
                    <a16:creationId xmlns:a16="http://schemas.microsoft.com/office/drawing/2014/main" id="{88D6BAEA-7E2B-43AA-B248-BE6812B7A3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1" name="Group 56">
              <a:extLst>
                <a:ext uri="{FF2B5EF4-FFF2-40B4-BE49-F238E27FC236}">
                  <a16:creationId xmlns:a16="http://schemas.microsoft.com/office/drawing/2014/main" id="{47A5127D-D403-476F-9A1F-C20FDB27613A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268" name="Picture 14">
                <a:extLst>
                  <a:ext uri="{FF2B5EF4-FFF2-40B4-BE49-F238E27FC236}">
                    <a16:creationId xmlns:a16="http://schemas.microsoft.com/office/drawing/2014/main" id="{125DE486-06FA-4466-B806-8CA3CE1C13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9" name="Picture 15">
                <a:extLst>
                  <a:ext uri="{FF2B5EF4-FFF2-40B4-BE49-F238E27FC236}">
                    <a16:creationId xmlns:a16="http://schemas.microsoft.com/office/drawing/2014/main" id="{756C6C3F-04BA-4ED5-B019-4A10E7DD94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" name="Picture 16">
                <a:extLst>
                  <a:ext uri="{FF2B5EF4-FFF2-40B4-BE49-F238E27FC236}">
                    <a16:creationId xmlns:a16="http://schemas.microsoft.com/office/drawing/2014/main" id="{CF6C4C76-6441-4A95-8292-1DEAFCEA44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1" name="Picture 17">
                <a:extLst>
                  <a:ext uri="{FF2B5EF4-FFF2-40B4-BE49-F238E27FC236}">
                    <a16:creationId xmlns:a16="http://schemas.microsoft.com/office/drawing/2014/main" id="{B7CE935F-5987-45C4-8589-B748F4AFCB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2" name="Picture 18">
                <a:extLst>
                  <a:ext uri="{FF2B5EF4-FFF2-40B4-BE49-F238E27FC236}">
                    <a16:creationId xmlns:a16="http://schemas.microsoft.com/office/drawing/2014/main" id="{2D71BFA3-2ABB-4E57-AB0B-5AA288A9A7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3" name="Picture 19">
                <a:extLst>
                  <a:ext uri="{FF2B5EF4-FFF2-40B4-BE49-F238E27FC236}">
                    <a16:creationId xmlns:a16="http://schemas.microsoft.com/office/drawing/2014/main" id="{5EB427E4-7D07-4D11-BB06-7DE2CB16A7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4" name="Picture 20">
                <a:extLst>
                  <a:ext uri="{FF2B5EF4-FFF2-40B4-BE49-F238E27FC236}">
                    <a16:creationId xmlns:a16="http://schemas.microsoft.com/office/drawing/2014/main" id="{D194135A-9090-4CD2-AA7C-AEF20A6E10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5" name="Picture 21">
                <a:extLst>
                  <a:ext uri="{FF2B5EF4-FFF2-40B4-BE49-F238E27FC236}">
                    <a16:creationId xmlns:a16="http://schemas.microsoft.com/office/drawing/2014/main" id="{2FEF9119-6039-42C1-8B42-CC664D5310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" name="Picture 22">
                <a:extLst>
                  <a:ext uri="{FF2B5EF4-FFF2-40B4-BE49-F238E27FC236}">
                    <a16:creationId xmlns:a16="http://schemas.microsoft.com/office/drawing/2014/main" id="{FF7B6A48-ACAA-479A-B8A5-85F62202E9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7" name="Picture 23">
                <a:extLst>
                  <a:ext uri="{FF2B5EF4-FFF2-40B4-BE49-F238E27FC236}">
                    <a16:creationId xmlns:a16="http://schemas.microsoft.com/office/drawing/2014/main" id="{009183EC-3412-48CE-806A-81BC4FF7FD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2" name="Group 56">
              <a:extLst>
                <a:ext uri="{FF2B5EF4-FFF2-40B4-BE49-F238E27FC236}">
                  <a16:creationId xmlns:a16="http://schemas.microsoft.com/office/drawing/2014/main" id="{91F9C8D2-B4D7-49FA-A9F1-CE393AC59AF6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258" name="Picture 14">
                <a:extLst>
                  <a:ext uri="{FF2B5EF4-FFF2-40B4-BE49-F238E27FC236}">
                    <a16:creationId xmlns:a16="http://schemas.microsoft.com/office/drawing/2014/main" id="{1CA6894B-575F-45B6-908E-8E12978FD2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9" name="Picture 15">
                <a:extLst>
                  <a:ext uri="{FF2B5EF4-FFF2-40B4-BE49-F238E27FC236}">
                    <a16:creationId xmlns:a16="http://schemas.microsoft.com/office/drawing/2014/main" id="{A4300A07-4175-4675-9EB7-606B694950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0" name="Picture 16">
                <a:extLst>
                  <a:ext uri="{FF2B5EF4-FFF2-40B4-BE49-F238E27FC236}">
                    <a16:creationId xmlns:a16="http://schemas.microsoft.com/office/drawing/2014/main" id="{B6BE6A59-5FD0-41D7-852F-2A4990459C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1" name="Picture 17">
                <a:extLst>
                  <a:ext uri="{FF2B5EF4-FFF2-40B4-BE49-F238E27FC236}">
                    <a16:creationId xmlns:a16="http://schemas.microsoft.com/office/drawing/2014/main" id="{DB9265DC-6B82-4173-B4A7-100CD3B0B7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2" name="Picture 18">
                <a:extLst>
                  <a:ext uri="{FF2B5EF4-FFF2-40B4-BE49-F238E27FC236}">
                    <a16:creationId xmlns:a16="http://schemas.microsoft.com/office/drawing/2014/main" id="{AB316E7B-46CD-4916-8DA0-55836498CD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3" name="Picture 19">
                <a:extLst>
                  <a:ext uri="{FF2B5EF4-FFF2-40B4-BE49-F238E27FC236}">
                    <a16:creationId xmlns:a16="http://schemas.microsoft.com/office/drawing/2014/main" id="{680218C6-0AEB-4347-A059-7AB164E8DD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4" name="Picture 20">
                <a:extLst>
                  <a:ext uri="{FF2B5EF4-FFF2-40B4-BE49-F238E27FC236}">
                    <a16:creationId xmlns:a16="http://schemas.microsoft.com/office/drawing/2014/main" id="{72019F76-ABEC-4885-ABA9-281C9EA820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5" name="Picture 21">
                <a:extLst>
                  <a:ext uri="{FF2B5EF4-FFF2-40B4-BE49-F238E27FC236}">
                    <a16:creationId xmlns:a16="http://schemas.microsoft.com/office/drawing/2014/main" id="{77833C12-DEB7-42B8-B5F0-F2BFC0CD2E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6" name="Picture 22">
                <a:extLst>
                  <a:ext uri="{FF2B5EF4-FFF2-40B4-BE49-F238E27FC236}">
                    <a16:creationId xmlns:a16="http://schemas.microsoft.com/office/drawing/2014/main" id="{CCD93B09-3FD8-4FE7-A784-AFADDEC1A6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7" name="Picture 23">
                <a:extLst>
                  <a:ext uri="{FF2B5EF4-FFF2-40B4-BE49-F238E27FC236}">
                    <a16:creationId xmlns:a16="http://schemas.microsoft.com/office/drawing/2014/main" id="{D7BB98C2-2A35-4A6F-9EB0-AB6C5EE7CB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3" name="Group 56">
              <a:extLst>
                <a:ext uri="{FF2B5EF4-FFF2-40B4-BE49-F238E27FC236}">
                  <a16:creationId xmlns:a16="http://schemas.microsoft.com/office/drawing/2014/main" id="{F791B4CF-3505-4508-91D8-285BD74A68E5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248" name="Picture 14">
                <a:extLst>
                  <a:ext uri="{FF2B5EF4-FFF2-40B4-BE49-F238E27FC236}">
                    <a16:creationId xmlns:a16="http://schemas.microsoft.com/office/drawing/2014/main" id="{32AF66ED-BFDC-4207-9C68-812119490F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9" name="Picture 15">
                <a:extLst>
                  <a:ext uri="{FF2B5EF4-FFF2-40B4-BE49-F238E27FC236}">
                    <a16:creationId xmlns:a16="http://schemas.microsoft.com/office/drawing/2014/main" id="{C08F7F0B-7B3C-4904-883E-A4C6944D50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0" name="Picture 16">
                <a:extLst>
                  <a:ext uri="{FF2B5EF4-FFF2-40B4-BE49-F238E27FC236}">
                    <a16:creationId xmlns:a16="http://schemas.microsoft.com/office/drawing/2014/main" id="{CA0BBF48-7175-44E4-BAD3-1F971CE5B6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1" name="Picture 17">
                <a:extLst>
                  <a:ext uri="{FF2B5EF4-FFF2-40B4-BE49-F238E27FC236}">
                    <a16:creationId xmlns:a16="http://schemas.microsoft.com/office/drawing/2014/main" id="{791E2DCA-CF66-4629-9CE5-B6C9A4645A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2" name="Picture 18">
                <a:extLst>
                  <a:ext uri="{FF2B5EF4-FFF2-40B4-BE49-F238E27FC236}">
                    <a16:creationId xmlns:a16="http://schemas.microsoft.com/office/drawing/2014/main" id="{6B22257C-EED9-453B-9256-E3552F3AEB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3" name="Picture 19">
                <a:extLst>
                  <a:ext uri="{FF2B5EF4-FFF2-40B4-BE49-F238E27FC236}">
                    <a16:creationId xmlns:a16="http://schemas.microsoft.com/office/drawing/2014/main" id="{AFD6FA98-67E2-4CA8-84B7-0AEEA3D36C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4" name="Picture 20">
                <a:extLst>
                  <a:ext uri="{FF2B5EF4-FFF2-40B4-BE49-F238E27FC236}">
                    <a16:creationId xmlns:a16="http://schemas.microsoft.com/office/drawing/2014/main" id="{77D2059B-1134-49C2-B145-58BA501598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5" name="Picture 21">
                <a:extLst>
                  <a:ext uri="{FF2B5EF4-FFF2-40B4-BE49-F238E27FC236}">
                    <a16:creationId xmlns:a16="http://schemas.microsoft.com/office/drawing/2014/main" id="{8BA6F596-9E23-4B4B-B928-11F347CAEF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" name="Picture 22">
                <a:extLst>
                  <a:ext uri="{FF2B5EF4-FFF2-40B4-BE49-F238E27FC236}">
                    <a16:creationId xmlns:a16="http://schemas.microsoft.com/office/drawing/2014/main" id="{3462D658-853B-4EEB-B4A8-1D16C51480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7" name="Picture 23">
                <a:extLst>
                  <a:ext uri="{FF2B5EF4-FFF2-40B4-BE49-F238E27FC236}">
                    <a16:creationId xmlns:a16="http://schemas.microsoft.com/office/drawing/2014/main" id="{25AAEB47-362C-4BF2-8D17-76080B915F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4" name="Group 56">
              <a:extLst>
                <a:ext uri="{FF2B5EF4-FFF2-40B4-BE49-F238E27FC236}">
                  <a16:creationId xmlns:a16="http://schemas.microsoft.com/office/drawing/2014/main" id="{EA739979-0D88-4292-B842-00615530D4CA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238" name="Picture 14">
                <a:extLst>
                  <a:ext uri="{FF2B5EF4-FFF2-40B4-BE49-F238E27FC236}">
                    <a16:creationId xmlns:a16="http://schemas.microsoft.com/office/drawing/2014/main" id="{24DC2F3A-2262-4501-8A38-3381466726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9" name="Picture 15">
                <a:extLst>
                  <a:ext uri="{FF2B5EF4-FFF2-40B4-BE49-F238E27FC236}">
                    <a16:creationId xmlns:a16="http://schemas.microsoft.com/office/drawing/2014/main" id="{2304236E-99D6-496F-901C-251781D755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0" name="Picture 16">
                <a:extLst>
                  <a:ext uri="{FF2B5EF4-FFF2-40B4-BE49-F238E27FC236}">
                    <a16:creationId xmlns:a16="http://schemas.microsoft.com/office/drawing/2014/main" id="{96B65B4C-4828-4E4E-8D0D-A12CE30659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1" name="Picture 17">
                <a:extLst>
                  <a:ext uri="{FF2B5EF4-FFF2-40B4-BE49-F238E27FC236}">
                    <a16:creationId xmlns:a16="http://schemas.microsoft.com/office/drawing/2014/main" id="{51FB129C-F597-4EB0-B90E-CC9BC290B8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2" name="Picture 18">
                <a:extLst>
                  <a:ext uri="{FF2B5EF4-FFF2-40B4-BE49-F238E27FC236}">
                    <a16:creationId xmlns:a16="http://schemas.microsoft.com/office/drawing/2014/main" id="{2B1E564F-7DF9-4E11-9FE0-4C0BD548E4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3" name="Picture 19">
                <a:extLst>
                  <a:ext uri="{FF2B5EF4-FFF2-40B4-BE49-F238E27FC236}">
                    <a16:creationId xmlns:a16="http://schemas.microsoft.com/office/drawing/2014/main" id="{1FD830CE-87E2-4D05-95C5-19F76B7346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4" name="Picture 20">
                <a:extLst>
                  <a:ext uri="{FF2B5EF4-FFF2-40B4-BE49-F238E27FC236}">
                    <a16:creationId xmlns:a16="http://schemas.microsoft.com/office/drawing/2014/main" id="{082D6C71-34A8-4336-BE70-01EEF258C5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5" name="Picture 21">
                <a:extLst>
                  <a:ext uri="{FF2B5EF4-FFF2-40B4-BE49-F238E27FC236}">
                    <a16:creationId xmlns:a16="http://schemas.microsoft.com/office/drawing/2014/main" id="{3E267183-2B11-44E3-99D7-E02459FE6E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6" name="Picture 22">
                <a:extLst>
                  <a:ext uri="{FF2B5EF4-FFF2-40B4-BE49-F238E27FC236}">
                    <a16:creationId xmlns:a16="http://schemas.microsoft.com/office/drawing/2014/main" id="{8059AC3B-2E3A-4253-ACB3-9901687E3A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7" name="Picture 23">
                <a:extLst>
                  <a:ext uri="{FF2B5EF4-FFF2-40B4-BE49-F238E27FC236}">
                    <a16:creationId xmlns:a16="http://schemas.microsoft.com/office/drawing/2014/main" id="{C1377CAC-B2A6-4C83-A377-E92F205461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5" name="Group 56">
              <a:extLst>
                <a:ext uri="{FF2B5EF4-FFF2-40B4-BE49-F238E27FC236}">
                  <a16:creationId xmlns:a16="http://schemas.microsoft.com/office/drawing/2014/main" id="{3E6E6668-C035-4AA6-AE38-F52277F4B010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228" name="Picture 14">
                <a:extLst>
                  <a:ext uri="{FF2B5EF4-FFF2-40B4-BE49-F238E27FC236}">
                    <a16:creationId xmlns:a16="http://schemas.microsoft.com/office/drawing/2014/main" id="{406B7B28-0C13-4CD9-A75F-1F60B9041C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9" name="Picture 15">
                <a:extLst>
                  <a:ext uri="{FF2B5EF4-FFF2-40B4-BE49-F238E27FC236}">
                    <a16:creationId xmlns:a16="http://schemas.microsoft.com/office/drawing/2014/main" id="{06BD352E-93EF-4578-8F92-13B1D55C82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0" name="Picture 16">
                <a:extLst>
                  <a:ext uri="{FF2B5EF4-FFF2-40B4-BE49-F238E27FC236}">
                    <a16:creationId xmlns:a16="http://schemas.microsoft.com/office/drawing/2014/main" id="{35236224-3BF3-4796-8B35-C38F0DE5B8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1" name="Picture 17">
                <a:extLst>
                  <a:ext uri="{FF2B5EF4-FFF2-40B4-BE49-F238E27FC236}">
                    <a16:creationId xmlns:a16="http://schemas.microsoft.com/office/drawing/2014/main" id="{6C25EB92-D8C2-4EBC-AD7C-F9D237D084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2" name="Picture 18">
                <a:extLst>
                  <a:ext uri="{FF2B5EF4-FFF2-40B4-BE49-F238E27FC236}">
                    <a16:creationId xmlns:a16="http://schemas.microsoft.com/office/drawing/2014/main" id="{51E7EEDB-8160-4218-B2CC-F09CCB2F35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3" name="Picture 19">
                <a:extLst>
                  <a:ext uri="{FF2B5EF4-FFF2-40B4-BE49-F238E27FC236}">
                    <a16:creationId xmlns:a16="http://schemas.microsoft.com/office/drawing/2014/main" id="{41BF4774-2B51-449D-8F0E-AC623E0DF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4" name="Picture 20">
                <a:extLst>
                  <a:ext uri="{FF2B5EF4-FFF2-40B4-BE49-F238E27FC236}">
                    <a16:creationId xmlns:a16="http://schemas.microsoft.com/office/drawing/2014/main" id="{39539FA5-32EC-49F7-8D03-DCCDB571DA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5" name="Picture 21">
                <a:extLst>
                  <a:ext uri="{FF2B5EF4-FFF2-40B4-BE49-F238E27FC236}">
                    <a16:creationId xmlns:a16="http://schemas.microsoft.com/office/drawing/2014/main" id="{3263376F-FF50-4FCD-8351-470B1A7B85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6" name="Picture 22">
                <a:extLst>
                  <a:ext uri="{FF2B5EF4-FFF2-40B4-BE49-F238E27FC236}">
                    <a16:creationId xmlns:a16="http://schemas.microsoft.com/office/drawing/2014/main" id="{116ACC81-527B-4293-B29B-E65F92BBCD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7" name="Picture 23">
                <a:extLst>
                  <a:ext uri="{FF2B5EF4-FFF2-40B4-BE49-F238E27FC236}">
                    <a16:creationId xmlns:a16="http://schemas.microsoft.com/office/drawing/2014/main" id="{E04474A1-3206-446F-8B4F-E48459C6E3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6" name="Group 56">
              <a:extLst>
                <a:ext uri="{FF2B5EF4-FFF2-40B4-BE49-F238E27FC236}">
                  <a16:creationId xmlns:a16="http://schemas.microsoft.com/office/drawing/2014/main" id="{9F25FD4A-9308-41CA-8320-064DAFBE651D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218" name="Picture 14">
                <a:extLst>
                  <a:ext uri="{FF2B5EF4-FFF2-40B4-BE49-F238E27FC236}">
                    <a16:creationId xmlns:a16="http://schemas.microsoft.com/office/drawing/2014/main" id="{5A3F9FCA-4290-40C4-B56D-9175E3F412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9" name="Picture 15">
                <a:extLst>
                  <a:ext uri="{FF2B5EF4-FFF2-40B4-BE49-F238E27FC236}">
                    <a16:creationId xmlns:a16="http://schemas.microsoft.com/office/drawing/2014/main" id="{7E209DF9-7921-41C9-93AB-66A5B07D3A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0" name="Picture 16">
                <a:extLst>
                  <a:ext uri="{FF2B5EF4-FFF2-40B4-BE49-F238E27FC236}">
                    <a16:creationId xmlns:a16="http://schemas.microsoft.com/office/drawing/2014/main" id="{0D4BCEE0-51FF-4A0E-BF33-1096F87631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1" name="Picture 17">
                <a:extLst>
                  <a:ext uri="{FF2B5EF4-FFF2-40B4-BE49-F238E27FC236}">
                    <a16:creationId xmlns:a16="http://schemas.microsoft.com/office/drawing/2014/main" id="{53543DAC-89B4-484C-A852-CA8939A3D8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2" name="Picture 18">
                <a:extLst>
                  <a:ext uri="{FF2B5EF4-FFF2-40B4-BE49-F238E27FC236}">
                    <a16:creationId xmlns:a16="http://schemas.microsoft.com/office/drawing/2014/main" id="{DB341724-C3FD-436F-9FD3-B48D1D942D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3" name="Picture 19">
                <a:extLst>
                  <a:ext uri="{FF2B5EF4-FFF2-40B4-BE49-F238E27FC236}">
                    <a16:creationId xmlns:a16="http://schemas.microsoft.com/office/drawing/2014/main" id="{8D894A77-0903-412D-A723-3AA158A172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4" name="Picture 20">
                <a:extLst>
                  <a:ext uri="{FF2B5EF4-FFF2-40B4-BE49-F238E27FC236}">
                    <a16:creationId xmlns:a16="http://schemas.microsoft.com/office/drawing/2014/main" id="{C765B440-9A94-4483-8832-257B58DEA5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" name="Picture 21">
                <a:extLst>
                  <a:ext uri="{FF2B5EF4-FFF2-40B4-BE49-F238E27FC236}">
                    <a16:creationId xmlns:a16="http://schemas.microsoft.com/office/drawing/2014/main" id="{E4D58AF1-892B-413E-8B77-AB00E60EFC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6" name="Picture 22">
                <a:extLst>
                  <a:ext uri="{FF2B5EF4-FFF2-40B4-BE49-F238E27FC236}">
                    <a16:creationId xmlns:a16="http://schemas.microsoft.com/office/drawing/2014/main" id="{C6368F46-B854-45F1-94C3-528B215E90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7" name="Picture 23">
                <a:extLst>
                  <a:ext uri="{FF2B5EF4-FFF2-40B4-BE49-F238E27FC236}">
                    <a16:creationId xmlns:a16="http://schemas.microsoft.com/office/drawing/2014/main" id="{B6B2030F-4869-4DBD-9956-5DFBBB5A89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7" name="Group 56">
              <a:extLst>
                <a:ext uri="{FF2B5EF4-FFF2-40B4-BE49-F238E27FC236}">
                  <a16:creationId xmlns:a16="http://schemas.microsoft.com/office/drawing/2014/main" id="{B67EE71D-2039-469E-9C1D-975AA6CFD651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208" name="Picture 14">
                <a:extLst>
                  <a:ext uri="{FF2B5EF4-FFF2-40B4-BE49-F238E27FC236}">
                    <a16:creationId xmlns:a16="http://schemas.microsoft.com/office/drawing/2014/main" id="{351B9E17-D36D-4E59-867E-7C73FFB6FC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9" name="Picture 15">
                <a:extLst>
                  <a:ext uri="{FF2B5EF4-FFF2-40B4-BE49-F238E27FC236}">
                    <a16:creationId xmlns:a16="http://schemas.microsoft.com/office/drawing/2014/main" id="{1500853E-4913-44F1-BC11-7F664FF75A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0" name="Picture 16">
                <a:extLst>
                  <a:ext uri="{FF2B5EF4-FFF2-40B4-BE49-F238E27FC236}">
                    <a16:creationId xmlns:a16="http://schemas.microsoft.com/office/drawing/2014/main" id="{A035A48A-2121-402C-A217-AAFF02AF57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1" name="Picture 17">
                <a:extLst>
                  <a:ext uri="{FF2B5EF4-FFF2-40B4-BE49-F238E27FC236}">
                    <a16:creationId xmlns:a16="http://schemas.microsoft.com/office/drawing/2014/main" id="{0CF82C58-E5C1-4F67-8D6B-A530A43A44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2" name="Picture 18">
                <a:extLst>
                  <a:ext uri="{FF2B5EF4-FFF2-40B4-BE49-F238E27FC236}">
                    <a16:creationId xmlns:a16="http://schemas.microsoft.com/office/drawing/2014/main" id="{F5CF16EA-807C-4D02-8474-DDFAD83008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3" name="Picture 19">
                <a:extLst>
                  <a:ext uri="{FF2B5EF4-FFF2-40B4-BE49-F238E27FC236}">
                    <a16:creationId xmlns:a16="http://schemas.microsoft.com/office/drawing/2014/main" id="{54698B18-71A7-4B40-A8CA-F46CAC030E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4" name="Picture 20">
                <a:extLst>
                  <a:ext uri="{FF2B5EF4-FFF2-40B4-BE49-F238E27FC236}">
                    <a16:creationId xmlns:a16="http://schemas.microsoft.com/office/drawing/2014/main" id="{1F68F29C-F592-4BBF-B691-5802B989AD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" name="Picture 21">
                <a:extLst>
                  <a:ext uri="{FF2B5EF4-FFF2-40B4-BE49-F238E27FC236}">
                    <a16:creationId xmlns:a16="http://schemas.microsoft.com/office/drawing/2014/main" id="{AF8397FF-6DF5-4AFE-B3B3-B7FBF711E1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6" name="Picture 22">
                <a:extLst>
                  <a:ext uri="{FF2B5EF4-FFF2-40B4-BE49-F238E27FC236}">
                    <a16:creationId xmlns:a16="http://schemas.microsoft.com/office/drawing/2014/main" id="{263E5D2B-26DD-4102-9E61-75FEF29645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7" name="Picture 23">
                <a:extLst>
                  <a:ext uri="{FF2B5EF4-FFF2-40B4-BE49-F238E27FC236}">
                    <a16:creationId xmlns:a16="http://schemas.microsoft.com/office/drawing/2014/main" id="{1773202B-8808-4ED8-94A0-603069E3B4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81922793-0904-416F-A4A6-3BC10D3CFE58}"/>
              </a:ext>
            </a:extLst>
          </p:cNvPr>
          <p:cNvGrpSpPr/>
          <p:nvPr/>
        </p:nvGrpSpPr>
        <p:grpSpPr>
          <a:xfrm>
            <a:off x="4132096" y="5090742"/>
            <a:ext cx="1539560" cy="1515856"/>
            <a:chOff x="4975891" y="1527626"/>
            <a:chExt cx="1539560" cy="1515856"/>
          </a:xfrm>
        </p:grpSpPr>
        <p:grpSp>
          <p:nvGrpSpPr>
            <p:cNvPr id="309" name="Group 56">
              <a:extLst>
                <a:ext uri="{FF2B5EF4-FFF2-40B4-BE49-F238E27FC236}">
                  <a16:creationId xmlns:a16="http://schemas.microsoft.com/office/drawing/2014/main" id="{268E319A-ADFE-44F6-8620-4AB58BFE8A1A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409" name="Picture 14">
                <a:extLst>
                  <a:ext uri="{FF2B5EF4-FFF2-40B4-BE49-F238E27FC236}">
                    <a16:creationId xmlns:a16="http://schemas.microsoft.com/office/drawing/2014/main" id="{5645D50C-2338-4202-8AEA-90629C6633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" name="Picture 15">
                <a:extLst>
                  <a:ext uri="{FF2B5EF4-FFF2-40B4-BE49-F238E27FC236}">
                    <a16:creationId xmlns:a16="http://schemas.microsoft.com/office/drawing/2014/main" id="{82FAD34B-7445-4C8F-B9C9-B7A851BBC1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1" name="Picture 16">
                <a:extLst>
                  <a:ext uri="{FF2B5EF4-FFF2-40B4-BE49-F238E27FC236}">
                    <a16:creationId xmlns:a16="http://schemas.microsoft.com/office/drawing/2014/main" id="{F008BBF1-2ECB-4846-ABA7-80C9C3BC52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2" name="Picture 17">
                <a:extLst>
                  <a:ext uri="{FF2B5EF4-FFF2-40B4-BE49-F238E27FC236}">
                    <a16:creationId xmlns:a16="http://schemas.microsoft.com/office/drawing/2014/main" id="{8BB241B9-3810-4331-B78C-5604C1AB03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3" name="Picture 18">
                <a:extLst>
                  <a:ext uri="{FF2B5EF4-FFF2-40B4-BE49-F238E27FC236}">
                    <a16:creationId xmlns:a16="http://schemas.microsoft.com/office/drawing/2014/main" id="{86A5D56E-EF70-4A25-8155-DC3C1415B8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4" name="Picture 19">
                <a:extLst>
                  <a:ext uri="{FF2B5EF4-FFF2-40B4-BE49-F238E27FC236}">
                    <a16:creationId xmlns:a16="http://schemas.microsoft.com/office/drawing/2014/main" id="{3269A6A7-80FF-4AD5-B5D8-264ED04B9E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5" name="Picture 20">
                <a:extLst>
                  <a:ext uri="{FF2B5EF4-FFF2-40B4-BE49-F238E27FC236}">
                    <a16:creationId xmlns:a16="http://schemas.microsoft.com/office/drawing/2014/main" id="{27EA1F8C-9140-4532-8D78-9390FA6DCE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6" name="Picture 21">
                <a:extLst>
                  <a:ext uri="{FF2B5EF4-FFF2-40B4-BE49-F238E27FC236}">
                    <a16:creationId xmlns:a16="http://schemas.microsoft.com/office/drawing/2014/main" id="{EA90EC97-6D57-4D51-9AE5-B380B31CF0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7" name="Picture 22">
                <a:extLst>
                  <a:ext uri="{FF2B5EF4-FFF2-40B4-BE49-F238E27FC236}">
                    <a16:creationId xmlns:a16="http://schemas.microsoft.com/office/drawing/2014/main" id="{3B922AE3-F8C1-45F2-A3E7-170D721094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8" name="Picture 23">
                <a:extLst>
                  <a:ext uri="{FF2B5EF4-FFF2-40B4-BE49-F238E27FC236}">
                    <a16:creationId xmlns:a16="http://schemas.microsoft.com/office/drawing/2014/main" id="{337B7BBE-C795-4ED9-AF0F-A05BA56996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0" name="Group 56">
              <a:extLst>
                <a:ext uri="{FF2B5EF4-FFF2-40B4-BE49-F238E27FC236}">
                  <a16:creationId xmlns:a16="http://schemas.microsoft.com/office/drawing/2014/main" id="{622D73EE-A91D-4270-B70C-8F1FF2EF8BFB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399" name="Picture 14">
                <a:extLst>
                  <a:ext uri="{FF2B5EF4-FFF2-40B4-BE49-F238E27FC236}">
                    <a16:creationId xmlns:a16="http://schemas.microsoft.com/office/drawing/2014/main" id="{43FE3B86-9118-4975-8072-740011B4D4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0" name="Picture 15">
                <a:extLst>
                  <a:ext uri="{FF2B5EF4-FFF2-40B4-BE49-F238E27FC236}">
                    <a16:creationId xmlns:a16="http://schemas.microsoft.com/office/drawing/2014/main" id="{8206DBA3-3E05-4266-885C-0AB88AAC6B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1" name="Picture 16">
                <a:extLst>
                  <a:ext uri="{FF2B5EF4-FFF2-40B4-BE49-F238E27FC236}">
                    <a16:creationId xmlns:a16="http://schemas.microsoft.com/office/drawing/2014/main" id="{87BC92D5-5241-4F73-9639-B72B700216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2" name="Picture 17">
                <a:extLst>
                  <a:ext uri="{FF2B5EF4-FFF2-40B4-BE49-F238E27FC236}">
                    <a16:creationId xmlns:a16="http://schemas.microsoft.com/office/drawing/2014/main" id="{1E6FA350-0BC2-4D50-BD15-AA613CCBAD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3" name="Picture 18">
                <a:extLst>
                  <a:ext uri="{FF2B5EF4-FFF2-40B4-BE49-F238E27FC236}">
                    <a16:creationId xmlns:a16="http://schemas.microsoft.com/office/drawing/2014/main" id="{7EC46B1B-AE17-4B80-8A78-B52DB7E891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4" name="Picture 19">
                <a:extLst>
                  <a:ext uri="{FF2B5EF4-FFF2-40B4-BE49-F238E27FC236}">
                    <a16:creationId xmlns:a16="http://schemas.microsoft.com/office/drawing/2014/main" id="{A6A25DD3-2B1C-4A26-AB68-5B20894D4F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5" name="Picture 20">
                <a:extLst>
                  <a:ext uri="{FF2B5EF4-FFF2-40B4-BE49-F238E27FC236}">
                    <a16:creationId xmlns:a16="http://schemas.microsoft.com/office/drawing/2014/main" id="{2440BDDD-88E5-4AB6-A6C4-1339F85C58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6" name="Picture 21">
                <a:extLst>
                  <a:ext uri="{FF2B5EF4-FFF2-40B4-BE49-F238E27FC236}">
                    <a16:creationId xmlns:a16="http://schemas.microsoft.com/office/drawing/2014/main" id="{DAD5DB18-A5C5-4C24-A0A1-75806BB21E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7" name="Picture 22">
                <a:extLst>
                  <a:ext uri="{FF2B5EF4-FFF2-40B4-BE49-F238E27FC236}">
                    <a16:creationId xmlns:a16="http://schemas.microsoft.com/office/drawing/2014/main" id="{3023C378-A77E-4B52-AB52-4958949913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8" name="Picture 23">
                <a:extLst>
                  <a:ext uri="{FF2B5EF4-FFF2-40B4-BE49-F238E27FC236}">
                    <a16:creationId xmlns:a16="http://schemas.microsoft.com/office/drawing/2014/main" id="{DC8C2243-F251-4F9A-B505-FF3D8F80C7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1" name="Group 56">
              <a:extLst>
                <a:ext uri="{FF2B5EF4-FFF2-40B4-BE49-F238E27FC236}">
                  <a16:creationId xmlns:a16="http://schemas.microsoft.com/office/drawing/2014/main" id="{737A0312-04E5-49BB-9A8D-F547BA93EA37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389" name="Picture 14">
                <a:extLst>
                  <a:ext uri="{FF2B5EF4-FFF2-40B4-BE49-F238E27FC236}">
                    <a16:creationId xmlns:a16="http://schemas.microsoft.com/office/drawing/2014/main" id="{EDC92CC3-E377-4CDA-B804-01AD0D1D2D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0" name="Picture 15">
                <a:extLst>
                  <a:ext uri="{FF2B5EF4-FFF2-40B4-BE49-F238E27FC236}">
                    <a16:creationId xmlns:a16="http://schemas.microsoft.com/office/drawing/2014/main" id="{26F0A93D-8C21-474E-BADD-1FEFF632A9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1" name="Picture 16">
                <a:extLst>
                  <a:ext uri="{FF2B5EF4-FFF2-40B4-BE49-F238E27FC236}">
                    <a16:creationId xmlns:a16="http://schemas.microsoft.com/office/drawing/2014/main" id="{FD17A9C5-4981-49B8-9210-8DF2E13DD6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2" name="Picture 17">
                <a:extLst>
                  <a:ext uri="{FF2B5EF4-FFF2-40B4-BE49-F238E27FC236}">
                    <a16:creationId xmlns:a16="http://schemas.microsoft.com/office/drawing/2014/main" id="{2E022E76-633C-4CE9-866F-1688773681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3" name="Picture 18">
                <a:extLst>
                  <a:ext uri="{FF2B5EF4-FFF2-40B4-BE49-F238E27FC236}">
                    <a16:creationId xmlns:a16="http://schemas.microsoft.com/office/drawing/2014/main" id="{716CB84C-4084-4677-BBEE-440D073063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4" name="Picture 19">
                <a:extLst>
                  <a:ext uri="{FF2B5EF4-FFF2-40B4-BE49-F238E27FC236}">
                    <a16:creationId xmlns:a16="http://schemas.microsoft.com/office/drawing/2014/main" id="{7FA87FDD-F47A-45EA-93C7-FB262C93B5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5" name="Picture 20">
                <a:extLst>
                  <a:ext uri="{FF2B5EF4-FFF2-40B4-BE49-F238E27FC236}">
                    <a16:creationId xmlns:a16="http://schemas.microsoft.com/office/drawing/2014/main" id="{040C88BE-0192-484D-B9EE-2C8B8C1C5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6" name="Picture 21">
                <a:extLst>
                  <a:ext uri="{FF2B5EF4-FFF2-40B4-BE49-F238E27FC236}">
                    <a16:creationId xmlns:a16="http://schemas.microsoft.com/office/drawing/2014/main" id="{CE2585CC-CE40-47D7-8568-A77935DF31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7" name="Picture 22">
                <a:extLst>
                  <a:ext uri="{FF2B5EF4-FFF2-40B4-BE49-F238E27FC236}">
                    <a16:creationId xmlns:a16="http://schemas.microsoft.com/office/drawing/2014/main" id="{0108C642-055E-4D27-9B84-F1839DFEE3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8" name="Picture 23">
                <a:extLst>
                  <a:ext uri="{FF2B5EF4-FFF2-40B4-BE49-F238E27FC236}">
                    <a16:creationId xmlns:a16="http://schemas.microsoft.com/office/drawing/2014/main" id="{350B6C5F-2E3D-447D-8999-E0BBFB99E0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2" name="Group 56">
              <a:extLst>
                <a:ext uri="{FF2B5EF4-FFF2-40B4-BE49-F238E27FC236}">
                  <a16:creationId xmlns:a16="http://schemas.microsoft.com/office/drawing/2014/main" id="{1AD542AB-0F5F-4491-82C6-1F81410F0F6F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379" name="Picture 14">
                <a:extLst>
                  <a:ext uri="{FF2B5EF4-FFF2-40B4-BE49-F238E27FC236}">
                    <a16:creationId xmlns:a16="http://schemas.microsoft.com/office/drawing/2014/main" id="{B281558F-127C-47B3-A983-AB45C55B0A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0" name="Picture 15">
                <a:extLst>
                  <a:ext uri="{FF2B5EF4-FFF2-40B4-BE49-F238E27FC236}">
                    <a16:creationId xmlns:a16="http://schemas.microsoft.com/office/drawing/2014/main" id="{2C97EB4B-69EE-421C-8990-C075ADFB60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1" name="Picture 16">
                <a:extLst>
                  <a:ext uri="{FF2B5EF4-FFF2-40B4-BE49-F238E27FC236}">
                    <a16:creationId xmlns:a16="http://schemas.microsoft.com/office/drawing/2014/main" id="{F9207D5C-3DD0-4B5E-B702-ADCD521A14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2" name="Picture 17">
                <a:extLst>
                  <a:ext uri="{FF2B5EF4-FFF2-40B4-BE49-F238E27FC236}">
                    <a16:creationId xmlns:a16="http://schemas.microsoft.com/office/drawing/2014/main" id="{9BAA8E19-0AC8-486F-8BE7-E5B2867F21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3" name="Picture 18">
                <a:extLst>
                  <a:ext uri="{FF2B5EF4-FFF2-40B4-BE49-F238E27FC236}">
                    <a16:creationId xmlns:a16="http://schemas.microsoft.com/office/drawing/2014/main" id="{BF39ADB4-1A6B-4F7A-8360-AD8A57CDBE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4" name="Picture 19">
                <a:extLst>
                  <a:ext uri="{FF2B5EF4-FFF2-40B4-BE49-F238E27FC236}">
                    <a16:creationId xmlns:a16="http://schemas.microsoft.com/office/drawing/2014/main" id="{5C059153-DCB7-4E71-A0D3-787896D3A4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5" name="Picture 20">
                <a:extLst>
                  <a:ext uri="{FF2B5EF4-FFF2-40B4-BE49-F238E27FC236}">
                    <a16:creationId xmlns:a16="http://schemas.microsoft.com/office/drawing/2014/main" id="{D1571AE3-A384-4849-880A-F3F7CD9883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6" name="Picture 21">
                <a:extLst>
                  <a:ext uri="{FF2B5EF4-FFF2-40B4-BE49-F238E27FC236}">
                    <a16:creationId xmlns:a16="http://schemas.microsoft.com/office/drawing/2014/main" id="{374C8341-31E6-4BD2-B509-D2244D097D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7" name="Picture 22">
                <a:extLst>
                  <a:ext uri="{FF2B5EF4-FFF2-40B4-BE49-F238E27FC236}">
                    <a16:creationId xmlns:a16="http://schemas.microsoft.com/office/drawing/2014/main" id="{94735304-69AA-4D0B-958E-A19DE0C633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8" name="Picture 23">
                <a:extLst>
                  <a:ext uri="{FF2B5EF4-FFF2-40B4-BE49-F238E27FC236}">
                    <a16:creationId xmlns:a16="http://schemas.microsoft.com/office/drawing/2014/main" id="{D83ADF8B-2C3F-4686-BDED-8441D327F1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3" name="Group 56">
              <a:extLst>
                <a:ext uri="{FF2B5EF4-FFF2-40B4-BE49-F238E27FC236}">
                  <a16:creationId xmlns:a16="http://schemas.microsoft.com/office/drawing/2014/main" id="{7AB56ED5-15E6-409E-9688-E43E5A879006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369" name="Picture 14">
                <a:extLst>
                  <a:ext uri="{FF2B5EF4-FFF2-40B4-BE49-F238E27FC236}">
                    <a16:creationId xmlns:a16="http://schemas.microsoft.com/office/drawing/2014/main" id="{FCDC6D6F-2FE1-4F5B-B5D6-47861B77CE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0" name="Picture 15">
                <a:extLst>
                  <a:ext uri="{FF2B5EF4-FFF2-40B4-BE49-F238E27FC236}">
                    <a16:creationId xmlns:a16="http://schemas.microsoft.com/office/drawing/2014/main" id="{E64CC579-0968-4ECF-AA4F-C05CE13CD3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1" name="Picture 16">
                <a:extLst>
                  <a:ext uri="{FF2B5EF4-FFF2-40B4-BE49-F238E27FC236}">
                    <a16:creationId xmlns:a16="http://schemas.microsoft.com/office/drawing/2014/main" id="{2F829D03-9E90-4839-882C-F4AFD840C9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2" name="Picture 17">
                <a:extLst>
                  <a:ext uri="{FF2B5EF4-FFF2-40B4-BE49-F238E27FC236}">
                    <a16:creationId xmlns:a16="http://schemas.microsoft.com/office/drawing/2014/main" id="{643126BE-B069-4459-BF9B-6652E4BBAC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3" name="Picture 18">
                <a:extLst>
                  <a:ext uri="{FF2B5EF4-FFF2-40B4-BE49-F238E27FC236}">
                    <a16:creationId xmlns:a16="http://schemas.microsoft.com/office/drawing/2014/main" id="{D6CDDD79-D1C5-4910-83D3-F8AB3D7B4E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4" name="Picture 19">
                <a:extLst>
                  <a:ext uri="{FF2B5EF4-FFF2-40B4-BE49-F238E27FC236}">
                    <a16:creationId xmlns:a16="http://schemas.microsoft.com/office/drawing/2014/main" id="{5A8766C6-7988-4FB5-92F5-4999886F52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5" name="Picture 20">
                <a:extLst>
                  <a:ext uri="{FF2B5EF4-FFF2-40B4-BE49-F238E27FC236}">
                    <a16:creationId xmlns:a16="http://schemas.microsoft.com/office/drawing/2014/main" id="{F98FA1FA-26E6-4CA0-A66F-1A03E19445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6" name="Picture 21">
                <a:extLst>
                  <a:ext uri="{FF2B5EF4-FFF2-40B4-BE49-F238E27FC236}">
                    <a16:creationId xmlns:a16="http://schemas.microsoft.com/office/drawing/2014/main" id="{3D3C92EF-B61E-4A8D-932F-F6E183A909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7" name="Picture 22">
                <a:extLst>
                  <a:ext uri="{FF2B5EF4-FFF2-40B4-BE49-F238E27FC236}">
                    <a16:creationId xmlns:a16="http://schemas.microsoft.com/office/drawing/2014/main" id="{14415CD0-A3DD-4FEB-842D-23C79E9DBB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8" name="Picture 23">
                <a:extLst>
                  <a:ext uri="{FF2B5EF4-FFF2-40B4-BE49-F238E27FC236}">
                    <a16:creationId xmlns:a16="http://schemas.microsoft.com/office/drawing/2014/main" id="{037831F1-4996-4896-88BE-3D24263A0A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4" name="Group 56">
              <a:extLst>
                <a:ext uri="{FF2B5EF4-FFF2-40B4-BE49-F238E27FC236}">
                  <a16:creationId xmlns:a16="http://schemas.microsoft.com/office/drawing/2014/main" id="{D2FE09EF-7D37-4D60-9297-9BAAF10E07E2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359" name="Picture 14">
                <a:extLst>
                  <a:ext uri="{FF2B5EF4-FFF2-40B4-BE49-F238E27FC236}">
                    <a16:creationId xmlns:a16="http://schemas.microsoft.com/office/drawing/2014/main" id="{AE6262E5-1404-4AA7-AC4B-C8929BDFB4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0" name="Picture 15">
                <a:extLst>
                  <a:ext uri="{FF2B5EF4-FFF2-40B4-BE49-F238E27FC236}">
                    <a16:creationId xmlns:a16="http://schemas.microsoft.com/office/drawing/2014/main" id="{767F5A35-E372-4E16-8ECD-BD5D421694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1" name="Picture 16">
                <a:extLst>
                  <a:ext uri="{FF2B5EF4-FFF2-40B4-BE49-F238E27FC236}">
                    <a16:creationId xmlns:a16="http://schemas.microsoft.com/office/drawing/2014/main" id="{305CE69E-E4B2-4F5B-9707-94913BB91F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2" name="Picture 17">
                <a:extLst>
                  <a:ext uri="{FF2B5EF4-FFF2-40B4-BE49-F238E27FC236}">
                    <a16:creationId xmlns:a16="http://schemas.microsoft.com/office/drawing/2014/main" id="{E46C3CFE-3B9B-41B2-912C-A12A0E5F68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3" name="Picture 18">
                <a:extLst>
                  <a:ext uri="{FF2B5EF4-FFF2-40B4-BE49-F238E27FC236}">
                    <a16:creationId xmlns:a16="http://schemas.microsoft.com/office/drawing/2014/main" id="{D1291891-DC98-4993-B628-FBD7986177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4" name="Picture 19">
                <a:extLst>
                  <a:ext uri="{FF2B5EF4-FFF2-40B4-BE49-F238E27FC236}">
                    <a16:creationId xmlns:a16="http://schemas.microsoft.com/office/drawing/2014/main" id="{3F29B920-064C-45FB-A495-AC0244825D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5" name="Picture 20">
                <a:extLst>
                  <a:ext uri="{FF2B5EF4-FFF2-40B4-BE49-F238E27FC236}">
                    <a16:creationId xmlns:a16="http://schemas.microsoft.com/office/drawing/2014/main" id="{3743F751-D213-443B-853F-93FFFB8029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6" name="Picture 21">
                <a:extLst>
                  <a:ext uri="{FF2B5EF4-FFF2-40B4-BE49-F238E27FC236}">
                    <a16:creationId xmlns:a16="http://schemas.microsoft.com/office/drawing/2014/main" id="{1CE55560-C4AE-4935-8F47-4C90F3D1AB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7" name="Picture 22">
                <a:extLst>
                  <a:ext uri="{FF2B5EF4-FFF2-40B4-BE49-F238E27FC236}">
                    <a16:creationId xmlns:a16="http://schemas.microsoft.com/office/drawing/2014/main" id="{1EC16D53-E60A-421C-B276-A9719563D7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8" name="Picture 23">
                <a:extLst>
                  <a:ext uri="{FF2B5EF4-FFF2-40B4-BE49-F238E27FC236}">
                    <a16:creationId xmlns:a16="http://schemas.microsoft.com/office/drawing/2014/main" id="{8EC9504F-A2AF-4A35-8160-BBEF5511C4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5" name="Group 56">
              <a:extLst>
                <a:ext uri="{FF2B5EF4-FFF2-40B4-BE49-F238E27FC236}">
                  <a16:creationId xmlns:a16="http://schemas.microsoft.com/office/drawing/2014/main" id="{0D30492F-86EB-4F75-BD2B-1061EAD53355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349" name="Picture 14">
                <a:extLst>
                  <a:ext uri="{FF2B5EF4-FFF2-40B4-BE49-F238E27FC236}">
                    <a16:creationId xmlns:a16="http://schemas.microsoft.com/office/drawing/2014/main" id="{3096C3ED-BB7E-48C5-BBDE-F7E43104AD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0" name="Picture 15">
                <a:extLst>
                  <a:ext uri="{FF2B5EF4-FFF2-40B4-BE49-F238E27FC236}">
                    <a16:creationId xmlns:a16="http://schemas.microsoft.com/office/drawing/2014/main" id="{42E8361C-9826-49AB-BB04-3BDF8303A5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1" name="Picture 16">
                <a:extLst>
                  <a:ext uri="{FF2B5EF4-FFF2-40B4-BE49-F238E27FC236}">
                    <a16:creationId xmlns:a16="http://schemas.microsoft.com/office/drawing/2014/main" id="{19589940-A72E-4D07-86A5-B5DC244FCE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2" name="Picture 17">
                <a:extLst>
                  <a:ext uri="{FF2B5EF4-FFF2-40B4-BE49-F238E27FC236}">
                    <a16:creationId xmlns:a16="http://schemas.microsoft.com/office/drawing/2014/main" id="{A353EF85-34D5-4E60-8C12-19152E35FE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3" name="Picture 18">
                <a:extLst>
                  <a:ext uri="{FF2B5EF4-FFF2-40B4-BE49-F238E27FC236}">
                    <a16:creationId xmlns:a16="http://schemas.microsoft.com/office/drawing/2014/main" id="{C512D7FA-CF44-451E-AD3A-D0FD51DF8B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4" name="Picture 19">
                <a:extLst>
                  <a:ext uri="{FF2B5EF4-FFF2-40B4-BE49-F238E27FC236}">
                    <a16:creationId xmlns:a16="http://schemas.microsoft.com/office/drawing/2014/main" id="{32A82F38-156E-4144-9B4E-6C19CBB9EF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5" name="Picture 20">
                <a:extLst>
                  <a:ext uri="{FF2B5EF4-FFF2-40B4-BE49-F238E27FC236}">
                    <a16:creationId xmlns:a16="http://schemas.microsoft.com/office/drawing/2014/main" id="{7E5D861F-C62D-40CA-AFAA-649BBBA96E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6" name="Picture 21">
                <a:extLst>
                  <a:ext uri="{FF2B5EF4-FFF2-40B4-BE49-F238E27FC236}">
                    <a16:creationId xmlns:a16="http://schemas.microsoft.com/office/drawing/2014/main" id="{FE7AA21A-CBBE-413F-B136-47650DE088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7" name="Picture 22">
                <a:extLst>
                  <a:ext uri="{FF2B5EF4-FFF2-40B4-BE49-F238E27FC236}">
                    <a16:creationId xmlns:a16="http://schemas.microsoft.com/office/drawing/2014/main" id="{045C354F-161C-474B-B2C2-00B668BE7E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" name="Picture 23">
                <a:extLst>
                  <a:ext uri="{FF2B5EF4-FFF2-40B4-BE49-F238E27FC236}">
                    <a16:creationId xmlns:a16="http://schemas.microsoft.com/office/drawing/2014/main" id="{909E63F9-86E8-4F79-9A4C-12C04D476A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6" name="Group 56">
              <a:extLst>
                <a:ext uri="{FF2B5EF4-FFF2-40B4-BE49-F238E27FC236}">
                  <a16:creationId xmlns:a16="http://schemas.microsoft.com/office/drawing/2014/main" id="{44BF1138-A90E-4455-B8BF-C0D4E2D120C5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339" name="Picture 14">
                <a:extLst>
                  <a:ext uri="{FF2B5EF4-FFF2-40B4-BE49-F238E27FC236}">
                    <a16:creationId xmlns:a16="http://schemas.microsoft.com/office/drawing/2014/main" id="{3C039E5F-48B4-40C7-9FC6-71B0119B4C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0" name="Picture 15">
                <a:extLst>
                  <a:ext uri="{FF2B5EF4-FFF2-40B4-BE49-F238E27FC236}">
                    <a16:creationId xmlns:a16="http://schemas.microsoft.com/office/drawing/2014/main" id="{D2466D0E-CFC6-4C59-A12D-3FA50FD1F2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1" name="Picture 16">
                <a:extLst>
                  <a:ext uri="{FF2B5EF4-FFF2-40B4-BE49-F238E27FC236}">
                    <a16:creationId xmlns:a16="http://schemas.microsoft.com/office/drawing/2014/main" id="{15CD62DA-44CA-4CBD-AC86-B26742C604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2" name="Picture 17">
                <a:extLst>
                  <a:ext uri="{FF2B5EF4-FFF2-40B4-BE49-F238E27FC236}">
                    <a16:creationId xmlns:a16="http://schemas.microsoft.com/office/drawing/2014/main" id="{1B19850D-FA90-4076-9495-7EC2C8C759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3" name="Picture 18">
                <a:extLst>
                  <a:ext uri="{FF2B5EF4-FFF2-40B4-BE49-F238E27FC236}">
                    <a16:creationId xmlns:a16="http://schemas.microsoft.com/office/drawing/2014/main" id="{17C1608B-DAFD-4D46-8096-742B6E7C8F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4" name="Picture 19">
                <a:extLst>
                  <a:ext uri="{FF2B5EF4-FFF2-40B4-BE49-F238E27FC236}">
                    <a16:creationId xmlns:a16="http://schemas.microsoft.com/office/drawing/2014/main" id="{806C8E83-EA1F-484F-AE7F-75897D1E58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5" name="Picture 20">
                <a:extLst>
                  <a:ext uri="{FF2B5EF4-FFF2-40B4-BE49-F238E27FC236}">
                    <a16:creationId xmlns:a16="http://schemas.microsoft.com/office/drawing/2014/main" id="{90BF532B-FC5B-424D-80B3-867893C7BF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6" name="Picture 21">
                <a:extLst>
                  <a:ext uri="{FF2B5EF4-FFF2-40B4-BE49-F238E27FC236}">
                    <a16:creationId xmlns:a16="http://schemas.microsoft.com/office/drawing/2014/main" id="{DE5C8762-688B-4672-B53A-2ECE6D23BF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7" name="Picture 22">
                <a:extLst>
                  <a:ext uri="{FF2B5EF4-FFF2-40B4-BE49-F238E27FC236}">
                    <a16:creationId xmlns:a16="http://schemas.microsoft.com/office/drawing/2014/main" id="{AFE909E0-354B-41B4-8252-F3A641F447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" name="Picture 23">
                <a:extLst>
                  <a:ext uri="{FF2B5EF4-FFF2-40B4-BE49-F238E27FC236}">
                    <a16:creationId xmlns:a16="http://schemas.microsoft.com/office/drawing/2014/main" id="{5E9F4585-5867-4B59-ABE5-C801B5F46C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7" name="Group 56">
              <a:extLst>
                <a:ext uri="{FF2B5EF4-FFF2-40B4-BE49-F238E27FC236}">
                  <a16:creationId xmlns:a16="http://schemas.microsoft.com/office/drawing/2014/main" id="{BFF4D8A3-B8CB-440E-A52E-12A5E0A7CDB4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329" name="Picture 14">
                <a:extLst>
                  <a:ext uri="{FF2B5EF4-FFF2-40B4-BE49-F238E27FC236}">
                    <a16:creationId xmlns:a16="http://schemas.microsoft.com/office/drawing/2014/main" id="{773F93CF-7C40-4DD7-964B-A6A925338A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0" name="Picture 15">
                <a:extLst>
                  <a:ext uri="{FF2B5EF4-FFF2-40B4-BE49-F238E27FC236}">
                    <a16:creationId xmlns:a16="http://schemas.microsoft.com/office/drawing/2014/main" id="{27E260E4-EE0A-4292-BAE0-11E2344590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1" name="Picture 16">
                <a:extLst>
                  <a:ext uri="{FF2B5EF4-FFF2-40B4-BE49-F238E27FC236}">
                    <a16:creationId xmlns:a16="http://schemas.microsoft.com/office/drawing/2014/main" id="{C75298EC-BF57-412B-83D6-BB685CDE8C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2" name="Picture 17">
                <a:extLst>
                  <a:ext uri="{FF2B5EF4-FFF2-40B4-BE49-F238E27FC236}">
                    <a16:creationId xmlns:a16="http://schemas.microsoft.com/office/drawing/2014/main" id="{97F57A83-1590-4E74-BA4B-7C0568A08F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3" name="Picture 18">
                <a:extLst>
                  <a:ext uri="{FF2B5EF4-FFF2-40B4-BE49-F238E27FC236}">
                    <a16:creationId xmlns:a16="http://schemas.microsoft.com/office/drawing/2014/main" id="{74F00AC0-5E9A-44B2-A313-58886CD290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4" name="Picture 19">
                <a:extLst>
                  <a:ext uri="{FF2B5EF4-FFF2-40B4-BE49-F238E27FC236}">
                    <a16:creationId xmlns:a16="http://schemas.microsoft.com/office/drawing/2014/main" id="{31DC2EBD-D553-4632-8A11-5D08F633AE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5" name="Picture 20">
                <a:extLst>
                  <a:ext uri="{FF2B5EF4-FFF2-40B4-BE49-F238E27FC236}">
                    <a16:creationId xmlns:a16="http://schemas.microsoft.com/office/drawing/2014/main" id="{D0F78D92-8BA4-4CA7-9118-E2EC7B2510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6" name="Picture 21">
                <a:extLst>
                  <a:ext uri="{FF2B5EF4-FFF2-40B4-BE49-F238E27FC236}">
                    <a16:creationId xmlns:a16="http://schemas.microsoft.com/office/drawing/2014/main" id="{B415D6F8-9111-4D5A-A010-75A119BCC8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7" name="Picture 22">
                <a:extLst>
                  <a:ext uri="{FF2B5EF4-FFF2-40B4-BE49-F238E27FC236}">
                    <a16:creationId xmlns:a16="http://schemas.microsoft.com/office/drawing/2014/main" id="{BC1B1309-39E3-495C-8F27-A9400DB5F5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" name="Picture 23">
                <a:extLst>
                  <a:ext uri="{FF2B5EF4-FFF2-40B4-BE49-F238E27FC236}">
                    <a16:creationId xmlns:a16="http://schemas.microsoft.com/office/drawing/2014/main" id="{EC6F8353-3B7D-4196-BC21-4910FDA8C0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8" name="Group 56">
              <a:extLst>
                <a:ext uri="{FF2B5EF4-FFF2-40B4-BE49-F238E27FC236}">
                  <a16:creationId xmlns:a16="http://schemas.microsoft.com/office/drawing/2014/main" id="{8CAEDE53-4978-4458-93BE-7587C0B97987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319" name="Picture 14">
                <a:extLst>
                  <a:ext uri="{FF2B5EF4-FFF2-40B4-BE49-F238E27FC236}">
                    <a16:creationId xmlns:a16="http://schemas.microsoft.com/office/drawing/2014/main" id="{7FC030DC-3F3C-4A32-B055-E456B85C00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0" name="Picture 15">
                <a:extLst>
                  <a:ext uri="{FF2B5EF4-FFF2-40B4-BE49-F238E27FC236}">
                    <a16:creationId xmlns:a16="http://schemas.microsoft.com/office/drawing/2014/main" id="{F1958C38-EEAE-48D5-ABF7-ACF3FADFB6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1" name="Picture 16">
                <a:extLst>
                  <a:ext uri="{FF2B5EF4-FFF2-40B4-BE49-F238E27FC236}">
                    <a16:creationId xmlns:a16="http://schemas.microsoft.com/office/drawing/2014/main" id="{1DD77615-0767-41C1-9095-802703AECA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2" name="Picture 17">
                <a:extLst>
                  <a:ext uri="{FF2B5EF4-FFF2-40B4-BE49-F238E27FC236}">
                    <a16:creationId xmlns:a16="http://schemas.microsoft.com/office/drawing/2014/main" id="{53F7BEB9-69B0-48AE-8B9B-F7B4054F68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3" name="Picture 18">
                <a:extLst>
                  <a:ext uri="{FF2B5EF4-FFF2-40B4-BE49-F238E27FC236}">
                    <a16:creationId xmlns:a16="http://schemas.microsoft.com/office/drawing/2014/main" id="{18C9B919-C04D-4C1E-9FB8-9CD13D01AC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4" name="Picture 19">
                <a:extLst>
                  <a:ext uri="{FF2B5EF4-FFF2-40B4-BE49-F238E27FC236}">
                    <a16:creationId xmlns:a16="http://schemas.microsoft.com/office/drawing/2014/main" id="{F7387173-1E80-42F1-9B79-5DC953D03B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5" name="Picture 20">
                <a:extLst>
                  <a:ext uri="{FF2B5EF4-FFF2-40B4-BE49-F238E27FC236}">
                    <a16:creationId xmlns:a16="http://schemas.microsoft.com/office/drawing/2014/main" id="{4D570C3A-A9D3-4029-B93E-1B7B040D9C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6" name="Picture 21">
                <a:extLst>
                  <a:ext uri="{FF2B5EF4-FFF2-40B4-BE49-F238E27FC236}">
                    <a16:creationId xmlns:a16="http://schemas.microsoft.com/office/drawing/2014/main" id="{953A4FBA-C609-45FA-BA8D-9C1DFFC154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" name="Picture 22">
                <a:extLst>
                  <a:ext uri="{FF2B5EF4-FFF2-40B4-BE49-F238E27FC236}">
                    <a16:creationId xmlns:a16="http://schemas.microsoft.com/office/drawing/2014/main" id="{C6E0D8AB-32C7-4438-9CBD-E875FA9325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8" name="Picture 23">
                <a:extLst>
                  <a:ext uri="{FF2B5EF4-FFF2-40B4-BE49-F238E27FC236}">
                    <a16:creationId xmlns:a16="http://schemas.microsoft.com/office/drawing/2014/main" id="{5FE6F966-9111-4F9D-83AD-E3EAE37190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19" name="Group 56">
            <a:extLst>
              <a:ext uri="{FF2B5EF4-FFF2-40B4-BE49-F238E27FC236}">
                <a16:creationId xmlns:a16="http://schemas.microsoft.com/office/drawing/2014/main" id="{BBC9C40F-E777-4BB4-ABBA-9C26ADC3D510}"/>
              </a:ext>
            </a:extLst>
          </p:cNvPr>
          <p:cNvGrpSpPr/>
          <p:nvPr/>
        </p:nvGrpSpPr>
        <p:grpSpPr>
          <a:xfrm>
            <a:off x="9496768" y="1521126"/>
            <a:ext cx="1539560" cy="171967"/>
            <a:chOff x="7746380" y="2949426"/>
            <a:chExt cx="2188691" cy="244475"/>
          </a:xfrm>
        </p:grpSpPr>
        <p:pic>
          <p:nvPicPr>
            <p:cNvPr id="420" name="Picture 14">
              <a:extLst>
                <a:ext uri="{FF2B5EF4-FFF2-40B4-BE49-F238E27FC236}">
                  <a16:creationId xmlns:a16="http://schemas.microsoft.com/office/drawing/2014/main" id="{823B7A57-EAB6-4811-B362-F17875E812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1" name="Picture 15">
              <a:extLst>
                <a:ext uri="{FF2B5EF4-FFF2-40B4-BE49-F238E27FC236}">
                  <a16:creationId xmlns:a16="http://schemas.microsoft.com/office/drawing/2014/main" id="{5E4F7BA8-D7F1-4965-AAB1-47723B3702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2" name="Picture 16">
              <a:extLst>
                <a:ext uri="{FF2B5EF4-FFF2-40B4-BE49-F238E27FC236}">
                  <a16:creationId xmlns:a16="http://schemas.microsoft.com/office/drawing/2014/main" id="{5FEC27D6-04C9-47ED-9794-575EE0A678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3" name="Picture 17">
              <a:extLst>
                <a:ext uri="{FF2B5EF4-FFF2-40B4-BE49-F238E27FC236}">
                  <a16:creationId xmlns:a16="http://schemas.microsoft.com/office/drawing/2014/main" id="{C9A36C91-72BA-4635-A453-5ED2BBE8C1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4" name="Picture 18">
              <a:extLst>
                <a:ext uri="{FF2B5EF4-FFF2-40B4-BE49-F238E27FC236}">
                  <a16:creationId xmlns:a16="http://schemas.microsoft.com/office/drawing/2014/main" id="{2C4E10C8-8B4D-43D3-B3A1-6D9F080DB9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5" name="Picture 19">
              <a:extLst>
                <a:ext uri="{FF2B5EF4-FFF2-40B4-BE49-F238E27FC236}">
                  <a16:creationId xmlns:a16="http://schemas.microsoft.com/office/drawing/2014/main" id="{41349EFA-2E02-471E-962F-521CA5FC9D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6" name="Picture 20">
              <a:extLst>
                <a:ext uri="{FF2B5EF4-FFF2-40B4-BE49-F238E27FC236}">
                  <a16:creationId xmlns:a16="http://schemas.microsoft.com/office/drawing/2014/main" id="{606E7DC8-D7CC-48B3-B812-2389B98291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7" name="Picture 21">
              <a:extLst>
                <a:ext uri="{FF2B5EF4-FFF2-40B4-BE49-F238E27FC236}">
                  <a16:creationId xmlns:a16="http://schemas.microsoft.com/office/drawing/2014/main" id="{B455D464-0B22-4927-B611-2B7D9D4A6B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8" name="Picture 22">
              <a:extLst>
                <a:ext uri="{FF2B5EF4-FFF2-40B4-BE49-F238E27FC236}">
                  <a16:creationId xmlns:a16="http://schemas.microsoft.com/office/drawing/2014/main" id="{73FFA25E-5E5A-4595-AEDB-7626D7C184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9" name="Picture 23">
              <a:extLst>
                <a:ext uri="{FF2B5EF4-FFF2-40B4-BE49-F238E27FC236}">
                  <a16:creationId xmlns:a16="http://schemas.microsoft.com/office/drawing/2014/main" id="{278AB7E5-1206-432E-969B-AC63E62B2D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30" name="Picture 429">
            <a:extLst>
              <a:ext uri="{FF2B5EF4-FFF2-40B4-BE49-F238E27FC236}">
                <a16:creationId xmlns:a16="http://schemas.microsoft.com/office/drawing/2014/main" id="{77DD07FD-DD93-4B7A-9E12-8F9E62F15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85706" y="464940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" name="Picture 430">
            <a:extLst>
              <a:ext uri="{FF2B5EF4-FFF2-40B4-BE49-F238E27FC236}">
                <a16:creationId xmlns:a16="http://schemas.microsoft.com/office/drawing/2014/main" id="{038F664C-7708-404A-AE0C-8E44A4D85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32684" y="464940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2" name="Picture 431">
            <a:extLst>
              <a:ext uri="{FF2B5EF4-FFF2-40B4-BE49-F238E27FC236}">
                <a16:creationId xmlns:a16="http://schemas.microsoft.com/office/drawing/2014/main" id="{0C6F7D1F-4545-4A44-98C7-33B530073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81373" y="464940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5D0974C8-E3F9-4EAD-95C4-E5272A995B6D}"/>
              </a:ext>
            </a:extLst>
          </p:cNvPr>
          <p:cNvSpPr/>
          <p:nvPr/>
        </p:nvSpPr>
        <p:spPr>
          <a:xfrm>
            <a:off x="10241708" y="421871"/>
            <a:ext cx="1423279" cy="57590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C09CF4A-8855-4699-BEB8-A11A4B4A26FE}"/>
              </a:ext>
            </a:extLst>
          </p:cNvPr>
          <p:cNvSpPr txBox="1"/>
          <p:nvPr/>
        </p:nvSpPr>
        <p:spPr>
          <a:xfrm>
            <a:off x="10269565" y="407352"/>
            <a:ext cx="1614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grpSp>
        <p:nvGrpSpPr>
          <p:cNvPr id="660" name="Group 659">
            <a:extLst>
              <a:ext uri="{FF2B5EF4-FFF2-40B4-BE49-F238E27FC236}">
                <a16:creationId xmlns:a16="http://schemas.microsoft.com/office/drawing/2014/main" id="{22899E5E-1E1A-41EF-B604-6F08C08BC8DD}"/>
              </a:ext>
            </a:extLst>
          </p:cNvPr>
          <p:cNvGrpSpPr/>
          <p:nvPr/>
        </p:nvGrpSpPr>
        <p:grpSpPr>
          <a:xfrm>
            <a:off x="5924285" y="1519542"/>
            <a:ext cx="1539560" cy="1515856"/>
            <a:chOff x="4975891" y="1527626"/>
            <a:chExt cx="1539560" cy="1515856"/>
          </a:xfrm>
        </p:grpSpPr>
        <p:grpSp>
          <p:nvGrpSpPr>
            <p:cNvPr id="661" name="Group 56">
              <a:extLst>
                <a:ext uri="{FF2B5EF4-FFF2-40B4-BE49-F238E27FC236}">
                  <a16:creationId xmlns:a16="http://schemas.microsoft.com/office/drawing/2014/main" id="{0E778194-ECE0-4208-8EFD-6A695B2891C7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761" name="Picture 14">
                <a:extLst>
                  <a:ext uri="{FF2B5EF4-FFF2-40B4-BE49-F238E27FC236}">
                    <a16:creationId xmlns:a16="http://schemas.microsoft.com/office/drawing/2014/main" id="{C3844385-97D8-4F5D-8080-6480972979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2" name="Picture 15">
                <a:extLst>
                  <a:ext uri="{FF2B5EF4-FFF2-40B4-BE49-F238E27FC236}">
                    <a16:creationId xmlns:a16="http://schemas.microsoft.com/office/drawing/2014/main" id="{B1E5F572-9D45-4846-82EF-0272FAA95E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3" name="Picture 16">
                <a:extLst>
                  <a:ext uri="{FF2B5EF4-FFF2-40B4-BE49-F238E27FC236}">
                    <a16:creationId xmlns:a16="http://schemas.microsoft.com/office/drawing/2014/main" id="{051C682B-8DBA-4523-882A-93A8CD2A81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4" name="Picture 17">
                <a:extLst>
                  <a:ext uri="{FF2B5EF4-FFF2-40B4-BE49-F238E27FC236}">
                    <a16:creationId xmlns:a16="http://schemas.microsoft.com/office/drawing/2014/main" id="{6F64F29A-F883-4097-B615-43E262CA3C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5" name="Picture 18">
                <a:extLst>
                  <a:ext uri="{FF2B5EF4-FFF2-40B4-BE49-F238E27FC236}">
                    <a16:creationId xmlns:a16="http://schemas.microsoft.com/office/drawing/2014/main" id="{D68AAB2E-F012-44E4-9731-22D7DDA470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6" name="Picture 19">
                <a:extLst>
                  <a:ext uri="{FF2B5EF4-FFF2-40B4-BE49-F238E27FC236}">
                    <a16:creationId xmlns:a16="http://schemas.microsoft.com/office/drawing/2014/main" id="{EBB4A93D-EE82-4795-A0D4-CEBE235559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7" name="Picture 20">
                <a:extLst>
                  <a:ext uri="{FF2B5EF4-FFF2-40B4-BE49-F238E27FC236}">
                    <a16:creationId xmlns:a16="http://schemas.microsoft.com/office/drawing/2014/main" id="{0541FF71-9A3F-405D-8C30-9AF73AA010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8" name="Picture 21">
                <a:extLst>
                  <a:ext uri="{FF2B5EF4-FFF2-40B4-BE49-F238E27FC236}">
                    <a16:creationId xmlns:a16="http://schemas.microsoft.com/office/drawing/2014/main" id="{69788780-7C7F-40FF-A799-354F6DEA47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9" name="Picture 22">
                <a:extLst>
                  <a:ext uri="{FF2B5EF4-FFF2-40B4-BE49-F238E27FC236}">
                    <a16:creationId xmlns:a16="http://schemas.microsoft.com/office/drawing/2014/main" id="{106E7EB6-7ABA-4001-964D-CB26B3F538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0" name="Picture 23">
                <a:extLst>
                  <a:ext uri="{FF2B5EF4-FFF2-40B4-BE49-F238E27FC236}">
                    <a16:creationId xmlns:a16="http://schemas.microsoft.com/office/drawing/2014/main" id="{914F3712-A99D-4966-B525-B12BCADED3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2" name="Group 56">
              <a:extLst>
                <a:ext uri="{FF2B5EF4-FFF2-40B4-BE49-F238E27FC236}">
                  <a16:creationId xmlns:a16="http://schemas.microsoft.com/office/drawing/2014/main" id="{FA4B8378-482E-4DD2-875B-A17106D230D5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751" name="Picture 14">
                <a:extLst>
                  <a:ext uri="{FF2B5EF4-FFF2-40B4-BE49-F238E27FC236}">
                    <a16:creationId xmlns:a16="http://schemas.microsoft.com/office/drawing/2014/main" id="{C6B562C0-E50E-4A23-AF8E-793B1A66F6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2" name="Picture 15">
                <a:extLst>
                  <a:ext uri="{FF2B5EF4-FFF2-40B4-BE49-F238E27FC236}">
                    <a16:creationId xmlns:a16="http://schemas.microsoft.com/office/drawing/2014/main" id="{3599BEEB-984A-4D84-82B1-AE9581BBA5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3" name="Picture 16">
                <a:extLst>
                  <a:ext uri="{FF2B5EF4-FFF2-40B4-BE49-F238E27FC236}">
                    <a16:creationId xmlns:a16="http://schemas.microsoft.com/office/drawing/2014/main" id="{797EBFD2-7565-4EAC-88B0-E4ECB3EBD0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4" name="Picture 17">
                <a:extLst>
                  <a:ext uri="{FF2B5EF4-FFF2-40B4-BE49-F238E27FC236}">
                    <a16:creationId xmlns:a16="http://schemas.microsoft.com/office/drawing/2014/main" id="{77F06C46-1475-4471-A81B-893DE1762D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5" name="Picture 18">
                <a:extLst>
                  <a:ext uri="{FF2B5EF4-FFF2-40B4-BE49-F238E27FC236}">
                    <a16:creationId xmlns:a16="http://schemas.microsoft.com/office/drawing/2014/main" id="{2347C136-2758-4DE6-AE54-ABCF2C6D06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6" name="Picture 19">
                <a:extLst>
                  <a:ext uri="{FF2B5EF4-FFF2-40B4-BE49-F238E27FC236}">
                    <a16:creationId xmlns:a16="http://schemas.microsoft.com/office/drawing/2014/main" id="{A9866970-66E4-48F1-AEC2-3FE6DD0EDC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7" name="Picture 20">
                <a:extLst>
                  <a:ext uri="{FF2B5EF4-FFF2-40B4-BE49-F238E27FC236}">
                    <a16:creationId xmlns:a16="http://schemas.microsoft.com/office/drawing/2014/main" id="{FC3796B4-C7AC-472B-A3A3-2751AF60F8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8" name="Picture 21">
                <a:extLst>
                  <a:ext uri="{FF2B5EF4-FFF2-40B4-BE49-F238E27FC236}">
                    <a16:creationId xmlns:a16="http://schemas.microsoft.com/office/drawing/2014/main" id="{C6BA037F-F2FD-4A30-8226-B3F9922D14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9" name="Picture 22">
                <a:extLst>
                  <a:ext uri="{FF2B5EF4-FFF2-40B4-BE49-F238E27FC236}">
                    <a16:creationId xmlns:a16="http://schemas.microsoft.com/office/drawing/2014/main" id="{27021A4F-9E11-49E4-BC76-901AB12FD4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0" name="Picture 23">
                <a:extLst>
                  <a:ext uri="{FF2B5EF4-FFF2-40B4-BE49-F238E27FC236}">
                    <a16:creationId xmlns:a16="http://schemas.microsoft.com/office/drawing/2014/main" id="{522234FD-9059-4E66-83E9-F9FE9C3A5D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3" name="Group 56">
              <a:extLst>
                <a:ext uri="{FF2B5EF4-FFF2-40B4-BE49-F238E27FC236}">
                  <a16:creationId xmlns:a16="http://schemas.microsoft.com/office/drawing/2014/main" id="{BD24EB50-566E-4517-9B53-C5CE9B586484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741" name="Picture 14">
                <a:extLst>
                  <a:ext uri="{FF2B5EF4-FFF2-40B4-BE49-F238E27FC236}">
                    <a16:creationId xmlns:a16="http://schemas.microsoft.com/office/drawing/2014/main" id="{40C1DE5D-388A-4BDC-824B-463FD53145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2" name="Picture 15">
                <a:extLst>
                  <a:ext uri="{FF2B5EF4-FFF2-40B4-BE49-F238E27FC236}">
                    <a16:creationId xmlns:a16="http://schemas.microsoft.com/office/drawing/2014/main" id="{B3FB9F25-10CD-4578-AA4A-C86EE9C3D4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3" name="Picture 16">
                <a:extLst>
                  <a:ext uri="{FF2B5EF4-FFF2-40B4-BE49-F238E27FC236}">
                    <a16:creationId xmlns:a16="http://schemas.microsoft.com/office/drawing/2014/main" id="{6B186EEA-0F4E-49AC-A67F-954DF4FDBD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4" name="Picture 17">
                <a:extLst>
                  <a:ext uri="{FF2B5EF4-FFF2-40B4-BE49-F238E27FC236}">
                    <a16:creationId xmlns:a16="http://schemas.microsoft.com/office/drawing/2014/main" id="{989BD3F3-BC7E-44D8-95BB-3A2AB44E33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5" name="Picture 18">
                <a:extLst>
                  <a:ext uri="{FF2B5EF4-FFF2-40B4-BE49-F238E27FC236}">
                    <a16:creationId xmlns:a16="http://schemas.microsoft.com/office/drawing/2014/main" id="{4010C65A-D0FA-47C0-9E2B-7E40DF3723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6" name="Picture 19">
                <a:extLst>
                  <a:ext uri="{FF2B5EF4-FFF2-40B4-BE49-F238E27FC236}">
                    <a16:creationId xmlns:a16="http://schemas.microsoft.com/office/drawing/2014/main" id="{70531F33-F4F2-4BA4-A76C-E8237DFF6A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7" name="Picture 20">
                <a:extLst>
                  <a:ext uri="{FF2B5EF4-FFF2-40B4-BE49-F238E27FC236}">
                    <a16:creationId xmlns:a16="http://schemas.microsoft.com/office/drawing/2014/main" id="{0FD8FB7A-B040-40A0-9107-FBFCCB2E72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8" name="Picture 21">
                <a:extLst>
                  <a:ext uri="{FF2B5EF4-FFF2-40B4-BE49-F238E27FC236}">
                    <a16:creationId xmlns:a16="http://schemas.microsoft.com/office/drawing/2014/main" id="{54F6380D-3E0C-4C76-B04F-EE4C1B5502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9" name="Picture 22">
                <a:extLst>
                  <a:ext uri="{FF2B5EF4-FFF2-40B4-BE49-F238E27FC236}">
                    <a16:creationId xmlns:a16="http://schemas.microsoft.com/office/drawing/2014/main" id="{B2E22DF3-5221-49A3-9EA7-3C9601AE68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0" name="Picture 23">
                <a:extLst>
                  <a:ext uri="{FF2B5EF4-FFF2-40B4-BE49-F238E27FC236}">
                    <a16:creationId xmlns:a16="http://schemas.microsoft.com/office/drawing/2014/main" id="{E11A801B-601C-4731-BF9F-3C1CE18B6C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4" name="Group 56">
              <a:extLst>
                <a:ext uri="{FF2B5EF4-FFF2-40B4-BE49-F238E27FC236}">
                  <a16:creationId xmlns:a16="http://schemas.microsoft.com/office/drawing/2014/main" id="{7D78CA20-4815-4DC5-8322-59130C75ED4B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731" name="Picture 14">
                <a:extLst>
                  <a:ext uri="{FF2B5EF4-FFF2-40B4-BE49-F238E27FC236}">
                    <a16:creationId xmlns:a16="http://schemas.microsoft.com/office/drawing/2014/main" id="{489FE3D3-CF81-4C9A-B2BA-CBA6274C82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2" name="Picture 15">
                <a:extLst>
                  <a:ext uri="{FF2B5EF4-FFF2-40B4-BE49-F238E27FC236}">
                    <a16:creationId xmlns:a16="http://schemas.microsoft.com/office/drawing/2014/main" id="{98923C1C-686D-4C83-BFF1-1503295799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3" name="Picture 16">
                <a:extLst>
                  <a:ext uri="{FF2B5EF4-FFF2-40B4-BE49-F238E27FC236}">
                    <a16:creationId xmlns:a16="http://schemas.microsoft.com/office/drawing/2014/main" id="{B4B18EDE-3ADE-4CB2-BE99-FF9192EEEE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4" name="Picture 17">
                <a:extLst>
                  <a:ext uri="{FF2B5EF4-FFF2-40B4-BE49-F238E27FC236}">
                    <a16:creationId xmlns:a16="http://schemas.microsoft.com/office/drawing/2014/main" id="{8C638862-B29A-4BB6-A286-7A22B78C9E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5" name="Picture 18">
                <a:extLst>
                  <a:ext uri="{FF2B5EF4-FFF2-40B4-BE49-F238E27FC236}">
                    <a16:creationId xmlns:a16="http://schemas.microsoft.com/office/drawing/2014/main" id="{680A3974-58F5-4F2E-A61B-ECC8787B14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6" name="Picture 19">
                <a:extLst>
                  <a:ext uri="{FF2B5EF4-FFF2-40B4-BE49-F238E27FC236}">
                    <a16:creationId xmlns:a16="http://schemas.microsoft.com/office/drawing/2014/main" id="{91F7B94D-E2E4-4D1C-AA6B-929902EC24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7" name="Picture 20">
                <a:extLst>
                  <a:ext uri="{FF2B5EF4-FFF2-40B4-BE49-F238E27FC236}">
                    <a16:creationId xmlns:a16="http://schemas.microsoft.com/office/drawing/2014/main" id="{9233CFEA-5A84-4D6D-9503-452250887C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8" name="Picture 21">
                <a:extLst>
                  <a:ext uri="{FF2B5EF4-FFF2-40B4-BE49-F238E27FC236}">
                    <a16:creationId xmlns:a16="http://schemas.microsoft.com/office/drawing/2014/main" id="{D4582F5B-0CB7-4BE8-B1A0-E8E4D8B4FA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9" name="Picture 22">
                <a:extLst>
                  <a:ext uri="{FF2B5EF4-FFF2-40B4-BE49-F238E27FC236}">
                    <a16:creationId xmlns:a16="http://schemas.microsoft.com/office/drawing/2014/main" id="{B3E7CDC5-8F6F-4E3C-8F89-1DCEDEADA3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0" name="Picture 23">
                <a:extLst>
                  <a:ext uri="{FF2B5EF4-FFF2-40B4-BE49-F238E27FC236}">
                    <a16:creationId xmlns:a16="http://schemas.microsoft.com/office/drawing/2014/main" id="{1BC6737E-EC93-4FA4-8147-FA7D2F28CA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5" name="Group 56">
              <a:extLst>
                <a:ext uri="{FF2B5EF4-FFF2-40B4-BE49-F238E27FC236}">
                  <a16:creationId xmlns:a16="http://schemas.microsoft.com/office/drawing/2014/main" id="{1A00E141-3BB5-4D43-BC68-C5D4FCBF78C3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721" name="Picture 14">
                <a:extLst>
                  <a:ext uri="{FF2B5EF4-FFF2-40B4-BE49-F238E27FC236}">
                    <a16:creationId xmlns:a16="http://schemas.microsoft.com/office/drawing/2014/main" id="{FF1AA2F8-0100-4680-9312-7B084AC28B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2" name="Picture 15">
                <a:extLst>
                  <a:ext uri="{FF2B5EF4-FFF2-40B4-BE49-F238E27FC236}">
                    <a16:creationId xmlns:a16="http://schemas.microsoft.com/office/drawing/2014/main" id="{93B5217D-ABD5-4607-994C-7718587448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3" name="Picture 16">
                <a:extLst>
                  <a:ext uri="{FF2B5EF4-FFF2-40B4-BE49-F238E27FC236}">
                    <a16:creationId xmlns:a16="http://schemas.microsoft.com/office/drawing/2014/main" id="{02AF1CC0-BBB2-47BD-A6BE-771BC047A4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4" name="Picture 17">
                <a:extLst>
                  <a:ext uri="{FF2B5EF4-FFF2-40B4-BE49-F238E27FC236}">
                    <a16:creationId xmlns:a16="http://schemas.microsoft.com/office/drawing/2014/main" id="{F99BCFB3-9146-4ABB-9908-8C8C823C13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5" name="Picture 18">
                <a:extLst>
                  <a:ext uri="{FF2B5EF4-FFF2-40B4-BE49-F238E27FC236}">
                    <a16:creationId xmlns:a16="http://schemas.microsoft.com/office/drawing/2014/main" id="{8AF4F4C7-4634-47AB-BDA0-79E26C60CB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6" name="Picture 19">
                <a:extLst>
                  <a:ext uri="{FF2B5EF4-FFF2-40B4-BE49-F238E27FC236}">
                    <a16:creationId xmlns:a16="http://schemas.microsoft.com/office/drawing/2014/main" id="{5090C209-867F-4DED-9D45-B63B1998F8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7" name="Picture 20">
                <a:extLst>
                  <a:ext uri="{FF2B5EF4-FFF2-40B4-BE49-F238E27FC236}">
                    <a16:creationId xmlns:a16="http://schemas.microsoft.com/office/drawing/2014/main" id="{6109E085-7C99-4CCF-BEE1-584CF71C60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8" name="Picture 21">
                <a:extLst>
                  <a:ext uri="{FF2B5EF4-FFF2-40B4-BE49-F238E27FC236}">
                    <a16:creationId xmlns:a16="http://schemas.microsoft.com/office/drawing/2014/main" id="{AE77F526-AB96-47AB-A82A-91A16B1175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9" name="Picture 22">
                <a:extLst>
                  <a:ext uri="{FF2B5EF4-FFF2-40B4-BE49-F238E27FC236}">
                    <a16:creationId xmlns:a16="http://schemas.microsoft.com/office/drawing/2014/main" id="{E4996C64-41AE-4A62-B70A-BAE20F06E3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0" name="Picture 23">
                <a:extLst>
                  <a:ext uri="{FF2B5EF4-FFF2-40B4-BE49-F238E27FC236}">
                    <a16:creationId xmlns:a16="http://schemas.microsoft.com/office/drawing/2014/main" id="{F17C7048-05F4-4DB0-98B1-DA53C44C4D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6" name="Group 56">
              <a:extLst>
                <a:ext uri="{FF2B5EF4-FFF2-40B4-BE49-F238E27FC236}">
                  <a16:creationId xmlns:a16="http://schemas.microsoft.com/office/drawing/2014/main" id="{45A54134-4CCE-4AB3-A796-F9535081F607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711" name="Picture 14">
                <a:extLst>
                  <a:ext uri="{FF2B5EF4-FFF2-40B4-BE49-F238E27FC236}">
                    <a16:creationId xmlns:a16="http://schemas.microsoft.com/office/drawing/2014/main" id="{8A834C3A-167F-4568-B3CD-920566D712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2" name="Picture 15">
                <a:extLst>
                  <a:ext uri="{FF2B5EF4-FFF2-40B4-BE49-F238E27FC236}">
                    <a16:creationId xmlns:a16="http://schemas.microsoft.com/office/drawing/2014/main" id="{E3FD0B82-A2CE-4F59-AA21-3C4283A63B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3" name="Picture 16">
                <a:extLst>
                  <a:ext uri="{FF2B5EF4-FFF2-40B4-BE49-F238E27FC236}">
                    <a16:creationId xmlns:a16="http://schemas.microsoft.com/office/drawing/2014/main" id="{A4121FC3-5798-4264-B28D-505C5FA328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4" name="Picture 17">
                <a:extLst>
                  <a:ext uri="{FF2B5EF4-FFF2-40B4-BE49-F238E27FC236}">
                    <a16:creationId xmlns:a16="http://schemas.microsoft.com/office/drawing/2014/main" id="{16575222-C3DF-4AF7-8BAE-B9FFE58469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5" name="Picture 18">
                <a:extLst>
                  <a:ext uri="{FF2B5EF4-FFF2-40B4-BE49-F238E27FC236}">
                    <a16:creationId xmlns:a16="http://schemas.microsoft.com/office/drawing/2014/main" id="{6685D4D0-1CF4-48E5-8319-AE75408252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6" name="Picture 19">
                <a:extLst>
                  <a:ext uri="{FF2B5EF4-FFF2-40B4-BE49-F238E27FC236}">
                    <a16:creationId xmlns:a16="http://schemas.microsoft.com/office/drawing/2014/main" id="{74EF7585-7223-40FC-A8EF-9EE035BEAE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" name="Picture 20">
                <a:extLst>
                  <a:ext uri="{FF2B5EF4-FFF2-40B4-BE49-F238E27FC236}">
                    <a16:creationId xmlns:a16="http://schemas.microsoft.com/office/drawing/2014/main" id="{21414CCE-6A85-4411-ABDE-F434CAE8F4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8" name="Picture 21">
                <a:extLst>
                  <a:ext uri="{FF2B5EF4-FFF2-40B4-BE49-F238E27FC236}">
                    <a16:creationId xmlns:a16="http://schemas.microsoft.com/office/drawing/2014/main" id="{8C0C9F7E-03E8-4010-B8B6-D627127649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9" name="Picture 22">
                <a:extLst>
                  <a:ext uri="{FF2B5EF4-FFF2-40B4-BE49-F238E27FC236}">
                    <a16:creationId xmlns:a16="http://schemas.microsoft.com/office/drawing/2014/main" id="{23D39895-A8E8-4B16-B3E5-6EFFC51EBC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0" name="Picture 23">
                <a:extLst>
                  <a:ext uri="{FF2B5EF4-FFF2-40B4-BE49-F238E27FC236}">
                    <a16:creationId xmlns:a16="http://schemas.microsoft.com/office/drawing/2014/main" id="{9F478DFB-22B0-46F3-9263-5958D10C39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7" name="Group 56">
              <a:extLst>
                <a:ext uri="{FF2B5EF4-FFF2-40B4-BE49-F238E27FC236}">
                  <a16:creationId xmlns:a16="http://schemas.microsoft.com/office/drawing/2014/main" id="{5C49D253-1B88-4E57-9C9C-3CBFE2749634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701" name="Picture 14">
                <a:extLst>
                  <a:ext uri="{FF2B5EF4-FFF2-40B4-BE49-F238E27FC236}">
                    <a16:creationId xmlns:a16="http://schemas.microsoft.com/office/drawing/2014/main" id="{473EECFD-5079-4708-9B51-087241239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2" name="Picture 15">
                <a:extLst>
                  <a:ext uri="{FF2B5EF4-FFF2-40B4-BE49-F238E27FC236}">
                    <a16:creationId xmlns:a16="http://schemas.microsoft.com/office/drawing/2014/main" id="{CBD35ABF-9812-4E4F-8CCE-07F8A15FAB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3" name="Picture 16">
                <a:extLst>
                  <a:ext uri="{FF2B5EF4-FFF2-40B4-BE49-F238E27FC236}">
                    <a16:creationId xmlns:a16="http://schemas.microsoft.com/office/drawing/2014/main" id="{F003BE6F-7565-4EF9-A4DF-BBB68451A1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4" name="Picture 17">
                <a:extLst>
                  <a:ext uri="{FF2B5EF4-FFF2-40B4-BE49-F238E27FC236}">
                    <a16:creationId xmlns:a16="http://schemas.microsoft.com/office/drawing/2014/main" id="{45E4F94F-5C7F-4D80-94BD-7042A62DF0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5" name="Picture 18">
                <a:extLst>
                  <a:ext uri="{FF2B5EF4-FFF2-40B4-BE49-F238E27FC236}">
                    <a16:creationId xmlns:a16="http://schemas.microsoft.com/office/drawing/2014/main" id="{8F332C33-D2AF-4933-B38B-9BAD155CEB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6" name="Picture 19">
                <a:extLst>
                  <a:ext uri="{FF2B5EF4-FFF2-40B4-BE49-F238E27FC236}">
                    <a16:creationId xmlns:a16="http://schemas.microsoft.com/office/drawing/2014/main" id="{48C37E49-DE4A-45F5-BD34-7FF3A7BC6B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7" name="Picture 20">
                <a:extLst>
                  <a:ext uri="{FF2B5EF4-FFF2-40B4-BE49-F238E27FC236}">
                    <a16:creationId xmlns:a16="http://schemas.microsoft.com/office/drawing/2014/main" id="{9ACC5BB6-02F1-4790-8A11-99AF53A1B1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8" name="Picture 21">
                <a:extLst>
                  <a:ext uri="{FF2B5EF4-FFF2-40B4-BE49-F238E27FC236}">
                    <a16:creationId xmlns:a16="http://schemas.microsoft.com/office/drawing/2014/main" id="{634157D9-8E26-42F2-9D2C-14A7BA0608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9" name="Picture 22">
                <a:extLst>
                  <a:ext uri="{FF2B5EF4-FFF2-40B4-BE49-F238E27FC236}">
                    <a16:creationId xmlns:a16="http://schemas.microsoft.com/office/drawing/2014/main" id="{0DCF50EE-159C-47AB-8E12-A1D4C33A04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0" name="Picture 23">
                <a:extLst>
                  <a:ext uri="{FF2B5EF4-FFF2-40B4-BE49-F238E27FC236}">
                    <a16:creationId xmlns:a16="http://schemas.microsoft.com/office/drawing/2014/main" id="{9E0FE3C3-026B-4A44-A2F1-DA56AC01E1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8" name="Group 56">
              <a:extLst>
                <a:ext uri="{FF2B5EF4-FFF2-40B4-BE49-F238E27FC236}">
                  <a16:creationId xmlns:a16="http://schemas.microsoft.com/office/drawing/2014/main" id="{198FDED2-42D3-4982-BE50-864F0EC149E7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691" name="Picture 14">
                <a:extLst>
                  <a:ext uri="{FF2B5EF4-FFF2-40B4-BE49-F238E27FC236}">
                    <a16:creationId xmlns:a16="http://schemas.microsoft.com/office/drawing/2014/main" id="{436AA5BE-83B8-4293-97BB-342C69A3C0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2" name="Picture 15">
                <a:extLst>
                  <a:ext uri="{FF2B5EF4-FFF2-40B4-BE49-F238E27FC236}">
                    <a16:creationId xmlns:a16="http://schemas.microsoft.com/office/drawing/2014/main" id="{17334EEF-20CD-41CB-9263-EC3EA23EAE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3" name="Picture 16">
                <a:extLst>
                  <a:ext uri="{FF2B5EF4-FFF2-40B4-BE49-F238E27FC236}">
                    <a16:creationId xmlns:a16="http://schemas.microsoft.com/office/drawing/2014/main" id="{DB7A5811-8D96-4274-9B21-A4B80D4B60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4" name="Picture 17">
                <a:extLst>
                  <a:ext uri="{FF2B5EF4-FFF2-40B4-BE49-F238E27FC236}">
                    <a16:creationId xmlns:a16="http://schemas.microsoft.com/office/drawing/2014/main" id="{49A19E57-D09A-4017-BFA9-445CEAD18A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5" name="Picture 18">
                <a:extLst>
                  <a:ext uri="{FF2B5EF4-FFF2-40B4-BE49-F238E27FC236}">
                    <a16:creationId xmlns:a16="http://schemas.microsoft.com/office/drawing/2014/main" id="{94F7DB5C-D6A1-4AB5-803E-975862E558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6" name="Picture 19">
                <a:extLst>
                  <a:ext uri="{FF2B5EF4-FFF2-40B4-BE49-F238E27FC236}">
                    <a16:creationId xmlns:a16="http://schemas.microsoft.com/office/drawing/2014/main" id="{1CCC2145-B335-4D2B-94A0-DE440207A2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7" name="Picture 20">
                <a:extLst>
                  <a:ext uri="{FF2B5EF4-FFF2-40B4-BE49-F238E27FC236}">
                    <a16:creationId xmlns:a16="http://schemas.microsoft.com/office/drawing/2014/main" id="{024D44BF-9E67-47DB-87D0-D9D4926F99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8" name="Picture 21">
                <a:extLst>
                  <a:ext uri="{FF2B5EF4-FFF2-40B4-BE49-F238E27FC236}">
                    <a16:creationId xmlns:a16="http://schemas.microsoft.com/office/drawing/2014/main" id="{01522B4E-EB42-4E6A-A789-0E0E37015C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9" name="Picture 22">
                <a:extLst>
                  <a:ext uri="{FF2B5EF4-FFF2-40B4-BE49-F238E27FC236}">
                    <a16:creationId xmlns:a16="http://schemas.microsoft.com/office/drawing/2014/main" id="{7F63621D-4D61-4FA1-BB74-A3081F5BB8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0" name="Picture 23">
                <a:extLst>
                  <a:ext uri="{FF2B5EF4-FFF2-40B4-BE49-F238E27FC236}">
                    <a16:creationId xmlns:a16="http://schemas.microsoft.com/office/drawing/2014/main" id="{5AC2CCD1-F609-45B4-B290-A82D62DF87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9" name="Group 56">
              <a:extLst>
                <a:ext uri="{FF2B5EF4-FFF2-40B4-BE49-F238E27FC236}">
                  <a16:creationId xmlns:a16="http://schemas.microsoft.com/office/drawing/2014/main" id="{AF9F7B97-D5E8-40AD-8BD5-47E3EC637E61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681" name="Picture 14">
                <a:extLst>
                  <a:ext uri="{FF2B5EF4-FFF2-40B4-BE49-F238E27FC236}">
                    <a16:creationId xmlns:a16="http://schemas.microsoft.com/office/drawing/2014/main" id="{8D8F5ED8-19B3-47A3-94BF-8D31FD6B8C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2" name="Picture 15">
                <a:extLst>
                  <a:ext uri="{FF2B5EF4-FFF2-40B4-BE49-F238E27FC236}">
                    <a16:creationId xmlns:a16="http://schemas.microsoft.com/office/drawing/2014/main" id="{F1652F53-7DD0-4378-B266-70160A5CCE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3" name="Picture 16">
                <a:extLst>
                  <a:ext uri="{FF2B5EF4-FFF2-40B4-BE49-F238E27FC236}">
                    <a16:creationId xmlns:a16="http://schemas.microsoft.com/office/drawing/2014/main" id="{B97671E2-59D5-467A-BC1C-5BF0D7E24B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4" name="Picture 17">
                <a:extLst>
                  <a:ext uri="{FF2B5EF4-FFF2-40B4-BE49-F238E27FC236}">
                    <a16:creationId xmlns:a16="http://schemas.microsoft.com/office/drawing/2014/main" id="{65A2E457-78AE-4A8A-BFC8-1244F8B5E5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5" name="Picture 18">
                <a:extLst>
                  <a:ext uri="{FF2B5EF4-FFF2-40B4-BE49-F238E27FC236}">
                    <a16:creationId xmlns:a16="http://schemas.microsoft.com/office/drawing/2014/main" id="{9F60ADE7-6EAC-4062-88F2-D4B168E059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6" name="Picture 19">
                <a:extLst>
                  <a:ext uri="{FF2B5EF4-FFF2-40B4-BE49-F238E27FC236}">
                    <a16:creationId xmlns:a16="http://schemas.microsoft.com/office/drawing/2014/main" id="{D72F431F-71D3-4F50-A8DE-237AC06E20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7" name="Picture 20">
                <a:extLst>
                  <a:ext uri="{FF2B5EF4-FFF2-40B4-BE49-F238E27FC236}">
                    <a16:creationId xmlns:a16="http://schemas.microsoft.com/office/drawing/2014/main" id="{20C17387-790F-443E-8192-CBBCA1B8CC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8" name="Picture 21">
                <a:extLst>
                  <a:ext uri="{FF2B5EF4-FFF2-40B4-BE49-F238E27FC236}">
                    <a16:creationId xmlns:a16="http://schemas.microsoft.com/office/drawing/2014/main" id="{40683EF5-EFE7-496A-A5F2-14FBFAAC9D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9" name="Picture 22">
                <a:extLst>
                  <a:ext uri="{FF2B5EF4-FFF2-40B4-BE49-F238E27FC236}">
                    <a16:creationId xmlns:a16="http://schemas.microsoft.com/office/drawing/2014/main" id="{D7D9B96B-75D8-42CF-B2C8-3D7A52ECD2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0" name="Picture 23">
                <a:extLst>
                  <a:ext uri="{FF2B5EF4-FFF2-40B4-BE49-F238E27FC236}">
                    <a16:creationId xmlns:a16="http://schemas.microsoft.com/office/drawing/2014/main" id="{D2999AF1-03BD-4EC6-84D5-90D3E90A94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70" name="Group 56">
              <a:extLst>
                <a:ext uri="{FF2B5EF4-FFF2-40B4-BE49-F238E27FC236}">
                  <a16:creationId xmlns:a16="http://schemas.microsoft.com/office/drawing/2014/main" id="{9B3BDCCC-72A5-4DEA-B820-0DEC86A8C6B6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671" name="Picture 14">
                <a:extLst>
                  <a:ext uri="{FF2B5EF4-FFF2-40B4-BE49-F238E27FC236}">
                    <a16:creationId xmlns:a16="http://schemas.microsoft.com/office/drawing/2014/main" id="{3499C07F-682E-4B3C-B0EE-242EDC5992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2" name="Picture 15">
                <a:extLst>
                  <a:ext uri="{FF2B5EF4-FFF2-40B4-BE49-F238E27FC236}">
                    <a16:creationId xmlns:a16="http://schemas.microsoft.com/office/drawing/2014/main" id="{B01184AC-9DE3-412C-BEF1-1FD563ADBD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3" name="Picture 16">
                <a:extLst>
                  <a:ext uri="{FF2B5EF4-FFF2-40B4-BE49-F238E27FC236}">
                    <a16:creationId xmlns:a16="http://schemas.microsoft.com/office/drawing/2014/main" id="{25F378FD-52ED-4F9F-9B43-33A2B5F791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4" name="Picture 17">
                <a:extLst>
                  <a:ext uri="{FF2B5EF4-FFF2-40B4-BE49-F238E27FC236}">
                    <a16:creationId xmlns:a16="http://schemas.microsoft.com/office/drawing/2014/main" id="{EFD343E7-AFDA-4D27-A7E2-28777294D8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5" name="Picture 18">
                <a:extLst>
                  <a:ext uri="{FF2B5EF4-FFF2-40B4-BE49-F238E27FC236}">
                    <a16:creationId xmlns:a16="http://schemas.microsoft.com/office/drawing/2014/main" id="{9F837FBF-B245-4B0C-ABEF-7F4197B34C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6" name="Picture 19">
                <a:extLst>
                  <a:ext uri="{FF2B5EF4-FFF2-40B4-BE49-F238E27FC236}">
                    <a16:creationId xmlns:a16="http://schemas.microsoft.com/office/drawing/2014/main" id="{20166871-C292-4F91-94F9-6DB454420A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7" name="Picture 20">
                <a:extLst>
                  <a:ext uri="{FF2B5EF4-FFF2-40B4-BE49-F238E27FC236}">
                    <a16:creationId xmlns:a16="http://schemas.microsoft.com/office/drawing/2014/main" id="{70915058-F7A5-476F-B4F0-EFE54EB1AF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8" name="Picture 21">
                <a:extLst>
                  <a:ext uri="{FF2B5EF4-FFF2-40B4-BE49-F238E27FC236}">
                    <a16:creationId xmlns:a16="http://schemas.microsoft.com/office/drawing/2014/main" id="{28EC1832-4413-49B4-94F3-7B91AF5145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9" name="Picture 22">
                <a:extLst>
                  <a:ext uri="{FF2B5EF4-FFF2-40B4-BE49-F238E27FC236}">
                    <a16:creationId xmlns:a16="http://schemas.microsoft.com/office/drawing/2014/main" id="{678D6C0D-E927-418F-9773-36430ADC09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0" name="Picture 23">
                <a:extLst>
                  <a:ext uri="{FF2B5EF4-FFF2-40B4-BE49-F238E27FC236}">
                    <a16:creationId xmlns:a16="http://schemas.microsoft.com/office/drawing/2014/main" id="{BC1201ED-27A1-4EE2-8AC8-4AD8755885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771" name="Group 770">
            <a:extLst>
              <a:ext uri="{FF2B5EF4-FFF2-40B4-BE49-F238E27FC236}">
                <a16:creationId xmlns:a16="http://schemas.microsoft.com/office/drawing/2014/main" id="{45647CA7-FC82-4CE7-B72F-0ABFD53BDD99}"/>
              </a:ext>
            </a:extLst>
          </p:cNvPr>
          <p:cNvGrpSpPr/>
          <p:nvPr/>
        </p:nvGrpSpPr>
        <p:grpSpPr>
          <a:xfrm>
            <a:off x="5925318" y="3297167"/>
            <a:ext cx="1539560" cy="1515856"/>
            <a:chOff x="4975891" y="1527626"/>
            <a:chExt cx="1539560" cy="1515856"/>
          </a:xfrm>
        </p:grpSpPr>
        <p:grpSp>
          <p:nvGrpSpPr>
            <p:cNvPr id="772" name="Group 56">
              <a:extLst>
                <a:ext uri="{FF2B5EF4-FFF2-40B4-BE49-F238E27FC236}">
                  <a16:creationId xmlns:a16="http://schemas.microsoft.com/office/drawing/2014/main" id="{36A05A2D-E1E0-4B1A-BF07-78181842A235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872" name="Picture 14">
                <a:extLst>
                  <a:ext uri="{FF2B5EF4-FFF2-40B4-BE49-F238E27FC236}">
                    <a16:creationId xmlns:a16="http://schemas.microsoft.com/office/drawing/2014/main" id="{552FCC85-2419-438A-A8BA-77FC466D2E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3" name="Picture 15">
                <a:extLst>
                  <a:ext uri="{FF2B5EF4-FFF2-40B4-BE49-F238E27FC236}">
                    <a16:creationId xmlns:a16="http://schemas.microsoft.com/office/drawing/2014/main" id="{782C0186-512F-4F5B-9E34-BD6B1C3F53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4" name="Picture 16">
                <a:extLst>
                  <a:ext uri="{FF2B5EF4-FFF2-40B4-BE49-F238E27FC236}">
                    <a16:creationId xmlns:a16="http://schemas.microsoft.com/office/drawing/2014/main" id="{96B2142D-D263-42BC-B684-1D37C45585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5" name="Picture 17">
                <a:extLst>
                  <a:ext uri="{FF2B5EF4-FFF2-40B4-BE49-F238E27FC236}">
                    <a16:creationId xmlns:a16="http://schemas.microsoft.com/office/drawing/2014/main" id="{7754C054-BBA7-45AC-A5F7-51C86D12D0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6" name="Picture 18">
                <a:extLst>
                  <a:ext uri="{FF2B5EF4-FFF2-40B4-BE49-F238E27FC236}">
                    <a16:creationId xmlns:a16="http://schemas.microsoft.com/office/drawing/2014/main" id="{31A49001-B4E9-4567-8EAE-3A6FA11012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7" name="Picture 19">
                <a:extLst>
                  <a:ext uri="{FF2B5EF4-FFF2-40B4-BE49-F238E27FC236}">
                    <a16:creationId xmlns:a16="http://schemas.microsoft.com/office/drawing/2014/main" id="{9EE9AEAC-967F-41B6-B88D-2A30579FEA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8" name="Picture 20">
                <a:extLst>
                  <a:ext uri="{FF2B5EF4-FFF2-40B4-BE49-F238E27FC236}">
                    <a16:creationId xmlns:a16="http://schemas.microsoft.com/office/drawing/2014/main" id="{54954AAB-16C2-4C9B-BB7C-6C9527CCF1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9" name="Picture 21">
                <a:extLst>
                  <a:ext uri="{FF2B5EF4-FFF2-40B4-BE49-F238E27FC236}">
                    <a16:creationId xmlns:a16="http://schemas.microsoft.com/office/drawing/2014/main" id="{8BC432D4-F24E-430D-BAA9-BEA9F48513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0" name="Picture 22">
                <a:extLst>
                  <a:ext uri="{FF2B5EF4-FFF2-40B4-BE49-F238E27FC236}">
                    <a16:creationId xmlns:a16="http://schemas.microsoft.com/office/drawing/2014/main" id="{8C9BD54D-2D55-4823-B196-069DD0B8B6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1" name="Picture 23">
                <a:extLst>
                  <a:ext uri="{FF2B5EF4-FFF2-40B4-BE49-F238E27FC236}">
                    <a16:creationId xmlns:a16="http://schemas.microsoft.com/office/drawing/2014/main" id="{CB4A7A10-1E96-4236-A656-0B1EF3BA97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3" name="Group 56">
              <a:extLst>
                <a:ext uri="{FF2B5EF4-FFF2-40B4-BE49-F238E27FC236}">
                  <a16:creationId xmlns:a16="http://schemas.microsoft.com/office/drawing/2014/main" id="{84988FAF-93AD-45C0-A03F-C37E3ECEE43C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862" name="Picture 14">
                <a:extLst>
                  <a:ext uri="{FF2B5EF4-FFF2-40B4-BE49-F238E27FC236}">
                    <a16:creationId xmlns:a16="http://schemas.microsoft.com/office/drawing/2014/main" id="{E2600EB3-5C19-4192-A070-907C5EF1CC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3" name="Picture 15">
                <a:extLst>
                  <a:ext uri="{FF2B5EF4-FFF2-40B4-BE49-F238E27FC236}">
                    <a16:creationId xmlns:a16="http://schemas.microsoft.com/office/drawing/2014/main" id="{F91EED4C-3A86-47A6-A60D-FD2F904F5F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4" name="Picture 16">
                <a:extLst>
                  <a:ext uri="{FF2B5EF4-FFF2-40B4-BE49-F238E27FC236}">
                    <a16:creationId xmlns:a16="http://schemas.microsoft.com/office/drawing/2014/main" id="{4E6A319B-E17F-45B3-9B38-F7A071A808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5" name="Picture 17">
                <a:extLst>
                  <a:ext uri="{FF2B5EF4-FFF2-40B4-BE49-F238E27FC236}">
                    <a16:creationId xmlns:a16="http://schemas.microsoft.com/office/drawing/2014/main" id="{E2F511D4-6E96-4806-A72A-249971F123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6" name="Picture 18">
                <a:extLst>
                  <a:ext uri="{FF2B5EF4-FFF2-40B4-BE49-F238E27FC236}">
                    <a16:creationId xmlns:a16="http://schemas.microsoft.com/office/drawing/2014/main" id="{3C788C71-2DED-44DC-9B76-4BF9608702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7" name="Picture 19">
                <a:extLst>
                  <a:ext uri="{FF2B5EF4-FFF2-40B4-BE49-F238E27FC236}">
                    <a16:creationId xmlns:a16="http://schemas.microsoft.com/office/drawing/2014/main" id="{489B6630-E4BF-43B1-BBA4-E170DC66EB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8" name="Picture 20">
                <a:extLst>
                  <a:ext uri="{FF2B5EF4-FFF2-40B4-BE49-F238E27FC236}">
                    <a16:creationId xmlns:a16="http://schemas.microsoft.com/office/drawing/2014/main" id="{2427503A-9B8A-4093-8F93-96DE30B5F4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9" name="Picture 21">
                <a:extLst>
                  <a:ext uri="{FF2B5EF4-FFF2-40B4-BE49-F238E27FC236}">
                    <a16:creationId xmlns:a16="http://schemas.microsoft.com/office/drawing/2014/main" id="{DEB5917B-9C4D-4D7F-A746-2822670BE7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0" name="Picture 22">
                <a:extLst>
                  <a:ext uri="{FF2B5EF4-FFF2-40B4-BE49-F238E27FC236}">
                    <a16:creationId xmlns:a16="http://schemas.microsoft.com/office/drawing/2014/main" id="{BA0B70EA-A2FB-41D6-8009-6761812F4E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1" name="Picture 23">
                <a:extLst>
                  <a:ext uri="{FF2B5EF4-FFF2-40B4-BE49-F238E27FC236}">
                    <a16:creationId xmlns:a16="http://schemas.microsoft.com/office/drawing/2014/main" id="{850FBB0A-E461-48AB-A84C-E66ECE6C0A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4" name="Group 56">
              <a:extLst>
                <a:ext uri="{FF2B5EF4-FFF2-40B4-BE49-F238E27FC236}">
                  <a16:creationId xmlns:a16="http://schemas.microsoft.com/office/drawing/2014/main" id="{1009CD36-7F5B-4A7F-8786-55ED69E48429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852" name="Picture 14">
                <a:extLst>
                  <a:ext uri="{FF2B5EF4-FFF2-40B4-BE49-F238E27FC236}">
                    <a16:creationId xmlns:a16="http://schemas.microsoft.com/office/drawing/2014/main" id="{3C51163C-5B54-436D-B2FE-9122886D5F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3" name="Picture 15">
                <a:extLst>
                  <a:ext uri="{FF2B5EF4-FFF2-40B4-BE49-F238E27FC236}">
                    <a16:creationId xmlns:a16="http://schemas.microsoft.com/office/drawing/2014/main" id="{B637C082-CA6D-4F22-9767-B3B36469B0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4" name="Picture 16">
                <a:extLst>
                  <a:ext uri="{FF2B5EF4-FFF2-40B4-BE49-F238E27FC236}">
                    <a16:creationId xmlns:a16="http://schemas.microsoft.com/office/drawing/2014/main" id="{7AED7C88-D0A7-444E-AED3-EA1762B3BA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5" name="Picture 17">
                <a:extLst>
                  <a:ext uri="{FF2B5EF4-FFF2-40B4-BE49-F238E27FC236}">
                    <a16:creationId xmlns:a16="http://schemas.microsoft.com/office/drawing/2014/main" id="{6D6E38EF-63EB-4DB8-AF9C-69539D6583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6" name="Picture 18">
                <a:extLst>
                  <a:ext uri="{FF2B5EF4-FFF2-40B4-BE49-F238E27FC236}">
                    <a16:creationId xmlns:a16="http://schemas.microsoft.com/office/drawing/2014/main" id="{59F52814-1BFC-4F73-9FEA-3946F060BF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7" name="Picture 19">
                <a:extLst>
                  <a:ext uri="{FF2B5EF4-FFF2-40B4-BE49-F238E27FC236}">
                    <a16:creationId xmlns:a16="http://schemas.microsoft.com/office/drawing/2014/main" id="{80860037-38FE-42D7-B1BF-111C233CCE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8" name="Picture 20">
                <a:extLst>
                  <a:ext uri="{FF2B5EF4-FFF2-40B4-BE49-F238E27FC236}">
                    <a16:creationId xmlns:a16="http://schemas.microsoft.com/office/drawing/2014/main" id="{DB0D3395-7B9A-41EB-BF59-38A5CCDFBE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9" name="Picture 21">
                <a:extLst>
                  <a:ext uri="{FF2B5EF4-FFF2-40B4-BE49-F238E27FC236}">
                    <a16:creationId xmlns:a16="http://schemas.microsoft.com/office/drawing/2014/main" id="{5EA78800-FAF4-4C65-A6F0-E02E742C33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0" name="Picture 22">
                <a:extLst>
                  <a:ext uri="{FF2B5EF4-FFF2-40B4-BE49-F238E27FC236}">
                    <a16:creationId xmlns:a16="http://schemas.microsoft.com/office/drawing/2014/main" id="{27F71AD6-B7D6-4C92-AB60-BFECE1ACC0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1" name="Picture 23">
                <a:extLst>
                  <a:ext uri="{FF2B5EF4-FFF2-40B4-BE49-F238E27FC236}">
                    <a16:creationId xmlns:a16="http://schemas.microsoft.com/office/drawing/2014/main" id="{C39338C3-0B55-424D-8C17-5B317233A3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5" name="Group 56">
              <a:extLst>
                <a:ext uri="{FF2B5EF4-FFF2-40B4-BE49-F238E27FC236}">
                  <a16:creationId xmlns:a16="http://schemas.microsoft.com/office/drawing/2014/main" id="{1B7306CD-B29C-448C-927C-5A9CADD61F4C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842" name="Picture 14">
                <a:extLst>
                  <a:ext uri="{FF2B5EF4-FFF2-40B4-BE49-F238E27FC236}">
                    <a16:creationId xmlns:a16="http://schemas.microsoft.com/office/drawing/2014/main" id="{CBEA6146-80B2-47C6-99C3-5C5A7DED9B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3" name="Picture 15">
                <a:extLst>
                  <a:ext uri="{FF2B5EF4-FFF2-40B4-BE49-F238E27FC236}">
                    <a16:creationId xmlns:a16="http://schemas.microsoft.com/office/drawing/2014/main" id="{55B98F00-9EFF-4726-825A-2135CCD425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4" name="Picture 16">
                <a:extLst>
                  <a:ext uri="{FF2B5EF4-FFF2-40B4-BE49-F238E27FC236}">
                    <a16:creationId xmlns:a16="http://schemas.microsoft.com/office/drawing/2014/main" id="{C8809900-221A-4A3E-844F-F811B66BEC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5" name="Picture 17">
                <a:extLst>
                  <a:ext uri="{FF2B5EF4-FFF2-40B4-BE49-F238E27FC236}">
                    <a16:creationId xmlns:a16="http://schemas.microsoft.com/office/drawing/2014/main" id="{53A5923C-5801-4167-A6A6-E678795385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6" name="Picture 18">
                <a:extLst>
                  <a:ext uri="{FF2B5EF4-FFF2-40B4-BE49-F238E27FC236}">
                    <a16:creationId xmlns:a16="http://schemas.microsoft.com/office/drawing/2014/main" id="{E3449049-7CFA-40EE-A636-EFF7965D58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7" name="Picture 19">
                <a:extLst>
                  <a:ext uri="{FF2B5EF4-FFF2-40B4-BE49-F238E27FC236}">
                    <a16:creationId xmlns:a16="http://schemas.microsoft.com/office/drawing/2014/main" id="{2D289749-4F92-41BD-8882-8BA2C7FF74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8" name="Picture 20">
                <a:extLst>
                  <a:ext uri="{FF2B5EF4-FFF2-40B4-BE49-F238E27FC236}">
                    <a16:creationId xmlns:a16="http://schemas.microsoft.com/office/drawing/2014/main" id="{74E2B4E6-63BE-4189-88D8-87812BE2EA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9" name="Picture 21">
                <a:extLst>
                  <a:ext uri="{FF2B5EF4-FFF2-40B4-BE49-F238E27FC236}">
                    <a16:creationId xmlns:a16="http://schemas.microsoft.com/office/drawing/2014/main" id="{297C6AFA-11A2-4F0C-94ED-D907D5BDC8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0" name="Picture 22">
                <a:extLst>
                  <a:ext uri="{FF2B5EF4-FFF2-40B4-BE49-F238E27FC236}">
                    <a16:creationId xmlns:a16="http://schemas.microsoft.com/office/drawing/2014/main" id="{12D266BD-9DEB-4EF8-BA8E-E641DE3543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1" name="Picture 23">
                <a:extLst>
                  <a:ext uri="{FF2B5EF4-FFF2-40B4-BE49-F238E27FC236}">
                    <a16:creationId xmlns:a16="http://schemas.microsoft.com/office/drawing/2014/main" id="{EA6DB49D-F8B4-4E91-9B1B-3881D1AC67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6" name="Group 56">
              <a:extLst>
                <a:ext uri="{FF2B5EF4-FFF2-40B4-BE49-F238E27FC236}">
                  <a16:creationId xmlns:a16="http://schemas.microsoft.com/office/drawing/2014/main" id="{9D80BC5D-9F72-43A2-9E74-9AA4F396A9D3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832" name="Picture 14">
                <a:extLst>
                  <a:ext uri="{FF2B5EF4-FFF2-40B4-BE49-F238E27FC236}">
                    <a16:creationId xmlns:a16="http://schemas.microsoft.com/office/drawing/2014/main" id="{5BD82456-D989-41FD-A150-B4964CB6FE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3" name="Picture 15">
                <a:extLst>
                  <a:ext uri="{FF2B5EF4-FFF2-40B4-BE49-F238E27FC236}">
                    <a16:creationId xmlns:a16="http://schemas.microsoft.com/office/drawing/2014/main" id="{E21EEC8E-A672-4651-9937-1F3411B16D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4" name="Picture 16">
                <a:extLst>
                  <a:ext uri="{FF2B5EF4-FFF2-40B4-BE49-F238E27FC236}">
                    <a16:creationId xmlns:a16="http://schemas.microsoft.com/office/drawing/2014/main" id="{0EC74F05-D86D-4B40-9638-6E581639D1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5" name="Picture 17">
                <a:extLst>
                  <a:ext uri="{FF2B5EF4-FFF2-40B4-BE49-F238E27FC236}">
                    <a16:creationId xmlns:a16="http://schemas.microsoft.com/office/drawing/2014/main" id="{A6A224F4-17A9-4D62-B88E-16AEA46E58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6" name="Picture 18">
                <a:extLst>
                  <a:ext uri="{FF2B5EF4-FFF2-40B4-BE49-F238E27FC236}">
                    <a16:creationId xmlns:a16="http://schemas.microsoft.com/office/drawing/2014/main" id="{5E1CA28F-F5CC-4C1F-B421-C84B962198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7" name="Picture 19">
                <a:extLst>
                  <a:ext uri="{FF2B5EF4-FFF2-40B4-BE49-F238E27FC236}">
                    <a16:creationId xmlns:a16="http://schemas.microsoft.com/office/drawing/2014/main" id="{08FDDE2B-6282-43F2-BF72-209FD95C10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8" name="Picture 20">
                <a:extLst>
                  <a:ext uri="{FF2B5EF4-FFF2-40B4-BE49-F238E27FC236}">
                    <a16:creationId xmlns:a16="http://schemas.microsoft.com/office/drawing/2014/main" id="{F7BB8BDD-08DD-4724-BCC7-1EE53BEA2F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9" name="Picture 21">
                <a:extLst>
                  <a:ext uri="{FF2B5EF4-FFF2-40B4-BE49-F238E27FC236}">
                    <a16:creationId xmlns:a16="http://schemas.microsoft.com/office/drawing/2014/main" id="{2B33588D-942A-4E1C-B7A0-354F73E4BE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0" name="Picture 22">
                <a:extLst>
                  <a:ext uri="{FF2B5EF4-FFF2-40B4-BE49-F238E27FC236}">
                    <a16:creationId xmlns:a16="http://schemas.microsoft.com/office/drawing/2014/main" id="{CA129E49-794E-4F3E-BC23-F1BE51D34B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1" name="Picture 23">
                <a:extLst>
                  <a:ext uri="{FF2B5EF4-FFF2-40B4-BE49-F238E27FC236}">
                    <a16:creationId xmlns:a16="http://schemas.microsoft.com/office/drawing/2014/main" id="{467F85EA-127C-4937-AE33-23CF0C12BE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7" name="Group 56">
              <a:extLst>
                <a:ext uri="{FF2B5EF4-FFF2-40B4-BE49-F238E27FC236}">
                  <a16:creationId xmlns:a16="http://schemas.microsoft.com/office/drawing/2014/main" id="{503A6592-5BDC-4D78-A475-DB727A6F5197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822" name="Picture 14">
                <a:extLst>
                  <a:ext uri="{FF2B5EF4-FFF2-40B4-BE49-F238E27FC236}">
                    <a16:creationId xmlns:a16="http://schemas.microsoft.com/office/drawing/2014/main" id="{11747B71-2C66-484E-85C3-8C616CDA12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3" name="Picture 15">
                <a:extLst>
                  <a:ext uri="{FF2B5EF4-FFF2-40B4-BE49-F238E27FC236}">
                    <a16:creationId xmlns:a16="http://schemas.microsoft.com/office/drawing/2014/main" id="{E90FC789-213F-481B-AEED-F12DBF0A9F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4" name="Picture 16">
                <a:extLst>
                  <a:ext uri="{FF2B5EF4-FFF2-40B4-BE49-F238E27FC236}">
                    <a16:creationId xmlns:a16="http://schemas.microsoft.com/office/drawing/2014/main" id="{65344084-900C-446A-A0B5-A5614A8F07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5" name="Picture 17">
                <a:extLst>
                  <a:ext uri="{FF2B5EF4-FFF2-40B4-BE49-F238E27FC236}">
                    <a16:creationId xmlns:a16="http://schemas.microsoft.com/office/drawing/2014/main" id="{3DBD2452-D291-4079-9198-76C0BFDC02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6" name="Picture 18">
                <a:extLst>
                  <a:ext uri="{FF2B5EF4-FFF2-40B4-BE49-F238E27FC236}">
                    <a16:creationId xmlns:a16="http://schemas.microsoft.com/office/drawing/2014/main" id="{C990B6F5-7CAD-45CD-81AD-3285283ECD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7" name="Picture 19">
                <a:extLst>
                  <a:ext uri="{FF2B5EF4-FFF2-40B4-BE49-F238E27FC236}">
                    <a16:creationId xmlns:a16="http://schemas.microsoft.com/office/drawing/2014/main" id="{716731A7-7A61-45DD-90A4-1CD73EC300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8" name="Picture 20">
                <a:extLst>
                  <a:ext uri="{FF2B5EF4-FFF2-40B4-BE49-F238E27FC236}">
                    <a16:creationId xmlns:a16="http://schemas.microsoft.com/office/drawing/2014/main" id="{843C1950-2EB9-4E16-BA7E-E090C0D7F3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9" name="Picture 21">
                <a:extLst>
                  <a:ext uri="{FF2B5EF4-FFF2-40B4-BE49-F238E27FC236}">
                    <a16:creationId xmlns:a16="http://schemas.microsoft.com/office/drawing/2014/main" id="{FD6092F2-ABB0-48ED-8F47-B92CD2B8F1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0" name="Picture 22">
                <a:extLst>
                  <a:ext uri="{FF2B5EF4-FFF2-40B4-BE49-F238E27FC236}">
                    <a16:creationId xmlns:a16="http://schemas.microsoft.com/office/drawing/2014/main" id="{40965266-9492-495F-9C79-C09B019733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1" name="Picture 23">
                <a:extLst>
                  <a:ext uri="{FF2B5EF4-FFF2-40B4-BE49-F238E27FC236}">
                    <a16:creationId xmlns:a16="http://schemas.microsoft.com/office/drawing/2014/main" id="{EC7E51EB-726F-4C94-8FD7-938C3ABE92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8" name="Group 56">
              <a:extLst>
                <a:ext uri="{FF2B5EF4-FFF2-40B4-BE49-F238E27FC236}">
                  <a16:creationId xmlns:a16="http://schemas.microsoft.com/office/drawing/2014/main" id="{1FF77F3C-AB0A-4FD8-A988-512FE0CF81F5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812" name="Picture 14">
                <a:extLst>
                  <a:ext uri="{FF2B5EF4-FFF2-40B4-BE49-F238E27FC236}">
                    <a16:creationId xmlns:a16="http://schemas.microsoft.com/office/drawing/2014/main" id="{32015CA4-80F3-4013-819A-5F574E1F4D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3" name="Picture 15">
                <a:extLst>
                  <a:ext uri="{FF2B5EF4-FFF2-40B4-BE49-F238E27FC236}">
                    <a16:creationId xmlns:a16="http://schemas.microsoft.com/office/drawing/2014/main" id="{C7BDAE1F-84A5-42AF-B2AC-4BAB96D1E6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4" name="Picture 16">
                <a:extLst>
                  <a:ext uri="{FF2B5EF4-FFF2-40B4-BE49-F238E27FC236}">
                    <a16:creationId xmlns:a16="http://schemas.microsoft.com/office/drawing/2014/main" id="{91388D88-CE41-43C3-BE06-B0D040F112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5" name="Picture 17">
                <a:extLst>
                  <a:ext uri="{FF2B5EF4-FFF2-40B4-BE49-F238E27FC236}">
                    <a16:creationId xmlns:a16="http://schemas.microsoft.com/office/drawing/2014/main" id="{20D3D2F0-9C39-4084-AB52-9273FD1E1B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6" name="Picture 18">
                <a:extLst>
                  <a:ext uri="{FF2B5EF4-FFF2-40B4-BE49-F238E27FC236}">
                    <a16:creationId xmlns:a16="http://schemas.microsoft.com/office/drawing/2014/main" id="{7AEA8022-8A3B-48FF-B266-F24DB3AAEC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7" name="Picture 19">
                <a:extLst>
                  <a:ext uri="{FF2B5EF4-FFF2-40B4-BE49-F238E27FC236}">
                    <a16:creationId xmlns:a16="http://schemas.microsoft.com/office/drawing/2014/main" id="{29896748-199D-4429-AA44-EE7A1DD667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8" name="Picture 20">
                <a:extLst>
                  <a:ext uri="{FF2B5EF4-FFF2-40B4-BE49-F238E27FC236}">
                    <a16:creationId xmlns:a16="http://schemas.microsoft.com/office/drawing/2014/main" id="{51C385FE-D561-4B62-B580-67FA50B905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9" name="Picture 21">
                <a:extLst>
                  <a:ext uri="{FF2B5EF4-FFF2-40B4-BE49-F238E27FC236}">
                    <a16:creationId xmlns:a16="http://schemas.microsoft.com/office/drawing/2014/main" id="{11CF0810-BBC0-40A7-A4BE-E0E1878983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0" name="Picture 22">
                <a:extLst>
                  <a:ext uri="{FF2B5EF4-FFF2-40B4-BE49-F238E27FC236}">
                    <a16:creationId xmlns:a16="http://schemas.microsoft.com/office/drawing/2014/main" id="{0D080F49-5A46-49F6-BA3B-2D2FF8F8A1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1" name="Picture 23">
                <a:extLst>
                  <a:ext uri="{FF2B5EF4-FFF2-40B4-BE49-F238E27FC236}">
                    <a16:creationId xmlns:a16="http://schemas.microsoft.com/office/drawing/2014/main" id="{CF1239DC-0E07-4C32-86FB-46274340C9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9" name="Group 56">
              <a:extLst>
                <a:ext uri="{FF2B5EF4-FFF2-40B4-BE49-F238E27FC236}">
                  <a16:creationId xmlns:a16="http://schemas.microsoft.com/office/drawing/2014/main" id="{CF39167E-93D2-4EB2-9EE2-9D672ED62101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802" name="Picture 14">
                <a:extLst>
                  <a:ext uri="{FF2B5EF4-FFF2-40B4-BE49-F238E27FC236}">
                    <a16:creationId xmlns:a16="http://schemas.microsoft.com/office/drawing/2014/main" id="{DD8A5B72-1516-4A16-A21B-6FEA2185B3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3" name="Picture 15">
                <a:extLst>
                  <a:ext uri="{FF2B5EF4-FFF2-40B4-BE49-F238E27FC236}">
                    <a16:creationId xmlns:a16="http://schemas.microsoft.com/office/drawing/2014/main" id="{152995C7-0DD3-49FE-9C7B-E45E1EB639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4" name="Picture 16">
                <a:extLst>
                  <a:ext uri="{FF2B5EF4-FFF2-40B4-BE49-F238E27FC236}">
                    <a16:creationId xmlns:a16="http://schemas.microsoft.com/office/drawing/2014/main" id="{C99A4ECA-83BA-4CBE-94F8-B99EA0CD67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5" name="Picture 17">
                <a:extLst>
                  <a:ext uri="{FF2B5EF4-FFF2-40B4-BE49-F238E27FC236}">
                    <a16:creationId xmlns:a16="http://schemas.microsoft.com/office/drawing/2014/main" id="{55387885-B9AB-4C1A-A0D7-3B660361F4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6" name="Picture 18">
                <a:extLst>
                  <a:ext uri="{FF2B5EF4-FFF2-40B4-BE49-F238E27FC236}">
                    <a16:creationId xmlns:a16="http://schemas.microsoft.com/office/drawing/2014/main" id="{69D2510F-A910-47E4-8D00-F2FBE17344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7" name="Picture 19">
                <a:extLst>
                  <a:ext uri="{FF2B5EF4-FFF2-40B4-BE49-F238E27FC236}">
                    <a16:creationId xmlns:a16="http://schemas.microsoft.com/office/drawing/2014/main" id="{2E95124A-E8DC-48DD-87B4-81980650A7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8" name="Picture 20">
                <a:extLst>
                  <a:ext uri="{FF2B5EF4-FFF2-40B4-BE49-F238E27FC236}">
                    <a16:creationId xmlns:a16="http://schemas.microsoft.com/office/drawing/2014/main" id="{999BB6A7-7A15-467D-BA9E-9BA4F080E9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9" name="Picture 21">
                <a:extLst>
                  <a:ext uri="{FF2B5EF4-FFF2-40B4-BE49-F238E27FC236}">
                    <a16:creationId xmlns:a16="http://schemas.microsoft.com/office/drawing/2014/main" id="{5EB22ED1-0CB9-428F-B587-6EBC8B378A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0" name="Picture 22">
                <a:extLst>
                  <a:ext uri="{FF2B5EF4-FFF2-40B4-BE49-F238E27FC236}">
                    <a16:creationId xmlns:a16="http://schemas.microsoft.com/office/drawing/2014/main" id="{A7FA7141-1978-4999-92D9-42382FBAEF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1" name="Picture 23">
                <a:extLst>
                  <a:ext uri="{FF2B5EF4-FFF2-40B4-BE49-F238E27FC236}">
                    <a16:creationId xmlns:a16="http://schemas.microsoft.com/office/drawing/2014/main" id="{771FB41C-9360-4BE5-9339-ABE1BBEDA4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80" name="Group 56">
              <a:extLst>
                <a:ext uri="{FF2B5EF4-FFF2-40B4-BE49-F238E27FC236}">
                  <a16:creationId xmlns:a16="http://schemas.microsoft.com/office/drawing/2014/main" id="{70036063-A779-4401-AEA8-0CB738419C30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792" name="Picture 14">
                <a:extLst>
                  <a:ext uri="{FF2B5EF4-FFF2-40B4-BE49-F238E27FC236}">
                    <a16:creationId xmlns:a16="http://schemas.microsoft.com/office/drawing/2014/main" id="{71BDCA66-3E2C-4B39-B71C-A5E8144B01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3" name="Picture 15">
                <a:extLst>
                  <a:ext uri="{FF2B5EF4-FFF2-40B4-BE49-F238E27FC236}">
                    <a16:creationId xmlns:a16="http://schemas.microsoft.com/office/drawing/2014/main" id="{446BD3EE-2173-474F-98FA-8FBFEF4FE0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4" name="Picture 16">
                <a:extLst>
                  <a:ext uri="{FF2B5EF4-FFF2-40B4-BE49-F238E27FC236}">
                    <a16:creationId xmlns:a16="http://schemas.microsoft.com/office/drawing/2014/main" id="{42C7AF12-87E8-4C9B-AEB5-41E161E54A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5" name="Picture 17">
                <a:extLst>
                  <a:ext uri="{FF2B5EF4-FFF2-40B4-BE49-F238E27FC236}">
                    <a16:creationId xmlns:a16="http://schemas.microsoft.com/office/drawing/2014/main" id="{E7403654-D0F0-4E18-B656-C1AEF3726A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6" name="Picture 18">
                <a:extLst>
                  <a:ext uri="{FF2B5EF4-FFF2-40B4-BE49-F238E27FC236}">
                    <a16:creationId xmlns:a16="http://schemas.microsoft.com/office/drawing/2014/main" id="{C7026807-9491-4D00-BDE3-48225B2151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7" name="Picture 19">
                <a:extLst>
                  <a:ext uri="{FF2B5EF4-FFF2-40B4-BE49-F238E27FC236}">
                    <a16:creationId xmlns:a16="http://schemas.microsoft.com/office/drawing/2014/main" id="{4D01D51C-CE35-41E1-AE10-8E54B96344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8" name="Picture 20">
                <a:extLst>
                  <a:ext uri="{FF2B5EF4-FFF2-40B4-BE49-F238E27FC236}">
                    <a16:creationId xmlns:a16="http://schemas.microsoft.com/office/drawing/2014/main" id="{E4F28543-01B1-4EC1-8495-D7D6613CEC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9" name="Picture 21">
                <a:extLst>
                  <a:ext uri="{FF2B5EF4-FFF2-40B4-BE49-F238E27FC236}">
                    <a16:creationId xmlns:a16="http://schemas.microsoft.com/office/drawing/2014/main" id="{E907659B-5B06-4771-9881-5EE6DCB6E0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0" name="Picture 22">
                <a:extLst>
                  <a:ext uri="{FF2B5EF4-FFF2-40B4-BE49-F238E27FC236}">
                    <a16:creationId xmlns:a16="http://schemas.microsoft.com/office/drawing/2014/main" id="{4A4FFFE6-294E-4B15-8CF1-E2AD9DFFA3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1" name="Picture 23">
                <a:extLst>
                  <a:ext uri="{FF2B5EF4-FFF2-40B4-BE49-F238E27FC236}">
                    <a16:creationId xmlns:a16="http://schemas.microsoft.com/office/drawing/2014/main" id="{710CED20-CB95-4E4D-B644-9200E59D9A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81" name="Group 56">
              <a:extLst>
                <a:ext uri="{FF2B5EF4-FFF2-40B4-BE49-F238E27FC236}">
                  <a16:creationId xmlns:a16="http://schemas.microsoft.com/office/drawing/2014/main" id="{5FACAC6F-BF0D-4532-A529-C57CD8E8FE4C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782" name="Picture 14">
                <a:extLst>
                  <a:ext uri="{FF2B5EF4-FFF2-40B4-BE49-F238E27FC236}">
                    <a16:creationId xmlns:a16="http://schemas.microsoft.com/office/drawing/2014/main" id="{2BD704D2-A13F-427F-B2D7-10862D0725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3" name="Picture 15">
                <a:extLst>
                  <a:ext uri="{FF2B5EF4-FFF2-40B4-BE49-F238E27FC236}">
                    <a16:creationId xmlns:a16="http://schemas.microsoft.com/office/drawing/2014/main" id="{F7C4122E-11A4-4481-AFC4-E63FBFDF6A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4" name="Picture 16">
                <a:extLst>
                  <a:ext uri="{FF2B5EF4-FFF2-40B4-BE49-F238E27FC236}">
                    <a16:creationId xmlns:a16="http://schemas.microsoft.com/office/drawing/2014/main" id="{CC480BE7-3AC4-4BC0-B830-ACB63A97A8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5" name="Picture 17">
                <a:extLst>
                  <a:ext uri="{FF2B5EF4-FFF2-40B4-BE49-F238E27FC236}">
                    <a16:creationId xmlns:a16="http://schemas.microsoft.com/office/drawing/2014/main" id="{497589E7-D4D0-4ED5-968F-EAB8DC047F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6" name="Picture 18">
                <a:extLst>
                  <a:ext uri="{FF2B5EF4-FFF2-40B4-BE49-F238E27FC236}">
                    <a16:creationId xmlns:a16="http://schemas.microsoft.com/office/drawing/2014/main" id="{C0FC4705-694C-4BBA-9AB6-C770893488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7" name="Picture 19">
                <a:extLst>
                  <a:ext uri="{FF2B5EF4-FFF2-40B4-BE49-F238E27FC236}">
                    <a16:creationId xmlns:a16="http://schemas.microsoft.com/office/drawing/2014/main" id="{D87D5213-C273-4478-B633-8684AAB835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8" name="Picture 20">
                <a:extLst>
                  <a:ext uri="{FF2B5EF4-FFF2-40B4-BE49-F238E27FC236}">
                    <a16:creationId xmlns:a16="http://schemas.microsoft.com/office/drawing/2014/main" id="{4D46264D-0F1E-4381-B7AE-E41A286083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9" name="Picture 21">
                <a:extLst>
                  <a:ext uri="{FF2B5EF4-FFF2-40B4-BE49-F238E27FC236}">
                    <a16:creationId xmlns:a16="http://schemas.microsoft.com/office/drawing/2014/main" id="{9EDBED1D-2479-4D91-A749-0FEB14BF9F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0" name="Picture 22">
                <a:extLst>
                  <a:ext uri="{FF2B5EF4-FFF2-40B4-BE49-F238E27FC236}">
                    <a16:creationId xmlns:a16="http://schemas.microsoft.com/office/drawing/2014/main" id="{22700233-ABE0-481B-B1C8-CDF39F32C8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1" name="Picture 23">
                <a:extLst>
                  <a:ext uri="{FF2B5EF4-FFF2-40B4-BE49-F238E27FC236}">
                    <a16:creationId xmlns:a16="http://schemas.microsoft.com/office/drawing/2014/main" id="{9CBFB073-0ED9-4BD7-9BA4-5E265E4884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882" name="Group 881">
            <a:extLst>
              <a:ext uri="{FF2B5EF4-FFF2-40B4-BE49-F238E27FC236}">
                <a16:creationId xmlns:a16="http://schemas.microsoft.com/office/drawing/2014/main" id="{BA5D3722-BC1A-4EB5-A572-399E4C5854AA}"/>
              </a:ext>
            </a:extLst>
          </p:cNvPr>
          <p:cNvGrpSpPr/>
          <p:nvPr/>
        </p:nvGrpSpPr>
        <p:grpSpPr>
          <a:xfrm>
            <a:off x="5925318" y="5090742"/>
            <a:ext cx="1539560" cy="1515856"/>
            <a:chOff x="4975891" y="1527626"/>
            <a:chExt cx="1539560" cy="1515856"/>
          </a:xfrm>
        </p:grpSpPr>
        <p:grpSp>
          <p:nvGrpSpPr>
            <p:cNvPr id="883" name="Group 56">
              <a:extLst>
                <a:ext uri="{FF2B5EF4-FFF2-40B4-BE49-F238E27FC236}">
                  <a16:creationId xmlns:a16="http://schemas.microsoft.com/office/drawing/2014/main" id="{421373F4-D1EC-4F12-872D-49BBC6609529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983" name="Picture 14">
                <a:extLst>
                  <a:ext uri="{FF2B5EF4-FFF2-40B4-BE49-F238E27FC236}">
                    <a16:creationId xmlns:a16="http://schemas.microsoft.com/office/drawing/2014/main" id="{87F930D7-2D1D-4AF8-9FDE-265575ED15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4" name="Picture 15">
                <a:extLst>
                  <a:ext uri="{FF2B5EF4-FFF2-40B4-BE49-F238E27FC236}">
                    <a16:creationId xmlns:a16="http://schemas.microsoft.com/office/drawing/2014/main" id="{8891D78B-5A81-4550-A20D-9187B2E5A6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5" name="Picture 16">
                <a:extLst>
                  <a:ext uri="{FF2B5EF4-FFF2-40B4-BE49-F238E27FC236}">
                    <a16:creationId xmlns:a16="http://schemas.microsoft.com/office/drawing/2014/main" id="{9F3624D0-DE53-4728-961D-4A32824F6E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6" name="Picture 17">
                <a:extLst>
                  <a:ext uri="{FF2B5EF4-FFF2-40B4-BE49-F238E27FC236}">
                    <a16:creationId xmlns:a16="http://schemas.microsoft.com/office/drawing/2014/main" id="{5B674441-3DF8-4368-B2FC-098FB40D44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7" name="Picture 18">
                <a:extLst>
                  <a:ext uri="{FF2B5EF4-FFF2-40B4-BE49-F238E27FC236}">
                    <a16:creationId xmlns:a16="http://schemas.microsoft.com/office/drawing/2014/main" id="{7C6FF0F1-F1C7-4229-A675-781ECA2F74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8" name="Picture 19">
                <a:extLst>
                  <a:ext uri="{FF2B5EF4-FFF2-40B4-BE49-F238E27FC236}">
                    <a16:creationId xmlns:a16="http://schemas.microsoft.com/office/drawing/2014/main" id="{6CC7E471-19B4-43EF-A85F-2881574578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9" name="Picture 20">
                <a:extLst>
                  <a:ext uri="{FF2B5EF4-FFF2-40B4-BE49-F238E27FC236}">
                    <a16:creationId xmlns:a16="http://schemas.microsoft.com/office/drawing/2014/main" id="{E6D9568D-A05E-4D34-80EC-6803D84627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0" name="Picture 21">
                <a:extLst>
                  <a:ext uri="{FF2B5EF4-FFF2-40B4-BE49-F238E27FC236}">
                    <a16:creationId xmlns:a16="http://schemas.microsoft.com/office/drawing/2014/main" id="{AF8A9636-FA09-4C3F-8794-041D00C484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1" name="Picture 22">
                <a:extLst>
                  <a:ext uri="{FF2B5EF4-FFF2-40B4-BE49-F238E27FC236}">
                    <a16:creationId xmlns:a16="http://schemas.microsoft.com/office/drawing/2014/main" id="{30D28A19-0BAF-4DD5-9E17-023178A5EB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2" name="Picture 23">
                <a:extLst>
                  <a:ext uri="{FF2B5EF4-FFF2-40B4-BE49-F238E27FC236}">
                    <a16:creationId xmlns:a16="http://schemas.microsoft.com/office/drawing/2014/main" id="{11228D4D-51E3-48E8-AC8E-673B4B75E9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4" name="Group 56">
              <a:extLst>
                <a:ext uri="{FF2B5EF4-FFF2-40B4-BE49-F238E27FC236}">
                  <a16:creationId xmlns:a16="http://schemas.microsoft.com/office/drawing/2014/main" id="{E634D6B3-AF26-4A0A-9D82-AFF5B33B0846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973" name="Picture 14">
                <a:extLst>
                  <a:ext uri="{FF2B5EF4-FFF2-40B4-BE49-F238E27FC236}">
                    <a16:creationId xmlns:a16="http://schemas.microsoft.com/office/drawing/2014/main" id="{9A548881-2E0C-46E9-888E-B6924082CC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4" name="Picture 15">
                <a:extLst>
                  <a:ext uri="{FF2B5EF4-FFF2-40B4-BE49-F238E27FC236}">
                    <a16:creationId xmlns:a16="http://schemas.microsoft.com/office/drawing/2014/main" id="{031015FD-283B-47A2-AA9E-229BC783DE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5" name="Picture 16">
                <a:extLst>
                  <a:ext uri="{FF2B5EF4-FFF2-40B4-BE49-F238E27FC236}">
                    <a16:creationId xmlns:a16="http://schemas.microsoft.com/office/drawing/2014/main" id="{4439FC65-5A92-4C9A-A35D-3376F19A36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6" name="Picture 17">
                <a:extLst>
                  <a:ext uri="{FF2B5EF4-FFF2-40B4-BE49-F238E27FC236}">
                    <a16:creationId xmlns:a16="http://schemas.microsoft.com/office/drawing/2014/main" id="{3C30EB1D-3C87-475E-80F4-D13B73BB83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7" name="Picture 18">
                <a:extLst>
                  <a:ext uri="{FF2B5EF4-FFF2-40B4-BE49-F238E27FC236}">
                    <a16:creationId xmlns:a16="http://schemas.microsoft.com/office/drawing/2014/main" id="{E4C8C8AD-A6B0-43A5-9538-4CFDC74BBD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8" name="Picture 19">
                <a:extLst>
                  <a:ext uri="{FF2B5EF4-FFF2-40B4-BE49-F238E27FC236}">
                    <a16:creationId xmlns:a16="http://schemas.microsoft.com/office/drawing/2014/main" id="{D3BF9D4D-974F-406E-8ED5-E681A31601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9" name="Picture 20">
                <a:extLst>
                  <a:ext uri="{FF2B5EF4-FFF2-40B4-BE49-F238E27FC236}">
                    <a16:creationId xmlns:a16="http://schemas.microsoft.com/office/drawing/2014/main" id="{2118E755-FCAB-4CF7-84F5-55D0C6E577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0" name="Picture 21">
                <a:extLst>
                  <a:ext uri="{FF2B5EF4-FFF2-40B4-BE49-F238E27FC236}">
                    <a16:creationId xmlns:a16="http://schemas.microsoft.com/office/drawing/2014/main" id="{58C6E419-BB1C-4C2C-8513-4C7BE254BD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1" name="Picture 22">
                <a:extLst>
                  <a:ext uri="{FF2B5EF4-FFF2-40B4-BE49-F238E27FC236}">
                    <a16:creationId xmlns:a16="http://schemas.microsoft.com/office/drawing/2014/main" id="{02DFA182-E20A-4CDA-B041-F0AD0BC5BE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2" name="Picture 23">
                <a:extLst>
                  <a:ext uri="{FF2B5EF4-FFF2-40B4-BE49-F238E27FC236}">
                    <a16:creationId xmlns:a16="http://schemas.microsoft.com/office/drawing/2014/main" id="{A11AB231-5713-4A30-931B-CC12A15D3E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5" name="Group 56">
              <a:extLst>
                <a:ext uri="{FF2B5EF4-FFF2-40B4-BE49-F238E27FC236}">
                  <a16:creationId xmlns:a16="http://schemas.microsoft.com/office/drawing/2014/main" id="{B5D982DE-F974-439B-B183-FC26DE3FE769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963" name="Picture 14">
                <a:extLst>
                  <a:ext uri="{FF2B5EF4-FFF2-40B4-BE49-F238E27FC236}">
                    <a16:creationId xmlns:a16="http://schemas.microsoft.com/office/drawing/2014/main" id="{CF093876-C396-48D1-844D-8CBC644C87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4" name="Picture 15">
                <a:extLst>
                  <a:ext uri="{FF2B5EF4-FFF2-40B4-BE49-F238E27FC236}">
                    <a16:creationId xmlns:a16="http://schemas.microsoft.com/office/drawing/2014/main" id="{CB777FB2-CE0C-4D59-8D49-61B87D838D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5" name="Picture 16">
                <a:extLst>
                  <a:ext uri="{FF2B5EF4-FFF2-40B4-BE49-F238E27FC236}">
                    <a16:creationId xmlns:a16="http://schemas.microsoft.com/office/drawing/2014/main" id="{5F84B922-D99E-4731-B945-856593F5BD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6" name="Picture 17">
                <a:extLst>
                  <a:ext uri="{FF2B5EF4-FFF2-40B4-BE49-F238E27FC236}">
                    <a16:creationId xmlns:a16="http://schemas.microsoft.com/office/drawing/2014/main" id="{EAC4AB41-DC47-49C6-9815-82F06EF599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7" name="Picture 18">
                <a:extLst>
                  <a:ext uri="{FF2B5EF4-FFF2-40B4-BE49-F238E27FC236}">
                    <a16:creationId xmlns:a16="http://schemas.microsoft.com/office/drawing/2014/main" id="{34D32A66-22DF-40D1-BC3E-ADC7779DCA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8" name="Picture 19">
                <a:extLst>
                  <a:ext uri="{FF2B5EF4-FFF2-40B4-BE49-F238E27FC236}">
                    <a16:creationId xmlns:a16="http://schemas.microsoft.com/office/drawing/2014/main" id="{A4588D1B-68D0-40F8-BD12-7CBA6F52D5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9" name="Picture 20">
                <a:extLst>
                  <a:ext uri="{FF2B5EF4-FFF2-40B4-BE49-F238E27FC236}">
                    <a16:creationId xmlns:a16="http://schemas.microsoft.com/office/drawing/2014/main" id="{73172674-58DE-41A1-97DD-6DC87E4F6C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0" name="Picture 21">
                <a:extLst>
                  <a:ext uri="{FF2B5EF4-FFF2-40B4-BE49-F238E27FC236}">
                    <a16:creationId xmlns:a16="http://schemas.microsoft.com/office/drawing/2014/main" id="{B953B43D-6AB5-4133-A022-170F7F10B2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1" name="Picture 22">
                <a:extLst>
                  <a:ext uri="{FF2B5EF4-FFF2-40B4-BE49-F238E27FC236}">
                    <a16:creationId xmlns:a16="http://schemas.microsoft.com/office/drawing/2014/main" id="{6B0778AA-3FD8-44DD-B927-EF1AA6C0AE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2" name="Picture 23">
                <a:extLst>
                  <a:ext uri="{FF2B5EF4-FFF2-40B4-BE49-F238E27FC236}">
                    <a16:creationId xmlns:a16="http://schemas.microsoft.com/office/drawing/2014/main" id="{E6D509B0-B197-4888-878C-AC3F756DF2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6" name="Group 56">
              <a:extLst>
                <a:ext uri="{FF2B5EF4-FFF2-40B4-BE49-F238E27FC236}">
                  <a16:creationId xmlns:a16="http://schemas.microsoft.com/office/drawing/2014/main" id="{E52EB449-2EA3-4C57-9F57-7BABB4D132FF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953" name="Picture 14">
                <a:extLst>
                  <a:ext uri="{FF2B5EF4-FFF2-40B4-BE49-F238E27FC236}">
                    <a16:creationId xmlns:a16="http://schemas.microsoft.com/office/drawing/2014/main" id="{EC49601B-150F-45AF-8D66-C05D4C2541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4" name="Picture 15">
                <a:extLst>
                  <a:ext uri="{FF2B5EF4-FFF2-40B4-BE49-F238E27FC236}">
                    <a16:creationId xmlns:a16="http://schemas.microsoft.com/office/drawing/2014/main" id="{075B5AF5-EF99-49F3-AB85-57E85F02F3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5" name="Picture 16">
                <a:extLst>
                  <a:ext uri="{FF2B5EF4-FFF2-40B4-BE49-F238E27FC236}">
                    <a16:creationId xmlns:a16="http://schemas.microsoft.com/office/drawing/2014/main" id="{F3B06E66-FAC4-4A08-842A-EDB3055D32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6" name="Picture 17">
                <a:extLst>
                  <a:ext uri="{FF2B5EF4-FFF2-40B4-BE49-F238E27FC236}">
                    <a16:creationId xmlns:a16="http://schemas.microsoft.com/office/drawing/2014/main" id="{6172C9E3-C4A1-4C6C-B810-4C71FA80F8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7" name="Picture 18">
                <a:extLst>
                  <a:ext uri="{FF2B5EF4-FFF2-40B4-BE49-F238E27FC236}">
                    <a16:creationId xmlns:a16="http://schemas.microsoft.com/office/drawing/2014/main" id="{DADFE5CC-B7DF-4955-980C-46513E58F1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8" name="Picture 19">
                <a:extLst>
                  <a:ext uri="{FF2B5EF4-FFF2-40B4-BE49-F238E27FC236}">
                    <a16:creationId xmlns:a16="http://schemas.microsoft.com/office/drawing/2014/main" id="{E2A02EC1-92A0-4FDE-AEAF-6C9A9E20D5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9" name="Picture 20">
                <a:extLst>
                  <a:ext uri="{FF2B5EF4-FFF2-40B4-BE49-F238E27FC236}">
                    <a16:creationId xmlns:a16="http://schemas.microsoft.com/office/drawing/2014/main" id="{A3CEE58E-B7C6-454A-B24A-CFDF8DA457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0" name="Picture 21">
                <a:extLst>
                  <a:ext uri="{FF2B5EF4-FFF2-40B4-BE49-F238E27FC236}">
                    <a16:creationId xmlns:a16="http://schemas.microsoft.com/office/drawing/2014/main" id="{6CB49D2C-7C04-42DE-90CC-3B4D9B7DF6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1" name="Picture 22">
                <a:extLst>
                  <a:ext uri="{FF2B5EF4-FFF2-40B4-BE49-F238E27FC236}">
                    <a16:creationId xmlns:a16="http://schemas.microsoft.com/office/drawing/2014/main" id="{F7B59A73-183A-42AC-AD12-E551899476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2" name="Picture 23">
                <a:extLst>
                  <a:ext uri="{FF2B5EF4-FFF2-40B4-BE49-F238E27FC236}">
                    <a16:creationId xmlns:a16="http://schemas.microsoft.com/office/drawing/2014/main" id="{A6C1F0A2-1BF0-42C7-88B1-55EDFE46BA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7" name="Group 56">
              <a:extLst>
                <a:ext uri="{FF2B5EF4-FFF2-40B4-BE49-F238E27FC236}">
                  <a16:creationId xmlns:a16="http://schemas.microsoft.com/office/drawing/2014/main" id="{A7EACFA7-821B-4414-A00F-4644AAE18A04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943" name="Picture 14">
                <a:extLst>
                  <a:ext uri="{FF2B5EF4-FFF2-40B4-BE49-F238E27FC236}">
                    <a16:creationId xmlns:a16="http://schemas.microsoft.com/office/drawing/2014/main" id="{0597575B-2CDB-4C84-B035-C374DC56F1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4" name="Picture 15">
                <a:extLst>
                  <a:ext uri="{FF2B5EF4-FFF2-40B4-BE49-F238E27FC236}">
                    <a16:creationId xmlns:a16="http://schemas.microsoft.com/office/drawing/2014/main" id="{605618B6-B402-4613-AC9F-F378972358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5" name="Picture 16">
                <a:extLst>
                  <a:ext uri="{FF2B5EF4-FFF2-40B4-BE49-F238E27FC236}">
                    <a16:creationId xmlns:a16="http://schemas.microsoft.com/office/drawing/2014/main" id="{8ACE6CB9-B07F-4B29-8689-5FCBDD6DB3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6" name="Picture 17">
                <a:extLst>
                  <a:ext uri="{FF2B5EF4-FFF2-40B4-BE49-F238E27FC236}">
                    <a16:creationId xmlns:a16="http://schemas.microsoft.com/office/drawing/2014/main" id="{51E93E14-8B11-4716-8619-404E44FE78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7" name="Picture 18">
                <a:extLst>
                  <a:ext uri="{FF2B5EF4-FFF2-40B4-BE49-F238E27FC236}">
                    <a16:creationId xmlns:a16="http://schemas.microsoft.com/office/drawing/2014/main" id="{989AA4B8-C70D-47DA-B1BF-83BE0FDCD8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8" name="Picture 19">
                <a:extLst>
                  <a:ext uri="{FF2B5EF4-FFF2-40B4-BE49-F238E27FC236}">
                    <a16:creationId xmlns:a16="http://schemas.microsoft.com/office/drawing/2014/main" id="{CE3DECB1-30BC-41DC-93FE-E97D996C5D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9" name="Picture 20">
                <a:extLst>
                  <a:ext uri="{FF2B5EF4-FFF2-40B4-BE49-F238E27FC236}">
                    <a16:creationId xmlns:a16="http://schemas.microsoft.com/office/drawing/2014/main" id="{9BED59A0-6720-4D8C-9269-20F9D715C2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0" name="Picture 21">
                <a:extLst>
                  <a:ext uri="{FF2B5EF4-FFF2-40B4-BE49-F238E27FC236}">
                    <a16:creationId xmlns:a16="http://schemas.microsoft.com/office/drawing/2014/main" id="{09E14B94-5FBA-439E-B6F2-31DA6C09E4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1" name="Picture 22">
                <a:extLst>
                  <a:ext uri="{FF2B5EF4-FFF2-40B4-BE49-F238E27FC236}">
                    <a16:creationId xmlns:a16="http://schemas.microsoft.com/office/drawing/2014/main" id="{B7B65979-B7BF-4D6D-A6D9-96E3139CAF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2" name="Picture 23">
                <a:extLst>
                  <a:ext uri="{FF2B5EF4-FFF2-40B4-BE49-F238E27FC236}">
                    <a16:creationId xmlns:a16="http://schemas.microsoft.com/office/drawing/2014/main" id="{91F73582-D3D2-43CF-834F-AB46A66488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8" name="Group 56">
              <a:extLst>
                <a:ext uri="{FF2B5EF4-FFF2-40B4-BE49-F238E27FC236}">
                  <a16:creationId xmlns:a16="http://schemas.microsoft.com/office/drawing/2014/main" id="{993AE6DB-4B6B-4403-9221-8FDAE5EF54AB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933" name="Picture 14">
                <a:extLst>
                  <a:ext uri="{FF2B5EF4-FFF2-40B4-BE49-F238E27FC236}">
                    <a16:creationId xmlns:a16="http://schemas.microsoft.com/office/drawing/2014/main" id="{85B15088-92B2-4F39-ACCD-4A3B250622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4" name="Picture 15">
                <a:extLst>
                  <a:ext uri="{FF2B5EF4-FFF2-40B4-BE49-F238E27FC236}">
                    <a16:creationId xmlns:a16="http://schemas.microsoft.com/office/drawing/2014/main" id="{A255E182-F1BE-4157-8EB8-7D2F09CB9F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5" name="Picture 16">
                <a:extLst>
                  <a:ext uri="{FF2B5EF4-FFF2-40B4-BE49-F238E27FC236}">
                    <a16:creationId xmlns:a16="http://schemas.microsoft.com/office/drawing/2014/main" id="{008C1EC1-7788-46E7-9C0B-B3EDC06C9C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6" name="Picture 17">
                <a:extLst>
                  <a:ext uri="{FF2B5EF4-FFF2-40B4-BE49-F238E27FC236}">
                    <a16:creationId xmlns:a16="http://schemas.microsoft.com/office/drawing/2014/main" id="{0B2B5EEA-6A66-4095-92D3-A496AB712E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7" name="Picture 18">
                <a:extLst>
                  <a:ext uri="{FF2B5EF4-FFF2-40B4-BE49-F238E27FC236}">
                    <a16:creationId xmlns:a16="http://schemas.microsoft.com/office/drawing/2014/main" id="{EF7F6950-887E-4DBC-B021-166E7B68F2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8" name="Picture 19">
                <a:extLst>
                  <a:ext uri="{FF2B5EF4-FFF2-40B4-BE49-F238E27FC236}">
                    <a16:creationId xmlns:a16="http://schemas.microsoft.com/office/drawing/2014/main" id="{CD442D08-95C8-48EE-B25D-AEE22FA9BD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9" name="Picture 20">
                <a:extLst>
                  <a:ext uri="{FF2B5EF4-FFF2-40B4-BE49-F238E27FC236}">
                    <a16:creationId xmlns:a16="http://schemas.microsoft.com/office/drawing/2014/main" id="{B8845941-BAA1-4019-8278-9A1E15AB05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0" name="Picture 21">
                <a:extLst>
                  <a:ext uri="{FF2B5EF4-FFF2-40B4-BE49-F238E27FC236}">
                    <a16:creationId xmlns:a16="http://schemas.microsoft.com/office/drawing/2014/main" id="{E8C8D27F-B68B-4F96-A583-D1C80528BB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1" name="Picture 22">
                <a:extLst>
                  <a:ext uri="{FF2B5EF4-FFF2-40B4-BE49-F238E27FC236}">
                    <a16:creationId xmlns:a16="http://schemas.microsoft.com/office/drawing/2014/main" id="{6A173224-09F3-418A-890A-0D1CEE8911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2" name="Picture 23">
                <a:extLst>
                  <a:ext uri="{FF2B5EF4-FFF2-40B4-BE49-F238E27FC236}">
                    <a16:creationId xmlns:a16="http://schemas.microsoft.com/office/drawing/2014/main" id="{BDAD7DA2-9FC9-420B-8809-64C33C0C13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9" name="Group 56">
              <a:extLst>
                <a:ext uri="{FF2B5EF4-FFF2-40B4-BE49-F238E27FC236}">
                  <a16:creationId xmlns:a16="http://schemas.microsoft.com/office/drawing/2014/main" id="{42BF3716-F746-451E-8ED9-3FAAAEA752F0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923" name="Picture 14">
                <a:extLst>
                  <a:ext uri="{FF2B5EF4-FFF2-40B4-BE49-F238E27FC236}">
                    <a16:creationId xmlns:a16="http://schemas.microsoft.com/office/drawing/2014/main" id="{5785BB65-20CF-4C30-8E21-86C2B1125B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4" name="Picture 15">
                <a:extLst>
                  <a:ext uri="{FF2B5EF4-FFF2-40B4-BE49-F238E27FC236}">
                    <a16:creationId xmlns:a16="http://schemas.microsoft.com/office/drawing/2014/main" id="{ECCC2052-DC7D-4168-B90D-231B81885C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5" name="Picture 16">
                <a:extLst>
                  <a:ext uri="{FF2B5EF4-FFF2-40B4-BE49-F238E27FC236}">
                    <a16:creationId xmlns:a16="http://schemas.microsoft.com/office/drawing/2014/main" id="{0F962690-9C54-427A-9B91-1BF125D7DE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6" name="Picture 17">
                <a:extLst>
                  <a:ext uri="{FF2B5EF4-FFF2-40B4-BE49-F238E27FC236}">
                    <a16:creationId xmlns:a16="http://schemas.microsoft.com/office/drawing/2014/main" id="{82763963-B0A3-4123-9B31-2D7EE68F06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7" name="Picture 18">
                <a:extLst>
                  <a:ext uri="{FF2B5EF4-FFF2-40B4-BE49-F238E27FC236}">
                    <a16:creationId xmlns:a16="http://schemas.microsoft.com/office/drawing/2014/main" id="{D0B071D9-6D3C-480B-842B-F355BCE6D9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8" name="Picture 19">
                <a:extLst>
                  <a:ext uri="{FF2B5EF4-FFF2-40B4-BE49-F238E27FC236}">
                    <a16:creationId xmlns:a16="http://schemas.microsoft.com/office/drawing/2014/main" id="{B9C1AD4A-E9C6-458F-B5BE-95F427DE0E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9" name="Picture 20">
                <a:extLst>
                  <a:ext uri="{FF2B5EF4-FFF2-40B4-BE49-F238E27FC236}">
                    <a16:creationId xmlns:a16="http://schemas.microsoft.com/office/drawing/2014/main" id="{FA220160-A127-4406-ABD0-F1F67B7797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0" name="Picture 21">
                <a:extLst>
                  <a:ext uri="{FF2B5EF4-FFF2-40B4-BE49-F238E27FC236}">
                    <a16:creationId xmlns:a16="http://schemas.microsoft.com/office/drawing/2014/main" id="{18FB5552-4A8A-4279-AA0F-CAAB3CB65D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1" name="Picture 22">
                <a:extLst>
                  <a:ext uri="{FF2B5EF4-FFF2-40B4-BE49-F238E27FC236}">
                    <a16:creationId xmlns:a16="http://schemas.microsoft.com/office/drawing/2014/main" id="{C19B6D0C-2046-4201-B902-E34567CE08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2" name="Picture 23">
                <a:extLst>
                  <a:ext uri="{FF2B5EF4-FFF2-40B4-BE49-F238E27FC236}">
                    <a16:creationId xmlns:a16="http://schemas.microsoft.com/office/drawing/2014/main" id="{B395B2B9-96CE-43DD-A747-47551C76EB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90" name="Group 56">
              <a:extLst>
                <a:ext uri="{FF2B5EF4-FFF2-40B4-BE49-F238E27FC236}">
                  <a16:creationId xmlns:a16="http://schemas.microsoft.com/office/drawing/2014/main" id="{9BB5AD10-D827-40E2-99A7-58307FBC310D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913" name="Picture 14">
                <a:extLst>
                  <a:ext uri="{FF2B5EF4-FFF2-40B4-BE49-F238E27FC236}">
                    <a16:creationId xmlns:a16="http://schemas.microsoft.com/office/drawing/2014/main" id="{397D4CCE-829C-46CA-9AF3-67B8C4235F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4" name="Picture 15">
                <a:extLst>
                  <a:ext uri="{FF2B5EF4-FFF2-40B4-BE49-F238E27FC236}">
                    <a16:creationId xmlns:a16="http://schemas.microsoft.com/office/drawing/2014/main" id="{0BC12544-1DB0-42BD-B4A4-1E1362FE7A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5" name="Picture 16">
                <a:extLst>
                  <a:ext uri="{FF2B5EF4-FFF2-40B4-BE49-F238E27FC236}">
                    <a16:creationId xmlns:a16="http://schemas.microsoft.com/office/drawing/2014/main" id="{0EAD93E6-0B5D-418A-8A00-07505B8BDA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6" name="Picture 17">
                <a:extLst>
                  <a:ext uri="{FF2B5EF4-FFF2-40B4-BE49-F238E27FC236}">
                    <a16:creationId xmlns:a16="http://schemas.microsoft.com/office/drawing/2014/main" id="{B531F994-2774-4EFB-9488-95B1B71422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7" name="Picture 18">
                <a:extLst>
                  <a:ext uri="{FF2B5EF4-FFF2-40B4-BE49-F238E27FC236}">
                    <a16:creationId xmlns:a16="http://schemas.microsoft.com/office/drawing/2014/main" id="{2DCD2B2E-C0EC-4206-A7AF-42C3A3A92A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8" name="Picture 19">
                <a:extLst>
                  <a:ext uri="{FF2B5EF4-FFF2-40B4-BE49-F238E27FC236}">
                    <a16:creationId xmlns:a16="http://schemas.microsoft.com/office/drawing/2014/main" id="{5819F59F-5A6D-46F6-9A72-8FE471D579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9" name="Picture 20">
                <a:extLst>
                  <a:ext uri="{FF2B5EF4-FFF2-40B4-BE49-F238E27FC236}">
                    <a16:creationId xmlns:a16="http://schemas.microsoft.com/office/drawing/2014/main" id="{C974A324-0D1B-4C86-9463-45AF0D14C6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0" name="Picture 21">
                <a:extLst>
                  <a:ext uri="{FF2B5EF4-FFF2-40B4-BE49-F238E27FC236}">
                    <a16:creationId xmlns:a16="http://schemas.microsoft.com/office/drawing/2014/main" id="{8EB70508-FC00-461D-BC3D-8525694B1D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1" name="Picture 22">
                <a:extLst>
                  <a:ext uri="{FF2B5EF4-FFF2-40B4-BE49-F238E27FC236}">
                    <a16:creationId xmlns:a16="http://schemas.microsoft.com/office/drawing/2014/main" id="{81751F62-F001-4178-8875-F7162BC0F1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2" name="Picture 23">
                <a:extLst>
                  <a:ext uri="{FF2B5EF4-FFF2-40B4-BE49-F238E27FC236}">
                    <a16:creationId xmlns:a16="http://schemas.microsoft.com/office/drawing/2014/main" id="{3B650B8C-FB04-4866-9D4E-88A2B6E0AA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91" name="Group 56">
              <a:extLst>
                <a:ext uri="{FF2B5EF4-FFF2-40B4-BE49-F238E27FC236}">
                  <a16:creationId xmlns:a16="http://schemas.microsoft.com/office/drawing/2014/main" id="{EF4B0BED-18E8-4F69-ABFA-4D94A7DC9EAD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903" name="Picture 14">
                <a:extLst>
                  <a:ext uri="{FF2B5EF4-FFF2-40B4-BE49-F238E27FC236}">
                    <a16:creationId xmlns:a16="http://schemas.microsoft.com/office/drawing/2014/main" id="{9115B334-4A5B-4AD5-AD76-FBDF0F42AE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4" name="Picture 15">
                <a:extLst>
                  <a:ext uri="{FF2B5EF4-FFF2-40B4-BE49-F238E27FC236}">
                    <a16:creationId xmlns:a16="http://schemas.microsoft.com/office/drawing/2014/main" id="{A1281343-88EB-4127-A195-F49A706467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5" name="Picture 16">
                <a:extLst>
                  <a:ext uri="{FF2B5EF4-FFF2-40B4-BE49-F238E27FC236}">
                    <a16:creationId xmlns:a16="http://schemas.microsoft.com/office/drawing/2014/main" id="{6A57FC11-89A1-4399-8455-16EDBC8AC0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6" name="Picture 17">
                <a:extLst>
                  <a:ext uri="{FF2B5EF4-FFF2-40B4-BE49-F238E27FC236}">
                    <a16:creationId xmlns:a16="http://schemas.microsoft.com/office/drawing/2014/main" id="{8FEDD940-F40C-4641-B3C8-E748E32E6D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7" name="Picture 18">
                <a:extLst>
                  <a:ext uri="{FF2B5EF4-FFF2-40B4-BE49-F238E27FC236}">
                    <a16:creationId xmlns:a16="http://schemas.microsoft.com/office/drawing/2014/main" id="{2900842A-08C3-43BE-BE82-6807270E0F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8" name="Picture 19">
                <a:extLst>
                  <a:ext uri="{FF2B5EF4-FFF2-40B4-BE49-F238E27FC236}">
                    <a16:creationId xmlns:a16="http://schemas.microsoft.com/office/drawing/2014/main" id="{15312349-F106-4FA3-9671-79EC851BE8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9" name="Picture 20">
                <a:extLst>
                  <a:ext uri="{FF2B5EF4-FFF2-40B4-BE49-F238E27FC236}">
                    <a16:creationId xmlns:a16="http://schemas.microsoft.com/office/drawing/2014/main" id="{6ED3F66E-7744-4454-9E32-5F034E4D6B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0" name="Picture 21">
                <a:extLst>
                  <a:ext uri="{FF2B5EF4-FFF2-40B4-BE49-F238E27FC236}">
                    <a16:creationId xmlns:a16="http://schemas.microsoft.com/office/drawing/2014/main" id="{7FB01D15-9F7F-4B2C-B2F5-E840016114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1" name="Picture 22">
                <a:extLst>
                  <a:ext uri="{FF2B5EF4-FFF2-40B4-BE49-F238E27FC236}">
                    <a16:creationId xmlns:a16="http://schemas.microsoft.com/office/drawing/2014/main" id="{A818D138-F207-4822-9A0C-77DF7B0520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2" name="Picture 23">
                <a:extLst>
                  <a:ext uri="{FF2B5EF4-FFF2-40B4-BE49-F238E27FC236}">
                    <a16:creationId xmlns:a16="http://schemas.microsoft.com/office/drawing/2014/main" id="{3311EE4B-0AE8-4B96-BED1-FB3CD655A0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92" name="Group 56">
              <a:extLst>
                <a:ext uri="{FF2B5EF4-FFF2-40B4-BE49-F238E27FC236}">
                  <a16:creationId xmlns:a16="http://schemas.microsoft.com/office/drawing/2014/main" id="{955DB12F-3658-4CD4-AE5C-D83F692996B6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893" name="Picture 14">
                <a:extLst>
                  <a:ext uri="{FF2B5EF4-FFF2-40B4-BE49-F238E27FC236}">
                    <a16:creationId xmlns:a16="http://schemas.microsoft.com/office/drawing/2014/main" id="{DB982CA7-8E45-4D90-ADE7-D4709477B2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4" name="Picture 15">
                <a:extLst>
                  <a:ext uri="{FF2B5EF4-FFF2-40B4-BE49-F238E27FC236}">
                    <a16:creationId xmlns:a16="http://schemas.microsoft.com/office/drawing/2014/main" id="{36F8DEC3-2F06-42E4-B80D-9B8B49A21F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5" name="Picture 16">
                <a:extLst>
                  <a:ext uri="{FF2B5EF4-FFF2-40B4-BE49-F238E27FC236}">
                    <a16:creationId xmlns:a16="http://schemas.microsoft.com/office/drawing/2014/main" id="{F355ED36-4A0D-4A83-B12B-666E41DC43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6" name="Picture 17">
                <a:extLst>
                  <a:ext uri="{FF2B5EF4-FFF2-40B4-BE49-F238E27FC236}">
                    <a16:creationId xmlns:a16="http://schemas.microsoft.com/office/drawing/2014/main" id="{D1AA3C5C-F37A-499F-A431-3DBF96B8FD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7" name="Picture 18">
                <a:extLst>
                  <a:ext uri="{FF2B5EF4-FFF2-40B4-BE49-F238E27FC236}">
                    <a16:creationId xmlns:a16="http://schemas.microsoft.com/office/drawing/2014/main" id="{18D15739-DC85-4F6D-81E1-9147132FF5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8" name="Picture 19">
                <a:extLst>
                  <a:ext uri="{FF2B5EF4-FFF2-40B4-BE49-F238E27FC236}">
                    <a16:creationId xmlns:a16="http://schemas.microsoft.com/office/drawing/2014/main" id="{932ECDC8-D242-4DB3-8749-A1AFD647D3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9" name="Picture 20">
                <a:extLst>
                  <a:ext uri="{FF2B5EF4-FFF2-40B4-BE49-F238E27FC236}">
                    <a16:creationId xmlns:a16="http://schemas.microsoft.com/office/drawing/2014/main" id="{2BE9205D-D62F-4D09-B6F4-150233E464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0" name="Picture 21">
                <a:extLst>
                  <a:ext uri="{FF2B5EF4-FFF2-40B4-BE49-F238E27FC236}">
                    <a16:creationId xmlns:a16="http://schemas.microsoft.com/office/drawing/2014/main" id="{59434F5E-D511-4DFB-B7A8-74D58CB225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1" name="Picture 22">
                <a:extLst>
                  <a:ext uri="{FF2B5EF4-FFF2-40B4-BE49-F238E27FC236}">
                    <a16:creationId xmlns:a16="http://schemas.microsoft.com/office/drawing/2014/main" id="{89A21034-B574-48E4-8EC6-70DD66B595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2" name="Picture 23">
                <a:extLst>
                  <a:ext uri="{FF2B5EF4-FFF2-40B4-BE49-F238E27FC236}">
                    <a16:creationId xmlns:a16="http://schemas.microsoft.com/office/drawing/2014/main" id="{B1C64736-8AD0-4527-8F28-007864032D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993" name="Group 992">
            <a:extLst>
              <a:ext uri="{FF2B5EF4-FFF2-40B4-BE49-F238E27FC236}">
                <a16:creationId xmlns:a16="http://schemas.microsoft.com/office/drawing/2014/main" id="{40BDD98D-9B86-4D16-BCA2-F6E3318AF5D1}"/>
              </a:ext>
            </a:extLst>
          </p:cNvPr>
          <p:cNvGrpSpPr/>
          <p:nvPr/>
        </p:nvGrpSpPr>
        <p:grpSpPr>
          <a:xfrm>
            <a:off x="7711168" y="1523703"/>
            <a:ext cx="1539560" cy="1515856"/>
            <a:chOff x="4975891" y="1527626"/>
            <a:chExt cx="1539560" cy="1515856"/>
          </a:xfrm>
        </p:grpSpPr>
        <p:grpSp>
          <p:nvGrpSpPr>
            <p:cNvPr id="994" name="Group 56">
              <a:extLst>
                <a:ext uri="{FF2B5EF4-FFF2-40B4-BE49-F238E27FC236}">
                  <a16:creationId xmlns:a16="http://schemas.microsoft.com/office/drawing/2014/main" id="{C4158064-0D63-4B91-BCD3-F95C46550B1B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094" name="Picture 14">
                <a:extLst>
                  <a:ext uri="{FF2B5EF4-FFF2-40B4-BE49-F238E27FC236}">
                    <a16:creationId xmlns:a16="http://schemas.microsoft.com/office/drawing/2014/main" id="{47A1320F-6F08-4EAF-8DC9-772F6D2D4D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5" name="Picture 15">
                <a:extLst>
                  <a:ext uri="{FF2B5EF4-FFF2-40B4-BE49-F238E27FC236}">
                    <a16:creationId xmlns:a16="http://schemas.microsoft.com/office/drawing/2014/main" id="{FDFF58E0-6494-4915-B70C-1242F58AA9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6" name="Picture 16">
                <a:extLst>
                  <a:ext uri="{FF2B5EF4-FFF2-40B4-BE49-F238E27FC236}">
                    <a16:creationId xmlns:a16="http://schemas.microsoft.com/office/drawing/2014/main" id="{ABE0AF75-DE49-420D-9C8C-82D1D43B89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7" name="Picture 17">
                <a:extLst>
                  <a:ext uri="{FF2B5EF4-FFF2-40B4-BE49-F238E27FC236}">
                    <a16:creationId xmlns:a16="http://schemas.microsoft.com/office/drawing/2014/main" id="{A2B27566-1F6C-4B09-A25A-5EC56EBB4B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8" name="Picture 18">
                <a:extLst>
                  <a:ext uri="{FF2B5EF4-FFF2-40B4-BE49-F238E27FC236}">
                    <a16:creationId xmlns:a16="http://schemas.microsoft.com/office/drawing/2014/main" id="{B7610586-DC05-42A6-8030-0599573D47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9" name="Picture 19">
                <a:extLst>
                  <a:ext uri="{FF2B5EF4-FFF2-40B4-BE49-F238E27FC236}">
                    <a16:creationId xmlns:a16="http://schemas.microsoft.com/office/drawing/2014/main" id="{7EE603D5-FA38-4465-8E7A-976EA9A067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0" name="Picture 20">
                <a:extLst>
                  <a:ext uri="{FF2B5EF4-FFF2-40B4-BE49-F238E27FC236}">
                    <a16:creationId xmlns:a16="http://schemas.microsoft.com/office/drawing/2014/main" id="{F384D0DE-B626-40DC-BC77-2F3BEEE4B4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1" name="Picture 21">
                <a:extLst>
                  <a:ext uri="{FF2B5EF4-FFF2-40B4-BE49-F238E27FC236}">
                    <a16:creationId xmlns:a16="http://schemas.microsoft.com/office/drawing/2014/main" id="{8A6013CA-BBB8-4AF0-BEAE-AC69CB3B78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2" name="Picture 22">
                <a:extLst>
                  <a:ext uri="{FF2B5EF4-FFF2-40B4-BE49-F238E27FC236}">
                    <a16:creationId xmlns:a16="http://schemas.microsoft.com/office/drawing/2014/main" id="{C0932238-577F-4850-A724-2862D57D67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3" name="Picture 23">
                <a:extLst>
                  <a:ext uri="{FF2B5EF4-FFF2-40B4-BE49-F238E27FC236}">
                    <a16:creationId xmlns:a16="http://schemas.microsoft.com/office/drawing/2014/main" id="{9577FDB3-28BA-40C5-A847-A1B1362D77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95" name="Group 56">
              <a:extLst>
                <a:ext uri="{FF2B5EF4-FFF2-40B4-BE49-F238E27FC236}">
                  <a16:creationId xmlns:a16="http://schemas.microsoft.com/office/drawing/2014/main" id="{D44B911F-623A-40C9-9771-9E911DB9C090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084" name="Picture 14">
                <a:extLst>
                  <a:ext uri="{FF2B5EF4-FFF2-40B4-BE49-F238E27FC236}">
                    <a16:creationId xmlns:a16="http://schemas.microsoft.com/office/drawing/2014/main" id="{A81392FA-E2D8-4461-A6EB-CA94A8872D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5" name="Picture 15">
                <a:extLst>
                  <a:ext uri="{FF2B5EF4-FFF2-40B4-BE49-F238E27FC236}">
                    <a16:creationId xmlns:a16="http://schemas.microsoft.com/office/drawing/2014/main" id="{58A41D08-7D67-4E50-BC9C-B945BB1276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6" name="Picture 16">
                <a:extLst>
                  <a:ext uri="{FF2B5EF4-FFF2-40B4-BE49-F238E27FC236}">
                    <a16:creationId xmlns:a16="http://schemas.microsoft.com/office/drawing/2014/main" id="{855A6C8A-0A34-4048-A90F-ECBE8A9B8E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7" name="Picture 17">
                <a:extLst>
                  <a:ext uri="{FF2B5EF4-FFF2-40B4-BE49-F238E27FC236}">
                    <a16:creationId xmlns:a16="http://schemas.microsoft.com/office/drawing/2014/main" id="{253FF820-3BF1-4C8E-BD78-F3D4FFFFE6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8" name="Picture 18">
                <a:extLst>
                  <a:ext uri="{FF2B5EF4-FFF2-40B4-BE49-F238E27FC236}">
                    <a16:creationId xmlns:a16="http://schemas.microsoft.com/office/drawing/2014/main" id="{B179FF8A-4322-455B-8FA3-F56BC58E22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9" name="Picture 19">
                <a:extLst>
                  <a:ext uri="{FF2B5EF4-FFF2-40B4-BE49-F238E27FC236}">
                    <a16:creationId xmlns:a16="http://schemas.microsoft.com/office/drawing/2014/main" id="{41D1A571-E35C-4836-9F72-2D08DB6A95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0" name="Picture 20">
                <a:extLst>
                  <a:ext uri="{FF2B5EF4-FFF2-40B4-BE49-F238E27FC236}">
                    <a16:creationId xmlns:a16="http://schemas.microsoft.com/office/drawing/2014/main" id="{013AACD2-4988-49FA-9719-CD46914BF7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1" name="Picture 21">
                <a:extLst>
                  <a:ext uri="{FF2B5EF4-FFF2-40B4-BE49-F238E27FC236}">
                    <a16:creationId xmlns:a16="http://schemas.microsoft.com/office/drawing/2014/main" id="{09813CEE-1090-417C-B70F-DBD830381E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2" name="Picture 22">
                <a:extLst>
                  <a:ext uri="{FF2B5EF4-FFF2-40B4-BE49-F238E27FC236}">
                    <a16:creationId xmlns:a16="http://schemas.microsoft.com/office/drawing/2014/main" id="{25B97BF3-E033-4BA1-A25A-4CDCDEFFC5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3" name="Picture 23">
                <a:extLst>
                  <a:ext uri="{FF2B5EF4-FFF2-40B4-BE49-F238E27FC236}">
                    <a16:creationId xmlns:a16="http://schemas.microsoft.com/office/drawing/2014/main" id="{D06567F8-9B38-4869-9903-49266437FD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96" name="Group 56">
              <a:extLst>
                <a:ext uri="{FF2B5EF4-FFF2-40B4-BE49-F238E27FC236}">
                  <a16:creationId xmlns:a16="http://schemas.microsoft.com/office/drawing/2014/main" id="{55B7B691-A8CB-4B4F-83A0-40382E397522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074" name="Picture 14">
                <a:extLst>
                  <a:ext uri="{FF2B5EF4-FFF2-40B4-BE49-F238E27FC236}">
                    <a16:creationId xmlns:a16="http://schemas.microsoft.com/office/drawing/2014/main" id="{2EA9D570-DD0E-45CF-8BD4-90196EAA90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5" name="Picture 15">
                <a:extLst>
                  <a:ext uri="{FF2B5EF4-FFF2-40B4-BE49-F238E27FC236}">
                    <a16:creationId xmlns:a16="http://schemas.microsoft.com/office/drawing/2014/main" id="{B5CA25C1-7D19-4F38-94EF-8DA141A5AA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6" name="Picture 16">
                <a:extLst>
                  <a:ext uri="{FF2B5EF4-FFF2-40B4-BE49-F238E27FC236}">
                    <a16:creationId xmlns:a16="http://schemas.microsoft.com/office/drawing/2014/main" id="{78FF383B-DA7C-40F0-BAB0-BB25768A58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7" name="Picture 17">
                <a:extLst>
                  <a:ext uri="{FF2B5EF4-FFF2-40B4-BE49-F238E27FC236}">
                    <a16:creationId xmlns:a16="http://schemas.microsoft.com/office/drawing/2014/main" id="{6377B7FC-43C5-470B-982C-4B9817BE29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8" name="Picture 18">
                <a:extLst>
                  <a:ext uri="{FF2B5EF4-FFF2-40B4-BE49-F238E27FC236}">
                    <a16:creationId xmlns:a16="http://schemas.microsoft.com/office/drawing/2014/main" id="{E1487FAF-FB7F-4886-A8E2-78A97969B7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9" name="Picture 19">
                <a:extLst>
                  <a:ext uri="{FF2B5EF4-FFF2-40B4-BE49-F238E27FC236}">
                    <a16:creationId xmlns:a16="http://schemas.microsoft.com/office/drawing/2014/main" id="{75B7A88C-F3C3-4D95-933B-2F9DE10597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0" name="Picture 20">
                <a:extLst>
                  <a:ext uri="{FF2B5EF4-FFF2-40B4-BE49-F238E27FC236}">
                    <a16:creationId xmlns:a16="http://schemas.microsoft.com/office/drawing/2014/main" id="{DBC37BC3-D108-45CF-B777-1490251B2A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1" name="Picture 21">
                <a:extLst>
                  <a:ext uri="{FF2B5EF4-FFF2-40B4-BE49-F238E27FC236}">
                    <a16:creationId xmlns:a16="http://schemas.microsoft.com/office/drawing/2014/main" id="{7EA8FA43-F423-41B3-AB4B-562A3730EE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2" name="Picture 22">
                <a:extLst>
                  <a:ext uri="{FF2B5EF4-FFF2-40B4-BE49-F238E27FC236}">
                    <a16:creationId xmlns:a16="http://schemas.microsoft.com/office/drawing/2014/main" id="{C9492CDE-1886-4B3C-9DF2-5E0E918576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3" name="Picture 23">
                <a:extLst>
                  <a:ext uri="{FF2B5EF4-FFF2-40B4-BE49-F238E27FC236}">
                    <a16:creationId xmlns:a16="http://schemas.microsoft.com/office/drawing/2014/main" id="{D0FE8FBE-D27F-4D6F-91A9-ADEC5BE40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97" name="Group 56">
              <a:extLst>
                <a:ext uri="{FF2B5EF4-FFF2-40B4-BE49-F238E27FC236}">
                  <a16:creationId xmlns:a16="http://schemas.microsoft.com/office/drawing/2014/main" id="{B2B711E6-7B43-4F54-A90A-85D97C1C679B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064" name="Picture 14">
                <a:extLst>
                  <a:ext uri="{FF2B5EF4-FFF2-40B4-BE49-F238E27FC236}">
                    <a16:creationId xmlns:a16="http://schemas.microsoft.com/office/drawing/2014/main" id="{CA1A6225-2BB3-4812-9517-8F29149F36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5" name="Picture 15">
                <a:extLst>
                  <a:ext uri="{FF2B5EF4-FFF2-40B4-BE49-F238E27FC236}">
                    <a16:creationId xmlns:a16="http://schemas.microsoft.com/office/drawing/2014/main" id="{34FDEA93-E6B8-4832-B609-441383789E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6" name="Picture 16">
                <a:extLst>
                  <a:ext uri="{FF2B5EF4-FFF2-40B4-BE49-F238E27FC236}">
                    <a16:creationId xmlns:a16="http://schemas.microsoft.com/office/drawing/2014/main" id="{02E64E79-52F4-4FDC-A231-1B0588C42C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7" name="Picture 17">
                <a:extLst>
                  <a:ext uri="{FF2B5EF4-FFF2-40B4-BE49-F238E27FC236}">
                    <a16:creationId xmlns:a16="http://schemas.microsoft.com/office/drawing/2014/main" id="{6D3BAB82-3083-48C5-9A91-B5E721B020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8" name="Picture 18">
                <a:extLst>
                  <a:ext uri="{FF2B5EF4-FFF2-40B4-BE49-F238E27FC236}">
                    <a16:creationId xmlns:a16="http://schemas.microsoft.com/office/drawing/2014/main" id="{438B4AA7-B621-4681-AA09-D88E0BE00D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9" name="Picture 19">
                <a:extLst>
                  <a:ext uri="{FF2B5EF4-FFF2-40B4-BE49-F238E27FC236}">
                    <a16:creationId xmlns:a16="http://schemas.microsoft.com/office/drawing/2014/main" id="{15845EC6-D22E-4367-8A70-7E841DFE46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0" name="Picture 20">
                <a:extLst>
                  <a:ext uri="{FF2B5EF4-FFF2-40B4-BE49-F238E27FC236}">
                    <a16:creationId xmlns:a16="http://schemas.microsoft.com/office/drawing/2014/main" id="{87FEA06F-F3CA-4B2F-9CE9-F4E40BDC34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1" name="Picture 21">
                <a:extLst>
                  <a:ext uri="{FF2B5EF4-FFF2-40B4-BE49-F238E27FC236}">
                    <a16:creationId xmlns:a16="http://schemas.microsoft.com/office/drawing/2014/main" id="{573D54D8-3B24-46CF-9260-D61E917210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2" name="Picture 22">
                <a:extLst>
                  <a:ext uri="{FF2B5EF4-FFF2-40B4-BE49-F238E27FC236}">
                    <a16:creationId xmlns:a16="http://schemas.microsoft.com/office/drawing/2014/main" id="{897C7A9B-4E40-4C52-B2F0-CF823CDD22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3" name="Picture 23">
                <a:extLst>
                  <a:ext uri="{FF2B5EF4-FFF2-40B4-BE49-F238E27FC236}">
                    <a16:creationId xmlns:a16="http://schemas.microsoft.com/office/drawing/2014/main" id="{4459EBD5-8324-44F7-A311-245EC59508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98" name="Group 56">
              <a:extLst>
                <a:ext uri="{FF2B5EF4-FFF2-40B4-BE49-F238E27FC236}">
                  <a16:creationId xmlns:a16="http://schemas.microsoft.com/office/drawing/2014/main" id="{217DD25C-9731-4E54-820D-7497A544D6AE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054" name="Picture 14">
                <a:extLst>
                  <a:ext uri="{FF2B5EF4-FFF2-40B4-BE49-F238E27FC236}">
                    <a16:creationId xmlns:a16="http://schemas.microsoft.com/office/drawing/2014/main" id="{CFAB82BB-A647-4A4D-80E1-F2E4119645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5" name="Picture 15">
                <a:extLst>
                  <a:ext uri="{FF2B5EF4-FFF2-40B4-BE49-F238E27FC236}">
                    <a16:creationId xmlns:a16="http://schemas.microsoft.com/office/drawing/2014/main" id="{339D5C59-44CB-4676-AE06-6686475864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6" name="Picture 16">
                <a:extLst>
                  <a:ext uri="{FF2B5EF4-FFF2-40B4-BE49-F238E27FC236}">
                    <a16:creationId xmlns:a16="http://schemas.microsoft.com/office/drawing/2014/main" id="{C4DB4788-372E-48EC-9053-3E75862E7B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7" name="Picture 17">
                <a:extLst>
                  <a:ext uri="{FF2B5EF4-FFF2-40B4-BE49-F238E27FC236}">
                    <a16:creationId xmlns:a16="http://schemas.microsoft.com/office/drawing/2014/main" id="{6FADD9BE-6356-478D-BD34-2DEB3E33B5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8" name="Picture 18">
                <a:extLst>
                  <a:ext uri="{FF2B5EF4-FFF2-40B4-BE49-F238E27FC236}">
                    <a16:creationId xmlns:a16="http://schemas.microsoft.com/office/drawing/2014/main" id="{C863642F-33D8-4FA7-8BC6-13782739A6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9" name="Picture 19">
                <a:extLst>
                  <a:ext uri="{FF2B5EF4-FFF2-40B4-BE49-F238E27FC236}">
                    <a16:creationId xmlns:a16="http://schemas.microsoft.com/office/drawing/2014/main" id="{507A6249-9F92-4903-9044-8818F233A2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0" name="Picture 20">
                <a:extLst>
                  <a:ext uri="{FF2B5EF4-FFF2-40B4-BE49-F238E27FC236}">
                    <a16:creationId xmlns:a16="http://schemas.microsoft.com/office/drawing/2014/main" id="{CC15DF54-7604-4219-A8ED-2D96D718D7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1" name="Picture 21">
                <a:extLst>
                  <a:ext uri="{FF2B5EF4-FFF2-40B4-BE49-F238E27FC236}">
                    <a16:creationId xmlns:a16="http://schemas.microsoft.com/office/drawing/2014/main" id="{67F1FFC6-1374-4082-9A78-52D5C260C4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2" name="Picture 22">
                <a:extLst>
                  <a:ext uri="{FF2B5EF4-FFF2-40B4-BE49-F238E27FC236}">
                    <a16:creationId xmlns:a16="http://schemas.microsoft.com/office/drawing/2014/main" id="{280E2A93-8707-4BBA-B5DD-6A3919AE8B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3" name="Picture 23">
                <a:extLst>
                  <a:ext uri="{FF2B5EF4-FFF2-40B4-BE49-F238E27FC236}">
                    <a16:creationId xmlns:a16="http://schemas.microsoft.com/office/drawing/2014/main" id="{E1C74D09-1F36-41F4-AD33-B686296CE7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99" name="Group 56">
              <a:extLst>
                <a:ext uri="{FF2B5EF4-FFF2-40B4-BE49-F238E27FC236}">
                  <a16:creationId xmlns:a16="http://schemas.microsoft.com/office/drawing/2014/main" id="{F33A0ACB-7492-4FCE-8359-3FCCD7BF2F0A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044" name="Picture 14">
                <a:extLst>
                  <a:ext uri="{FF2B5EF4-FFF2-40B4-BE49-F238E27FC236}">
                    <a16:creationId xmlns:a16="http://schemas.microsoft.com/office/drawing/2014/main" id="{D5686D3F-032E-4917-BD61-2916A4F5E2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5" name="Picture 15">
                <a:extLst>
                  <a:ext uri="{FF2B5EF4-FFF2-40B4-BE49-F238E27FC236}">
                    <a16:creationId xmlns:a16="http://schemas.microsoft.com/office/drawing/2014/main" id="{76869D20-8104-4E32-83A1-84343A9177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6" name="Picture 16">
                <a:extLst>
                  <a:ext uri="{FF2B5EF4-FFF2-40B4-BE49-F238E27FC236}">
                    <a16:creationId xmlns:a16="http://schemas.microsoft.com/office/drawing/2014/main" id="{BAB12641-D84A-4EED-ABD6-4E902A028F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7" name="Picture 17">
                <a:extLst>
                  <a:ext uri="{FF2B5EF4-FFF2-40B4-BE49-F238E27FC236}">
                    <a16:creationId xmlns:a16="http://schemas.microsoft.com/office/drawing/2014/main" id="{E7D335D6-356D-4AE1-BD94-C98E66607F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8" name="Picture 18">
                <a:extLst>
                  <a:ext uri="{FF2B5EF4-FFF2-40B4-BE49-F238E27FC236}">
                    <a16:creationId xmlns:a16="http://schemas.microsoft.com/office/drawing/2014/main" id="{56E4D6AD-01F1-44F9-B3A2-12B4696D17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9" name="Picture 19">
                <a:extLst>
                  <a:ext uri="{FF2B5EF4-FFF2-40B4-BE49-F238E27FC236}">
                    <a16:creationId xmlns:a16="http://schemas.microsoft.com/office/drawing/2014/main" id="{7F51611A-30DA-4B95-8711-3FAC9C89BB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0" name="Picture 20">
                <a:extLst>
                  <a:ext uri="{FF2B5EF4-FFF2-40B4-BE49-F238E27FC236}">
                    <a16:creationId xmlns:a16="http://schemas.microsoft.com/office/drawing/2014/main" id="{7805BF75-E835-4FD5-808E-832724B7F7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1" name="Picture 21">
                <a:extLst>
                  <a:ext uri="{FF2B5EF4-FFF2-40B4-BE49-F238E27FC236}">
                    <a16:creationId xmlns:a16="http://schemas.microsoft.com/office/drawing/2014/main" id="{5B30A481-D1FD-40FB-9081-5487CB0AB2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2" name="Picture 22">
                <a:extLst>
                  <a:ext uri="{FF2B5EF4-FFF2-40B4-BE49-F238E27FC236}">
                    <a16:creationId xmlns:a16="http://schemas.microsoft.com/office/drawing/2014/main" id="{E30BC595-2B4F-4C13-944D-D7067BE429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3" name="Picture 23">
                <a:extLst>
                  <a:ext uri="{FF2B5EF4-FFF2-40B4-BE49-F238E27FC236}">
                    <a16:creationId xmlns:a16="http://schemas.microsoft.com/office/drawing/2014/main" id="{2E393178-9488-469C-9257-3778821BD0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00" name="Group 56">
              <a:extLst>
                <a:ext uri="{FF2B5EF4-FFF2-40B4-BE49-F238E27FC236}">
                  <a16:creationId xmlns:a16="http://schemas.microsoft.com/office/drawing/2014/main" id="{509A0EC5-EC69-48D8-BAAA-C67B3C1B36D8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034" name="Picture 14">
                <a:extLst>
                  <a:ext uri="{FF2B5EF4-FFF2-40B4-BE49-F238E27FC236}">
                    <a16:creationId xmlns:a16="http://schemas.microsoft.com/office/drawing/2014/main" id="{D3D3021D-8057-484D-972D-F6DA4186CB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5" name="Picture 15">
                <a:extLst>
                  <a:ext uri="{FF2B5EF4-FFF2-40B4-BE49-F238E27FC236}">
                    <a16:creationId xmlns:a16="http://schemas.microsoft.com/office/drawing/2014/main" id="{72847E96-5774-43FC-A555-B6A299D1D8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6" name="Picture 16">
                <a:extLst>
                  <a:ext uri="{FF2B5EF4-FFF2-40B4-BE49-F238E27FC236}">
                    <a16:creationId xmlns:a16="http://schemas.microsoft.com/office/drawing/2014/main" id="{1C4A26C7-1BA0-432A-83D6-64BF051143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7" name="Picture 17">
                <a:extLst>
                  <a:ext uri="{FF2B5EF4-FFF2-40B4-BE49-F238E27FC236}">
                    <a16:creationId xmlns:a16="http://schemas.microsoft.com/office/drawing/2014/main" id="{E27280BD-C6BE-4BF3-96B5-9D1EEEF8C8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8" name="Picture 18">
                <a:extLst>
                  <a:ext uri="{FF2B5EF4-FFF2-40B4-BE49-F238E27FC236}">
                    <a16:creationId xmlns:a16="http://schemas.microsoft.com/office/drawing/2014/main" id="{0D2359BA-8975-42B1-8C7A-1DBE3928C8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9" name="Picture 19">
                <a:extLst>
                  <a:ext uri="{FF2B5EF4-FFF2-40B4-BE49-F238E27FC236}">
                    <a16:creationId xmlns:a16="http://schemas.microsoft.com/office/drawing/2014/main" id="{2E970A86-A4B2-486E-B4DA-99C0303AFA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0" name="Picture 20">
                <a:extLst>
                  <a:ext uri="{FF2B5EF4-FFF2-40B4-BE49-F238E27FC236}">
                    <a16:creationId xmlns:a16="http://schemas.microsoft.com/office/drawing/2014/main" id="{A39160AE-8508-46AE-97DE-EA283C6CB5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1" name="Picture 21">
                <a:extLst>
                  <a:ext uri="{FF2B5EF4-FFF2-40B4-BE49-F238E27FC236}">
                    <a16:creationId xmlns:a16="http://schemas.microsoft.com/office/drawing/2014/main" id="{C9F70C5E-E795-40B5-B6B9-E380661DC3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2" name="Picture 22">
                <a:extLst>
                  <a:ext uri="{FF2B5EF4-FFF2-40B4-BE49-F238E27FC236}">
                    <a16:creationId xmlns:a16="http://schemas.microsoft.com/office/drawing/2014/main" id="{BA062451-A613-4DDA-9A2F-C470BFF330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3" name="Picture 23">
                <a:extLst>
                  <a:ext uri="{FF2B5EF4-FFF2-40B4-BE49-F238E27FC236}">
                    <a16:creationId xmlns:a16="http://schemas.microsoft.com/office/drawing/2014/main" id="{D1D2B41C-D9F2-416F-8CC9-944E42E6DE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01" name="Group 56">
              <a:extLst>
                <a:ext uri="{FF2B5EF4-FFF2-40B4-BE49-F238E27FC236}">
                  <a16:creationId xmlns:a16="http://schemas.microsoft.com/office/drawing/2014/main" id="{7B0FC15E-820C-4566-8A07-00CD3900D4B6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024" name="Picture 14">
                <a:extLst>
                  <a:ext uri="{FF2B5EF4-FFF2-40B4-BE49-F238E27FC236}">
                    <a16:creationId xmlns:a16="http://schemas.microsoft.com/office/drawing/2014/main" id="{8CD8A387-5F6C-452B-945A-BCF337262F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5" name="Picture 15">
                <a:extLst>
                  <a:ext uri="{FF2B5EF4-FFF2-40B4-BE49-F238E27FC236}">
                    <a16:creationId xmlns:a16="http://schemas.microsoft.com/office/drawing/2014/main" id="{5B5B7E20-1A37-4D29-8A10-8DDD4F852F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6" name="Picture 16">
                <a:extLst>
                  <a:ext uri="{FF2B5EF4-FFF2-40B4-BE49-F238E27FC236}">
                    <a16:creationId xmlns:a16="http://schemas.microsoft.com/office/drawing/2014/main" id="{AA6A4001-DF49-42E2-BAAE-B5694A871B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7" name="Picture 17">
                <a:extLst>
                  <a:ext uri="{FF2B5EF4-FFF2-40B4-BE49-F238E27FC236}">
                    <a16:creationId xmlns:a16="http://schemas.microsoft.com/office/drawing/2014/main" id="{8B448BBE-59B6-4394-B994-8DAFBF58D7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8" name="Picture 18">
                <a:extLst>
                  <a:ext uri="{FF2B5EF4-FFF2-40B4-BE49-F238E27FC236}">
                    <a16:creationId xmlns:a16="http://schemas.microsoft.com/office/drawing/2014/main" id="{6C81F9F8-1D09-4BB6-8777-FA065B2B4A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9" name="Picture 19">
                <a:extLst>
                  <a:ext uri="{FF2B5EF4-FFF2-40B4-BE49-F238E27FC236}">
                    <a16:creationId xmlns:a16="http://schemas.microsoft.com/office/drawing/2014/main" id="{10293A42-2167-478B-82EA-E664FB0584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0" name="Picture 20">
                <a:extLst>
                  <a:ext uri="{FF2B5EF4-FFF2-40B4-BE49-F238E27FC236}">
                    <a16:creationId xmlns:a16="http://schemas.microsoft.com/office/drawing/2014/main" id="{A18B53F0-44C2-4A05-A871-998FFAE0B3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1" name="Picture 21">
                <a:extLst>
                  <a:ext uri="{FF2B5EF4-FFF2-40B4-BE49-F238E27FC236}">
                    <a16:creationId xmlns:a16="http://schemas.microsoft.com/office/drawing/2014/main" id="{1FA3B08F-ECDD-4DC5-9C1F-F306CA91E5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2" name="Picture 22">
                <a:extLst>
                  <a:ext uri="{FF2B5EF4-FFF2-40B4-BE49-F238E27FC236}">
                    <a16:creationId xmlns:a16="http://schemas.microsoft.com/office/drawing/2014/main" id="{1ADF045B-2070-4DC6-9E78-0E6BE97E50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3" name="Picture 23">
                <a:extLst>
                  <a:ext uri="{FF2B5EF4-FFF2-40B4-BE49-F238E27FC236}">
                    <a16:creationId xmlns:a16="http://schemas.microsoft.com/office/drawing/2014/main" id="{9A030556-CB95-48A5-957D-5FBBE44C5E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02" name="Group 56">
              <a:extLst>
                <a:ext uri="{FF2B5EF4-FFF2-40B4-BE49-F238E27FC236}">
                  <a16:creationId xmlns:a16="http://schemas.microsoft.com/office/drawing/2014/main" id="{7E43B58B-1E59-4BDA-B8B6-641B9AEF06E1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014" name="Picture 14">
                <a:extLst>
                  <a:ext uri="{FF2B5EF4-FFF2-40B4-BE49-F238E27FC236}">
                    <a16:creationId xmlns:a16="http://schemas.microsoft.com/office/drawing/2014/main" id="{08D3F93B-55F3-494A-B706-1F6F9EC681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5" name="Picture 15">
                <a:extLst>
                  <a:ext uri="{FF2B5EF4-FFF2-40B4-BE49-F238E27FC236}">
                    <a16:creationId xmlns:a16="http://schemas.microsoft.com/office/drawing/2014/main" id="{D29438B7-D169-42F1-83B7-EB7D847B53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6" name="Picture 16">
                <a:extLst>
                  <a:ext uri="{FF2B5EF4-FFF2-40B4-BE49-F238E27FC236}">
                    <a16:creationId xmlns:a16="http://schemas.microsoft.com/office/drawing/2014/main" id="{4185951D-EAD5-4178-B491-2B34DF1228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7" name="Picture 17">
                <a:extLst>
                  <a:ext uri="{FF2B5EF4-FFF2-40B4-BE49-F238E27FC236}">
                    <a16:creationId xmlns:a16="http://schemas.microsoft.com/office/drawing/2014/main" id="{5812B962-AF96-4A46-8259-F1745F06E0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8" name="Picture 18">
                <a:extLst>
                  <a:ext uri="{FF2B5EF4-FFF2-40B4-BE49-F238E27FC236}">
                    <a16:creationId xmlns:a16="http://schemas.microsoft.com/office/drawing/2014/main" id="{9CD4B75E-4953-4926-8081-A2FA582E36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9" name="Picture 19">
                <a:extLst>
                  <a:ext uri="{FF2B5EF4-FFF2-40B4-BE49-F238E27FC236}">
                    <a16:creationId xmlns:a16="http://schemas.microsoft.com/office/drawing/2014/main" id="{0B759202-C08C-44CA-AEDA-D7DD30CA07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0" name="Picture 20">
                <a:extLst>
                  <a:ext uri="{FF2B5EF4-FFF2-40B4-BE49-F238E27FC236}">
                    <a16:creationId xmlns:a16="http://schemas.microsoft.com/office/drawing/2014/main" id="{CCCB77EA-22B1-4F41-A0EC-317A856CC9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1" name="Picture 21">
                <a:extLst>
                  <a:ext uri="{FF2B5EF4-FFF2-40B4-BE49-F238E27FC236}">
                    <a16:creationId xmlns:a16="http://schemas.microsoft.com/office/drawing/2014/main" id="{61685FD8-91DC-4FDC-942D-B6B63F0475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2" name="Picture 22">
                <a:extLst>
                  <a:ext uri="{FF2B5EF4-FFF2-40B4-BE49-F238E27FC236}">
                    <a16:creationId xmlns:a16="http://schemas.microsoft.com/office/drawing/2014/main" id="{E8A410EB-E2C1-481C-91CD-93A9ED542A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3" name="Picture 23">
                <a:extLst>
                  <a:ext uri="{FF2B5EF4-FFF2-40B4-BE49-F238E27FC236}">
                    <a16:creationId xmlns:a16="http://schemas.microsoft.com/office/drawing/2014/main" id="{62887728-5E4A-4CCA-8456-7007DC9F35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03" name="Group 56">
              <a:extLst>
                <a:ext uri="{FF2B5EF4-FFF2-40B4-BE49-F238E27FC236}">
                  <a16:creationId xmlns:a16="http://schemas.microsoft.com/office/drawing/2014/main" id="{6630E554-63D1-415F-8E46-516C338991A0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1004" name="Picture 14">
                <a:extLst>
                  <a:ext uri="{FF2B5EF4-FFF2-40B4-BE49-F238E27FC236}">
                    <a16:creationId xmlns:a16="http://schemas.microsoft.com/office/drawing/2014/main" id="{CC19C13E-F734-4226-A28E-C0734D5724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5" name="Picture 15">
                <a:extLst>
                  <a:ext uri="{FF2B5EF4-FFF2-40B4-BE49-F238E27FC236}">
                    <a16:creationId xmlns:a16="http://schemas.microsoft.com/office/drawing/2014/main" id="{1A75A3E5-EFE2-4ED4-8253-05B0A9A9C6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6" name="Picture 16">
                <a:extLst>
                  <a:ext uri="{FF2B5EF4-FFF2-40B4-BE49-F238E27FC236}">
                    <a16:creationId xmlns:a16="http://schemas.microsoft.com/office/drawing/2014/main" id="{7327BC71-0F00-4AFD-99B3-2A32B6A61D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7" name="Picture 17">
                <a:extLst>
                  <a:ext uri="{FF2B5EF4-FFF2-40B4-BE49-F238E27FC236}">
                    <a16:creationId xmlns:a16="http://schemas.microsoft.com/office/drawing/2014/main" id="{3AA25625-6E42-4348-8F96-1C084D608D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8" name="Picture 18">
                <a:extLst>
                  <a:ext uri="{FF2B5EF4-FFF2-40B4-BE49-F238E27FC236}">
                    <a16:creationId xmlns:a16="http://schemas.microsoft.com/office/drawing/2014/main" id="{C698684C-C517-4A4F-B912-686C235247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9" name="Picture 19">
                <a:extLst>
                  <a:ext uri="{FF2B5EF4-FFF2-40B4-BE49-F238E27FC236}">
                    <a16:creationId xmlns:a16="http://schemas.microsoft.com/office/drawing/2014/main" id="{23FEA4C2-4A4D-470A-8668-766DC035F7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0" name="Picture 20">
                <a:extLst>
                  <a:ext uri="{FF2B5EF4-FFF2-40B4-BE49-F238E27FC236}">
                    <a16:creationId xmlns:a16="http://schemas.microsoft.com/office/drawing/2014/main" id="{5F4B4EC6-84D4-4DA6-A1F5-BF2AF6C2B8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1" name="Picture 21">
                <a:extLst>
                  <a:ext uri="{FF2B5EF4-FFF2-40B4-BE49-F238E27FC236}">
                    <a16:creationId xmlns:a16="http://schemas.microsoft.com/office/drawing/2014/main" id="{338D82CC-4C3E-427F-9F9C-9AEA9F4677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2" name="Picture 22">
                <a:extLst>
                  <a:ext uri="{FF2B5EF4-FFF2-40B4-BE49-F238E27FC236}">
                    <a16:creationId xmlns:a16="http://schemas.microsoft.com/office/drawing/2014/main" id="{E7382931-9D7A-4754-A879-CE8E94A390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3" name="Picture 23">
                <a:extLst>
                  <a:ext uri="{FF2B5EF4-FFF2-40B4-BE49-F238E27FC236}">
                    <a16:creationId xmlns:a16="http://schemas.microsoft.com/office/drawing/2014/main" id="{72681288-5A18-4C51-8CC4-ACE9D7B13D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215" name="Group 56">
            <a:extLst>
              <a:ext uri="{FF2B5EF4-FFF2-40B4-BE49-F238E27FC236}">
                <a16:creationId xmlns:a16="http://schemas.microsoft.com/office/drawing/2014/main" id="{BA5821D2-3A70-4D7C-9FBB-4203CD571190}"/>
              </a:ext>
            </a:extLst>
          </p:cNvPr>
          <p:cNvGrpSpPr/>
          <p:nvPr/>
        </p:nvGrpSpPr>
        <p:grpSpPr>
          <a:xfrm>
            <a:off x="9496768" y="1961988"/>
            <a:ext cx="1539560" cy="171967"/>
            <a:chOff x="7746380" y="2949426"/>
            <a:chExt cx="2188691" cy="244475"/>
          </a:xfrm>
        </p:grpSpPr>
        <p:pic>
          <p:nvPicPr>
            <p:cNvPr id="1216" name="Picture 14">
              <a:extLst>
                <a:ext uri="{FF2B5EF4-FFF2-40B4-BE49-F238E27FC236}">
                  <a16:creationId xmlns:a16="http://schemas.microsoft.com/office/drawing/2014/main" id="{9893649D-B2D7-4EDB-B135-47E826DCBA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7" name="Picture 15">
              <a:extLst>
                <a:ext uri="{FF2B5EF4-FFF2-40B4-BE49-F238E27FC236}">
                  <a16:creationId xmlns:a16="http://schemas.microsoft.com/office/drawing/2014/main" id="{DD713B92-810D-4906-8F73-927846E170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8" name="Picture 16">
              <a:extLst>
                <a:ext uri="{FF2B5EF4-FFF2-40B4-BE49-F238E27FC236}">
                  <a16:creationId xmlns:a16="http://schemas.microsoft.com/office/drawing/2014/main" id="{00A65082-E65B-4C30-A457-4863EFF3B6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9" name="Picture 17">
              <a:extLst>
                <a:ext uri="{FF2B5EF4-FFF2-40B4-BE49-F238E27FC236}">
                  <a16:creationId xmlns:a16="http://schemas.microsoft.com/office/drawing/2014/main" id="{EBBF5BB8-5D46-458F-AA4E-D1BD3B6FFE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0" name="Picture 18">
              <a:extLst>
                <a:ext uri="{FF2B5EF4-FFF2-40B4-BE49-F238E27FC236}">
                  <a16:creationId xmlns:a16="http://schemas.microsoft.com/office/drawing/2014/main" id="{C70E01EA-A6E3-4EB2-90C8-9B0BA66189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1" name="Picture 19">
              <a:extLst>
                <a:ext uri="{FF2B5EF4-FFF2-40B4-BE49-F238E27FC236}">
                  <a16:creationId xmlns:a16="http://schemas.microsoft.com/office/drawing/2014/main" id="{55B92B4C-070C-4758-9473-DDA6FA94E3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2" name="Picture 20">
              <a:extLst>
                <a:ext uri="{FF2B5EF4-FFF2-40B4-BE49-F238E27FC236}">
                  <a16:creationId xmlns:a16="http://schemas.microsoft.com/office/drawing/2014/main" id="{1940C078-443E-49C6-BF69-C6FAAA5B6E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3" name="Picture 21">
              <a:extLst>
                <a:ext uri="{FF2B5EF4-FFF2-40B4-BE49-F238E27FC236}">
                  <a16:creationId xmlns:a16="http://schemas.microsoft.com/office/drawing/2014/main" id="{4DE3EB52-EC8F-438D-BFC5-ABFAFEBD21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4" name="Picture 22">
              <a:extLst>
                <a:ext uri="{FF2B5EF4-FFF2-40B4-BE49-F238E27FC236}">
                  <a16:creationId xmlns:a16="http://schemas.microsoft.com/office/drawing/2014/main" id="{1F91F068-B337-4705-91D8-F9E203D470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5" name="Picture 23">
              <a:extLst>
                <a:ext uri="{FF2B5EF4-FFF2-40B4-BE49-F238E27FC236}">
                  <a16:creationId xmlns:a16="http://schemas.microsoft.com/office/drawing/2014/main" id="{D56D1A7F-88F0-411A-A022-ABCB3CC41E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26" name="Group 56">
            <a:extLst>
              <a:ext uri="{FF2B5EF4-FFF2-40B4-BE49-F238E27FC236}">
                <a16:creationId xmlns:a16="http://schemas.microsoft.com/office/drawing/2014/main" id="{EA9D9E1E-2A9A-49CE-84BC-4663F6CECA6F}"/>
              </a:ext>
            </a:extLst>
          </p:cNvPr>
          <p:cNvGrpSpPr/>
          <p:nvPr/>
        </p:nvGrpSpPr>
        <p:grpSpPr>
          <a:xfrm>
            <a:off x="9494770" y="2420986"/>
            <a:ext cx="1539560" cy="171967"/>
            <a:chOff x="7746380" y="2949426"/>
            <a:chExt cx="2188691" cy="244475"/>
          </a:xfrm>
        </p:grpSpPr>
        <p:pic>
          <p:nvPicPr>
            <p:cNvPr id="1227" name="Picture 14">
              <a:extLst>
                <a:ext uri="{FF2B5EF4-FFF2-40B4-BE49-F238E27FC236}">
                  <a16:creationId xmlns:a16="http://schemas.microsoft.com/office/drawing/2014/main" id="{8D21946C-C2DF-42F3-9FDA-6C9EB4F7E2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8" name="Picture 15">
              <a:extLst>
                <a:ext uri="{FF2B5EF4-FFF2-40B4-BE49-F238E27FC236}">
                  <a16:creationId xmlns:a16="http://schemas.microsoft.com/office/drawing/2014/main" id="{898D1FE3-7622-43D1-80FC-C63D51EE21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" name="Picture 16">
              <a:extLst>
                <a:ext uri="{FF2B5EF4-FFF2-40B4-BE49-F238E27FC236}">
                  <a16:creationId xmlns:a16="http://schemas.microsoft.com/office/drawing/2014/main" id="{0C8D8A76-B1C3-47ED-9F81-8461C5BDFF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" name="Picture 17">
              <a:extLst>
                <a:ext uri="{FF2B5EF4-FFF2-40B4-BE49-F238E27FC236}">
                  <a16:creationId xmlns:a16="http://schemas.microsoft.com/office/drawing/2014/main" id="{8E0AC5DF-7DAB-47FE-BE1E-7E781FAA98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1" name="Picture 18">
              <a:extLst>
                <a:ext uri="{FF2B5EF4-FFF2-40B4-BE49-F238E27FC236}">
                  <a16:creationId xmlns:a16="http://schemas.microsoft.com/office/drawing/2014/main" id="{C73C55D0-ABC0-41F9-A9F8-C2F0319BEA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2" name="Picture 19">
              <a:extLst>
                <a:ext uri="{FF2B5EF4-FFF2-40B4-BE49-F238E27FC236}">
                  <a16:creationId xmlns:a16="http://schemas.microsoft.com/office/drawing/2014/main" id="{3F71CFAF-98C7-4C48-9715-C1BFC52D2F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3" name="Picture 20">
              <a:extLst>
                <a:ext uri="{FF2B5EF4-FFF2-40B4-BE49-F238E27FC236}">
                  <a16:creationId xmlns:a16="http://schemas.microsoft.com/office/drawing/2014/main" id="{6FFEFA4C-156D-4615-A517-300FE3FA76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4" name="Picture 21">
              <a:extLst>
                <a:ext uri="{FF2B5EF4-FFF2-40B4-BE49-F238E27FC236}">
                  <a16:creationId xmlns:a16="http://schemas.microsoft.com/office/drawing/2014/main" id="{1D73D619-0484-4D35-B1C2-075EF6A960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5" name="Picture 22">
              <a:extLst>
                <a:ext uri="{FF2B5EF4-FFF2-40B4-BE49-F238E27FC236}">
                  <a16:creationId xmlns:a16="http://schemas.microsoft.com/office/drawing/2014/main" id="{C85E55D6-9A8C-4B46-BE9C-B053F30247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6" name="Picture 23">
              <a:extLst>
                <a:ext uri="{FF2B5EF4-FFF2-40B4-BE49-F238E27FC236}">
                  <a16:creationId xmlns:a16="http://schemas.microsoft.com/office/drawing/2014/main" id="{A355E02F-4F22-4C8B-B822-33B7129380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37" name="Group 56">
            <a:extLst>
              <a:ext uri="{FF2B5EF4-FFF2-40B4-BE49-F238E27FC236}">
                <a16:creationId xmlns:a16="http://schemas.microsoft.com/office/drawing/2014/main" id="{9A05558A-CB4C-43B0-B854-5A4C79CC8738}"/>
              </a:ext>
            </a:extLst>
          </p:cNvPr>
          <p:cNvGrpSpPr/>
          <p:nvPr/>
        </p:nvGrpSpPr>
        <p:grpSpPr>
          <a:xfrm>
            <a:off x="9494770" y="2861848"/>
            <a:ext cx="1539560" cy="171967"/>
            <a:chOff x="7746380" y="2949426"/>
            <a:chExt cx="2188691" cy="244475"/>
          </a:xfrm>
        </p:grpSpPr>
        <p:pic>
          <p:nvPicPr>
            <p:cNvPr id="1238" name="Picture 14">
              <a:extLst>
                <a:ext uri="{FF2B5EF4-FFF2-40B4-BE49-F238E27FC236}">
                  <a16:creationId xmlns:a16="http://schemas.microsoft.com/office/drawing/2014/main" id="{354C5936-A365-4071-80BA-6C474C4FC8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9" name="Picture 15">
              <a:extLst>
                <a:ext uri="{FF2B5EF4-FFF2-40B4-BE49-F238E27FC236}">
                  <a16:creationId xmlns:a16="http://schemas.microsoft.com/office/drawing/2014/main" id="{AA3F10A5-20A6-41F9-BA96-AA5C66B7D0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0" name="Picture 16">
              <a:extLst>
                <a:ext uri="{FF2B5EF4-FFF2-40B4-BE49-F238E27FC236}">
                  <a16:creationId xmlns:a16="http://schemas.microsoft.com/office/drawing/2014/main" id="{D0130550-8FD3-4BD0-A3D6-56ED13595F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1" name="Picture 17">
              <a:extLst>
                <a:ext uri="{FF2B5EF4-FFF2-40B4-BE49-F238E27FC236}">
                  <a16:creationId xmlns:a16="http://schemas.microsoft.com/office/drawing/2014/main" id="{89D41F3D-C698-44A6-B009-D5F611886E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2" name="Picture 18">
              <a:extLst>
                <a:ext uri="{FF2B5EF4-FFF2-40B4-BE49-F238E27FC236}">
                  <a16:creationId xmlns:a16="http://schemas.microsoft.com/office/drawing/2014/main" id="{42CF3BD4-5BC6-4878-9F42-712954A2AC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3" name="Picture 19">
              <a:extLst>
                <a:ext uri="{FF2B5EF4-FFF2-40B4-BE49-F238E27FC236}">
                  <a16:creationId xmlns:a16="http://schemas.microsoft.com/office/drawing/2014/main" id="{14E32429-035A-45DA-AEC3-7FC93648F6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4" name="Picture 20">
              <a:extLst>
                <a:ext uri="{FF2B5EF4-FFF2-40B4-BE49-F238E27FC236}">
                  <a16:creationId xmlns:a16="http://schemas.microsoft.com/office/drawing/2014/main" id="{16F40EB8-BFB1-4757-A8E9-0C64AD048D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5" name="Picture 21">
              <a:extLst>
                <a:ext uri="{FF2B5EF4-FFF2-40B4-BE49-F238E27FC236}">
                  <a16:creationId xmlns:a16="http://schemas.microsoft.com/office/drawing/2014/main" id="{692CAAA1-636B-49F4-B8AF-5AD708F81D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6" name="Picture 22">
              <a:extLst>
                <a:ext uri="{FF2B5EF4-FFF2-40B4-BE49-F238E27FC236}">
                  <a16:creationId xmlns:a16="http://schemas.microsoft.com/office/drawing/2014/main" id="{F95102FA-176C-408B-9EC2-FA3FC9D036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7" name="Picture 23">
              <a:extLst>
                <a:ext uri="{FF2B5EF4-FFF2-40B4-BE49-F238E27FC236}">
                  <a16:creationId xmlns:a16="http://schemas.microsoft.com/office/drawing/2014/main" id="{6C7B7EC8-CA87-4412-8B93-8576C423DC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48" name="Group 56">
            <a:extLst>
              <a:ext uri="{FF2B5EF4-FFF2-40B4-BE49-F238E27FC236}">
                <a16:creationId xmlns:a16="http://schemas.microsoft.com/office/drawing/2014/main" id="{CCE3AAFA-4F33-47C8-BD08-054B6071F6F9}"/>
              </a:ext>
            </a:extLst>
          </p:cNvPr>
          <p:cNvGrpSpPr/>
          <p:nvPr/>
        </p:nvGrpSpPr>
        <p:grpSpPr>
          <a:xfrm>
            <a:off x="9493783" y="3328118"/>
            <a:ext cx="1539560" cy="171967"/>
            <a:chOff x="7746380" y="2949426"/>
            <a:chExt cx="2188691" cy="244475"/>
          </a:xfrm>
        </p:grpSpPr>
        <p:pic>
          <p:nvPicPr>
            <p:cNvPr id="1249" name="Picture 14">
              <a:extLst>
                <a:ext uri="{FF2B5EF4-FFF2-40B4-BE49-F238E27FC236}">
                  <a16:creationId xmlns:a16="http://schemas.microsoft.com/office/drawing/2014/main" id="{E71A7288-B1D2-4D81-8A87-4424A00D8D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0" name="Picture 15">
              <a:extLst>
                <a:ext uri="{FF2B5EF4-FFF2-40B4-BE49-F238E27FC236}">
                  <a16:creationId xmlns:a16="http://schemas.microsoft.com/office/drawing/2014/main" id="{71D9FF9B-A390-41F4-B5C6-2B7401E875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1" name="Picture 16">
              <a:extLst>
                <a:ext uri="{FF2B5EF4-FFF2-40B4-BE49-F238E27FC236}">
                  <a16:creationId xmlns:a16="http://schemas.microsoft.com/office/drawing/2014/main" id="{889A4835-6905-4F87-88FF-DD79A90D32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2" name="Picture 17">
              <a:extLst>
                <a:ext uri="{FF2B5EF4-FFF2-40B4-BE49-F238E27FC236}">
                  <a16:creationId xmlns:a16="http://schemas.microsoft.com/office/drawing/2014/main" id="{3EC34C14-D318-4A59-B2C5-8802635DC4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3" name="Picture 18">
              <a:extLst>
                <a:ext uri="{FF2B5EF4-FFF2-40B4-BE49-F238E27FC236}">
                  <a16:creationId xmlns:a16="http://schemas.microsoft.com/office/drawing/2014/main" id="{06709BE6-A1C6-48FE-AE93-F59CAC42DB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4" name="Picture 19">
              <a:extLst>
                <a:ext uri="{FF2B5EF4-FFF2-40B4-BE49-F238E27FC236}">
                  <a16:creationId xmlns:a16="http://schemas.microsoft.com/office/drawing/2014/main" id="{4153CF46-ECB4-4380-8028-81B7C100F7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5" name="Picture 20">
              <a:extLst>
                <a:ext uri="{FF2B5EF4-FFF2-40B4-BE49-F238E27FC236}">
                  <a16:creationId xmlns:a16="http://schemas.microsoft.com/office/drawing/2014/main" id="{2D38ECD9-E205-4EF7-AE99-D294EE9B80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6" name="Picture 21">
              <a:extLst>
                <a:ext uri="{FF2B5EF4-FFF2-40B4-BE49-F238E27FC236}">
                  <a16:creationId xmlns:a16="http://schemas.microsoft.com/office/drawing/2014/main" id="{61D0EA67-38A8-4258-8D2F-D8D8A680B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7" name="Picture 22">
              <a:extLst>
                <a:ext uri="{FF2B5EF4-FFF2-40B4-BE49-F238E27FC236}">
                  <a16:creationId xmlns:a16="http://schemas.microsoft.com/office/drawing/2014/main" id="{AD2A3492-E2E3-46F2-8C24-62A36C67E7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8" name="Picture 23">
              <a:extLst>
                <a:ext uri="{FF2B5EF4-FFF2-40B4-BE49-F238E27FC236}">
                  <a16:creationId xmlns:a16="http://schemas.microsoft.com/office/drawing/2014/main" id="{879504CF-9371-43EC-ACF7-FBF8E82465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59" name="Group 56">
            <a:extLst>
              <a:ext uri="{FF2B5EF4-FFF2-40B4-BE49-F238E27FC236}">
                <a16:creationId xmlns:a16="http://schemas.microsoft.com/office/drawing/2014/main" id="{ADEBFA25-A1A1-4B4E-95A3-F9DB945C2E2E}"/>
              </a:ext>
            </a:extLst>
          </p:cNvPr>
          <p:cNvGrpSpPr/>
          <p:nvPr/>
        </p:nvGrpSpPr>
        <p:grpSpPr>
          <a:xfrm>
            <a:off x="9493783" y="3768980"/>
            <a:ext cx="1539560" cy="171967"/>
            <a:chOff x="7746380" y="2949426"/>
            <a:chExt cx="2188691" cy="244475"/>
          </a:xfrm>
        </p:grpSpPr>
        <p:pic>
          <p:nvPicPr>
            <p:cNvPr id="1260" name="Picture 14">
              <a:extLst>
                <a:ext uri="{FF2B5EF4-FFF2-40B4-BE49-F238E27FC236}">
                  <a16:creationId xmlns:a16="http://schemas.microsoft.com/office/drawing/2014/main" id="{F6E81A5F-1D79-4D73-83BC-444694C231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1" name="Picture 15">
              <a:extLst>
                <a:ext uri="{FF2B5EF4-FFF2-40B4-BE49-F238E27FC236}">
                  <a16:creationId xmlns:a16="http://schemas.microsoft.com/office/drawing/2014/main" id="{BAF9278F-17DF-4CA3-9B6F-26C9CAD14A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2" name="Picture 16">
              <a:extLst>
                <a:ext uri="{FF2B5EF4-FFF2-40B4-BE49-F238E27FC236}">
                  <a16:creationId xmlns:a16="http://schemas.microsoft.com/office/drawing/2014/main" id="{88482872-3B32-458A-A668-62ECC476F3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3" name="Picture 17">
              <a:extLst>
                <a:ext uri="{FF2B5EF4-FFF2-40B4-BE49-F238E27FC236}">
                  <a16:creationId xmlns:a16="http://schemas.microsoft.com/office/drawing/2014/main" id="{EFD8E2A1-485F-4811-B31E-37DF528FB1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4" name="Picture 18">
              <a:extLst>
                <a:ext uri="{FF2B5EF4-FFF2-40B4-BE49-F238E27FC236}">
                  <a16:creationId xmlns:a16="http://schemas.microsoft.com/office/drawing/2014/main" id="{52836614-2645-4EC3-BAEB-11C4519D70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5" name="Picture 19">
              <a:extLst>
                <a:ext uri="{FF2B5EF4-FFF2-40B4-BE49-F238E27FC236}">
                  <a16:creationId xmlns:a16="http://schemas.microsoft.com/office/drawing/2014/main" id="{6DDC58D5-E754-4854-A8DA-76B52C0F21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6" name="Picture 20">
              <a:extLst>
                <a:ext uri="{FF2B5EF4-FFF2-40B4-BE49-F238E27FC236}">
                  <a16:creationId xmlns:a16="http://schemas.microsoft.com/office/drawing/2014/main" id="{EE141FB3-9B06-440F-A950-767A20A5C3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7" name="Picture 21">
              <a:extLst>
                <a:ext uri="{FF2B5EF4-FFF2-40B4-BE49-F238E27FC236}">
                  <a16:creationId xmlns:a16="http://schemas.microsoft.com/office/drawing/2014/main" id="{BD860128-342E-4750-8580-47EA68F321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8" name="Picture 22">
              <a:extLst>
                <a:ext uri="{FF2B5EF4-FFF2-40B4-BE49-F238E27FC236}">
                  <a16:creationId xmlns:a16="http://schemas.microsoft.com/office/drawing/2014/main" id="{225CA9C9-296E-4524-8469-F63453011E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9" name="Picture 23">
              <a:extLst>
                <a:ext uri="{FF2B5EF4-FFF2-40B4-BE49-F238E27FC236}">
                  <a16:creationId xmlns:a16="http://schemas.microsoft.com/office/drawing/2014/main" id="{DFB1661B-CFC2-43E2-A477-C109126F2A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70" name="Group 56">
            <a:extLst>
              <a:ext uri="{FF2B5EF4-FFF2-40B4-BE49-F238E27FC236}">
                <a16:creationId xmlns:a16="http://schemas.microsoft.com/office/drawing/2014/main" id="{9219DD7F-049B-455D-8826-E14AA4C31595}"/>
              </a:ext>
            </a:extLst>
          </p:cNvPr>
          <p:cNvGrpSpPr/>
          <p:nvPr/>
        </p:nvGrpSpPr>
        <p:grpSpPr>
          <a:xfrm>
            <a:off x="9491785" y="4227978"/>
            <a:ext cx="1539560" cy="171967"/>
            <a:chOff x="7746380" y="2949426"/>
            <a:chExt cx="2188691" cy="244475"/>
          </a:xfrm>
        </p:grpSpPr>
        <p:pic>
          <p:nvPicPr>
            <p:cNvPr id="1271" name="Picture 14">
              <a:extLst>
                <a:ext uri="{FF2B5EF4-FFF2-40B4-BE49-F238E27FC236}">
                  <a16:creationId xmlns:a16="http://schemas.microsoft.com/office/drawing/2014/main" id="{CB76A479-91B3-4C3A-BEA2-0BF3DA4624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2" name="Picture 15">
              <a:extLst>
                <a:ext uri="{FF2B5EF4-FFF2-40B4-BE49-F238E27FC236}">
                  <a16:creationId xmlns:a16="http://schemas.microsoft.com/office/drawing/2014/main" id="{FCC474AA-7D4A-4A3A-94EB-FD4336A671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3" name="Picture 16">
              <a:extLst>
                <a:ext uri="{FF2B5EF4-FFF2-40B4-BE49-F238E27FC236}">
                  <a16:creationId xmlns:a16="http://schemas.microsoft.com/office/drawing/2014/main" id="{5402697A-7978-4B23-B0B3-37F3B63CB3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4" name="Picture 17">
              <a:extLst>
                <a:ext uri="{FF2B5EF4-FFF2-40B4-BE49-F238E27FC236}">
                  <a16:creationId xmlns:a16="http://schemas.microsoft.com/office/drawing/2014/main" id="{A69104FE-7F29-4BD8-8EDD-439EA85BD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5" name="Picture 18">
              <a:extLst>
                <a:ext uri="{FF2B5EF4-FFF2-40B4-BE49-F238E27FC236}">
                  <a16:creationId xmlns:a16="http://schemas.microsoft.com/office/drawing/2014/main" id="{43E82004-1FCE-4CA6-818B-68B0CBE450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6" name="Picture 19">
              <a:extLst>
                <a:ext uri="{FF2B5EF4-FFF2-40B4-BE49-F238E27FC236}">
                  <a16:creationId xmlns:a16="http://schemas.microsoft.com/office/drawing/2014/main" id="{1BE79E91-FAEB-4BF1-8531-18AC4C522C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7" name="Picture 20">
              <a:extLst>
                <a:ext uri="{FF2B5EF4-FFF2-40B4-BE49-F238E27FC236}">
                  <a16:creationId xmlns:a16="http://schemas.microsoft.com/office/drawing/2014/main" id="{6DC141B0-C555-476C-8AF3-1FEDAD9B51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8" name="Picture 21">
              <a:extLst>
                <a:ext uri="{FF2B5EF4-FFF2-40B4-BE49-F238E27FC236}">
                  <a16:creationId xmlns:a16="http://schemas.microsoft.com/office/drawing/2014/main" id="{E864DFC9-A597-4C52-9945-6E9A896088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9" name="Picture 22">
              <a:extLst>
                <a:ext uri="{FF2B5EF4-FFF2-40B4-BE49-F238E27FC236}">
                  <a16:creationId xmlns:a16="http://schemas.microsoft.com/office/drawing/2014/main" id="{75DCBBA8-DCD5-45AC-8934-E880090DD4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0" name="Picture 23">
              <a:extLst>
                <a:ext uri="{FF2B5EF4-FFF2-40B4-BE49-F238E27FC236}">
                  <a16:creationId xmlns:a16="http://schemas.microsoft.com/office/drawing/2014/main" id="{5FA44902-716D-4F59-A69D-19128F7DDA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17" name="Group 1416">
            <a:extLst>
              <a:ext uri="{FF2B5EF4-FFF2-40B4-BE49-F238E27FC236}">
                <a16:creationId xmlns:a16="http://schemas.microsoft.com/office/drawing/2014/main" id="{1CBAF54E-DAFD-413B-87A4-F646A0F12BC6}"/>
              </a:ext>
            </a:extLst>
          </p:cNvPr>
          <p:cNvGrpSpPr/>
          <p:nvPr/>
        </p:nvGrpSpPr>
        <p:grpSpPr>
          <a:xfrm rot="10800000">
            <a:off x="2340878" y="1532849"/>
            <a:ext cx="1659716" cy="1650947"/>
            <a:chOff x="5820464" y="1376733"/>
            <a:chExt cx="1659716" cy="1650947"/>
          </a:xfrm>
        </p:grpSpPr>
        <p:grpSp>
          <p:nvGrpSpPr>
            <p:cNvPr id="1418" name="Group 1417">
              <a:extLst>
                <a:ext uri="{FF2B5EF4-FFF2-40B4-BE49-F238E27FC236}">
                  <a16:creationId xmlns:a16="http://schemas.microsoft.com/office/drawing/2014/main" id="{0E115287-9B6D-4AC8-803F-3B12F50A6449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423" name="Group 56">
                <a:extLst>
                  <a:ext uri="{FF2B5EF4-FFF2-40B4-BE49-F238E27FC236}">
                    <a16:creationId xmlns:a16="http://schemas.microsoft.com/office/drawing/2014/main" id="{28C61F3B-5D7E-4A94-BD4E-C44CBB1F2577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23" name="Picture 14">
                  <a:extLst>
                    <a:ext uri="{FF2B5EF4-FFF2-40B4-BE49-F238E27FC236}">
                      <a16:creationId xmlns:a16="http://schemas.microsoft.com/office/drawing/2014/main" id="{2DAB940A-6F30-40BF-BBBC-886756D5D7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4" name="Picture 15">
                  <a:extLst>
                    <a:ext uri="{FF2B5EF4-FFF2-40B4-BE49-F238E27FC236}">
                      <a16:creationId xmlns:a16="http://schemas.microsoft.com/office/drawing/2014/main" id="{F31F30C5-E520-4053-AE08-94942C911F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5" name="Picture 16">
                  <a:extLst>
                    <a:ext uri="{FF2B5EF4-FFF2-40B4-BE49-F238E27FC236}">
                      <a16:creationId xmlns:a16="http://schemas.microsoft.com/office/drawing/2014/main" id="{3CCA0D78-074C-4A99-A1F5-ED17B4F46B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6" name="Picture 17">
                  <a:extLst>
                    <a:ext uri="{FF2B5EF4-FFF2-40B4-BE49-F238E27FC236}">
                      <a16:creationId xmlns:a16="http://schemas.microsoft.com/office/drawing/2014/main" id="{D98B39E8-51BA-4FA4-8A84-E7C66DBE5C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7" name="Picture 18">
                  <a:extLst>
                    <a:ext uri="{FF2B5EF4-FFF2-40B4-BE49-F238E27FC236}">
                      <a16:creationId xmlns:a16="http://schemas.microsoft.com/office/drawing/2014/main" id="{6A98C123-4D2B-49A5-911E-AC4BBCD226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8" name="Picture 19">
                  <a:extLst>
                    <a:ext uri="{FF2B5EF4-FFF2-40B4-BE49-F238E27FC236}">
                      <a16:creationId xmlns:a16="http://schemas.microsoft.com/office/drawing/2014/main" id="{42BB47B4-CE4C-4D99-8465-1792CFD63E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9" name="Picture 20">
                  <a:extLst>
                    <a:ext uri="{FF2B5EF4-FFF2-40B4-BE49-F238E27FC236}">
                      <a16:creationId xmlns:a16="http://schemas.microsoft.com/office/drawing/2014/main" id="{544F0A06-9E8C-42A0-9028-2B6C25536D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0" name="Picture 21">
                  <a:extLst>
                    <a:ext uri="{FF2B5EF4-FFF2-40B4-BE49-F238E27FC236}">
                      <a16:creationId xmlns:a16="http://schemas.microsoft.com/office/drawing/2014/main" id="{3FA41A71-041C-4CD9-A434-263519E007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1" name="Picture 22">
                  <a:extLst>
                    <a:ext uri="{FF2B5EF4-FFF2-40B4-BE49-F238E27FC236}">
                      <a16:creationId xmlns:a16="http://schemas.microsoft.com/office/drawing/2014/main" id="{50FA7EB2-9FC4-461F-ACA8-059B7E3638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2" name="Picture 23">
                  <a:extLst>
                    <a:ext uri="{FF2B5EF4-FFF2-40B4-BE49-F238E27FC236}">
                      <a16:creationId xmlns:a16="http://schemas.microsoft.com/office/drawing/2014/main" id="{803BE6A6-F27B-4DF6-BE08-FE5E8A8D75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4" name="Group 56">
                <a:extLst>
                  <a:ext uri="{FF2B5EF4-FFF2-40B4-BE49-F238E27FC236}">
                    <a16:creationId xmlns:a16="http://schemas.microsoft.com/office/drawing/2014/main" id="{B7554247-F96F-48D7-919F-B5B51B35CE44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13" name="Picture 14">
                  <a:extLst>
                    <a:ext uri="{FF2B5EF4-FFF2-40B4-BE49-F238E27FC236}">
                      <a16:creationId xmlns:a16="http://schemas.microsoft.com/office/drawing/2014/main" id="{3C779296-EE14-41A9-8428-4C199602E9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4" name="Picture 15">
                  <a:extLst>
                    <a:ext uri="{FF2B5EF4-FFF2-40B4-BE49-F238E27FC236}">
                      <a16:creationId xmlns:a16="http://schemas.microsoft.com/office/drawing/2014/main" id="{DAD1CE5C-0C42-427C-B3E2-C4A7661755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5" name="Picture 16">
                  <a:extLst>
                    <a:ext uri="{FF2B5EF4-FFF2-40B4-BE49-F238E27FC236}">
                      <a16:creationId xmlns:a16="http://schemas.microsoft.com/office/drawing/2014/main" id="{501FBBC1-FEEA-40C3-A02E-2182B9A70E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6" name="Picture 17">
                  <a:extLst>
                    <a:ext uri="{FF2B5EF4-FFF2-40B4-BE49-F238E27FC236}">
                      <a16:creationId xmlns:a16="http://schemas.microsoft.com/office/drawing/2014/main" id="{78CCECA2-2E86-4345-8138-17E435ED0E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7" name="Picture 18">
                  <a:extLst>
                    <a:ext uri="{FF2B5EF4-FFF2-40B4-BE49-F238E27FC236}">
                      <a16:creationId xmlns:a16="http://schemas.microsoft.com/office/drawing/2014/main" id="{05A50124-6885-4E3F-B2A3-0BCB1770C4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8" name="Picture 19">
                  <a:extLst>
                    <a:ext uri="{FF2B5EF4-FFF2-40B4-BE49-F238E27FC236}">
                      <a16:creationId xmlns:a16="http://schemas.microsoft.com/office/drawing/2014/main" id="{5078C43E-EC48-44D9-8BE7-BF91CCB28C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9" name="Picture 20">
                  <a:extLst>
                    <a:ext uri="{FF2B5EF4-FFF2-40B4-BE49-F238E27FC236}">
                      <a16:creationId xmlns:a16="http://schemas.microsoft.com/office/drawing/2014/main" id="{F1DB1389-A3FD-4A4D-A475-BFFF684E6F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0" name="Picture 21">
                  <a:extLst>
                    <a:ext uri="{FF2B5EF4-FFF2-40B4-BE49-F238E27FC236}">
                      <a16:creationId xmlns:a16="http://schemas.microsoft.com/office/drawing/2014/main" id="{F7A71DB0-4B75-4D6B-B2C4-216652AFFA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1" name="Picture 22">
                  <a:extLst>
                    <a:ext uri="{FF2B5EF4-FFF2-40B4-BE49-F238E27FC236}">
                      <a16:creationId xmlns:a16="http://schemas.microsoft.com/office/drawing/2014/main" id="{9E348802-C777-46CF-BE04-9D570C486A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2" name="Picture 23">
                  <a:extLst>
                    <a:ext uri="{FF2B5EF4-FFF2-40B4-BE49-F238E27FC236}">
                      <a16:creationId xmlns:a16="http://schemas.microsoft.com/office/drawing/2014/main" id="{0FEC8EEF-9D1E-4A6E-A61C-2BF4F465AC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5" name="Group 56">
                <a:extLst>
                  <a:ext uri="{FF2B5EF4-FFF2-40B4-BE49-F238E27FC236}">
                    <a16:creationId xmlns:a16="http://schemas.microsoft.com/office/drawing/2014/main" id="{3D9CE3B3-B077-4940-B143-136CBFBABDA6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03" name="Picture 14">
                  <a:extLst>
                    <a:ext uri="{FF2B5EF4-FFF2-40B4-BE49-F238E27FC236}">
                      <a16:creationId xmlns:a16="http://schemas.microsoft.com/office/drawing/2014/main" id="{6AA15250-7973-4B3F-ACCC-7381340CD2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4" name="Picture 15">
                  <a:extLst>
                    <a:ext uri="{FF2B5EF4-FFF2-40B4-BE49-F238E27FC236}">
                      <a16:creationId xmlns:a16="http://schemas.microsoft.com/office/drawing/2014/main" id="{46918502-0E3E-4F99-B311-5BFC52A65E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5" name="Picture 16">
                  <a:extLst>
                    <a:ext uri="{FF2B5EF4-FFF2-40B4-BE49-F238E27FC236}">
                      <a16:creationId xmlns:a16="http://schemas.microsoft.com/office/drawing/2014/main" id="{BC2B50FD-810D-470B-8458-47D06BB54C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6" name="Picture 17">
                  <a:extLst>
                    <a:ext uri="{FF2B5EF4-FFF2-40B4-BE49-F238E27FC236}">
                      <a16:creationId xmlns:a16="http://schemas.microsoft.com/office/drawing/2014/main" id="{CABAAA16-3CF4-43BB-A7CD-6476A278B3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7" name="Picture 18">
                  <a:extLst>
                    <a:ext uri="{FF2B5EF4-FFF2-40B4-BE49-F238E27FC236}">
                      <a16:creationId xmlns:a16="http://schemas.microsoft.com/office/drawing/2014/main" id="{F55A4D1B-B7EF-4968-9CDD-83A2219A07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8" name="Picture 19">
                  <a:extLst>
                    <a:ext uri="{FF2B5EF4-FFF2-40B4-BE49-F238E27FC236}">
                      <a16:creationId xmlns:a16="http://schemas.microsoft.com/office/drawing/2014/main" id="{DE22DF34-BFBB-4EC1-A534-97D3C48397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9" name="Picture 20">
                  <a:extLst>
                    <a:ext uri="{FF2B5EF4-FFF2-40B4-BE49-F238E27FC236}">
                      <a16:creationId xmlns:a16="http://schemas.microsoft.com/office/drawing/2014/main" id="{C5B9336E-3ED3-40C8-9676-5F0CDC0DDF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0" name="Picture 21">
                  <a:extLst>
                    <a:ext uri="{FF2B5EF4-FFF2-40B4-BE49-F238E27FC236}">
                      <a16:creationId xmlns:a16="http://schemas.microsoft.com/office/drawing/2014/main" id="{8F13C51C-EC92-440C-B88E-843E18B40F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1" name="Picture 22">
                  <a:extLst>
                    <a:ext uri="{FF2B5EF4-FFF2-40B4-BE49-F238E27FC236}">
                      <a16:creationId xmlns:a16="http://schemas.microsoft.com/office/drawing/2014/main" id="{FA30A4EF-ADE0-47A4-995B-FD2C09BABB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2" name="Picture 23">
                  <a:extLst>
                    <a:ext uri="{FF2B5EF4-FFF2-40B4-BE49-F238E27FC236}">
                      <a16:creationId xmlns:a16="http://schemas.microsoft.com/office/drawing/2014/main" id="{38B675F5-A5CF-4D0D-B1DA-CBBC40ACD9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6" name="Group 56">
                <a:extLst>
                  <a:ext uri="{FF2B5EF4-FFF2-40B4-BE49-F238E27FC236}">
                    <a16:creationId xmlns:a16="http://schemas.microsoft.com/office/drawing/2014/main" id="{599422D5-457B-4493-B1DC-0D0A61660F7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93" name="Picture 14">
                  <a:extLst>
                    <a:ext uri="{FF2B5EF4-FFF2-40B4-BE49-F238E27FC236}">
                      <a16:creationId xmlns:a16="http://schemas.microsoft.com/office/drawing/2014/main" id="{8A1F860D-8B01-44E8-A58F-FF70F4A9F8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4" name="Picture 15">
                  <a:extLst>
                    <a:ext uri="{FF2B5EF4-FFF2-40B4-BE49-F238E27FC236}">
                      <a16:creationId xmlns:a16="http://schemas.microsoft.com/office/drawing/2014/main" id="{3B20693B-1DB4-4E26-BAD1-598AEDBBCA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5" name="Picture 16">
                  <a:extLst>
                    <a:ext uri="{FF2B5EF4-FFF2-40B4-BE49-F238E27FC236}">
                      <a16:creationId xmlns:a16="http://schemas.microsoft.com/office/drawing/2014/main" id="{366A89A2-E968-4F5F-A90B-F3D2AD3662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6" name="Picture 17">
                  <a:extLst>
                    <a:ext uri="{FF2B5EF4-FFF2-40B4-BE49-F238E27FC236}">
                      <a16:creationId xmlns:a16="http://schemas.microsoft.com/office/drawing/2014/main" id="{0D400B8D-2DE6-4599-9A28-29DDF7A395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7" name="Picture 18">
                  <a:extLst>
                    <a:ext uri="{FF2B5EF4-FFF2-40B4-BE49-F238E27FC236}">
                      <a16:creationId xmlns:a16="http://schemas.microsoft.com/office/drawing/2014/main" id="{1845C41B-5FB2-4916-B7E7-C2DBA07D54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8" name="Picture 19">
                  <a:extLst>
                    <a:ext uri="{FF2B5EF4-FFF2-40B4-BE49-F238E27FC236}">
                      <a16:creationId xmlns:a16="http://schemas.microsoft.com/office/drawing/2014/main" id="{84B4F531-410D-4BD7-8FDE-72ED4D0B68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9" name="Picture 20">
                  <a:extLst>
                    <a:ext uri="{FF2B5EF4-FFF2-40B4-BE49-F238E27FC236}">
                      <a16:creationId xmlns:a16="http://schemas.microsoft.com/office/drawing/2014/main" id="{4A474AE6-9D4F-4441-907D-CE29CEAD5B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0" name="Picture 21">
                  <a:extLst>
                    <a:ext uri="{FF2B5EF4-FFF2-40B4-BE49-F238E27FC236}">
                      <a16:creationId xmlns:a16="http://schemas.microsoft.com/office/drawing/2014/main" id="{A1D71BBD-FAC9-49D8-885A-CE0F58A6D1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1" name="Picture 22">
                  <a:extLst>
                    <a:ext uri="{FF2B5EF4-FFF2-40B4-BE49-F238E27FC236}">
                      <a16:creationId xmlns:a16="http://schemas.microsoft.com/office/drawing/2014/main" id="{262B7EB7-0409-48BE-8DE4-A358EFC973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2" name="Picture 23">
                  <a:extLst>
                    <a:ext uri="{FF2B5EF4-FFF2-40B4-BE49-F238E27FC236}">
                      <a16:creationId xmlns:a16="http://schemas.microsoft.com/office/drawing/2014/main" id="{34443457-1EEB-4C31-9559-FAE454CC2F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7" name="Group 56">
                <a:extLst>
                  <a:ext uri="{FF2B5EF4-FFF2-40B4-BE49-F238E27FC236}">
                    <a16:creationId xmlns:a16="http://schemas.microsoft.com/office/drawing/2014/main" id="{C5FB3B76-4D6A-4218-B10F-58D5C81A005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83" name="Picture 14">
                  <a:extLst>
                    <a:ext uri="{FF2B5EF4-FFF2-40B4-BE49-F238E27FC236}">
                      <a16:creationId xmlns:a16="http://schemas.microsoft.com/office/drawing/2014/main" id="{E1F73FDE-ABA2-4904-85CD-CCD8F4681E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4" name="Picture 15">
                  <a:extLst>
                    <a:ext uri="{FF2B5EF4-FFF2-40B4-BE49-F238E27FC236}">
                      <a16:creationId xmlns:a16="http://schemas.microsoft.com/office/drawing/2014/main" id="{BF77386A-C6DB-4823-BD62-60071AB12B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5" name="Picture 16">
                  <a:extLst>
                    <a:ext uri="{FF2B5EF4-FFF2-40B4-BE49-F238E27FC236}">
                      <a16:creationId xmlns:a16="http://schemas.microsoft.com/office/drawing/2014/main" id="{5F5773A3-92D1-44D5-88E1-D37338AA1E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6" name="Picture 17">
                  <a:extLst>
                    <a:ext uri="{FF2B5EF4-FFF2-40B4-BE49-F238E27FC236}">
                      <a16:creationId xmlns:a16="http://schemas.microsoft.com/office/drawing/2014/main" id="{E058FEBE-8AC7-46DF-B129-F5C8AC0072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7" name="Picture 18">
                  <a:extLst>
                    <a:ext uri="{FF2B5EF4-FFF2-40B4-BE49-F238E27FC236}">
                      <a16:creationId xmlns:a16="http://schemas.microsoft.com/office/drawing/2014/main" id="{B263B547-CA3A-4A72-B5AB-F056DEAB6C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8" name="Picture 19">
                  <a:extLst>
                    <a:ext uri="{FF2B5EF4-FFF2-40B4-BE49-F238E27FC236}">
                      <a16:creationId xmlns:a16="http://schemas.microsoft.com/office/drawing/2014/main" id="{9D8643C5-55FB-4F63-934E-F339C8AABF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9" name="Picture 20">
                  <a:extLst>
                    <a:ext uri="{FF2B5EF4-FFF2-40B4-BE49-F238E27FC236}">
                      <a16:creationId xmlns:a16="http://schemas.microsoft.com/office/drawing/2014/main" id="{897D4F75-F587-4FD5-9970-D4AB8EE207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0" name="Picture 21">
                  <a:extLst>
                    <a:ext uri="{FF2B5EF4-FFF2-40B4-BE49-F238E27FC236}">
                      <a16:creationId xmlns:a16="http://schemas.microsoft.com/office/drawing/2014/main" id="{ABBBE7EC-B872-435E-8A31-2AE4DF2C50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1" name="Picture 22">
                  <a:extLst>
                    <a:ext uri="{FF2B5EF4-FFF2-40B4-BE49-F238E27FC236}">
                      <a16:creationId xmlns:a16="http://schemas.microsoft.com/office/drawing/2014/main" id="{993007FD-8304-4302-8AE8-C08C8DD808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2" name="Picture 23">
                  <a:extLst>
                    <a:ext uri="{FF2B5EF4-FFF2-40B4-BE49-F238E27FC236}">
                      <a16:creationId xmlns:a16="http://schemas.microsoft.com/office/drawing/2014/main" id="{23D28D65-0263-4910-9E14-AA7FCD0AE0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8" name="Group 56">
                <a:extLst>
                  <a:ext uri="{FF2B5EF4-FFF2-40B4-BE49-F238E27FC236}">
                    <a16:creationId xmlns:a16="http://schemas.microsoft.com/office/drawing/2014/main" id="{467F9C94-2945-4FE6-A3E5-D110974B2FE1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73" name="Picture 14">
                  <a:extLst>
                    <a:ext uri="{FF2B5EF4-FFF2-40B4-BE49-F238E27FC236}">
                      <a16:creationId xmlns:a16="http://schemas.microsoft.com/office/drawing/2014/main" id="{373CE5F4-2139-4D54-9D93-4F79EA7895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4" name="Picture 15">
                  <a:extLst>
                    <a:ext uri="{FF2B5EF4-FFF2-40B4-BE49-F238E27FC236}">
                      <a16:creationId xmlns:a16="http://schemas.microsoft.com/office/drawing/2014/main" id="{FCD9A905-748E-4120-AA8B-57EF419D28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5" name="Picture 16">
                  <a:extLst>
                    <a:ext uri="{FF2B5EF4-FFF2-40B4-BE49-F238E27FC236}">
                      <a16:creationId xmlns:a16="http://schemas.microsoft.com/office/drawing/2014/main" id="{40122E34-09ED-49B4-B0C5-9E6934F550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6" name="Picture 17">
                  <a:extLst>
                    <a:ext uri="{FF2B5EF4-FFF2-40B4-BE49-F238E27FC236}">
                      <a16:creationId xmlns:a16="http://schemas.microsoft.com/office/drawing/2014/main" id="{37F84D44-13BB-46B4-98A3-704EB4CC3A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7" name="Picture 18">
                  <a:extLst>
                    <a:ext uri="{FF2B5EF4-FFF2-40B4-BE49-F238E27FC236}">
                      <a16:creationId xmlns:a16="http://schemas.microsoft.com/office/drawing/2014/main" id="{EB38559A-2D81-4954-8F3B-221058919E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8" name="Picture 19">
                  <a:extLst>
                    <a:ext uri="{FF2B5EF4-FFF2-40B4-BE49-F238E27FC236}">
                      <a16:creationId xmlns:a16="http://schemas.microsoft.com/office/drawing/2014/main" id="{CB707D44-A7D6-4325-8680-B1BF700E0F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9" name="Picture 20">
                  <a:extLst>
                    <a:ext uri="{FF2B5EF4-FFF2-40B4-BE49-F238E27FC236}">
                      <a16:creationId xmlns:a16="http://schemas.microsoft.com/office/drawing/2014/main" id="{6A6EBCB9-8AB8-486F-B67D-BE944741D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0" name="Picture 21">
                  <a:extLst>
                    <a:ext uri="{FF2B5EF4-FFF2-40B4-BE49-F238E27FC236}">
                      <a16:creationId xmlns:a16="http://schemas.microsoft.com/office/drawing/2014/main" id="{EFD2DFC7-869D-493B-8C4B-40F00865A1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1" name="Picture 22">
                  <a:extLst>
                    <a:ext uri="{FF2B5EF4-FFF2-40B4-BE49-F238E27FC236}">
                      <a16:creationId xmlns:a16="http://schemas.microsoft.com/office/drawing/2014/main" id="{B831845E-C254-4D2F-8AE2-38B71F14A9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2" name="Picture 23">
                  <a:extLst>
                    <a:ext uri="{FF2B5EF4-FFF2-40B4-BE49-F238E27FC236}">
                      <a16:creationId xmlns:a16="http://schemas.microsoft.com/office/drawing/2014/main" id="{44BB9674-828F-4595-8A03-9B2C777036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9" name="Group 56">
                <a:extLst>
                  <a:ext uri="{FF2B5EF4-FFF2-40B4-BE49-F238E27FC236}">
                    <a16:creationId xmlns:a16="http://schemas.microsoft.com/office/drawing/2014/main" id="{8B9FDB3B-EF15-4F6F-BCB1-B56765957D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63" name="Picture 14">
                  <a:extLst>
                    <a:ext uri="{FF2B5EF4-FFF2-40B4-BE49-F238E27FC236}">
                      <a16:creationId xmlns:a16="http://schemas.microsoft.com/office/drawing/2014/main" id="{B6DB309C-E3B1-4087-849C-73377ECFB2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4" name="Picture 15">
                  <a:extLst>
                    <a:ext uri="{FF2B5EF4-FFF2-40B4-BE49-F238E27FC236}">
                      <a16:creationId xmlns:a16="http://schemas.microsoft.com/office/drawing/2014/main" id="{4660496E-DA53-4869-8AFC-3D99FA0F62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5" name="Picture 16">
                  <a:extLst>
                    <a:ext uri="{FF2B5EF4-FFF2-40B4-BE49-F238E27FC236}">
                      <a16:creationId xmlns:a16="http://schemas.microsoft.com/office/drawing/2014/main" id="{4665935E-5A7A-4710-B0C8-C494222C62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6" name="Picture 17">
                  <a:extLst>
                    <a:ext uri="{FF2B5EF4-FFF2-40B4-BE49-F238E27FC236}">
                      <a16:creationId xmlns:a16="http://schemas.microsoft.com/office/drawing/2014/main" id="{E3A27B2E-4BA9-4496-8D6A-649BFDE91E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7" name="Picture 18">
                  <a:extLst>
                    <a:ext uri="{FF2B5EF4-FFF2-40B4-BE49-F238E27FC236}">
                      <a16:creationId xmlns:a16="http://schemas.microsoft.com/office/drawing/2014/main" id="{D14AEF48-543F-4688-B049-91B003C1A6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8" name="Picture 19">
                  <a:extLst>
                    <a:ext uri="{FF2B5EF4-FFF2-40B4-BE49-F238E27FC236}">
                      <a16:creationId xmlns:a16="http://schemas.microsoft.com/office/drawing/2014/main" id="{1C51E9D4-ECD2-4061-BAD3-0B235CE004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9" name="Picture 20">
                  <a:extLst>
                    <a:ext uri="{FF2B5EF4-FFF2-40B4-BE49-F238E27FC236}">
                      <a16:creationId xmlns:a16="http://schemas.microsoft.com/office/drawing/2014/main" id="{7976BBF1-AAF3-42D6-A578-D3659258E6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0" name="Picture 21">
                  <a:extLst>
                    <a:ext uri="{FF2B5EF4-FFF2-40B4-BE49-F238E27FC236}">
                      <a16:creationId xmlns:a16="http://schemas.microsoft.com/office/drawing/2014/main" id="{9EB22069-57EB-4A8A-8783-58B550861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1" name="Picture 22">
                  <a:extLst>
                    <a:ext uri="{FF2B5EF4-FFF2-40B4-BE49-F238E27FC236}">
                      <a16:creationId xmlns:a16="http://schemas.microsoft.com/office/drawing/2014/main" id="{5061FFBA-7A5F-4A46-B81A-E5B69EA9A5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2" name="Picture 23">
                  <a:extLst>
                    <a:ext uri="{FF2B5EF4-FFF2-40B4-BE49-F238E27FC236}">
                      <a16:creationId xmlns:a16="http://schemas.microsoft.com/office/drawing/2014/main" id="{ABDFC58F-EACA-42A7-9371-DBC944D1B5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0" name="Group 56">
                <a:extLst>
                  <a:ext uri="{FF2B5EF4-FFF2-40B4-BE49-F238E27FC236}">
                    <a16:creationId xmlns:a16="http://schemas.microsoft.com/office/drawing/2014/main" id="{F0E66DFF-610E-492C-9DF1-437BB8B771C4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53" name="Picture 14">
                  <a:extLst>
                    <a:ext uri="{FF2B5EF4-FFF2-40B4-BE49-F238E27FC236}">
                      <a16:creationId xmlns:a16="http://schemas.microsoft.com/office/drawing/2014/main" id="{5FDF7C24-950C-4826-B437-987F9E8F21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4" name="Picture 15">
                  <a:extLst>
                    <a:ext uri="{FF2B5EF4-FFF2-40B4-BE49-F238E27FC236}">
                      <a16:creationId xmlns:a16="http://schemas.microsoft.com/office/drawing/2014/main" id="{4D78EFCD-25A3-433C-AEC4-CDD443FE61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5" name="Picture 16">
                  <a:extLst>
                    <a:ext uri="{FF2B5EF4-FFF2-40B4-BE49-F238E27FC236}">
                      <a16:creationId xmlns:a16="http://schemas.microsoft.com/office/drawing/2014/main" id="{8FBD4983-A979-4F9B-9E1B-BC6F94404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6" name="Picture 17">
                  <a:extLst>
                    <a:ext uri="{FF2B5EF4-FFF2-40B4-BE49-F238E27FC236}">
                      <a16:creationId xmlns:a16="http://schemas.microsoft.com/office/drawing/2014/main" id="{033A5AFE-F39A-46D5-A798-6A2D5DDFB0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7" name="Picture 18">
                  <a:extLst>
                    <a:ext uri="{FF2B5EF4-FFF2-40B4-BE49-F238E27FC236}">
                      <a16:creationId xmlns:a16="http://schemas.microsoft.com/office/drawing/2014/main" id="{131F7D56-BBA1-42A5-AC9C-D876886247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8" name="Picture 19">
                  <a:extLst>
                    <a:ext uri="{FF2B5EF4-FFF2-40B4-BE49-F238E27FC236}">
                      <a16:creationId xmlns:a16="http://schemas.microsoft.com/office/drawing/2014/main" id="{00842A28-A4A8-4B4A-A89B-00F448D495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9" name="Picture 20">
                  <a:extLst>
                    <a:ext uri="{FF2B5EF4-FFF2-40B4-BE49-F238E27FC236}">
                      <a16:creationId xmlns:a16="http://schemas.microsoft.com/office/drawing/2014/main" id="{0B658CFC-EF98-4B15-B583-75F4733055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0" name="Picture 21">
                  <a:extLst>
                    <a:ext uri="{FF2B5EF4-FFF2-40B4-BE49-F238E27FC236}">
                      <a16:creationId xmlns:a16="http://schemas.microsoft.com/office/drawing/2014/main" id="{C5D13228-8A32-46B6-9C09-6D7516F7D9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1" name="Picture 22">
                  <a:extLst>
                    <a:ext uri="{FF2B5EF4-FFF2-40B4-BE49-F238E27FC236}">
                      <a16:creationId xmlns:a16="http://schemas.microsoft.com/office/drawing/2014/main" id="{4248C247-A7BE-4109-816E-49AC08867A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2" name="Picture 23">
                  <a:extLst>
                    <a:ext uri="{FF2B5EF4-FFF2-40B4-BE49-F238E27FC236}">
                      <a16:creationId xmlns:a16="http://schemas.microsoft.com/office/drawing/2014/main" id="{96F542A0-AAA6-41DC-BB75-58E12CF132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1" name="Group 56">
                <a:extLst>
                  <a:ext uri="{FF2B5EF4-FFF2-40B4-BE49-F238E27FC236}">
                    <a16:creationId xmlns:a16="http://schemas.microsoft.com/office/drawing/2014/main" id="{C0C0853C-2F57-417F-99F4-5DE83E2702A7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43" name="Picture 14">
                  <a:extLst>
                    <a:ext uri="{FF2B5EF4-FFF2-40B4-BE49-F238E27FC236}">
                      <a16:creationId xmlns:a16="http://schemas.microsoft.com/office/drawing/2014/main" id="{5F744C27-D2CC-457B-A0B6-489D4C8EF3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4" name="Picture 15">
                  <a:extLst>
                    <a:ext uri="{FF2B5EF4-FFF2-40B4-BE49-F238E27FC236}">
                      <a16:creationId xmlns:a16="http://schemas.microsoft.com/office/drawing/2014/main" id="{2E44E908-AE29-49AA-98F0-94CA980213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5" name="Picture 16">
                  <a:extLst>
                    <a:ext uri="{FF2B5EF4-FFF2-40B4-BE49-F238E27FC236}">
                      <a16:creationId xmlns:a16="http://schemas.microsoft.com/office/drawing/2014/main" id="{9D3D9A4A-70E4-41A0-B4E6-7186EC8C11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6" name="Picture 17">
                  <a:extLst>
                    <a:ext uri="{FF2B5EF4-FFF2-40B4-BE49-F238E27FC236}">
                      <a16:creationId xmlns:a16="http://schemas.microsoft.com/office/drawing/2014/main" id="{DD45B39F-737C-4AAC-9570-74013C5BAD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7" name="Picture 18">
                  <a:extLst>
                    <a:ext uri="{FF2B5EF4-FFF2-40B4-BE49-F238E27FC236}">
                      <a16:creationId xmlns:a16="http://schemas.microsoft.com/office/drawing/2014/main" id="{B6C58550-27C9-404A-AF67-1F2FEE8574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8" name="Picture 19">
                  <a:extLst>
                    <a:ext uri="{FF2B5EF4-FFF2-40B4-BE49-F238E27FC236}">
                      <a16:creationId xmlns:a16="http://schemas.microsoft.com/office/drawing/2014/main" id="{9E68D316-D518-4CB1-B0AA-0D73F06F0D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9" name="Picture 20">
                  <a:extLst>
                    <a:ext uri="{FF2B5EF4-FFF2-40B4-BE49-F238E27FC236}">
                      <a16:creationId xmlns:a16="http://schemas.microsoft.com/office/drawing/2014/main" id="{FBCF051E-84BA-4BC7-B452-6FFA54135A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0" name="Picture 21">
                  <a:extLst>
                    <a:ext uri="{FF2B5EF4-FFF2-40B4-BE49-F238E27FC236}">
                      <a16:creationId xmlns:a16="http://schemas.microsoft.com/office/drawing/2014/main" id="{FA52DE86-2B20-4B2E-98AD-3805DC1581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1" name="Picture 22">
                  <a:extLst>
                    <a:ext uri="{FF2B5EF4-FFF2-40B4-BE49-F238E27FC236}">
                      <a16:creationId xmlns:a16="http://schemas.microsoft.com/office/drawing/2014/main" id="{4F945086-4775-4B46-92AB-6FF04E78D9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2" name="Picture 23">
                  <a:extLst>
                    <a:ext uri="{FF2B5EF4-FFF2-40B4-BE49-F238E27FC236}">
                      <a16:creationId xmlns:a16="http://schemas.microsoft.com/office/drawing/2014/main" id="{6FB28343-50AF-46BA-8EA4-DA97B9D76E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2" name="Group 56">
                <a:extLst>
                  <a:ext uri="{FF2B5EF4-FFF2-40B4-BE49-F238E27FC236}">
                    <a16:creationId xmlns:a16="http://schemas.microsoft.com/office/drawing/2014/main" id="{50820889-0042-490C-92F1-256CEA87A30C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33" name="Picture 1432">
                  <a:extLst>
                    <a:ext uri="{FF2B5EF4-FFF2-40B4-BE49-F238E27FC236}">
                      <a16:creationId xmlns:a16="http://schemas.microsoft.com/office/drawing/2014/main" id="{D0C54BFA-A9BB-4F87-92F7-03BB94F051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4" name="Picture 1433">
                  <a:extLst>
                    <a:ext uri="{FF2B5EF4-FFF2-40B4-BE49-F238E27FC236}">
                      <a16:creationId xmlns:a16="http://schemas.microsoft.com/office/drawing/2014/main" id="{CDCD3135-05F8-4625-B549-4CC9631A71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5" name="Picture 1434">
                  <a:extLst>
                    <a:ext uri="{FF2B5EF4-FFF2-40B4-BE49-F238E27FC236}">
                      <a16:creationId xmlns:a16="http://schemas.microsoft.com/office/drawing/2014/main" id="{FFD18929-D4BD-4195-81E8-8276928983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6" name="Picture 1435">
                  <a:extLst>
                    <a:ext uri="{FF2B5EF4-FFF2-40B4-BE49-F238E27FC236}">
                      <a16:creationId xmlns:a16="http://schemas.microsoft.com/office/drawing/2014/main" id="{A8A9B1FC-3C3E-4E6D-849F-0A02446662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7" name="Picture 1436">
                  <a:extLst>
                    <a:ext uri="{FF2B5EF4-FFF2-40B4-BE49-F238E27FC236}">
                      <a16:creationId xmlns:a16="http://schemas.microsoft.com/office/drawing/2014/main" id="{E381FA17-629E-469E-9848-12368B5670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8" name="Picture 1437">
                  <a:extLst>
                    <a:ext uri="{FF2B5EF4-FFF2-40B4-BE49-F238E27FC236}">
                      <a16:creationId xmlns:a16="http://schemas.microsoft.com/office/drawing/2014/main" id="{5C25949C-74C2-4C1E-AA85-87B7066CB4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9" name="Picture 1438">
                  <a:extLst>
                    <a:ext uri="{FF2B5EF4-FFF2-40B4-BE49-F238E27FC236}">
                      <a16:creationId xmlns:a16="http://schemas.microsoft.com/office/drawing/2014/main" id="{D55882FA-1538-45A8-A02A-4A915E66D4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0" name="Picture 1439">
                  <a:extLst>
                    <a:ext uri="{FF2B5EF4-FFF2-40B4-BE49-F238E27FC236}">
                      <a16:creationId xmlns:a16="http://schemas.microsoft.com/office/drawing/2014/main" id="{37F3D50D-A6D8-4705-A15E-6D5CE1C038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1" name="Picture 1440">
                  <a:extLst>
                    <a:ext uri="{FF2B5EF4-FFF2-40B4-BE49-F238E27FC236}">
                      <a16:creationId xmlns:a16="http://schemas.microsoft.com/office/drawing/2014/main" id="{FD8AD602-F1F5-494D-83F3-FE4EEDE8A7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2" name="Picture 1441">
                  <a:extLst>
                    <a:ext uri="{FF2B5EF4-FFF2-40B4-BE49-F238E27FC236}">
                      <a16:creationId xmlns:a16="http://schemas.microsoft.com/office/drawing/2014/main" id="{B40A6EA3-F99F-45F6-AE4A-BFFAD912A8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419" name="Flowchart: Data 1418">
              <a:extLst>
                <a:ext uri="{FF2B5EF4-FFF2-40B4-BE49-F238E27FC236}">
                  <a16:creationId xmlns:a16="http://schemas.microsoft.com/office/drawing/2014/main" id="{8FB63217-138C-4C68-8B4C-99000A4D5970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20" name="Flowchart: Data 1419">
              <a:extLst>
                <a:ext uri="{FF2B5EF4-FFF2-40B4-BE49-F238E27FC236}">
                  <a16:creationId xmlns:a16="http://schemas.microsoft.com/office/drawing/2014/main" id="{14827660-5962-491C-9A58-AE85A22F5B30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21" name="Rectangle 1420">
              <a:extLst>
                <a:ext uri="{FF2B5EF4-FFF2-40B4-BE49-F238E27FC236}">
                  <a16:creationId xmlns:a16="http://schemas.microsoft.com/office/drawing/2014/main" id="{9BAC0BE2-AAF5-4242-A380-077A8B7B4453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2" name="Rectangle 1421">
              <a:extLst>
                <a:ext uri="{FF2B5EF4-FFF2-40B4-BE49-F238E27FC236}">
                  <a16:creationId xmlns:a16="http://schemas.microsoft.com/office/drawing/2014/main" id="{31E3E57A-9FDC-471F-9DBE-B51B8D03621C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33" name="Group 1532">
            <a:extLst>
              <a:ext uri="{FF2B5EF4-FFF2-40B4-BE49-F238E27FC236}">
                <a16:creationId xmlns:a16="http://schemas.microsoft.com/office/drawing/2014/main" id="{CCB947A1-63E9-49B2-A548-337E7B47DE32}"/>
              </a:ext>
            </a:extLst>
          </p:cNvPr>
          <p:cNvGrpSpPr/>
          <p:nvPr/>
        </p:nvGrpSpPr>
        <p:grpSpPr>
          <a:xfrm rot="10800000">
            <a:off x="2354385" y="3313326"/>
            <a:ext cx="1659716" cy="1650947"/>
            <a:chOff x="5820464" y="1376733"/>
            <a:chExt cx="1659716" cy="1650947"/>
          </a:xfrm>
        </p:grpSpPr>
        <p:grpSp>
          <p:nvGrpSpPr>
            <p:cNvPr id="1534" name="Group 1533">
              <a:extLst>
                <a:ext uri="{FF2B5EF4-FFF2-40B4-BE49-F238E27FC236}">
                  <a16:creationId xmlns:a16="http://schemas.microsoft.com/office/drawing/2014/main" id="{96027341-C3EF-4288-9BFD-8762E7168FBB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539" name="Group 56">
                <a:extLst>
                  <a:ext uri="{FF2B5EF4-FFF2-40B4-BE49-F238E27FC236}">
                    <a16:creationId xmlns:a16="http://schemas.microsoft.com/office/drawing/2014/main" id="{2BBBAA7E-D0B2-4F47-AB0A-267B6090C036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39" name="Picture 14">
                  <a:extLst>
                    <a:ext uri="{FF2B5EF4-FFF2-40B4-BE49-F238E27FC236}">
                      <a16:creationId xmlns:a16="http://schemas.microsoft.com/office/drawing/2014/main" id="{48F7EBD5-26EA-41A9-A683-FE39B40428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0" name="Picture 15">
                  <a:extLst>
                    <a:ext uri="{FF2B5EF4-FFF2-40B4-BE49-F238E27FC236}">
                      <a16:creationId xmlns:a16="http://schemas.microsoft.com/office/drawing/2014/main" id="{0D6A2D78-B6F6-4D6F-885F-9F3814B163D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1" name="Picture 16">
                  <a:extLst>
                    <a:ext uri="{FF2B5EF4-FFF2-40B4-BE49-F238E27FC236}">
                      <a16:creationId xmlns:a16="http://schemas.microsoft.com/office/drawing/2014/main" id="{BD95F669-A85E-4238-94F4-10AB50D4FC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2" name="Picture 17">
                  <a:extLst>
                    <a:ext uri="{FF2B5EF4-FFF2-40B4-BE49-F238E27FC236}">
                      <a16:creationId xmlns:a16="http://schemas.microsoft.com/office/drawing/2014/main" id="{408938A6-9A6C-41B3-A8AE-E31653B61C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3" name="Picture 18">
                  <a:extLst>
                    <a:ext uri="{FF2B5EF4-FFF2-40B4-BE49-F238E27FC236}">
                      <a16:creationId xmlns:a16="http://schemas.microsoft.com/office/drawing/2014/main" id="{7FF7BF8F-0F58-4BFC-A612-351EDE1A16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4" name="Picture 19">
                  <a:extLst>
                    <a:ext uri="{FF2B5EF4-FFF2-40B4-BE49-F238E27FC236}">
                      <a16:creationId xmlns:a16="http://schemas.microsoft.com/office/drawing/2014/main" id="{3EA1E08E-55DA-43D3-9C3C-0677C382B0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5" name="Picture 20">
                  <a:extLst>
                    <a:ext uri="{FF2B5EF4-FFF2-40B4-BE49-F238E27FC236}">
                      <a16:creationId xmlns:a16="http://schemas.microsoft.com/office/drawing/2014/main" id="{0E4609B3-FAB2-42D7-88F6-BE68609025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6" name="Picture 21">
                  <a:extLst>
                    <a:ext uri="{FF2B5EF4-FFF2-40B4-BE49-F238E27FC236}">
                      <a16:creationId xmlns:a16="http://schemas.microsoft.com/office/drawing/2014/main" id="{B75B5359-1802-4EF1-B545-F1949ABF83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7" name="Picture 22">
                  <a:extLst>
                    <a:ext uri="{FF2B5EF4-FFF2-40B4-BE49-F238E27FC236}">
                      <a16:creationId xmlns:a16="http://schemas.microsoft.com/office/drawing/2014/main" id="{B06ED19B-2B0F-40C9-9D95-3FAC49055F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8" name="Picture 23">
                  <a:extLst>
                    <a:ext uri="{FF2B5EF4-FFF2-40B4-BE49-F238E27FC236}">
                      <a16:creationId xmlns:a16="http://schemas.microsoft.com/office/drawing/2014/main" id="{2C56D6F1-4744-4217-A089-DA0CC8EB27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0" name="Group 56">
                <a:extLst>
                  <a:ext uri="{FF2B5EF4-FFF2-40B4-BE49-F238E27FC236}">
                    <a16:creationId xmlns:a16="http://schemas.microsoft.com/office/drawing/2014/main" id="{1B0CDE5F-5CAE-4E95-A408-EF3B62E37B10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29" name="Picture 14">
                  <a:extLst>
                    <a:ext uri="{FF2B5EF4-FFF2-40B4-BE49-F238E27FC236}">
                      <a16:creationId xmlns:a16="http://schemas.microsoft.com/office/drawing/2014/main" id="{35AEB2E0-3C06-43F2-82D6-3E7D5FF080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0" name="Picture 15">
                  <a:extLst>
                    <a:ext uri="{FF2B5EF4-FFF2-40B4-BE49-F238E27FC236}">
                      <a16:creationId xmlns:a16="http://schemas.microsoft.com/office/drawing/2014/main" id="{295FD2A0-517E-4740-9255-FF7A972C00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1" name="Picture 16">
                  <a:extLst>
                    <a:ext uri="{FF2B5EF4-FFF2-40B4-BE49-F238E27FC236}">
                      <a16:creationId xmlns:a16="http://schemas.microsoft.com/office/drawing/2014/main" id="{543BD035-2107-40D3-87C3-98684A06DA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2" name="Picture 17">
                  <a:extLst>
                    <a:ext uri="{FF2B5EF4-FFF2-40B4-BE49-F238E27FC236}">
                      <a16:creationId xmlns:a16="http://schemas.microsoft.com/office/drawing/2014/main" id="{05DD2EE8-D756-4BBD-BB67-C0D0406D7E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3" name="Picture 18">
                  <a:extLst>
                    <a:ext uri="{FF2B5EF4-FFF2-40B4-BE49-F238E27FC236}">
                      <a16:creationId xmlns:a16="http://schemas.microsoft.com/office/drawing/2014/main" id="{3574C73C-171E-413C-8AAC-0848B901E8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4" name="Picture 19">
                  <a:extLst>
                    <a:ext uri="{FF2B5EF4-FFF2-40B4-BE49-F238E27FC236}">
                      <a16:creationId xmlns:a16="http://schemas.microsoft.com/office/drawing/2014/main" id="{6CC9EE83-2C61-42BD-AB05-51BD655646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5" name="Picture 20">
                  <a:extLst>
                    <a:ext uri="{FF2B5EF4-FFF2-40B4-BE49-F238E27FC236}">
                      <a16:creationId xmlns:a16="http://schemas.microsoft.com/office/drawing/2014/main" id="{D016964C-1842-4009-8C2C-6343EB6109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6" name="Picture 21">
                  <a:extLst>
                    <a:ext uri="{FF2B5EF4-FFF2-40B4-BE49-F238E27FC236}">
                      <a16:creationId xmlns:a16="http://schemas.microsoft.com/office/drawing/2014/main" id="{DB1BD1F9-3F4A-497F-94A2-AE408612A4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7" name="Picture 22">
                  <a:extLst>
                    <a:ext uri="{FF2B5EF4-FFF2-40B4-BE49-F238E27FC236}">
                      <a16:creationId xmlns:a16="http://schemas.microsoft.com/office/drawing/2014/main" id="{C221F77E-DCD7-41FA-81E7-6A2BC1976D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8" name="Picture 23">
                  <a:extLst>
                    <a:ext uri="{FF2B5EF4-FFF2-40B4-BE49-F238E27FC236}">
                      <a16:creationId xmlns:a16="http://schemas.microsoft.com/office/drawing/2014/main" id="{E9B8D745-5B9B-4E6F-BFF3-C978AC029C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1" name="Group 56">
                <a:extLst>
                  <a:ext uri="{FF2B5EF4-FFF2-40B4-BE49-F238E27FC236}">
                    <a16:creationId xmlns:a16="http://schemas.microsoft.com/office/drawing/2014/main" id="{7A634137-5DA7-4F46-9B12-E62C6D8B09E2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19" name="Picture 14">
                  <a:extLst>
                    <a:ext uri="{FF2B5EF4-FFF2-40B4-BE49-F238E27FC236}">
                      <a16:creationId xmlns:a16="http://schemas.microsoft.com/office/drawing/2014/main" id="{CC2B688F-82C4-482C-953B-9E84BE1A52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0" name="Picture 15">
                  <a:extLst>
                    <a:ext uri="{FF2B5EF4-FFF2-40B4-BE49-F238E27FC236}">
                      <a16:creationId xmlns:a16="http://schemas.microsoft.com/office/drawing/2014/main" id="{75243836-DA8B-469F-A0A8-6385E4A54C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1" name="Picture 16">
                  <a:extLst>
                    <a:ext uri="{FF2B5EF4-FFF2-40B4-BE49-F238E27FC236}">
                      <a16:creationId xmlns:a16="http://schemas.microsoft.com/office/drawing/2014/main" id="{11A8FC38-FB89-474C-B54C-59700838DE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2" name="Picture 17">
                  <a:extLst>
                    <a:ext uri="{FF2B5EF4-FFF2-40B4-BE49-F238E27FC236}">
                      <a16:creationId xmlns:a16="http://schemas.microsoft.com/office/drawing/2014/main" id="{CE85CFE6-7A53-4381-91DC-020574A089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3" name="Picture 18">
                  <a:extLst>
                    <a:ext uri="{FF2B5EF4-FFF2-40B4-BE49-F238E27FC236}">
                      <a16:creationId xmlns:a16="http://schemas.microsoft.com/office/drawing/2014/main" id="{285E75C3-9056-4DB1-82DB-753155FB63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4" name="Picture 19">
                  <a:extLst>
                    <a:ext uri="{FF2B5EF4-FFF2-40B4-BE49-F238E27FC236}">
                      <a16:creationId xmlns:a16="http://schemas.microsoft.com/office/drawing/2014/main" id="{5971B4DF-410C-4E49-B7AB-2A4E3B958C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5" name="Picture 20">
                  <a:extLst>
                    <a:ext uri="{FF2B5EF4-FFF2-40B4-BE49-F238E27FC236}">
                      <a16:creationId xmlns:a16="http://schemas.microsoft.com/office/drawing/2014/main" id="{86C7C01A-57D6-4C99-A3AD-B9E07872FF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6" name="Picture 21">
                  <a:extLst>
                    <a:ext uri="{FF2B5EF4-FFF2-40B4-BE49-F238E27FC236}">
                      <a16:creationId xmlns:a16="http://schemas.microsoft.com/office/drawing/2014/main" id="{F4B77678-B772-4AF4-A895-2BEEBDE3AC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7" name="Picture 22">
                  <a:extLst>
                    <a:ext uri="{FF2B5EF4-FFF2-40B4-BE49-F238E27FC236}">
                      <a16:creationId xmlns:a16="http://schemas.microsoft.com/office/drawing/2014/main" id="{782BACB3-76CE-4C10-83AC-B5A96E28CA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8" name="Picture 23">
                  <a:extLst>
                    <a:ext uri="{FF2B5EF4-FFF2-40B4-BE49-F238E27FC236}">
                      <a16:creationId xmlns:a16="http://schemas.microsoft.com/office/drawing/2014/main" id="{67D9E094-69D7-4567-A2A0-5B1A229659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2" name="Group 56">
                <a:extLst>
                  <a:ext uri="{FF2B5EF4-FFF2-40B4-BE49-F238E27FC236}">
                    <a16:creationId xmlns:a16="http://schemas.microsoft.com/office/drawing/2014/main" id="{2ED6C4A7-05E6-4347-876F-06A87D3BEE0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09" name="Picture 14">
                  <a:extLst>
                    <a:ext uri="{FF2B5EF4-FFF2-40B4-BE49-F238E27FC236}">
                      <a16:creationId xmlns:a16="http://schemas.microsoft.com/office/drawing/2014/main" id="{5A71DBCF-8DC9-458A-8993-5FDAC9F4F8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0" name="Picture 15">
                  <a:extLst>
                    <a:ext uri="{FF2B5EF4-FFF2-40B4-BE49-F238E27FC236}">
                      <a16:creationId xmlns:a16="http://schemas.microsoft.com/office/drawing/2014/main" id="{47213DF3-B0D0-4D92-9965-36BCDC8B69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1" name="Picture 16">
                  <a:extLst>
                    <a:ext uri="{FF2B5EF4-FFF2-40B4-BE49-F238E27FC236}">
                      <a16:creationId xmlns:a16="http://schemas.microsoft.com/office/drawing/2014/main" id="{F738CEF3-228B-424C-A808-97677D90FB4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2" name="Picture 17">
                  <a:extLst>
                    <a:ext uri="{FF2B5EF4-FFF2-40B4-BE49-F238E27FC236}">
                      <a16:creationId xmlns:a16="http://schemas.microsoft.com/office/drawing/2014/main" id="{9D3F37A0-CCE4-4243-BC0C-7D8D8B309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3" name="Picture 18">
                  <a:extLst>
                    <a:ext uri="{FF2B5EF4-FFF2-40B4-BE49-F238E27FC236}">
                      <a16:creationId xmlns:a16="http://schemas.microsoft.com/office/drawing/2014/main" id="{A65DFC37-C826-449B-9DDD-1C119FFCAD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4" name="Picture 19">
                  <a:extLst>
                    <a:ext uri="{FF2B5EF4-FFF2-40B4-BE49-F238E27FC236}">
                      <a16:creationId xmlns:a16="http://schemas.microsoft.com/office/drawing/2014/main" id="{14B49DE2-ACF0-4586-9E15-531152F96B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5" name="Picture 20">
                  <a:extLst>
                    <a:ext uri="{FF2B5EF4-FFF2-40B4-BE49-F238E27FC236}">
                      <a16:creationId xmlns:a16="http://schemas.microsoft.com/office/drawing/2014/main" id="{BCE007A5-8B5E-47AC-9DA1-E501471356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6" name="Picture 21">
                  <a:extLst>
                    <a:ext uri="{FF2B5EF4-FFF2-40B4-BE49-F238E27FC236}">
                      <a16:creationId xmlns:a16="http://schemas.microsoft.com/office/drawing/2014/main" id="{666B0935-C108-46FC-9BB4-F2EDD7350E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7" name="Picture 22">
                  <a:extLst>
                    <a:ext uri="{FF2B5EF4-FFF2-40B4-BE49-F238E27FC236}">
                      <a16:creationId xmlns:a16="http://schemas.microsoft.com/office/drawing/2014/main" id="{1389C83F-D24E-4122-82A4-9FC05539FD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8" name="Picture 23">
                  <a:extLst>
                    <a:ext uri="{FF2B5EF4-FFF2-40B4-BE49-F238E27FC236}">
                      <a16:creationId xmlns:a16="http://schemas.microsoft.com/office/drawing/2014/main" id="{C869760C-33FD-47A7-BDD5-849506EA7E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3" name="Group 56">
                <a:extLst>
                  <a:ext uri="{FF2B5EF4-FFF2-40B4-BE49-F238E27FC236}">
                    <a16:creationId xmlns:a16="http://schemas.microsoft.com/office/drawing/2014/main" id="{7A853DA9-5325-4BFC-8A07-0CF9969F6CC1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99" name="Picture 14">
                  <a:extLst>
                    <a:ext uri="{FF2B5EF4-FFF2-40B4-BE49-F238E27FC236}">
                      <a16:creationId xmlns:a16="http://schemas.microsoft.com/office/drawing/2014/main" id="{2D803114-C4BB-4181-86F5-9B13AAA706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0" name="Picture 15">
                  <a:extLst>
                    <a:ext uri="{FF2B5EF4-FFF2-40B4-BE49-F238E27FC236}">
                      <a16:creationId xmlns:a16="http://schemas.microsoft.com/office/drawing/2014/main" id="{BFCA1BAE-3377-4E9C-A456-7AF073A7D6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1" name="Picture 16">
                  <a:extLst>
                    <a:ext uri="{FF2B5EF4-FFF2-40B4-BE49-F238E27FC236}">
                      <a16:creationId xmlns:a16="http://schemas.microsoft.com/office/drawing/2014/main" id="{E981D5A1-B0A4-4472-9138-9AB2D6DDD5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2" name="Picture 17">
                  <a:extLst>
                    <a:ext uri="{FF2B5EF4-FFF2-40B4-BE49-F238E27FC236}">
                      <a16:creationId xmlns:a16="http://schemas.microsoft.com/office/drawing/2014/main" id="{7CAA25C9-69AF-459C-8610-8B186C903D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3" name="Picture 18">
                  <a:extLst>
                    <a:ext uri="{FF2B5EF4-FFF2-40B4-BE49-F238E27FC236}">
                      <a16:creationId xmlns:a16="http://schemas.microsoft.com/office/drawing/2014/main" id="{BD00AA1F-A271-48F0-B803-B832D2AA7A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4" name="Picture 19">
                  <a:extLst>
                    <a:ext uri="{FF2B5EF4-FFF2-40B4-BE49-F238E27FC236}">
                      <a16:creationId xmlns:a16="http://schemas.microsoft.com/office/drawing/2014/main" id="{CE328573-F667-4F2E-8DD3-0FC18FC119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5" name="Picture 20">
                  <a:extLst>
                    <a:ext uri="{FF2B5EF4-FFF2-40B4-BE49-F238E27FC236}">
                      <a16:creationId xmlns:a16="http://schemas.microsoft.com/office/drawing/2014/main" id="{B40BE4FC-A3A0-4F69-9C04-E3E0D6F3DE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6" name="Picture 21">
                  <a:extLst>
                    <a:ext uri="{FF2B5EF4-FFF2-40B4-BE49-F238E27FC236}">
                      <a16:creationId xmlns:a16="http://schemas.microsoft.com/office/drawing/2014/main" id="{1A299D75-8D24-4BC7-AE6D-6B514EDA7E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7" name="Picture 22">
                  <a:extLst>
                    <a:ext uri="{FF2B5EF4-FFF2-40B4-BE49-F238E27FC236}">
                      <a16:creationId xmlns:a16="http://schemas.microsoft.com/office/drawing/2014/main" id="{F14B76BD-CC65-4ADE-B494-E2A916B303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8" name="Picture 23">
                  <a:extLst>
                    <a:ext uri="{FF2B5EF4-FFF2-40B4-BE49-F238E27FC236}">
                      <a16:creationId xmlns:a16="http://schemas.microsoft.com/office/drawing/2014/main" id="{4042D357-736D-4A6B-80FE-66AB70C8A2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4" name="Group 56">
                <a:extLst>
                  <a:ext uri="{FF2B5EF4-FFF2-40B4-BE49-F238E27FC236}">
                    <a16:creationId xmlns:a16="http://schemas.microsoft.com/office/drawing/2014/main" id="{E7705BE1-F85B-43C4-81D3-116F66F83828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89" name="Picture 14">
                  <a:extLst>
                    <a:ext uri="{FF2B5EF4-FFF2-40B4-BE49-F238E27FC236}">
                      <a16:creationId xmlns:a16="http://schemas.microsoft.com/office/drawing/2014/main" id="{3A001BBF-2C37-46A4-886E-ACC5D8E5FF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0" name="Picture 15">
                  <a:extLst>
                    <a:ext uri="{FF2B5EF4-FFF2-40B4-BE49-F238E27FC236}">
                      <a16:creationId xmlns:a16="http://schemas.microsoft.com/office/drawing/2014/main" id="{771A71DD-0E9F-4F28-BF89-70E625CE4A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1" name="Picture 16">
                  <a:extLst>
                    <a:ext uri="{FF2B5EF4-FFF2-40B4-BE49-F238E27FC236}">
                      <a16:creationId xmlns:a16="http://schemas.microsoft.com/office/drawing/2014/main" id="{DC3CFC73-2BD7-451D-82B4-B826352BFA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2" name="Picture 17">
                  <a:extLst>
                    <a:ext uri="{FF2B5EF4-FFF2-40B4-BE49-F238E27FC236}">
                      <a16:creationId xmlns:a16="http://schemas.microsoft.com/office/drawing/2014/main" id="{EB835A4B-621D-42FE-AF36-096359B7F6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3" name="Picture 18">
                  <a:extLst>
                    <a:ext uri="{FF2B5EF4-FFF2-40B4-BE49-F238E27FC236}">
                      <a16:creationId xmlns:a16="http://schemas.microsoft.com/office/drawing/2014/main" id="{A2AE0989-7721-4F39-80A9-2B052502B4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4" name="Picture 19">
                  <a:extLst>
                    <a:ext uri="{FF2B5EF4-FFF2-40B4-BE49-F238E27FC236}">
                      <a16:creationId xmlns:a16="http://schemas.microsoft.com/office/drawing/2014/main" id="{A903DF2D-EA1F-4025-9088-F28463CE3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5" name="Picture 20">
                  <a:extLst>
                    <a:ext uri="{FF2B5EF4-FFF2-40B4-BE49-F238E27FC236}">
                      <a16:creationId xmlns:a16="http://schemas.microsoft.com/office/drawing/2014/main" id="{CDD98328-1363-4B3F-9E36-8D4F33FFBF5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6" name="Picture 21">
                  <a:extLst>
                    <a:ext uri="{FF2B5EF4-FFF2-40B4-BE49-F238E27FC236}">
                      <a16:creationId xmlns:a16="http://schemas.microsoft.com/office/drawing/2014/main" id="{E7B2A3E9-A7B7-4BFB-887E-27AEE37154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7" name="Picture 22">
                  <a:extLst>
                    <a:ext uri="{FF2B5EF4-FFF2-40B4-BE49-F238E27FC236}">
                      <a16:creationId xmlns:a16="http://schemas.microsoft.com/office/drawing/2014/main" id="{F3C72E0B-106A-4D64-BA1C-52277668DA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8" name="Picture 23">
                  <a:extLst>
                    <a:ext uri="{FF2B5EF4-FFF2-40B4-BE49-F238E27FC236}">
                      <a16:creationId xmlns:a16="http://schemas.microsoft.com/office/drawing/2014/main" id="{B03AC285-00F4-4427-9B35-5B8DDD3E62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5" name="Group 56">
                <a:extLst>
                  <a:ext uri="{FF2B5EF4-FFF2-40B4-BE49-F238E27FC236}">
                    <a16:creationId xmlns:a16="http://schemas.microsoft.com/office/drawing/2014/main" id="{20E49CB4-F330-4EAE-B293-CA5B26C60CC1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79" name="Picture 14">
                  <a:extLst>
                    <a:ext uri="{FF2B5EF4-FFF2-40B4-BE49-F238E27FC236}">
                      <a16:creationId xmlns:a16="http://schemas.microsoft.com/office/drawing/2014/main" id="{C905FDFA-74E1-44FE-BA8D-55468CAECB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0" name="Picture 15">
                  <a:extLst>
                    <a:ext uri="{FF2B5EF4-FFF2-40B4-BE49-F238E27FC236}">
                      <a16:creationId xmlns:a16="http://schemas.microsoft.com/office/drawing/2014/main" id="{39489E40-CC45-4EF3-88A3-8972F7F271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1" name="Picture 16">
                  <a:extLst>
                    <a:ext uri="{FF2B5EF4-FFF2-40B4-BE49-F238E27FC236}">
                      <a16:creationId xmlns:a16="http://schemas.microsoft.com/office/drawing/2014/main" id="{F9AD13ED-796E-454E-B7D6-D4D88CE775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2" name="Picture 17">
                  <a:extLst>
                    <a:ext uri="{FF2B5EF4-FFF2-40B4-BE49-F238E27FC236}">
                      <a16:creationId xmlns:a16="http://schemas.microsoft.com/office/drawing/2014/main" id="{8B04EA55-7B8F-427A-A566-BEF9B8A30C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3" name="Picture 18">
                  <a:extLst>
                    <a:ext uri="{FF2B5EF4-FFF2-40B4-BE49-F238E27FC236}">
                      <a16:creationId xmlns:a16="http://schemas.microsoft.com/office/drawing/2014/main" id="{6C79584F-75C4-4D92-B893-55038B0AC5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4" name="Picture 19">
                  <a:extLst>
                    <a:ext uri="{FF2B5EF4-FFF2-40B4-BE49-F238E27FC236}">
                      <a16:creationId xmlns:a16="http://schemas.microsoft.com/office/drawing/2014/main" id="{B277CBE1-8D3D-4D74-9215-BDA8BB8C33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5" name="Picture 20">
                  <a:extLst>
                    <a:ext uri="{FF2B5EF4-FFF2-40B4-BE49-F238E27FC236}">
                      <a16:creationId xmlns:a16="http://schemas.microsoft.com/office/drawing/2014/main" id="{CA68D79A-2F52-4009-A12B-11568FF53D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6" name="Picture 21">
                  <a:extLst>
                    <a:ext uri="{FF2B5EF4-FFF2-40B4-BE49-F238E27FC236}">
                      <a16:creationId xmlns:a16="http://schemas.microsoft.com/office/drawing/2014/main" id="{C462CFB2-6E91-4A8E-B3A2-2861B36A05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7" name="Picture 22">
                  <a:extLst>
                    <a:ext uri="{FF2B5EF4-FFF2-40B4-BE49-F238E27FC236}">
                      <a16:creationId xmlns:a16="http://schemas.microsoft.com/office/drawing/2014/main" id="{2B490982-A056-4DC3-8175-AF31C8E97B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8" name="Picture 23">
                  <a:extLst>
                    <a:ext uri="{FF2B5EF4-FFF2-40B4-BE49-F238E27FC236}">
                      <a16:creationId xmlns:a16="http://schemas.microsoft.com/office/drawing/2014/main" id="{448328FD-2110-4B89-AF0F-35B6A579BA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6" name="Group 56">
                <a:extLst>
                  <a:ext uri="{FF2B5EF4-FFF2-40B4-BE49-F238E27FC236}">
                    <a16:creationId xmlns:a16="http://schemas.microsoft.com/office/drawing/2014/main" id="{4DC8FE1C-79BF-4467-975C-F3FB6D02D279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69" name="Picture 14">
                  <a:extLst>
                    <a:ext uri="{FF2B5EF4-FFF2-40B4-BE49-F238E27FC236}">
                      <a16:creationId xmlns:a16="http://schemas.microsoft.com/office/drawing/2014/main" id="{0CC3A06B-A394-4A79-BE14-36AC8E2C2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0" name="Picture 15">
                  <a:extLst>
                    <a:ext uri="{FF2B5EF4-FFF2-40B4-BE49-F238E27FC236}">
                      <a16:creationId xmlns:a16="http://schemas.microsoft.com/office/drawing/2014/main" id="{77BF492B-EB6A-4CA4-A078-E97DCCB5CD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1" name="Picture 16">
                  <a:extLst>
                    <a:ext uri="{FF2B5EF4-FFF2-40B4-BE49-F238E27FC236}">
                      <a16:creationId xmlns:a16="http://schemas.microsoft.com/office/drawing/2014/main" id="{8BF08D0D-F26A-4028-A820-5667A4E5DC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2" name="Picture 17">
                  <a:extLst>
                    <a:ext uri="{FF2B5EF4-FFF2-40B4-BE49-F238E27FC236}">
                      <a16:creationId xmlns:a16="http://schemas.microsoft.com/office/drawing/2014/main" id="{47FD4E35-64CC-4A51-BB65-7402B2879B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3" name="Picture 18">
                  <a:extLst>
                    <a:ext uri="{FF2B5EF4-FFF2-40B4-BE49-F238E27FC236}">
                      <a16:creationId xmlns:a16="http://schemas.microsoft.com/office/drawing/2014/main" id="{EF97F492-995E-4BFC-9D1F-D1D0C4CC2D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4" name="Picture 19">
                  <a:extLst>
                    <a:ext uri="{FF2B5EF4-FFF2-40B4-BE49-F238E27FC236}">
                      <a16:creationId xmlns:a16="http://schemas.microsoft.com/office/drawing/2014/main" id="{321F5FAF-9EF5-432C-A857-321E65D65B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5" name="Picture 20">
                  <a:extLst>
                    <a:ext uri="{FF2B5EF4-FFF2-40B4-BE49-F238E27FC236}">
                      <a16:creationId xmlns:a16="http://schemas.microsoft.com/office/drawing/2014/main" id="{119206AC-D41D-4CE1-9EA1-66C31AAE75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6" name="Picture 21">
                  <a:extLst>
                    <a:ext uri="{FF2B5EF4-FFF2-40B4-BE49-F238E27FC236}">
                      <a16:creationId xmlns:a16="http://schemas.microsoft.com/office/drawing/2014/main" id="{031BA5FC-9790-4BD8-862E-C418A2E388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7" name="Picture 22">
                  <a:extLst>
                    <a:ext uri="{FF2B5EF4-FFF2-40B4-BE49-F238E27FC236}">
                      <a16:creationId xmlns:a16="http://schemas.microsoft.com/office/drawing/2014/main" id="{B9DE20B4-E594-4546-870A-3E3248F00C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8" name="Picture 23">
                  <a:extLst>
                    <a:ext uri="{FF2B5EF4-FFF2-40B4-BE49-F238E27FC236}">
                      <a16:creationId xmlns:a16="http://schemas.microsoft.com/office/drawing/2014/main" id="{0151CC5F-E8BA-41EF-BCFB-105A7F4E64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7" name="Group 56">
                <a:extLst>
                  <a:ext uri="{FF2B5EF4-FFF2-40B4-BE49-F238E27FC236}">
                    <a16:creationId xmlns:a16="http://schemas.microsoft.com/office/drawing/2014/main" id="{1B05B2D3-2AF2-4C7D-B818-97D550CC9269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59" name="Picture 14">
                  <a:extLst>
                    <a:ext uri="{FF2B5EF4-FFF2-40B4-BE49-F238E27FC236}">
                      <a16:creationId xmlns:a16="http://schemas.microsoft.com/office/drawing/2014/main" id="{FBBA3E33-2EBF-4A33-97B9-1BCA2D3718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0" name="Picture 15">
                  <a:extLst>
                    <a:ext uri="{FF2B5EF4-FFF2-40B4-BE49-F238E27FC236}">
                      <a16:creationId xmlns:a16="http://schemas.microsoft.com/office/drawing/2014/main" id="{BC7C2119-57BD-49E4-ACB9-EF4D798BD51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1" name="Picture 16">
                  <a:extLst>
                    <a:ext uri="{FF2B5EF4-FFF2-40B4-BE49-F238E27FC236}">
                      <a16:creationId xmlns:a16="http://schemas.microsoft.com/office/drawing/2014/main" id="{8C00F3DD-A5E1-4D3A-A81A-753111F6A2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2" name="Picture 17">
                  <a:extLst>
                    <a:ext uri="{FF2B5EF4-FFF2-40B4-BE49-F238E27FC236}">
                      <a16:creationId xmlns:a16="http://schemas.microsoft.com/office/drawing/2014/main" id="{7E880317-E33C-4F80-A462-989FB17A5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3" name="Picture 18">
                  <a:extLst>
                    <a:ext uri="{FF2B5EF4-FFF2-40B4-BE49-F238E27FC236}">
                      <a16:creationId xmlns:a16="http://schemas.microsoft.com/office/drawing/2014/main" id="{D021AAF2-4C1F-468B-B833-1B163AC4BB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4" name="Picture 19">
                  <a:extLst>
                    <a:ext uri="{FF2B5EF4-FFF2-40B4-BE49-F238E27FC236}">
                      <a16:creationId xmlns:a16="http://schemas.microsoft.com/office/drawing/2014/main" id="{404E82E7-DB2B-453E-B446-76DF12861C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5" name="Picture 20">
                  <a:extLst>
                    <a:ext uri="{FF2B5EF4-FFF2-40B4-BE49-F238E27FC236}">
                      <a16:creationId xmlns:a16="http://schemas.microsoft.com/office/drawing/2014/main" id="{F80ED281-0540-4009-B75B-B5C4088F42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6" name="Picture 21">
                  <a:extLst>
                    <a:ext uri="{FF2B5EF4-FFF2-40B4-BE49-F238E27FC236}">
                      <a16:creationId xmlns:a16="http://schemas.microsoft.com/office/drawing/2014/main" id="{97F62E9C-9219-4ECA-AF2C-3FB5F61B2A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7" name="Picture 22">
                  <a:extLst>
                    <a:ext uri="{FF2B5EF4-FFF2-40B4-BE49-F238E27FC236}">
                      <a16:creationId xmlns:a16="http://schemas.microsoft.com/office/drawing/2014/main" id="{12C4B556-36E5-45FB-8274-03308F4CF8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8" name="Picture 23">
                  <a:extLst>
                    <a:ext uri="{FF2B5EF4-FFF2-40B4-BE49-F238E27FC236}">
                      <a16:creationId xmlns:a16="http://schemas.microsoft.com/office/drawing/2014/main" id="{AD5F09FD-B1D0-4680-BA8F-C79A082681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8" name="Group 56">
                <a:extLst>
                  <a:ext uri="{FF2B5EF4-FFF2-40B4-BE49-F238E27FC236}">
                    <a16:creationId xmlns:a16="http://schemas.microsoft.com/office/drawing/2014/main" id="{35F7DE74-52A9-4BD6-BD24-231C55FE91D4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49" name="Picture 1548">
                  <a:extLst>
                    <a:ext uri="{FF2B5EF4-FFF2-40B4-BE49-F238E27FC236}">
                      <a16:creationId xmlns:a16="http://schemas.microsoft.com/office/drawing/2014/main" id="{419467C1-46B3-4A1C-930B-7CBFCEA1FC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0" name="Picture 1549">
                  <a:extLst>
                    <a:ext uri="{FF2B5EF4-FFF2-40B4-BE49-F238E27FC236}">
                      <a16:creationId xmlns:a16="http://schemas.microsoft.com/office/drawing/2014/main" id="{BA38A9A4-CA6D-4175-937D-4F231EE11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1" name="Picture 1550">
                  <a:extLst>
                    <a:ext uri="{FF2B5EF4-FFF2-40B4-BE49-F238E27FC236}">
                      <a16:creationId xmlns:a16="http://schemas.microsoft.com/office/drawing/2014/main" id="{74D50592-B11D-4A19-9491-0497AAF60E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2" name="Picture 1551">
                  <a:extLst>
                    <a:ext uri="{FF2B5EF4-FFF2-40B4-BE49-F238E27FC236}">
                      <a16:creationId xmlns:a16="http://schemas.microsoft.com/office/drawing/2014/main" id="{3C11D064-05B9-4BC2-ACB8-480E5DFFBC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3" name="Picture 1552">
                  <a:extLst>
                    <a:ext uri="{FF2B5EF4-FFF2-40B4-BE49-F238E27FC236}">
                      <a16:creationId xmlns:a16="http://schemas.microsoft.com/office/drawing/2014/main" id="{2E264603-DD06-4DDD-B2A0-CCAB01FAA4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4" name="Picture 1553">
                  <a:extLst>
                    <a:ext uri="{FF2B5EF4-FFF2-40B4-BE49-F238E27FC236}">
                      <a16:creationId xmlns:a16="http://schemas.microsoft.com/office/drawing/2014/main" id="{23E67CBA-9BF8-4EFF-9F6F-04CFA908A5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5" name="Picture 1554">
                  <a:extLst>
                    <a:ext uri="{FF2B5EF4-FFF2-40B4-BE49-F238E27FC236}">
                      <a16:creationId xmlns:a16="http://schemas.microsoft.com/office/drawing/2014/main" id="{C38A435F-58F5-419E-9365-B3453CC7F7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6" name="Picture 1555">
                  <a:extLst>
                    <a:ext uri="{FF2B5EF4-FFF2-40B4-BE49-F238E27FC236}">
                      <a16:creationId xmlns:a16="http://schemas.microsoft.com/office/drawing/2014/main" id="{4C34D301-F35E-4A50-8BC6-44B00310897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7" name="Picture 1556">
                  <a:extLst>
                    <a:ext uri="{FF2B5EF4-FFF2-40B4-BE49-F238E27FC236}">
                      <a16:creationId xmlns:a16="http://schemas.microsoft.com/office/drawing/2014/main" id="{550DBF96-1774-48E5-BD41-C4DB218D63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8" name="Picture 1557">
                  <a:extLst>
                    <a:ext uri="{FF2B5EF4-FFF2-40B4-BE49-F238E27FC236}">
                      <a16:creationId xmlns:a16="http://schemas.microsoft.com/office/drawing/2014/main" id="{5971985D-C838-4425-89B9-9B6ED86207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535" name="Flowchart: Data 1534">
              <a:extLst>
                <a:ext uri="{FF2B5EF4-FFF2-40B4-BE49-F238E27FC236}">
                  <a16:creationId xmlns:a16="http://schemas.microsoft.com/office/drawing/2014/main" id="{A954362B-366B-4DA9-B347-44EB81E98A9A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36" name="Flowchart: Data 1535">
              <a:extLst>
                <a:ext uri="{FF2B5EF4-FFF2-40B4-BE49-F238E27FC236}">
                  <a16:creationId xmlns:a16="http://schemas.microsoft.com/office/drawing/2014/main" id="{A428BABD-6D71-41B1-83C6-8D5405863E62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37" name="Rectangle 1536">
              <a:extLst>
                <a:ext uri="{FF2B5EF4-FFF2-40B4-BE49-F238E27FC236}">
                  <a16:creationId xmlns:a16="http://schemas.microsoft.com/office/drawing/2014/main" id="{C5196361-69CF-4DEE-B172-3DE26355D579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8" name="Rectangle 1537">
              <a:extLst>
                <a:ext uri="{FF2B5EF4-FFF2-40B4-BE49-F238E27FC236}">
                  <a16:creationId xmlns:a16="http://schemas.microsoft.com/office/drawing/2014/main" id="{6CCCAC25-BC56-492B-A75E-9563A1703CEC}"/>
                </a:ext>
              </a:extLst>
            </p:cNvPr>
            <p:cNvSpPr/>
            <p:nvPr/>
          </p:nvSpPr>
          <p:spPr>
            <a:xfrm>
              <a:off x="5821918" y="1383757"/>
              <a:ext cx="12276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65" name="Group 1764">
            <a:extLst>
              <a:ext uri="{FF2B5EF4-FFF2-40B4-BE49-F238E27FC236}">
                <a16:creationId xmlns:a16="http://schemas.microsoft.com/office/drawing/2014/main" id="{E9E29B25-C16B-4C93-A848-E67BE14E3392}"/>
              </a:ext>
            </a:extLst>
          </p:cNvPr>
          <p:cNvGrpSpPr/>
          <p:nvPr/>
        </p:nvGrpSpPr>
        <p:grpSpPr>
          <a:xfrm rot="10800000">
            <a:off x="555902" y="1532843"/>
            <a:ext cx="1659716" cy="1650947"/>
            <a:chOff x="5820464" y="1376733"/>
            <a:chExt cx="1659716" cy="1650947"/>
          </a:xfrm>
        </p:grpSpPr>
        <p:grpSp>
          <p:nvGrpSpPr>
            <p:cNvPr id="1766" name="Group 1765">
              <a:extLst>
                <a:ext uri="{FF2B5EF4-FFF2-40B4-BE49-F238E27FC236}">
                  <a16:creationId xmlns:a16="http://schemas.microsoft.com/office/drawing/2014/main" id="{FC36574C-5E0C-4274-8534-81940B7E1DB0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771" name="Group 56">
                <a:extLst>
                  <a:ext uri="{FF2B5EF4-FFF2-40B4-BE49-F238E27FC236}">
                    <a16:creationId xmlns:a16="http://schemas.microsoft.com/office/drawing/2014/main" id="{860A9914-F14E-4346-94BC-94F5249BF460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71" name="Picture 14">
                  <a:extLst>
                    <a:ext uri="{FF2B5EF4-FFF2-40B4-BE49-F238E27FC236}">
                      <a16:creationId xmlns:a16="http://schemas.microsoft.com/office/drawing/2014/main" id="{FD89B5AE-C065-48B3-A98D-D573F0164E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2" name="Picture 15">
                  <a:extLst>
                    <a:ext uri="{FF2B5EF4-FFF2-40B4-BE49-F238E27FC236}">
                      <a16:creationId xmlns:a16="http://schemas.microsoft.com/office/drawing/2014/main" id="{1CB0E690-C016-47A3-A8FD-A84D5CF8DF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3" name="Picture 16">
                  <a:extLst>
                    <a:ext uri="{FF2B5EF4-FFF2-40B4-BE49-F238E27FC236}">
                      <a16:creationId xmlns:a16="http://schemas.microsoft.com/office/drawing/2014/main" id="{55C5CA6C-3FCB-4393-A179-7802EE7EFE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4" name="Picture 17">
                  <a:extLst>
                    <a:ext uri="{FF2B5EF4-FFF2-40B4-BE49-F238E27FC236}">
                      <a16:creationId xmlns:a16="http://schemas.microsoft.com/office/drawing/2014/main" id="{58CF61F8-59B1-4F33-9ADD-2AA285F2FB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5" name="Picture 18">
                  <a:extLst>
                    <a:ext uri="{FF2B5EF4-FFF2-40B4-BE49-F238E27FC236}">
                      <a16:creationId xmlns:a16="http://schemas.microsoft.com/office/drawing/2014/main" id="{3624A27A-2A29-4FC2-94BB-AAF57693DB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6" name="Picture 19">
                  <a:extLst>
                    <a:ext uri="{FF2B5EF4-FFF2-40B4-BE49-F238E27FC236}">
                      <a16:creationId xmlns:a16="http://schemas.microsoft.com/office/drawing/2014/main" id="{5EB9DBA3-15B9-44D6-82D6-B02CFC890D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7" name="Picture 20">
                  <a:extLst>
                    <a:ext uri="{FF2B5EF4-FFF2-40B4-BE49-F238E27FC236}">
                      <a16:creationId xmlns:a16="http://schemas.microsoft.com/office/drawing/2014/main" id="{17CA9B90-7025-42E9-B995-1015FB656D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8" name="Picture 21">
                  <a:extLst>
                    <a:ext uri="{FF2B5EF4-FFF2-40B4-BE49-F238E27FC236}">
                      <a16:creationId xmlns:a16="http://schemas.microsoft.com/office/drawing/2014/main" id="{A2D84F69-718F-4322-B94B-D94979C51D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9" name="Picture 22">
                  <a:extLst>
                    <a:ext uri="{FF2B5EF4-FFF2-40B4-BE49-F238E27FC236}">
                      <a16:creationId xmlns:a16="http://schemas.microsoft.com/office/drawing/2014/main" id="{15D2AF6D-2E11-4CB6-B859-E759115850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80" name="Picture 23">
                  <a:extLst>
                    <a:ext uri="{FF2B5EF4-FFF2-40B4-BE49-F238E27FC236}">
                      <a16:creationId xmlns:a16="http://schemas.microsoft.com/office/drawing/2014/main" id="{2A9ECBEC-132D-48E7-ACF0-DEDF7144A5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2" name="Group 56">
                <a:extLst>
                  <a:ext uri="{FF2B5EF4-FFF2-40B4-BE49-F238E27FC236}">
                    <a16:creationId xmlns:a16="http://schemas.microsoft.com/office/drawing/2014/main" id="{AF54A4DC-55E8-4BD4-B0A8-9C578B5E7767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61" name="Picture 14">
                  <a:extLst>
                    <a:ext uri="{FF2B5EF4-FFF2-40B4-BE49-F238E27FC236}">
                      <a16:creationId xmlns:a16="http://schemas.microsoft.com/office/drawing/2014/main" id="{F3BD611F-7F47-458E-AD32-7825CD7214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2" name="Picture 15">
                  <a:extLst>
                    <a:ext uri="{FF2B5EF4-FFF2-40B4-BE49-F238E27FC236}">
                      <a16:creationId xmlns:a16="http://schemas.microsoft.com/office/drawing/2014/main" id="{12BB12F1-23EC-4126-B5DF-F93FF262D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3" name="Picture 16">
                  <a:extLst>
                    <a:ext uri="{FF2B5EF4-FFF2-40B4-BE49-F238E27FC236}">
                      <a16:creationId xmlns:a16="http://schemas.microsoft.com/office/drawing/2014/main" id="{B14AA2E7-4AEA-4498-B92D-43BC11140C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4" name="Picture 17">
                  <a:extLst>
                    <a:ext uri="{FF2B5EF4-FFF2-40B4-BE49-F238E27FC236}">
                      <a16:creationId xmlns:a16="http://schemas.microsoft.com/office/drawing/2014/main" id="{51AF71AC-708E-419B-B5DE-EC934C6331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5" name="Picture 18">
                  <a:extLst>
                    <a:ext uri="{FF2B5EF4-FFF2-40B4-BE49-F238E27FC236}">
                      <a16:creationId xmlns:a16="http://schemas.microsoft.com/office/drawing/2014/main" id="{DD4C0F09-D429-468A-A994-C65D652F55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6" name="Picture 19">
                  <a:extLst>
                    <a:ext uri="{FF2B5EF4-FFF2-40B4-BE49-F238E27FC236}">
                      <a16:creationId xmlns:a16="http://schemas.microsoft.com/office/drawing/2014/main" id="{62A8156B-E0B9-4C8D-A8AC-52DA6223B9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7" name="Picture 20">
                  <a:extLst>
                    <a:ext uri="{FF2B5EF4-FFF2-40B4-BE49-F238E27FC236}">
                      <a16:creationId xmlns:a16="http://schemas.microsoft.com/office/drawing/2014/main" id="{7BE0AC1D-4D1F-46FF-B211-0A88A11369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8" name="Picture 21">
                  <a:extLst>
                    <a:ext uri="{FF2B5EF4-FFF2-40B4-BE49-F238E27FC236}">
                      <a16:creationId xmlns:a16="http://schemas.microsoft.com/office/drawing/2014/main" id="{D12644E0-5F32-4EE0-A5C5-A984AEFEC7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9" name="Picture 22">
                  <a:extLst>
                    <a:ext uri="{FF2B5EF4-FFF2-40B4-BE49-F238E27FC236}">
                      <a16:creationId xmlns:a16="http://schemas.microsoft.com/office/drawing/2014/main" id="{7445FF19-9F78-4F4B-B3EE-31EE10005F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0" name="Picture 23">
                  <a:extLst>
                    <a:ext uri="{FF2B5EF4-FFF2-40B4-BE49-F238E27FC236}">
                      <a16:creationId xmlns:a16="http://schemas.microsoft.com/office/drawing/2014/main" id="{869194C1-9BD8-4921-8538-1DA440BA1A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3" name="Group 56">
                <a:extLst>
                  <a:ext uri="{FF2B5EF4-FFF2-40B4-BE49-F238E27FC236}">
                    <a16:creationId xmlns:a16="http://schemas.microsoft.com/office/drawing/2014/main" id="{1979E392-E011-4719-AC4A-0103751AC4B4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51" name="Picture 14">
                  <a:extLst>
                    <a:ext uri="{FF2B5EF4-FFF2-40B4-BE49-F238E27FC236}">
                      <a16:creationId xmlns:a16="http://schemas.microsoft.com/office/drawing/2014/main" id="{FA659813-1684-418A-9362-7B895AAC32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2" name="Picture 15">
                  <a:extLst>
                    <a:ext uri="{FF2B5EF4-FFF2-40B4-BE49-F238E27FC236}">
                      <a16:creationId xmlns:a16="http://schemas.microsoft.com/office/drawing/2014/main" id="{59D0BD7E-9A07-450B-B03C-9991946BC1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3" name="Picture 16">
                  <a:extLst>
                    <a:ext uri="{FF2B5EF4-FFF2-40B4-BE49-F238E27FC236}">
                      <a16:creationId xmlns:a16="http://schemas.microsoft.com/office/drawing/2014/main" id="{0789ECA8-9EFF-4C02-9E55-6BBEB86E8C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4" name="Picture 17">
                  <a:extLst>
                    <a:ext uri="{FF2B5EF4-FFF2-40B4-BE49-F238E27FC236}">
                      <a16:creationId xmlns:a16="http://schemas.microsoft.com/office/drawing/2014/main" id="{F640F4B7-A088-4060-AFEA-BC1706B07F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5" name="Picture 18">
                  <a:extLst>
                    <a:ext uri="{FF2B5EF4-FFF2-40B4-BE49-F238E27FC236}">
                      <a16:creationId xmlns:a16="http://schemas.microsoft.com/office/drawing/2014/main" id="{6112D01D-5EFD-4EF7-BD1B-725777CE1D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6" name="Picture 19">
                  <a:extLst>
                    <a:ext uri="{FF2B5EF4-FFF2-40B4-BE49-F238E27FC236}">
                      <a16:creationId xmlns:a16="http://schemas.microsoft.com/office/drawing/2014/main" id="{96201769-6E74-4247-A889-FAFC09DF7F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7" name="Picture 20">
                  <a:extLst>
                    <a:ext uri="{FF2B5EF4-FFF2-40B4-BE49-F238E27FC236}">
                      <a16:creationId xmlns:a16="http://schemas.microsoft.com/office/drawing/2014/main" id="{0DC23689-9989-47FC-94E2-7126116F1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8" name="Picture 21">
                  <a:extLst>
                    <a:ext uri="{FF2B5EF4-FFF2-40B4-BE49-F238E27FC236}">
                      <a16:creationId xmlns:a16="http://schemas.microsoft.com/office/drawing/2014/main" id="{41D0AE73-4612-49BD-A42A-8CD5832C3A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9" name="Picture 22">
                  <a:extLst>
                    <a:ext uri="{FF2B5EF4-FFF2-40B4-BE49-F238E27FC236}">
                      <a16:creationId xmlns:a16="http://schemas.microsoft.com/office/drawing/2014/main" id="{7A57F228-D260-46A3-BBD4-46850EAE2B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0" name="Picture 23">
                  <a:extLst>
                    <a:ext uri="{FF2B5EF4-FFF2-40B4-BE49-F238E27FC236}">
                      <a16:creationId xmlns:a16="http://schemas.microsoft.com/office/drawing/2014/main" id="{A3C71658-E1B3-4607-8280-02618E8CA5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4" name="Group 56">
                <a:extLst>
                  <a:ext uri="{FF2B5EF4-FFF2-40B4-BE49-F238E27FC236}">
                    <a16:creationId xmlns:a16="http://schemas.microsoft.com/office/drawing/2014/main" id="{0947AD49-170E-420D-B846-512BDC1F7D4C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41" name="Picture 14">
                  <a:extLst>
                    <a:ext uri="{FF2B5EF4-FFF2-40B4-BE49-F238E27FC236}">
                      <a16:creationId xmlns:a16="http://schemas.microsoft.com/office/drawing/2014/main" id="{E31B3F5A-7505-4EF7-8504-3B0A8921C8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2" name="Picture 15">
                  <a:extLst>
                    <a:ext uri="{FF2B5EF4-FFF2-40B4-BE49-F238E27FC236}">
                      <a16:creationId xmlns:a16="http://schemas.microsoft.com/office/drawing/2014/main" id="{67CC652B-ED26-42F7-9313-693F0E9FAB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3" name="Picture 16">
                  <a:extLst>
                    <a:ext uri="{FF2B5EF4-FFF2-40B4-BE49-F238E27FC236}">
                      <a16:creationId xmlns:a16="http://schemas.microsoft.com/office/drawing/2014/main" id="{7E8A31A0-D6B9-4B02-8389-4BFEB6F827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4" name="Picture 17">
                  <a:extLst>
                    <a:ext uri="{FF2B5EF4-FFF2-40B4-BE49-F238E27FC236}">
                      <a16:creationId xmlns:a16="http://schemas.microsoft.com/office/drawing/2014/main" id="{8CB19602-FCC0-406F-87C6-198D765D82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5" name="Picture 18">
                  <a:extLst>
                    <a:ext uri="{FF2B5EF4-FFF2-40B4-BE49-F238E27FC236}">
                      <a16:creationId xmlns:a16="http://schemas.microsoft.com/office/drawing/2014/main" id="{BAA7B950-F4B4-4F65-9325-E98B89D4B3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6" name="Picture 19">
                  <a:extLst>
                    <a:ext uri="{FF2B5EF4-FFF2-40B4-BE49-F238E27FC236}">
                      <a16:creationId xmlns:a16="http://schemas.microsoft.com/office/drawing/2014/main" id="{B4FBFF11-927F-4879-95E0-8F1AE7D6A8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7" name="Picture 20">
                  <a:extLst>
                    <a:ext uri="{FF2B5EF4-FFF2-40B4-BE49-F238E27FC236}">
                      <a16:creationId xmlns:a16="http://schemas.microsoft.com/office/drawing/2014/main" id="{7AE1EA07-3CE6-4692-8778-77D3D416AE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8" name="Picture 21">
                  <a:extLst>
                    <a:ext uri="{FF2B5EF4-FFF2-40B4-BE49-F238E27FC236}">
                      <a16:creationId xmlns:a16="http://schemas.microsoft.com/office/drawing/2014/main" id="{21946EB7-B99D-43DA-941F-329383E6D6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9" name="Picture 22">
                  <a:extLst>
                    <a:ext uri="{FF2B5EF4-FFF2-40B4-BE49-F238E27FC236}">
                      <a16:creationId xmlns:a16="http://schemas.microsoft.com/office/drawing/2014/main" id="{96E37FAB-F5EB-4230-B726-7A4DD6CC4E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0" name="Picture 23">
                  <a:extLst>
                    <a:ext uri="{FF2B5EF4-FFF2-40B4-BE49-F238E27FC236}">
                      <a16:creationId xmlns:a16="http://schemas.microsoft.com/office/drawing/2014/main" id="{4B14BAE9-DC13-4AD7-BA71-22C9831B04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5" name="Group 56">
                <a:extLst>
                  <a:ext uri="{FF2B5EF4-FFF2-40B4-BE49-F238E27FC236}">
                    <a16:creationId xmlns:a16="http://schemas.microsoft.com/office/drawing/2014/main" id="{7895B699-F121-4DF8-8636-6E1F9226190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31" name="Picture 14">
                  <a:extLst>
                    <a:ext uri="{FF2B5EF4-FFF2-40B4-BE49-F238E27FC236}">
                      <a16:creationId xmlns:a16="http://schemas.microsoft.com/office/drawing/2014/main" id="{505DB05D-C4D8-4CF2-BD0D-B2A905B2C0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2" name="Picture 15">
                  <a:extLst>
                    <a:ext uri="{FF2B5EF4-FFF2-40B4-BE49-F238E27FC236}">
                      <a16:creationId xmlns:a16="http://schemas.microsoft.com/office/drawing/2014/main" id="{61F5222E-0643-4A53-85D7-9887E03AA6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3" name="Picture 16">
                  <a:extLst>
                    <a:ext uri="{FF2B5EF4-FFF2-40B4-BE49-F238E27FC236}">
                      <a16:creationId xmlns:a16="http://schemas.microsoft.com/office/drawing/2014/main" id="{445F9B49-CBB1-4E55-AC9A-821C9C084F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4" name="Picture 17">
                  <a:extLst>
                    <a:ext uri="{FF2B5EF4-FFF2-40B4-BE49-F238E27FC236}">
                      <a16:creationId xmlns:a16="http://schemas.microsoft.com/office/drawing/2014/main" id="{2D4C80A8-FB4A-43DB-802D-3E63F7CFEA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5" name="Picture 18">
                  <a:extLst>
                    <a:ext uri="{FF2B5EF4-FFF2-40B4-BE49-F238E27FC236}">
                      <a16:creationId xmlns:a16="http://schemas.microsoft.com/office/drawing/2014/main" id="{1F96B1FD-BA3F-4F72-AA1C-47E84B2B05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6" name="Picture 19">
                  <a:extLst>
                    <a:ext uri="{FF2B5EF4-FFF2-40B4-BE49-F238E27FC236}">
                      <a16:creationId xmlns:a16="http://schemas.microsoft.com/office/drawing/2014/main" id="{FAF2E401-8860-4FDA-81BD-62558157B9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7" name="Picture 20">
                  <a:extLst>
                    <a:ext uri="{FF2B5EF4-FFF2-40B4-BE49-F238E27FC236}">
                      <a16:creationId xmlns:a16="http://schemas.microsoft.com/office/drawing/2014/main" id="{B0D0F193-0558-41B7-9A85-A00413EF77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8" name="Picture 21">
                  <a:extLst>
                    <a:ext uri="{FF2B5EF4-FFF2-40B4-BE49-F238E27FC236}">
                      <a16:creationId xmlns:a16="http://schemas.microsoft.com/office/drawing/2014/main" id="{9B47AEB3-B60D-44BF-A7EE-4EBBB0D15C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9" name="Picture 22">
                  <a:extLst>
                    <a:ext uri="{FF2B5EF4-FFF2-40B4-BE49-F238E27FC236}">
                      <a16:creationId xmlns:a16="http://schemas.microsoft.com/office/drawing/2014/main" id="{C108C627-F65C-4B15-80AB-FCBA678BCD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0" name="Picture 23">
                  <a:extLst>
                    <a:ext uri="{FF2B5EF4-FFF2-40B4-BE49-F238E27FC236}">
                      <a16:creationId xmlns:a16="http://schemas.microsoft.com/office/drawing/2014/main" id="{93E55283-CDB6-4C62-8672-BA324981DE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6" name="Group 56">
                <a:extLst>
                  <a:ext uri="{FF2B5EF4-FFF2-40B4-BE49-F238E27FC236}">
                    <a16:creationId xmlns:a16="http://schemas.microsoft.com/office/drawing/2014/main" id="{CCEEE5FA-8E1B-40D0-A865-262D5339E36F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21" name="Picture 14">
                  <a:extLst>
                    <a:ext uri="{FF2B5EF4-FFF2-40B4-BE49-F238E27FC236}">
                      <a16:creationId xmlns:a16="http://schemas.microsoft.com/office/drawing/2014/main" id="{80B1EDDB-2A26-4826-AF75-227DFB3E7A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2" name="Picture 15">
                  <a:extLst>
                    <a:ext uri="{FF2B5EF4-FFF2-40B4-BE49-F238E27FC236}">
                      <a16:creationId xmlns:a16="http://schemas.microsoft.com/office/drawing/2014/main" id="{D9216F3C-52A4-4219-912F-682E6A2A48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3" name="Picture 16">
                  <a:extLst>
                    <a:ext uri="{FF2B5EF4-FFF2-40B4-BE49-F238E27FC236}">
                      <a16:creationId xmlns:a16="http://schemas.microsoft.com/office/drawing/2014/main" id="{1750BA7F-A9DD-45BB-9597-7C06E98C63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4" name="Picture 17">
                  <a:extLst>
                    <a:ext uri="{FF2B5EF4-FFF2-40B4-BE49-F238E27FC236}">
                      <a16:creationId xmlns:a16="http://schemas.microsoft.com/office/drawing/2014/main" id="{CCEB952E-BE0B-4799-9E14-AD8AD538E5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5" name="Picture 18">
                  <a:extLst>
                    <a:ext uri="{FF2B5EF4-FFF2-40B4-BE49-F238E27FC236}">
                      <a16:creationId xmlns:a16="http://schemas.microsoft.com/office/drawing/2014/main" id="{9ED15FA6-12BF-4F29-9FB5-E47D9FC953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6" name="Picture 19">
                  <a:extLst>
                    <a:ext uri="{FF2B5EF4-FFF2-40B4-BE49-F238E27FC236}">
                      <a16:creationId xmlns:a16="http://schemas.microsoft.com/office/drawing/2014/main" id="{FE71B79A-ECF6-4517-8CD8-7B948FF4DA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7" name="Picture 20">
                  <a:extLst>
                    <a:ext uri="{FF2B5EF4-FFF2-40B4-BE49-F238E27FC236}">
                      <a16:creationId xmlns:a16="http://schemas.microsoft.com/office/drawing/2014/main" id="{C43F64BA-8C08-440D-9CBB-9BE050CB7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8" name="Picture 21">
                  <a:extLst>
                    <a:ext uri="{FF2B5EF4-FFF2-40B4-BE49-F238E27FC236}">
                      <a16:creationId xmlns:a16="http://schemas.microsoft.com/office/drawing/2014/main" id="{B8781BCB-A99D-4BDC-9D3A-0EA181EEFA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9" name="Picture 22">
                  <a:extLst>
                    <a:ext uri="{FF2B5EF4-FFF2-40B4-BE49-F238E27FC236}">
                      <a16:creationId xmlns:a16="http://schemas.microsoft.com/office/drawing/2014/main" id="{467618CB-FF94-434D-9FB9-98FE127BB8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0" name="Picture 23">
                  <a:extLst>
                    <a:ext uri="{FF2B5EF4-FFF2-40B4-BE49-F238E27FC236}">
                      <a16:creationId xmlns:a16="http://schemas.microsoft.com/office/drawing/2014/main" id="{0CD49E56-6B1D-4DFE-898D-AEE9DD3D57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7" name="Group 56">
                <a:extLst>
                  <a:ext uri="{FF2B5EF4-FFF2-40B4-BE49-F238E27FC236}">
                    <a16:creationId xmlns:a16="http://schemas.microsoft.com/office/drawing/2014/main" id="{6F1E3AC2-BCE3-4CBD-B74A-2AF632D2BECA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11" name="Picture 14">
                  <a:extLst>
                    <a:ext uri="{FF2B5EF4-FFF2-40B4-BE49-F238E27FC236}">
                      <a16:creationId xmlns:a16="http://schemas.microsoft.com/office/drawing/2014/main" id="{9335CAA2-4492-4986-8F90-6CBCC73B1B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2" name="Picture 15">
                  <a:extLst>
                    <a:ext uri="{FF2B5EF4-FFF2-40B4-BE49-F238E27FC236}">
                      <a16:creationId xmlns:a16="http://schemas.microsoft.com/office/drawing/2014/main" id="{077D34E6-417A-4896-AAD3-B982423A1C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3" name="Picture 16">
                  <a:extLst>
                    <a:ext uri="{FF2B5EF4-FFF2-40B4-BE49-F238E27FC236}">
                      <a16:creationId xmlns:a16="http://schemas.microsoft.com/office/drawing/2014/main" id="{A3183369-F8B7-4243-8896-2022EC1E5D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4" name="Picture 17">
                  <a:extLst>
                    <a:ext uri="{FF2B5EF4-FFF2-40B4-BE49-F238E27FC236}">
                      <a16:creationId xmlns:a16="http://schemas.microsoft.com/office/drawing/2014/main" id="{99B7FA38-5055-4CE9-B394-29B0FFE898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5" name="Picture 18">
                  <a:extLst>
                    <a:ext uri="{FF2B5EF4-FFF2-40B4-BE49-F238E27FC236}">
                      <a16:creationId xmlns:a16="http://schemas.microsoft.com/office/drawing/2014/main" id="{4895A974-B225-4DF0-AB42-09E1EADCBA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6" name="Picture 19">
                  <a:extLst>
                    <a:ext uri="{FF2B5EF4-FFF2-40B4-BE49-F238E27FC236}">
                      <a16:creationId xmlns:a16="http://schemas.microsoft.com/office/drawing/2014/main" id="{E6D91B95-1F30-4D34-AB12-F274335BD5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7" name="Picture 20">
                  <a:extLst>
                    <a:ext uri="{FF2B5EF4-FFF2-40B4-BE49-F238E27FC236}">
                      <a16:creationId xmlns:a16="http://schemas.microsoft.com/office/drawing/2014/main" id="{6B0B405A-8594-4C6C-B614-8AA6E0A9D6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8" name="Picture 21">
                  <a:extLst>
                    <a:ext uri="{FF2B5EF4-FFF2-40B4-BE49-F238E27FC236}">
                      <a16:creationId xmlns:a16="http://schemas.microsoft.com/office/drawing/2014/main" id="{CF9F9125-9698-4738-8468-235509A564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9" name="Picture 22">
                  <a:extLst>
                    <a:ext uri="{FF2B5EF4-FFF2-40B4-BE49-F238E27FC236}">
                      <a16:creationId xmlns:a16="http://schemas.microsoft.com/office/drawing/2014/main" id="{3AF2E50F-D4B8-4985-9F4B-EB8ABB2B54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0" name="Picture 23">
                  <a:extLst>
                    <a:ext uri="{FF2B5EF4-FFF2-40B4-BE49-F238E27FC236}">
                      <a16:creationId xmlns:a16="http://schemas.microsoft.com/office/drawing/2014/main" id="{A5599E62-6036-4ED0-92F2-8A1F10163D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8" name="Group 56">
                <a:extLst>
                  <a:ext uri="{FF2B5EF4-FFF2-40B4-BE49-F238E27FC236}">
                    <a16:creationId xmlns:a16="http://schemas.microsoft.com/office/drawing/2014/main" id="{34F595B5-ABA2-47E5-BBF1-096589985AFD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01" name="Picture 14">
                  <a:extLst>
                    <a:ext uri="{FF2B5EF4-FFF2-40B4-BE49-F238E27FC236}">
                      <a16:creationId xmlns:a16="http://schemas.microsoft.com/office/drawing/2014/main" id="{BDF0A703-E627-4561-8548-449BF04167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2" name="Picture 15">
                  <a:extLst>
                    <a:ext uri="{FF2B5EF4-FFF2-40B4-BE49-F238E27FC236}">
                      <a16:creationId xmlns:a16="http://schemas.microsoft.com/office/drawing/2014/main" id="{0F00D456-34CF-47C9-BADA-8E952918C8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3" name="Picture 16">
                  <a:extLst>
                    <a:ext uri="{FF2B5EF4-FFF2-40B4-BE49-F238E27FC236}">
                      <a16:creationId xmlns:a16="http://schemas.microsoft.com/office/drawing/2014/main" id="{F8FE6381-11EB-4973-BE96-DC5ADDB53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4" name="Picture 17">
                  <a:extLst>
                    <a:ext uri="{FF2B5EF4-FFF2-40B4-BE49-F238E27FC236}">
                      <a16:creationId xmlns:a16="http://schemas.microsoft.com/office/drawing/2014/main" id="{BEC93E00-6732-41F4-8DE5-894E2F0135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5" name="Picture 18">
                  <a:extLst>
                    <a:ext uri="{FF2B5EF4-FFF2-40B4-BE49-F238E27FC236}">
                      <a16:creationId xmlns:a16="http://schemas.microsoft.com/office/drawing/2014/main" id="{410171F2-A032-434B-B505-8D0148084D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6" name="Picture 19">
                  <a:extLst>
                    <a:ext uri="{FF2B5EF4-FFF2-40B4-BE49-F238E27FC236}">
                      <a16:creationId xmlns:a16="http://schemas.microsoft.com/office/drawing/2014/main" id="{A01949A1-571C-4DAE-9080-48750220DF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7" name="Picture 20">
                  <a:extLst>
                    <a:ext uri="{FF2B5EF4-FFF2-40B4-BE49-F238E27FC236}">
                      <a16:creationId xmlns:a16="http://schemas.microsoft.com/office/drawing/2014/main" id="{C97EF802-F405-43F3-9C71-A65F21CD51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8" name="Picture 21">
                  <a:extLst>
                    <a:ext uri="{FF2B5EF4-FFF2-40B4-BE49-F238E27FC236}">
                      <a16:creationId xmlns:a16="http://schemas.microsoft.com/office/drawing/2014/main" id="{D341FA92-E72B-46F5-B12D-90A10BF343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9" name="Picture 22">
                  <a:extLst>
                    <a:ext uri="{FF2B5EF4-FFF2-40B4-BE49-F238E27FC236}">
                      <a16:creationId xmlns:a16="http://schemas.microsoft.com/office/drawing/2014/main" id="{1F0CF0EE-3D6D-4DB1-9D1C-AE018C08D5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0" name="Picture 23">
                  <a:extLst>
                    <a:ext uri="{FF2B5EF4-FFF2-40B4-BE49-F238E27FC236}">
                      <a16:creationId xmlns:a16="http://schemas.microsoft.com/office/drawing/2014/main" id="{27FEAD09-5F0C-4175-B6B1-4C24B7BC54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9" name="Group 56">
                <a:extLst>
                  <a:ext uri="{FF2B5EF4-FFF2-40B4-BE49-F238E27FC236}">
                    <a16:creationId xmlns:a16="http://schemas.microsoft.com/office/drawing/2014/main" id="{CD2ABAFF-6112-47F7-A43F-CFC61FE1F23E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91" name="Picture 14">
                  <a:extLst>
                    <a:ext uri="{FF2B5EF4-FFF2-40B4-BE49-F238E27FC236}">
                      <a16:creationId xmlns:a16="http://schemas.microsoft.com/office/drawing/2014/main" id="{117A9614-3CDE-4713-88DC-84A11D1C0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2" name="Picture 15">
                  <a:extLst>
                    <a:ext uri="{FF2B5EF4-FFF2-40B4-BE49-F238E27FC236}">
                      <a16:creationId xmlns:a16="http://schemas.microsoft.com/office/drawing/2014/main" id="{3465840B-3CCD-41FB-927C-2F9310D5B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3" name="Picture 16">
                  <a:extLst>
                    <a:ext uri="{FF2B5EF4-FFF2-40B4-BE49-F238E27FC236}">
                      <a16:creationId xmlns:a16="http://schemas.microsoft.com/office/drawing/2014/main" id="{83E9DB72-DDAA-419E-9C79-1AA6746E8C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4" name="Picture 17">
                  <a:extLst>
                    <a:ext uri="{FF2B5EF4-FFF2-40B4-BE49-F238E27FC236}">
                      <a16:creationId xmlns:a16="http://schemas.microsoft.com/office/drawing/2014/main" id="{6C537250-3425-404B-A80F-3835D034EB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5" name="Picture 18">
                  <a:extLst>
                    <a:ext uri="{FF2B5EF4-FFF2-40B4-BE49-F238E27FC236}">
                      <a16:creationId xmlns:a16="http://schemas.microsoft.com/office/drawing/2014/main" id="{095E17CA-A3AB-4985-9245-08DF3EEDD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6" name="Picture 19">
                  <a:extLst>
                    <a:ext uri="{FF2B5EF4-FFF2-40B4-BE49-F238E27FC236}">
                      <a16:creationId xmlns:a16="http://schemas.microsoft.com/office/drawing/2014/main" id="{9311782C-A280-4DEA-B3F1-292026EBC9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7" name="Picture 20">
                  <a:extLst>
                    <a:ext uri="{FF2B5EF4-FFF2-40B4-BE49-F238E27FC236}">
                      <a16:creationId xmlns:a16="http://schemas.microsoft.com/office/drawing/2014/main" id="{9A1FC7C4-29D9-47A7-AA2B-8B0C85291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8" name="Picture 21">
                  <a:extLst>
                    <a:ext uri="{FF2B5EF4-FFF2-40B4-BE49-F238E27FC236}">
                      <a16:creationId xmlns:a16="http://schemas.microsoft.com/office/drawing/2014/main" id="{845FD223-6D53-44A3-8545-D96ABFA766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9" name="Picture 22">
                  <a:extLst>
                    <a:ext uri="{FF2B5EF4-FFF2-40B4-BE49-F238E27FC236}">
                      <a16:creationId xmlns:a16="http://schemas.microsoft.com/office/drawing/2014/main" id="{1EBDAF2F-C6ED-4C7E-93F2-7E3F39D6FA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0" name="Picture 23">
                  <a:extLst>
                    <a:ext uri="{FF2B5EF4-FFF2-40B4-BE49-F238E27FC236}">
                      <a16:creationId xmlns:a16="http://schemas.microsoft.com/office/drawing/2014/main" id="{EEE7BBCA-31FA-439F-B41A-AEBADF994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80" name="Group 56">
                <a:extLst>
                  <a:ext uri="{FF2B5EF4-FFF2-40B4-BE49-F238E27FC236}">
                    <a16:creationId xmlns:a16="http://schemas.microsoft.com/office/drawing/2014/main" id="{8B1E2D6D-1F81-4F84-8D51-126D0A70A28F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81" name="Picture 1780">
                  <a:extLst>
                    <a:ext uri="{FF2B5EF4-FFF2-40B4-BE49-F238E27FC236}">
                      <a16:creationId xmlns:a16="http://schemas.microsoft.com/office/drawing/2014/main" id="{F906C502-798F-4393-B344-2E4E1255CB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2" name="Picture 1781">
                  <a:extLst>
                    <a:ext uri="{FF2B5EF4-FFF2-40B4-BE49-F238E27FC236}">
                      <a16:creationId xmlns:a16="http://schemas.microsoft.com/office/drawing/2014/main" id="{F5ACFD41-E8C9-47C6-A4CD-70385649AB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3" name="Picture 1782">
                  <a:extLst>
                    <a:ext uri="{FF2B5EF4-FFF2-40B4-BE49-F238E27FC236}">
                      <a16:creationId xmlns:a16="http://schemas.microsoft.com/office/drawing/2014/main" id="{885FD49F-E37A-4674-B2E4-3AEA1E426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4" name="Picture 1783">
                  <a:extLst>
                    <a:ext uri="{FF2B5EF4-FFF2-40B4-BE49-F238E27FC236}">
                      <a16:creationId xmlns:a16="http://schemas.microsoft.com/office/drawing/2014/main" id="{9D9C4B4A-9356-4B44-B9C4-173348FC67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5" name="Picture 1784">
                  <a:extLst>
                    <a:ext uri="{FF2B5EF4-FFF2-40B4-BE49-F238E27FC236}">
                      <a16:creationId xmlns:a16="http://schemas.microsoft.com/office/drawing/2014/main" id="{C9950B57-63D8-415D-965A-81DBF42997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6" name="Picture 1785">
                  <a:extLst>
                    <a:ext uri="{FF2B5EF4-FFF2-40B4-BE49-F238E27FC236}">
                      <a16:creationId xmlns:a16="http://schemas.microsoft.com/office/drawing/2014/main" id="{17D249C7-0DB9-4D24-A3C3-48C238654A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7" name="Picture 1786">
                  <a:extLst>
                    <a:ext uri="{FF2B5EF4-FFF2-40B4-BE49-F238E27FC236}">
                      <a16:creationId xmlns:a16="http://schemas.microsoft.com/office/drawing/2014/main" id="{75DF4010-00FC-47E4-8D19-C191013637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8" name="Picture 1787">
                  <a:extLst>
                    <a:ext uri="{FF2B5EF4-FFF2-40B4-BE49-F238E27FC236}">
                      <a16:creationId xmlns:a16="http://schemas.microsoft.com/office/drawing/2014/main" id="{DB2C3E21-E66C-4BEC-BDA5-B6A6FF30A8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9" name="Picture 1788">
                  <a:extLst>
                    <a:ext uri="{FF2B5EF4-FFF2-40B4-BE49-F238E27FC236}">
                      <a16:creationId xmlns:a16="http://schemas.microsoft.com/office/drawing/2014/main" id="{57B19F48-95DD-4980-956B-EB878D8786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0" name="Picture 1789">
                  <a:extLst>
                    <a:ext uri="{FF2B5EF4-FFF2-40B4-BE49-F238E27FC236}">
                      <a16:creationId xmlns:a16="http://schemas.microsoft.com/office/drawing/2014/main" id="{936BC32D-50DF-4E71-BAA5-793E11F550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767" name="Flowchart: Data 1766">
              <a:extLst>
                <a:ext uri="{FF2B5EF4-FFF2-40B4-BE49-F238E27FC236}">
                  <a16:creationId xmlns:a16="http://schemas.microsoft.com/office/drawing/2014/main" id="{AD227F24-542D-4931-93B9-0103AF6F78E8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8" name="Flowchart: Data 1767">
              <a:extLst>
                <a:ext uri="{FF2B5EF4-FFF2-40B4-BE49-F238E27FC236}">
                  <a16:creationId xmlns:a16="http://schemas.microsoft.com/office/drawing/2014/main" id="{9F829C23-974F-490E-B3A7-06028CC6A4DD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9" name="Rectangle 1768">
              <a:extLst>
                <a:ext uri="{FF2B5EF4-FFF2-40B4-BE49-F238E27FC236}">
                  <a16:creationId xmlns:a16="http://schemas.microsoft.com/office/drawing/2014/main" id="{896194DB-60A2-4291-8481-12F756D06271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0" name="Rectangle 1769">
              <a:extLst>
                <a:ext uri="{FF2B5EF4-FFF2-40B4-BE49-F238E27FC236}">
                  <a16:creationId xmlns:a16="http://schemas.microsoft.com/office/drawing/2014/main" id="{C6C58CC5-4DAB-46B2-BA12-F342FBE40006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81" name="Group 1880">
            <a:extLst>
              <a:ext uri="{FF2B5EF4-FFF2-40B4-BE49-F238E27FC236}">
                <a16:creationId xmlns:a16="http://schemas.microsoft.com/office/drawing/2014/main" id="{7C07ECB8-4B8A-4C87-B5D6-05C47A3355BD}"/>
              </a:ext>
            </a:extLst>
          </p:cNvPr>
          <p:cNvGrpSpPr/>
          <p:nvPr/>
        </p:nvGrpSpPr>
        <p:grpSpPr>
          <a:xfrm rot="10800000">
            <a:off x="573353" y="3309495"/>
            <a:ext cx="1659716" cy="1650947"/>
            <a:chOff x="5820464" y="1376733"/>
            <a:chExt cx="1659716" cy="1650947"/>
          </a:xfrm>
        </p:grpSpPr>
        <p:grpSp>
          <p:nvGrpSpPr>
            <p:cNvPr id="1882" name="Group 1881">
              <a:extLst>
                <a:ext uri="{FF2B5EF4-FFF2-40B4-BE49-F238E27FC236}">
                  <a16:creationId xmlns:a16="http://schemas.microsoft.com/office/drawing/2014/main" id="{8F207F2A-53CD-4F5F-B111-66D71867D301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887" name="Group 56">
                <a:extLst>
                  <a:ext uri="{FF2B5EF4-FFF2-40B4-BE49-F238E27FC236}">
                    <a16:creationId xmlns:a16="http://schemas.microsoft.com/office/drawing/2014/main" id="{D9891E82-9FC6-48BC-9896-6152BDFCF632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87" name="Picture 14">
                  <a:extLst>
                    <a:ext uri="{FF2B5EF4-FFF2-40B4-BE49-F238E27FC236}">
                      <a16:creationId xmlns:a16="http://schemas.microsoft.com/office/drawing/2014/main" id="{A58B0EA7-CD68-4E86-84A3-F193D3F394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8" name="Picture 15">
                  <a:extLst>
                    <a:ext uri="{FF2B5EF4-FFF2-40B4-BE49-F238E27FC236}">
                      <a16:creationId xmlns:a16="http://schemas.microsoft.com/office/drawing/2014/main" id="{B051A97B-FB07-459D-9071-634CFEC318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9" name="Picture 16">
                  <a:extLst>
                    <a:ext uri="{FF2B5EF4-FFF2-40B4-BE49-F238E27FC236}">
                      <a16:creationId xmlns:a16="http://schemas.microsoft.com/office/drawing/2014/main" id="{FDDA02E5-ACE8-4608-9512-81BB0158F9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0" name="Picture 17">
                  <a:extLst>
                    <a:ext uri="{FF2B5EF4-FFF2-40B4-BE49-F238E27FC236}">
                      <a16:creationId xmlns:a16="http://schemas.microsoft.com/office/drawing/2014/main" id="{56B4F246-AA3F-46EC-A041-E9D4043585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1" name="Picture 18">
                  <a:extLst>
                    <a:ext uri="{FF2B5EF4-FFF2-40B4-BE49-F238E27FC236}">
                      <a16:creationId xmlns:a16="http://schemas.microsoft.com/office/drawing/2014/main" id="{800542EA-8F13-4D97-A385-5AC59DAB0F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2" name="Picture 19">
                  <a:extLst>
                    <a:ext uri="{FF2B5EF4-FFF2-40B4-BE49-F238E27FC236}">
                      <a16:creationId xmlns:a16="http://schemas.microsoft.com/office/drawing/2014/main" id="{2028B0EB-29BD-44DD-AB74-E5DB2A6071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3" name="Picture 20">
                  <a:extLst>
                    <a:ext uri="{FF2B5EF4-FFF2-40B4-BE49-F238E27FC236}">
                      <a16:creationId xmlns:a16="http://schemas.microsoft.com/office/drawing/2014/main" id="{1623B6C3-B139-4C29-9529-0ED6EB2CE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4" name="Picture 21">
                  <a:extLst>
                    <a:ext uri="{FF2B5EF4-FFF2-40B4-BE49-F238E27FC236}">
                      <a16:creationId xmlns:a16="http://schemas.microsoft.com/office/drawing/2014/main" id="{D7CB1313-9FB9-4310-B0E7-1FBD55ECCD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5" name="Picture 22">
                  <a:extLst>
                    <a:ext uri="{FF2B5EF4-FFF2-40B4-BE49-F238E27FC236}">
                      <a16:creationId xmlns:a16="http://schemas.microsoft.com/office/drawing/2014/main" id="{CFC32337-B4D7-4249-ABF6-B921395C43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6" name="Picture 23">
                  <a:extLst>
                    <a:ext uri="{FF2B5EF4-FFF2-40B4-BE49-F238E27FC236}">
                      <a16:creationId xmlns:a16="http://schemas.microsoft.com/office/drawing/2014/main" id="{9A0ED398-8E7C-4719-9275-984FA60839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8" name="Group 56">
                <a:extLst>
                  <a:ext uri="{FF2B5EF4-FFF2-40B4-BE49-F238E27FC236}">
                    <a16:creationId xmlns:a16="http://schemas.microsoft.com/office/drawing/2014/main" id="{90ABD891-FFA2-464A-B6F2-D402D70AB291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77" name="Picture 14">
                  <a:extLst>
                    <a:ext uri="{FF2B5EF4-FFF2-40B4-BE49-F238E27FC236}">
                      <a16:creationId xmlns:a16="http://schemas.microsoft.com/office/drawing/2014/main" id="{C47BD376-7B1B-4FCE-82BE-3DE01F44D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8" name="Picture 15">
                  <a:extLst>
                    <a:ext uri="{FF2B5EF4-FFF2-40B4-BE49-F238E27FC236}">
                      <a16:creationId xmlns:a16="http://schemas.microsoft.com/office/drawing/2014/main" id="{5A983862-F53B-4C43-873C-8E3F155CD6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9" name="Picture 16">
                  <a:extLst>
                    <a:ext uri="{FF2B5EF4-FFF2-40B4-BE49-F238E27FC236}">
                      <a16:creationId xmlns:a16="http://schemas.microsoft.com/office/drawing/2014/main" id="{6F81BC5C-1CF4-4E1F-A239-3D2D4FCF9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0" name="Picture 17">
                  <a:extLst>
                    <a:ext uri="{FF2B5EF4-FFF2-40B4-BE49-F238E27FC236}">
                      <a16:creationId xmlns:a16="http://schemas.microsoft.com/office/drawing/2014/main" id="{5837CC26-7A83-44F4-89FD-CF1AE8688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1" name="Picture 18">
                  <a:extLst>
                    <a:ext uri="{FF2B5EF4-FFF2-40B4-BE49-F238E27FC236}">
                      <a16:creationId xmlns:a16="http://schemas.microsoft.com/office/drawing/2014/main" id="{CBB40A56-B6FC-4455-98A9-E4A84CBF0E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2" name="Picture 19">
                  <a:extLst>
                    <a:ext uri="{FF2B5EF4-FFF2-40B4-BE49-F238E27FC236}">
                      <a16:creationId xmlns:a16="http://schemas.microsoft.com/office/drawing/2014/main" id="{8EDBAE47-02D0-4935-8A47-F2C67B5F8C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3" name="Picture 20">
                  <a:extLst>
                    <a:ext uri="{FF2B5EF4-FFF2-40B4-BE49-F238E27FC236}">
                      <a16:creationId xmlns:a16="http://schemas.microsoft.com/office/drawing/2014/main" id="{C1277EFB-2974-4245-A69A-FF0919077C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4" name="Picture 21">
                  <a:extLst>
                    <a:ext uri="{FF2B5EF4-FFF2-40B4-BE49-F238E27FC236}">
                      <a16:creationId xmlns:a16="http://schemas.microsoft.com/office/drawing/2014/main" id="{58B0CE95-73C2-43AA-B672-C366F91E42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5" name="Picture 22">
                  <a:extLst>
                    <a:ext uri="{FF2B5EF4-FFF2-40B4-BE49-F238E27FC236}">
                      <a16:creationId xmlns:a16="http://schemas.microsoft.com/office/drawing/2014/main" id="{71B6D392-92DB-4B47-A126-B6B7CCB19A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6" name="Picture 23">
                  <a:extLst>
                    <a:ext uri="{FF2B5EF4-FFF2-40B4-BE49-F238E27FC236}">
                      <a16:creationId xmlns:a16="http://schemas.microsoft.com/office/drawing/2014/main" id="{0981AF09-2F9A-47FD-8C8D-5FD9DABF8F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9" name="Group 56">
                <a:extLst>
                  <a:ext uri="{FF2B5EF4-FFF2-40B4-BE49-F238E27FC236}">
                    <a16:creationId xmlns:a16="http://schemas.microsoft.com/office/drawing/2014/main" id="{1611877B-5F64-44FC-A6FE-BDFD537E4988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67" name="Picture 14">
                  <a:extLst>
                    <a:ext uri="{FF2B5EF4-FFF2-40B4-BE49-F238E27FC236}">
                      <a16:creationId xmlns:a16="http://schemas.microsoft.com/office/drawing/2014/main" id="{DA1BF2F4-274F-4E72-8FEA-A630BB54C9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8" name="Picture 15">
                  <a:extLst>
                    <a:ext uri="{FF2B5EF4-FFF2-40B4-BE49-F238E27FC236}">
                      <a16:creationId xmlns:a16="http://schemas.microsoft.com/office/drawing/2014/main" id="{5C5A891A-FB68-412C-BC70-10295AFA6D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9" name="Picture 16">
                  <a:extLst>
                    <a:ext uri="{FF2B5EF4-FFF2-40B4-BE49-F238E27FC236}">
                      <a16:creationId xmlns:a16="http://schemas.microsoft.com/office/drawing/2014/main" id="{5E7E5E00-769B-4C14-8106-5E5FA34DBF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0" name="Picture 17">
                  <a:extLst>
                    <a:ext uri="{FF2B5EF4-FFF2-40B4-BE49-F238E27FC236}">
                      <a16:creationId xmlns:a16="http://schemas.microsoft.com/office/drawing/2014/main" id="{5ADD78B8-B4AF-493C-B0C5-AD983CDE1D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1" name="Picture 18">
                  <a:extLst>
                    <a:ext uri="{FF2B5EF4-FFF2-40B4-BE49-F238E27FC236}">
                      <a16:creationId xmlns:a16="http://schemas.microsoft.com/office/drawing/2014/main" id="{55153EB8-2865-4901-B23E-DE9518BA06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2" name="Picture 19">
                  <a:extLst>
                    <a:ext uri="{FF2B5EF4-FFF2-40B4-BE49-F238E27FC236}">
                      <a16:creationId xmlns:a16="http://schemas.microsoft.com/office/drawing/2014/main" id="{4564094C-CF0F-4250-94E6-FC9813A5E7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3" name="Picture 20">
                  <a:extLst>
                    <a:ext uri="{FF2B5EF4-FFF2-40B4-BE49-F238E27FC236}">
                      <a16:creationId xmlns:a16="http://schemas.microsoft.com/office/drawing/2014/main" id="{79CF5399-7888-4278-9965-D134BF288E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4" name="Picture 21">
                  <a:extLst>
                    <a:ext uri="{FF2B5EF4-FFF2-40B4-BE49-F238E27FC236}">
                      <a16:creationId xmlns:a16="http://schemas.microsoft.com/office/drawing/2014/main" id="{E67BCD0B-1644-4B61-BAC5-9F1FB94B1C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5" name="Picture 22">
                  <a:extLst>
                    <a:ext uri="{FF2B5EF4-FFF2-40B4-BE49-F238E27FC236}">
                      <a16:creationId xmlns:a16="http://schemas.microsoft.com/office/drawing/2014/main" id="{BA13314B-CB35-4779-BE6A-CA3AEAE005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6" name="Picture 23">
                  <a:extLst>
                    <a:ext uri="{FF2B5EF4-FFF2-40B4-BE49-F238E27FC236}">
                      <a16:creationId xmlns:a16="http://schemas.microsoft.com/office/drawing/2014/main" id="{5CE6E109-E316-43EC-8A6A-AF324B1DD0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0" name="Group 56">
                <a:extLst>
                  <a:ext uri="{FF2B5EF4-FFF2-40B4-BE49-F238E27FC236}">
                    <a16:creationId xmlns:a16="http://schemas.microsoft.com/office/drawing/2014/main" id="{AE82AD69-3BA1-42F3-8EB0-AA12CCB97C03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57" name="Picture 14">
                  <a:extLst>
                    <a:ext uri="{FF2B5EF4-FFF2-40B4-BE49-F238E27FC236}">
                      <a16:creationId xmlns:a16="http://schemas.microsoft.com/office/drawing/2014/main" id="{0EB6BF08-9C00-46D1-AAA9-04861A770A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8" name="Picture 15">
                  <a:extLst>
                    <a:ext uri="{FF2B5EF4-FFF2-40B4-BE49-F238E27FC236}">
                      <a16:creationId xmlns:a16="http://schemas.microsoft.com/office/drawing/2014/main" id="{4E4B54E4-5BA3-44BA-9238-55236DDD2E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9" name="Picture 16">
                  <a:extLst>
                    <a:ext uri="{FF2B5EF4-FFF2-40B4-BE49-F238E27FC236}">
                      <a16:creationId xmlns:a16="http://schemas.microsoft.com/office/drawing/2014/main" id="{B7422319-E9D0-4E73-8E14-00F6A06E2D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0" name="Picture 17">
                  <a:extLst>
                    <a:ext uri="{FF2B5EF4-FFF2-40B4-BE49-F238E27FC236}">
                      <a16:creationId xmlns:a16="http://schemas.microsoft.com/office/drawing/2014/main" id="{45B4DB4F-FE7D-410C-A99D-7B6A121B7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1" name="Picture 18">
                  <a:extLst>
                    <a:ext uri="{FF2B5EF4-FFF2-40B4-BE49-F238E27FC236}">
                      <a16:creationId xmlns:a16="http://schemas.microsoft.com/office/drawing/2014/main" id="{352AEF7C-0855-4A31-9978-E23F18D5F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2" name="Picture 19">
                  <a:extLst>
                    <a:ext uri="{FF2B5EF4-FFF2-40B4-BE49-F238E27FC236}">
                      <a16:creationId xmlns:a16="http://schemas.microsoft.com/office/drawing/2014/main" id="{FC0B34C9-7D9F-4AC4-9610-68679742A2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3" name="Picture 20">
                  <a:extLst>
                    <a:ext uri="{FF2B5EF4-FFF2-40B4-BE49-F238E27FC236}">
                      <a16:creationId xmlns:a16="http://schemas.microsoft.com/office/drawing/2014/main" id="{7D9273BE-3A6C-4EA9-B901-22245C3AEC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4" name="Picture 21">
                  <a:extLst>
                    <a:ext uri="{FF2B5EF4-FFF2-40B4-BE49-F238E27FC236}">
                      <a16:creationId xmlns:a16="http://schemas.microsoft.com/office/drawing/2014/main" id="{AEB08DCE-014A-4ED3-A883-F239C306D7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5" name="Picture 22">
                  <a:extLst>
                    <a:ext uri="{FF2B5EF4-FFF2-40B4-BE49-F238E27FC236}">
                      <a16:creationId xmlns:a16="http://schemas.microsoft.com/office/drawing/2014/main" id="{FE65AA43-7644-4E65-AE3A-B2DB49479B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6" name="Picture 23">
                  <a:extLst>
                    <a:ext uri="{FF2B5EF4-FFF2-40B4-BE49-F238E27FC236}">
                      <a16:creationId xmlns:a16="http://schemas.microsoft.com/office/drawing/2014/main" id="{B1B4AA98-770A-4893-9518-F8695F0E3E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1" name="Group 56">
                <a:extLst>
                  <a:ext uri="{FF2B5EF4-FFF2-40B4-BE49-F238E27FC236}">
                    <a16:creationId xmlns:a16="http://schemas.microsoft.com/office/drawing/2014/main" id="{6E8C3CD5-3139-4DBE-8928-ACDE0A8B2CDB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47" name="Picture 14">
                  <a:extLst>
                    <a:ext uri="{FF2B5EF4-FFF2-40B4-BE49-F238E27FC236}">
                      <a16:creationId xmlns:a16="http://schemas.microsoft.com/office/drawing/2014/main" id="{DD0ACB1F-B8F7-41A2-99BD-0259F4BA7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8" name="Picture 15">
                  <a:extLst>
                    <a:ext uri="{FF2B5EF4-FFF2-40B4-BE49-F238E27FC236}">
                      <a16:creationId xmlns:a16="http://schemas.microsoft.com/office/drawing/2014/main" id="{965521D8-1809-4D72-AF6E-CB8295AA19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9" name="Picture 16">
                  <a:extLst>
                    <a:ext uri="{FF2B5EF4-FFF2-40B4-BE49-F238E27FC236}">
                      <a16:creationId xmlns:a16="http://schemas.microsoft.com/office/drawing/2014/main" id="{103B6F3F-E42D-4B06-A7FD-527521D90D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0" name="Picture 17">
                  <a:extLst>
                    <a:ext uri="{FF2B5EF4-FFF2-40B4-BE49-F238E27FC236}">
                      <a16:creationId xmlns:a16="http://schemas.microsoft.com/office/drawing/2014/main" id="{A16C5372-D55C-440A-8D3F-C2BB37DBA5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1" name="Picture 18">
                  <a:extLst>
                    <a:ext uri="{FF2B5EF4-FFF2-40B4-BE49-F238E27FC236}">
                      <a16:creationId xmlns:a16="http://schemas.microsoft.com/office/drawing/2014/main" id="{D093218A-3C0C-4CED-BF17-B21775E7E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2" name="Picture 19">
                  <a:extLst>
                    <a:ext uri="{FF2B5EF4-FFF2-40B4-BE49-F238E27FC236}">
                      <a16:creationId xmlns:a16="http://schemas.microsoft.com/office/drawing/2014/main" id="{C90B2330-B4E1-447D-BE99-A6CB365F0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3" name="Picture 20">
                  <a:extLst>
                    <a:ext uri="{FF2B5EF4-FFF2-40B4-BE49-F238E27FC236}">
                      <a16:creationId xmlns:a16="http://schemas.microsoft.com/office/drawing/2014/main" id="{893C763E-F026-4C7F-84A6-4AF040943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4" name="Picture 21">
                  <a:extLst>
                    <a:ext uri="{FF2B5EF4-FFF2-40B4-BE49-F238E27FC236}">
                      <a16:creationId xmlns:a16="http://schemas.microsoft.com/office/drawing/2014/main" id="{9B8EF87A-FD95-4035-8667-7720BC869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5" name="Picture 22">
                  <a:extLst>
                    <a:ext uri="{FF2B5EF4-FFF2-40B4-BE49-F238E27FC236}">
                      <a16:creationId xmlns:a16="http://schemas.microsoft.com/office/drawing/2014/main" id="{6AD2C41F-54FA-421A-A539-AF66E2770B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6" name="Picture 23">
                  <a:extLst>
                    <a:ext uri="{FF2B5EF4-FFF2-40B4-BE49-F238E27FC236}">
                      <a16:creationId xmlns:a16="http://schemas.microsoft.com/office/drawing/2014/main" id="{842DE932-CA65-406B-87AE-6C3B0DD817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2" name="Group 56">
                <a:extLst>
                  <a:ext uri="{FF2B5EF4-FFF2-40B4-BE49-F238E27FC236}">
                    <a16:creationId xmlns:a16="http://schemas.microsoft.com/office/drawing/2014/main" id="{465521D7-B8EE-43D1-9CDC-25CED5EFAFB0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37" name="Picture 14">
                  <a:extLst>
                    <a:ext uri="{FF2B5EF4-FFF2-40B4-BE49-F238E27FC236}">
                      <a16:creationId xmlns:a16="http://schemas.microsoft.com/office/drawing/2014/main" id="{6550DA7B-9B52-44BE-997E-FDE2D0869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8" name="Picture 15">
                  <a:extLst>
                    <a:ext uri="{FF2B5EF4-FFF2-40B4-BE49-F238E27FC236}">
                      <a16:creationId xmlns:a16="http://schemas.microsoft.com/office/drawing/2014/main" id="{51DC011F-39F6-450E-A62C-33E31335F1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9" name="Picture 16">
                  <a:extLst>
                    <a:ext uri="{FF2B5EF4-FFF2-40B4-BE49-F238E27FC236}">
                      <a16:creationId xmlns:a16="http://schemas.microsoft.com/office/drawing/2014/main" id="{6D55132A-9729-45A6-A719-8AD799801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0" name="Picture 17">
                  <a:extLst>
                    <a:ext uri="{FF2B5EF4-FFF2-40B4-BE49-F238E27FC236}">
                      <a16:creationId xmlns:a16="http://schemas.microsoft.com/office/drawing/2014/main" id="{549D2D07-9F2C-4C0E-83D6-43D5E7679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1" name="Picture 18">
                  <a:extLst>
                    <a:ext uri="{FF2B5EF4-FFF2-40B4-BE49-F238E27FC236}">
                      <a16:creationId xmlns:a16="http://schemas.microsoft.com/office/drawing/2014/main" id="{3C07C1B1-033E-4612-AEE2-1632DF944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2" name="Picture 19">
                  <a:extLst>
                    <a:ext uri="{FF2B5EF4-FFF2-40B4-BE49-F238E27FC236}">
                      <a16:creationId xmlns:a16="http://schemas.microsoft.com/office/drawing/2014/main" id="{460FE917-B34D-426A-BFF9-B2FF748936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3" name="Picture 20">
                  <a:extLst>
                    <a:ext uri="{FF2B5EF4-FFF2-40B4-BE49-F238E27FC236}">
                      <a16:creationId xmlns:a16="http://schemas.microsoft.com/office/drawing/2014/main" id="{75A158F8-DFC3-4009-A5E4-6A26C2E63C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4" name="Picture 21">
                  <a:extLst>
                    <a:ext uri="{FF2B5EF4-FFF2-40B4-BE49-F238E27FC236}">
                      <a16:creationId xmlns:a16="http://schemas.microsoft.com/office/drawing/2014/main" id="{B8236E5F-7B98-438B-9D0E-857FCB54DF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5" name="Picture 22">
                  <a:extLst>
                    <a:ext uri="{FF2B5EF4-FFF2-40B4-BE49-F238E27FC236}">
                      <a16:creationId xmlns:a16="http://schemas.microsoft.com/office/drawing/2014/main" id="{888FD43D-002F-4997-9602-64184426E7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6" name="Picture 23">
                  <a:extLst>
                    <a:ext uri="{FF2B5EF4-FFF2-40B4-BE49-F238E27FC236}">
                      <a16:creationId xmlns:a16="http://schemas.microsoft.com/office/drawing/2014/main" id="{E19D2BEB-43C8-462D-8715-5FC9BE516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3" name="Group 56">
                <a:extLst>
                  <a:ext uri="{FF2B5EF4-FFF2-40B4-BE49-F238E27FC236}">
                    <a16:creationId xmlns:a16="http://schemas.microsoft.com/office/drawing/2014/main" id="{51212E1A-3B34-4895-AB4B-291404EE7F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27" name="Picture 14">
                  <a:extLst>
                    <a:ext uri="{FF2B5EF4-FFF2-40B4-BE49-F238E27FC236}">
                      <a16:creationId xmlns:a16="http://schemas.microsoft.com/office/drawing/2014/main" id="{A12F4ABD-2670-40CF-8E26-A8E2805E16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8" name="Picture 15">
                  <a:extLst>
                    <a:ext uri="{FF2B5EF4-FFF2-40B4-BE49-F238E27FC236}">
                      <a16:creationId xmlns:a16="http://schemas.microsoft.com/office/drawing/2014/main" id="{B5DA8D6B-DB81-4C55-9CB8-697326B5D2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9" name="Picture 16">
                  <a:extLst>
                    <a:ext uri="{FF2B5EF4-FFF2-40B4-BE49-F238E27FC236}">
                      <a16:creationId xmlns:a16="http://schemas.microsoft.com/office/drawing/2014/main" id="{81BAA76B-CD72-4D36-876D-0E680BDFEC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0" name="Picture 17">
                  <a:extLst>
                    <a:ext uri="{FF2B5EF4-FFF2-40B4-BE49-F238E27FC236}">
                      <a16:creationId xmlns:a16="http://schemas.microsoft.com/office/drawing/2014/main" id="{CA42B5EF-D6F1-4135-9C0C-1A8F569241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1" name="Picture 18">
                  <a:extLst>
                    <a:ext uri="{FF2B5EF4-FFF2-40B4-BE49-F238E27FC236}">
                      <a16:creationId xmlns:a16="http://schemas.microsoft.com/office/drawing/2014/main" id="{AE601A6D-D3F9-4A29-919F-A399EDD700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2" name="Picture 19">
                  <a:extLst>
                    <a:ext uri="{FF2B5EF4-FFF2-40B4-BE49-F238E27FC236}">
                      <a16:creationId xmlns:a16="http://schemas.microsoft.com/office/drawing/2014/main" id="{7FB76FA8-CDD8-48B1-9684-60EDF2689E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3" name="Picture 20">
                  <a:extLst>
                    <a:ext uri="{FF2B5EF4-FFF2-40B4-BE49-F238E27FC236}">
                      <a16:creationId xmlns:a16="http://schemas.microsoft.com/office/drawing/2014/main" id="{EA7C4D9A-0109-4029-B9F1-10F6F34AF7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4" name="Picture 21">
                  <a:extLst>
                    <a:ext uri="{FF2B5EF4-FFF2-40B4-BE49-F238E27FC236}">
                      <a16:creationId xmlns:a16="http://schemas.microsoft.com/office/drawing/2014/main" id="{35A93645-42C2-43DF-AE96-3A69E6A1A8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5" name="Picture 22">
                  <a:extLst>
                    <a:ext uri="{FF2B5EF4-FFF2-40B4-BE49-F238E27FC236}">
                      <a16:creationId xmlns:a16="http://schemas.microsoft.com/office/drawing/2014/main" id="{5199FA09-4A20-473E-AE81-5C6A7419B3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6" name="Picture 23">
                  <a:extLst>
                    <a:ext uri="{FF2B5EF4-FFF2-40B4-BE49-F238E27FC236}">
                      <a16:creationId xmlns:a16="http://schemas.microsoft.com/office/drawing/2014/main" id="{0FE18E44-620C-47E6-8D6B-E9332F21FE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4" name="Group 56">
                <a:extLst>
                  <a:ext uri="{FF2B5EF4-FFF2-40B4-BE49-F238E27FC236}">
                    <a16:creationId xmlns:a16="http://schemas.microsoft.com/office/drawing/2014/main" id="{E0996025-6FA9-41D1-B6B0-4BF2CAB6E24E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17" name="Picture 14">
                  <a:extLst>
                    <a:ext uri="{FF2B5EF4-FFF2-40B4-BE49-F238E27FC236}">
                      <a16:creationId xmlns:a16="http://schemas.microsoft.com/office/drawing/2014/main" id="{59BFB22B-70A1-4D37-8B8D-14C24C6567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8" name="Picture 15">
                  <a:extLst>
                    <a:ext uri="{FF2B5EF4-FFF2-40B4-BE49-F238E27FC236}">
                      <a16:creationId xmlns:a16="http://schemas.microsoft.com/office/drawing/2014/main" id="{09C6E6E8-7BC6-44B5-B0E8-76D7F4D254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9" name="Picture 16">
                  <a:extLst>
                    <a:ext uri="{FF2B5EF4-FFF2-40B4-BE49-F238E27FC236}">
                      <a16:creationId xmlns:a16="http://schemas.microsoft.com/office/drawing/2014/main" id="{413B8E7A-83AA-4E3B-8E42-7F3B93A382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0" name="Picture 17">
                  <a:extLst>
                    <a:ext uri="{FF2B5EF4-FFF2-40B4-BE49-F238E27FC236}">
                      <a16:creationId xmlns:a16="http://schemas.microsoft.com/office/drawing/2014/main" id="{418E1295-BF3F-4A22-9DA1-414EA5849B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1" name="Picture 18">
                  <a:extLst>
                    <a:ext uri="{FF2B5EF4-FFF2-40B4-BE49-F238E27FC236}">
                      <a16:creationId xmlns:a16="http://schemas.microsoft.com/office/drawing/2014/main" id="{F3517CC5-CAAE-4B57-AFB9-C6200AA983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2" name="Picture 19">
                  <a:extLst>
                    <a:ext uri="{FF2B5EF4-FFF2-40B4-BE49-F238E27FC236}">
                      <a16:creationId xmlns:a16="http://schemas.microsoft.com/office/drawing/2014/main" id="{9F1B53B9-778C-40E2-B0B6-DCEDAA22B8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3" name="Picture 20">
                  <a:extLst>
                    <a:ext uri="{FF2B5EF4-FFF2-40B4-BE49-F238E27FC236}">
                      <a16:creationId xmlns:a16="http://schemas.microsoft.com/office/drawing/2014/main" id="{743D7AED-1702-4D34-B0DE-A1E349AF0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4" name="Picture 21">
                  <a:extLst>
                    <a:ext uri="{FF2B5EF4-FFF2-40B4-BE49-F238E27FC236}">
                      <a16:creationId xmlns:a16="http://schemas.microsoft.com/office/drawing/2014/main" id="{C53E18B4-2D57-4612-978D-38AD0C6F80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5" name="Picture 22">
                  <a:extLst>
                    <a:ext uri="{FF2B5EF4-FFF2-40B4-BE49-F238E27FC236}">
                      <a16:creationId xmlns:a16="http://schemas.microsoft.com/office/drawing/2014/main" id="{0260550B-BD19-477B-8012-8361A121D4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6" name="Picture 23">
                  <a:extLst>
                    <a:ext uri="{FF2B5EF4-FFF2-40B4-BE49-F238E27FC236}">
                      <a16:creationId xmlns:a16="http://schemas.microsoft.com/office/drawing/2014/main" id="{A02373BE-FEEA-44DA-B5E9-85EB023D3C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5" name="Group 56">
                <a:extLst>
                  <a:ext uri="{FF2B5EF4-FFF2-40B4-BE49-F238E27FC236}">
                    <a16:creationId xmlns:a16="http://schemas.microsoft.com/office/drawing/2014/main" id="{DD0A2DD6-D173-4666-B8F6-F4BFF4984D66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07" name="Picture 14">
                  <a:extLst>
                    <a:ext uri="{FF2B5EF4-FFF2-40B4-BE49-F238E27FC236}">
                      <a16:creationId xmlns:a16="http://schemas.microsoft.com/office/drawing/2014/main" id="{60B76F53-0719-4603-9D10-2AB11F3933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8" name="Picture 15">
                  <a:extLst>
                    <a:ext uri="{FF2B5EF4-FFF2-40B4-BE49-F238E27FC236}">
                      <a16:creationId xmlns:a16="http://schemas.microsoft.com/office/drawing/2014/main" id="{D0C7D0BD-7166-47FB-B63B-82D0F04DC3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9" name="Picture 16">
                  <a:extLst>
                    <a:ext uri="{FF2B5EF4-FFF2-40B4-BE49-F238E27FC236}">
                      <a16:creationId xmlns:a16="http://schemas.microsoft.com/office/drawing/2014/main" id="{23155C9C-A137-4CA9-A54C-78EE2B31B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0" name="Picture 17">
                  <a:extLst>
                    <a:ext uri="{FF2B5EF4-FFF2-40B4-BE49-F238E27FC236}">
                      <a16:creationId xmlns:a16="http://schemas.microsoft.com/office/drawing/2014/main" id="{DBBCC2EE-4E10-4571-A752-D48B3A2A00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1" name="Picture 18">
                  <a:extLst>
                    <a:ext uri="{FF2B5EF4-FFF2-40B4-BE49-F238E27FC236}">
                      <a16:creationId xmlns:a16="http://schemas.microsoft.com/office/drawing/2014/main" id="{3F35379F-5AEF-475F-B079-4C81D3BBA7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2" name="Picture 19">
                  <a:extLst>
                    <a:ext uri="{FF2B5EF4-FFF2-40B4-BE49-F238E27FC236}">
                      <a16:creationId xmlns:a16="http://schemas.microsoft.com/office/drawing/2014/main" id="{3DD3F56C-7B85-4FF6-ADF1-A59E0B390F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3" name="Picture 20">
                  <a:extLst>
                    <a:ext uri="{FF2B5EF4-FFF2-40B4-BE49-F238E27FC236}">
                      <a16:creationId xmlns:a16="http://schemas.microsoft.com/office/drawing/2014/main" id="{DC8984BB-364D-45F0-AE26-E58AA17D5D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4" name="Picture 21">
                  <a:extLst>
                    <a:ext uri="{FF2B5EF4-FFF2-40B4-BE49-F238E27FC236}">
                      <a16:creationId xmlns:a16="http://schemas.microsoft.com/office/drawing/2014/main" id="{02773133-6A94-4182-821C-E8CAEB4064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5" name="Picture 22">
                  <a:extLst>
                    <a:ext uri="{FF2B5EF4-FFF2-40B4-BE49-F238E27FC236}">
                      <a16:creationId xmlns:a16="http://schemas.microsoft.com/office/drawing/2014/main" id="{53C4A016-BDA2-4CD9-B103-2692C18C4B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6" name="Picture 23">
                  <a:extLst>
                    <a:ext uri="{FF2B5EF4-FFF2-40B4-BE49-F238E27FC236}">
                      <a16:creationId xmlns:a16="http://schemas.microsoft.com/office/drawing/2014/main" id="{312B5910-7C44-459D-9F90-C5CBD25127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6" name="Group 56">
                <a:extLst>
                  <a:ext uri="{FF2B5EF4-FFF2-40B4-BE49-F238E27FC236}">
                    <a16:creationId xmlns:a16="http://schemas.microsoft.com/office/drawing/2014/main" id="{894C56AD-5A21-4B9D-8019-03FB0A75C62E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97" name="Picture 1896">
                  <a:extLst>
                    <a:ext uri="{FF2B5EF4-FFF2-40B4-BE49-F238E27FC236}">
                      <a16:creationId xmlns:a16="http://schemas.microsoft.com/office/drawing/2014/main" id="{241ABAE3-5001-44EC-A4D8-93024C5EEA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8" name="Picture 1897">
                  <a:extLst>
                    <a:ext uri="{FF2B5EF4-FFF2-40B4-BE49-F238E27FC236}">
                      <a16:creationId xmlns:a16="http://schemas.microsoft.com/office/drawing/2014/main" id="{CBBDB9FF-6BC0-4D3E-847C-F1FE88427C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9" name="Picture 1898">
                  <a:extLst>
                    <a:ext uri="{FF2B5EF4-FFF2-40B4-BE49-F238E27FC236}">
                      <a16:creationId xmlns:a16="http://schemas.microsoft.com/office/drawing/2014/main" id="{28A11D0E-397F-4025-AF7F-92B7B03DAB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0" name="Picture 1899">
                  <a:extLst>
                    <a:ext uri="{FF2B5EF4-FFF2-40B4-BE49-F238E27FC236}">
                      <a16:creationId xmlns:a16="http://schemas.microsoft.com/office/drawing/2014/main" id="{11D7BFF8-F001-4170-9652-8A32718EE0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1" name="Picture 1900">
                  <a:extLst>
                    <a:ext uri="{FF2B5EF4-FFF2-40B4-BE49-F238E27FC236}">
                      <a16:creationId xmlns:a16="http://schemas.microsoft.com/office/drawing/2014/main" id="{503302AD-47D3-4566-9A54-02856C58E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2" name="Picture 1901">
                  <a:extLst>
                    <a:ext uri="{FF2B5EF4-FFF2-40B4-BE49-F238E27FC236}">
                      <a16:creationId xmlns:a16="http://schemas.microsoft.com/office/drawing/2014/main" id="{AFA1271B-40A9-4F98-849A-295AB7891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3" name="Picture 1902">
                  <a:extLst>
                    <a:ext uri="{FF2B5EF4-FFF2-40B4-BE49-F238E27FC236}">
                      <a16:creationId xmlns:a16="http://schemas.microsoft.com/office/drawing/2014/main" id="{560D1062-C8D9-4999-830B-EFE494A718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4" name="Picture 1903">
                  <a:extLst>
                    <a:ext uri="{FF2B5EF4-FFF2-40B4-BE49-F238E27FC236}">
                      <a16:creationId xmlns:a16="http://schemas.microsoft.com/office/drawing/2014/main" id="{0CF43809-3080-4822-A6FC-88CDAD934A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5" name="Picture 1904">
                  <a:extLst>
                    <a:ext uri="{FF2B5EF4-FFF2-40B4-BE49-F238E27FC236}">
                      <a16:creationId xmlns:a16="http://schemas.microsoft.com/office/drawing/2014/main" id="{096A93B4-3AAE-4166-9A71-25219B75DD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6" name="Picture 1905">
                  <a:extLst>
                    <a:ext uri="{FF2B5EF4-FFF2-40B4-BE49-F238E27FC236}">
                      <a16:creationId xmlns:a16="http://schemas.microsoft.com/office/drawing/2014/main" id="{D3E4168A-02A9-4FF1-9986-0338826DF3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883" name="Flowchart: Data 1882">
              <a:extLst>
                <a:ext uri="{FF2B5EF4-FFF2-40B4-BE49-F238E27FC236}">
                  <a16:creationId xmlns:a16="http://schemas.microsoft.com/office/drawing/2014/main" id="{25F7DE89-DE44-4F1C-9D6D-D8156A223539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4" name="Flowchart: Data 1883">
              <a:extLst>
                <a:ext uri="{FF2B5EF4-FFF2-40B4-BE49-F238E27FC236}">
                  <a16:creationId xmlns:a16="http://schemas.microsoft.com/office/drawing/2014/main" id="{030E3C92-2DC6-4817-99EC-BD22CE95F89F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5" name="Rectangle 1884">
              <a:extLst>
                <a:ext uri="{FF2B5EF4-FFF2-40B4-BE49-F238E27FC236}">
                  <a16:creationId xmlns:a16="http://schemas.microsoft.com/office/drawing/2014/main" id="{70E0D50F-D2E5-42DD-85B8-C043388F703C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6" name="Rectangle 1885">
              <a:extLst>
                <a:ext uri="{FF2B5EF4-FFF2-40B4-BE49-F238E27FC236}">
                  <a16:creationId xmlns:a16="http://schemas.microsoft.com/office/drawing/2014/main" id="{A82D5813-3D40-4B36-9DD0-F7F6EBE5DE50}"/>
                </a:ext>
              </a:extLst>
            </p:cNvPr>
            <p:cNvSpPr/>
            <p:nvPr/>
          </p:nvSpPr>
          <p:spPr>
            <a:xfrm>
              <a:off x="5821924" y="1383761"/>
              <a:ext cx="122767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97" name="Group 1996">
            <a:extLst>
              <a:ext uri="{FF2B5EF4-FFF2-40B4-BE49-F238E27FC236}">
                <a16:creationId xmlns:a16="http://schemas.microsoft.com/office/drawing/2014/main" id="{6EB6E522-7089-4B65-AD45-C66FDBF1D811}"/>
              </a:ext>
            </a:extLst>
          </p:cNvPr>
          <p:cNvGrpSpPr/>
          <p:nvPr/>
        </p:nvGrpSpPr>
        <p:grpSpPr>
          <a:xfrm rot="10800000">
            <a:off x="569409" y="5094139"/>
            <a:ext cx="1659716" cy="1650948"/>
            <a:chOff x="5820464" y="1376732"/>
            <a:chExt cx="1659716" cy="1650948"/>
          </a:xfrm>
        </p:grpSpPr>
        <p:grpSp>
          <p:nvGrpSpPr>
            <p:cNvPr id="1998" name="Group 1997">
              <a:extLst>
                <a:ext uri="{FF2B5EF4-FFF2-40B4-BE49-F238E27FC236}">
                  <a16:creationId xmlns:a16="http://schemas.microsoft.com/office/drawing/2014/main" id="{73E7B5C6-A135-4B94-A21E-04409227CD2E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2003" name="Group 56">
                <a:extLst>
                  <a:ext uri="{FF2B5EF4-FFF2-40B4-BE49-F238E27FC236}">
                    <a16:creationId xmlns:a16="http://schemas.microsoft.com/office/drawing/2014/main" id="{21B5FF5A-C9E5-4157-8D83-FE005EE9EC33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103" name="Picture 14">
                  <a:extLst>
                    <a:ext uri="{FF2B5EF4-FFF2-40B4-BE49-F238E27FC236}">
                      <a16:creationId xmlns:a16="http://schemas.microsoft.com/office/drawing/2014/main" id="{6F1E6F70-D3B9-4E66-9FBE-4FCCEC11DE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4" name="Picture 15">
                  <a:extLst>
                    <a:ext uri="{FF2B5EF4-FFF2-40B4-BE49-F238E27FC236}">
                      <a16:creationId xmlns:a16="http://schemas.microsoft.com/office/drawing/2014/main" id="{3AC1D251-EF7B-4B83-8446-27CD574FEF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5" name="Picture 16">
                  <a:extLst>
                    <a:ext uri="{FF2B5EF4-FFF2-40B4-BE49-F238E27FC236}">
                      <a16:creationId xmlns:a16="http://schemas.microsoft.com/office/drawing/2014/main" id="{92017A67-03B9-4FB4-8AA8-4F9D25297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6" name="Picture 17">
                  <a:extLst>
                    <a:ext uri="{FF2B5EF4-FFF2-40B4-BE49-F238E27FC236}">
                      <a16:creationId xmlns:a16="http://schemas.microsoft.com/office/drawing/2014/main" id="{E065AF43-2F3C-40B5-BA1D-0577A53F7B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7" name="Picture 18">
                  <a:extLst>
                    <a:ext uri="{FF2B5EF4-FFF2-40B4-BE49-F238E27FC236}">
                      <a16:creationId xmlns:a16="http://schemas.microsoft.com/office/drawing/2014/main" id="{8CEE1493-4FE1-4C04-83F4-181E0C0961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8" name="Picture 19">
                  <a:extLst>
                    <a:ext uri="{FF2B5EF4-FFF2-40B4-BE49-F238E27FC236}">
                      <a16:creationId xmlns:a16="http://schemas.microsoft.com/office/drawing/2014/main" id="{90624427-45F2-4409-A530-587A5B9A26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9" name="Picture 20">
                  <a:extLst>
                    <a:ext uri="{FF2B5EF4-FFF2-40B4-BE49-F238E27FC236}">
                      <a16:creationId xmlns:a16="http://schemas.microsoft.com/office/drawing/2014/main" id="{FDE4D7E8-A34B-42E3-8155-5392C00916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0" name="Picture 21">
                  <a:extLst>
                    <a:ext uri="{FF2B5EF4-FFF2-40B4-BE49-F238E27FC236}">
                      <a16:creationId xmlns:a16="http://schemas.microsoft.com/office/drawing/2014/main" id="{FCA0554B-93DA-4AC8-8C2B-22722141997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1" name="Picture 22">
                  <a:extLst>
                    <a:ext uri="{FF2B5EF4-FFF2-40B4-BE49-F238E27FC236}">
                      <a16:creationId xmlns:a16="http://schemas.microsoft.com/office/drawing/2014/main" id="{1DCB04F3-5478-4908-B817-3405546FEB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2" name="Picture 23">
                  <a:extLst>
                    <a:ext uri="{FF2B5EF4-FFF2-40B4-BE49-F238E27FC236}">
                      <a16:creationId xmlns:a16="http://schemas.microsoft.com/office/drawing/2014/main" id="{8BDCB8EE-A0CE-4982-A321-610EFC041A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4" name="Group 56">
                <a:extLst>
                  <a:ext uri="{FF2B5EF4-FFF2-40B4-BE49-F238E27FC236}">
                    <a16:creationId xmlns:a16="http://schemas.microsoft.com/office/drawing/2014/main" id="{3FA96ADA-6F53-4A59-98B6-8E44711F3B5C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93" name="Picture 14">
                  <a:extLst>
                    <a:ext uri="{FF2B5EF4-FFF2-40B4-BE49-F238E27FC236}">
                      <a16:creationId xmlns:a16="http://schemas.microsoft.com/office/drawing/2014/main" id="{2469D5E5-3205-48C8-86FE-9B33277734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4" name="Picture 15">
                  <a:extLst>
                    <a:ext uri="{FF2B5EF4-FFF2-40B4-BE49-F238E27FC236}">
                      <a16:creationId xmlns:a16="http://schemas.microsoft.com/office/drawing/2014/main" id="{9CB9248E-8B23-4DAE-BB95-3E8BE1DB3D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5" name="Picture 16">
                  <a:extLst>
                    <a:ext uri="{FF2B5EF4-FFF2-40B4-BE49-F238E27FC236}">
                      <a16:creationId xmlns:a16="http://schemas.microsoft.com/office/drawing/2014/main" id="{EFEA16BC-39A9-428F-B3BB-EE554C4B19B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6" name="Picture 17">
                  <a:extLst>
                    <a:ext uri="{FF2B5EF4-FFF2-40B4-BE49-F238E27FC236}">
                      <a16:creationId xmlns:a16="http://schemas.microsoft.com/office/drawing/2014/main" id="{7CD322D4-8B8E-4F1F-83D5-2356CF19B2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7" name="Picture 18">
                  <a:extLst>
                    <a:ext uri="{FF2B5EF4-FFF2-40B4-BE49-F238E27FC236}">
                      <a16:creationId xmlns:a16="http://schemas.microsoft.com/office/drawing/2014/main" id="{A4B9FEB6-DA41-435E-9CA8-0228FB6443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8" name="Picture 19">
                  <a:extLst>
                    <a:ext uri="{FF2B5EF4-FFF2-40B4-BE49-F238E27FC236}">
                      <a16:creationId xmlns:a16="http://schemas.microsoft.com/office/drawing/2014/main" id="{B68A3B24-280E-4822-951B-B926CA8D58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9" name="Picture 20">
                  <a:extLst>
                    <a:ext uri="{FF2B5EF4-FFF2-40B4-BE49-F238E27FC236}">
                      <a16:creationId xmlns:a16="http://schemas.microsoft.com/office/drawing/2014/main" id="{E4A42C31-B3CD-464E-970C-3578AF3388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0" name="Picture 21">
                  <a:extLst>
                    <a:ext uri="{FF2B5EF4-FFF2-40B4-BE49-F238E27FC236}">
                      <a16:creationId xmlns:a16="http://schemas.microsoft.com/office/drawing/2014/main" id="{C7B81879-3BB7-4036-BF8D-D82B397804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1" name="Picture 22">
                  <a:extLst>
                    <a:ext uri="{FF2B5EF4-FFF2-40B4-BE49-F238E27FC236}">
                      <a16:creationId xmlns:a16="http://schemas.microsoft.com/office/drawing/2014/main" id="{F5E467CD-13D0-4CF2-AF91-83CB885F63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2" name="Picture 23">
                  <a:extLst>
                    <a:ext uri="{FF2B5EF4-FFF2-40B4-BE49-F238E27FC236}">
                      <a16:creationId xmlns:a16="http://schemas.microsoft.com/office/drawing/2014/main" id="{09FD600F-564B-4EC4-BF88-B9C324594F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5" name="Group 56">
                <a:extLst>
                  <a:ext uri="{FF2B5EF4-FFF2-40B4-BE49-F238E27FC236}">
                    <a16:creationId xmlns:a16="http://schemas.microsoft.com/office/drawing/2014/main" id="{1B5CEF6C-6B44-491D-9409-5902A33E4394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83" name="Picture 14">
                  <a:extLst>
                    <a:ext uri="{FF2B5EF4-FFF2-40B4-BE49-F238E27FC236}">
                      <a16:creationId xmlns:a16="http://schemas.microsoft.com/office/drawing/2014/main" id="{CC2863C9-2D96-4BC8-9846-C0BCE11CD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4" name="Picture 15">
                  <a:extLst>
                    <a:ext uri="{FF2B5EF4-FFF2-40B4-BE49-F238E27FC236}">
                      <a16:creationId xmlns:a16="http://schemas.microsoft.com/office/drawing/2014/main" id="{03D48563-1365-4CFE-A8DD-495FF5AAB4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5" name="Picture 16">
                  <a:extLst>
                    <a:ext uri="{FF2B5EF4-FFF2-40B4-BE49-F238E27FC236}">
                      <a16:creationId xmlns:a16="http://schemas.microsoft.com/office/drawing/2014/main" id="{A15512E1-EF48-48E7-AB0A-54F0A6BD13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6" name="Picture 17">
                  <a:extLst>
                    <a:ext uri="{FF2B5EF4-FFF2-40B4-BE49-F238E27FC236}">
                      <a16:creationId xmlns:a16="http://schemas.microsoft.com/office/drawing/2014/main" id="{AD92BC93-395C-4122-A6B7-5D4C017D5B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7" name="Picture 18">
                  <a:extLst>
                    <a:ext uri="{FF2B5EF4-FFF2-40B4-BE49-F238E27FC236}">
                      <a16:creationId xmlns:a16="http://schemas.microsoft.com/office/drawing/2014/main" id="{1F2C5D5B-4840-4B4D-92B7-F47347413C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8" name="Picture 19">
                  <a:extLst>
                    <a:ext uri="{FF2B5EF4-FFF2-40B4-BE49-F238E27FC236}">
                      <a16:creationId xmlns:a16="http://schemas.microsoft.com/office/drawing/2014/main" id="{D79D8B30-3085-470C-A78E-B3717BFA1F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9" name="Picture 20">
                  <a:extLst>
                    <a:ext uri="{FF2B5EF4-FFF2-40B4-BE49-F238E27FC236}">
                      <a16:creationId xmlns:a16="http://schemas.microsoft.com/office/drawing/2014/main" id="{62F8B464-E2AE-4F5A-A18F-E693FB5EA7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0" name="Picture 21">
                  <a:extLst>
                    <a:ext uri="{FF2B5EF4-FFF2-40B4-BE49-F238E27FC236}">
                      <a16:creationId xmlns:a16="http://schemas.microsoft.com/office/drawing/2014/main" id="{D3E4B554-B452-4CC8-976B-9CE0852412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1" name="Picture 22">
                  <a:extLst>
                    <a:ext uri="{FF2B5EF4-FFF2-40B4-BE49-F238E27FC236}">
                      <a16:creationId xmlns:a16="http://schemas.microsoft.com/office/drawing/2014/main" id="{A0E0684B-67D5-44A5-808E-1AFA250260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2" name="Picture 23">
                  <a:extLst>
                    <a:ext uri="{FF2B5EF4-FFF2-40B4-BE49-F238E27FC236}">
                      <a16:creationId xmlns:a16="http://schemas.microsoft.com/office/drawing/2014/main" id="{FE1294BF-9EF6-4523-A29B-4676F5A0C8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6" name="Group 56">
                <a:extLst>
                  <a:ext uri="{FF2B5EF4-FFF2-40B4-BE49-F238E27FC236}">
                    <a16:creationId xmlns:a16="http://schemas.microsoft.com/office/drawing/2014/main" id="{10F0075B-0573-45CA-A69B-5B38F333820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73" name="Picture 14">
                  <a:extLst>
                    <a:ext uri="{FF2B5EF4-FFF2-40B4-BE49-F238E27FC236}">
                      <a16:creationId xmlns:a16="http://schemas.microsoft.com/office/drawing/2014/main" id="{4376DF55-CAD4-4C18-BD42-8A52FEC155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4" name="Picture 15">
                  <a:extLst>
                    <a:ext uri="{FF2B5EF4-FFF2-40B4-BE49-F238E27FC236}">
                      <a16:creationId xmlns:a16="http://schemas.microsoft.com/office/drawing/2014/main" id="{A7EF8FDF-4765-4FA9-8572-A40202B73D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5" name="Picture 16">
                  <a:extLst>
                    <a:ext uri="{FF2B5EF4-FFF2-40B4-BE49-F238E27FC236}">
                      <a16:creationId xmlns:a16="http://schemas.microsoft.com/office/drawing/2014/main" id="{39A91ABC-64F0-4962-A687-D403C88CA0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6" name="Picture 17">
                  <a:extLst>
                    <a:ext uri="{FF2B5EF4-FFF2-40B4-BE49-F238E27FC236}">
                      <a16:creationId xmlns:a16="http://schemas.microsoft.com/office/drawing/2014/main" id="{8855CFD5-FA4C-416D-BA34-37EC99E231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7" name="Picture 18">
                  <a:extLst>
                    <a:ext uri="{FF2B5EF4-FFF2-40B4-BE49-F238E27FC236}">
                      <a16:creationId xmlns:a16="http://schemas.microsoft.com/office/drawing/2014/main" id="{C10042BB-1F86-42AF-B83E-507BFBC4D0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8" name="Picture 19">
                  <a:extLst>
                    <a:ext uri="{FF2B5EF4-FFF2-40B4-BE49-F238E27FC236}">
                      <a16:creationId xmlns:a16="http://schemas.microsoft.com/office/drawing/2014/main" id="{BB27D3A2-0F82-4A79-9A42-4D45CA0BDF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9" name="Picture 20">
                  <a:extLst>
                    <a:ext uri="{FF2B5EF4-FFF2-40B4-BE49-F238E27FC236}">
                      <a16:creationId xmlns:a16="http://schemas.microsoft.com/office/drawing/2014/main" id="{E4E67166-F86D-4D14-82D8-FDCE6B3425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0" name="Picture 21">
                  <a:extLst>
                    <a:ext uri="{FF2B5EF4-FFF2-40B4-BE49-F238E27FC236}">
                      <a16:creationId xmlns:a16="http://schemas.microsoft.com/office/drawing/2014/main" id="{96AA53F9-5C14-46BB-96BE-11647E002D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1" name="Picture 22">
                  <a:extLst>
                    <a:ext uri="{FF2B5EF4-FFF2-40B4-BE49-F238E27FC236}">
                      <a16:creationId xmlns:a16="http://schemas.microsoft.com/office/drawing/2014/main" id="{107926EB-8CE9-4C1F-BF5D-51844AF8CC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2" name="Picture 23">
                  <a:extLst>
                    <a:ext uri="{FF2B5EF4-FFF2-40B4-BE49-F238E27FC236}">
                      <a16:creationId xmlns:a16="http://schemas.microsoft.com/office/drawing/2014/main" id="{FF38E502-3AF7-4BCA-B6F1-8FC04C2660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7" name="Group 56">
                <a:extLst>
                  <a:ext uri="{FF2B5EF4-FFF2-40B4-BE49-F238E27FC236}">
                    <a16:creationId xmlns:a16="http://schemas.microsoft.com/office/drawing/2014/main" id="{D5CF892E-1BB4-48F7-8793-993F095EB06C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63" name="Picture 14">
                  <a:extLst>
                    <a:ext uri="{FF2B5EF4-FFF2-40B4-BE49-F238E27FC236}">
                      <a16:creationId xmlns:a16="http://schemas.microsoft.com/office/drawing/2014/main" id="{7CAB005B-65C2-48C2-A800-27869FF0C6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4" name="Picture 15">
                  <a:extLst>
                    <a:ext uri="{FF2B5EF4-FFF2-40B4-BE49-F238E27FC236}">
                      <a16:creationId xmlns:a16="http://schemas.microsoft.com/office/drawing/2014/main" id="{74879DCB-1FE3-46FF-84FC-7BCE7EA974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5" name="Picture 16">
                  <a:extLst>
                    <a:ext uri="{FF2B5EF4-FFF2-40B4-BE49-F238E27FC236}">
                      <a16:creationId xmlns:a16="http://schemas.microsoft.com/office/drawing/2014/main" id="{2A93957E-E823-480A-BFE3-081F6EB8A8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6" name="Picture 17">
                  <a:extLst>
                    <a:ext uri="{FF2B5EF4-FFF2-40B4-BE49-F238E27FC236}">
                      <a16:creationId xmlns:a16="http://schemas.microsoft.com/office/drawing/2014/main" id="{A9AC01A7-D2AE-464D-B603-C94298F566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7" name="Picture 18">
                  <a:extLst>
                    <a:ext uri="{FF2B5EF4-FFF2-40B4-BE49-F238E27FC236}">
                      <a16:creationId xmlns:a16="http://schemas.microsoft.com/office/drawing/2014/main" id="{42D5AFCC-40E2-49BF-8935-DB9130F7A2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8" name="Picture 19">
                  <a:extLst>
                    <a:ext uri="{FF2B5EF4-FFF2-40B4-BE49-F238E27FC236}">
                      <a16:creationId xmlns:a16="http://schemas.microsoft.com/office/drawing/2014/main" id="{544E7F1B-DB1E-44A2-8A84-72CF649B6C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9" name="Picture 20">
                  <a:extLst>
                    <a:ext uri="{FF2B5EF4-FFF2-40B4-BE49-F238E27FC236}">
                      <a16:creationId xmlns:a16="http://schemas.microsoft.com/office/drawing/2014/main" id="{D66DF264-FD7C-4349-BBC1-5BAA8439A8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0" name="Picture 21">
                  <a:extLst>
                    <a:ext uri="{FF2B5EF4-FFF2-40B4-BE49-F238E27FC236}">
                      <a16:creationId xmlns:a16="http://schemas.microsoft.com/office/drawing/2014/main" id="{ADDC585F-B2BC-489F-9082-9ED7F8B9AA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1" name="Picture 22">
                  <a:extLst>
                    <a:ext uri="{FF2B5EF4-FFF2-40B4-BE49-F238E27FC236}">
                      <a16:creationId xmlns:a16="http://schemas.microsoft.com/office/drawing/2014/main" id="{525E0819-E957-4188-BE6F-DDEAA5259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2" name="Picture 23">
                  <a:extLst>
                    <a:ext uri="{FF2B5EF4-FFF2-40B4-BE49-F238E27FC236}">
                      <a16:creationId xmlns:a16="http://schemas.microsoft.com/office/drawing/2014/main" id="{54BF127B-4247-491B-A215-7EADD01DEC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8" name="Group 56">
                <a:extLst>
                  <a:ext uri="{FF2B5EF4-FFF2-40B4-BE49-F238E27FC236}">
                    <a16:creationId xmlns:a16="http://schemas.microsoft.com/office/drawing/2014/main" id="{10AACE2E-B48B-4B3A-B319-AACC99869BAA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53" name="Picture 14">
                  <a:extLst>
                    <a:ext uri="{FF2B5EF4-FFF2-40B4-BE49-F238E27FC236}">
                      <a16:creationId xmlns:a16="http://schemas.microsoft.com/office/drawing/2014/main" id="{A287DE0A-A6A8-4E54-B0E5-A6E4BD5424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4" name="Picture 15">
                  <a:extLst>
                    <a:ext uri="{FF2B5EF4-FFF2-40B4-BE49-F238E27FC236}">
                      <a16:creationId xmlns:a16="http://schemas.microsoft.com/office/drawing/2014/main" id="{A7DF54E3-33A3-4091-B221-E09FD9BF9D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5" name="Picture 16">
                  <a:extLst>
                    <a:ext uri="{FF2B5EF4-FFF2-40B4-BE49-F238E27FC236}">
                      <a16:creationId xmlns:a16="http://schemas.microsoft.com/office/drawing/2014/main" id="{170D6986-2DC3-4F26-A071-9EEDD6DDF2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6" name="Picture 17">
                  <a:extLst>
                    <a:ext uri="{FF2B5EF4-FFF2-40B4-BE49-F238E27FC236}">
                      <a16:creationId xmlns:a16="http://schemas.microsoft.com/office/drawing/2014/main" id="{4D21A03B-DD75-45A5-8E5A-98B7EB60B6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7" name="Picture 18">
                  <a:extLst>
                    <a:ext uri="{FF2B5EF4-FFF2-40B4-BE49-F238E27FC236}">
                      <a16:creationId xmlns:a16="http://schemas.microsoft.com/office/drawing/2014/main" id="{BCE5C7AB-3BAD-4FA5-A11E-3D96C91BE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8" name="Picture 19">
                  <a:extLst>
                    <a:ext uri="{FF2B5EF4-FFF2-40B4-BE49-F238E27FC236}">
                      <a16:creationId xmlns:a16="http://schemas.microsoft.com/office/drawing/2014/main" id="{96261087-64D5-4B36-956A-F400955502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9" name="Picture 20">
                  <a:extLst>
                    <a:ext uri="{FF2B5EF4-FFF2-40B4-BE49-F238E27FC236}">
                      <a16:creationId xmlns:a16="http://schemas.microsoft.com/office/drawing/2014/main" id="{E262EEF0-0439-40A1-8953-D6DAE3B6F7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0" name="Picture 21">
                  <a:extLst>
                    <a:ext uri="{FF2B5EF4-FFF2-40B4-BE49-F238E27FC236}">
                      <a16:creationId xmlns:a16="http://schemas.microsoft.com/office/drawing/2014/main" id="{8D8115C7-3BF1-4D72-85BA-ECE9D4B002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1" name="Picture 22">
                  <a:extLst>
                    <a:ext uri="{FF2B5EF4-FFF2-40B4-BE49-F238E27FC236}">
                      <a16:creationId xmlns:a16="http://schemas.microsoft.com/office/drawing/2014/main" id="{9B276E61-A3D9-4682-8613-D6DFB639E7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2" name="Picture 23">
                  <a:extLst>
                    <a:ext uri="{FF2B5EF4-FFF2-40B4-BE49-F238E27FC236}">
                      <a16:creationId xmlns:a16="http://schemas.microsoft.com/office/drawing/2014/main" id="{494EDFB1-A51A-4048-A79E-B16E0AD8BA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9" name="Group 56">
                <a:extLst>
                  <a:ext uri="{FF2B5EF4-FFF2-40B4-BE49-F238E27FC236}">
                    <a16:creationId xmlns:a16="http://schemas.microsoft.com/office/drawing/2014/main" id="{CED4A80F-FB1E-4580-90F4-258063112160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43" name="Picture 14">
                  <a:extLst>
                    <a:ext uri="{FF2B5EF4-FFF2-40B4-BE49-F238E27FC236}">
                      <a16:creationId xmlns:a16="http://schemas.microsoft.com/office/drawing/2014/main" id="{760A41C8-97FB-4C53-A649-0D28312BF4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4" name="Picture 15">
                  <a:extLst>
                    <a:ext uri="{FF2B5EF4-FFF2-40B4-BE49-F238E27FC236}">
                      <a16:creationId xmlns:a16="http://schemas.microsoft.com/office/drawing/2014/main" id="{F08E935C-4824-4154-8D4E-F4138CE8B1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5" name="Picture 16">
                  <a:extLst>
                    <a:ext uri="{FF2B5EF4-FFF2-40B4-BE49-F238E27FC236}">
                      <a16:creationId xmlns:a16="http://schemas.microsoft.com/office/drawing/2014/main" id="{15C54191-4C1F-4BE7-BB91-E53B164213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6" name="Picture 17">
                  <a:extLst>
                    <a:ext uri="{FF2B5EF4-FFF2-40B4-BE49-F238E27FC236}">
                      <a16:creationId xmlns:a16="http://schemas.microsoft.com/office/drawing/2014/main" id="{FCBEA902-521C-4F6E-8465-2952B97D77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7" name="Picture 18">
                  <a:extLst>
                    <a:ext uri="{FF2B5EF4-FFF2-40B4-BE49-F238E27FC236}">
                      <a16:creationId xmlns:a16="http://schemas.microsoft.com/office/drawing/2014/main" id="{2218AA1D-0172-429B-9A2D-E2CEA5B4A8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8" name="Picture 19">
                  <a:extLst>
                    <a:ext uri="{FF2B5EF4-FFF2-40B4-BE49-F238E27FC236}">
                      <a16:creationId xmlns:a16="http://schemas.microsoft.com/office/drawing/2014/main" id="{F6473AFF-03ED-4C02-976D-ADC3BE26FE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9" name="Picture 20">
                  <a:extLst>
                    <a:ext uri="{FF2B5EF4-FFF2-40B4-BE49-F238E27FC236}">
                      <a16:creationId xmlns:a16="http://schemas.microsoft.com/office/drawing/2014/main" id="{80E7056A-3DCD-46B9-9426-5E97F9A6F9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0" name="Picture 21">
                  <a:extLst>
                    <a:ext uri="{FF2B5EF4-FFF2-40B4-BE49-F238E27FC236}">
                      <a16:creationId xmlns:a16="http://schemas.microsoft.com/office/drawing/2014/main" id="{8B454A15-84C6-4815-AC6E-C3A0386CB7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1" name="Picture 22">
                  <a:extLst>
                    <a:ext uri="{FF2B5EF4-FFF2-40B4-BE49-F238E27FC236}">
                      <a16:creationId xmlns:a16="http://schemas.microsoft.com/office/drawing/2014/main" id="{21B1C130-74CB-48F5-BAAC-423387AE58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2" name="Picture 23">
                  <a:extLst>
                    <a:ext uri="{FF2B5EF4-FFF2-40B4-BE49-F238E27FC236}">
                      <a16:creationId xmlns:a16="http://schemas.microsoft.com/office/drawing/2014/main" id="{A4550044-A201-4E6C-9665-E933DDC37C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0" name="Group 56">
                <a:extLst>
                  <a:ext uri="{FF2B5EF4-FFF2-40B4-BE49-F238E27FC236}">
                    <a16:creationId xmlns:a16="http://schemas.microsoft.com/office/drawing/2014/main" id="{BA00B5C6-0EE8-424C-B766-F1AD2B42C0D7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33" name="Picture 14">
                  <a:extLst>
                    <a:ext uri="{FF2B5EF4-FFF2-40B4-BE49-F238E27FC236}">
                      <a16:creationId xmlns:a16="http://schemas.microsoft.com/office/drawing/2014/main" id="{3233628F-AC51-445D-87DA-CB4CED0E17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4" name="Picture 15">
                  <a:extLst>
                    <a:ext uri="{FF2B5EF4-FFF2-40B4-BE49-F238E27FC236}">
                      <a16:creationId xmlns:a16="http://schemas.microsoft.com/office/drawing/2014/main" id="{BA20D0AF-06EC-4255-831B-65396B6EB0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5" name="Picture 16">
                  <a:extLst>
                    <a:ext uri="{FF2B5EF4-FFF2-40B4-BE49-F238E27FC236}">
                      <a16:creationId xmlns:a16="http://schemas.microsoft.com/office/drawing/2014/main" id="{68D28C77-5D09-4099-87B6-D59DEE4D42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6" name="Picture 17">
                  <a:extLst>
                    <a:ext uri="{FF2B5EF4-FFF2-40B4-BE49-F238E27FC236}">
                      <a16:creationId xmlns:a16="http://schemas.microsoft.com/office/drawing/2014/main" id="{D0B1DCC4-549B-4AC3-B3C1-BFFB4E83D8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7" name="Picture 18">
                  <a:extLst>
                    <a:ext uri="{FF2B5EF4-FFF2-40B4-BE49-F238E27FC236}">
                      <a16:creationId xmlns:a16="http://schemas.microsoft.com/office/drawing/2014/main" id="{46A8674F-A419-427F-AA0F-994BA0966F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8" name="Picture 19">
                  <a:extLst>
                    <a:ext uri="{FF2B5EF4-FFF2-40B4-BE49-F238E27FC236}">
                      <a16:creationId xmlns:a16="http://schemas.microsoft.com/office/drawing/2014/main" id="{E9D5DA71-2846-41EE-8E95-8F88F4D6B0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9" name="Picture 20">
                  <a:extLst>
                    <a:ext uri="{FF2B5EF4-FFF2-40B4-BE49-F238E27FC236}">
                      <a16:creationId xmlns:a16="http://schemas.microsoft.com/office/drawing/2014/main" id="{E502FB9D-CA69-41D4-8A87-5D5ECBD6BA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0" name="Picture 21">
                  <a:extLst>
                    <a:ext uri="{FF2B5EF4-FFF2-40B4-BE49-F238E27FC236}">
                      <a16:creationId xmlns:a16="http://schemas.microsoft.com/office/drawing/2014/main" id="{3EC33BDF-5EDE-452D-8801-78358E9CAB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1" name="Picture 22">
                  <a:extLst>
                    <a:ext uri="{FF2B5EF4-FFF2-40B4-BE49-F238E27FC236}">
                      <a16:creationId xmlns:a16="http://schemas.microsoft.com/office/drawing/2014/main" id="{B2B77DC9-8A75-44CB-885D-069CE46C2D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2" name="Picture 23">
                  <a:extLst>
                    <a:ext uri="{FF2B5EF4-FFF2-40B4-BE49-F238E27FC236}">
                      <a16:creationId xmlns:a16="http://schemas.microsoft.com/office/drawing/2014/main" id="{B71E27D0-2754-4A18-8585-75711FC84E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1" name="Group 56">
                <a:extLst>
                  <a:ext uri="{FF2B5EF4-FFF2-40B4-BE49-F238E27FC236}">
                    <a16:creationId xmlns:a16="http://schemas.microsoft.com/office/drawing/2014/main" id="{A4BBC0FF-5E4B-45E4-AECC-BEC4FD3433CB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23" name="Picture 14">
                  <a:extLst>
                    <a:ext uri="{FF2B5EF4-FFF2-40B4-BE49-F238E27FC236}">
                      <a16:creationId xmlns:a16="http://schemas.microsoft.com/office/drawing/2014/main" id="{5734C8D6-705D-4474-ADEA-CAD711B05A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4" name="Picture 15">
                  <a:extLst>
                    <a:ext uri="{FF2B5EF4-FFF2-40B4-BE49-F238E27FC236}">
                      <a16:creationId xmlns:a16="http://schemas.microsoft.com/office/drawing/2014/main" id="{2F826DF6-4D22-4024-94AE-B3D63EF42C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5" name="Picture 16">
                  <a:extLst>
                    <a:ext uri="{FF2B5EF4-FFF2-40B4-BE49-F238E27FC236}">
                      <a16:creationId xmlns:a16="http://schemas.microsoft.com/office/drawing/2014/main" id="{07CE3BFA-9102-466D-A105-F7EA9C072B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6" name="Picture 17">
                  <a:extLst>
                    <a:ext uri="{FF2B5EF4-FFF2-40B4-BE49-F238E27FC236}">
                      <a16:creationId xmlns:a16="http://schemas.microsoft.com/office/drawing/2014/main" id="{014D90BC-9D97-44F9-96FD-CC874BF9438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7" name="Picture 18">
                  <a:extLst>
                    <a:ext uri="{FF2B5EF4-FFF2-40B4-BE49-F238E27FC236}">
                      <a16:creationId xmlns:a16="http://schemas.microsoft.com/office/drawing/2014/main" id="{18E335BC-2D7C-49C9-B459-18A5881220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8" name="Picture 19">
                  <a:extLst>
                    <a:ext uri="{FF2B5EF4-FFF2-40B4-BE49-F238E27FC236}">
                      <a16:creationId xmlns:a16="http://schemas.microsoft.com/office/drawing/2014/main" id="{1F60BDC3-3B6C-4B91-AF3F-6D8855557B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9" name="Picture 20">
                  <a:extLst>
                    <a:ext uri="{FF2B5EF4-FFF2-40B4-BE49-F238E27FC236}">
                      <a16:creationId xmlns:a16="http://schemas.microsoft.com/office/drawing/2014/main" id="{9C4FD9E5-B07B-472D-940F-C4E6D0A172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0" name="Picture 21">
                  <a:extLst>
                    <a:ext uri="{FF2B5EF4-FFF2-40B4-BE49-F238E27FC236}">
                      <a16:creationId xmlns:a16="http://schemas.microsoft.com/office/drawing/2014/main" id="{856DCF09-D5C7-4B3F-AB57-3624E756A5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1" name="Picture 22">
                  <a:extLst>
                    <a:ext uri="{FF2B5EF4-FFF2-40B4-BE49-F238E27FC236}">
                      <a16:creationId xmlns:a16="http://schemas.microsoft.com/office/drawing/2014/main" id="{A39C2FDB-34FB-44AE-B76C-89E4FF1CA4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2" name="Picture 23">
                  <a:extLst>
                    <a:ext uri="{FF2B5EF4-FFF2-40B4-BE49-F238E27FC236}">
                      <a16:creationId xmlns:a16="http://schemas.microsoft.com/office/drawing/2014/main" id="{D54E4A13-B049-4DB0-9D4D-EF6B45B012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2" name="Group 56">
                <a:extLst>
                  <a:ext uri="{FF2B5EF4-FFF2-40B4-BE49-F238E27FC236}">
                    <a16:creationId xmlns:a16="http://schemas.microsoft.com/office/drawing/2014/main" id="{A60F53A2-0C4A-4820-9F2D-BE40E3F26BDC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13" name="Picture 2012">
                  <a:extLst>
                    <a:ext uri="{FF2B5EF4-FFF2-40B4-BE49-F238E27FC236}">
                      <a16:creationId xmlns:a16="http://schemas.microsoft.com/office/drawing/2014/main" id="{4C91AE67-8E26-4199-8838-A3DB55F7F4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4" name="Picture 2013">
                  <a:extLst>
                    <a:ext uri="{FF2B5EF4-FFF2-40B4-BE49-F238E27FC236}">
                      <a16:creationId xmlns:a16="http://schemas.microsoft.com/office/drawing/2014/main" id="{5F7D352D-EC2D-47E6-AAA1-ACA6D3D768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5" name="Picture 2014">
                  <a:extLst>
                    <a:ext uri="{FF2B5EF4-FFF2-40B4-BE49-F238E27FC236}">
                      <a16:creationId xmlns:a16="http://schemas.microsoft.com/office/drawing/2014/main" id="{B81272C3-432C-4923-A9C9-7F619DB692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6" name="Picture 2015">
                  <a:extLst>
                    <a:ext uri="{FF2B5EF4-FFF2-40B4-BE49-F238E27FC236}">
                      <a16:creationId xmlns:a16="http://schemas.microsoft.com/office/drawing/2014/main" id="{E4670D0B-B590-4C67-B485-74D6F9DF80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7" name="Picture 2016">
                  <a:extLst>
                    <a:ext uri="{FF2B5EF4-FFF2-40B4-BE49-F238E27FC236}">
                      <a16:creationId xmlns:a16="http://schemas.microsoft.com/office/drawing/2014/main" id="{89A792DA-D94F-42B2-90DD-947190A06F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8" name="Picture 2017">
                  <a:extLst>
                    <a:ext uri="{FF2B5EF4-FFF2-40B4-BE49-F238E27FC236}">
                      <a16:creationId xmlns:a16="http://schemas.microsoft.com/office/drawing/2014/main" id="{5582E174-5AE9-4940-9F9C-A8DA9077C3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9" name="Picture 2018">
                  <a:extLst>
                    <a:ext uri="{FF2B5EF4-FFF2-40B4-BE49-F238E27FC236}">
                      <a16:creationId xmlns:a16="http://schemas.microsoft.com/office/drawing/2014/main" id="{83736058-9B8E-46FC-8B13-12280B25B6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0" name="Picture 2019">
                  <a:extLst>
                    <a:ext uri="{FF2B5EF4-FFF2-40B4-BE49-F238E27FC236}">
                      <a16:creationId xmlns:a16="http://schemas.microsoft.com/office/drawing/2014/main" id="{5EC45A58-49E3-4A1A-9821-D5E526DD4D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1" name="Picture 2020">
                  <a:extLst>
                    <a:ext uri="{FF2B5EF4-FFF2-40B4-BE49-F238E27FC236}">
                      <a16:creationId xmlns:a16="http://schemas.microsoft.com/office/drawing/2014/main" id="{25AFD447-A1F5-4CFD-8008-62A85822F7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2" name="Picture 2021">
                  <a:extLst>
                    <a:ext uri="{FF2B5EF4-FFF2-40B4-BE49-F238E27FC236}">
                      <a16:creationId xmlns:a16="http://schemas.microsoft.com/office/drawing/2014/main" id="{9C4C9170-DCD6-416E-ACA0-28C2F78BDA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999" name="Flowchart: Data 1998">
              <a:extLst>
                <a:ext uri="{FF2B5EF4-FFF2-40B4-BE49-F238E27FC236}">
                  <a16:creationId xmlns:a16="http://schemas.microsoft.com/office/drawing/2014/main" id="{62F8B263-4D87-4164-99FC-DD7A9B178EB4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00" name="Flowchart: Data 1999">
              <a:extLst>
                <a:ext uri="{FF2B5EF4-FFF2-40B4-BE49-F238E27FC236}">
                  <a16:creationId xmlns:a16="http://schemas.microsoft.com/office/drawing/2014/main" id="{12358615-C8A6-4940-9DD1-B416C67DFCD3}"/>
                </a:ext>
              </a:extLst>
            </p:cNvPr>
            <p:cNvSpPr/>
            <p:nvPr/>
          </p:nvSpPr>
          <p:spPr>
            <a:xfrm rot="16200000">
              <a:off x="5186108" y="2243009"/>
              <a:ext cx="1391489" cy="122768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01" name="Rectangle 2000">
              <a:extLst>
                <a:ext uri="{FF2B5EF4-FFF2-40B4-BE49-F238E27FC236}">
                  <a16:creationId xmlns:a16="http://schemas.microsoft.com/office/drawing/2014/main" id="{DED332BB-0A22-430A-9F80-7D7C4B8A56D3}"/>
                </a:ext>
              </a:extLst>
            </p:cNvPr>
            <p:cNvSpPr/>
            <p:nvPr/>
          </p:nvSpPr>
          <p:spPr>
            <a:xfrm>
              <a:off x="5820464" y="1376732"/>
              <a:ext cx="1387108" cy="13373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2" name="Rectangle 2001">
              <a:extLst>
                <a:ext uri="{FF2B5EF4-FFF2-40B4-BE49-F238E27FC236}">
                  <a16:creationId xmlns:a16="http://schemas.microsoft.com/office/drawing/2014/main" id="{F5980A46-4978-4C5F-B9CC-9EBE01C218BD}"/>
                </a:ext>
              </a:extLst>
            </p:cNvPr>
            <p:cNvSpPr/>
            <p:nvPr/>
          </p:nvSpPr>
          <p:spPr>
            <a:xfrm>
              <a:off x="5820740" y="1383760"/>
              <a:ext cx="123950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649" name="TextBox 1648">
            <a:extLst>
              <a:ext uri="{FF2B5EF4-FFF2-40B4-BE49-F238E27FC236}">
                <a16:creationId xmlns:a16="http://schemas.microsoft.com/office/drawing/2014/main" id="{E7933082-E9C1-4BB9-AF70-B5883BE4642A}"/>
              </a:ext>
            </a:extLst>
          </p:cNvPr>
          <p:cNvSpPr txBox="1"/>
          <p:nvPr/>
        </p:nvSpPr>
        <p:spPr>
          <a:xfrm>
            <a:off x="10574237" y="416762"/>
            <a:ext cx="437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650" name="TextBox 1649">
            <a:extLst>
              <a:ext uri="{FF2B5EF4-FFF2-40B4-BE49-F238E27FC236}">
                <a16:creationId xmlns:a16="http://schemas.microsoft.com/office/drawing/2014/main" id="{64CD16B6-021A-41D9-9ED3-FBFA0369B928}"/>
              </a:ext>
            </a:extLst>
          </p:cNvPr>
          <p:cNvSpPr txBox="1"/>
          <p:nvPr/>
        </p:nvSpPr>
        <p:spPr>
          <a:xfrm>
            <a:off x="10872940" y="412877"/>
            <a:ext cx="437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651" name="TextBox 1650">
            <a:extLst>
              <a:ext uri="{FF2B5EF4-FFF2-40B4-BE49-F238E27FC236}">
                <a16:creationId xmlns:a16="http://schemas.microsoft.com/office/drawing/2014/main" id="{97E60821-5939-476F-A8A3-7B20DBC96FAC}"/>
              </a:ext>
            </a:extLst>
          </p:cNvPr>
          <p:cNvSpPr txBox="1"/>
          <p:nvPr/>
        </p:nvSpPr>
        <p:spPr>
          <a:xfrm>
            <a:off x="11181901" y="407352"/>
            <a:ext cx="437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8055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1649" grpId="0"/>
      <p:bldP spid="1650" grpId="0"/>
      <p:bldP spid="16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84ED23C7-BAAE-4973-8174-A8C7B15EA26A}"/>
              </a:ext>
            </a:extLst>
          </p:cNvPr>
          <p:cNvSpPr/>
          <p:nvPr/>
        </p:nvSpPr>
        <p:spPr>
          <a:xfrm>
            <a:off x="302411" y="307979"/>
            <a:ext cx="11581503" cy="80997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dirty="0">
                <a:solidFill>
                  <a:schemeClr val="tx1"/>
                </a:solidFill>
              </a:rPr>
              <a:t>Write the number represented by the blocks below: 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1135B9A-97C7-47F0-A51B-056842680903}"/>
              </a:ext>
            </a:extLst>
          </p:cNvPr>
          <p:cNvGrpSpPr/>
          <p:nvPr/>
        </p:nvGrpSpPr>
        <p:grpSpPr>
          <a:xfrm>
            <a:off x="4131063" y="1519542"/>
            <a:ext cx="1539560" cy="1515856"/>
            <a:chOff x="4975891" y="1527626"/>
            <a:chExt cx="1539560" cy="1515856"/>
          </a:xfrm>
        </p:grpSpPr>
        <p:grpSp>
          <p:nvGrpSpPr>
            <p:cNvPr id="86" name="Group 56">
              <a:extLst>
                <a:ext uri="{FF2B5EF4-FFF2-40B4-BE49-F238E27FC236}">
                  <a16:creationId xmlns:a16="http://schemas.microsoft.com/office/drawing/2014/main" id="{8B2F57BB-85DE-4558-BBC9-72E84BB42DE4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87" name="Picture 14">
                <a:extLst>
                  <a:ext uri="{FF2B5EF4-FFF2-40B4-BE49-F238E27FC236}">
                    <a16:creationId xmlns:a16="http://schemas.microsoft.com/office/drawing/2014/main" id="{F87DF112-1463-48B9-BCBC-20498FF4D3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" name="Picture 15">
                <a:extLst>
                  <a:ext uri="{FF2B5EF4-FFF2-40B4-BE49-F238E27FC236}">
                    <a16:creationId xmlns:a16="http://schemas.microsoft.com/office/drawing/2014/main" id="{DD4F60E6-2337-4C80-A614-2BBEA35D50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" name="Picture 16">
                <a:extLst>
                  <a:ext uri="{FF2B5EF4-FFF2-40B4-BE49-F238E27FC236}">
                    <a16:creationId xmlns:a16="http://schemas.microsoft.com/office/drawing/2014/main" id="{AB6589F2-BAD0-4410-B1A3-51AF9EC830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" name="Picture 17">
                <a:extLst>
                  <a:ext uri="{FF2B5EF4-FFF2-40B4-BE49-F238E27FC236}">
                    <a16:creationId xmlns:a16="http://schemas.microsoft.com/office/drawing/2014/main" id="{474DB480-064C-427E-B9D4-80AB51DC2A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" name="Picture 18">
                <a:extLst>
                  <a:ext uri="{FF2B5EF4-FFF2-40B4-BE49-F238E27FC236}">
                    <a16:creationId xmlns:a16="http://schemas.microsoft.com/office/drawing/2014/main" id="{92C984C8-5571-43D2-A3CD-379939F871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2" name="Picture 19">
                <a:extLst>
                  <a:ext uri="{FF2B5EF4-FFF2-40B4-BE49-F238E27FC236}">
                    <a16:creationId xmlns:a16="http://schemas.microsoft.com/office/drawing/2014/main" id="{BB1B0FB9-B3E4-4366-8B1B-64CE37359A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3" name="Picture 20">
                <a:extLst>
                  <a:ext uri="{FF2B5EF4-FFF2-40B4-BE49-F238E27FC236}">
                    <a16:creationId xmlns:a16="http://schemas.microsoft.com/office/drawing/2014/main" id="{D94B030C-4401-40A7-8146-E602766E6D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" name="Picture 21">
                <a:extLst>
                  <a:ext uri="{FF2B5EF4-FFF2-40B4-BE49-F238E27FC236}">
                    <a16:creationId xmlns:a16="http://schemas.microsoft.com/office/drawing/2014/main" id="{885591E4-6B0E-4796-AA9E-85FDACC039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5" name="Picture 22">
                <a:extLst>
                  <a:ext uri="{FF2B5EF4-FFF2-40B4-BE49-F238E27FC236}">
                    <a16:creationId xmlns:a16="http://schemas.microsoft.com/office/drawing/2014/main" id="{C2E9B373-409D-454F-A13F-38F00216A8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6" name="Picture 23">
                <a:extLst>
                  <a:ext uri="{FF2B5EF4-FFF2-40B4-BE49-F238E27FC236}">
                    <a16:creationId xmlns:a16="http://schemas.microsoft.com/office/drawing/2014/main" id="{B2977AA6-5835-49F7-8EFC-B35668B704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" name="Group 56">
              <a:extLst>
                <a:ext uri="{FF2B5EF4-FFF2-40B4-BE49-F238E27FC236}">
                  <a16:creationId xmlns:a16="http://schemas.microsoft.com/office/drawing/2014/main" id="{F779B301-7190-421E-9AC0-6B92E3641B1F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77" name="Picture 14">
                <a:extLst>
                  <a:ext uri="{FF2B5EF4-FFF2-40B4-BE49-F238E27FC236}">
                    <a16:creationId xmlns:a16="http://schemas.microsoft.com/office/drawing/2014/main" id="{D6AB02F8-EEC4-4908-BB3E-BB6DC8028E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" name="Picture 15">
                <a:extLst>
                  <a:ext uri="{FF2B5EF4-FFF2-40B4-BE49-F238E27FC236}">
                    <a16:creationId xmlns:a16="http://schemas.microsoft.com/office/drawing/2014/main" id="{1FE3A355-BB18-4ACA-B80F-1E2735FB11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9" name="Picture 16">
                <a:extLst>
                  <a:ext uri="{FF2B5EF4-FFF2-40B4-BE49-F238E27FC236}">
                    <a16:creationId xmlns:a16="http://schemas.microsoft.com/office/drawing/2014/main" id="{1AEFBDCB-3CF2-4189-B2E6-D260390BD5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0" name="Picture 17">
                <a:extLst>
                  <a:ext uri="{FF2B5EF4-FFF2-40B4-BE49-F238E27FC236}">
                    <a16:creationId xmlns:a16="http://schemas.microsoft.com/office/drawing/2014/main" id="{1523AFE6-255D-462B-BBC2-6DC7F0BE7D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" name="Picture 18">
                <a:extLst>
                  <a:ext uri="{FF2B5EF4-FFF2-40B4-BE49-F238E27FC236}">
                    <a16:creationId xmlns:a16="http://schemas.microsoft.com/office/drawing/2014/main" id="{9BE015E2-E661-4C59-A8BE-7B92507058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" name="Picture 19">
                <a:extLst>
                  <a:ext uri="{FF2B5EF4-FFF2-40B4-BE49-F238E27FC236}">
                    <a16:creationId xmlns:a16="http://schemas.microsoft.com/office/drawing/2014/main" id="{8470C379-1E84-4C3A-9669-58F35AB759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" name="Picture 20">
                <a:extLst>
                  <a:ext uri="{FF2B5EF4-FFF2-40B4-BE49-F238E27FC236}">
                    <a16:creationId xmlns:a16="http://schemas.microsoft.com/office/drawing/2014/main" id="{5F87E7ED-9642-4768-AB71-80E7F1A1BC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" name="Picture 21">
                <a:extLst>
                  <a:ext uri="{FF2B5EF4-FFF2-40B4-BE49-F238E27FC236}">
                    <a16:creationId xmlns:a16="http://schemas.microsoft.com/office/drawing/2014/main" id="{EC80A71C-10AF-49FF-977B-E51B421368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" name="Picture 22">
                <a:extLst>
                  <a:ext uri="{FF2B5EF4-FFF2-40B4-BE49-F238E27FC236}">
                    <a16:creationId xmlns:a16="http://schemas.microsoft.com/office/drawing/2014/main" id="{422B1D2B-5B86-4F68-8DEB-BB9155180F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" name="Picture 23">
                <a:extLst>
                  <a:ext uri="{FF2B5EF4-FFF2-40B4-BE49-F238E27FC236}">
                    <a16:creationId xmlns:a16="http://schemas.microsoft.com/office/drawing/2014/main" id="{A4220A66-CF51-4A56-8D5E-CA6C4E6D45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9" name="Group 56">
              <a:extLst>
                <a:ext uri="{FF2B5EF4-FFF2-40B4-BE49-F238E27FC236}">
                  <a16:creationId xmlns:a16="http://schemas.microsoft.com/office/drawing/2014/main" id="{2F6C6CE7-0797-47A2-AE0E-25AEBDBA3900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67" name="Picture 14">
                <a:extLst>
                  <a:ext uri="{FF2B5EF4-FFF2-40B4-BE49-F238E27FC236}">
                    <a16:creationId xmlns:a16="http://schemas.microsoft.com/office/drawing/2014/main" id="{4CF56A08-A513-439A-950F-164DB030BC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8" name="Picture 15">
                <a:extLst>
                  <a:ext uri="{FF2B5EF4-FFF2-40B4-BE49-F238E27FC236}">
                    <a16:creationId xmlns:a16="http://schemas.microsoft.com/office/drawing/2014/main" id="{192DE04A-F711-4B40-AF25-34B281DDA1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9" name="Picture 16">
                <a:extLst>
                  <a:ext uri="{FF2B5EF4-FFF2-40B4-BE49-F238E27FC236}">
                    <a16:creationId xmlns:a16="http://schemas.microsoft.com/office/drawing/2014/main" id="{842D9821-DD93-4535-B247-074882A298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0" name="Picture 17">
                <a:extLst>
                  <a:ext uri="{FF2B5EF4-FFF2-40B4-BE49-F238E27FC236}">
                    <a16:creationId xmlns:a16="http://schemas.microsoft.com/office/drawing/2014/main" id="{E3E011D8-8829-4047-8B46-1E0D88A4C2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" name="Picture 18">
                <a:extLst>
                  <a:ext uri="{FF2B5EF4-FFF2-40B4-BE49-F238E27FC236}">
                    <a16:creationId xmlns:a16="http://schemas.microsoft.com/office/drawing/2014/main" id="{A94DF8BB-F32E-4798-9F64-EE60DA9B1D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" name="Picture 19">
                <a:extLst>
                  <a:ext uri="{FF2B5EF4-FFF2-40B4-BE49-F238E27FC236}">
                    <a16:creationId xmlns:a16="http://schemas.microsoft.com/office/drawing/2014/main" id="{17AA177A-C8DC-4F25-99B0-E0A4CEEF62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" name="Picture 20">
                <a:extLst>
                  <a:ext uri="{FF2B5EF4-FFF2-40B4-BE49-F238E27FC236}">
                    <a16:creationId xmlns:a16="http://schemas.microsoft.com/office/drawing/2014/main" id="{322317FE-8DD8-4C74-9F8B-D7E79E438C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" name="Picture 21">
                <a:extLst>
                  <a:ext uri="{FF2B5EF4-FFF2-40B4-BE49-F238E27FC236}">
                    <a16:creationId xmlns:a16="http://schemas.microsoft.com/office/drawing/2014/main" id="{34964BCB-C8F2-4903-B77D-FEE5D0962A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" name="Picture 22">
                <a:extLst>
                  <a:ext uri="{FF2B5EF4-FFF2-40B4-BE49-F238E27FC236}">
                    <a16:creationId xmlns:a16="http://schemas.microsoft.com/office/drawing/2014/main" id="{024F397E-A5EF-4CDF-9781-DB235D995B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" name="Picture 23">
                <a:extLst>
                  <a:ext uri="{FF2B5EF4-FFF2-40B4-BE49-F238E27FC236}">
                    <a16:creationId xmlns:a16="http://schemas.microsoft.com/office/drawing/2014/main" id="{00C310AB-237B-4105-8213-B030A8B5BD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0" name="Group 56">
              <a:extLst>
                <a:ext uri="{FF2B5EF4-FFF2-40B4-BE49-F238E27FC236}">
                  <a16:creationId xmlns:a16="http://schemas.microsoft.com/office/drawing/2014/main" id="{13F77C68-88E9-4406-B651-55AA8FCEAAEF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57" name="Picture 14">
                <a:extLst>
                  <a:ext uri="{FF2B5EF4-FFF2-40B4-BE49-F238E27FC236}">
                    <a16:creationId xmlns:a16="http://schemas.microsoft.com/office/drawing/2014/main" id="{9AF0D69F-1990-435A-A7B8-C6B6C39529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8" name="Picture 15">
                <a:extLst>
                  <a:ext uri="{FF2B5EF4-FFF2-40B4-BE49-F238E27FC236}">
                    <a16:creationId xmlns:a16="http://schemas.microsoft.com/office/drawing/2014/main" id="{8C71C130-0AB6-400C-A4ED-EAE6F40177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" name="Picture 16">
                <a:extLst>
                  <a:ext uri="{FF2B5EF4-FFF2-40B4-BE49-F238E27FC236}">
                    <a16:creationId xmlns:a16="http://schemas.microsoft.com/office/drawing/2014/main" id="{16FCAEDF-5641-44EE-9329-6CE0405769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" name="Picture 17">
                <a:extLst>
                  <a:ext uri="{FF2B5EF4-FFF2-40B4-BE49-F238E27FC236}">
                    <a16:creationId xmlns:a16="http://schemas.microsoft.com/office/drawing/2014/main" id="{2AF91B99-4A77-465C-84E4-BC1E7E9F1E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" name="Picture 18">
                <a:extLst>
                  <a:ext uri="{FF2B5EF4-FFF2-40B4-BE49-F238E27FC236}">
                    <a16:creationId xmlns:a16="http://schemas.microsoft.com/office/drawing/2014/main" id="{73A49C5F-E6FA-4CC2-955E-D871FF6B4D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" name="Picture 19">
                <a:extLst>
                  <a:ext uri="{FF2B5EF4-FFF2-40B4-BE49-F238E27FC236}">
                    <a16:creationId xmlns:a16="http://schemas.microsoft.com/office/drawing/2014/main" id="{CA6C74B2-1269-461C-9CB6-4EEDAE2C98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" name="Picture 20">
                <a:extLst>
                  <a:ext uri="{FF2B5EF4-FFF2-40B4-BE49-F238E27FC236}">
                    <a16:creationId xmlns:a16="http://schemas.microsoft.com/office/drawing/2014/main" id="{9BE034FF-421A-4BCE-9C7D-3A24D471E1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" name="Picture 21">
                <a:extLst>
                  <a:ext uri="{FF2B5EF4-FFF2-40B4-BE49-F238E27FC236}">
                    <a16:creationId xmlns:a16="http://schemas.microsoft.com/office/drawing/2014/main" id="{5897981A-F9CD-46D4-B707-2BA90A924D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" name="Picture 22">
                <a:extLst>
                  <a:ext uri="{FF2B5EF4-FFF2-40B4-BE49-F238E27FC236}">
                    <a16:creationId xmlns:a16="http://schemas.microsoft.com/office/drawing/2014/main" id="{FAB3EBD6-97DA-4D3F-93A9-B8B6D895D7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" name="Picture 23">
                <a:extLst>
                  <a:ext uri="{FF2B5EF4-FFF2-40B4-BE49-F238E27FC236}">
                    <a16:creationId xmlns:a16="http://schemas.microsoft.com/office/drawing/2014/main" id="{52A4F4DF-2ACC-41BC-988B-E6D1F1E4FB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1" name="Group 56">
              <a:extLst>
                <a:ext uri="{FF2B5EF4-FFF2-40B4-BE49-F238E27FC236}">
                  <a16:creationId xmlns:a16="http://schemas.microsoft.com/office/drawing/2014/main" id="{09DF5446-A1F4-4011-B0CE-A692F9B34792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47" name="Picture 14">
                <a:extLst>
                  <a:ext uri="{FF2B5EF4-FFF2-40B4-BE49-F238E27FC236}">
                    <a16:creationId xmlns:a16="http://schemas.microsoft.com/office/drawing/2014/main" id="{95C59BDB-D83C-41AE-94FB-C302649AE2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" name="Picture 15">
                <a:extLst>
                  <a:ext uri="{FF2B5EF4-FFF2-40B4-BE49-F238E27FC236}">
                    <a16:creationId xmlns:a16="http://schemas.microsoft.com/office/drawing/2014/main" id="{13800DE9-84D7-4EBA-B488-3EA68C05F0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" name="Picture 16">
                <a:extLst>
                  <a:ext uri="{FF2B5EF4-FFF2-40B4-BE49-F238E27FC236}">
                    <a16:creationId xmlns:a16="http://schemas.microsoft.com/office/drawing/2014/main" id="{84A9849A-6665-4CD6-B4E7-BC6EC6D2E1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0" name="Picture 17">
                <a:extLst>
                  <a:ext uri="{FF2B5EF4-FFF2-40B4-BE49-F238E27FC236}">
                    <a16:creationId xmlns:a16="http://schemas.microsoft.com/office/drawing/2014/main" id="{9F0268A9-0858-4B9F-A22A-F8EA29BFAE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" name="Picture 18">
                <a:extLst>
                  <a:ext uri="{FF2B5EF4-FFF2-40B4-BE49-F238E27FC236}">
                    <a16:creationId xmlns:a16="http://schemas.microsoft.com/office/drawing/2014/main" id="{52A49FEA-4CDC-4FAF-9EA6-79C8C7CB35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" name="Picture 19">
                <a:extLst>
                  <a:ext uri="{FF2B5EF4-FFF2-40B4-BE49-F238E27FC236}">
                    <a16:creationId xmlns:a16="http://schemas.microsoft.com/office/drawing/2014/main" id="{AA1C57F3-0FCC-4CFA-81AB-329951063C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" name="Picture 20">
                <a:extLst>
                  <a:ext uri="{FF2B5EF4-FFF2-40B4-BE49-F238E27FC236}">
                    <a16:creationId xmlns:a16="http://schemas.microsoft.com/office/drawing/2014/main" id="{17A47CF9-4B55-4E4E-A1D9-33DDE1B9C7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" name="Picture 21">
                <a:extLst>
                  <a:ext uri="{FF2B5EF4-FFF2-40B4-BE49-F238E27FC236}">
                    <a16:creationId xmlns:a16="http://schemas.microsoft.com/office/drawing/2014/main" id="{EFD49211-018D-4594-9BA5-31D636E6A4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" name="Picture 22">
                <a:extLst>
                  <a:ext uri="{FF2B5EF4-FFF2-40B4-BE49-F238E27FC236}">
                    <a16:creationId xmlns:a16="http://schemas.microsoft.com/office/drawing/2014/main" id="{933D56BD-D6B0-4193-B66E-AAEFD1EA59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" name="Picture 23">
                <a:extLst>
                  <a:ext uri="{FF2B5EF4-FFF2-40B4-BE49-F238E27FC236}">
                    <a16:creationId xmlns:a16="http://schemas.microsoft.com/office/drawing/2014/main" id="{AF01B673-B0D5-47B6-A22C-6881B3121C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2" name="Group 56">
              <a:extLst>
                <a:ext uri="{FF2B5EF4-FFF2-40B4-BE49-F238E27FC236}">
                  <a16:creationId xmlns:a16="http://schemas.microsoft.com/office/drawing/2014/main" id="{676C0A15-AA51-4916-A15A-DF78725578EE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37" name="Picture 14">
                <a:extLst>
                  <a:ext uri="{FF2B5EF4-FFF2-40B4-BE49-F238E27FC236}">
                    <a16:creationId xmlns:a16="http://schemas.microsoft.com/office/drawing/2014/main" id="{66FE6697-4DC3-42A0-923E-E981C52ACA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" name="Picture 15">
                <a:extLst>
                  <a:ext uri="{FF2B5EF4-FFF2-40B4-BE49-F238E27FC236}">
                    <a16:creationId xmlns:a16="http://schemas.microsoft.com/office/drawing/2014/main" id="{37FDF40D-6F65-4941-89CA-5B782A4BE4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" name="Picture 16">
                <a:extLst>
                  <a:ext uri="{FF2B5EF4-FFF2-40B4-BE49-F238E27FC236}">
                    <a16:creationId xmlns:a16="http://schemas.microsoft.com/office/drawing/2014/main" id="{5CF7132D-0F23-46C5-8AB8-F8C3D25811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0" name="Picture 17">
                <a:extLst>
                  <a:ext uri="{FF2B5EF4-FFF2-40B4-BE49-F238E27FC236}">
                    <a16:creationId xmlns:a16="http://schemas.microsoft.com/office/drawing/2014/main" id="{593E9BAD-A941-40D0-B593-90106E6B6C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" name="Picture 18">
                <a:extLst>
                  <a:ext uri="{FF2B5EF4-FFF2-40B4-BE49-F238E27FC236}">
                    <a16:creationId xmlns:a16="http://schemas.microsoft.com/office/drawing/2014/main" id="{D10A732B-3817-4282-B71D-A80734F6B8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" name="Picture 19">
                <a:extLst>
                  <a:ext uri="{FF2B5EF4-FFF2-40B4-BE49-F238E27FC236}">
                    <a16:creationId xmlns:a16="http://schemas.microsoft.com/office/drawing/2014/main" id="{F3C14DAD-40A9-4C5F-8A45-60AAC25BC8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" name="Picture 20">
                <a:extLst>
                  <a:ext uri="{FF2B5EF4-FFF2-40B4-BE49-F238E27FC236}">
                    <a16:creationId xmlns:a16="http://schemas.microsoft.com/office/drawing/2014/main" id="{273C0FB2-9D9C-456A-8BD7-ADBF548C7C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" name="Picture 21">
                <a:extLst>
                  <a:ext uri="{FF2B5EF4-FFF2-40B4-BE49-F238E27FC236}">
                    <a16:creationId xmlns:a16="http://schemas.microsoft.com/office/drawing/2014/main" id="{DA3DA46B-2AAD-4FFE-9442-0954F7B9CC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" name="Picture 22">
                <a:extLst>
                  <a:ext uri="{FF2B5EF4-FFF2-40B4-BE49-F238E27FC236}">
                    <a16:creationId xmlns:a16="http://schemas.microsoft.com/office/drawing/2014/main" id="{159CB92E-A2C5-4522-AD99-1EBCAD8AB4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6" name="Picture 23">
                <a:extLst>
                  <a:ext uri="{FF2B5EF4-FFF2-40B4-BE49-F238E27FC236}">
                    <a16:creationId xmlns:a16="http://schemas.microsoft.com/office/drawing/2014/main" id="{3FC9C0F3-018F-4104-A507-09434AA7EF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3" name="Group 56">
              <a:extLst>
                <a:ext uri="{FF2B5EF4-FFF2-40B4-BE49-F238E27FC236}">
                  <a16:creationId xmlns:a16="http://schemas.microsoft.com/office/drawing/2014/main" id="{AF7854FA-B5B2-40F3-9DA0-9850F83ECBA5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27" name="Picture 14">
                <a:extLst>
                  <a:ext uri="{FF2B5EF4-FFF2-40B4-BE49-F238E27FC236}">
                    <a16:creationId xmlns:a16="http://schemas.microsoft.com/office/drawing/2014/main" id="{BEB61E97-BB88-4DE4-8C02-CEE6EEE4E6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" name="Picture 15">
                <a:extLst>
                  <a:ext uri="{FF2B5EF4-FFF2-40B4-BE49-F238E27FC236}">
                    <a16:creationId xmlns:a16="http://schemas.microsoft.com/office/drawing/2014/main" id="{9AF5BCBC-DC57-429D-92AA-CC2E3048E9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" name="Picture 16">
                <a:extLst>
                  <a:ext uri="{FF2B5EF4-FFF2-40B4-BE49-F238E27FC236}">
                    <a16:creationId xmlns:a16="http://schemas.microsoft.com/office/drawing/2014/main" id="{4DDF71A0-282E-449D-982B-4773D25CD3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0" name="Picture 17">
                <a:extLst>
                  <a:ext uri="{FF2B5EF4-FFF2-40B4-BE49-F238E27FC236}">
                    <a16:creationId xmlns:a16="http://schemas.microsoft.com/office/drawing/2014/main" id="{D344F43B-5231-45EA-86AA-40AED77E01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1" name="Picture 18">
                <a:extLst>
                  <a:ext uri="{FF2B5EF4-FFF2-40B4-BE49-F238E27FC236}">
                    <a16:creationId xmlns:a16="http://schemas.microsoft.com/office/drawing/2014/main" id="{4B03072B-846A-4040-ABAF-28886A6AC3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2" name="Picture 19">
                <a:extLst>
                  <a:ext uri="{FF2B5EF4-FFF2-40B4-BE49-F238E27FC236}">
                    <a16:creationId xmlns:a16="http://schemas.microsoft.com/office/drawing/2014/main" id="{DBDBCFAE-F92B-4E39-AB90-5D1F10FE9F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" name="Picture 20">
                <a:extLst>
                  <a:ext uri="{FF2B5EF4-FFF2-40B4-BE49-F238E27FC236}">
                    <a16:creationId xmlns:a16="http://schemas.microsoft.com/office/drawing/2014/main" id="{77F0A4AA-C8EB-4802-872D-1A83E13B27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4" name="Picture 21">
                <a:extLst>
                  <a:ext uri="{FF2B5EF4-FFF2-40B4-BE49-F238E27FC236}">
                    <a16:creationId xmlns:a16="http://schemas.microsoft.com/office/drawing/2014/main" id="{C5A78DAC-6EDD-49AE-818C-621BB0E90B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5" name="Picture 22">
                <a:extLst>
                  <a:ext uri="{FF2B5EF4-FFF2-40B4-BE49-F238E27FC236}">
                    <a16:creationId xmlns:a16="http://schemas.microsoft.com/office/drawing/2014/main" id="{83BF0F34-6BDB-4B00-9E07-177A628372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6" name="Picture 23">
                <a:extLst>
                  <a:ext uri="{FF2B5EF4-FFF2-40B4-BE49-F238E27FC236}">
                    <a16:creationId xmlns:a16="http://schemas.microsoft.com/office/drawing/2014/main" id="{BD511773-C28F-46F8-9537-ABE62DC044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4" name="Group 56">
              <a:extLst>
                <a:ext uri="{FF2B5EF4-FFF2-40B4-BE49-F238E27FC236}">
                  <a16:creationId xmlns:a16="http://schemas.microsoft.com/office/drawing/2014/main" id="{92A64E26-52E1-47CA-B592-BB91F9FF314D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17" name="Picture 14">
                <a:extLst>
                  <a:ext uri="{FF2B5EF4-FFF2-40B4-BE49-F238E27FC236}">
                    <a16:creationId xmlns:a16="http://schemas.microsoft.com/office/drawing/2014/main" id="{CA654D0D-4075-477E-A52E-B65C11560D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" name="Picture 15">
                <a:extLst>
                  <a:ext uri="{FF2B5EF4-FFF2-40B4-BE49-F238E27FC236}">
                    <a16:creationId xmlns:a16="http://schemas.microsoft.com/office/drawing/2014/main" id="{E24A9615-443F-4C81-AD55-256F6E0686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" name="Picture 16">
                <a:extLst>
                  <a:ext uri="{FF2B5EF4-FFF2-40B4-BE49-F238E27FC236}">
                    <a16:creationId xmlns:a16="http://schemas.microsoft.com/office/drawing/2014/main" id="{784D53E8-D409-4C0E-B61E-D6F584A6A1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" name="Picture 17">
                <a:extLst>
                  <a:ext uri="{FF2B5EF4-FFF2-40B4-BE49-F238E27FC236}">
                    <a16:creationId xmlns:a16="http://schemas.microsoft.com/office/drawing/2014/main" id="{B4D37DF4-91C4-4C80-BD7F-EC17486FA8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" name="Picture 18">
                <a:extLst>
                  <a:ext uri="{FF2B5EF4-FFF2-40B4-BE49-F238E27FC236}">
                    <a16:creationId xmlns:a16="http://schemas.microsoft.com/office/drawing/2014/main" id="{E677A830-CE02-482D-A0C8-4224DD626A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" name="Picture 19">
                <a:extLst>
                  <a:ext uri="{FF2B5EF4-FFF2-40B4-BE49-F238E27FC236}">
                    <a16:creationId xmlns:a16="http://schemas.microsoft.com/office/drawing/2014/main" id="{E11050D7-5787-415C-A033-56FF3F51B3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" name="Picture 20">
                <a:extLst>
                  <a:ext uri="{FF2B5EF4-FFF2-40B4-BE49-F238E27FC236}">
                    <a16:creationId xmlns:a16="http://schemas.microsoft.com/office/drawing/2014/main" id="{D56C77A7-9A2E-46D4-9EE2-117360C545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" name="Picture 21">
                <a:extLst>
                  <a:ext uri="{FF2B5EF4-FFF2-40B4-BE49-F238E27FC236}">
                    <a16:creationId xmlns:a16="http://schemas.microsoft.com/office/drawing/2014/main" id="{6B9CF93D-9929-4205-AFFB-2510A26819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" name="Picture 22">
                <a:extLst>
                  <a:ext uri="{FF2B5EF4-FFF2-40B4-BE49-F238E27FC236}">
                    <a16:creationId xmlns:a16="http://schemas.microsoft.com/office/drawing/2014/main" id="{C386855F-A0AE-4AB1-ABED-A4E1FB090B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" name="Picture 23">
                <a:extLst>
                  <a:ext uri="{FF2B5EF4-FFF2-40B4-BE49-F238E27FC236}">
                    <a16:creationId xmlns:a16="http://schemas.microsoft.com/office/drawing/2014/main" id="{FCEC09F3-72A6-4C77-A814-90D9C669B4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5" name="Group 56">
              <a:extLst>
                <a:ext uri="{FF2B5EF4-FFF2-40B4-BE49-F238E27FC236}">
                  <a16:creationId xmlns:a16="http://schemas.microsoft.com/office/drawing/2014/main" id="{B6F88E00-33AE-42F5-A1C6-E2766659A497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07" name="Picture 14">
                <a:extLst>
                  <a:ext uri="{FF2B5EF4-FFF2-40B4-BE49-F238E27FC236}">
                    <a16:creationId xmlns:a16="http://schemas.microsoft.com/office/drawing/2014/main" id="{393A89D2-DF74-4DF2-8021-95CB42D4A8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" name="Picture 15">
                <a:extLst>
                  <a:ext uri="{FF2B5EF4-FFF2-40B4-BE49-F238E27FC236}">
                    <a16:creationId xmlns:a16="http://schemas.microsoft.com/office/drawing/2014/main" id="{CCEFE175-A681-43B3-A8EB-970D36514D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" name="Picture 16">
                <a:extLst>
                  <a:ext uri="{FF2B5EF4-FFF2-40B4-BE49-F238E27FC236}">
                    <a16:creationId xmlns:a16="http://schemas.microsoft.com/office/drawing/2014/main" id="{32D53490-1FB1-4B68-BF8E-899A111EE3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" name="Picture 17">
                <a:extLst>
                  <a:ext uri="{FF2B5EF4-FFF2-40B4-BE49-F238E27FC236}">
                    <a16:creationId xmlns:a16="http://schemas.microsoft.com/office/drawing/2014/main" id="{AE6BC273-D24A-4CBA-A75C-034E736A54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" name="Picture 18">
                <a:extLst>
                  <a:ext uri="{FF2B5EF4-FFF2-40B4-BE49-F238E27FC236}">
                    <a16:creationId xmlns:a16="http://schemas.microsoft.com/office/drawing/2014/main" id="{11D0D3E0-3AFF-4428-AD95-7E9877F50C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" name="Picture 19">
                <a:extLst>
                  <a:ext uri="{FF2B5EF4-FFF2-40B4-BE49-F238E27FC236}">
                    <a16:creationId xmlns:a16="http://schemas.microsoft.com/office/drawing/2014/main" id="{DE39343C-627E-47A9-AAE5-C4B983E0E2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" name="Picture 20">
                <a:extLst>
                  <a:ext uri="{FF2B5EF4-FFF2-40B4-BE49-F238E27FC236}">
                    <a16:creationId xmlns:a16="http://schemas.microsoft.com/office/drawing/2014/main" id="{C420AD47-33B4-4E1D-8FBA-DC690822E7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" name="Picture 21">
                <a:extLst>
                  <a:ext uri="{FF2B5EF4-FFF2-40B4-BE49-F238E27FC236}">
                    <a16:creationId xmlns:a16="http://schemas.microsoft.com/office/drawing/2014/main" id="{3B01110A-09C3-4505-8408-173A91B2DB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" name="Picture 22">
                <a:extLst>
                  <a:ext uri="{FF2B5EF4-FFF2-40B4-BE49-F238E27FC236}">
                    <a16:creationId xmlns:a16="http://schemas.microsoft.com/office/drawing/2014/main" id="{E546570F-F86F-49F3-882A-F055FAB980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" name="Picture 23">
                <a:extLst>
                  <a:ext uri="{FF2B5EF4-FFF2-40B4-BE49-F238E27FC236}">
                    <a16:creationId xmlns:a16="http://schemas.microsoft.com/office/drawing/2014/main" id="{7754A4D4-3ECA-4D4A-9039-012CBC34FB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6" name="Group 56">
              <a:extLst>
                <a:ext uri="{FF2B5EF4-FFF2-40B4-BE49-F238E27FC236}">
                  <a16:creationId xmlns:a16="http://schemas.microsoft.com/office/drawing/2014/main" id="{C320910B-B199-4E80-80BE-C1A13649FEAB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97" name="Picture 14">
                <a:extLst>
                  <a:ext uri="{FF2B5EF4-FFF2-40B4-BE49-F238E27FC236}">
                    <a16:creationId xmlns:a16="http://schemas.microsoft.com/office/drawing/2014/main" id="{02B08730-E4F4-4435-814A-2E53C4CBF3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" name="Picture 15">
                <a:extLst>
                  <a:ext uri="{FF2B5EF4-FFF2-40B4-BE49-F238E27FC236}">
                    <a16:creationId xmlns:a16="http://schemas.microsoft.com/office/drawing/2014/main" id="{8B955F9F-ECF7-4D76-8C37-ED1A19989A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" name="Picture 16">
                <a:extLst>
                  <a:ext uri="{FF2B5EF4-FFF2-40B4-BE49-F238E27FC236}">
                    <a16:creationId xmlns:a16="http://schemas.microsoft.com/office/drawing/2014/main" id="{0B5F2FCB-8C42-4A4D-9E28-6D6C49CFC2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" name="Picture 17">
                <a:extLst>
                  <a:ext uri="{FF2B5EF4-FFF2-40B4-BE49-F238E27FC236}">
                    <a16:creationId xmlns:a16="http://schemas.microsoft.com/office/drawing/2014/main" id="{D1DBBAFB-7A75-41EC-83A5-6144A6544C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" name="Picture 18">
                <a:extLst>
                  <a:ext uri="{FF2B5EF4-FFF2-40B4-BE49-F238E27FC236}">
                    <a16:creationId xmlns:a16="http://schemas.microsoft.com/office/drawing/2014/main" id="{2D03C1B5-AF25-4923-9A79-CB00AAEA04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" name="Picture 19">
                <a:extLst>
                  <a:ext uri="{FF2B5EF4-FFF2-40B4-BE49-F238E27FC236}">
                    <a16:creationId xmlns:a16="http://schemas.microsoft.com/office/drawing/2014/main" id="{5412D25B-66BF-44FC-BB74-1BA49704D5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" name="Picture 20">
                <a:extLst>
                  <a:ext uri="{FF2B5EF4-FFF2-40B4-BE49-F238E27FC236}">
                    <a16:creationId xmlns:a16="http://schemas.microsoft.com/office/drawing/2014/main" id="{6F84BA02-1D07-416F-B654-2E5AF0F685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" name="Picture 21">
                <a:extLst>
                  <a:ext uri="{FF2B5EF4-FFF2-40B4-BE49-F238E27FC236}">
                    <a16:creationId xmlns:a16="http://schemas.microsoft.com/office/drawing/2014/main" id="{09123FE7-2532-4CF7-BF5E-4196AB7A13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" name="Picture 22">
                <a:extLst>
                  <a:ext uri="{FF2B5EF4-FFF2-40B4-BE49-F238E27FC236}">
                    <a16:creationId xmlns:a16="http://schemas.microsoft.com/office/drawing/2014/main" id="{E9B0B827-D9F4-4A8B-AFCD-599A60E2E8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" name="Picture 23">
                <a:extLst>
                  <a:ext uri="{FF2B5EF4-FFF2-40B4-BE49-F238E27FC236}">
                    <a16:creationId xmlns:a16="http://schemas.microsoft.com/office/drawing/2014/main" id="{FF2283C7-FC37-4F0A-87BE-3F9D599A2F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230E0EDD-2751-42CB-8E82-2C5BC8A52DD6}"/>
              </a:ext>
            </a:extLst>
          </p:cNvPr>
          <p:cNvGrpSpPr/>
          <p:nvPr/>
        </p:nvGrpSpPr>
        <p:grpSpPr>
          <a:xfrm>
            <a:off x="4132096" y="3297167"/>
            <a:ext cx="1539560" cy="1515856"/>
            <a:chOff x="4975891" y="1527626"/>
            <a:chExt cx="1539560" cy="1515856"/>
          </a:xfrm>
        </p:grpSpPr>
        <p:grpSp>
          <p:nvGrpSpPr>
            <p:cNvPr id="198" name="Group 56">
              <a:extLst>
                <a:ext uri="{FF2B5EF4-FFF2-40B4-BE49-F238E27FC236}">
                  <a16:creationId xmlns:a16="http://schemas.microsoft.com/office/drawing/2014/main" id="{5FCFDC92-D3DB-46E7-B3DF-3F99663E5619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298" name="Picture 14">
                <a:extLst>
                  <a:ext uri="{FF2B5EF4-FFF2-40B4-BE49-F238E27FC236}">
                    <a16:creationId xmlns:a16="http://schemas.microsoft.com/office/drawing/2014/main" id="{B4812440-7C2C-4DDC-9E7C-CD58D38CB7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9" name="Picture 15">
                <a:extLst>
                  <a:ext uri="{FF2B5EF4-FFF2-40B4-BE49-F238E27FC236}">
                    <a16:creationId xmlns:a16="http://schemas.microsoft.com/office/drawing/2014/main" id="{A75B79E8-F0CD-4A6A-B586-368F565EC7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0" name="Picture 16">
                <a:extLst>
                  <a:ext uri="{FF2B5EF4-FFF2-40B4-BE49-F238E27FC236}">
                    <a16:creationId xmlns:a16="http://schemas.microsoft.com/office/drawing/2014/main" id="{2F9EA69F-F4E5-443C-939F-4384713EC5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1" name="Picture 17">
                <a:extLst>
                  <a:ext uri="{FF2B5EF4-FFF2-40B4-BE49-F238E27FC236}">
                    <a16:creationId xmlns:a16="http://schemas.microsoft.com/office/drawing/2014/main" id="{E8E240C3-AB32-4FB1-B092-66AF3F77FC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2" name="Picture 18">
                <a:extLst>
                  <a:ext uri="{FF2B5EF4-FFF2-40B4-BE49-F238E27FC236}">
                    <a16:creationId xmlns:a16="http://schemas.microsoft.com/office/drawing/2014/main" id="{FE2B0591-BB6C-4E96-9CDE-090AFF2D53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3" name="Picture 19">
                <a:extLst>
                  <a:ext uri="{FF2B5EF4-FFF2-40B4-BE49-F238E27FC236}">
                    <a16:creationId xmlns:a16="http://schemas.microsoft.com/office/drawing/2014/main" id="{2768C99A-DC24-40C5-AC52-488B975963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4" name="Picture 20">
                <a:extLst>
                  <a:ext uri="{FF2B5EF4-FFF2-40B4-BE49-F238E27FC236}">
                    <a16:creationId xmlns:a16="http://schemas.microsoft.com/office/drawing/2014/main" id="{F6B9EE82-3190-430B-8212-E7C01FB08E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5" name="Picture 21">
                <a:extLst>
                  <a:ext uri="{FF2B5EF4-FFF2-40B4-BE49-F238E27FC236}">
                    <a16:creationId xmlns:a16="http://schemas.microsoft.com/office/drawing/2014/main" id="{1A359509-0D0D-4027-B971-F6B329DD4F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6" name="Picture 22">
                <a:extLst>
                  <a:ext uri="{FF2B5EF4-FFF2-40B4-BE49-F238E27FC236}">
                    <a16:creationId xmlns:a16="http://schemas.microsoft.com/office/drawing/2014/main" id="{6C3A951A-FE3F-4FDD-AAB5-EACE040EE1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" name="Picture 23">
                <a:extLst>
                  <a:ext uri="{FF2B5EF4-FFF2-40B4-BE49-F238E27FC236}">
                    <a16:creationId xmlns:a16="http://schemas.microsoft.com/office/drawing/2014/main" id="{1157A42C-C3E8-4069-8F14-1AEDF5CCBE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9" name="Group 56">
              <a:extLst>
                <a:ext uri="{FF2B5EF4-FFF2-40B4-BE49-F238E27FC236}">
                  <a16:creationId xmlns:a16="http://schemas.microsoft.com/office/drawing/2014/main" id="{9C1BF1F9-1174-4A72-AD37-E3BA3D53CFD4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288" name="Picture 14">
                <a:extLst>
                  <a:ext uri="{FF2B5EF4-FFF2-40B4-BE49-F238E27FC236}">
                    <a16:creationId xmlns:a16="http://schemas.microsoft.com/office/drawing/2014/main" id="{E959F9CC-81F8-4C64-B252-1F6F6F3EBA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9" name="Picture 15">
                <a:extLst>
                  <a:ext uri="{FF2B5EF4-FFF2-40B4-BE49-F238E27FC236}">
                    <a16:creationId xmlns:a16="http://schemas.microsoft.com/office/drawing/2014/main" id="{E95BF67C-116C-48FF-ACC3-081AB13C29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0" name="Picture 16">
                <a:extLst>
                  <a:ext uri="{FF2B5EF4-FFF2-40B4-BE49-F238E27FC236}">
                    <a16:creationId xmlns:a16="http://schemas.microsoft.com/office/drawing/2014/main" id="{87A4327C-CB45-4FEC-A6B5-6C8A75F7B5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1" name="Picture 17">
                <a:extLst>
                  <a:ext uri="{FF2B5EF4-FFF2-40B4-BE49-F238E27FC236}">
                    <a16:creationId xmlns:a16="http://schemas.microsoft.com/office/drawing/2014/main" id="{3BB863A9-1B7E-456D-9FFB-AFFDD49250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2" name="Picture 18">
                <a:extLst>
                  <a:ext uri="{FF2B5EF4-FFF2-40B4-BE49-F238E27FC236}">
                    <a16:creationId xmlns:a16="http://schemas.microsoft.com/office/drawing/2014/main" id="{79FEE730-93EE-474A-873B-D029A4C894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3" name="Picture 19">
                <a:extLst>
                  <a:ext uri="{FF2B5EF4-FFF2-40B4-BE49-F238E27FC236}">
                    <a16:creationId xmlns:a16="http://schemas.microsoft.com/office/drawing/2014/main" id="{A0E04D31-3F5B-44A0-A5BE-145234A8AF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4" name="Picture 20">
                <a:extLst>
                  <a:ext uri="{FF2B5EF4-FFF2-40B4-BE49-F238E27FC236}">
                    <a16:creationId xmlns:a16="http://schemas.microsoft.com/office/drawing/2014/main" id="{64EFED11-4AF6-4D7E-802A-649305AC7C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5" name="Picture 21">
                <a:extLst>
                  <a:ext uri="{FF2B5EF4-FFF2-40B4-BE49-F238E27FC236}">
                    <a16:creationId xmlns:a16="http://schemas.microsoft.com/office/drawing/2014/main" id="{722E9EF4-A1EB-4E73-8E00-9F9A7EECBF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6" name="Picture 22">
                <a:extLst>
                  <a:ext uri="{FF2B5EF4-FFF2-40B4-BE49-F238E27FC236}">
                    <a16:creationId xmlns:a16="http://schemas.microsoft.com/office/drawing/2014/main" id="{A3C89D43-D9AC-4B37-894E-5F75868FEA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" name="Picture 23">
                <a:extLst>
                  <a:ext uri="{FF2B5EF4-FFF2-40B4-BE49-F238E27FC236}">
                    <a16:creationId xmlns:a16="http://schemas.microsoft.com/office/drawing/2014/main" id="{EA246EEF-D0EB-4C3F-9B93-07CDF738F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0" name="Group 56">
              <a:extLst>
                <a:ext uri="{FF2B5EF4-FFF2-40B4-BE49-F238E27FC236}">
                  <a16:creationId xmlns:a16="http://schemas.microsoft.com/office/drawing/2014/main" id="{0CA069AC-97F0-4D5E-AC62-11CA88196E81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278" name="Picture 14">
                <a:extLst>
                  <a:ext uri="{FF2B5EF4-FFF2-40B4-BE49-F238E27FC236}">
                    <a16:creationId xmlns:a16="http://schemas.microsoft.com/office/drawing/2014/main" id="{B33C2EC2-D368-4E3B-8D5E-BA1F2A99BA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9" name="Picture 15">
                <a:extLst>
                  <a:ext uri="{FF2B5EF4-FFF2-40B4-BE49-F238E27FC236}">
                    <a16:creationId xmlns:a16="http://schemas.microsoft.com/office/drawing/2014/main" id="{90CE350C-B233-44F8-A57C-D6B388E116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0" name="Picture 16">
                <a:extLst>
                  <a:ext uri="{FF2B5EF4-FFF2-40B4-BE49-F238E27FC236}">
                    <a16:creationId xmlns:a16="http://schemas.microsoft.com/office/drawing/2014/main" id="{29D8EFF2-011C-454D-B03B-2C933B0F85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1" name="Picture 17">
                <a:extLst>
                  <a:ext uri="{FF2B5EF4-FFF2-40B4-BE49-F238E27FC236}">
                    <a16:creationId xmlns:a16="http://schemas.microsoft.com/office/drawing/2014/main" id="{6DB3B68D-A7CE-4A8B-B08E-5560678D36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2" name="Picture 18">
                <a:extLst>
                  <a:ext uri="{FF2B5EF4-FFF2-40B4-BE49-F238E27FC236}">
                    <a16:creationId xmlns:a16="http://schemas.microsoft.com/office/drawing/2014/main" id="{86F35A18-CF44-47E6-BB32-E6FF5A3267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3" name="Picture 19">
                <a:extLst>
                  <a:ext uri="{FF2B5EF4-FFF2-40B4-BE49-F238E27FC236}">
                    <a16:creationId xmlns:a16="http://schemas.microsoft.com/office/drawing/2014/main" id="{F6D62B44-6B72-488B-98FD-3E1C9C0EAE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4" name="Picture 20">
                <a:extLst>
                  <a:ext uri="{FF2B5EF4-FFF2-40B4-BE49-F238E27FC236}">
                    <a16:creationId xmlns:a16="http://schemas.microsoft.com/office/drawing/2014/main" id="{980078F8-7728-40C8-AA52-3CA6F60AAE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5" name="Picture 21">
                <a:extLst>
                  <a:ext uri="{FF2B5EF4-FFF2-40B4-BE49-F238E27FC236}">
                    <a16:creationId xmlns:a16="http://schemas.microsoft.com/office/drawing/2014/main" id="{8C2BAFAB-964A-4922-8BF0-991C17E89C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" name="Picture 22">
                <a:extLst>
                  <a:ext uri="{FF2B5EF4-FFF2-40B4-BE49-F238E27FC236}">
                    <a16:creationId xmlns:a16="http://schemas.microsoft.com/office/drawing/2014/main" id="{A8D7D653-2FC2-453E-AB38-B1F05586E3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7" name="Picture 23">
                <a:extLst>
                  <a:ext uri="{FF2B5EF4-FFF2-40B4-BE49-F238E27FC236}">
                    <a16:creationId xmlns:a16="http://schemas.microsoft.com/office/drawing/2014/main" id="{88D6BAEA-7E2B-43AA-B248-BE6812B7A3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1" name="Group 56">
              <a:extLst>
                <a:ext uri="{FF2B5EF4-FFF2-40B4-BE49-F238E27FC236}">
                  <a16:creationId xmlns:a16="http://schemas.microsoft.com/office/drawing/2014/main" id="{47A5127D-D403-476F-9A1F-C20FDB27613A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268" name="Picture 14">
                <a:extLst>
                  <a:ext uri="{FF2B5EF4-FFF2-40B4-BE49-F238E27FC236}">
                    <a16:creationId xmlns:a16="http://schemas.microsoft.com/office/drawing/2014/main" id="{125DE486-06FA-4466-B806-8CA3CE1C13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9" name="Picture 15">
                <a:extLst>
                  <a:ext uri="{FF2B5EF4-FFF2-40B4-BE49-F238E27FC236}">
                    <a16:creationId xmlns:a16="http://schemas.microsoft.com/office/drawing/2014/main" id="{756C6C3F-04BA-4ED5-B019-4A10E7DD94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" name="Picture 16">
                <a:extLst>
                  <a:ext uri="{FF2B5EF4-FFF2-40B4-BE49-F238E27FC236}">
                    <a16:creationId xmlns:a16="http://schemas.microsoft.com/office/drawing/2014/main" id="{CF6C4C76-6441-4A95-8292-1DEAFCEA44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1" name="Picture 17">
                <a:extLst>
                  <a:ext uri="{FF2B5EF4-FFF2-40B4-BE49-F238E27FC236}">
                    <a16:creationId xmlns:a16="http://schemas.microsoft.com/office/drawing/2014/main" id="{B7CE935F-5987-45C4-8589-B748F4AFCB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2" name="Picture 18">
                <a:extLst>
                  <a:ext uri="{FF2B5EF4-FFF2-40B4-BE49-F238E27FC236}">
                    <a16:creationId xmlns:a16="http://schemas.microsoft.com/office/drawing/2014/main" id="{2D71BFA3-2ABB-4E57-AB0B-5AA288A9A7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3" name="Picture 19">
                <a:extLst>
                  <a:ext uri="{FF2B5EF4-FFF2-40B4-BE49-F238E27FC236}">
                    <a16:creationId xmlns:a16="http://schemas.microsoft.com/office/drawing/2014/main" id="{5EB427E4-7D07-4D11-BB06-7DE2CB16A7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4" name="Picture 20">
                <a:extLst>
                  <a:ext uri="{FF2B5EF4-FFF2-40B4-BE49-F238E27FC236}">
                    <a16:creationId xmlns:a16="http://schemas.microsoft.com/office/drawing/2014/main" id="{D194135A-9090-4CD2-AA7C-AEF20A6E10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5" name="Picture 21">
                <a:extLst>
                  <a:ext uri="{FF2B5EF4-FFF2-40B4-BE49-F238E27FC236}">
                    <a16:creationId xmlns:a16="http://schemas.microsoft.com/office/drawing/2014/main" id="{2FEF9119-6039-42C1-8B42-CC664D5310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" name="Picture 22">
                <a:extLst>
                  <a:ext uri="{FF2B5EF4-FFF2-40B4-BE49-F238E27FC236}">
                    <a16:creationId xmlns:a16="http://schemas.microsoft.com/office/drawing/2014/main" id="{FF7B6A48-ACAA-479A-B8A5-85F62202E9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7" name="Picture 23">
                <a:extLst>
                  <a:ext uri="{FF2B5EF4-FFF2-40B4-BE49-F238E27FC236}">
                    <a16:creationId xmlns:a16="http://schemas.microsoft.com/office/drawing/2014/main" id="{009183EC-3412-48CE-806A-81BC4FF7FD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2" name="Group 56">
              <a:extLst>
                <a:ext uri="{FF2B5EF4-FFF2-40B4-BE49-F238E27FC236}">
                  <a16:creationId xmlns:a16="http://schemas.microsoft.com/office/drawing/2014/main" id="{91F9C8D2-B4D7-49FA-A9F1-CE393AC59AF6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258" name="Picture 14">
                <a:extLst>
                  <a:ext uri="{FF2B5EF4-FFF2-40B4-BE49-F238E27FC236}">
                    <a16:creationId xmlns:a16="http://schemas.microsoft.com/office/drawing/2014/main" id="{1CA6894B-575F-45B6-908E-8E12978FD2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9" name="Picture 15">
                <a:extLst>
                  <a:ext uri="{FF2B5EF4-FFF2-40B4-BE49-F238E27FC236}">
                    <a16:creationId xmlns:a16="http://schemas.microsoft.com/office/drawing/2014/main" id="{A4300A07-4175-4675-9EB7-606B694950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0" name="Picture 16">
                <a:extLst>
                  <a:ext uri="{FF2B5EF4-FFF2-40B4-BE49-F238E27FC236}">
                    <a16:creationId xmlns:a16="http://schemas.microsoft.com/office/drawing/2014/main" id="{B6BE6A59-5FD0-41D7-852F-2A4990459C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1" name="Picture 17">
                <a:extLst>
                  <a:ext uri="{FF2B5EF4-FFF2-40B4-BE49-F238E27FC236}">
                    <a16:creationId xmlns:a16="http://schemas.microsoft.com/office/drawing/2014/main" id="{DB9265DC-6B82-4173-B4A7-100CD3B0B7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2" name="Picture 18">
                <a:extLst>
                  <a:ext uri="{FF2B5EF4-FFF2-40B4-BE49-F238E27FC236}">
                    <a16:creationId xmlns:a16="http://schemas.microsoft.com/office/drawing/2014/main" id="{AB316E7B-46CD-4916-8DA0-55836498CD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3" name="Picture 19">
                <a:extLst>
                  <a:ext uri="{FF2B5EF4-FFF2-40B4-BE49-F238E27FC236}">
                    <a16:creationId xmlns:a16="http://schemas.microsoft.com/office/drawing/2014/main" id="{680218C6-0AEB-4347-A059-7AB164E8DD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4" name="Picture 20">
                <a:extLst>
                  <a:ext uri="{FF2B5EF4-FFF2-40B4-BE49-F238E27FC236}">
                    <a16:creationId xmlns:a16="http://schemas.microsoft.com/office/drawing/2014/main" id="{72019F76-ABEC-4885-ABA9-281C9EA820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5" name="Picture 21">
                <a:extLst>
                  <a:ext uri="{FF2B5EF4-FFF2-40B4-BE49-F238E27FC236}">
                    <a16:creationId xmlns:a16="http://schemas.microsoft.com/office/drawing/2014/main" id="{77833C12-DEB7-42B8-B5F0-F2BFC0CD2E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6" name="Picture 22">
                <a:extLst>
                  <a:ext uri="{FF2B5EF4-FFF2-40B4-BE49-F238E27FC236}">
                    <a16:creationId xmlns:a16="http://schemas.microsoft.com/office/drawing/2014/main" id="{CCD93B09-3FD8-4FE7-A784-AFADDEC1A6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7" name="Picture 23">
                <a:extLst>
                  <a:ext uri="{FF2B5EF4-FFF2-40B4-BE49-F238E27FC236}">
                    <a16:creationId xmlns:a16="http://schemas.microsoft.com/office/drawing/2014/main" id="{D7BB98C2-2A35-4A6F-9EB0-AB6C5EE7CB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3" name="Group 56">
              <a:extLst>
                <a:ext uri="{FF2B5EF4-FFF2-40B4-BE49-F238E27FC236}">
                  <a16:creationId xmlns:a16="http://schemas.microsoft.com/office/drawing/2014/main" id="{F791B4CF-3505-4508-91D8-285BD74A68E5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248" name="Picture 14">
                <a:extLst>
                  <a:ext uri="{FF2B5EF4-FFF2-40B4-BE49-F238E27FC236}">
                    <a16:creationId xmlns:a16="http://schemas.microsoft.com/office/drawing/2014/main" id="{32AF66ED-BFDC-4207-9C68-812119490F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9" name="Picture 15">
                <a:extLst>
                  <a:ext uri="{FF2B5EF4-FFF2-40B4-BE49-F238E27FC236}">
                    <a16:creationId xmlns:a16="http://schemas.microsoft.com/office/drawing/2014/main" id="{C08F7F0B-7B3C-4904-883E-A4C6944D50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0" name="Picture 16">
                <a:extLst>
                  <a:ext uri="{FF2B5EF4-FFF2-40B4-BE49-F238E27FC236}">
                    <a16:creationId xmlns:a16="http://schemas.microsoft.com/office/drawing/2014/main" id="{CA0BBF48-7175-44E4-BAD3-1F971CE5B6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1" name="Picture 17">
                <a:extLst>
                  <a:ext uri="{FF2B5EF4-FFF2-40B4-BE49-F238E27FC236}">
                    <a16:creationId xmlns:a16="http://schemas.microsoft.com/office/drawing/2014/main" id="{791E2DCA-CF66-4629-9CE5-B6C9A4645A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2" name="Picture 18">
                <a:extLst>
                  <a:ext uri="{FF2B5EF4-FFF2-40B4-BE49-F238E27FC236}">
                    <a16:creationId xmlns:a16="http://schemas.microsoft.com/office/drawing/2014/main" id="{6B22257C-EED9-453B-9256-E3552F3AEB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3" name="Picture 19">
                <a:extLst>
                  <a:ext uri="{FF2B5EF4-FFF2-40B4-BE49-F238E27FC236}">
                    <a16:creationId xmlns:a16="http://schemas.microsoft.com/office/drawing/2014/main" id="{AFD6FA98-67E2-4CA8-84B7-0AEEA3D36C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4" name="Picture 20">
                <a:extLst>
                  <a:ext uri="{FF2B5EF4-FFF2-40B4-BE49-F238E27FC236}">
                    <a16:creationId xmlns:a16="http://schemas.microsoft.com/office/drawing/2014/main" id="{77D2059B-1134-49C2-B145-58BA501598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5" name="Picture 21">
                <a:extLst>
                  <a:ext uri="{FF2B5EF4-FFF2-40B4-BE49-F238E27FC236}">
                    <a16:creationId xmlns:a16="http://schemas.microsoft.com/office/drawing/2014/main" id="{8BA6F596-9E23-4B4B-B928-11F347CAEF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" name="Picture 22">
                <a:extLst>
                  <a:ext uri="{FF2B5EF4-FFF2-40B4-BE49-F238E27FC236}">
                    <a16:creationId xmlns:a16="http://schemas.microsoft.com/office/drawing/2014/main" id="{3462D658-853B-4EEB-B4A8-1D16C51480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7" name="Picture 23">
                <a:extLst>
                  <a:ext uri="{FF2B5EF4-FFF2-40B4-BE49-F238E27FC236}">
                    <a16:creationId xmlns:a16="http://schemas.microsoft.com/office/drawing/2014/main" id="{25AAEB47-362C-4BF2-8D17-76080B915F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4" name="Group 56">
              <a:extLst>
                <a:ext uri="{FF2B5EF4-FFF2-40B4-BE49-F238E27FC236}">
                  <a16:creationId xmlns:a16="http://schemas.microsoft.com/office/drawing/2014/main" id="{EA739979-0D88-4292-B842-00615530D4CA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238" name="Picture 14">
                <a:extLst>
                  <a:ext uri="{FF2B5EF4-FFF2-40B4-BE49-F238E27FC236}">
                    <a16:creationId xmlns:a16="http://schemas.microsoft.com/office/drawing/2014/main" id="{24DC2F3A-2262-4501-8A38-3381466726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9" name="Picture 15">
                <a:extLst>
                  <a:ext uri="{FF2B5EF4-FFF2-40B4-BE49-F238E27FC236}">
                    <a16:creationId xmlns:a16="http://schemas.microsoft.com/office/drawing/2014/main" id="{2304236E-99D6-496F-901C-251781D755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0" name="Picture 16">
                <a:extLst>
                  <a:ext uri="{FF2B5EF4-FFF2-40B4-BE49-F238E27FC236}">
                    <a16:creationId xmlns:a16="http://schemas.microsoft.com/office/drawing/2014/main" id="{96B65B4C-4828-4E4E-8D0D-A12CE30659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1" name="Picture 17">
                <a:extLst>
                  <a:ext uri="{FF2B5EF4-FFF2-40B4-BE49-F238E27FC236}">
                    <a16:creationId xmlns:a16="http://schemas.microsoft.com/office/drawing/2014/main" id="{51FB129C-F597-4EB0-B90E-CC9BC290B8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2" name="Picture 18">
                <a:extLst>
                  <a:ext uri="{FF2B5EF4-FFF2-40B4-BE49-F238E27FC236}">
                    <a16:creationId xmlns:a16="http://schemas.microsoft.com/office/drawing/2014/main" id="{2B1E564F-7DF9-4E11-9FE0-4C0BD548E4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3" name="Picture 19">
                <a:extLst>
                  <a:ext uri="{FF2B5EF4-FFF2-40B4-BE49-F238E27FC236}">
                    <a16:creationId xmlns:a16="http://schemas.microsoft.com/office/drawing/2014/main" id="{1FD830CE-87E2-4D05-95C5-19F76B7346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4" name="Picture 20">
                <a:extLst>
                  <a:ext uri="{FF2B5EF4-FFF2-40B4-BE49-F238E27FC236}">
                    <a16:creationId xmlns:a16="http://schemas.microsoft.com/office/drawing/2014/main" id="{082D6C71-34A8-4336-BE70-01EEF258C5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5" name="Picture 21">
                <a:extLst>
                  <a:ext uri="{FF2B5EF4-FFF2-40B4-BE49-F238E27FC236}">
                    <a16:creationId xmlns:a16="http://schemas.microsoft.com/office/drawing/2014/main" id="{3E267183-2B11-44E3-99D7-E02459FE6E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6" name="Picture 22">
                <a:extLst>
                  <a:ext uri="{FF2B5EF4-FFF2-40B4-BE49-F238E27FC236}">
                    <a16:creationId xmlns:a16="http://schemas.microsoft.com/office/drawing/2014/main" id="{8059AC3B-2E3A-4253-ACB3-9901687E3A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7" name="Picture 23">
                <a:extLst>
                  <a:ext uri="{FF2B5EF4-FFF2-40B4-BE49-F238E27FC236}">
                    <a16:creationId xmlns:a16="http://schemas.microsoft.com/office/drawing/2014/main" id="{C1377CAC-B2A6-4C83-A377-E92F205461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5" name="Group 56">
              <a:extLst>
                <a:ext uri="{FF2B5EF4-FFF2-40B4-BE49-F238E27FC236}">
                  <a16:creationId xmlns:a16="http://schemas.microsoft.com/office/drawing/2014/main" id="{3E6E6668-C035-4AA6-AE38-F52277F4B010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228" name="Picture 14">
                <a:extLst>
                  <a:ext uri="{FF2B5EF4-FFF2-40B4-BE49-F238E27FC236}">
                    <a16:creationId xmlns:a16="http://schemas.microsoft.com/office/drawing/2014/main" id="{406B7B28-0C13-4CD9-A75F-1F60B9041C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9" name="Picture 15">
                <a:extLst>
                  <a:ext uri="{FF2B5EF4-FFF2-40B4-BE49-F238E27FC236}">
                    <a16:creationId xmlns:a16="http://schemas.microsoft.com/office/drawing/2014/main" id="{06BD352E-93EF-4578-8F92-13B1D55C82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0" name="Picture 16">
                <a:extLst>
                  <a:ext uri="{FF2B5EF4-FFF2-40B4-BE49-F238E27FC236}">
                    <a16:creationId xmlns:a16="http://schemas.microsoft.com/office/drawing/2014/main" id="{35236224-3BF3-4796-8B35-C38F0DE5B8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1" name="Picture 17">
                <a:extLst>
                  <a:ext uri="{FF2B5EF4-FFF2-40B4-BE49-F238E27FC236}">
                    <a16:creationId xmlns:a16="http://schemas.microsoft.com/office/drawing/2014/main" id="{6C25EB92-D8C2-4EBC-AD7C-F9D237D084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2" name="Picture 18">
                <a:extLst>
                  <a:ext uri="{FF2B5EF4-FFF2-40B4-BE49-F238E27FC236}">
                    <a16:creationId xmlns:a16="http://schemas.microsoft.com/office/drawing/2014/main" id="{51E7EEDB-8160-4218-B2CC-F09CCB2F35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3" name="Picture 19">
                <a:extLst>
                  <a:ext uri="{FF2B5EF4-FFF2-40B4-BE49-F238E27FC236}">
                    <a16:creationId xmlns:a16="http://schemas.microsoft.com/office/drawing/2014/main" id="{41BF4774-2B51-449D-8F0E-AC623E0DF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4" name="Picture 20">
                <a:extLst>
                  <a:ext uri="{FF2B5EF4-FFF2-40B4-BE49-F238E27FC236}">
                    <a16:creationId xmlns:a16="http://schemas.microsoft.com/office/drawing/2014/main" id="{39539FA5-32EC-49F7-8D03-DCCDB571DA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5" name="Picture 21">
                <a:extLst>
                  <a:ext uri="{FF2B5EF4-FFF2-40B4-BE49-F238E27FC236}">
                    <a16:creationId xmlns:a16="http://schemas.microsoft.com/office/drawing/2014/main" id="{3263376F-FF50-4FCD-8351-470B1A7B85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6" name="Picture 22">
                <a:extLst>
                  <a:ext uri="{FF2B5EF4-FFF2-40B4-BE49-F238E27FC236}">
                    <a16:creationId xmlns:a16="http://schemas.microsoft.com/office/drawing/2014/main" id="{116ACC81-527B-4293-B29B-E65F92BBCD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7" name="Picture 23">
                <a:extLst>
                  <a:ext uri="{FF2B5EF4-FFF2-40B4-BE49-F238E27FC236}">
                    <a16:creationId xmlns:a16="http://schemas.microsoft.com/office/drawing/2014/main" id="{E04474A1-3206-446F-8B4F-E48459C6E3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6" name="Group 56">
              <a:extLst>
                <a:ext uri="{FF2B5EF4-FFF2-40B4-BE49-F238E27FC236}">
                  <a16:creationId xmlns:a16="http://schemas.microsoft.com/office/drawing/2014/main" id="{9F25FD4A-9308-41CA-8320-064DAFBE651D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218" name="Picture 14">
                <a:extLst>
                  <a:ext uri="{FF2B5EF4-FFF2-40B4-BE49-F238E27FC236}">
                    <a16:creationId xmlns:a16="http://schemas.microsoft.com/office/drawing/2014/main" id="{5A3F9FCA-4290-40C4-B56D-9175E3F412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9" name="Picture 15">
                <a:extLst>
                  <a:ext uri="{FF2B5EF4-FFF2-40B4-BE49-F238E27FC236}">
                    <a16:creationId xmlns:a16="http://schemas.microsoft.com/office/drawing/2014/main" id="{7E209DF9-7921-41C9-93AB-66A5B07D3A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0" name="Picture 16">
                <a:extLst>
                  <a:ext uri="{FF2B5EF4-FFF2-40B4-BE49-F238E27FC236}">
                    <a16:creationId xmlns:a16="http://schemas.microsoft.com/office/drawing/2014/main" id="{0D4BCEE0-51FF-4A0E-BF33-1096F87631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1" name="Picture 17">
                <a:extLst>
                  <a:ext uri="{FF2B5EF4-FFF2-40B4-BE49-F238E27FC236}">
                    <a16:creationId xmlns:a16="http://schemas.microsoft.com/office/drawing/2014/main" id="{53543DAC-89B4-484C-A852-CA8939A3D8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2" name="Picture 18">
                <a:extLst>
                  <a:ext uri="{FF2B5EF4-FFF2-40B4-BE49-F238E27FC236}">
                    <a16:creationId xmlns:a16="http://schemas.microsoft.com/office/drawing/2014/main" id="{DB341724-C3FD-436F-9FD3-B48D1D942D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3" name="Picture 19">
                <a:extLst>
                  <a:ext uri="{FF2B5EF4-FFF2-40B4-BE49-F238E27FC236}">
                    <a16:creationId xmlns:a16="http://schemas.microsoft.com/office/drawing/2014/main" id="{8D894A77-0903-412D-A723-3AA158A172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4" name="Picture 20">
                <a:extLst>
                  <a:ext uri="{FF2B5EF4-FFF2-40B4-BE49-F238E27FC236}">
                    <a16:creationId xmlns:a16="http://schemas.microsoft.com/office/drawing/2014/main" id="{C765B440-9A94-4483-8832-257B58DEA5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" name="Picture 21">
                <a:extLst>
                  <a:ext uri="{FF2B5EF4-FFF2-40B4-BE49-F238E27FC236}">
                    <a16:creationId xmlns:a16="http://schemas.microsoft.com/office/drawing/2014/main" id="{E4D58AF1-892B-413E-8B77-AB00E60EFC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6" name="Picture 22">
                <a:extLst>
                  <a:ext uri="{FF2B5EF4-FFF2-40B4-BE49-F238E27FC236}">
                    <a16:creationId xmlns:a16="http://schemas.microsoft.com/office/drawing/2014/main" id="{C6368F46-B854-45F1-94C3-528B215E90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7" name="Picture 23">
                <a:extLst>
                  <a:ext uri="{FF2B5EF4-FFF2-40B4-BE49-F238E27FC236}">
                    <a16:creationId xmlns:a16="http://schemas.microsoft.com/office/drawing/2014/main" id="{B6B2030F-4869-4DBD-9956-5DFBBB5A89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7" name="Group 56">
              <a:extLst>
                <a:ext uri="{FF2B5EF4-FFF2-40B4-BE49-F238E27FC236}">
                  <a16:creationId xmlns:a16="http://schemas.microsoft.com/office/drawing/2014/main" id="{B67EE71D-2039-469E-9C1D-975AA6CFD651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208" name="Picture 14">
                <a:extLst>
                  <a:ext uri="{FF2B5EF4-FFF2-40B4-BE49-F238E27FC236}">
                    <a16:creationId xmlns:a16="http://schemas.microsoft.com/office/drawing/2014/main" id="{351B9E17-D36D-4E59-867E-7C73FFB6FC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9" name="Picture 15">
                <a:extLst>
                  <a:ext uri="{FF2B5EF4-FFF2-40B4-BE49-F238E27FC236}">
                    <a16:creationId xmlns:a16="http://schemas.microsoft.com/office/drawing/2014/main" id="{1500853E-4913-44F1-BC11-7F664FF75A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0" name="Picture 16">
                <a:extLst>
                  <a:ext uri="{FF2B5EF4-FFF2-40B4-BE49-F238E27FC236}">
                    <a16:creationId xmlns:a16="http://schemas.microsoft.com/office/drawing/2014/main" id="{A035A48A-2121-402C-A217-AAFF02AF57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1" name="Picture 17">
                <a:extLst>
                  <a:ext uri="{FF2B5EF4-FFF2-40B4-BE49-F238E27FC236}">
                    <a16:creationId xmlns:a16="http://schemas.microsoft.com/office/drawing/2014/main" id="{0CF82C58-E5C1-4F67-8D6B-A530A43A44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2" name="Picture 18">
                <a:extLst>
                  <a:ext uri="{FF2B5EF4-FFF2-40B4-BE49-F238E27FC236}">
                    <a16:creationId xmlns:a16="http://schemas.microsoft.com/office/drawing/2014/main" id="{F5CF16EA-807C-4D02-8474-DDFAD83008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3" name="Picture 19">
                <a:extLst>
                  <a:ext uri="{FF2B5EF4-FFF2-40B4-BE49-F238E27FC236}">
                    <a16:creationId xmlns:a16="http://schemas.microsoft.com/office/drawing/2014/main" id="{54698B18-71A7-4B40-A8CA-F46CAC030E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4" name="Picture 20">
                <a:extLst>
                  <a:ext uri="{FF2B5EF4-FFF2-40B4-BE49-F238E27FC236}">
                    <a16:creationId xmlns:a16="http://schemas.microsoft.com/office/drawing/2014/main" id="{1F68F29C-F592-4BBF-B691-5802B989AD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" name="Picture 21">
                <a:extLst>
                  <a:ext uri="{FF2B5EF4-FFF2-40B4-BE49-F238E27FC236}">
                    <a16:creationId xmlns:a16="http://schemas.microsoft.com/office/drawing/2014/main" id="{AF8397FF-6DF5-4AFE-B3B3-B7FBF711E1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6" name="Picture 22">
                <a:extLst>
                  <a:ext uri="{FF2B5EF4-FFF2-40B4-BE49-F238E27FC236}">
                    <a16:creationId xmlns:a16="http://schemas.microsoft.com/office/drawing/2014/main" id="{263E5D2B-26DD-4102-9E61-75FEF29645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7" name="Picture 23">
                <a:extLst>
                  <a:ext uri="{FF2B5EF4-FFF2-40B4-BE49-F238E27FC236}">
                    <a16:creationId xmlns:a16="http://schemas.microsoft.com/office/drawing/2014/main" id="{1773202B-8808-4ED8-94A0-603069E3B4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19" name="Group 56">
            <a:extLst>
              <a:ext uri="{FF2B5EF4-FFF2-40B4-BE49-F238E27FC236}">
                <a16:creationId xmlns:a16="http://schemas.microsoft.com/office/drawing/2014/main" id="{BBC9C40F-E777-4BB4-ABBA-9C26ADC3D510}"/>
              </a:ext>
            </a:extLst>
          </p:cNvPr>
          <p:cNvGrpSpPr/>
          <p:nvPr/>
        </p:nvGrpSpPr>
        <p:grpSpPr>
          <a:xfrm>
            <a:off x="5919716" y="1519937"/>
            <a:ext cx="1539560" cy="171967"/>
            <a:chOff x="7746380" y="2949426"/>
            <a:chExt cx="2188691" cy="244475"/>
          </a:xfrm>
        </p:grpSpPr>
        <p:pic>
          <p:nvPicPr>
            <p:cNvPr id="420" name="Picture 14">
              <a:extLst>
                <a:ext uri="{FF2B5EF4-FFF2-40B4-BE49-F238E27FC236}">
                  <a16:creationId xmlns:a16="http://schemas.microsoft.com/office/drawing/2014/main" id="{823B7A57-EAB6-4811-B362-F17875E812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1" name="Picture 15">
              <a:extLst>
                <a:ext uri="{FF2B5EF4-FFF2-40B4-BE49-F238E27FC236}">
                  <a16:creationId xmlns:a16="http://schemas.microsoft.com/office/drawing/2014/main" id="{5E4F7BA8-D7F1-4965-AAB1-47723B3702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2" name="Picture 16">
              <a:extLst>
                <a:ext uri="{FF2B5EF4-FFF2-40B4-BE49-F238E27FC236}">
                  <a16:creationId xmlns:a16="http://schemas.microsoft.com/office/drawing/2014/main" id="{5FEC27D6-04C9-47ED-9794-575EE0A678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3" name="Picture 17">
              <a:extLst>
                <a:ext uri="{FF2B5EF4-FFF2-40B4-BE49-F238E27FC236}">
                  <a16:creationId xmlns:a16="http://schemas.microsoft.com/office/drawing/2014/main" id="{C9A36C91-72BA-4635-A453-5ED2BBE8C1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4" name="Picture 18">
              <a:extLst>
                <a:ext uri="{FF2B5EF4-FFF2-40B4-BE49-F238E27FC236}">
                  <a16:creationId xmlns:a16="http://schemas.microsoft.com/office/drawing/2014/main" id="{2C4E10C8-8B4D-43D3-B3A1-6D9F080DB9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5" name="Picture 19">
              <a:extLst>
                <a:ext uri="{FF2B5EF4-FFF2-40B4-BE49-F238E27FC236}">
                  <a16:creationId xmlns:a16="http://schemas.microsoft.com/office/drawing/2014/main" id="{41349EFA-2E02-471E-962F-521CA5FC9D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6" name="Picture 20">
              <a:extLst>
                <a:ext uri="{FF2B5EF4-FFF2-40B4-BE49-F238E27FC236}">
                  <a16:creationId xmlns:a16="http://schemas.microsoft.com/office/drawing/2014/main" id="{606E7DC8-D7CC-48B3-B812-2389B98291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7" name="Picture 21">
              <a:extLst>
                <a:ext uri="{FF2B5EF4-FFF2-40B4-BE49-F238E27FC236}">
                  <a16:creationId xmlns:a16="http://schemas.microsoft.com/office/drawing/2014/main" id="{B455D464-0B22-4927-B611-2B7D9D4A6B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8" name="Picture 22">
              <a:extLst>
                <a:ext uri="{FF2B5EF4-FFF2-40B4-BE49-F238E27FC236}">
                  <a16:creationId xmlns:a16="http://schemas.microsoft.com/office/drawing/2014/main" id="{73FFA25E-5E5A-4595-AEDB-7626D7C184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9" name="Picture 23">
              <a:extLst>
                <a:ext uri="{FF2B5EF4-FFF2-40B4-BE49-F238E27FC236}">
                  <a16:creationId xmlns:a16="http://schemas.microsoft.com/office/drawing/2014/main" id="{278AB7E5-1206-432E-969B-AC63E62B2D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5D0974C8-E3F9-4EAD-95C4-E5272A995B6D}"/>
              </a:ext>
            </a:extLst>
          </p:cNvPr>
          <p:cNvSpPr/>
          <p:nvPr/>
        </p:nvSpPr>
        <p:spPr>
          <a:xfrm>
            <a:off x="10241708" y="421871"/>
            <a:ext cx="1423279" cy="57590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C09CF4A-8855-4699-BEB8-A11A4B4A26FE}"/>
              </a:ext>
            </a:extLst>
          </p:cNvPr>
          <p:cNvSpPr txBox="1"/>
          <p:nvPr/>
        </p:nvSpPr>
        <p:spPr>
          <a:xfrm>
            <a:off x="10269565" y="407352"/>
            <a:ext cx="1614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grpSp>
        <p:nvGrpSpPr>
          <p:cNvPr id="1215" name="Group 56">
            <a:extLst>
              <a:ext uri="{FF2B5EF4-FFF2-40B4-BE49-F238E27FC236}">
                <a16:creationId xmlns:a16="http://schemas.microsoft.com/office/drawing/2014/main" id="{BA5821D2-3A70-4D7C-9FBB-4203CD571190}"/>
              </a:ext>
            </a:extLst>
          </p:cNvPr>
          <p:cNvGrpSpPr/>
          <p:nvPr/>
        </p:nvGrpSpPr>
        <p:grpSpPr>
          <a:xfrm>
            <a:off x="5919716" y="1960799"/>
            <a:ext cx="1539560" cy="171967"/>
            <a:chOff x="7746380" y="2949426"/>
            <a:chExt cx="2188691" cy="244475"/>
          </a:xfrm>
        </p:grpSpPr>
        <p:pic>
          <p:nvPicPr>
            <p:cNvPr id="1216" name="Picture 14">
              <a:extLst>
                <a:ext uri="{FF2B5EF4-FFF2-40B4-BE49-F238E27FC236}">
                  <a16:creationId xmlns:a16="http://schemas.microsoft.com/office/drawing/2014/main" id="{9893649D-B2D7-4EDB-B135-47E826DCBA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7" name="Picture 15">
              <a:extLst>
                <a:ext uri="{FF2B5EF4-FFF2-40B4-BE49-F238E27FC236}">
                  <a16:creationId xmlns:a16="http://schemas.microsoft.com/office/drawing/2014/main" id="{DD713B92-810D-4906-8F73-927846E170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8" name="Picture 16">
              <a:extLst>
                <a:ext uri="{FF2B5EF4-FFF2-40B4-BE49-F238E27FC236}">
                  <a16:creationId xmlns:a16="http://schemas.microsoft.com/office/drawing/2014/main" id="{00A65082-E65B-4C30-A457-4863EFF3B6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9" name="Picture 17">
              <a:extLst>
                <a:ext uri="{FF2B5EF4-FFF2-40B4-BE49-F238E27FC236}">
                  <a16:creationId xmlns:a16="http://schemas.microsoft.com/office/drawing/2014/main" id="{EBBF5BB8-5D46-458F-AA4E-D1BD3B6FFE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0" name="Picture 18">
              <a:extLst>
                <a:ext uri="{FF2B5EF4-FFF2-40B4-BE49-F238E27FC236}">
                  <a16:creationId xmlns:a16="http://schemas.microsoft.com/office/drawing/2014/main" id="{C70E01EA-A6E3-4EB2-90C8-9B0BA66189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1" name="Picture 19">
              <a:extLst>
                <a:ext uri="{FF2B5EF4-FFF2-40B4-BE49-F238E27FC236}">
                  <a16:creationId xmlns:a16="http://schemas.microsoft.com/office/drawing/2014/main" id="{55B92B4C-070C-4758-9473-DDA6FA94E3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2" name="Picture 20">
              <a:extLst>
                <a:ext uri="{FF2B5EF4-FFF2-40B4-BE49-F238E27FC236}">
                  <a16:creationId xmlns:a16="http://schemas.microsoft.com/office/drawing/2014/main" id="{1940C078-443E-49C6-BF69-C6FAAA5B6E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3" name="Picture 21">
              <a:extLst>
                <a:ext uri="{FF2B5EF4-FFF2-40B4-BE49-F238E27FC236}">
                  <a16:creationId xmlns:a16="http://schemas.microsoft.com/office/drawing/2014/main" id="{4DE3EB52-EC8F-438D-BFC5-ABFAFEBD21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4" name="Picture 22">
              <a:extLst>
                <a:ext uri="{FF2B5EF4-FFF2-40B4-BE49-F238E27FC236}">
                  <a16:creationId xmlns:a16="http://schemas.microsoft.com/office/drawing/2014/main" id="{1F91F068-B337-4705-91D8-F9E203D470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5" name="Picture 23">
              <a:extLst>
                <a:ext uri="{FF2B5EF4-FFF2-40B4-BE49-F238E27FC236}">
                  <a16:creationId xmlns:a16="http://schemas.microsoft.com/office/drawing/2014/main" id="{D56D1A7F-88F0-411A-A022-ABCB3CC41E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26" name="Group 56">
            <a:extLst>
              <a:ext uri="{FF2B5EF4-FFF2-40B4-BE49-F238E27FC236}">
                <a16:creationId xmlns:a16="http://schemas.microsoft.com/office/drawing/2014/main" id="{EA9D9E1E-2A9A-49CE-84BC-4663F6CECA6F}"/>
              </a:ext>
            </a:extLst>
          </p:cNvPr>
          <p:cNvGrpSpPr/>
          <p:nvPr/>
        </p:nvGrpSpPr>
        <p:grpSpPr>
          <a:xfrm>
            <a:off x="5917718" y="2419797"/>
            <a:ext cx="1539560" cy="171967"/>
            <a:chOff x="7746380" y="2949426"/>
            <a:chExt cx="2188691" cy="244475"/>
          </a:xfrm>
        </p:grpSpPr>
        <p:pic>
          <p:nvPicPr>
            <p:cNvPr id="1227" name="Picture 14">
              <a:extLst>
                <a:ext uri="{FF2B5EF4-FFF2-40B4-BE49-F238E27FC236}">
                  <a16:creationId xmlns:a16="http://schemas.microsoft.com/office/drawing/2014/main" id="{8D21946C-C2DF-42F3-9FDA-6C9EB4F7E2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8" name="Picture 15">
              <a:extLst>
                <a:ext uri="{FF2B5EF4-FFF2-40B4-BE49-F238E27FC236}">
                  <a16:creationId xmlns:a16="http://schemas.microsoft.com/office/drawing/2014/main" id="{898D1FE3-7622-43D1-80FC-C63D51EE21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" name="Picture 16">
              <a:extLst>
                <a:ext uri="{FF2B5EF4-FFF2-40B4-BE49-F238E27FC236}">
                  <a16:creationId xmlns:a16="http://schemas.microsoft.com/office/drawing/2014/main" id="{0C8D8A76-B1C3-47ED-9F81-8461C5BDFF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" name="Picture 17">
              <a:extLst>
                <a:ext uri="{FF2B5EF4-FFF2-40B4-BE49-F238E27FC236}">
                  <a16:creationId xmlns:a16="http://schemas.microsoft.com/office/drawing/2014/main" id="{8E0AC5DF-7DAB-47FE-BE1E-7E781FAA98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1" name="Picture 18">
              <a:extLst>
                <a:ext uri="{FF2B5EF4-FFF2-40B4-BE49-F238E27FC236}">
                  <a16:creationId xmlns:a16="http://schemas.microsoft.com/office/drawing/2014/main" id="{C73C55D0-ABC0-41F9-A9F8-C2F0319BEA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2" name="Picture 19">
              <a:extLst>
                <a:ext uri="{FF2B5EF4-FFF2-40B4-BE49-F238E27FC236}">
                  <a16:creationId xmlns:a16="http://schemas.microsoft.com/office/drawing/2014/main" id="{3F71CFAF-98C7-4C48-9715-C1BFC52D2F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3" name="Picture 20">
              <a:extLst>
                <a:ext uri="{FF2B5EF4-FFF2-40B4-BE49-F238E27FC236}">
                  <a16:creationId xmlns:a16="http://schemas.microsoft.com/office/drawing/2014/main" id="{6FFEFA4C-156D-4615-A517-300FE3FA76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4" name="Picture 21">
              <a:extLst>
                <a:ext uri="{FF2B5EF4-FFF2-40B4-BE49-F238E27FC236}">
                  <a16:creationId xmlns:a16="http://schemas.microsoft.com/office/drawing/2014/main" id="{1D73D619-0484-4D35-B1C2-075EF6A960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5" name="Picture 22">
              <a:extLst>
                <a:ext uri="{FF2B5EF4-FFF2-40B4-BE49-F238E27FC236}">
                  <a16:creationId xmlns:a16="http://schemas.microsoft.com/office/drawing/2014/main" id="{C85E55D6-9A8C-4B46-BE9C-B053F30247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6" name="Picture 23">
              <a:extLst>
                <a:ext uri="{FF2B5EF4-FFF2-40B4-BE49-F238E27FC236}">
                  <a16:creationId xmlns:a16="http://schemas.microsoft.com/office/drawing/2014/main" id="{A355E02F-4F22-4C8B-B822-33B7129380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37" name="Group 56">
            <a:extLst>
              <a:ext uri="{FF2B5EF4-FFF2-40B4-BE49-F238E27FC236}">
                <a16:creationId xmlns:a16="http://schemas.microsoft.com/office/drawing/2014/main" id="{9A05558A-CB4C-43B0-B854-5A4C79CC8738}"/>
              </a:ext>
            </a:extLst>
          </p:cNvPr>
          <p:cNvGrpSpPr/>
          <p:nvPr/>
        </p:nvGrpSpPr>
        <p:grpSpPr>
          <a:xfrm>
            <a:off x="5917718" y="2860659"/>
            <a:ext cx="1539560" cy="171967"/>
            <a:chOff x="7746380" y="2949426"/>
            <a:chExt cx="2188691" cy="244475"/>
          </a:xfrm>
        </p:grpSpPr>
        <p:pic>
          <p:nvPicPr>
            <p:cNvPr id="1238" name="Picture 14">
              <a:extLst>
                <a:ext uri="{FF2B5EF4-FFF2-40B4-BE49-F238E27FC236}">
                  <a16:creationId xmlns:a16="http://schemas.microsoft.com/office/drawing/2014/main" id="{354C5936-A365-4071-80BA-6C474C4FC8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9" name="Picture 15">
              <a:extLst>
                <a:ext uri="{FF2B5EF4-FFF2-40B4-BE49-F238E27FC236}">
                  <a16:creationId xmlns:a16="http://schemas.microsoft.com/office/drawing/2014/main" id="{AA3F10A5-20A6-41F9-BA96-AA5C66B7D0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0" name="Picture 16">
              <a:extLst>
                <a:ext uri="{FF2B5EF4-FFF2-40B4-BE49-F238E27FC236}">
                  <a16:creationId xmlns:a16="http://schemas.microsoft.com/office/drawing/2014/main" id="{D0130550-8FD3-4BD0-A3D6-56ED13595F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1" name="Picture 17">
              <a:extLst>
                <a:ext uri="{FF2B5EF4-FFF2-40B4-BE49-F238E27FC236}">
                  <a16:creationId xmlns:a16="http://schemas.microsoft.com/office/drawing/2014/main" id="{89D41F3D-C698-44A6-B009-D5F611886E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2" name="Picture 18">
              <a:extLst>
                <a:ext uri="{FF2B5EF4-FFF2-40B4-BE49-F238E27FC236}">
                  <a16:creationId xmlns:a16="http://schemas.microsoft.com/office/drawing/2014/main" id="{42CF3BD4-5BC6-4878-9F42-712954A2AC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3" name="Picture 19">
              <a:extLst>
                <a:ext uri="{FF2B5EF4-FFF2-40B4-BE49-F238E27FC236}">
                  <a16:creationId xmlns:a16="http://schemas.microsoft.com/office/drawing/2014/main" id="{14E32429-035A-45DA-AEC3-7FC93648F6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4" name="Picture 20">
              <a:extLst>
                <a:ext uri="{FF2B5EF4-FFF2-40B4-BE49-F238E27FC236}">
                  <a16:creationId xmlns:a16="http://schemas.microsoft.com/office/drawing/2014/main" id="{16F40EB8-BFB1-4757-A8E9-0C64AD048D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5" name="Picture 21">
              <a:extLst>
                <a:ext uri="{FF2B5EF4-FFF2-40B4-BE49-F238E27FC236}">
                  <a16:creationId xmlns:a16="http://schemas.microsoft.com/office/drawing/2014/main" id="{692CAAA1-636B-49F4-B8AF-5AD708F81D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6" name="Picture 22">
              <a:extLst>
                <a:ext uri="{FF2B5EF4-FFF2-40B4-BE49-F238E27FC236}">
                  <a16:creationId xmlns:a16="http://schemas.microsoft.com/office/drawing/2014/main" id="{F95102FA-176C-408B-9EC2-FA3FC9D036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7" name="Picture 23">
              <a:extLst>
                <a:ext uri="{FF2B5EF4-FFF2-40B4-BE49-F238E27FC236}">
                  <a16:creationId xmlns:a16="http://schemas.microsoft.com/office/drawing/2014/main" id="{6C7B7EC8-CA87-4412-8B93-8576C423DC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17" name="Group 1416">
            <a:extLst>
              <a:ext uri="{FF2B5EF4-FFF2-40B4-BE49-F238E27FC236}">
                <a16:creationId xmlns:a16="http://schemas.microsoft.com/office/drawing/2014/main" id="{1CBAF54E-DAFD-413B-87A4-F646A0F12BC6}"/>
              </a:ext>
            </a:extLst>
          </p:cNvPr>
          <p:cNvGrpSpPr/>
          <p:nvPr/>
        </p:nvGrpSpPr>
        <p:grpSpPr>
          <a:xfrm rot="10800000">
            <a:off x="2340878" y="1532849"/>
            <a:ext cx="1659716" cy="1650947"/>
            <a:chOff x="5820464" y="1376733"/>
            <a:chExt cx="1659716" cy="1650947"/>
          </a:xfrm>
        </p:grpSpPr>
        <p:grpSp>
          <p:nvGrpSpPr>
            <p:cNvPr id="1418" name="Group 1417">
              <a:extLst>
                <a:ext uri="{FF2B5EF4-FFF2-40B4-BE49-F238E27FC236}">
                  <a16:creationId xmlns:a16="http://schemas.microsoft.com/office/drawing/2014/main" id="{0E115287-9B6D-4AC8-803F-3B12F50A6449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423" name="Group 56">
                <a:extLst>
                  <a:ext uri="{FF2B5EF4-FFF2-40B4-BE49-F238E27FC236}">
                    <a16:creationId xmlns:a16="http://schemas.microsoft.com/office/drawing/2014/main" id="{28C61F3B-5D7E-4A94-BD4E-C44CBB1F2577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23" name="Picture 14">
                  <a:extLst>
                    <a:ext uri="{FF2B5EF4-FFF2-40B4-BE49-F238E27FC236}">
                      <a16:creationId xmlns:a16="http://schemas.microsoft.com/office/drawing/2014/main" id="{2DAB940A-6F30-40BF-BBBC-886756D5D7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4" name="Picture 15">
                  <a:extLst>
                    <a:ext uri="{FF2B5EF4-FFF2-40B4-BE49-F238E27FC236}">
                      <a16:creationId xmlns:a16="http://schemas.microsoft.com/office/drawing/2014/main" id="{F31F30C5-E520-4053-AE08-94942C911F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5" name="Picture 16">
                  <a:extLst>
                    <a:ext uri="{FF2B5EF4-FFF2-40B4-BE49-F238E27FC236}">
                      <a16:creationId xmlns:a16="http://schemas.microsoft.com/office/drawing/2014/main" id="{3CCA0D78-074C-4A99-A1F5-ED17B4F46B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6" name="Picture 17">
                  <a:extLst>
                    <a:ext uri="{FF2B5EF4-FFF2-40B4-BE49-F238E27FC236}">
                      <a16:creationId xmlns:a16="http://schemas.microsoft.com/office/drawing/2014/main" id="{D98B39E8-51BA-4FA4-8A84-E7C66DBE5C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7" name="Picture 18">
                  <a:extLst>
                    <a:ext uri="{FF2B5EF4-FFF2-40B4-BE49-F238E27FC236}">
                      <a16:creationId xmlns:a16="http://schemas.microsoft.com/office/drawing/2014/main" id="{6A98C123-4D2B-49A5-911E-AC4BBCD226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8" name="Picture 19">
                  <a:extLst>
                    <a:ext uri="{FF2B5EF4-FFF2-40B4-BE49-F238E27FC236}">
                      <a16:creationId xmlns:a16="http://schemas.microsoft.com/office/drawing/2014/main" id="{42BB47B4-CE4C-4D99-8465-1792CFD63E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9" name="Picture 20">
                  <a:extLst>
                    <a:ext uri="{FF2B5EF4-FFF2-40B4-BE49-F238E27FC236}">
                      <a16:creationId xmlns:a16="http://schemas.microsoft.com/office/drawing/2014/main" id="{544F0A06-9E8C-42A0-9028-2B6C25536D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0" name="Picture 21">
                  <a:extLst>
                    <a:ext uri="{FF2B5EF4-FFF2-40B4-BE49-F238E27FC236}">
                      <a16:creationId xmlns:a16="http://schemas.microsoft.com/office/drawing/2014/main" id="{3FA41A71-041C-4CD9-A434-263519E007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1" name="Picture 22">
                  <a:extLst>
                    <a:ext uri="{FF2B5EF4-FFF2-40B4-BE49-F238E27FC236}">
                      <a16:creationId xmlns:a16="http://schemas.microsoft.com/office/drawing/2014/main" id="{50FA7EB2-9FC4-461F-ACA8-059B7E3638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2" name="Picture 23">
                  <a:extLst>
                    <a:ext uri="{FF2B5EF4-FFF2-40B4-BE49-F238E27FC236}">
                      <a16:creationId xmlns:a16="http://schemas.microsoft.com/office/drawing/2014/main" id="{803BE6A6-F27B-4DF6-BE08-FE5E8A8D75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4" name="Group 56">
                <a:extLst>
                  <a:ext uri="{FF2B5EF4-FFF2-40B4-BE49-F238E27FC236}">
                    <a16:creationId xmlns:a16="http://schemas.microsoft.com/office/drawing/2014/main" id="{B7554247-F96F-48D7-919F-B5B51B35CE44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13" name="Picture 14">
                  <a:extLst>
                    <a:ext uri="{FF2B5EF4-FFF2-40B4-BE49-F238E27FC236}">
                      <a16:creationId xmlns:a16="http://schemas.microsoft.com/office/drawing/2014/main" id="{3C779296-EE14-41A9-8428-4C199602E9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4" name="Picture 15">
                  <a:extLst>
                    <a:ext uri="{FF2B5EF4-FFF2-40B4-BE49-F238E27FC236}">
                      <a16:creationId xmlns:a16="http://schemas.microsoft.com/office/drawing/2014/main" id="{DAD1CE5C-0C42-427C-B3E2-C4A7661755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5" name="Picture 16">
                  <a:extLst>
                    <a:ext uri="{FF2B5EF4-FFF2-40B4-BE49-F238E27FC236}">
                      <a16:creationId xmlns:a16="http://schemas.microsoft.com/office/drawing/2014/main" id="{501FBBC1-FEEA-40C3-A02E-2182B9A70E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6" name="Picture 17">
                  <a:extLst>
                    <a:ext uri="{FF2B5EF4-FFF2-40B4-BE49-F238E27FC236}">
                      <a16:creationId xmlns:a16="http://schemas.microsoft.com/office/drawing/2014/main" id="{78CCECA2-2E86-4345-8138-17E435ED0E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7" name="Picture 18">
                  <a:extLst>
                    <a:ext uri="{FF2B5EF4-FFF2-40B4-BE49-F238E27FC236}">
                      <a16:creationId xmlns:a16="http://schemas.microsoft.com/office/drawing/2014/main" id="{05A50124-6885-4E3F-B2A3-0BCB1770C4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8" name="Picture 19">
                  <a:extLst>
                    <a:ext uri="{FF2B5EF4-FFF2-40B4-BE49-F238E27FC236}">
                      <a16:creationId xmlns:a16="http://schemas.microsoft.com/office/drawing/2014/main" id="{5078C43E-EC48-44D9-8BE7-BF91CCB28C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9" name="Picture 20">
                  <a:extLst>
                    <a:ext uri="{FF2B5EF4-FFF2-40B4-BE49-F238E27FC236}">
                      <a16:creationId xmlns:a16="http://schemas.microsoft.com/office/drawing/2014/main" id="{F1DB1389-A3FD-4A4D-A475-BFFF684E6F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0" name="Picture 21">
                  <a:extLst>
                    <a:ext uri="{FF2B5EF4-FFF2-40B4-BE49-F238E27FC236}">
                      <a16:creationId xmlns:a16="http://schemas.microsoft.com/office/drawing/2014/main" id="{F7A71DB0-4B75-4D6B-B2C4-216652AFFA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1" name="Picture 22">
                  <a:extLst>
                    <a:ext uri="{FF2B5EF4-FFF2-40B4-BE49-F238E27FC236}">
                      <a16:creationId xmlns:a16="http://schemas.microsoft.com/office/drawing/2014/main" id="{9E348802-C777-46CF-BE04-9D570C486A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2" name="Picture 23">
                  <a:extLst>
                    <a:ext uri="{FF2B5EF4-FFF2-40B4-BE49-F238E27FC236}">
                      <a16:creationId xmlns:a16="http://schemas.microsoft.com/office/drawing/2014/main" id="{0FEC8EEF-9D1E-4A6E-A61C-2BF4F465AC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5" name="Group 56">
                <a:extLst>
                  <a:ext uri="{FF2B5EF4-FFF2-40B4-BE49-F238E27FC236}">
                    <a16:creationId xmlns:a16="http://schemas.microsoft.com/office/drawing/2014/main" id="{3D9CE3B3-B077-4940-B143-136CBFBABDA6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03" name="Picture 14">
                  <a:extLst>
                    <a:ext uri="{FF2B5EF4-FFF2-40B4-BE49-F238E27FC236}">
                      <a16:creationId xmlns:a16="http://schemas.microsoft.com/office/drawing/2014/main" id="{6AA15250-7973-4B3F-ACCC-7381340CD2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4" name="Picture 15">
                  <a:extLst>
                    <a:ext uri="{FF2B5EF4-FFF2-40B4-BE49-F238E27FC236}">
                      <a16:creationId xmlns:a16="http://schemas.microsoft.com/office/drawing/2014/main" id="{46918502-0E3E-4F99-B311-5BFC52A65E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5" name="Picture 16">
                  <a:extLst>
                    <a:ext uri="{FF2B5EF4-FFF2-40B4-BE49-F238E27FC236}">
                      <a16:creationId xmlns:a16="http://schemas.microsoft.com/office/drawing/2014/main" id="{BC2B50FD-810D-470B-8458-47D06BB54C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6" name="Picture 17">
                  <a:extLst>
                    <a:ext uri="{FF2B5EF4-FFF2-40B4-BE49-F238E27FC236}">
                      <a16:creationId xmlns:a16="http://schemas.microsoft.com/office/drawing/2014/main" id="{CABAAA16-3CF4-43BB-A7CD-6476A278B3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7" name="Picture 18">
                  <a:extLst>
                    <a:ext uri="{FF2B5EF4-FFF2-40B4-BE49-F238E27FC236}">
                      <a16:creationId xmlns:a16="http://schemas.microsoft.com/office/drawing/2014/main" id="{F55A4D1B-B7EF-4968-9CDD-83A2219A07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8" name="Picture 19">
                  <a:extLst>
                    <a:ext uri="{FF2B5EF4-FFF2-40B4-BE49-F238E27FC236}">
                      <a16:creationId xmlns:a16="http://schemas.microsoft.com/office/drawing/2014/main" id="{DE22DF34-BFBB-4EC1-A534-97D3C48397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9" name="Picture 20">
                  <a:extLst>
                    <a:ext uri="{FF2B5EF4-FFF2-40B4-BE49-F238E27FC236}">
                      <a16:creationId xmlns:a16="http://schemas.microsoft.com/office/drawing/2014/main" id="{C5B9336E-3ED3-40C8-9676-5F0CDC0DDF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0" name="Picture 21">
                  <a:extLst>
                    <a:ext uri="{FF2B5EF4-FFF2-40B4-BE49-F238E27FC236}">
                      <a16:creationId xmlns:a16="http://schemas.microsoft.com/office/drawing/2014/main" id="{8F13C51C-EC92-440C-B88E-843E18B40F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1" name="Picture 22">
                  <a:extLst>
                    <a:ext uri="{FF2B5EF4-FFF2-40B4-BE49-F238E27FC236}">
                      <a16:creationId xmlns:a16="http://schemas.microsoft.com/office/drawing/2014/main" id="{FA30A4EF-ADE0-47A4-995B-FD2C09BABB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2" name="Picture 23">
                  <a:extLst>
                    <a:ext uri="{FF2B5EF4-FFF2-40B4-BE49-F238E27FC236}">
                      <a16:creationId xmlns:a16="http://schemas.microsoft.com/office/drawing/2014/main" id="{38B675F5-A5CF-4D0D-B1DA-CBBC40ACD9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6" name="Group 56">
                <a:extLst>
                  <a:ext uri="{FF2B5EF4-FFF2-40B4-BE49-F238E27FC236}">
                    <a16:creationId xmlns:a16="http://schemas.microsoft.com/office/drawing/2014/main" id="{599422D5-457B-4493-B1DC-0D0A61660F7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93" name="Picture 14">
                  <a:extLst>
                    <a:ext uri="{FF2B5EF4-FFF2-40B4-BE49-F238E27FC236}">
                      <a16:creationId xmlns:a16="http://schemas.microsoft.com/office/drawing/2014/main" id="{8A1F860D-8B01-44E8-A58F-FF70F4A9F8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4" name="Picture 15">
                  <a:extLst>
                    <a:ext uri="{FF2B5EF4-FFF2-40B4-BE49-F238E27FC236}">
                      <a16:creationId xmlns:a16="http://schemas.microsoft.com/office/drawing/2014/main" id="{3B20693B-1DB4-4E26-BAD1-598AEDBBCA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5" name="Picture 16">
                  <a:extLst>
                    <a:ext uri="{FF2B5EF4-FFF2-40B4-BE49-F238E27FC236}">
                      <a16:creationId xmlns:a16="http://schemas.microsoft.com/office/drawing/2014/main" id="{366A89A2-E968-4F5F-A90B-F3D2AD3662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6" name="Picture 17">
                  <a:extLst>
                    <a:ext uri="{FF2B5EF4-FFF2-40B4-BE49-F238E27FC236}">
                      <a16:creationId xmlns:a16="http://schemas.microsoft.com/office/drawing/2014/main" id="{0D400B8D-2DE6-4599-9A28-29DDF7A395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7" name="Picture 18">
                  <a:extLst>
                    <a:ext uri="{FF2B5EF4-FFF2-40B4-BE49-F238E27FC236}">
                      <a16:creationId xmlns:a16="http://schemas.microsoft.com/office/drawing/2014/main" id="{1845C41B-5FB2-4916-B7E7-C2DBA07D54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8" name="Picture 19">
                  <a:extLst>
                    <a:ext uri="{FF2B5EF4-FFF2-40B4-BE49-F238E27FC236}">
                      <a16:creationId xmlns:a16="http://schemas.microsoft.com/office/drawing/2014/main" id="{84B4F531-410D-4BD7-8FDE-72ED4D0B68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9" name="Picture 20">
                  <a:extLst>
                    <a:ext uri="{FF2B5EF4-FFF2-40B4-BE49-F238E27FC236}">
                      <a16:creationId xmlns:a16="http://schemas.microsoft.com/office/drawing/2014/main" id="{4A474AE6-9D4F-4441-907D-CE29CEAD5B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0" name="Picture 21">
                  <a:extLst>
                    <a:ext uri="{FF2B5EF4-FFF2-40B4-BE49-F238E27FC236}">
                      <a16:creationId xmlns:a16="http://schemas.microsoft.com/office/drawing/2014/main" id="{A1D71BBD-FAC9-49D8-885A-CE0F58A6D1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1" name="Picture 22">
                  <a:extLst>
                    <a:ext uri="{FF2B5EF4-FFF2-40B4-BE49-F238E27FC236}">
                      <a16:creationId xmlns:a16="http://schemas.microsoft.com/office/drawing/2014/main" id="{262B7EB7-0409-48BE-8DE4-A358EFC973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2" name="Picture 23">
                  <a:extLst>
                    <a:ext uri="{FF2B5EF4-FFF2-40B4-BE49-F238E27FC236}">
                      <a16:creationId xmlns:a16="http://schemas.microsoft.com/office/drawing/2014/main" id="{34443457-1EEB-4C31-9559-FAE454CC2F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7" name="Group 56">
                <a:extLst>
                  <a:ext uri="{FF2B5EF4-FFF2-40B4-BE49-F238E27FC236}">
                    <a16:creationId xmlns:a16="http://schemas.microsoft.com/office/drawing/2014/main" id="{C5FB3B76-4D6A-4218-B10F-58D5C81A005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83" name="Picture 14">
                  <a:extLst>
                    <a:ext uri="{FF2B5EF4-FFF2-40B4-BE49-F238E27FC236}">
                      <a16:creationId xmlns:a16="http://schemas.microsoft.com/office/drawing/2014/main" id="{E1F73FDE-ABA2-4904-85CD-CCD8F4681E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4" name="Picture 15">
                  <a:extLst>
                    <a:ext uri="{FF2B5EF4-FFF2-40B4-BE49-F238E27FC236}">
                      <a16:creationId xmlns:a16="http://schemas.microsoft.com/office/drawing/2014/main" id="{BF77386A-C6DB-4823-BD62-60071AB12B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5" name="Picture 16">
                  <a:extLst>
                    <a:ext uri="{FF2B5EF4-FFF2-40B4-BE49-F238E27FC236}">
                      <a16:creationId xmlns:a16="http://schemas.microsoft.com/office/drawing/2014/main" id="{5F5773A3-92D1-44D5-88E1-D37338AA1E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6" name="Picture 17">
                  <a:extLst>
                    <a:ext uri="{FF2B5EF4-FFF2-40B4-BE49-F238E27FC236}">
                      <a16:creationId xmlns:a16="http://schemas.microsoft.com/office/drawing/2014/main" id="{E058FEBE-8AC7-46DF-B129-F5C8AC0072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7" name="Picture 18">
                  <a:extLst>
                    <a:ext uri="{FF2B5EF4-FFF2-40B4-BE49-F238E27FC236}">
                      <a16:creationId xmlns:a16="http://schemas.microsoft.com/office/drawing/2014/main" id="{B263B547-CA3A-4A72-B5AB-F056DEAB6C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8" name="Picture 19">
                  <a:extLst>
                    <a:ext uri="{FF2B5EF4-FFF2-40B4-BE49-F238E27FC236}">
                      <a16:creationId xmlns:a16="http://schemas.microsoft.com/office/drawing/2014/main" id="{9D8643C5-55FB-4F63-934E-F339C8AABF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9" name="Picture 20">
                  <a:extLst>
                    <a:ext uri="{FF2B5EF4-FFF2-40B4-BE49-F238E27FC236}">
                      <a16:creationId xmlns:a16="http://schemas.microsoft.com/office/drawing/2014/main" id="{897D4F75-F587-4FD5-9970-D4AB8EE207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0" name="Picture 21">
                  <a:extLst>
                    <a:ext uri="{FF2B5EF4-FFF2-40B4-BE49-F238E27FC236}">
                      <a16:creationId xmlns:a16="http://schemas.microsoft.com/office/drawing/2014/main" id="{ABBBE7EC-B872-435E-8A31-2AE4DF2C50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1" name="Picture 22">
                  <a:extLst>
                    <a:ext uri="{FF2B5EF4-FFF2-40B4-BE49-F238E27FC236}">
                      <a16:creationId xmlns:a16="http://schemas.microsoft.com/office/drawing/2014/main" id="{993007FD-8304-4302-8AE8-C08C8DD808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2" name="Picture 23">
                  <a:extLst>
                    <a:ext uri="{FF2B5EF4-FFF2-40B4-BE49-F238E27FC236}">
                      <a16:creationId xmlns:a16="http://schemas.microsoft.com/office/drawing/2014/main" id="{23D28D65-0263-4910-9E14-AA7FCD0AE0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8" name="Group 56">
                <a:extLst>
                  <a:ext uri="{FF2B5EF4-FFF2-40B4-BE49-F238E27FC236}">
                    <a16:creationId xmlns:a16="http://schemas.microsoft.com/office/drawing/2014/main" id="{467F9C94-2945-4FE6-A3E5-D110974B2FE1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73" name="Picture 14">
                  <a:extLst>
                    <a:ext uri="{FF2B5EF4-FFF2-40B4-BE49-F238E27FC236}">
                      <a16:creationId xmlns:a16="http://schemas.microsoft.com/office/drawing/2014/main" id="{373CE5F4-2139-4D54-9D93-4F79EA7895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4" name="Picture 15">
                  <a:extLst>
                    <a:ext uri="{FF2B5EF4-FFF2-40B4-BE49-F238E27FC236}">
                      <a16:creationId xmlns:a16="http://schemas.microsoft.com/office/drawing/2014/main" id="{FCD9A905-748E-4120-AA8B-57EF419D28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5" name="Picture 16">
                  <a:extLst>
                    <a:ext uri="{FF2B5EF4-FFF2-40B4-BE49-F238E27FC236}">
                      <a16:creationId xmlns:a16="http://schemas.microsoft.com/office/drawing/2014/main" id="{40122E34-09ED-49B4-B0C5-9E6934F550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6" name="Picture 17">
                  <a:extLst>
                    <a:ext uri="{FF2B5EF4-FFF2-40B4-BE49-F238E27FC236}">
                      <a16:creationId xmlns:a16="http://schemas.microsoft.com/office/drawing/2014/main" id="{37F84D44-13BB-46B4-98A3-704EB4CC3A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7" name="Picture 18">
                  <a:extLst>
                    <a:ext uri="{FF2B5EF4-FFF2-40B4-BE49-F238E27FC236}">
                      <a16:creationId xmlns:a16="http://schemas.microsoft.com/office/drawing/2014/main" id="{EB38559A-2D81-4954-8F3B-221058919E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8" name="Picture 19">
                  <a:extLst>
                    <a:ext uri="{FF2B5EF4-FFF2-40B4-BE49-F238E27FC236}">
                      <a16:creationId xmlns:a16="http://schemas.microsoft.com/office/drawing/2014/main" id="{CB707D44-A7D6-4325-8680-B1BF700E0F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9" name="Picture 20">
                  <a:extLst>
                    <a:ext uri="{FF2B5EF4-FFF2-40B4-BE49-F238E27FC236}">
                      <a16:creationId xmlns:a16="http://schemas.microsoft.com/office/drawing/2014/main" id="{6A6EBCB9-8AB8-486F-B67D-BE944741D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0" name="Picture 21">
                  <a:extLst>
                    <a:ext uri="{FF2B5EF4-FFF2-40B4-BE49-F238E27FC236}">
                      <a16:creationId xmlns:a16="http://schemas.microsoft.com/office/drawing/2014/main" id="{EFD2DFC7-869D-493B-8C4B-40F00865A1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1" name="Picture 22">
                  <a:extLst>
                    <a:ext uri="{FF2B5EF4-FFF2-40B4-BE49-F238E27FC236}">
                      <a16:creationId xmlns:a16="http://schemas.microsoft.com/office/drawing/2014/main" id="{B831845E-C254-4D2F-8AE2-38B71F14A9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2" name="Picture 23">
                  <a:extLst>
                    <a:ext uri="{FF2B5EF4-FFF2-40B4-BE49-F238E27FC236}">
                      <a16:creationId xmlns:a16="http://schemas.microsoft.com/office/drawing/2014/main" id="{44BB9674-828F-4595-8A03-9B2C777036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9" name="Group 56">
                <a:extLst>
                  <a:ext uri="{FF2B5EF4-FFF2-40B4-BE49-F238E27FC236}">
                    <a16:creationId xmlns:a16="http://schemas.microsoft.com/office/drawing/2014/main" id="{8B9FDB3B-EF15-4F6F-BCB1-B56765957D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63" name="Picture 14">
                  <a:extLst>
                    <a:ext uri="{FF2B5EF4-FFF2-40B4-BE49-F238E27FC236}">
                      <a16:creationId xmlns:a16="http://schemas.microsoft.com/office/drawing/2014/main" id="{B6DB309C-E3B1-4087-849C-73377ECFB2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4" name="Picture 15">
                  <a:extLst>
                    <a:ext uri="{FF2B5EF4-FFF2-40B4-BE49-F238E27FC236}">
                      <a16:creationId xmlns:a16="http://schemas.microsoft.com/office/drawing/2014/main" id="{4660496E-DA53-4869-8AFC-3D99FA0F62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5" name="Picture 16">
                  <a:extLst>
                    <a:ext uri="{FF2B5EF4-FFF2-40B4-BE49-F238E27FC236}">
                      <a16:creationId xmlns:a16="http://schemas.microsoft.com/office/drawing/2014/main" id="{4665935E-5A7A-4710-B0C8-C494222C62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6" name="Picture 17">
                  <a:extLst>
                    <a:ext uri="{FF2B5EF4-FFF2-40B4-BE49-F238E27FC236}">
                      <a16:creationId xmlns:a16="http://schemas.microsoft.com/office/drawing/2014/main" id="{E3A27B2E-4BA9-4496-8D6A-649BFDE91E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7" name="Picture 18">
                  <a:extLst>
                    <a:ext uri="{FF2B5EF4-FFF2-40B4-BE49-F238E27FC236}">
                      <a16:creationId xmlns:a16="http://schemas.microsoft.com/office/drawing/2014/main" id="{D14AEF48-543F-4688-B049-91B003C1A6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8" name="Picture 19">
                  <a:extLst>
                    <a:ext uri="{FF2B5EF4-FFF2-40B4-BE49-F238E27FC236}">
                      <a16:creationId xmlns:a16="http://schemas.microsoft.com/office/drawing/2014/main" id="{1C51E9D4-ECD2-4061-BAD3-0B235CE004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9" name="Picture 20">
                  <a:extLst>
                    <a:ext uri="{FF2B5EF4-FFF2-40B4-BE49-F238E27FC236}">
                      <a16:creationId xmlns:a16="http://schemas.microsoft.com/office/drawing/2014/main" id="{7976BBF1-AAF3-42D6-A578-D3659258E6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0" name="Picture 21">
                  <a:extLst>
                    <a:ext uri="{FF2B5EF4-FFF2-40B4-BE49-F238E27FC236}">
                      <a16:creationId xmlns:a16="http://schemas.microsoft.com/office/drawing/2014/main" id="{9EB22069-57EB-4A8A-8783-58B550861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1" name="Picture 22">
                  <a:extLst>
                    <a:ext uri="{FF2B5EF4-FFF2-40B4-BE49-F238E27FC236}">
                      <a16:creationId xmlns:a16="http://schemas.microsoft.com/office/drawing/2014/main" id="{5061FFBA-7A5F-4A46-B81A-E5B69EA9A5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2" name="Picture 23">
                  <a:extLst>
                    <a:ext uri="{FF2B5EF4-FFF2-40B4-BE49-F238E27FC236}">
                      <a16:creationId xmlns:a16="http://schemas.microsoft.com/office/drawing/2014/main" id="{ABDFC58F-EACA-42A7-9371-DBC944D1B5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0" name="Group 56">
                <a:extLst>
                  <a:ext uri="{FF2B5EF4-FFF2-40B4-BE49-F238E27FC236}">
                    <a16:creationId xmlns:a16="http://schemas.microsoft.com/office/drawing/2014/main" id="{F0E66DFF-610E-492C-9DF1-437BB8B771C4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53" name="Picture 14">
                  <a:extLst>
                    <a:ext uri="{FF2B5EF4-FFF2-40B4-BE49-F238E27FC236}">
                      <a16:creationId xmlns:a16="http://schemas.microsoft.com/office/drawing/2014/main" id="{5FDF7C24-950C-4826-B437-987F9E8F21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4" name="Picture 15">
                  <a:extLst>
                    <a:ext uri="{FF2B5EF4-FFF2-40B4-BE49-F238E27FC236}">
                      <a16:creationId xmlns:a16="http://schemas.microsoft.com/office/drawing/2014/main" id="{4D78EFCD-25A3-433C-AEC4-CDD443FE61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5" name="Picture 16">
                  <a:extLst>
                    <a:ext uri="{FF2B5EF4-FFF2-40B4-BE49-F238E27FC236}">
                      <a16:creationId xmlns:a16="http://schemas.microsoft.com/office/drawing/2014/main" id="{8FBD4983-A979-4F9B-9E1B-BC6F94404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6" name="Picture 17">
                  <a:extLst>
                    <a:ext uri="{FF2B5EF4-FFF2-40B4-BE49-F238E27FC236}">
                      <a16:creationId xmlns:a16="http://schemas.microsoft.com/office/drawing/2014/main" id="{033A5AFE-F39A-46D5-A798-6A2D5DDFB0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7" name="Picture 18">
                  <a:extLst>
                    <a:ext uri="{FF2B5EF4-FFF2-40B4-BE49-F238E27FC236}">
                      <a16:creationId xmlns:a16="http://schemas.microsoft.com/office/drawing/2014/main" id="{131F7D56-BBA1-42A5-AC9C-D876886247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8" name="Picture 19">
                  <a:extLst>
                    <a:ext uri="{FF2B5EF4-FFF2-40B4-BE49-F238E27FC236}">
                      <a16:creationId xmlns:a16="http://schemas.microsoft.com/office/drawing/2014/main" id="{00842A28-A4A8-4B4A-A89B-00F448D495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9" name="Picture 20">
                  <a:extLst>
                    <a:ext uri="{FF2B5EF4-FFF2-40B4-BE49-F238E27FC236}">
                      <a16:creationId xmlns:a16="http://schemas.microsoft.com/office/drawing/2014/main" id="{0B658CFC-EF98-4B15-B583-75F4733055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0" name="Picture 21">
                  <a:extLst>
                    <a:ext uri="{FF2B5EF4-FFF2-40B4-BE49-F238E27FC236}">
                      <a16:creationId xmlns:a16="http://schemas.microsoft.com/office/drawing/2014/main" id="{C5D13228-8A32-46B6-9C09-6D7516F7D9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1" name="Picture 22">
                  <a:extLst>
                    <a:ext uri="{FF2B5EF4-FFF2-40B4-BE49-F238E27FC236}">
                      <a16:creationId xmlns:a16="http://schemas.microsoft.com/office/drawing/2014/main" id="{4248C247-A7BE-4109-816E-49AC08867A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2" name="Picture 23">
                  <a:extLst>
                    <a:ext uri="{FF2B5EF4-FFF2-40B4-BE49-F238E27FC236}">
                      <a16:creationId xmlns:a16="http://schemas.microsoft.com/office/drawing/2014/main" id="{96F542A0-AAA6-41DC-BB75-58E12CF132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1" name="Group 56">
                <a:extLst>
                  <a:ext uri="{FF2B5EF4-FFF2-40B4-BE49-F238E27FC236}">
                    <a16:creationId xmlns:a16="http://schemas.microsoft.com/office/drawing/2014/main" id="{C0C0853C-2F57-417F-99F4-5DE83E2702A7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43" name="Picture 14">
                  <a:extLst>
                    <a:ext uri="{FF2B5EF4-FFF2-40B4-BE49-F238E27FC236}">
                      <a16:creationId xmlns:a16="http://schemas.microsoft.com/office/drawing/2014/main" id="{5F744C27-D2CC-457B-A0B6-489D4C8EF3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4" name="Picture 15">
                  <a:extLst>
                    <a:ext uri="{FF2B5EF4-FFF2-40B4-BE49-F238E27FC236}">
                      <a16:creationId xmlns:a16="http://schemas.microsoft.com/office/drawing/2014/main" id="{2E44E908-AE29-49AA-98F0-94CA980213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5" name="Picture 16">
                  <a:extLst>
                    <a:ext uri="{FF2B5EF4-FFF2-40B4-BE49-F238E27FC236}">
                      <a16:creationId xmlns:a16="http://schemas.microsoft.com/office/drawing/2014/main" id="{9D3D9A4A-70E4-41A0-B4E6-7186EC8C11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6" name="Picture 17">
                  <a:extLst>
                    <a:ext uri="{FF2B5EF4-FFF2-40B4-BE49-F238E27FC236}">
                      <a16:creationId xmlns:a16="http://schemas.microsoft.com/office/drawing/2014/main" id="{DD45B39F-737C-4AAC-9570-74013C5BAD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7" name="Picture 18">
                  <a:extLst>
                    <a:ext uri="{FF2B5EF4-FFF2-40B4-BE49-F238E27FC236}">
                      <a16:creationId xmlns:a16="http://schemas.microsoft.com/office/drawing/2014/main" id="{B6C58550-27C9-404A-AF67-1F2FEE8574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8" name="Picture 19">
                  <a:extLst>
                    <a:ext uri="{FF2B5EF4-FFF2-40B4-BE49-F238E27FC236}">
                      <a16:creationId xmlns:a16="http://schemas.microsoft.com/office/drawing/2014/main" id="{9E68D316-D518-4CB1-B0AA-0D73F06F0D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9" name="Picture 20">
                  <a:extLst>
                    <a:ext uri="{FF2B5EF4-FFF2-40B4-BE49-F238E27FC236}">
                      <a16:creationId xmlns:a16="http://schemas.microsoft.com/office/drawing/2014/main" id="{FBCF051E-84BA-4BC7-B452-6FFA54135A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0" name="Picture 21">
                  <a:extLst>
                    <a:ext uri="{FF2B5EF4-FFF2-40B4-BE49-F238E27FC236}">
                      <a16:creationId xmlns:a16="http://schemas.microsoft.com/office/drawing/2014/main" id="{FA52DE86-2B20-4B2E-98AD-3805DC1581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1" name="Picture 22">
                  <a:extLst>
                    <a:ext uri="{FF2B5EF4-FFF2-40B4-BE49-F238E27FC236}">
                      <a16:creationId xmlns:a16="http://schemas.microsoft.com/office/drawing/2014/main" id="{4F945086-4775-4B46-92AB-6FF04E78D9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2" name="Picture 23">
                  <a:extLst>
                    <a:ext uri="{FF2B5EF4-FFF2-40B4-BE49-F238E27FC236}">
                      <a16:creationId xmlns:a16="http://schemas.microsoft.com/office/drawing/2014/main" id="{6FB28343-50AF-46BA-8EA4-DA97B9D76E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2" name="Group 56">
                <a:extLst>
                  <a:ext uri="{FF2B5EF4-FFF2-40B4-BE49-F238E27FC236}">
                    <a16:creationId xmlns:a16="http://schemas.microsoft.com/office/drawing/2014/main" id="{50820889-0042-490C-92F1-256CEA87A30C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33" name="Picture 1432">
                  <a:extLst>
                    <a:ext uri="{FF2B5EF4-FFF2-40B4-BE49-F238E27FC236}">
                      <a16:creationId xmlns:a16="http://schemas.microsoft.com/office/drawing/2014/main" id="{D0C54BFA-A9BB-4F87-92F7-03BB94F051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4" name="Picture 1433">
                  <a:extLst>
                    <a:ext uri="{FF2B5EF4-FFF2-40B4-BE49-F238E27FC236}">
                      <a16:creationId xmlns:a16="http://schemas.microsoft.com/office/drawing/2014/main" id="{CDCD3135-05F8-4625-B549-4CC9631A71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5" name="Picture 1434">
                  <a:extLst>
                    <a:ext uri="{FF2B5EF4-FFF2-40B4-BE49-F238E27FC236}">
                      <a16:creationId xmlns:a16="http://schemas.microsoft.com/office/drawing/2014/main" id="{FFD18929-D4BD-4195-81E8-8276928983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6" name="Picture 1435">
                  <a:extLst>
                    <a:ext uri="{FF2B5EF4-FFF2-40B4-BE49-F238E27FC236}">
                      <a16:creationId xmlns:a16="http://schemas.microsoft.com/office/drawing/2014/main" id="{A8A9B1FC-3C3E-4E6D-849F-0A02446662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7" name="Picture 1436">
                  <a:extLst>
                    <a:ext uri="{FF2B5EF4-FFF2-40B4-BE49-F238E27FC236}">
                      <a16:creationId xmlns:a16="http://schemas.microsoft.com/office/drawing/2014/main" id="{E381FA17-629E-469E-9848-12368B5670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8" name="Picture 1437">
                  <a:extLst>
                    <a:ext uri="{FF2B5EF4-FFF2-40B4-BE49-F238E27FC236}">
                      <a16:creationId xmlns:a16="http://schemas.microsoft.com/office/drawing/2014/main" id="{5C25949C-74C2-4C1E-AA85-87B7066CB4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9" name="Picture 1438">
                  <a:extLst>
                    <a:ext uri="{FF2B5EF4-FFF2-40B4-BE49-F238E27FC236}">
                      <a16:creationId xmlns:a16="http://schemas.microsoft.com/office/drawing/2014/main" id="{D55882FA-1538-45A8-A02A-4A915E66D4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0" name="Picture 1439">
                  <a:extLst>
                    <a:ext uri="{FF2B5EF4-FFF2-40B4-BE49-F238E27FC236}">
                      <a16:creationId xmlns:a16="http://schemas.microsoft.com/office/drawing/2014/main" id="{37F3D50D-A6D8-4705-A15E-6D5CE1C038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1" name="Picture 1440">
                  <a:extLst>
                    <a:ext uri="{FF2B5EF4-FFF2-40B4-BE49-F238E27FC236}">
                      <a16:creationId xmlns:a16="http://schemas.microsoft.com/office/drawing/2014/main" id="{FD8AD602-F1F5-494D-83F3-FE4EEDE8A7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2" name="Picture 1441">
                  <a:extLst>
                    <a:ext uri="{FF2B5EF4-FFF2-40B4-BE49-F238E27FC236}">
                      <a16:creationId xmlns:a16="http://schemas.microsoft.com/office/drawing/2014/main" id="{B40A6EA3-F99F-45F6-AE4A-BFFAD912A8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419" name="Flowchart: Data 1418">
              <a:extLst>
                <a:ext uri="{FF2B5EF4-FFF2-40B4-BE49-F238E27FC236}">
                  <a16:creationId xmlns:a16="http://schemas.microsoft.com/office/drawing/2014/main" id="{8FB63217-138C-4C68-8B4C-99000A4D5970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20" name="Flowchart: Data 1419">
              <a:extLst>
                <a:ext uri="{FF2B5EF4-FFF2-40B4-BE49-F238E27FC236}">
                  <a16:creationId xmlns:a16="http://schemas.microsoft.com/office/drawing/2014/main" id="{14827660-5962-491C-9A58-AE85A22F5B30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21" name="Rectangle 1420">
              <a:extLst>
                <a:ext uri="{FF2B5EF4-FFF2-40B4-BE49-F238E27FC236}">
                  <a16:creationId xmlns:a16="http://schemas.microsoft.com/office/drawing/2014/main" id="{9BAC0BE2-AAF5-4242-A380-077A8B7B4453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2" name="Rectangle 1421">
              <a:extLst>
                <a:ext uri="{FF2B5EF4-FFF2-40B4-BE49-F238E27FC236}">
                  <a16:creationId xmlns:a16="http://schemas.microsoft.com/office/drawing/2014/main" id="{31E3E57A-9FDC-471F-9DBE-B51B8D03621C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65" name="Group 1764">
            <a:extLst>
              <a:ext uri="{FF2B5EF4-FFF2-40B4-BE49-F238E27FC236}">
                <a16:creationId xmlns:a16="http://schemas.microsoft.com/office/drawing/2014/main" id="{E9E29B25-C16B-4C93-A848-E67BE14E3392}"/>
              </a:ext>
            </a:extLst>
          </p:cNvPr>
          <p:cNvGrpSpPr/>
          <p:nvPr/>
        </p:nvGrpSpPr>
        <p:grpSpPr>
          <a:xfrm rot="10800000">
            <a:off x="555902" y="1532843"/>
            <a:ext cx="1659716" cy="1650947"/>
            <a:chOff x="5820464" y="1376733"/>
            <a:chExt cx="1659716" cy="1650947"/>
          </a:xfrm>
        </p:grpSpPr>
        <p:grpSp>
          <p:nvGrpSpPr>
            <p:cNvPr id="1766" name="Group 1765">
              <a:extLst>
                <a:ext uri="{FF2B5EF4-FFF2-40B4-BE49-F238E27FC236}">
                  <a16:creationId xmlns:a16="http://schemas.microsoft.com/office/drawing/2014/main" id="{FC36574C-5E0C-4274-8534-81940B7E1DB0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771" name="Group 56">
                <a:extLst>
                  <a:ext uri="{FF2B5EF4-FFF2-40B4-BE49-F238E27FC236}">
                    <a16:creationId xmlns:a16="http://schemas.microsoft.com/office/drawing/2014/main" id="{860A9914-F14E-4346-94BC-94F5249BF460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71" name="Picture 14">
                  <a:extLst>
                    <a:ext uri="{FF2B5EF4-FFF2-40B4-BE49-F238E27FC236}">
                      <a16:creationId xmlns:a16="http://schemas.microsoft.com/office/drawing/2014/main" id="{FD89B5AE-C065-48B3-A98D-D573F0164E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2" name="Picture 15">
                  <a:extLst>
                    <a:ext uri="{FF2B5EF4-FFF2-40B4-BE49-F238E27FC236}">
                      <a16:creationId xmlns:a16="http://schemas.microsoft.com/office/drawing/2014/main" id="{1CB0E690-C016-47A3-A8FD-A84D5CF8DF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3" name="Picture 16">
                  <a:extLst>
                    <a:ext uri="{FF2B5EF4-FFF2-40B4-BE49-F238E27FC236}">
                      <a16:creationId xmlns:a16="http://schemas.microsoft.com/office/drawing/2014/main" id="{55C5CA6C-3FCB-4393-A179-7802EE7EFE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4" name="Picture 17">
                  <a:extLst>
                    <a:ext uri="{FF2B5EF4-FFF2-40B4-BE49-F238E27FC236}">
                      <a16:creationId xmlns:a16="http://schemas.microsoft.com/office/drawing/2014/main" id="{58CF61F8-59B1-4F33-9ADD-2AA285F2FB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5" name="Picture 18">
                  <a:extLst>
                    <a:ext uri="{FF2B5EF4-FFF2-40B4-BE49-F238E27FC236}">
                      <a16:creationId xmlns:a16="http://schemas.microsoft.com/office/drawing/2014/main" id="{3624A27A-2A29-4FC2-94BB-AAF57693DB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6" name="Picture 19">
                  <a:extLst>
                    <a:ext uri="{FF2B5EF4-FFF2-40B4-BE49-F238E27FC236}">
                      <a16:creationId xmlns:a16="http://schemas.microsoft.com/office/drawing/2014/main" id="{5EB9DBA3-15B9-44D6-82D6-B02CFC890D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7" name="Picture 20">
                  <a:extLst>
                    <a:ext uri="{FF2B5EF4-FFF2-40B4-BE49-F238E27FC236}">
                      <a16:creationId xmlns:a16="http://schemas.microsoft.com/office/drawing/2014/main" id="{17CA9B90-7025-42E9-B995-1015FB656D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8" name="Picture 21">
                  <a:extLst>
                    <a:ext uri="{FF2B5EF4-FFF2-40B4-BE49-F238E27FC236}">
                      <a16:creationId xmlns:a16="http://schemas.microsoft.com/office/drawing/2014/main" id="{A2D84F69-718F-4322-B94B-D94979C51D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9" name="Picture 22">
                  <a:extLst>
                    <a:ext uri="{FF2B5EF4-FFF2-40B4-BE49-F238E27FC236}">
                      <a16:creationId xmlns:a16="http://schemas.microsoft.com/office/drawing/2014/main" id="{15D2AF6D-2E11-4CB6-B859-E759115850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80" name="Picture 23">
                  <a:extLst>
                    <a:ext uri="{FF2B5EF4-FFF2-40B4-BE49-F238E27FC236}">
                      <a16:creationId xmlns:a16="http://schemas.microsoft.com/office/drawing/2014/main" id="{2A9ECBEC-132D-48E7-ACF0-DEDF7144A5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2" name="Group 56">
                <a:extLst>
                  <a:ext uri="{FF2B5EF4-FFF2-40B4-BE49-F238E27FC236}">
                    <a16:creationId xmlns:a16="http://schemas.microsoft.com/office/drawing/2014/main" id="{AF54A4DC-55E8-4BD4-B0A8-9C578B5E7767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61" name="Picture 14">
                  <a:extLst>
                    <a:ext uri="{FF2B5EF4-FFF2-40B4-BE49-F238E27FC236}">
                      <a16:creationId xmlns:a16="http://schemas.microsoft.com/office/drawing/2014/main" id="{F3BD611F-7F47-458E-AD32-7825CD7214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2" name="Picture 15">
                  <a:extLst>
                    <a:ext uri="{FF2B5EF4-FFF2-40B4-BE49-F238E27FC236}">
                      <a16:creationId xmlns:a16="http://schemas.microsoft.com/office/drawing/2014/main" id="{12BB12F1-23EC-4126-B5DF-F93FF262D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3" name="Picture 16">
                  <a:extLst>
                    <a:ext uri="{FF2B5EF4-FFF2-40B4-BE49-F238E27FC236}">
                      <a16:creationId xmlns:a16="http://schemas.microsoft.com/office/drawing/2014/main" id="{B14AA2E7-4AEA-4498-B92D-43BC11140C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4" name="Picture 17">
                  <a:extLst>
                    <a:ext uri="{FF2B5EF4-FFF2-40B4-BE49-F238E27FC236}">
                      <a16:creationId xmlns:a16="http://schemas.microsoft.com/office/drawing/2014/main" id="{51AF71AC-708E-419B-B5DE-EC934C6331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5" name="Picture 18">
                  <a:extLst>
                    <a:ext uri="{FF2B5EF4-FFF2-40B4-BE49-F238E27FC236}">
                      <a16:creationId xmlns:a16="http://schemas.microsoft.com/office/drawing/2014/main" id="{DD4C0F09-D429-468A-A994-C65D652F55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6" name="Picture 19">
                  <a:extLst>
                    <a:ext uri="{FF2B5EF4-FFF2-40B4-BE49-F238E27FC236}">
                      <a16:creationId xmlns:a16="http://schemas.microsoft.com/office/drawing/2014/main" id="{62A8156B-E0B9-4C8D-A8AC-52DA6223B9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7" name="Picture 20">
                  <a:extLst>
                    <a:ext uri="{FF2B5EF4-FFF2-40B4-BE49-F238E27FC236}">
                      <a16:creationId xmlns:a16="http://schemas.microsoft.com/office/drawing/2014/main" id="{7BE0AC1D-4D1F-46FF-B211-0A88A11369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8" name="Picture 21">
                  <a:extLst>
                    <a:ext uri="{FF2B5EF4-FFF2-40B4-BE49-F238E27FC236}">
                      <a16:creationId xmlns:a16="http://schemas.microsoft.com/office/drawing/2014/main" id="{D12644E0-5F32-4EE0-A5C5-A984AEFEC7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9" name="Picture 22">
                  <a:extLst>
                    <a:ext uri="{FF2B5EF4-FFF2-40B4-BE49-F238E27FC236}">
                      <a16:creationId xmlns:a16="http://schemas.microsoft.com/office/drawing/2014/main" id="{7445FF19-9F78-4F4B-B3EE-31EE10005F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0" name="Picture 23">
                  <a:extLst>
                    <a:ext uri="{FF2B5EF4-FFF2-40B4-BE49-F238E27FC236}">
                      <a16:creationId xmlns:a16="http://schemas.microsoft.com/office/drawing/2014/main" id="{869194C1-9BD8-4921-8538-1DA440BA1A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3" name="Group 56">
                <a:extLst>
                  <a:ext uri="{FF2B5EF4-FFF2-40B4-BE49-F238E27FC236}">
                    <a16:creationId xmlns:a16="http://schemas.microsoft.com/office/drawing/2014/main" id="{1979E392-E011-4719-AC4A-0103751AC4B4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51" name="Picture 14">
                  <a:extLst>
                    <a:ext uri="{FF2B5EF4-FFF2-40B4-BE49-F238E27FC236}">
                      <a16:creationId xmlns:a16="http://schemas.microsoft.com/office/drawing/2014/main" id="{FA659813-1684-418A-9362-7B895AAC32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2" name="Picture 15">
                  <a:extLst>
                    <a:ext uri="{FF2B5EF4-FFF2-40B4-BE49-F238E27FC236}">
                      <a16:creationId xmlns:a16="http://schemas.microsoft.com/office/drawing/2014/main" id="{59D0BD7E-9A07-450B-B03C-9991946BC1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3" name="Picture 16">
                  <a:extLst>
                    <a:ext uri="{FF2B5EF4-FFF2-40B4-BE49-F238E27FC236}">
                      <a16:creationId xmlns:a16="http://schemas.microsoft.com/office/drawing/2014/main" id="{0789ECA8-9EFF-4C02-9E55-6BBEB86E8C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4" name="Picture 17">
                  <a:extLst>
                    <a:ext uri="{FF2B5EF4-FFF2-40B4-BE49-F238E27FC236}">
                      <a16:creationId xmlns:a16="http://schemas.microsoft.com/office/drawing/2014/main" id="{F640F4B7-A088-4060-AFEA-BC1706B07F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5" name="Picture 18">
                  <a:extLst>
                    <a:ext uri="{FF2B5EF4-FFF2-40B4-BE49-F238E27FC236}">
                      <a16:creationId xmlns:a16="http://schemas.microsoft.com/office/drawing/2014/main" id="{6112D01D-5EFD-4EF7-BD1B-725777CE1D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6" name="Picture 19">
                  <a:extLst>
                    <a:ext uri="{FF2B5EF4-FFF2-40B4-BE49-F238E27FC236}">
                      <a16:creationId xmlns:a16="http://schemas.microsoft.com/office/drawing/2014/main" id="{96201769-6E74-4247-A889-FAFC09DF7F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7" name="Picture 20">
                  <a:extLst>
                    <a:ext uri="{FF2B5EF4-FFF2-40B4-BE49-F238E27FC236}">
                      <a16:creationId xmlns:a16="http://schemas.microsoft.com/office/drawing/2014/main" id="{0DC23689-9989-47FC-94E2-7126116F1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8" name="Picture 21">
                  <a:extLst>
                    <a:ext uri="{FF2B5EF4-FFF2-40B4-BE49-F238E27FC236}">
                      <a16:creationId xmlns:a16="http://schemas.microsoft.com/office/drawing/2014/main" id="{41D0AE73-4612-49BD-A42A-8CD5832C3A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9" name="Picture 22">
                  <a:extLst>
                    <a:ext uri="{FF2B5EF4-FFF2-40B4-BE49-F238E27FC236}">
                      <a16:creationId xmlns:a16="http://schemas.microsoft.com/office/drawing/2014/main" id="{7A57F228-D260-46A3-BBD4-46850EAE2B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0" name="Picture 23">
                  <a:extLst>
                    <a:ext uri="{FF2B5EF4-FFF2-40B4-BE49-F238E27FC236}">
                      <a16:creationId xmlns:a16="http://schemas.microsoft.com/office/drawing/2014/main" id="{A3C71658-E1B3-4607-8280-02618E8CA5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4" name="Group 56">
                <a:extLst>
                  <a:ext uri="{FF2B5EF4-FFF2-40B4-BE49-F238E27FC236}">
                    <a16:creationId xmlns:a16="http://schemas.microsoft.com/office/drawing/2014/main" id="{0947AD49-170E-420D-B846-512BDC1F7D4C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41" name="Picture 14">
                  <a:extLst>
                    <a:ext uri="{FF2B5EF4-FFF2-40B4-BE49-F238E27FC236}">
                      <a16:creationId xmlns:a16="http://schemas.microsoft.com/office/drawing/2014/main" id="{E31B3F5A-7505-4EF7-8504-3B0A8921C8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2" name="Picture 15">
                  <a:extLst>
                    <a:ext uri="{FF2B5EF4-FFF2-40B4-BE49-F238E27FC236}">
                      <a16:creationId xmlns:a16="http://schemas.microsoft.com/office/drawing/2014/main" id="{67CC652B-ED26-42F7-9313-693F0E9FAB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3" name="Picture 16">
                  <a:extLst>
                    <a:ext uri="{FF2B5EF4-FFF2-40B4-BE49-F238E27FC236}">
                      <a16:creationId xmlns:a16="http://schemas.microsoft.com/office/drawing/2014/main" id="{7E8A31A0-D6B9-4B02-8389-4BFEB6F827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4" name="Picture 17">
                  <a:extLst>
                    <a:ext uri="{FF2B5EF4-FFF2-40B4-BE49-F238E27FC236}">
                      <a16:creationId xmlns:a16="http://schemas.microsoft.com/office/drawing/2014/main" id="{8CB19602-FCC0-406F-87C6-198D765D82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5" name="Picture 18">
                  <a:extLst>
                    <a:ext uri="{FF2B5EF4-FFF2-40B4-BE49-F238E27FC236}">
                      <a16:creationId xmlns:a16="http://schemas.microsoft.com/office/drawing/2014/main" id="{BAA7B950-F4B4-4F65-9325-E98B89D4B3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6" name="Picture 19">
                  <a:extLst>
                    <a:ext uri="{FF2B5EF4-FFF2-40B4-BE49-F238E27FC236}">
                      <a16:creationId xmlns:a16="http://schemas.microsoft.com/office/drawing/2014/main" id="{B4FBFF11-927F-4879-95E0-8F1AE7D6A8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7" name="Picture 20">
                  <a:extLst>
                    <a:ext uri="{FF2B5EF4-FFF2-40B4-BE49-F238E27FC236}">
                      <a16:creationId xmlns:a16="http://schemas.microsoft.com/office/drawing/2014/main" id="{7AE1EA07-3CE6-4692-8778-77D3D416AE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8" name="Picture 21">
                  <a:extLst>
                    <a:ext uri="{FF2B5EF4-FFF2-40B4-BE49-F238E27FC236}">
                      <a16:creationId xmlns:a16="http://schemas.microsoft.com/office/drawing/2014/main" id="{21946EB7-B99D-43DA-941F-329383E6D6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9" name="Picture 22">
                  <a:extLst>
                    <a:ext uri="{FF2B5EF4-FFF2-40B4-BE49-F238E27FC236}">
                      <a16:creationId xmlns:a16="http://schemas.microsoft.com/office/drawing/2014/main" id="{96E37FAB-F5EB-4230-B726-7A4DD6CC4E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0" name="Picture 23">
                  <a:extLst>
                    <a:ext uri="{FF2B5EF4-FFF2-40B4-BE49-F238E27FC236}">
                      <a16:creationId xmlns:a16="http://schemas.microsoft.com/office/drawing/2014/main" id="{4B14BAE9-DC13-4AD7-BA71-22C9831B04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5" name="Group 56">
                <a:extLst>
                  <a:ext uri="{FF2B5EF4-FFF2-40B4-BE49-F238E27FC236}">
                    <a16:creationId xmlns:a16="http://schemas.microsoft.com/office/drawing/2014/main" id="{7895B699-F121-4DF8-8636-6E1F9226190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31" name="Picture 14">
                  <a:extLst>
                    <a:ext uri="{FF2B5EF4-FFF2-40B4-BE49-F238E27FC236}">
                      <a16:creationId xmlns:a16="http://schemas.microsoft.com/office/drawing/2014/main" id="{505DB05D-C4D8-4CF2-BD0D-B2A905B2C0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2" name="Picture 15">
                  <a:extLst>
                    <a:ext uri="{FF2B5EF4-FFF2-40B4-BE49-F238E27FC236}">
                      <a16:creationId xmlns:a16="http://schemas.microsoft.com/office/drawing/2014/main" id="{61F5222E-0643-4A53-85D7-9887E03AA6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3" name="Picture 16">
                  <a:extLst>
                    <a:ext uri="{FF2B5EF4-FFF2-40B4-BE49-F238E27FC236}">
                      <a16:creationId xmlns:a16="http://schemas.microsoft.com/office/drawing/2014/main" id="{445F9B49-CBB1-4E55-AC9A-821C9C084F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4" name="Picture 17">
                  <a:extLst>
                    <a:ext uri="{FF2B5EF4-FFF2-40B4-BE49-F238E27FC236}">
                      <a16:creationId xmlns:a16="http://schemas.microsoft.com/office/drawing/2014/main" id="{2D4C80A8-FB4A-43DB-802D-3E63F7CFEA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5" name="Picture 18">
                  <a:extLst>
                    <a:ext uri="{FF2B5EF4-FFF2-40B4-BE49-F238E27FC236}">
                      <a16:creationId xmlns:a16="http://schemas.microsoft.com/office/drawing/2014/main" id="{1F96B1FD-BA3F-4F72-AA1C-47E84B2B05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6" name="Picture 19">
                  <a:extLst>
                    <a:ext uri="{FF2B5EF4-FFF2-40B4-BE49-F238E27FC236}">
                      <a16:creationId xmlns:a16="http://schemas.microsoft.com/office/drawing/2014/main" id="{FAF2E401-8860-4FDA-81BD-62558157B9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7" name="Picture 20">
                  <a:extLst>
                    <a:ext uri="{FF2B5EF4-FFF2-40B4-BE49-F238E27FC236}">
                      <a16:creationId xmlns:a16="http://schemas.microsoft.com/office/drawing/2014/main" id="{B0D0F193-0558-41B7-9A85-A00413EF77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8" name="Picture 21">
                  <a:extLst>
                    <a:ext uri="{FF2B5EF4-FFF2-40B4-BE49-F238E27FC236}">
                      <a16:creationId xmlns:a16="http://schemas.microsoft.com/office/drawing/2014/main" id="{9B47AEB3-B60D-44BF-A7EE-4EBBB0D15C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9" name="Picture 22">
                  <a:extLst>
                    <a:ext uri="{FF2B5EF4-FFF2-40B4-BE49-F238E27FC236}">
                      <a16:creationId xmlns:a16="http://schemas.microsoft.com/office/drawing/2014/main" id="{C108C627-F65C-4B15-80AB-FCBA678BCD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0" name="Picture 23">
                  <a:extLst>
                    <a:ext uri="{FF2B5EF4-FFF2-40B4-BE49-F238E27FC236}">
                      <a16:creationId xmlns:a16="http://schemas.microsoft.com/office/drawing/2014/main" id="{93E55283-CDB6-4C62-8672-BA324981DE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6" name="Group 56">
                <a:extLst>
                  <a:ext uri="{FF2B5EF4-FFF2-40B4-BE49-F238E27FC236}">
                    <a16:creationId xmlns:a16="http://schemas.microsoft.com/office/drawing/2014/main" id="{CCEEE5FA-8E1B-40D0-A865-262D5339E36F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21" name="Picture 14">
                  <a:extLst>
                    <a:ext uri="{FF2B5EF4-FFF2-40B4-BE49-F238E27FC236}">
                      <a16:creationId xmlns:a16="http://schemas.microsoft.com/office/drawing/2014/main" id="{80B1EDDB-2A26-4826-AF75-227DFB3E7A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2" name="Picture 15">
                  <a:extLst>
                    <a:ext uri="{FF2B5EF4-FFF2-40B4-BE49-F238E27FC236}">
                      <a16:creationId xmlns:a16="http://schemas.microsoft.com/office/drawing/2014/main" id="{D9216F3C-52A4-4219-912F-682E6A2A48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3" name="Picture 16">
                  <a:extLst>
                    <a:ext uri="{FF2B5EF4-FFF2-40B4-BE49-F238E27FC236}">
                      <a16:creationId xmlns:a16="http://schemas.microsoft.com/office/drawing/2014/main" id="{1750BA7F-A9DD-45BB-9597-7C06E98C63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4" name="Picture 17">
                  <a:extLst>
                    <a:ext uri="{FF2B5EF4-FFF2-40B4-BE49-F238E27FC236}">
                      <a16:creationId xmlns:a16="http://schemas.microsoft.com/office/drawing/2014/main" id="{CCEB952E-BE0B-4799-9E14-AD8AD538E5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5" name="Picture 18">
                  <a:extLst>
                    <a:ext uri="{FF2B5EF4-FFF2-40B4-BE49-F238E27FC236}">
                      <a16:creationId xmlns:a16="http://schemas.microsoft.com/office/drawing/2014/main" id="{9ED15FA6-12BF-4F29-9FB5-E47D9FC953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6" name="Picture 19">
                  <a:extLst>
                    <a:ext uri="{FF2B5EF4-FFF2-40B4-BE49-F238E27FC236}">
                      <a16:creationId xmlns:a16="http://schemas.microsoft.com/office/drawing/2014/main" id="{FE71B79A-ECF6-4517-8CD8-7B948FF4DA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7" name="Picture 20">
                  <a:extLst>
                    <a:ext uri="{FF2B5EF4-FFF2-40B4-BE49-F238E27FC236}">
                      <a16:creationId xmlns:a16="http://schemas.microsoft.com/office/drawing/2014/main" id="{C43F64BA-8C08-440D-9CBB-9BE050CB7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8" name="Picture 21">
                  <a:extLst>
                    <a:ext uri="{FF2B5EF4-FFF2-40B4-BE49-F238E27FC236}">
                      <a16:creationId xmlns:a16="http://schemas.microsoft.com/office/drawing/2014/main" id="{B8781BCB-A99D-4BDC-9D3A-0EA181EEFA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9" name="Picture 22">
                  <a:extLst>
                    <a:ext uri="{FF2B5EF4-FFF2-40B4-BE49-F238E27FC236}">
                      <a16:creationId xmlns:a16="http://schemas.microsoft.com/office/drawing/2014/main" id="{467618CB-FF94-434D-9FB9-98FE127BB8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0" name="Picture 23">
                  <a:extLst>
                    <a:ext uri="{FF2B5EF4-FFF2-40B4-BE49-F238E27FC236}">
                      <a16:creationId xmlns:a16="http://schemas.microsoft.com/office/drawing/2014/main" id="{0CD49E56-6B1D-4DFE-898D-AEE9DD3D57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7" name="Group 56">
                <a:extLst>
                  <a:ext uri="{FF2B5EF4-FFF2-40B4-BE49-F238E27FC236}">
                    <a16:creationId xmlns:a16="http://schemas.microsoft.com/office/drawing/2014/main" id="{6F1E3AC2-BCE3-4CBD-B74A-2AF632D2BECA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11" name="Picture 14">
                  <a:extLst>
                    <a:ext uri="{FF2B5EF4-FFF2-40B4-BE49-F238E27FC236}">
                      <a16:creationId xmlns:a16="http://schemas.microsoft.com/office/drawing/2014/main" id="{9335CAA2-4492-4986-8F90-6CBCC73B1B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2" name="Picture 15">
                  <a:extLst>
                    <a:ext uri="{FF2B5EF4-FFF2-40B4-BE49-F238E27FC236}">
                      <a16:creationId xmlns:a16="http://schemas.microsoft.com/office/drawing/2014/main" id="{077D34E6-417A-4896-AAD3-B982423A1C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3" name="Picture 16">
                  <a:extLst>
                    <a:ext uri="{FF2B5EF4-FFF2-40B4-BE49-F238E27FC236}">
                      <a16:creationId xmlns:a16="http://schemas.microsoft.com/office/drawing/2014/main" id="{A3183369-F8B7-4243-8896-2022EC1E5D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4" name="Picture 17">
                  <a:extLst>
                    <a:ext uri="{FF2B5EF4-FFF2-40B4-BE49-F238E27FC236}">
                      <a16:creationId xmlns:a16="http://schemas.microsoft.com/office/drawing/2014/main" id="{99B7FA38-5055-4CE9-B394-29B0FFE898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5" name="Picture 18">
                  <a:extLst>
                    <a:ext uri="{FF2B5EF4-FFF2-40B4-BE49-F238E27FC236}">
                      <a16:creationId xmlns:a16="http://schemas.microsoft.com/office/drawing/2014/main" id="{4895A974-B225-4DF0-AB42-09E1EADCBA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6" name="Picture 19">
                  <a:extLst>
                    <a:ext uri="{FF2B5EF4-FFF2-40B4-BE49-F238E27FC236}">
                      <a16:creationId xmlns:a16="http://schemas.microsoft.com/office/drawing/2014/main" id="{E6D91B95-1F30-4D34-AB12-F274335BD5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7" name="Picture 20">
                  <a:extLst>
                    <a:ext uri="{FF2B5EF4-FFF2-40B4-BE49-F238E27FC236}">
                      <a16:creationId xmlns:a16="http://schemas.microsoft.com/office/drawing/2014/main" id="{6B0B405A-8594-4C6C-B614-8AA6E0A9D6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8" name="Picture 21">
                  <a:extLst>
                    <a:ext uri="{FF2B5EF4-FFF2-40B4-BE49-F238E27FC236}">
                      <a16:creationId xmlns:a16="http://schemas.microsoft.com/office/drawing/2014/main" id="{CF9F9125-9698-4738-8468-235509A564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9" name="Picture 22">
                  <a:extLst>
                    <a:ext uri="{FF2B5EF4-FFF2-40B4-BE49-F238E27FC236}">
                      <a16:creationId xmlns:a16="http://schemas.microsoft.com/office/drawing/2014/main" id="{3AF2E50F-D4B8-4985-9F4B-EB8ABB2B54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0" name="Picture 23">
                  <a:extLst>
                    <a:ext uri="{FF2B5EF4-FFF2-40B4-BE49-F238E27FC236}">
                      <a16:creationId xmlns:a16="http://schemas.microsoft.com/office/drawing/2014/main" id="{A5599E62-6036-4ED0-92F2-8A1F10163D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8" name="Group 56">
                <a:extLst>
                  <a:ext uri="{FF2B5EF4-FFF2-40B4-BE49-F238E27FC236}">
                    <a16:creationId xmlns:a16="http://schemas.microsoft.com/office/drawing/2014/main" id="{34F595B5-ABA2-47E5-BBF1-096589985AFD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01" name="Picture 14">
                  <a:extLst>
                    <a:ext uri="{FF2B5EF4-FFF2-40B4-BE49-F238E27FC236}">
                      <a16:creationId xmlns:a16="http://schemas.microsoft.com/office/drawing/2014/main" id="{BDF0A703-E627-4561-8548-449BF04167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2" name="Picture 15">
                  <a:extLst>
                    <a:ext uri="{FF2B5EF4-FFF2-40B4-BE49-F238E27FC236}">
                      <a16:creationId xmlns:a16="http://schemas.microsoft.com/office/drawing/2014/main" id="{0F00D456-34CF-47C9-BADA-8E952918C8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3" name="Picture 16">
                  <a:extLst>
                    <a:ext uri="{FF2B5EF4-FFF2-40B4-BE49-F238E27FC236}">
                      <a16:creationId xmlns:a16="http://schemas.microsoft.com/office/drawing/2014/main" id="{F8FE6381-11EB-4973-BE96-DC5ADDB53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4" name="Picture 17">
                  <a:extLst>
                    <a:ext uri="{FF2B5EF4-FFF2-40B4-BE49-F238E27FC236}">
                      <a16:creationId xmlns:a16="http://schemas.microsoft.com/office/drawing/2014/main" id="{BEC93E00-6732-41F4-8DE5-894E2F0135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5" name="Picture 18">
                  <a:extLst>
                    <a:ext uri="{FF2B5EF4-FFF2-40B4-BE49-F238E27FC236}">
                      <a16:creationId xmlns:a16="http://schemas.microsoft.com/office/drawing/2014/main" id="{410171F2-A032-434B-B505-8D0148084D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6" name="Picture 19">
                  <a:extLst>
                    <a:ext uri="{FF2B5EF4-FFF2-40B4-BE49-F238E27FC236}">
                      <a16:creationId xmlns:a16="http://schemas.microsoft.com/office/drawing/2014/main" id="{A01949A1-571C-4DAE-9080-48750220DF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7" name="Picture 20">
                  <a:extLst>
                    <a:ext uri="{FF2B5EF4-FFF2-40B4-BE49-F238E27FC236}">
                      <a16:creationId xmlns:a16="http://schemas.microsoft.com/office/drawing/2014/main" id="{C97EF802-F405-43F3-9C71-A65F21CD51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8" name="Picture 21">
                  <a:extLst>
                    <a:ext uri="{FF2B5EF4-FFF2-40B4-BE49-F238E27FC236}">
                      <a16:creationId xmlns:a16="http://schemas.microsoft.com/office/drawing/2014/main" id="{D341FA92-E72B-46F5-B12D-90A10BF343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9" name="Picture 22">
                  <a:extLst>
                    <a:ext uri="{FF2B5EF4-FFF2-40B4-BE49-F238E27FC236}">
                      <a16:creationId xmlns:a16="http://schemas.microsoft.com/office/drawing/2014/main" id="{1F0CF0EE-3D6D-4DB1-9D1C-AE018C08D5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0" name="Picture 23">
                  <a:extLst>
                    <a:ext uri="{FF2B5EF4-FFF2-40B4-BE49-F238E27FC236}">
                      <a16:creationId xmlns:a16="http://schemas.microsoft.com/office/drawing/2014/main" id="{27FEAD09-5F0C-4175-B6B1-4C24B7BC54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9" name="Group 56">
                <a:extLst>
                  <a:ext uri="{FF2B5EF4-FFF2-40B4-BE49-F238E27FC236}">
                    <a16:creationId xmlns:a16="http://schemas.microsoft.com/office/drawing/2014/main" id="{CD2ABAFF-6112-47F7-A43F-CFC61FE1F23E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91" name="Picture 14">
                  <a:extLst>
                    <a:ext uri="{FF2B5EF4-FFF2-40B4-BE49-F238E27FC236}">
                      <a16:creationId xmlns:a16="http://schemas.microsoft.com/office/drawing/2014/main" id="{117A9614-3CDE-4713-88DC-84A11D1C0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2" name="Picture 15">
                  <a:extLst>
                    <a:ext uri="{FF2B5EF4-FFF2-40B4-BE49-F238E27FC236}">
                      <a16:creationId xmlns:a16="http://schemas.microsoft.com/office/drawing/2014/main" id="{3465840B-3CCD-41FB-927C-2F9310D5B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3" name="Picture 16">
                  <a:extLst>
                    <a:ext uri="{FF2B5EF4-FFF2-40B4-BE49-F238E27FC236}">
                      <a16:creationId xmlns:a16="http://schemas.microsoft.com/office/drawing/2014/main" id="{83E9DB72-DDAA-419E-9C79-1AA6746E8C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4" name="Picture 17">
                  <a:extLst>
                    <a:ext uri="{FF2B5EF4-FFF2-40B4-BE49-F238E27FC236}">
                      <a16:creationId xmlns:a16="http://schemas.microsoft.com/office/drawing/2014/main" id="{6C537250-3425-404B-A80F-3835D034EB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5" name="Picture 18">
                  <a:extLst>
                    <a:ext uri="{FF2B5EF4-FFF2-40B4-BE49-F238E27FC236}">
                      <a16:creationId xmlns:a16="http://schemas.microsoft.com/office/drawing/2014/main" id="{095E17CA-A3AB-4985-9245-08DF3EEDD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6" name="Picture 19">
                  <a:extLst>
                    <a:ext uri="{FF2B5EF4-FFF2-40B4-BE49-F238E27FC236}">
                      <a16:creationId xmlns:a16="http://schemas.microsoft.com/office/drawing/2014/main" id="{9311782C-A280-4DEA-B3F1-292026EBC9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7" name="Picture 20">
                  <a:extLst>
                    <a:ext uri="{FF2B5EF4-FFF2-40B4-BE49-F238E27FC236}">
                      <a16:creationId xmlns:a16="http://schemas.microsoft.com/office/drawing/2014/main" id="{9A1FC7C4-29D9-47A7-AA2B-8B0C85291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8" name="Picture 21">
                  <a:extLst>
                    <a:ext uri="{FF2B5EF4-FFF2-40B4-BE49-F238E27FC236}">
                      <a16:creationId xmlns:a16="http://schemas.microsoft.com/office/drawing/2014/main" id="{845FD223-6D53-44A3-8545-D96ABFA766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9" name="Picture 22">
                  <a:extLst>
                    <a:ext uri="{FF2B5EF4-FFF2-40B4-BE49-F238E27FC236}">
                      <a16:creationId xmlns:a16="http://schemas.microsoft.com/office/drawing/2014/main" id="{1EBDAF2F-C6ED-4C7E-93F2-7E3F39D6FA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0" name="Picture 23">
                  <a:extLst>
                    <a:ext uri="{FF2B5EF4-FFF2-40B4-BE49-F238E27FC236}">
                      <a16:creationId xmlns:a16="http://schemas.microsoft.com/office/drawing/2014/main" id="{EEE7BBCA-31FA-439F-B41A-AEBADF994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80" name="Group 56">
                <a:extLst>
                  <a:ext uri="{FF2B5EF4-FFF2-40B4-BE49-F238E27FC236}">
                    <a16:creationId xmlns:a16="http://schemas.microsoft.com/office/drawing/2014/main" id="{8B1E2D6D-1F81-4F84-8D51-126D0A70A28F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81" name="Picture 1780">
                  <a:extLst>
                    <a:ext uri="{FF2B5EF4-FFF2-40B4-BE49-F238E27FC236}">
                      <a16:creationId xmlns:a16="http://schemas.microsoft.com/office/drawing/2014/main" id="{F906C502-798F-4393-B344-2E4E1255CB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2" name="Picture 1781">
                  <a:extLst>
                    <a:ext uri="{FF2B5EF4-FFF2-40B4-BE49-F238E27FC236}">
                      <a16:creationId xmlns:a16="http://schemas.microsoft.com/office/drawing/2014/main" id="{F5ACFD41-E8C9-47C6-A4CD-70385649AB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3" name="Picture 1782">
                  <a:extLst>
                    <a:ext uri="{FF2B5EF4-FFF2-40B4-BE49-F238E27FC236}">
                      <a16:creationId xmlns:a16="http://schemas.microsoft.com/office/drawing/2014/main" id="{885FD49F-E37A-4674-B2E4-3AEA1E426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4" name="Picture 1783">
                  <a:extLst>
                    <a:ext uri="{FF2B5EF4-FFF2-40B4-BE49-F238E27FC236}">
                      <a16:creationId xmlns:a16="http://schemas.microsoft.com/office/drawing/2014/main" id="{9D9C4B4A-9356-4B44-B9C4-173348FC67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5" name="Picture 1784">
                  <a:extLst>
                    <a:ext uri="{FF2B5EF4-FFF2-40B4-BE49-F238E27FC236}">
                      <a16:creationId xmlns:a16="http://schemas.microsoft.com/office/drawing/2014/main" id="{C9950B57-63D8-415D-965A-81DBF42997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6" name="Picture 1785">
                  <a:extLst>
                    <a:ext uri="{FF2B5EF4-FFF2-40B4-BE49-F238E27FC236}">
                      <a16:creationId xmlns:a16="http://schemas.microsoft.com/office/drawing/2014/main" id="{17D249C7-0DB9-4D24-A3C3-48C238654A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7" name="Picture 1786">
                  <a:extLst>
                    <a:ext uri="{FF2B5EF4-FFF2-40B4-BE49-F238E27FC236}">
                      <a16:creationId xmlns:a16="http://schemas.microsoft.com/office/drawing/2014/main" id="{75DF4010-00FC-47E4-8D19-C191013637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8" name="Picture 1787">
                  <a:extLst>
                    <a:ext uri="{FF2B5EF4-FFF2-40B4-BE49-F238E27FC236}">
                      <a16:creationId xmlns:a16="http://schemas.microsoft.com/office/drawing/2014/main" id="{DB2C3E21-E66C-4BEC-BDA5-B6A6FF30A8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9" name="Picture 1788">
                  <a:extLst>
                    <a:ext uri="{FF2B5EF4-FFF2-40B4-BE49-F238E27FC236}">
                      <a16:creationId xmlns:a16="http://schemas.microsoft.com/office/drawing/2014/main" id="{57B19F48-95DD-4980-956B-EB878D8786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0" name="Picture 1789">
                  <a:extLst>
                    <a:ext uri="{FF2B5EF4-FFF2-40B4-BE49-F238E27FC236}">
                      <a16:creationId xmlns:a16="http://schemas.microsoft.com/office/drawing/2014/main" id="{936BC32D-50DF-4E71-BAA5-793E11F550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767" name="Flowchart: Data 1766">
              <a:extLst>
                <a:ext uri="{FF2B5EF4-FFF2-40B4-BE49-F238E27FC236}">
                  <a16:creationId xmlns:a16="http://schemas.microsoft.com/office/drawing/2014/main" id="{AD227F24-542D-4931-93B9-0103AF6F78E8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8" name="Flowchart: Data 1767">
              <a:extLst>
                <a:ext uri="{FF2B5EF4-FFF2-40B4-BE49-F238E27FC236}">
                  <a16:creationId xmlns:a16="http://schemas.microsoft.com/office/drawing/2014/main" id="{9F829C23-974F-490E-B3A7-06028CC6A4DD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9" name="Rectangle 1768">
              <a:extLst>
                <a:ext uri="{FF2B5EF4-FFF2-40B4-BE49-F238E27FC236}">
                  <a16:creationId xmlns:a16="http://schemas.microsoft.com/office/drawing/2014/main" id="{896194DB-60A2-4291-8481-12F756D06271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0" name="Rectangle 1769">
              <a:extLst>
                <a:ext uri="{FF2B5EF4-FFF2-40B4-BE49-F238E27FC236}">
                  <a16:creationId xmlns:a16="http://schemas.microsoft.com/office/drawing/2014/main" id="{C6C58CC5-4DAB-46B2-BA12-F342FBE40006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81" name="Group 1880">
            <a:extLst>
              <a:ext uri="{FF2B5EF4-FFF2-40B4-BE49-F238E27FC236}">
                <a16:creationId xmlns:a16="http://schemas.microsoft.com/office/drawing/2014/main" id="{7C07ECB8-4B8A-4C87-B5D6-05C47A3355BD}"/>
              </a:ext>
            </a:extLst>
          </p:cNvPr>
          <p:cNvGrpSpPr/>
          <p:nvPr/>
        </p:nvGrpSpPr>
        <p:grpSpPr>
          <a:xfrm rot="10800000">
            <a:off x="573353" y="3309495"/>
            <a:ext cx="1659716" cy="1650947"/>
            <a:chOff x="5820464" y="1376733"/>
            <a:chExt cx="1659716" cy="1650947"/>
          </a:xfrm>
        </p:grpSpPr>
        <p:grpSp>
          <p:nvGrpSpPr>
            <p:cNvPr id="1882" name="Group 1881">
              <a:extLst>
                <a:ext uri="{FF2B5EF4-FFF2-40B4-BE49-F238E27FC236}">
                  <a16:creationId xmlns:a16="http://schemas.microsoft.com/office/drawing/2014/main" id="{8F207F2A-53CD-4F5F-B111-66D71867D301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887" name="Group 56">
                <a:extLst>
                  <a:ext uri="{FF2B5EF4-FFF2-40B4-BE49-F238E27FC236}">
                    <a16:creationId xmlns:a16="http://schemas.microsoft.com/office/drawing/2014/main" id="{D9891E82-9FC6-48BC-9896-6152BDFCF632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87" name="Picture 14">
                  <a:extLst>
                    <a:ext uri="{FF2B5EF4-FFF2-40B4-BE49-F238E27FC236}">
                      <a16:creationId xmlns:a16="http://schemas.microsoft.com/office/drawing/2014/main" id="{A58B0EA7-CD68-4E86-84A3-F193D3F394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8" name="Picture 15">
                  <a:extLst>
                    <a:ext uri="{FF2B5EF4-FFF2-40B4-BE49-F238E27FC236}">
                      <a16:creationId xmlns:a16="http://schemas.microsoft.com/office/drawing/2014/main" id="{B051A97B-FB07-459D-9071-634CFEC318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9" name="Picture 16">
                  <a:extLst>
                    <a:ext uri="{FF2B5EF4-FFF2-40B4-BE49-F238E27FC236}">
                      <a16:creationId xmlns:a16="http://schemas.microsoft.com/office/drawing/2014/main" id="{FDDA02E5-ACE8-4608-9512-81BB0158F9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0" name="Picture 17">
                  <a:extLst>
                    <a:ext uri="{FF2B5EF4-FFF2-40B4-BE49-F238E27FC236}">
                      <a16:creationId xmlns:a16="http://schemas.microsoft.com/office/drawing/2014/main" id="{56B4F246-AA3F-46EC-A041-E9D4043585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1" name="Picture 18">
                  <a:extLst>
                    <a:ext uri="{FF2B5EF4-FFF2-40B4-BE49-F238E27FC236}">
                      <a16:creationId xmlns:a16="http://schemas.microsoft.com/office/drawing/2014/main" id="{800542EA-8F13-4D97-A385-5AC59DAB0F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2" name="Picture 19">
                  <a:extLst>
                    <a:ext uri="{FF2B5EF4-FFF2-40B4-BE49-F238E27FC236}">
                      <a16:creationId xmlns:a16="http://schemas.microsoft.com/office/drawing/2014/main" id="{2028B0EB-29BD-44DD-AB74-E5DB2A6071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3" name="Picture 20">
                  <a:extLst>
                    <a:ext uri="{FF2B5EF4-FFF2-40B4-BE49-F238E27FC236}">
                      <a16:creationId xmlns:a16="http://schemas.microsoft.com/office/drawing/2014/main" id="{1623B6C3-B139-4C29-9529-0ED6EB2CE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4" name="Picture 21">
                  <a:extLst>
                    <a:ext uri="{FF2B5EF4-FFF2-40B4-BE49-F238E27FC236}">
                      <a16:creationId xmlns:a16="http://schemas.microsoft.com/office/drawing/2014/main" id="{D7CB1313-9FB9-4310-B0E7-1FBD55ECCD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5" name="Picture 22">
                  <a:extLst>
                    <a:ext uri="{FF2B5EF4-FFF2-40B4-BE49-F238E27FC236}">
                      <a16:creationId xmlns:a16="http://schemas.microsoft.com/office/drawing/2014/main" id="{CFC32337-B4D7-4249-ABF6-B921395C43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6" name="Picture 23">
                  <a:extLst>
                    <a:ext uri="{FF2B5EF4-FFF2-40B4-BE49-F238E27FC236}">
                      <a16:creationId xmlns:a16="http://schemas.microsoft.com/office/drawing/2014/main" id="{9A0ED398-8E7C-4719-9275-984FA60839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8" name="Group 56">
                <a:extLst>
                  <a:ext uri="{FF2B5EF4-FFF2-40B4-BE49-F238E27FC236}">
                    <a16:creationId xmlns:a16="http://schemas.microsoft.com/office/drawing/2014/main" id="{90ABD891-FFA2-464A-B6F2-D402D70AB291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77" name="Picture 14">
                  <a:extLst>
                    <a:ext uri="{FF2B5EF4-FFF2-40B4-BE49-F238E27FC236}">
                      <a16:creationId xmlns:a16="http://schemas.microsoft.com/office/drawing/2014/main" id="{C47BD376-7B1B-4FCE-82BE-3DE01F44D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8" name="Picture 15">
                  <a:extLst>
                    <a:ext uri="{FF2B5EF4-FFF2-40B4-BE49-F238E27FC236}">
                      <a16:creationId xmlns:a16="http://schemas.microsoft.com/office/drawing/2014/main" id="{5A983862-F53B-4C43-873C-8E3F155CD6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9" name="Picture 16">
                  <a:extLst>
                    <a:ext uri="{FF2B5EF4-FFF2-40B4-BE49-F238E27FC236}">
                      <a16:creationId xmlns:a16="http://schemas.microsoft.com/office/drawing/2014/main" id="{6F81BC5C-1CF4-4E1F-A239-3D2D4FCF9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0" name="Picture 17">
                  <a:extLst>
                    <a:ext uri="{FF2B5EF4-FFF2-40B4-BE49-F238E27FC236}">
                      <a16:creationId xmlns:a16="http://schemas.microsoft.com/office/drawing/2014/main" id="{5837CC26-7A83-44F4-89FD-CF1AE8688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1" name="Picture 18">
                  <a:extLst>
                    <a:ext uri="{FF2B5EF4-FFF2-40B4-BE49-F238E27FC236}">
                      <a16:creationId xmlns:a16="http://schemas.microsoft.com/office/drawing/2014/main" id="{CBB40A56-B6FC-4455-98A9-E4A84CBF0E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2" name="Picture 19">
                  <a:extLst>
                    <a:ext uri="{FF2B5EF4-FFF2-40B4-BE49-F238E27FC236}">
                      <a16:creationId xmlns:a16="http://schemas.microsoft.com/office/drawing/2014/main" id="{8EDBAE47-02D0-4935-8A47-F2C67B5F8C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3" name="Picture 20">
                  <a:extLst>
                    <a:ext uri="{FF2B5EF4-FFF2-40B4-BE49-F238E27FC236}">
                      <a16:creationId xmlns:a16="http://schemas.microsoft.com/office/drawing/2014/main" id="{C1277EFB-2974-4245-A69A-FF0919077C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4" name="Picture 21">
                  <a:extLst>
                    <a:ext uri="{FF2B5EF4-FFF2-40B4-BE49-F238E27FC236}">
                      <a16:creationId xmlns:a16="http://schemas.microsoft.com/office/drawing/2014/main" id="{58B0CE95-73C2-43AA-B672-C366F91E42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5" name="Picture 22">
                  <a:extLst>
                    <a:ext uri="{FF2B5EF4-FFF2-40B4-BE49-F238E27FC236}">
                      <a16:creationId xmlns:a16="http://schemas.microsoft.com/office/drawing/2014/main" id="{71B6D392-92DB-4B47-A126-B6B7CCB19A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6" name="Picture 23">
                  <a:extLst>
                    <a:ext uri="{FF2B5EF4-FFF2-40B4-BE49-F238E27FC236}">
                      <a16:creationId xmlns:a16="http://schemas.microsoft.com/office/drawing/2014/main" id="{0981AF09-2F9A-47FD-8C8D-5FD9DABF8F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9" name="Group 56">
                <a:extLst>
                  <a:ext uri="{FF2B5EF4-FFF2-40B4-BE49-F238E27FC236}">
                    <a16:creationId xmlns:a16="http://schemas.microsoft.com/office/drawing/2014/main" id="{1611877B-5F64-44FC-A6FE-BDFD537E4988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67" name="Picture 14">
                  <a:extLst>
                    <a:ext uri="{FF2B5EF4-FFF2-40B4-BE49-F238E27FC236}">
                      <a16:creationId xmlns:a16="http://schemas.microsoft.com/office/drawing/2014/main" id="{DA1BF2F4-274F-4E72-8FEA-A630BB54C9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8" name="Picture 15">
                  <a:extLst>
                    <a:ext uri="{FF2B5EF4-FFF2-40B4-BE49-F238E27FC236}">
                      <a16:creationId xmlns:a16="http://schemas.microsoft.com/office/drawing/2014/main" id="{5C5A891A-FB68-412C-BC70-10295AFA6D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9" name="Picture 16">
                  <a:extLst>
                    <a:ext uri="{FF2B5EF4-FFF2-40B4-BE49-F238E27FC236}">
                      <a16:creationId xmlns:a16="http://schemas.microsoft.com/office/drawing/2014/main" id="{5E7E5E00-769B-4C14-8106-5E5FA34DBF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0" name="Picture 17">
                  <a:extLst>
                    <a:ext uri="{FF2B5EF4-FFF2-40B4-BE49-F238E27FC236}">
                      <a16:creationId xmlns:a16="http://schemas.microsoft.com/office/drawing/2014/main" id="{5ADD78B8-B4AF-493C-B0C5-AD983CDE1D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1" name="Picture 18">
                  <a:extLst>
                    <a:ext uri="{FF2B5EF4-FFF2-40B4-BE49-F238E27FC236}">
                      <a16:creationId xmlns:a16="http://schemas.microsoft.com/office/drawing/2014/main" id="{55153EB8-2865-4901-B23E-DE9518BA06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2" name="Picture 19">
                  <a:extLst>
                    <a:ext uri="{FF2B5EF4-FFF2-40B4-BE49-F238E27FC236}">
                      <a16:creationId xmlns:a16="http://schemas.microsoft.com/office/drawing/2014/main" id="{4564094C-CF0F-4250-94E6-FC9813A5E7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3" name="Picture 20">
                  <a:extLst>
                    <a:ext uri="{FF2B5EF4-FFF2-40B4-BE49-F238E27FC236}">
                      <a16:creationId xmlns:a16="http://schemas.microsoft.com/office/drawing/2014/main" id="{79CF5399-7888-4278-9965-D134BF288E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4" name="Picture 21">
                  <a:extLst>
                    <a:ext uri="{FF2B5EF4-FFF2-40B4-BE49-F238E27FC236}">
                      <a16:creationId xmlns:a16="http://schemas.microsoft.com/office/drawing/2014/main" id="{E67BCD0B-1644-4B61-BAC5-9F1FB94B1C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5" name="Picture 22">
                  <a:extLst>
                    <a:ext uri="{FF2B5EF4-FFF2-40B4-BE49-F238E27FC236}">
                      <a16:creationId xmlns:a16="http://schemas.microsoft.com/office/drawing/2014/main" id="{BA13314B-CB35-4779-BE6A-CA3AEAE005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6" name="Picture 23">
                  <a:extLst>
                    <a:ext uri="{FF2B5EF4-FFF2-40B4-BE49-F238E27FC236}">
                      <a16:creationId xmlns:a16="http://schemas.microsoft.com/office/drawing/2014/main" id="{5CE6E109-E316-43EC-8A6A-AF324B1DD0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0" name="Group 56">
                <a:extLst>
                  <a:ext uri="{FF2B5EF4-FFF2-40B4-BE49-F238E27FC236}">
                    <a16:creationId xmlns:a16="http://schemas.microsoft.com/office/drawing/2014/main" id="{AE82AD69-3BA1-42F3-8EB0-AA12CCB97C03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57" name="Picture 14">
                  <a:extLst>
                    <a:ext uri="{FF2B5EF4-FFF2-40B4-BE49-F238E27FC236}">
                      <a16:creationId xmlns:a16="http://schemas.microsoft.com/office/drawing/2014/main" id="{0EB6BF08-9C00-46D1-AAA9-04861A770A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8" name="Picture 15">
                  <a:extLst>
                    <a:ext uri="{FF2B5EF4-FFF2-40B4-BE49-F238E27FC236}">
                      <a16:creationId xmlns:a16="http://schemas.microsoft.com/office/drawing/2014/main" id="{4E4B54E4-5BA3-44BA-9238-55236DDD2E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9" name="Picture 16">
                  <a:extLst>
                    <a:ext uri="{FF2B5EF4-FFF2-40B4-BE49-F238E27FC236}">
                      <a16:creationId xmlns:a16="http://schemas.microsoft.com/office/drawing/2014/main" id="{B7422319-E9D0-4E73-8E14-00F6A06E2D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0" name="Picture 17">
                  <a:extLst>
                    <a:ext uri="{FF2B5EF4-FFF2-40B4-BE49-F238E27FC236}">
                      <a16:creationId xmlns:a16="http://schemas.microsoft.com/office/drawing/2014/main" id="{45B4DB4F-FE7D-410C-A99D-7B6A121B7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1" name="Picture 18">
                  <a:extLst>
                    <a:ext uri="{FF2B5EF4-FFF2-40B4-BE49-F238E27FC236}">
                      <a16:creationId xmlns:a16="http://schemas.microsoft.com/office/drawing/2014/main" id="{352AEF7C-0855-4A31-9978-E23F18D5F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2" name="Picture 19">
                  <a:extLst>
                    <a:ext uri="{FF2B5EF4-FFF2-40B4-BE49-F238E27FC236}">
                      <a16:creationId xmlns:a16="http://schemas.microsoft.com/office/drawing/2014/main" id="{FC0B34C9-7D9F-4AC4-9610-68679742A2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3" name="Picture 20">
                  <a:extLst>
                    <a:ext uri="{FF2B5EF4-FFF2-40B4-BE49-F238E27FC236}">
                      <a16:creationId xmlns:a16="http://schemas.microsoft.com/office/drawing/2014/main" id="{7D9273BE-3A6C-4EA9-B901-22245C3AEC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4" name="Picture 21">
                  <a:extLst>
                    <a:ext uri="{FF2B5EF4-FFF2-40B4-BE49-F238E27FC236}">
                      <a16:creationId xmlns:a16="http://schemas.microsoft.com/office/drawing/2014/main" id="{AEB08DCE-014A-4ED3-A883-F239C306D7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5" name="Picture 22">
                  <a:extLst>
                    <a:ext uri="{FF2B5EF4-FFF2-40B4-BE49-F238E27FC236}">
                      <a16:creationId xmlns:a16="http://schemas.microsoft.com/office/drawing/2014/main" id="{FE65AA43-7644-4E65-AE3A-B2DB49479B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6" name="Picture 23">
                  <a:extLst>
                    <a:ext uri="{FF2B5EF4-FFF2-40B4-BE49-F238E27FC236}">
                      <a16:creationId xmlns:a16="http://schemas.microsoft.com/office/drawing/2014/main" id="{B1B4AA98-770A-4893-9518-F8695F0E3E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1" name="Group 56">
                <a:extLst>
                  <a:ext uri="{FF2B5EF4-FFF2-40B4-BE49-F238E27FC236}">
                    <a16:creationId xmlns:a16="http://schemas.microsoft.com/office/drawing/2014/main" id="{6E8C3CD5-3139-4DBE-8928-ACDE0A8B2CDB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47" name="Picture 14">
                  <a:extLst>
                    <a:ext uri="{FF2B5EF4-FFF2-40B4-BE49-F238E27FC236}">
                      <a16:creationId xmlns:a16="http://schemas.microsoft.com/office/drawing/2014/main" id="{DD0ACB1F-B8F7-41A2-99BD-0259F4BA7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8" name="Picture 15">
                  <a:extLst>
                    <a:ext uri="{FF2B5EF4-FFF2-40B4-BE49-F238E27FC236}">
                      <a16:creationId xmlns:a16="http://schemas.microsoft.com/office/drawing/2014/main" id="{965521D8-1809-4D72-AF6E-CB8295AA19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9" name="Picture 16">
                  <a:extLst>
                    <a:ext uri="{FF2B5EF4-FFF2-40B4-BE49-F238E27FC236}">
                      <a16:creationId xmlns:a16="http://schemas.microsoft.com/office/drawing/2014/main" id="{103B6F3F-E42D-4B06-A7FD-527521D90D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0" name="Picture 17">
                  <a:extLst>
                    <a:ext uri="{FF2B5EF4-FFF2-40B4-BE49-F238E27FC236}">
                      <a16:creationId xmlns:a16="http://schemas.microsoft.com/office/drawing/2014/main" id="{A16C5372-D55C-440A-8D3F-C2BB37DBA5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1" name="Picture 18">
                  <a:extLst>
                    <a:ext uri="{FF2B5EF4-FFF2-40B4-BE49-F238E27FC236}">
                      <a16:creationId xmlns:a16="http://schemas.microsoft.com/office/drawing/2014/main" id="{D093218A-3C0C-4CED-BF17-B21775E7E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2" name="Picture 19">
                  <a:extLst>
                    <a:ext uri="{FF2B5EF4-FFF2-40B4-BE49-F238E27FC236}">
                      <a16:creationId xmlns:a16="http://schemas.microsoft.com/office/drawing/2014/main" id="{C90B2330-B4E1-447D-BE99-A6CB365F0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3" name="Picture 20">
                  <a:extLst>
                    <a:ext uri="{FF2B5EF4-FFF2-40B4-BE49-F238E27FC236}">
                      <a16:creationId xmlns:a16="http://schemas.microsoft.com/office/drawing/2014/main" id="{893C763E-F026-4C7F-84A6-4AF040943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4" name="Picture 21">
                  <a:extLst>
                    <a:ext uri="{FF2B5EF4-FFF2-40B4-BE49-F238E27FC236}">
                      <a16:creationId xmlns:a16="http://schemas.microsoft.com/office/drawing/2014/main" id="{9B8EF87A-FD95-4035-8667-7720BC869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5" name="Picture 22">
                  <a:extLst>
                    <a:ext uri="{FF2B5EF4-FFF2-40B4-BE49-F238E27FC236}">
                      <a16:creationId xmlns:a16="http://schemas.microsoft.com/office/drawing/2014/main" id="{6AD2C41F-54FA-421A-A539-AF66E2770B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6" name="Picture 23">
                  <a:extLst>
                    <a:ext uri="{FF2B5EF4-FFF2-40B4-BE49-F238E27FC236}">
                      <a16:creationId xmlns:a16="http://schemas.microsoft.com/office/drawing/2014/main" id="{842DE932-CA65-406B-87AE-6C3B0DD817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2" name="Group 56">
                <a:extLst>
                  <a:ext uri="{FF2B5EF4-FFF2-40B4-BE49-F238E27FC236}">
                    <a16:creationId xmlns:a16="http://schemas.microsoft.com/office/drawing/2014/main" id="{465521D7-B8EE-43D1-9CDC-25CED5EFAFB0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37" name="Picture 14">
                  <a:extLst>
                    <a:ext uri="{FF2B5EF4-FFF2-40B4-BE49-F238E27FC236}">
                      <a16:creationId xmlns:a16="http://schemas.microsoft.com/office/drawing/2014/main" id="{6550DA7B-9B52-44BE-997E-FDE2D0869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8" name="Picture 15">
                  <a:extLst>
                    <a:ext uri="{FF2B5EF4-FFF2-40B4-BE49-F238E27FC236}">
                      <a16:creationId xmlns:a16="http://schemas.microsoft.com/office/drawing/2014/main" id="{51DC011F-39F6-450E-A62C-33E31335F1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9" name="Picture 16">
                  <a:extLst>
                    <a:ext uri="{FF2B5EF4-FFF2-40B4-BE49-F238E27FC236}">
                      <a16:creationId xmlns:a16="http://schemas.microsoft.com/office/drawing/2014/main" id="{6D55132A-9729-45A6-A719-8AD799801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0" name="Picture 17">
                  <a:extLst>
                    <a:ext uri="{FF2B5EF4-FFF2-40B4-BE49-F238E27FC236}">
                      <a16:creationId xmlns:a16="http://schemas.microsoft.com/office/drawing/2014/main" id="{549D2D07-9F2C-4C0E-83D6-43D5E7679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1" name="Picture 18">
                  <a:extLst>
                    <a:ext uri="{FF2B5EF4-FFF2-40B4-BE49-F238E27FC236}">
                      <a16:creationId xmlns:a16="http://schemas.microsoft.com/office/drawing/2014/main" id="{3C07C1B1-033E-4612-AEE2-1632DF944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2" name="Picture 19">
                  <a:extLst>
                    <a:ext uri="{FF2B5EF4-FFF2-40B4-BE49-F238E27FC236}">
                      <a16:creationId xmlns:a16="http://schemas.microsoft.com/office/drawing/2014/main" id="{460FE917-B34D-426A-BFF9-B2FF748936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3" name="Picture 20">
                  <a:extLst>
                    <a:ext uri="{FF2B5EF4-FFF2-40B4-BE49-F238E27FC236}">
                      <a16:creationId xmlns:a16="http://schemas.microsoft.com/office/drawing/2014/main" id="{75A158F8-DFC3-4009-A5E4-6A26C2E63C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4" name="Picture 21">
                  <a:extLst>
                    <a:ext uri="{FF2B5EF4-FFF2-40B4-BE49-F238E27FC236}">
                      <a16:creationId xmlns:a16="http://schemas.microsoft.com/office/drawing/2014/main" id="{B8236E5F-7B98-438B-9D0E-857FCB54DF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5" name="Picture 22">
                  <a:extLst>
                    <a:ext uri="{FF2B5EF4-FFF2-40B4-BE49-F238E27FC236}">
                      <a16:creationId xmlns:a16="http://schemas.microsoft.com/office/drawing/2014/main" id="{888FD43D-002F-4997-9602-64184426E7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6" name="Picture 23">
                  <a:extLst>
                    <a:ext uri="{FF2B5EF4-FFF2-40B4-BE49-F238E27FC236}">
                      <a16:creationId xmlns:a16="http://schemas.microsoft.com/office/drawing/2014/main" id="{E19D2BEB-43C8-462D-8715-5FC9BE516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3" name="Group 56">
                <a:extLst>
                  <a:ext uri="{FF2B5EF4-FFF2-40B4-BE49-F238E27FC236}">
                    <a16:creationId xmlns:a16="http://schemas.microsoft.com/office/drawing/2014/main" id="{51212E1A-3B34-4895-AB4B-291404EE7F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27" name="Picture 14">
                  <a:extLst>
                    <a:ext uri="{FF2B5EF4-FFF2-40B4-BE49-F238E27FC236}">
                      <a16:creationId xmlns:a16="http://schemas.microsoft.com/office/drawing/2014/main" id="{A12F4ABD-2670-40CF-8E26-A8E2805E16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8" name="Picture 15">
                  <a:extLst>
                    <a:ext uri="{FF2B5EF4-FFF2-40B4-BE49-F238E27FC236}">
                      <a16:creationId xmlns:a16="http://schemas.microsoft.com/office/drawing/2014/main" id="{B5DA8D6B-DB81-4C55-9CB8-697326B5D2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9" name="Picture 16">
                  <a:extLst>
                    <a:ext uri="{FF2B5EF4-FFF2-40B4-BE49-F238E27FC236}">
                      <a16:creationId xmlns:a16="http://schemas.microsoft.com/office/drawing/2014/main" id="{81BAA76B-CD72-4D36-876D-0E680BDFEC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0" name="Picture 17">
                  <a:extLst>
                    <a:ext uri="{FF2B5EF4-FFF2-40B4-BE49-F238E27FC236}">
                      <a16:creationId xmlns:a16="http://schemas.microsoft.com/office/drawing/2014/main" id="{CA42B5EF-D6F1-4135-9C0C-1A8F569241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1" name="Picture 18">
                  <a:extLst>
                    <a:ext uri="{FF2B5EF4-FFF2-40B4-BE49-F238E27FC236}">
                      <a16:creationId xmlns:a16="http://schemas.microsoft.com/office/drawing/2014/main" id="{AE601A6D-D3F9-4A29-919F-A399EDD700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2" name="Picture 19">
                  <a:extLst>
                    <a:ext uri="{FF2B5EF4-FFF2-40B4-BE49-F238E27FC236}">
                      <a16:creationId xmlns:a16="http://schemas.microsoft.com/office/drawing/2014/main" id="{7FB76FA8-CDD8-48B1-9684-60EDF2689E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3" name="Picture 20">
                  <a:extLst>
                    <a:ext uri="{FF2B5EF4-FFF2-40B4-BE49-F238E27FC236}">
                      <a16:creationId xmlns:a16="http://schemas.microsoft.com/office/drawing/2014/main" id="{EA7C4D9A-0109-4029-B9F1-10F6F34AF7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4" name="Picture 21">
                  <a:extLst>
                    <a:ext uri="{FF2B5EF4-FFF2-40B4-BE49-F238E27FC236}">
                      <a16:creationId xmlns:a16="http://schemas.microsoft.com/office/drawing/2014/main" id="{35A93645-42C2-43DF-AE96-3A69E6A1A8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5" name="Picture 22">
                  <a:extLst>
                    <a:ext uri="{FF2B5EF4-FFF2-40B4-BE49-F238E27FC236}">
                      <a16:creationId xmlns:a16="http://schemas.microsoft.com/office/drawing/2014/main" id="{5199FA09-4A20-473E-AE81-5C6A7419B3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6" name="Picture 23">
                  <a:extLst>
                    <a:ext uri="{FF2B5EF4-FFF2-40B4-BE49-F238E27FC236}">
                      <a16:creationId xmlns:a16="http://schemas.microsoft.com/office/drawing/2014/main" id="{0FE18E44-620C-47E6-8D6B-E9332F21FE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4" name="Group 56">
                <a:extLst>
                  <a:ext uri="{FF2B5EF4-FFF2-40B4-BE49-F238E27FC236}">
                    <a16:creationId xmlns:a16="http://schemas.microsoft.com/office/drawing/2014/main" id="{E0996025-6FA9-41D1-B6B0-4BF2CAB6E24E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17" name="Picture 14">
                  <a:extLst>
                    <a:ext uri="{FF2B5EF4-FFF2-40B4-BE49-F238E27FC236}">
                      <a16:creationId xmlns:a16="http://schemas.microsoft.com/office/drawing/2014/main" id="{59BFB22B-70A1-4D37-8B8D-14C24C6567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8" name="Picture 15">
                  <a:extLst>
                    <a:ext uri="{FF2B5EF4-FFF2-40B4-BE49-F238E27FC236}">
                      <a16:creationId xmlns:a16="http://schemas.microsoft.com/office/drawing/2014/main" id="{09C6E6E8-7BC6-44B5-B0E8-76D7F4D254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9" name="Picture 16">
                  <a:extLst>
                    <a:ext uri="{FF2B5EF4-FFF2-40B4-BE49-F238E27FC236}">
                      <a16:creationId xmlns:a16="http://schemas.microsoft.com/office/drawing/2014/main" id="{413B8E7A-83AA-4E3B-8E42-7F3B93A382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0" name="Picture 17">
                  <a:extLst>
                    <a:ext uri="{FF2B5EF4-FFF2-40B4-BE49-F238E27FC236}">
                      <a16:creationId xmlns:a16="http://schemas.microsoft.com/office/drawing/2014/main" id="{418E1295-BF3F-4A22-9DA1-414EA5849B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1" name="Picture 18">
                  <a:extLst>
                    <a:ext uri="{FF2B5EF4-FFF2-40B4-BE49-F238E27FC236}">
                      <a16:creationId xmlns:a16="http://schemas.microsoft.com/office/drawing/2014/main" id="{F3517CC5-CAAE-4B57-AFB9-C6200AA983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2" name="Picture 19">
                  <a:extLst>
                    <a:ext uri="{FF2B5EF4-FFF2-40B4-BE49-F238E27FC236}">
                      <a16:creationId xmlns:a16="http://schemas.microsoft.com/office/drawing/2014/main" id="{9F1B53B9-778C-40E2-B0B6-DCEDAA22B8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3" name="Picture 20">
                  <a:extLst>
                    <a:ext uri="{FF2B5EF4-FFF2-40B4-BE49-F238E27FC236}">
                      <a16:creationId xmlns:a16="http://schemas.microsoft.com/office/drawing/2014/main" id="{743D7AED-1702-4D34-B0DE-A1E349AF0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4" name="Picture 21">
                  <a:extLst>
                    <a:ext uri="{FF2B5EF4-FFF2-40B4-BE49-F238E27FC236}">
                      <a16:creationId xmlns:a16="http://schemas.microsoft.com/office/drawing/2014/main" id="{C53E18B4-2D57-4612-978D-38AD0C6F80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5" name="Picture 22">
                  <a:extLst>
                    <a:ext uri="{FF2B5EF4-FFF2-40B4-BE49-F238E27FC236}">
                      <a16:creationId xmlns:a16="http://schemas.microsoft.com/office/drawing/2014/main" id="{0260550B-BD19-477B-8012-8361A121D4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6" name="Picture 23">
                  <a:extLst>
                    <a:ext uri="{FF2B5EF4-FFF2-40B4-BE49-F238E27FC236}">
                      <a16:creationId xmlns:a16="http://schemas.microsoft.com/office/drawing/2014/main" id="{A02373BE-FEEA-44DA-B5E9-85EB023D3C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5" name="Group 56">
                <a:extLst>
                  <a:ext uri="{FF2B5EF4-FFF2-40B4-BE49-F238E27FC236}">
                    <a16:creationId xmlns:a16="http://schemas.microsoft.com/office/drawing/2014/main" id="{DD0A2DD6-D173-4666-B8F6-F4BFF4984D66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07" name="Picture 14">
                  <a:extLst>
                    <a:ext uri="{FF2B5EF4-FFF2-40B4-BE49-F238E27FC236}">
                      <a16:creationId xmlns:a16="http://schemas.microsoft.com/office/drawing/2014/main" id="{60B76F53-0719-4603-9D10-2AB11F3933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8" name="Picture 15">
                  <a:extLst>
                    <a:ext uri="{FF2B5EF4-FFF2-40B4-BE49-F238E27FC236}">
                      <a16:creationId xmlns:a16="http://schemas.microsoft.com/office/drawing/2014/main" id="{D0C7D0BD-7166-47FB-B63B-82D0F04DC3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9" name="Picture 16">
                  <a:extLst>
                    <a:ext uri="{FF2B5EF4-FFF2-40B4-BE49-F238E27FC236}">
                      <a16:creationId xmlns:a16="http://schemas.microsoft.com/office/drawing/2014/main" id="{23155C9C-A137-4CA9-A54C-78EE2B31B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0" name="Picture 17">
                  <a:extLst>
                    <a:ext uri="{FF2B5EF4-FFF2-40B4-BE49-F238E27FC236}">
                      <a16:creationId xmlns:a16="http://schemas.microsoft.com/office/drawing/2014/main" id="{DBBCC2EE-4E10-4571-A752-D48B3A2A00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1" name="Picture 18">
                  <a:extLst>
                    <a:ext uri="{FF2B5EF4-FFF2-40B4-BE49-F238E27FC236}">
                      <a16:creationId xmlns:a16="http://schemas.microsoft.com/office/drawing/2014/main" id="{3F35379F-5AEF-475F-B079-4C81D3BBA7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2" name="Picture 19">
                  <a:extLst>
                    <a:ext uri="{FF2B5EF4-FFF2-40B4-BE49-F238E27FC236}">
                      <a16:creationId xmlns:a16="http://schemas.microsoft.com/office/drawing/2014/main" id="{3DD3F56C-7B85-4FF6-ADF1-A59E0B390F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3" name="Picture 20">
                  <a:extLst>
                    <a:ext uri="{FF2B5EF4-FFF2-40B4-BE49-F238E27FC236}">
                      <a16:creationId xmlns:a16="http://schemas.microsoft.com/office/drawing/2014/main" id="{DC8984BB-364D-45F0-AE26-E58AA17D5D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4" name="Picture 21">
                  <a:extLst>
                    <a:ext uri="{FF2B5EF4-FFF2-40B4-BE49-F238E27FC236}">
                      <a16:creationId xmlns:a16="http://schemas.microsoft.com/office/drawing/2014/main" id="{02773133-6A94-4182-821C-E8CAEB4064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5" name="Picture 22">
                  <a:extLst>
                    <a:ext uri="{FF2B5EF4-FFF2-40B4-BE49-F238E27FC236}">
                      <a16:creationId xmlns:a16="http://schemas.microsoft.com/office/drawing/2014/main" id="{53C4A016-BDA2-4CD9-B103-2692C18C4B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6" name="Picture 23">
                  <a:extLst>
                    <a:ext uri="{FF2B5EF4-FFF2-40B4-BE49-F238E27FC236}">
                      <a16:creationId xmlns:a16="http://schemas.microsoft.com/office/drawing/2014/main" id="{312B5910-7C44-459D-9F90-C5CBD25127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6" name="Group 56">
                <a:extLst>
                  <a:ext uri="{FF2B5EF4-FFF2-40B4-BE49-F238E27FC236}">
                    <a16:creationId xmlns:a16="http://schemas.microsoft.com/office/drawing/2014/main" id="{894C56AD-5A21-4B9D-8019-03FB0A75C62E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97" name="Picture 1896">
                  <a:extLst>
                    <a:ext uri="{FF2B5EF4-FFF2-40B4-BE49-F238E27FC236}">
                      <a16:creationId xmlns:a16="http://schemas.microsoft.com/office/drawing/2014/main" id="{241ABAE3-5001-44EC-A4D8-93024C5EEA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8" name="Picture 1897">
                  <a:extLst>
                    <a:ext uri="{FF2B5EF4-FFF2-40B4-BE49-F238E27FC236}">
                      <a16:creationId xmlns:a16="http://schemas.microsoft.com/office/drawing/2014/main" id="{CBBDB9FF-6BC0-4D3E-847C-F1FE88427C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9" name="Picture 1898">
                  <a:extLst>
                    <a:ext uri="{FF2B5EF4-FFF2-40B4-BE49-F238E27FC236}">
                      <a16:creationId xmlns:a16="http://schemas.microsoft.com/office/drawing/2014/main" id="{28A11D0E-397F-4025-AF7F-92B7B03DAB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0" name="Picture 1899">
                  <a:extLst>
                    <a:ext uri="{FF2B5EF4-FFF2-40B4-BE49-F238E27FC236}">
                      <a16:creationId xmlns:a16="http://schemas.microsoft.com/office/drawing/2014/main" id="{11D7BFF8-F001-4170-9652-8A32718EE0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1" name="Picture 1900">
                  <a:extLst>
                    <a:ext uri="{FF2B5EF4-FFF2-40B4-BE49-F238E27FC236}">
                      <a16:creationId xmlns:a16="http://schemas.microsoft.com/office/drawing/2014/main" id="{503302AD-47D3-4566-9A54-02856C58E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2" name="Picture 1901">
                  <a:extLst>
                    <a:ext uri="{FF2B5EF4-FFF2-40B4-BE49-F238E27FC236}">
                      <a16:creationId xmlns:a16="http://schemas.microsoft.com/office/drawing/2014/main" id="{AFA1271B-40A9-4F98-849A-295AB7891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3" name="Picture 1902">
                  <a:extLst>
                    <a:ext uri="{FF2B5EF4-FFF2-40B4-BE49-F238E27FC236}">
                      <a16:creationId xmlns:a16="http://schemas.microsoft.com/office/drawing/2014/main" id="{560D1062-C8D9-4999-830B-EFE494A718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4" name="Picture 1903">
                  <a:extLst>
                    <a:ext uri="{FF2B5EF4-FFF2-40B4-BE49-F238E27FC236}">
                      <a16:creationId xmlns:a16="http://schemas.microsoft.com/office/drawing/2014/main" id="{0CF43809-3080-4822-A6FC-88CDAD934A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5" name="Picture 1904">
                  <a:extLst>
                    <a:ext uri="{FF2B5EF4-FFF2-40B4-BE49-F238E27FC236}">
                      <a16:creationId xmlns:a16="http://schemas.microsoft.com/office/drawing/2014/main" id="{096A93B4-3AAE-4166-9A71-25219B75DD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6" name="Picture 1905">
                  <a:extLst>
                    <a:ext uri="{FF2B5EF4-FFF2-40B4-BE49-F238E27FC236}">
                      <a16:creationId xmlns:a16="http://schemas.microsoft.com/office/drawing/2014/main" id="{D3E4168A-02A9-4FF1-9986-0338826DF3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883" name="Flowchart: Data 1882">
              <a:extLst>
                <a:ext uri="{FF2B5EF4-FFF2-40B4-BE49-F238E27FC236}">
                  <a16:creationId xmlns:a16="http://schemas.microsoft.com/office/drawing/2014/main" id="{25F7DE89-DE44-4F1C-9D6D-D8156A223539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4" name="Flowchart: Data 1883">
              <a:extLst>
                <a:ext uri="{FF2B5EF4-FFF2-40B4-BE49-F238E27FC236}">
                  <a16:creationId xmlns:a16="http://schemas.microsoft.com/office/drawing/2014/main" id="{030E3C92-2DC6-4817-99EC-BD22CE95F89F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5" name="Rectangle 1884">
              <a:extLst>
                <a:ext uri="{FF2B5EF4-FFF2-40B4-BE49-F238E27FC236}">
                  <a16:creationId xmlns:a16="http://schemas.microsoft.com/office/drawing/2014/main" id="{70E0D50F-D2E5-42DD-85B8-C043388F703C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6" name="Rectangle 1885">
              <a:extLst>
                <a:ext uri="{FF2B5EF4-FFF2-40B4-BE49-F238E27FC236}">
                  <a16:creationId xmlns:a16="http://schemas.microsoft.com/office/drawing/2014/main" id="{A82D5813-3D40-4B36-9DD0-F7F6EBE5DE50}"/>
                </a:ext>
              </a:extLst>
            </p:cNvPr>
            <p:cNvSpPr/>
            <p:nvPr/>
          </p:nvSpPr>
          <p:spPr>
            <a:xfrm>
              <a:off x="5821924" y="1383761"/>
              <a:ext cx="122767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64" name="TextBox 663">
            <a:extLst>
              <a:ext uri="{FF2B5EF4-FFF2-40B4-BE49-F238E27FC236}">
                <a16:creationId xmlns:a16="http://schemas.microsoft.com/office/drawing/2014/main" id="{913857F8-E442-4ADB-BE65-50A00E73DE82}"/>
              </a:ext>
            </a:extLst>
          </p:cNvPr>
          <p:cNvSpPr txBox="1"/>
          <p:nvPr/>
        </p:nvSpPr>
        <p:spPr>
          <a:xfrm>
            <a:off x="10571975" y="414880"/>
            <a:ext cx="489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665" name="TextBox 664">
            <a:extLst>
              <a:ext uri="{FF2B5EF4-FFF2-40B4-BE49-F238E27FC236}">
                <a16:creationId xmlns:a16="http://schemas.microsoft.com/office/drawing/2014/main" id="{7B712E9D-9C55-4254-93E4-1168F906E0AF}"/>
              </a:ext>
            </a:extLst>
          </p:cNvPr>
          <p:cNvSpPr txBox="1"/>
          <p:nvPr/>
        </p:nvSpPr>
        <p:spPr>
          <a:xfrm>
            <a:off x="10884026" y="410193"/>
            <a:ext cx="489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666" name="TextBox 665">
            <a:extLst>
              <a:ext uri="{FF2B5EF4-FFF2-40B4-BE49-F238E27FC236}">
                <a16:creationId xmlns:a16="http://schemas.microsoft.com/office/drawing/2014/main" id="{AB0A070A-4561-4357-94AD-CEA588F05DD5}"/>
              </a:ext>
            </a:extLst>
          </p:cNvPr>
          <p:cNvSpPr txBox="1"/>
          <p:nvPr/>
        </p:nvSpPr>
        <p:spPr>
          <a:xfrm>
            <a:off x="11182032" y="407048"/>
            <a:ext cx="489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35900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664" grpId="0"/>
      <p:bldP spid="665" grpId="0"/>
      <p:bldP spid="6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84ED23C7-BAAE-4973-8174-A8C7B15EA26A}"/>
              </a:ext>
            </a:extLst>
          </p:cNvPr>
          <p:cNvSpPr/>
          <p:nvPr/>
        </p:nvSpPr>
        <p:spPr>
          <a:xfrm>
            <a:off x="302411" y="307979"/>
            <a:ext cx="11581503" cy="80997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dirty="0">
                <a:solidFill>
                  <a:schemeClr val="tx1"/>
                </a:solidFill>
              </a:rPr>
              <a:t>Write the number represented by the blocks below: 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1135B9A-97C7-47F0-A51B-056842680903}"/>
              </a:ext>
            </a:extLst>
          </p:cNvPr>
          <p:cNvGrpSpPr/>
          <p:nvPr/>
        </p:nvGrpSpPr>
        <p:grpSpPr>
          <a:xfrm>
            <a:off x="4131063" y="1519542"/>
            <a:ext cx="1539560" cy="1515856"/>
            <a:chOff x="4975891" y="1527626"/>
            <a:chExt cx="1539560" cy="1515856"/>
          </a:xfrm>
        </p:grpSpPr>
        <p:grpSp>
          <p:nvGrpSpPr>
            <p:cNvPr id="86" name="Group 56">
              <a:extLst>
                <a:ext uri="{FF2B5EF4-FFF2-40B4-BE49-F238E27FC236}">
                  <a16:creationId xmlns:a16="http://schemas.microsoft.com/office/drawing/2014/main" id="{8B2F57BB-85DE-4558-BBC9-72E84BB42DE4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87" name="Picture 14">
                <a:extLst>
                  <a:ext uri="{FF2B5EF4-FFF2-40B4-BE49-F238E27FC236}">
                    <a16:creationId xmlns:a16="http://schemas.microsoft.com/office/drawing/2014/main" id="{F87DF112-1463-48B9-BCBC-20498FF4D3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" name="Picture 15">
                <a:extLst>
                  <a:ext uri="{FF2B5EF4-FFF2-40B4-BE49-F238E27FC236}">
                    <a16:creationId xmlns:a16="http://schemas.microsoft.com/office/drawing/2014/main" id="{DD4F60E6-2337-4C80-A614-2BBEA35D50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" name="Picture 16">
                <a:extLst>
                  <a:ext uri="{FF2B5EF4-FFF2-40B4-BE49-F238E27FC236}">
                    <a16:creationId xmlns:a16="http://schemas.microsoft.com/office/drawing/2014/main" id="{AB6589F2-BAD0-4410-B1A3-51AF9EC830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" name="Picture 17">
                <a:extLst>
                  <a:ext uri="{FF2B5EF4-FFF2-40B4-BE49-F238E27FC236}">
                    <a16:creationId xmlns:a16="http://schemas.microsoft.com/office/drawing/2014/main" id="{474DB480-064C-427E-B9D4-80AB51DC2A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" name="Picture 18">
                <a:extLst>
                  <a:ext uri="{FF2B5EF4-FFF2-40B4-BE49-F238E27FC236}">
                    <a16:creationId xmlns:a16="http://schemas.microsoft.com/office/drawing/2014/main" id="{92C984C8-5571-43D2-A3CD-379939F871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2" name="Picture 19">
                <a:extLst>
                  <a:ext uri="{FF2B5EF4-FFF2-40B4-BE49-F238E27FC236}">
                    <a16:creationId xmlns:a16="http://schemas.microsoft.com/office/drawing/2014/main" id="{BB1B0FB9-B3E4-4366-8B1B-64CE37359A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3" name="Picture 20">
                <a:extLst>
                  <a:ext uri="{FF2B5EF4-FFF2-40B4-BE49-F238E27FC236}">
                    <a16:creationId xmlns:a16="http://schemas.microsoft.com/office/drawing/2014/main" id="{D94B030C-4401-40A7-8146-E602766E6D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" name="Picture 21">
                <a:extLst>
                  <a:ext uri="{FF2B5EF4-FFF2-40B4-BE49-F238E27FC236}">
                    <a16:creationId xmlns:a16="http://schemas.microsoft.com/office/drawing/2014/main" id="{885591E4-6B0E-4796-AA9E-85FDACC039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5" name="Picture 22">
                <a:extLst>
                  <a:ext uri="{FF2B5EF4-FFF2-40B4-BE49-F238E27FC236}">
                    <a16:creationId xmlns:a16="http://schemas.microsoft.com/office/drawing/2014/main" id="{C2E9B373-409D-454F-A13F-38F00216A8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6" name="Picture 23">
                <a:extLst>
                  <a:ext uri="{FF2B5EF4-FFF2-40B4-BE49-F238E27FC236}">
                    <a16:creationId xmlns:a16="http://schemas.microsoft.com/office/drawing/2014/main" id="{B2977AA6-5835-49F7-8EFC-B35668B704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" name="Group 56">
              <a:extLst>
                <a:ext uri="{FF2B5EF4-FFF2-40B4-BE49-F238E27FC236}">
                  <a16:creationId xmlns:a16="http://schemas.microsoft.com/office/drawing/2014/main" id="{F779B301-7190-421E-9AC0-6B92E3641B1F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77" name="Picture 14">
                <a:extLst>
                  <a:ext uri="{FF2B5EF4-FFF2-40B4-BE49-F238E27FC236}">
                    <a16:creationId xmlns:a16="http://schemas.microsoft.com/office/drawing/2014/main" id="{D6AB02F8-EEC4-4908-BB3E-BB6DC8028E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" name="Picture 15">
                <a:extLst>
                  <a:ext uri="{FF2B5EF4-FFF2-40B4-BE49-F238E27FC236}">
                    <a16:creationId xmlns:a16="http://schemas.microsoft.com/office/drawing/2014/main" id="{1FE3A355-BB18-4ACA-B80F-1E2735FB11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9" name="Picture 16">
                <a:extLst>
                  <a:ext uri="{FF2B5EF4-FFF2-40B4-BE49-F238E27FC236}">
                    <a16:creationId xmlns:a16="http://schemas.microsoft.com/office/drawing/2014/main" id="{1AEFBDCB-3CF2-4189-B2E6-D260390BD5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0" name="Picture 17">
                <a:extLst>
                  <a:ext uri="{FF2B5EF4-FFF2-40B4-BE49-F238E27FC236}">
                    <a16:creationId xmlns:a16="http://schemas.microsoft.com/office/drawing/2014/main" id="{1523AFE6-255D-462B-BBC2-6DC7F0BE7D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" name="Picture 18">
                <a:extLst>
                  <a:ext uri="{FF2B5EF4-FFF2-40B4-BE49-F238E27FC236}">
                    <a16:creationId xmlns:a16="http://schemas.microsoft.com/office/drawing/2014/main" id="{9BE015E2-E661-4C59-A8BE-7B92507058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" name="Picture 19">
                <a:extLst>
                  <a:ext uri="{FF2B5EF4-FFF2-40B4-BE49-F238E27FC236}">
                    <a16:creationId xmlns:a16="http://schemas.microsoft.com/office/drawing/2014/main" id="{8470C379-1E84-4C3A-9669-58F35AB759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" name="Picture 20">
                <a:extLst>
                  <a:ext uri="{FF2B5EF4-FFF2-40B4-BE49-F238E27FC236}">
                    <a16:creationId xmlns:a16="http://schemas.microsoft.com/office/drawing/2014/main" id="{5F87E7ED-9642-4768-AB71-80E7F1A1BC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" name="Picture 21">
                <a:extLst>
                  <a:ext uri="{FF2B5EF4-FFF2-40B4-BE49-F238E27FC236}">
                    <a16:creationId xmlns:a16="http://schemas.microsoft.com/office/drawing/2014/main" id="{EC80A71C-10AF-49FF-977B-E51B421368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" name="Picture 22">
                <a:extLst>
                  <a:ext uri="{FF2B5EF4-FFF2-40B4-BE49-F238E27FC236}">
                    <a16:creationId xmlns:a16="http://schemas.microsoft.com/office/drawing/2014/main" id="{422B1D2B-5B86-4F68-8DEB-BB9155180F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" name="Picture 23">
                <a:extLst>
                  <a:ext uri="{FF2B5EF4-FFF2-40B4-BE49-F238E27FC236}">
                    <a16:creationId xmlns:a16="http://schemas.microsoft.com/office/drawing/2014/main" id="{A4220A66-CF51-4A56-8D5E-CA6C4E6D45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9" name="Group 56">
              <a:extLst>
                <a:ext uri="{FF2B5EF4-FFF2-40B4-BE49-F238E27FC236}">
                  <a16:creationId xmlns:a16="http://schemas.microsoft.com/office/drawing/2014/main" id="{2F6C6CE7-0797-47A2-AE0E-25AEBDBA3900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67" name="Picture 14">
                <a:extLst>
                  <a:ext uri="{FF2B5EF4-FFF2-40B4-BE49-F238E27FC236}">
                    <a16:creationId xmlns:a16="http://schemas.microsoft.com/office/drawing/2014/main" id="{4CF56A08-A513-439A-950F-164DB030BC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8" name="Picture 15">
                <a:extLst>
                  <a:ext uri="{FF2B5EF4-FFF2-40B4-BE49-F238E27FC236}">
                    <a16:creationId xmlns:a16="http://schemas.microsoft.com/office/drawing/2014/main" id="{192DE04A-F711-4B40-AF25-34B281DDA1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9" name="Picture 16">
                <a:extLst>
                  <a:ext uri="{FF2B5EF4-FFF2-40B4-BE49-F238E27FC236}">
                    <a16:creationId xmlns:a16="http://schemas.microsoft.com/office/drawing/2014/main" id="{842D9821-DD93-4535-B247-074882A298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0" name="Picture 17">
                <a:extLst>
                  <a:ext uri="{FF2B5EF4-FFF2-40B4-BE49-F238E27FC236}">
                    <a16:creationId xmlns:a16="http://schemas.microsoft.com/office/drawing/2014/main" id="{E3E011D8-8829-4047-8B46-1E0D88A4C2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" name="Picture 18">
                <a:extLst>
                  <a:ext uri="{FF2B5EF4-FFF2-40B4-BE49-F238E27FC236}">
                    <a16:creationId xmlns:a16="http://schemas.microsoft.com/office/drawing/2014/main" id="{A94DF8BB-F32E-4798-9F64-EE60DA9B1D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" name="Picture 19">
                <a:extLst>
                  <a:ext uri="{FF2B5EF4-FFF2-40B4-BE49-F238E27FC236}">
                    <a16:creationId xmlns:a16="http://schemas.microsoft.com/office/drawing/2014/main" id="{17AA177A-C8DC-4F25-99B0-E0A4CEEF62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" name="Picture 20">
                <a:extLst>
                  <a:ext uri="{FF2B5EF4-FFF2-40B4-BE49-F238E27FC236}">
                    <a16:creationId xmlns:a16="http://schemas.microsoft.com/office/drawing/2014/main" id="{322317FE-8DD8-4C74-9F8B-D7E79E438C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" name="Picture 21">
                <a:extLst>
                  <a:ext uri="{FF2B5EF4-FFF2-40B4-BE49-F238E27FC236}">
                    <a16:creationId xmlns:a16="http://schemas.microsoft.com/office/drawing/2014/main" id="{34964BCB-C8F2-4903-B77D-FEE5D0962A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" name="Picture 22">
                <a:extLst>
                  <a:ext uri="{FF2B5EF4-FFF2-40B4-BE49-F238E27FC236}">
                    <a16:creationId xmlns:a16="http://schemas.microsoft.com/office/drawing/2014/main" id="{024F397E-A5EF-4CDF-9781-DB235D995B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" name="Picture 23">
                <a:extLst>
                  <a:ext uri="{FF2B5EF4-FFF2-40B4-BE49-F238E27FC236}">
                    <a16:creationId xmlns:a16="http://schemas.microsoft.com/office/drawing/2014/main" id="{00C310AB-237B-4105-8213-B030A8B5BD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0" name="Group 56">
              <a:extLst>
                <a:ext uri="{FF2B5EF4-FFF2-40B4-BE49-F238E27FC236}">
                  <a16:creationId xmlns:a16="http://schemas.microsoft.com/office/drawing/2014/main" id="{13F77C68-88E9-4406-B651-55AA8FCEAAEF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57" name="Picture 14">
                <a:extLst>
                  <a:ext uri="{FF2B5EF4-FFF2-40B4-BE49-F238E27FC236}">
                    <a16:creationId xmlns:a16="http://schemas.microsoft.com/office/drawing/2014/main" id="{9AF0D69F-1990-435A-A7B8-C6B6C39529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8" name="Picture 15">
                <a:extLst>
                  <a:ext uri="{FF2B5EF4-FFF2-40B4-BE49-F238E27FC236}">
                    <a16:creationId xmlns:a16="http://schemas.microsoft.com/office/drawing/2014/main" id="{8C71C130-0AB6-400C-A4ED-EAE6F40177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" name="Picture 16">
                <a:extLst>
                  <a:ext uri="{FF2B5EF4-FFF2-40B4-BE49-F238E27FC236}">
                    <a16:creationId xmlns:a16="http://schemas.microsoft.com/office/drawing/2014/main" id="{16FCAEDF-5641-44EE-9329-6CE0405769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" name="Picture 17">
                <a:extLst>
                  <a:ext uri="{FF2B5EF4-FFF2-40B4-BE49-F238E27FC236}">
                    <a16:creationId xmlns:a16="http://schemas.microsoft.com/office/drawing/2014/main" id="{2AF91B99-4A77-465C-84E4-BC1E7E9F1E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" name="Picture 18">
                <a:extLst>
                  <a:ext uri="{FF2B5EF4-FFF2-40B4-BE49-F238E27FC236}">
                    <a16:creationId xmlns:a16="http://schemas.microsoft.com/office/drawing/2014/main" id="{73A49C5F-E6FA-4CC2-955E-D871FF6B4D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" name="Picture 19">
                <a:extLst>
                  <a:ext uri="{FF2B5EF4-FFF2-40B4-BE49-F238E27FC236}">
                    <a16:creationId xmlns:a16="http://schemas.microsoft.com/office/drawing/2014/main" id="{CA6C74B2-1269-461C-9CB6-4EEDAE2C98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" name="Picture 20">
                <a:extLst>
                  <a:ext uri="{FF2B5EF4-FFF2-40B4-BE49-F238E27FC236}">
                    <a16:creationId xmlns:a16="http://schemas.microsoft.com/office/drawing/2014/main" id="{9BE034FF-421A-4BCE-9C7D-3A24D471E1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" name="Picture 21">
                <a:extLst>
                  <a:ext uri="{FF2B5EF4-FFF2-40B4-BE49-F238E27FC236}">
                    <a16:creationId xmlns:a16="http://schemas.microsoft.com/office/drawing/2014/main" id="{5897981A-F9CD-46D4-B707-2BA90A924D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" name="Picture 22">
                <a:extLst>
                  <a:ext uri="{FF2B5EF4-FFF2-40B4-BE49-F238E27FC236}">
                    <a16:creationId xmlns:a16="http://schemas.microsoft.com/office/drawing/2014/main" id="{FAB3EBD6-97DA-4D3F-93A9-B8B6D895D7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" name="Picture 23">
                <a:extLst>
                  <a:ext uri="{FF2B5EF4-FFF2-40B4-BE49-F238E27FC236}">
                    <a16:creationId xmlns:a16="http://schemas.microsoft.com/office/drawing/2014/main" id="{52A4F4DF-2ACC-41BC-988B-E6D1F1E4FB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1" name="Group 56">
              <a:extLst>
                <a:ext uri="{FF2B5EF4-FFF2-40B4-BE49-F238E27FC236}">
                  <a16:creationId xmlns:a16="http://schemas.microsoft.com/office/drawing/2014/main" id="{09DF5446-A1F4-4011-B0CE-A692F9B34792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47" name="Picture 14">
                <a:extLst>
                  <a:ext uri="{FF2B5EF4-FFF2-40B4-BE49-F238E27FC236}">
                    <a16:creationId xmlns:a16="http://schemas.microsoft.com/office/drawing/2014/main" id="{95C59BDB-D83C-41AE-94FB-C302649AE2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" name="Picture 15">
                <a:extLst>
                  <a:ext uri="{FF2B5EF4-FFF2-40B4-BE49-F238E27FC236}">
                    <a16:creationId xmlns:a16="http://schemas.microsoft.com/office/drawing/2014/main" id="{13800DE9-84D7-4EBA-B488-3EA68C05F0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" name="Picture 16">
                <a:extLst>
                  <a:ext uri="{FF2B5EF4-FFF2-40B4-BE49-F238E27FC236}">
                    <a16:creationId xmlns:a16="http://schemas.microsoft.com/office/drawing/2014/main" id="{84A9849A-6665-4CD6-B4E7-BC6EC6D2E1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0" name="Picture 17">
                <a:extLst>
                  <a:ext uri="{FF2B5EF4-FFF2-40B4-BE49-F238E27FC236}">
                    <a16:creationId xmlns:a16="http://schemas.microsoft.com/office/drawing/2014/main" id="{9F0268A9-0858-4B9F-A22A-F8EA29BFAE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" name="Picture 18">
                <a:extLst>
                  <a:ext uri="{FF2B5EF4-FFF2-40B4-BE49-F238E27FC236}">
                    <a16:creationId xmlns:a16="http://schemas.microsoft.com/office/drawing/2014/main" id="{52A49FEA-4CDC-4FAF-9EA6-79C8C7CB35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" name="Picture 19">
                <a:extLst>
                  <a:ext uri="{FF2B5EF4-FFF2-40B4-BE49-F238E27FC236}">
                    <a16:creationId xmlns:a16="http://schemas.microsoft.com/office/drawing/2014/main" id="{AA1C57F3-0FCC-4CFA-81AB-329951063C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" name="Picture 20">
                <a:extLst>
                  <a:ext uri="{FF2B5EF4-FFF2-40B4-BE49-F238E27FC236}">
                    <a16:creationId xmlns:a16="http://schemas.microsoft.com/office/drawing/2014/main" id="{17A47CF9-4B55-4E4E-A1D9-33DDE1B9C7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" name="Picture 21">
                <a:extLst>
                  <a:ext uri="{FF2B5EF4-FFF2-40B4-BE49-F238E27FC236}">
                    <a16:creationId xmlns:a16="http://schemas.microsoft.com/office/drawing/2014/main" id="{EFD49211-018D-4594-9BA5-31D636E6A4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" name="Picture 22">
                <a:extLst>
                  <a:ext uri="{FF2B5EF4-FFF2-40B4-BE49-F238E27FC236}">
                    <a16:creationId xmlns:a16="http://schemas.microsoft.com/office/drawing/2014/main" id="{933D56BD-D6B0-4193-B66E-AAEFD1EA59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" name="Picture 23">
                <a:extLst>
                  <a:ext uri="{FF2B5EF4-FFF2-40B4-BE49-F238E27FC236}">
                    <a16:creationId xmlns:a16="http://schemas.microsoft.com/office/drawing/2014/main" id="{AF01B673-B0D5-47B6-A22C-6881B3121C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2" name="Group 56">
              <a:extLst>
                <a:ext uri="{FF2B5EF4-FFF2-40B4-BE49-F238E27FC236}">
                  <a16:creationId xmlns:a16="http://schemas.microsoft.com/office/drawing/2014/main" id="{676C0A15-AA51-4916-A15A-DF78725578EE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37" name="Picture 14">
                <a:extLst>
                  <a:ext uri="{FF2B5EF4-FFF2-40B4-BE49-F238E27FC236}">
                    <a16:creationId xmlns:a16="http://schemas.microsoft.com/office/drawing/2014/main" id="{66FE6697-4DC3-42A0-923E-E981C52ACA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" name="Picture 15">
                <a:extLst>
                  <a:ext uri="{FF2B5EF4-FFF2-40B4-BE49-F238E27FC236}">
                    <a16:creationId xmlns:a16="http://schemas.microsoft.com/office/drawing/2014/main" id="{37FDF40D-6F65-4941-89CA-5B782A4BE4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" name="Picture 16">
                <a:extLst>
                  <a:ext uri="{FF2B5EF4-FFF2-40B4-BE49-F238E27FC236}">
                    <a16:creationId xmlns:a16="http://schemas.microsoft.com/office/drawing/2014/main" id="{5CF7132D-0F23-46C5-8AB8-F8C3D25811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0" name="Picture 17">
                <a:extLst>
                  <a:ext uri="{FF2B5EF4-FFF2-40B4-BE49-F238E27FC236}">
                    <a16:creationId xmlns:a16="http://schemas.microsoft.com/office/drawing/2014/main" id="{593E9BAD-A941-40D0-B593-90106E6B6C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" name="Picture 18">
                <a:extLst>
                  <a:ext uri="{FF2B5EF4-FFF2-40B4-BE49-F238E27FC236}">
                    <a16:creationId xmlns:a16="http://schemas.microsoft.com/office/drawing/2014/main" id="{D10A732B-3817-4282-B71D-A80734F6B8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" name="Picture 19">
                <a:extLst>
                  <a:ext uri="{FF2B5EF4-FFF2-40B4-BE49-F238E27FC236}">
                    <a16:creationId xmlns:a16="http://schemas.microsoft.com/office/drawing/2014/main" id="{F3C14DAD-40A9-4C5F-8A45-60AAC25BC8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" name="Picture 20">
                <a:extLst>
                  <a:ext uri="{FF2B5EF4-FFF2-40B4-BE49-F238E27FC236}">
                    <a16:creationId xmlns:a16="http://schemas.microsoft.com/office/drawing/2014/main" id="{273C0FB2-9D9C-456A-8BD7-ADBF548C7C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" name="Picture 21">
                <a:extLst>
                  <a:ext uri="{FF2B5EF4-FFF2-40B4-BE49-F238E27FC236}">
                    <a16:creationId xmlns:a16="http://schemas.microsoft.com/office/drawing/2014/main" id="{DA3DA46B-2AAD-4FFE-9442-0954F7B9CC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" name="Picture 22">
                <a:extLst>
                  <a:ext uri="{FF2B5EF4-FFF2-40B4-BE49-F238E27FC236}">
                    <a16:creationId xmlns:a16="http://schemas.microsoft.com/office/drawing/2014/main" id="{159CB92E-A2C5-4522-AD99-1EBCAD8AB4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6" name="Picture 23">
                <a:extLst>
                  <a:ext uri="{FF2B5EF4-FFF2-40B4-BE49-F238E27FC236}">
                    <a16:creationId xmlns:a16="http://schemas.microsoft.com/office/drawing/2014/main" id="{3FC9C0F3-018F-4104-A507-09434AA7EF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3" name="Group 56">
              <a:extLst>
                <a:ext uri="{FF2B5EF4-FFF2-40B4-BE49-F238E27FC236}">
                  <a16:creationId xmlns:a16="http://schemas.microsoft.com/office/drawing/2014/main" id="{AF7854FA-B5B2-40F3-9DA0-9850F83ECBA5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27" name="Picture 14">
                <a:extLst>
                  <a:ext uri="{FF2B5EF4-FFF2-40B4-BE49-F238E27FC236}">
                    <a16:creationId xmlns:a16="http://schemas.microsoft.com/office/drawing/2014/main" id="{BEB61E97-BB88-4DE4-8C02-CEE6EEE4E6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" name="Picture 15">
                <a:extLst>
                  <a:ext uri="{FF2B5EF4-FFF2-40B4-BE49-F238E27FC236}">
                    <a16:creationId xmlns:a16="http://schemas.microsoft.com/office/drawing/2014/main" id="{9AF5BCBC-DC57-429D-92AA-CC2E3048E9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" name="Picture 16">
                <a:extLst>
                  <a:ext uri="{FF2B5EF4-FFF2-40B4-BE49-F238E27FC236}">
                    <a16:creationId xmlns:a16="http://schemas.microsoft.com/office/drawing/2014/main" id="{4DDF71A0-282E-449D-982B-4773D25CD3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0" name="Picture 17">
                <a:extLst>
                  <a:ext uri="{FF2B5EF4-FFF2-40B4-BE49-F238E27FC236}">
                    <a16:creationId xmlns:a16="http://schemas.microsoft.com/office/drawing/2014/main" id="{D344F43B-5231-45EA-86AA-40AED77E01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1" name="Picture 18">
                <a:extLst>
                  <a:ext uri="{FF2B5EF4-FFF2-40B4-BE49-F238E27FC236}">
                    <a16:creationId xmlns:a16="http://schemas.microsoft.com/office/drawing/2014/main" id="{4B03072B-846A-4040-ABAF-28886A6AC3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2" name="Picture 19">
                <a:extLst>
                  <a:ext uri="{FF2B5EF4-FFF2-40B4-BE49-F238E27FC236}">
                    <a16:creationId xmlns:a16="http://schemas.microsoft.com/office/drawing/2014/main" id="{DBDBCFAE-F92B-4E39-AB90-5D1F10FE9F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" name="Picture 20">
                <a:extLst>
                  <a:ext uri="{FF2B5EF4-FFF2-40B4-BE49-F238E27FC236}">
                    <a16:creationId xmlns:a16="http://schemas.microsoft.com/office/drawing/2014/main" id="{77F0A4AA-C8EB-4802-872D-1A83E13B27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4" name="Picture 21">
                <a:extLst>
                  <a:ext uri="{FF2B5EF4-FFF2-40B4-BE49-F238E27FC236}">
                    <a16:creationId xmlns:a16="http://schemas.microsoft.com/office/drawing/2014/main" id="{C5A78DAC-6EDD-49AE-818C-621BB0E90B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5" name="Picture 22">
                <a:extLst>
                  <a:ext uri="{FF2B5EF4-FFF2-40B4-BE49-F238E27FC236}">
                    <a16:creationId xmlns:a16="http://schemas.microsoft.com/office/drawing/2014/main" id="{83BF0F34-6BDB-4B00-9E07-177A628372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6" name="Picture 23">
                <a:extLst>
                  <a:ext uri="{FF2B5EF4-FFF2-40B4-BE49-F238E27FC236}">
                    <a16:creationId xmlns:a16="http://schemas.microsoft.com/office/drawing/2014/main" id="{BD511773-C28F-46F8-9537-ABE62DC044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4" name="Group 56">
              <a:extLst>
                <a:ext uri="{FF2B5EF4-FFF2-40B4-BE49-F238E27FC236}">
                  <a16:creationId xmlns:a16="http://schemas.microsoft.com/office/drawing/2014/main" id="{92A64E26-52E1-47CA-B592-BB91F9FF314D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17" name="Picture 14">
                <a:extLst>
                  <a:ext uri="{FF2B5EF4-FFF2-40B4-BE49-F238E27FC236}">
                    <a16:creationId xmlns:a16="http://schemas.microsoft.com/office/drawing/2014/main" id="{CA654D0D-4075-477E-A52E-B65C11560D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" name="Picture 15">
                <a:extLst>
                  <a:ext uri="{FF2B5EF4-FFF2-40B4-BE49-F238E27FC236}">
                    <a16:creationId xmlns:a16="http://schemas.microsoft.com/office/drawing/2014/main" id="{E24A9615-443F-4C81-AD55-256F6E0686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" name="Picture 16">
                <a:extLst>
                  <a:ext uri="{FF2B5EF4-FFF2-40B4-BE49-F238E27FC236}">
                    <a16:creationId xmlns:a16="http://schemas.microsoft.com/office/drawing/2014/main" id="{784D53E8-D409-4C0E-B61E-D6F584A6A1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" name="Picture 17">
                <a:extLst>
                  <a:ext uri="{FF2B5EF4-FFF2-40B4-BE49-F238E27FC236}">
                    <a16:creationId xmlns:a16="http://schemas.microsoft.com/office/drawing/2014/main" id="{B4D37DF4-91C4-4C80-BD7F-EC17486FA8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" name="Picture 18">
                <a:extLst>
                  <a:ext uri="{FF2B5EF4-FFF2-40B4-BE49-F238E27FC236}">
                    <a16:creationId xmlns:a16="http://schemas.microsoft.com/office/drawing/2014/main" id="{E677A830-CE02-482D-A0C8-4224DD626A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" name="Picture 19">
                <a:extLst>
                  <a:ext uri="{FF2B5EF4-FFF2-40B4-BE49-F238E27FC236}">
                    <a16:creationId xmlns:a16="http://schemas.microsoft.com/office/drawing/2014/main" id="{E11050D7-5787-415C-A033-56FF3F51B3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" name="Picture 20">
                <a:extLst>
                  <a:ext uri="{FF2B5EF4-FFF2-40B4-BE49-F238E27FC236}">
                    <a16:creationId xmlns:a16="http://schemas.microsoft.com/office/drawing/2014/main" id="{D56C77A7-9A2E-46D4-9EE2-117360C545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" name="Picture 21">
                <a:extLst>
                  <a:ext uri="{FF2B5EF4-FFF2-40B4-BE49-F238E27FC236}">
                    <a16:creationId xmlns:a16="http://schemas.microsoft.com/office/drawing/2014/main" id="{6B9CF93D-9929-4205-AFFB-2510A26819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" name="Picture 22">
                <a:extLst>
                  <a:ext uri="{FF2B5EF4-FFF2-40B4-BE49-F238E27FC236}">
                    <a16:creationId xmlns:a16="http://schemas.microsoft.com/office/drawing/2014/main" id="{C386855F-A0AE-4AB1-ABED-A4E1FB090B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" name="Picture 23">
                <a:extLst>
                  <a:ext uri="{FF2B5EF4-FFF2-40B4-BE49-F238E27FC236}">
                    <a16:creationId xmlns:a16="http://schemas.microsoft.com/office/drawing/2014/main" id="{FCEC09F3-72A6-4C77-A814-90D9C669B4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5" name="Group 56">
              <a:extLst>
                <a:ext uri="{FF2B5EF4-FFF2-40B4-BE49-F238E27FC236}">
                  <a16:creationId xmlns:a16="http://schemas.microsoft.com/office/drawing/2014/main" id="{B6F88E00-33AE-42F5-A1C6-E2766659A497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07" name="Picture 14">
                <a:extLst>
                  <a:ext uri="{FF2B5EF4-FFF2-40B4-BE49-F238E27FC236}">
                    <a16:creationId xmlns:a16="http://schemas.microsoft.com/office/drawing/2014/main" id="{393A89D2-DF74-4DF2-8021-95CB42D4A8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" name="Picture 15">
                <a:extLst>
                  <a:ext uri="{FF2B5EF4-FFF2-40B4-BE49-F238E27FC236}">
                    <a16:creationId xmlns:a16="http://schemas.microsoft.com/office/drawing/2014/main" id="{CCEFE175-A681-43B3-A8EB-970D36514D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" name="Picture 16">
                <a:extLst>
                  <a:ext uri="{FF2B5EF4-FFF2-40B4-BE49-F238E27FC236}">
                    <a16:creationId xmlns:a16="http://schemas.microsoft.com/office/drawing/2014/main" id="{32D53490-1FB1-4B68-BF8E-899A111EE3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" name="Picture 17">
                <a:extLst>
                  <a:ext uri="{FF2B5EF4-FFF2-40B4-BE49-F238E27FC236}">
                    <a16:creationId xmlns:a16="http://schemas.microsoft.com/office/drawing/2014/main" id="{AE6BC273-D24A-4CBA-A75C-034E736A54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" name="Picture 18">
                <a:extLst>
                  <a:ext uri="{FF2B5EF4-FFF2-40B4-BE49-F238E27FC236}">
                    <a16:creationId xmlns:a16="http://schemas.microsoft.com/office/drawing/2014/main" id="{11D0D3E0-3AFF-4428-AD95-7E9877F50C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" name="Picture 19">
                <a:extLst>
                  <a:ext uri="{FF2B5EF4-FFF2-40B4-BE49-F238E27FC236}">
                    <a16:creationId xmlns:a16="http://schemas.microsoft.com/office/drawing/2014/main" id="{DE39343C-627E-47A9-AAE5-C4B983E0E2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" name="Picture 20">
                <a:extLst>
                  <a:ext uri="{FF2B5EF4-FFF2-40B4-BE49-F238E27FC236}">
                    <a16:creationId xmlns:a16="http://schemas.microsoft.com/office/drawing/2014/main" id="{C420AD47-33B4-4E1D-8FBA-DC690822E7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" name="Picture 21">
                <a:extLst>
                  <a:ext uri="{FF2B5EF4-FFF2-40B4-BE49-F238E27FC236}">
                    <a16:creationId xmlns:a16="http://schemas.microsoft.com/office/drawing/2014/main" id="{3B01110A-09C3-4505-8408-173A91B2DB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" name="Picture 22">
                <a:extLst>
                  <a:ext uri="{FF2B5EF4-FFF2-40B4-BE49-F238E27FC236}">
                    <a16:creationId xmlns:a16="http://schemas.microsoft.com/office/drawing/2014/main" id="{E546570F-F86F-49F3-882A-F055FAB980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" name="Picture 23">
                <a:extLst>
                  <a:ext uri="{FF2B5EF4-FFF2-40B4-BE49-F238E27FC236}">
                    <a16:creationId xmlns:a16="http://schemas.microsoft.com/office/drawing/2014/main" id="{7754A4D4-3ECA-4D4A-9039-012CBC34FB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6" name="Group 56">
              <a:extLst>
                <a:ext uri="{FF2B5EF4-FFF2-40B4-BE49-F238E27FC236}">
                  <a16:creationId xmlns:a16="http://schemas.microsoft.com/office/drawing/2014/main" id="{C320910B-B199-4E80-80BE-C1A13649FEAB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97" name="Picture 14">
                <a:extLst>
                  <a:ext uri="{FF2B5EF4-FFF2-40B4-BE49-F238E27FC236}">
                    <a16:creationId xmlns:a16="http://schemas.microsoft.com/office/drawing/2014/main" id="{02B08730-E4F4-4435-814A-2E53C4CBF3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" name="Picture 15">
                <a:extLst>
                  <a:ext uri="{FF2B5EF4-FFF2-40B4-BE49-F238E27FC236}">
                    <a16:creationId xmlns:a16="http://schemas.microsoft.com/office/drawing/2014/main" id="{8B955F9F-ECF7-4D76-8C37-ED1A19989A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" name="Picture 16">
                <a:extLst>
                  <a:ext uri="{FF2B5EF4-FFF2-40B4-BE49-F238E27FC236}">
                    <a16:creationId xmlns:a16="http://schemas.microsoft.com/office/drawing/2014/main" id="{0B5F2FCB-8C42-4A4D-9E28-6D6C49CFC2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" name="Picture 17">
                <a:extLst>
                  <a:ext uri="{FF2B5EF4-FFF2-40B4-BE49-F238E27FC236}">
                    <a16:creationId xmlns:a16="http://schemas.microsoft.com/office/drawing/2014/main" id="{D1DBBAFB-7A75-41EC-83A5-6144A6544C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" name="Picture 18">
                <a:extLst>
                  <a:ext uri="{FF2B5EF4-FFF2-40B4-BE49-F238E27FC236}">
                    <a16:creationId xmlns:a16="http://schemas.microsoft.com/office/drawing/2014/main" id="{2D03C1B5-AF25-4923-9A79-CB00AAEA04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" name="Picture 19">
                <a:extLst>
                  <a:ext uri="{FF2B5EF4-FFF2-40B4-BE49-F238E27FC236}">
                    <a16:creationId xmlns:a16="http://schemas.microsoft.com/office/drawing/2014/main" id="{5412D25B-66BF-44FC-BB74-1BA49704D5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" name="Picture 20">
                <a:extLst>
                  <a:ext uri="{FF2B5EF4-FFF2-40B4-BE49-F238E27FC236}">
                    <a16:creationId xmlns:a16="http://schemas.microsoft.com/office/drawing/2014/main" id="{6F84BA02-1D07-416F-B654-2E5AF0F685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" name="Picture 21">
                <a:extLst>
                  <a:ext uri="{FF2B5EF4-FFF2-40B4-BE49-F238E27FC236}">
                    <a16:creationId xmlns:a16="http://schemas.microsoft.com/office/drawing/2014/main" id="{09123FE7-2532-4CF7-BF5E-4196AB7A13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" name="Picture 22">
                <a:extLst>
                  <a:ext uri="{FF2B5EF4-FFF2-40B4-BE49-F238E27FC236}">
                    <a16:creationId xmlns:a16="http://schemas.microsoft.com/office/drawing/2014/main" id="{E9B0B827-D9F4-4A8B-AFCD-599A60E2E8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" name="Picture 23">
                <a:extLst>
                  <a:ext uri="{FF2B5EF4-FFF2-40B4-BE49-F238E27FC236}">
                    <a16:creationId xmlns:a16="http://schemas.microsoft.com/office/drawing/2014/main" id="{FF2283C7-FC37-4F0A-87BE-3F9D599A2F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230E0EDD-2751-42CB-8E82-2C5BC8A52DD6}"/>
              </a:ext>
            </a:extLst>
          </p:cNvPr>
          <p:cNvGrpSpPr/>
          <p:nvPr/>
        </p:nvGrpSpPr>
        <p:grpSpPr>
          <a:xfrm>
            <a:off x="4132096" y="3297167"/>
            <a:ext cx="1539560" cy="1515856"/>
            <a:chOff x="4975891" y="1527626"/>
            <a:chExt cx="1539560" cy="1515856"/>
          </a:xfrm>
        </p:grpSpPr>
        <p:grpSp>
          <p:nvGrpSpPr>
            <p:cNvPr id="198" name="Group 56">
              <a:extLst>
                <a:ext uri="{FF2B5EF4-FFF2-40B4-BE49-F238E27FC236}">
                  <a16:creationId xmlns:a16="http://schemas.microsoft.com/office/drawing/2014/main" id="{5FCFDC92-D3DB-46E7-B3DF-3F99663E5619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298" name="Picture 14">
                <a:extLst>
                  <a:ext uri="{FF2B5EF4-FFF2-40B4-BE49-F238E27FC236}">
                    <a16:creationId xmlns:a16="http://schemas.microsoft.com/office/drawing/2014/main" id="{B4812440-7C2C-4DDC-9E7C-CD58D38CB7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9" name="Picture 15">
                <a:extLst>
                  <a:ext uri="{FF2B5EF4-FFF2-40B4-BE49-F238E27FC236}">
                    <a16:creationId xmlns:a16="http://schemas.microsoft.com/office/drawing/2014/main" id="{A75B79E8-F0CD-4A6A-B586-368F565EC7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0" name="Picture 16">
                <a:extLst>
                  <a:ext uri="{FF2B5EF4-FFF2-40B4-BE49-F238E27FC236}">
                    <a16:creationId xmlns:a16="http://schemas.microsoft.com/office/drawing/2014/main" id="{2F9EA69F-F4E5-443C-939F-4384713EC5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1" name="Picture 17">
                <a:extLst>
                  <a:ext uri="{FF2B5EF4-FFF2-40B4-BE49-F238E27FC236}">
                    <a16:creationId xmlns:a16="http://schemas.microsoft.com/office/drawing/2014/main" id="{E8E240C3-AB32-4FB1-B092-66AF3F77FC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2" name="Picture 18">
                <a:extLst>
                  <a:ext uri="{FF2B5EF4-FFF2-40B4-BE49-F238E27FC236}">
                    <a16:creationId xmlns:a16="http://schemas.microsoft.com/office/drawing/2014/main" id="{FE2B0591-BB6C-4E96-9CDE-090AFF2D53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3" name="Picture 19">
                <a:extLst>
                  <a:ext uri="{FF2B5EF4-FFF2-40B4-BE49-F238E27FC236}">
                    <a16:creationId xmlns:a16="http://schemas.microsoft.com/office/drawing/2014/main" id="{2768C99A-DC24-40C5-AC52-488B975963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4" name="Picture 20">
                <a:extLst>
                  <a:ext uri="{FF2B5EF4-FFF2-40B4-BE49-F238E27FC236}">
                    <a16:creationId xmlns:a16="http://schemas.microsoft.com/office/drawing/2014/main" id="{F6B9EE82-3190-430B-8212-E7C01FB08E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5" name="Picture 21">
                <a:extLst>
                  <a:ext uri="{FF2B5EF4-FFF2-40B4-BE49-F238E27FC236}">
                    <a16:creationId xmlns:a16="http://schemas.microsoft.com/office/drawing/2014/main" id="{1A359509-0D0D-4027-B971-F6B329DD4F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6" name="Picture 22">
                <a:extLst>
                  <a:ext uri="{FF2B5EF4-FFF2-40B4-BE49-F238E27FC236}">
                    <a16:creationId xmlns:a16="http://schemas.microsoft.com/office/drawing/2014/main" id="{6C3A951A-FE3F-4FDD-AAB5-EACE040EE1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" name="Picture 23">
                <a:extLst>
                  <a:ext uri="{FF2B5EF4-FFF2-40B4-BE49-F238E27FC236}">
                    <a16:creationId xmlns:a16="http://schemas.microsoft.com/office/drawing/2014/main" id="{1157A42C-C3E8-4069-8F14-1AEDF5CCBE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9" name="Group 56">
              <a:extLst>
                <a:ext uri="{FF2B5EF4-FFF2-40B4-BE49-F238E27FC236}">
                  <a16:creationId xmlns:a16="http://schemas.microsoft.com/office/drawing/2014/main" id="{9C1BF1F9-1174-4A72-AD37-E3BA3D53CFD4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288" name="Picture 14">
                <a:extLst>
                  <a:ext uri="{FF2B5EF4-FFF2-40B4-BE49-F238E27FC236}">
                    <a16:creationId xmlns:a16="http://schemas.microsoft.com/office/drawing/2014/main" id="{E959F9CC-81F8-4C64-B252-1F6F6F3EBA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9" name="Picture 15">
                <a:extLst>
                  <a:ext uri="{FF2B5EF4-FFF2-40B4-BE49-F238E27FC236}">
                    <a16:creationId xmlns:a16="http://schemas.microsoft.com/office/drawing/2014/main" id="{E95BF67C-116C-48FF-ACC3-081AB13C29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0" name="Picture 16">
                <a:extLst>
                  <a:ext uri="{FF2B5EF4-FFF2-40B4-BE49-F238E27FC236}">
                    <a16:creationId xmlns:a16="http://schemas.microsoft.com/office/drawing/2014/main" id="{87A4327C-CB45-4FEC-A6B5-6C8A75F7B5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1" name="Picture 17">
                <a:extLst>
                  <a:ext uri="{FF2B5EF4-FFF2-40B4-BE49-F238E27FC236}">
                    <a16:creationId xmlns:a16="http://schemas.microsoft.com/office/drawing/2014/main" id="{3BB863A9-1B7E-456D-9FFB-AFFDD49250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2" name="Picture 18">
                <a:extLst>
                  <a:ext uri="{FF2B5EF4-FFF2-40B4-BE49-F238E27FC236}">
                    <a16:creationId xmlns:a16="http://schemas.microsoft.com/office/drawing/2014/main" id="{79FEE730-93EE-474A-873B-D029A4C894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3" name="Picture 19">
                <a:extLst>
                  <a:ext uri="{FF2B5EF4-FFF2-40B4-BE49-F238E27FC236}">
                    <a16:creationId xmlns:a16="http://schemas.microsoft.com/office/drawing/2014/main" id="{A0E04D31-3F5B-44A0-A5BE-145234A8AF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4" name="Picture 20">
                <a:extLst>
                  <a:ext uri="{FF2B5EF4-FFF2-40B4-BE49-F238E27FC236}">
                    <a16:creationId xmlns:a16="http://schemas.microsoft.com/office/drawing/2014/main" id="{64EFED11-4AF6-4D7E-802A-649305AC7C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5" name="Picture 21">
                <a:extLst>
                  <a:ext uri="{FF2B5EF4-FFF2-40B4-BE49-F238E27FC236}">
                    <a16:creationId xmlns:a16="http://schemas.microsoft.com/office/drawing/2014/main" id="{722E9EF4-A1EB-4E73-8E00-9F9A7EECBF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6" name="Picture 22">
                <a:extLst>
                  <a:ext uri="{FF2B5EF4-FFF2-40B4-BE49-F238E27FC236}">
                    <a16:creationId xmlns:a16="http://schemas.microsoft.com/office/drawing/2014/main" id="{A3C89D43-D9AC-4B37-894E-5F75868FEA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" name="Picture 23">
                <a:extLst>
                  <a:ext uri="{FF2B5EF4-FFF2-40B4-BE49-F238E27FC236}">
                    <a16:creationId xmlns:a16="http://schemas.microsoft.com/office/drawing/2014/main" id="{EA246EEF-D0EB-4C3F-9B93-07CDF738F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0" name="Group 56">
              <a:extLst>
                <a:ext uri="{FF2B5EF4-FFF2-40B4-BE49-F238E27FC236}">
                  <a16:creationId xmlns:a16="http://schemas.microsoft.com/office/drawing/2014/main" id="{0CA069AC-97F0-4D5E-AC62-11CA88196E81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278" name="Picture 14">
                <a:extLst>
                  <a:ext uri="{FF2B5EF4-FFF2-40B4-BE49-F238E27FC236}">
                    <a16:creationId xmlns:a16="http://schemas.microsoft.com/office/drawing/2014/main" id="{B33C2EC2-D368-4E3B-8D5E-BA1F2A99BA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9" name="Picture 15">
                <a:extLst>
                  <a:ext uri="{FF2B5EF4-FFF2-40B4-BE49-F238E27FC236}">
                    <a16:creationId xmlns:a16="http://schemas.microsoft.com/office/drawing/2014/main" id="{90CE350C-B233-44F8-A57C-D6B388E116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0" name="Picture 16">
                <a:extLst>
                  <a:ext uri="{FF2B5EF4-FFF2-40B4-BE49-F238E27FC236}">
                    <a16:creationId xmlns:a16="http://schemas.microsoft.com/office/drawing/2014/main" id="{29D8EFF2-011C-454D-B03B-2C933B0F85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1" name="Picture 17">
                <a:extLst>
                  <a:ext uri="{FF2B5EF4-FFF2-40B4-BE49-F238E27FC236}">
                    <a16:creationId xmlns:a16="http://schemas.microsoft.com/office/drawing/2014/main" id="{6DB3B68D-A7CE-4A8B-B08E-5560678D36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2" name="Picture 18">
                <a:extLst>
                  <a:ext uri="{FF2B5EF4-FFF2-40B4-BE49-F238E27FC236}">
                    <a16:creationId xmlns:a16="http://schemas.microsoft.com/office/drawing/2014/main" id="{86F35A18-CF44-47E6-BB32-E6FF5A3267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3" name="Picture 19">
                <a:extLst>
                  <a:ext uri="{FF2B5EF4-FFF2-40B4-BE49-F238E27FC236}">
                    <a16:creationId xmlns:a16="http://schemas.microsoft.com/office/drawing/2014/main" id="{F6D62B44-6B72-488B-98FD-3E1C9C0EAE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4" name="Picture 20">
                <a:extLst>
                  <a:ext uri="{FF2B5EF4-FFF2-40B4-BE49-F238E27FC236}">
                    <a16:creationId xmlns:a16="http://schemas.microsoft.com/office/drawing/2014/main" id="{980078F8-7728-40C8-AA52-3CA6F60AAE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5" name="Picture 21">
                <a:extLst>
                  <a:ext uri="{FF2B5EF4-FFF2-40B4-BE49-F238E27FC236}">
                    <a16:creationId xmlns:a16="http://schemas.microsoft.com/office/drawing/2014/main" id="{8C2BAFAB-964A-4922-8BF0-991C17E89C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" name="Picture 22">
                <a:extLst>
                  <a:ext uri="{FF2B5EF4-FFF2-40B4-BE49-F238E27FC236}">
                    <a16:creationId xmlns:a16="http://schemas.microsoft.com/office/drawing/2014/main" id="{A8D7D653-2FC2-453E-AB38-B1F05586E3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7" name="Picture 23">
                <a:extLst>
                  <a:ext uri="{FF2B5EF4-FFF2-40B4-BE49-F238E27FC236}">
                    <a16:creationId xmlns:a16="http://schemas.microsoft.com/office/drawing/2014/main" id="{88D6BAEA-7E2B-43AA-B248-BE6812B7A3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1" name="Group 56">
              <a:extLst>
                <a:ext uri="{FF2B5EF4-FFF2-40B4-BE49-F238E27FC236}">
                  <a16:creationId xmlns:a16="http://schemas.microsoft.com/office/drawing/2014/main" id="{47A5127D-D403-476F-9A1F-C20FDB27613A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268" name="Picture 14">
                <a:extLst>
                  <a:ext uri="{FF2B5EF4-FFF2-40B4-BE49-F238E27FC236}">
                    <a16:creationId xmlns:a16="http://schemas.microsoft.com/office/drawing/2014/main" id="{125DE486-06FA-4466-B806-8CA3CE1C13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9" name="Picture 15">
                <a:extLst>
                  <a:ext uri="{FF2B5EF4-FFF2-40B4-BE49-F238E27FC236}">
                    <a16:creationId xmlns:a16="http://schemas.microsoft.com/office/drawing/2014/main" id="{756C6C3F-04BA-4ED5-B019-4A10E7DD94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" name="Picture 16">
                <a:extLst>
                  <a:ext uri="{FF2B5EF4-FFF2-40B4-BE49-F238E27FC236}">
                    <a16:creationId xmlns:a16="http://schemas.microsoft.com/office/drawing/2014/main" id="{CF6C4C76-6441-4A95-8292-1DEAFCEA44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1" name="Picture 17">
                <a:extLst>
                  <a:ext uri="{FF2B5EF4-FFF2-40B4-BE49-F238E27FC236}">
                    <a16:creationId xmlns:a16="http://schemas.microsoft.com/office/drawing/2014/main" id="{B7CE935F-5987-45C4-8589-B748F4AFCB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2" name="Picture 18">
                <a:extLst>
                  <a:ext uri="{FF2B5EF4-FFF2-40B4-BE49-F238E27FC236}">
                    <a16:creationId xmlns:a16="http://schemas.microsoft.com/office/drawing/2014/main" id="{2D71BFA3-2ABB-4E57-AB0B-5AA288A9A7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3" name="Picture 19">
                <a:extLst>
                  <a:ext uri="{FF2B5EF4-FFF2-40B4-BE49-F238E27FC236}">
                    <a16:creationId xmlns:a16="http://schemas.microsoft.com/office/drawing/2014/main" id="{5EB427E4-7D07-4D11-BB06-7DE2CB16A7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4" name="Picture 20">
                <a:extLst>
                  <a:ext uri="{FF2B5EF4-FFF2-40B4-BE49-F238E27FC236}">
                    <a16:creationId xmlns:a16="http://schemas.microsoft.com/office/drawing/2014/main" id="{D194135A-9090-4CD2-AA7C-AEF20A6E10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5" name="Picture 21">
                <a:extLst>
                  <a:ext uri="{FF2B5EF4-FFF2-40B4-BE49-F238E27FC236}">
                    <a16:creationId xmlns:a16="http://schemas.microsoft.com/office/drawing/2014/main" id="{2FEF9119-6039-42C1-8B42-CC664D5310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" name="Picture 22">
                <a:extLst>
                  <a:ext uri="{FF2B5EF4-FFF2-40B4-BE49-F238E27FC236}">
                    <a16:creationId xmlns:a16="http://schemas.microsoft.com/office/drawing/2014/main" id="{FF7B6A48-ACAA-479A-B8A5-85F62202E9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7" name="Picture 23">
                <a:extLst>
                  <a:ext uri="{FF2B5EF4-FFF2-40B4-BE49-F238E27FC236}">
                    <a16:creationId xmlns:a16="http://schemas.microsoft.com/office/drawing/2014/main" id="{009183EC-3412-48CE-806A-81BC4FF7FD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2" name="Group 56">
              <a:extLst>
                <a:ext uri="{FF2B5EF4-FFF2-40B4-BE49-F238E27FC236}">
                  <a16:creationId xmlns:a16="http://schemas.microsoft.com/office/drawing/2014/main" id="{91F9C8D2-B4D7-49FA-A9F1-CE393AC59AF6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258" name="Picture 14">
                <a:extLst>
                  <a:ext uri="{FF2B5EF4-FFF2-40B4-BE49-F238E27FC236}">
                    <a16:creationId xmlns:a16="http://schemas.microsoft.com/office/drawing/2014/main" id="{1CA6894B-575F-45B6-908E-8E12978FD2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9" name="Picture 15">
                <a:extLst>
                  <a:ext uri="{FF2B5EF4-FFF2-40B4-BE49-F238E27FC236}">
                    <a16:creationId xmlns:a16="http://schemas.microsoft.com/office/drawing/2014/main" id="{A4300A07-4175-4675-9EB7-606B694950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0" name="Picture 16">
                <a:extLst>
                  <a:ext uri="{FF2B5EF4-FFF2-40B4-BE49-F238E27FC236}">
                    <a16:creationId xmlns:a16="http://schemas.microsoft.com/office/drawing/2014/main" id="{B6BE6A59-5FD0-41D7-852F-2A4990459C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1" name="Picture 17">
                <a:extLst>
                  <a:ext uri="{FF2B5EF4-FFF2-40B4-BE49-F238E27FC236}">
                    <a16:creationId xmlns:a16="http://schemas.microsoft.com/office/drawing/2014/main" id="{DB9265DC-6B82-4173-B4A7-100CD3B0B7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2" name="Picture 18">
                <a:extLst>
                  <a:ext uri="{FF2B5EF4-FFF2-40B4-BE49-F238E27FC236}">
                    <a16:creationId xmlns:a16="http://schemas.microsoft.com/office/drawing/2014/main" id="{AB316E7B-46CD-4916-8DA0-55836498CD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3" name="Picture 19">
                <a:extLst>
                  <a:ext uri="{FF2B5EF4-FFF2-40B4-BE49-F238E27FC236}">
                    <a16:creationId xmlns:a16="http://schemas.microsoft.com/office/drawing/2014/main" id="{680218C6-0AEB-4347-A059-7AB164E8DD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4" name="Picture 20">
                <a:extLst>
                  <a:ext uri="{FF2B5EF4-FFF2-40B4-BE49-F238E27FC236}">
                    <a16:creationId xmlns:a16="http://schemas.microsoft.com/office/drawing/2014/main" id="{72019F76-ABEC-4885-ABA9-281C9EA820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5" name="Picture 21">
                <a:extLst>
                  <a:ext uri="{FF2B5EF4-FFF2-40B4-BE49-F238E27FC236}">
                    <a16:creationId xmlns:a16="http://schemas.microsoft.com/office/drawing/2014/main" id="{77833C12-DEB7-42B8-B5F0-F2BFC0CD2E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6" name="Picture 22">
                <a:extLst>
                  <a:ext uri="{FF2B5EF4-FFF2-40B4-BE49-F238E27FC236}">
                    <a16:creationId xmlns:a16="http://schemas.microsoft.com/office/drawing/2014/main" id="{CCD93B09-3FD8-4FE7-A784-AFADDEC1A6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7" name="Picture 23">
                <a:extLst>
                  <a:ext uri="{FF2B5EF4-FFF2-40B4-BE49-F238E27FC236}">
                    <a16:creationId xmlns:a16="http://schemas.microsoft.com/office/drawing/2014/main" id="{D7BB98C2-2A35-4A6F-9EB0-AB6C5EE7CB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3" name="Group 56">
              <a:extLst>
                <a:ext uri="{FF2B5EF4-FFF2-40B4-BE49-F238E27FC236}">
                  <a16:creationId xmlns:a16="http://schemas.microsoft.com/office/drawing/2014/main" id="{F791B4CF-3505-4508-91D8-285BD74A68E5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248" name="Picture 14">
                <a:extLst>
                  <a:ext uri="{FF2B5EF4-FFF2-40B4-BE49-F238E27FC236}">
                    <a16:creationId xmlns:a16="http://schemas.microsoft.com/office/drawing/2014/main" id="{32AF66ED-BFDC-4207-9C68-812119490F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9" name="Picture 15">
                <a:extLst>
                  <a:ext uri="{FF2B5EF4-FFF2-40B4-BE49-F238E27FC236}">
                    <a16:creationId xmlns:a16="http://schemas.microsoft.com/office/drawing/2014/main" id="{C08F7F0B-7B3C-4904-883E-A4C6944D50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0" name="Picture 16">
                <a:extLst>
                  <a:ext uri="{FF2B5EF4-FFF2-40B4-BE49-F238E27FC236}">
                    <a16:creationId xmlns:a16="http://schemas.microsoft.com/office/drawing/2014/main" id="{CA0BBF48-7175-44E4-BAD3-1F971CE5B6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1" name="Picture 17">
                <a:extLst>
                  <a:ext uri="{FF2B5EF4-FFF2-40B4-BE49-F238E27FC236}">
                    <a16:creationId xmlns:a16="http://schemas.microsoft.com/office/drawing/2014/main" id="{791E2DCA-CF66-4629-9CE5-B6C9A4645A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2" name="Picture 18">
                <a:extLst>
                  <a:ext uri="{FF2B5EF4-FFF2-40B4-BE49-F238E27FC236}">
                    <a16:creationId xmlns:a16="http://schemas.microsoft.com/office/drawing/2014/main" id="{6B22257C-EED9-453B-9256-E3552F3AEB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3" name="Picture 19">
                <a:extLst>
                  <a:ext uri="{FF2B5EF4-FFF2-40B4-BE49-F238E27FC236}">
                    <a16:creationId xmlns:a16="http://schemas.microsoft.com/office/drawing/2014/main" id="{AFD6FA98-67E2-4CA8-84B7-0AEEA3D36C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4" name="Picture 20">
                <a:extLst>
                  <a:ext uri="{FF2B5EF4-FFF2-40B4-BE49-F238E27FC236}">
                    <a16:creationId xmlns:a16="http://schemas.microsoft.com/office/drawing/2014/main" id="{77D2059B-1134-49C2-B145-58BA501598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5" name="Picture 21">
                <a:extLst>
                  <a:ext uri="{FF2B5EF4-FFF2-40B4-BE49-F238E27FC236}">
                    <a16:creationId xmlns:a16="http://schemas.microsoft.com/office/drawing/2014/main" id="{8BA6F596-9E23-4B4B-B928-11F347CAEF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" name="Picture 22">
                <a:extLst>
                  <a:ext uri="{FF2B5EF4-FFF2-40B4-BE49-F238E27FC236}">
                    <a16:creationId xmlns:a16="http://schemas.microsoft.com/office/drawing/2014/main" id="{3462D658-853B-4EEB-B4A8-1D16C51480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7" name="Picture 23">
                <a:extLst>
                  <a:ext uri="{FF2B5EF4-FFF2-40B4-BE49-F238E27FC236}">
                    <a16:creationId xmlns:a16="http://schemas.microsoft.com/office/drawing/2014/main" id="{25AAEB47-362C-4BF2-8D17-76080B915F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4" name="Group 56">
              <a:extLst>
                <a:ext uri="{FF2B5EF4-FFF2-40B4-BE49-F238E27FC236}">
                  <a16:creationId xmlns:a16="http://schemas.microsoft.com/office/drawing/2014/main" id="{EA739979-0D88-4292-B842-00615530D4CA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238" name="Picture 14">
                <a:extLst>
                  <a:ext uri="{FF2B5EF4-FFF2-40B4-BE49-F238E27FC236}">
                    <a16:creationId xmlns:a16="http://schemas.microsoft.com/office/drawing/2014/main" id="{24DC2F3A-2262-4501-8A38-3381466726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9" name="Picture 15">
                <a:extLst>
                  <a:ext uri="{FF2B5EF4-FFF2-40B4-BE49-F238E27FC236}">
                    <a16:creationId xmlns:a16="http://schemas.microsoft.com/office/drawing/2014/main" id="{2304236E-99D6-496F-901C-251781D755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0" name="Picture 16">
                <a:extLst>
                  <a:ext uri="{FF2B5EF4-FFF2-40B4-BE49-F238E27FC236}">
                    <a16:creationId xmlns:a16="http://schemas.microsoft.com/office/drawing/2014/main" id="{96B65B4C-4828-4E4E-8D0D-A12CE30659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1" name="Picture 17">
                <a:extLst>
                  <a:ext uri="{FF2B5EF4-FFF2-40B4-BE49-F238E27FC236}">
                    <a16:creationId xmlns:a16="http://schemas.microsoft.com/office/drawing/2014/main" id="{51FB129C-F597-4EB0-B90E-CC9BC290B8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2" name="Picture 18">
                <a:extLst>
                  <a:ext uri="{FF2B5EF4-FFF2-40B4-BE49-F238E27FC236}">
                    <a16:creationId xmlns:a16="http://schemas.microsoft.com/office/drawing/2014/main" id="{2B1E564F-7DF9-4E11-9FE0-4C0BD548E4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3" name="Picture 19">
                <a:extLst>
                  <a:ext uri="{FF2B5EF4-FFF2-40B4-BE49-F238E27FC236}">
                    <a16:creationId xmlns:a16="http://schemas.microsoft.com/office/drawing/2014/main" id="{1FD830CE-87E2-4D05-95C5-19F76B7346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4" name="Picture 20">
                <a:extLst>
                  <a:ext uri="{FF2B5EF4-FFF2-40B4-BE49-F238E27FC236}">
                    <a16:creationId xmlns:a16="http://schemas.microsoft.com/office/drawing/2014/main" id="{082D6C71-34A8-4336-BE70-01EEF258C5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5" name="Picture 21">
                <a:extLst>
                  <a:ext uri="{FF2B5EF4-FFF2-40B4-BE49-F238E27FC236}">
                    <a16:creationId xmlns:a16="http://schemas.microsoft.com/office/drawing/2014/main" id="{3E267183-2B11-44E3-99D7-E02459FE6E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6" name="Picture 22">
                <a:extLst>
                  <a:ext uri="{FF2B5EF4-FFF2-40B4-BE49-F238E27FC236}">
                    <a16:creationId xmlns:a16="http://schemas.microsoft.com/office/drawing/2014/main" id="{8059AC3B-2E3A-4253-ACB3-9901687E3A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7" name="Picture 23">
                <a:extLst>
                  <a:ext uri="{FF2B5EF4-FFF2-40B4-BE49-F238E27FC236}">
                    <a16:creationId xmlns:a16="http://schemas.microsoft.com/office/drawing/2014/main" id="{C1377CAC-B2A6-4C83-A377-E92F205461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5" name="Group 56">
              <a:extLst>
                <a:ext uri="{FF2B5EF4-FFF2-40B4-BE49-F238E27FC236}">
                  <a16:creationId xmlns:a16="http://schemas.microsoft.com/office/drawing/2014/main" id="{3E6E6668-C035-4AA6-AE38-F52277F4B010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228" name="Picture 14">
                <a:extLst>
                  <a:ext uri="{FF2B5EF4-FFF2-40B4-BE49-F238E27FC236}">
                    <a16:creationId xmlns:a16="http://schemas.microsoft.com/office/drawing/2014/main" id="{406B7B28-0C13-4CD9-A75F-1F60B9041C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9" name="Picture 15">
                <a:extLst>
                  <a:ext uri="{FF2B5EF4-FFF2-40B4-BE49-F238E27FC236}">
                    <a16:creationId xmlns:a16="http://schemas.microsoft.com/office/drawing/2014/main" id="{06BD352E-93EF-4578-8F92-13B1D55C82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0" name="Picture 16">
                <a:extLst>
                  <a:ext uri="{FF2B5EF4-FFF2-40B4-BE49-F238E27FC236}">
                    <a16:creationId xmlns:a16="http://schemas.microsoft.com/office/drawing/2014/main" id="{35236224-3BF3-4796-8B35-C38F0DE5B8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1" name="Picture 17">
                <a:extLst>
                  <a:ext uri="{FF2B5EF4-FFF2-40B4-BE49-F238E27FC236}">
                    <a16:creationId xmlns:a16="http://schemas.microsoft.com/office/drawing/2014/main" id="{6C25EB92-D8C2-4EBC-AD7C-F9D237D084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2" name="Picture 18">
                <a:extLst>
                  <a:ext uri="{FF2B5EF4-FFF2-40B4-BE49-F238E27FC236}">
                    <a16:creationId xmlns:a16="http://schemas.microsoft.com/office/drawing/2014/main" id="{51E7EEDB-8160-4218-B2CC-F09CCB2F35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3" name="Picture 19">
                <a:extLst>
                  <a:ext uri="{FF2B5EF4-FFF2-40B4-BE49-F238E27FC236}">
                    <a16:creationId xmlns:a16="http://schemas.microsoft.com/office/drawing/2014/main" id="{41BF4774-2B51-449D-8F0E-AC623E0DF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4" name="Picture 20">
                <a:extLst>
                  <a:ext uri="{FF2B5EF4-FFF2-40B4-BE49-F238E27FC236}">
                    <a16:creationId xmlns:a16="http://schemas.microsoft.com/office/drawing/2014/main" id="{39539FA5-32EC-49F7-8D03-DCCDB571DA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5" name="Picture 21">
                <a:extLst>
                  <a:ext uri="{FF2B5EF4-FFF2-40B4-BE49-F238E27FC236}">
                    <a16:creationId xmlns:a16="http://schemas.microsoft.com/office/drawing/2014/main" id="{3263376F-FF50-4FCD-8351-470B1A7B85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6" name="Picture 22">
                <a:extLst>
                  <a:ext uri="{FF2B5EF4-FFF2-40B4-BE49-F238E27FC236}">
                    <a16:creationId xmlns:a16="http://schemas.microsoft.com/office/drawing/2014/main" id="{116ACC81-527B-4293-B29B-E65F92BBCD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7" name="Picture 23">
                <a:extLst>
                  <a:ext uri="{FF2B5EF4-FFF2-40B4-BE49-F238E27FC236}">
                    <a16:creationId xmlns:a16="http://schemas.microsoft.com/office/drawing/2014/main" id="{E04474A1-3206-446F-8B4F-E48459C6E3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6" name="Group 56">
              <a:extLst>
                <a:ext uri="{FF2B5EF4-FFF2-40B4-BE49-F238E27FC236}">
                  <a16:creationId xmlns:a16="http://schemas.microsoft.com/office/drawing/2014/main" id="{9F25FD4A-9308-41CA-8320-064DAFBE651D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218" name="Picture 14">
                <a:extLst>
                  <a:ext uri="{FF2B5EF4-FFF2-40B4-BE49-F238E27FC236}">
                    <a16:creationId xmlns:a16="http://schemas.microsoft.com/office/drawing/2014/main" id="{5A3F9FCA-4290-40C4-B56D-9175E3F412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9" name="Picture 15">
                <a:extLst>
                  <a:ext uri="{FF2B5EF4-FFF2-40B4-BE49-F238E27FC236}">
                    <a16:creationId xmlns:a16="http://schemas.microsoft.com/office/drawing/2014/main" id="{7E209DF9-7921-41C9-93AB-66A5B07D3A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0" name="Picture 16">
                <a:extLst>
                  <a:ext uri="{FF2B5EF4-FFF2-40B4-BE49-F238E27FC236}">
                    <a16:creationId xmlns:a16="http://schemas.microsoft.com/office/drawing/2014/main" id="{0D4BCEE0-51FF-4A0E-BF33-1096F87631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1" name="Picture 17">
                <a:extLst>
                  <a:ext uri="{FF2B5EF4-FFF2-40B4-BE49-F238E27FC236}">
                    <a16:creationId xmlns:a16="http://schemas.microsoft.com/office/drawing/2014/main" id="{53543DAC-89B4-484C-A852-CA8939A3D8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2" name="Picture 18">
                <a:extLst>
                  <a:ext uri="{FF2B5EF4-FFF2-40B4-BE49-F238E27FC236}">
                    <a16:creationId xmlns:a16="http://schemas.microsoft.com/office/drawing/2014/main" id="{DB341724-C3FD-436F-9FD3-B48D1D942D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3" name="Picture 19">
                <a:extLst>
                  <a:ext uri="{FF2B5EF4-FFF2-40B4-BE49-F238E27FC236}">
                    <a16:creationId xmlns:a16="http://schemas.microsoft.com/office/drawing/2014/main" id="{8D894A77-0903-412D-A723-3AA158A172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4" name="Picture 20">
                <a:extLst>
                  <a:ext uri="{FF2B5EF4-FFF2-40B4-BE49-F238E27FC236}">
                    <a16:creationId xmlns:a16="http://schemas.microsoft.com/office/drawing/2014/main" id="{C765B440-9A94-4483-8832-257B58DEA5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" name="Picture 21">
                <a:extLst>
                  <a:ext uri="{FF2B5EF4-FFF2-40B4-BE49-F238E27FC236}">
                    <a16:creationId xmlns:a16="http://schemas.microsoft.com/office/drawing/2014/main" id="{E4D58AF1-892B-413E-8B77-AB00E60EFC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6" name="Picture 22">
                <a:extLst>
                  <a:ext uri="{FF2B5EF4-FFF2-40B4-BE49-F238E27FC236}">
                    <a16:creationId xmlns:a16="http://schemas.microsoft.com/office/drawing/2014/main" id="{C6368F46-B854-45F1-94C3-528B215E90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7" name="Picture 23">
                <a:extLst>
                  <a:ext uri="{FF2B5EF4-FFF2-40B4-BE49-F238E27FC236}">
                    <a16:creationId xmlns:a16="http://schemas.microsoft.com/office/drawing/2014/main" id="{B6B2030F-4869-4DBD-9956-5DFBBB5A89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7" name="Group 56">
              <a:extLst>
                <a:ext uri="{FF2B5EF4-FFF2-40B4-BE49-F238E27FC236}">
                  <a16:creationId xmlns:a16="http://schemas.microsoft.com/office/drawing/2014/main" id="{B67EE71D-2039-469E-9C1D-975AA6CFD651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208" name="Picture 14">
                <a:extLst>
                  <a:ext uri="{FF2B5EF4-FFF2-40B4-BE49-F238E27FC236}">
                    <a16:creationId xmlns:a16="http://schemas.microsoft.com/office/drawing/2014/main" id="{351B9E17-D36D-4E59-867E-7C73FFB6FC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9" name="Picture 15">
                <a:extLst>
                  <a:ext uri="{FF2B5EF4-FFF2-40B4-BE49-F238E27FC236}">
                    <a16:creationId xmlns:a16="http://schemas.microsoft.com/office/drawing/2014/main" id="{1500853E-4913-44F1-BC11-7F664FF75A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0" name="Picture 16">
                <a:extLst>
                  <a:ext uri="{FF2B5EF4-FFF2-40B4-BE49-F238E27FC236}">
                    <a16:creationId xmlns:a16="http://schemas.microsoft.com/office/drawing/2014/main" id="{A035A48A-2121-402C-A217-AAFF02AF57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1" name="Picture 17">
                <a:extLst>
                  <a:ext uri="{FF2B5EF4-FFF2-40B4-BE49-F238E27FC236}">
                    <a16:creationId xmlns:a16="http://schemas.microsoft.com/office/drawing/2014/main" id="{0CF82C58-E5C1-4F67-8D6B-A530A43A44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2" name="Picture 18">
                <a:extLst>
                  <a:ext uri="{FF2B5EF4-FFF2-40B4-BE49-F238E27FC236}">
                    <a16:creationId xmlns:a16="http://schemas.microsoft.com/office/drawing/2014/main" id="{F5CF16EA-807C-4D02-8474-DDFAD83008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3" name="Picture 19">
                <a:extLst>
                  <a:ext uri="{FF2B5EF4-FFF2-40B4-BE49-F238E27FC236}">
                    <a16:creationId xmlns:a16="http://schemas.microsoft.com/office/drawing/2014/main" id="{54698B18-71A7-4B40-A8CA-F46CAC030E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4" name="Picture 20">
                <a:extLst>
                  <a:ext uri="{FF2B5EF4-FFF2-40B4-BE49-F238E27FC236}">
                    <a16:creationId xmlns:a16="http://schemas.microsoft.com/office/drawing/2014/main" id="{1F68F29C-F592-4BBF-B691-5802B989AD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" name="Picture 21">
                <a:extLst>
                  <a:ext uri="{FF2B5EF4-FFF2-40B4-BE49-F238E27FC236}">
                    <a16:creationId xmlns:a16="http://schemas.microsoft.com/office/drawing/2014/main" id="{AF8397FF-6DF5-4AFE-B3B3-B7FBF711E1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6" name="Picture 22">
                <a:extLst>
                  <a:ext uri="{FF2B5EF4-FFF2-40B4-BE49-F238E27FC236}">
                    <a16:creationId xmlns:a16="http://schemas.microsoft.com/office/drawing/2014/main" id="{263E5D2B-26DD-4102-9E61-75FEF29645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7" name="Picture 23">
                <a:extLst>
                  <a:ext uri="{FF2B5EF4-FFF2-40B4-BE49-F238E27FC236}">
                    <a16:creationId xmlns:a16="http://schemas.microsoft.com/office/drawing/2014/main" id="{1773202B-8808-4ED8-94A0-603069E3B4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5D0974C8-E3F9-4EAD-95C4-E5272A995B6D}"/>
              </a:ext>
            </a:extLst>
          </p:cNvPr>
          <p:cNvSpPr/>
          <p:nvPr/>
        </p:nvSpPr>
        <p:spPr>
          <a:xfrm>
            <a:off x="10241708" y="421871"/>
            <a:ext cx="1423279" cy="57590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C09CF4A-8855-4699-BEB8-A11A4B4A26FE}"/>
              </a:ext>
            </a:extLst>
          </p:cNvPr>
          <p:cNvSpPr txBox="1"/>
          <p:nvPr/>
        </p:nvSpPr>
        <p:spPr>
          <a:xfrm>
            <a:off x="10269565" y="407352"/>
            <a:ext cx="1614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grpSp>
        <p:nvGrpSpPr>
          <p:cNvPr id="1417" name="Group 1416">
            <a:extLst>
              <a:ext uri="{FF2B5EF4-FFF2-40B4-BE49-F238E27FC236}">
                <a16:creationId xmlns:a16="http://schemas.microsoft.com/office/drawing/2014/main" id="{1CBAF54E-DAFD-413B-87A4-F646A0F12BC6}"/>
              </a:ext>
            </a:extLst>
          </p:cNvPr>
          <p:cNvGrpSpPr/>
          <p:nvPr/>
        </p:nvGrpSpPr>
        <p:grpSpPr>
          <a:xfrm rot="10800000">
            <a:off x="2340878" y="1532849"/>
            <a:ext cx="1659716" cy="1650947"/>
            <a:chOff x="5820464" y="1376733"/>
            <a:chExt cx="1659716" cy="1650947"/>
          </a:xfrm>
        </p:grpSpPr>
        <p:grpSp>
          <p:nvGrpSpPr>
            <p:cNvPr id="1418" name="Group 1417">
              <a:extLst>
                <a:ext uri="{FF2B5EF4-FFF2-40B4-BE49-F238E27FC236}">
                  <a16:creationId xmlns:a16="http://schemas.microsoft.com/office/drawing/2014/main" id="{0E115287-9B6D-4AC8-803F-3B12F50A6449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423" name="Group 56">
                <a:extLst>
                  <a:ext uri="{FF2B5EF4-FFF2-40B4-BE49-F238E27FC236}">
                    <a16:creationId xmlns:a16="http://schemas.microsoft.com/office/drawing/2014/main" id="{28C61F3B-5D7E-4A94-BD4E-C44CBB1F2577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23" name="Picture 14">
                  <a:extLst>
                    <a:ext uri="{FF2B5EF4-FFF2-40B4-BE49-F238E27FC236}">
                      <a16:creationId xmlns:a16="http://schemas.microsoft.com/office/drawing/2014/main" id="{2DAB940A-6F30-40BF-BBBC-886756D5D7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4" name="Picture 15">
                  <a:extLst>
                    <a:ext uri="{FF2B5EF4-FFF2-40B4-BE49-F238E27FC236}">
                      <a16:creationId xmlns:a16="http://schemas.microsoft.com/office/drawing/2014/main" id="{F31F30C5-E520-4053-AE08-94942C911F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5" name="Picture 16">
                  <a:extLst>
                    <a:ext uri="{FF2B5EF4-FFF2-40B4-BE49-F238E27FC236}">
                      <a16:creationId xmlns:a16="http://schemas.microsoft.com/office/drawing/2014/main" id="{3CCA0D78-074C-4A99-A1F5-ED17B4F46B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6" name="Picture 17">
                  <a:extLst>
                    <a:ext uri="{FF2B5EF4-FFF2-40B4-BE49-F238E27FC236}">
                      <a16:creationId xmlns:a16="http://schemas.microsoft.com/office/drawing/2014/main" id="{D98B39E8-51BA-4FA4-8A84-E7C66DBE5C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7" name="Picture 18">
                  <a:extLst>
                    <a:ext uri="{FF2B5EF4-FFF2-40B4-BE49-F238E27FC236}">
                      <a16:creationId xmlns:a16="http://schemas.microsoft.com/office/drawing/2014/main" id="{6A98C123-4D2B-49A5-911E-AC4BBCD226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8" name="Picture 19">
                  <a:extLst>
                    <a:ext uri="{FF2B5EF4-FFF2-40B4-BE49-F238E27FC236}">
                      <a16:creationId xmlns:a16="http://schemas.microsoft.com/office/drawing/2014/main" id="{42BB47B4-CE4C-4D99-8465-1792CFD63E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9" name="Picture 20">
                  <a:extLst>
                    <a:ext uri="{FF2B5EF4-FFF2-40B4-BE49-F238E27FC236}">
                      <a16:creationId xmlns:a16="http://schemas.microsoft.com/office/drawing/2014/main" id="{544F0A06-9E8C-42A0-9028-2B6C25536D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0" name="Picture 21">
                  <a:extLst>
                    <a:ext uri="{FF2B5EF4-FFF2-40B4-BE49-F238E27FC236}">
                      <a16:creationId xmlns:a16="http://schemas.microsoft.com/office/drawing/2014/main" id="{3FA41A71-041C-4CD9-A434-263519E007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1" name="Picture 22">
                  <a:extLst>
                    <a:ext uri="{FF2B5EF4-FFF2-40B4-BE49-F238E27FC236}">
                      <a16:creationId xmlns:a16="http://schemas.microsoft.com/office/drawing/2014/main" id="{50FA7EB2-9FC4-461F-ACA8-059B7E3638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2" name="Picture 23">
                  <a:extLst>
                    <a:ext uri="{FF2B5EF4-FFF2-40B4-BE49-F238E27FC236}">
                      <a16:creationId xmlns:a16="http://schemas.microsoft.com/office/drawing/2014/main" id="{803BE6A6-F27B-4DF6-BE08-FE5E8A8D75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4" name="Group 56">
                <a:extLst>
                  <a:ext uri="{FF2B5EF4-FFF2-40B4-BE49-F238E27FC236}">
                    <a16:creationId xmlns:a16="http://schemas.microsoft.com/office/drawing/2014/main" id="{B7554247-F96F-48D7-919F-B5B51B35CE44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13" name="Picture 14">
                  <a:extLst>
                    <a:ext uri="{FF2B5EF4-FFF2-40B4-BE49-F238E27FC236}">
                      <a16:creationId xmlns:a16="http://schemas.microsoft.com/office/drawing/2014/main" id="{3C779296-EE14-41A9-8428-4C199602E9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4" name="Picture 15">
                  <a:extLst>
                    <a:ext uri="{FF2B5EF4-FFF2-40B4-BE49-F238E27FC236}">
                      <a16:creationId xmlns:a16="http://schemas.microsoft.com/office/drawing/2014/main" id="{DAD1CE5C-0C42-427C-B3E2-C4A7661755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5" name="Picture 16">
                  <a:extLst>
                    <a:ext uri="{FF2B5EF4-FFF2-40B4-BE49-F238E27FC236}">
                      <a16:creationId xmlns:a16="http://schemas.microsoft.com/office/drawing/2014/main" id="{501FBBC1-FEEA-40C3-A02E-2182B9A70E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6" name="Picture 17">
                  <a:extLst>
                    <a:ext uri="{FF2B5EF4-FFF2-40B4-BE49-F238E27FC236}">
                      <a16:creationId xmlns:a16="http://schemas.microsoft.com/office/drawing/2014/main" id="{78CCECA2-2E86-4345-8138-17E435ED0E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7" name="Picture 18">
                  <a:extLst>
                    <a:ext uri="{FF2B5EF4-FFF2-40B4-BE49-F238E27FC236}">
                      <a16:creationId xmlns:a16="http://schemas.microsoft.com/office/drawing/2014/main" id="{05A50124-6885-4E3F-B2A3-0BCB1770C4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8" name="Picture 19">
                  <a:extLst>
                    <a:ext uri="{FF2B5EF4-FFF2-40B4-BE49-F238E27FC236}">
                      <a16:creationId xmlns:a16="http://schemas.microsoft.com/office/drawing/2014/main" id="{5078C43E-EC48-44D9-8BE7-BF91CCB28C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9" name="Picture 20">
                  <a:extLst>
                    <a:ext uri="{FF2B5EF4-FFF2-40B4-BE49-F238E27FC236}">
                      <a16:creationId xmlns:a16="http://schemas.microsoft.com/office/drawing/2014/main" id="{F1DB1389-A3FD-4A4D-A475-BFFF684E6F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0" name="Picture 21">
                  <a:extLst>
                    <a:ext uri="{FF2B5EF4-FFF2-40B4-BE49-F238E27FC236}">
                      <a16:creationId xmlns:a16="http://schemas.microsoft.com/office/drawing/2014/main" id="{F7A71DB0-4B75-4D6B-B2C4-216652AFFA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1" name="Picture 22">
                  <a:extLst>
                    <a:ext uri="{FF2B5EF4-FFF2-40B4-BE49-F238E27FC236}">
                      <a16:creationId xmlns:a16="http://schemas.microsoft.com/office/drawing/2014/main" id="{9E348802-C777-46CF-BE04-9D570C486A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2" name="Picture 23">
                  <a:extLst>
                    <a:ext uri="{FF2B5EF4-FFF2-40B4-BE49-F238E27FC236}">
                      <a16:creationId xmlns:a16="http://schemas.microsoft.com/office/drawing/2014/main" id="{0FEC8EEF-9D1E-4A6E-A61C-2BF4F465AC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5" name="Group 56">
                <a:extLst>
                  <a:ext uri="{FF2B5EF4-FFF2-40B4-BE49-F238E27FC236}">
                    <a16:creationId xmlns:a16="http://schemas.microsoft.com/office/drawing/2014/main" id="{3D9CE3B3-B077-4940-B143-136CBFBABDA6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03" name="Picture 14">
                  <a:extLst>
                    <a:ext uri="{FF2B5EF4-FFF2-40B4-BE49-F238E27FC236}">
                      <a16:creationId xmlns:a16="http://schemas.microsoft.com/office/drawing/2014/main" id="{6AA15250-7973-4B3F-ACCC-7381340CD2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4" name="Picture 15">
                  <a:extLst>
                    <a:ext uri="{FF2B5EF4-FFF2-40B4-BE49-F238E27FC236}">
                      <a16:creationId xmlns:a16="http://schemas.microsoft.com/office/drawing/2014/main" id="{46918502-0E3E-4F99-B311-5BFC52A65E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5" name="Picture 16">
                  <a:extLst>
                    <a:ext uri="{FF2B5EF4-FFF2-40B4-BE49-F238E27FC236}">
                      <a16:creationId xmlns:a16="http://schemas.microsoft.com/office/drawing/2014/main" id="{BC2B50FD-810D-470B-8458-47D06BB54C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6" name="Picture 17">
                  <a:extLst>
                    <a:ext uri="{FF2B5EF4-FFF2-40B4-BE49-F238E27FC236}">
                      <a16:creationId xmlns:a16="http://schemas.microsoft.com/office/drawing/2014/main" id="{CABAAA16-3CF4-43BB-A7CD-6476A278B3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7" name="Picture 18">
                  <a:extLst>
                    <a:ext uri="{FF2B5EF4-FFF2-40B4-BE49-F238E27FC236}">
                      <a16:creationId xmlns:a16="http://schemas.microsoft.com/office/drawing/2014/main" id="{F55A4D1B-B7EF-4968-9CDD-83A2219A07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8" name="Picture 19">
                  <a:extLst>
                    <a:ext uri="{FF2B5EF4-FFF2-40B4-BE49-F238E27FC236}">
                      <a16:creationId xmlns:a16="http://schemas.microsoft.com/office/drawing/2014/main" id="{DE22DF34-BFBB-4EC1-A534-97D3C48397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9" name="Picture 20">
                  <a:extLst>
                    <a:ext uri="{FF2B5EF4-FFF2-40B4-BE49-F238E27FC236}">
                      <a16:creationId xmlns:a16="http://schemas.microsoft.com/office/drawing/2014/main" id="{C5B9336E-3ED3-40C8-9676-5F0CDC0DDF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0" name="Picture 21">
                  <a:extLst>
                    <a:ext uri="{FF2B5EF4-FFF2-40B4-BE49-F238E27FC236}">
                      <a16:creationId xmlns:a16="http://schemas.microsoft.com/office/drawing/2014/main" id="{8F13C51C-EC92-440C-B88E-843E18B40F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1" name="Picture 22">
                  <a:extLst>
                    <a:ext uri="{FF2B5EF4-FFF2-40B4-BE49-F238E27FC236}">
                      <a16:creationId xmlns:a16="http://schemas.microsoft.com/office/drawing/2014/main" id="{FA30A4EF-ADE0-47A4-995B-FD2C09BABB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2" name="Picture 23">
                  <a:extLst>
                    <a:ext uri="{FF2B5EF4-FFF2-40B4-BE49-F238E27FC236}">
                      <a16:creationId xmlns:a16="http://schemas.microsoft.com/office/drawing/2014/main" id="{38B675F5-A5CF-4D0D-B1DA-CBBC40ACD9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6" name="Group 56">
                <a:extLst>
                  <a:ext uri="{FF2B5EF4-FFF2-40B4-BE49-F238E27FC236}">
                    <a16:creationId xmlns:a16="http://schemas.microsoft.com/office/drawing/2014/main" id="{599422D5-457B-4493-B1DC-0D0A61660F7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93" name="Picture 14">
                  <a:extLst>
                    <a:ext uri="{FF2B5EF4-FFF2-40B4-BE49-F238E27FC236}">
                      <a16:creationId xmlns:a16="http://schemas.microsoft.com/office/drawing/2014/main" id="{8A1F860D-8B01-44E8-A58F-FF70F4A9F8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4" name="Picture 15">
                  <a:extLst>
                    <a:ext uri="{FF2B5EF4-FFF2-40B4-BE49-F238E27FC236}">
                      <a16:creationId xmlns:a16="http://schemas.microsoft.com/office/drawing/2014/main" id="{3B20693B-1DB4-4E26-BAD1-598AEDBBCA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5" name="Picture 16">
                  <a:extLst>
                    <a:ext uri="{FF2B5EF4-FFF2-40B4-BE49-F238E27FC236}">
                      <a16:creationId xmlns:a16="http://schemas.microsoft.com/office/drawing/2014/main" id="{366A89A2-E968-4F5F-A90B-F3D2AD3662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6" name="Picture 17">
                  <a:extLst>
                    <a:ext uri="{FF2B5EF4-FFF2-40B4-BE49-F238E27FC236}">
                      <a16:creationId xmlns:a16="http://schemas.microsoft.com/office/drawing/2014/main" id="{0D400B8D-2DE6-4599-9A28-29DDF7A395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7" name="Picture 18">
                  <a:extLst>
                    <a:ext uri="{FF2B5EF4-FFF2-40B4-BE49-F238E27FC236}">
                      <a16:creationId xmlns:a16="http://schemas.microsoft.com/office/drawing/2014/main" id="{1845C41B-5FB2-4916-B7E7-C2DBA07D54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8" name="Picture 19">
                  <a:extLst>
                    <a:ext uri="{FF2B5EF4-FFF2-40B4-BE49-F238E27FC236}">
                      <a16:creationId xmlns:a16="http://schemas.microsoft.com/office/drawing/2014/main" id="{84B4F531-410D-4BD7-8FDE-72ED4D0B68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9" name="Picture 20">
                  <a:extLst>
                    <a:ext uri="{FF2B5EF4-FFF2-40B4-BE49-F238E27FC236}">
                      <a16:creationId xmlns:a16="http://schemas.microsoft.com/office/drawing/2014/main" id="{4A474AE6-9D4F-4441-907D-CE29CEAD5B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0" name="Picture 21">
                  <a:extLst>
                    <a:ext uri="{FF2B5EF4-FFF2-40B4-BE49-F238E27FC236}">
                      <a16:creationId xmlns:a16="http://schemas.microsoft.com/office/drawing/2014/main" id="{A1D71BBD-FAC9-49D8-885A-CE0F58A6D1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1" name="Picture 22">
                  <a:extLst>
                    <a:ext uri="{FF2B5EF4-FFF2-40B4-BE49-F238E27FC236}">
                      <a16:creationId xmlns:a16="http://schemas.microsoft.com/office/drawing/2014/main" id="{262B7EB7-0409-48BE-8DE4-A358EFC973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2" name="Picture 23">
                  <a:extLst>
                    <a:ext uri="{FF2B5EF4-FFF2-40B4-BE49-F238E27FC236}">
                      <a16:creationId xmlns:a16="http://schemas.microsoft.com/office/drawing/2014/main" id="{34443457-1EEB-4C31-9559-FAE454CC2F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7" name="Group 56">
                <a:extLst>
                  <a:ext uri="{FF2B5EF4-FFF2-40B4-BE49-F238E27FC236}">
                    <a16:creationId xmlns:a16="http://schemas.microsoft.com/office/drawing/2014/main" id="{C5FB3B76-4D6A-4218-B10F-58D5C81A005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83" name="Picture 14">
                  <a:extLst>
                    <a:ext uri="{FF2B5EF4-FFF2-40B4-BE49-F238E27FC236}">
                      <a16:creationId xmlns:a16="http://schemas.microsoft.com/office/drawing/2014/main" id="{E1F73FDE-ABA2-4904-85CD-CCD8F4681E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4" name="Picture 15">
                  <a:extLst>
                    <a:ext uri="{FF2B5EF4-FFF2-40B4-BE49-F238E27FC236}">
                      <a16:creationId xmlns:a16="http://schemas.microsoft.com/office/drawing/2014/main" id="{BF77386A-C6DB-4823-BD62-60071AB12B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5" name="Picture 16">
                  <a:extLst>
                    <a:ext uri="{FF2B5EF4-FFF2-40B4-BE49-F238E27FC236}">
                      <a16:creationId xmlns:a16="http://schemas.microsoft.com/office/drawing/2014/main" id="{5F5773A3-92D1-44D5-88E1-D37338AA1E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6" name="Picture 17">
                  <a:extLst>
                    <a:ext uri="{FF2B5EF4-FFF2-40B4-BE49-F238E27FC236}">
                      <a16:creationId xmlns:a16="http://schemas.microsoft.com/office/drawing/2014/main" id="{E058FEBE-8AC7-46DF-B129-F5C8AC0072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7" name="Picture 18">
                  <a:extLst>
                    <a:ext uri="{FF2B5EF4-FFF2-40B4-BE49-F238E27FC236}">
                      <a16:creationId xmlns:a16="http://schemas.microsoft.com/office/drawing/2014/main" id="{B263B547-CA3A-4A72-B5AB-F056DEAB6C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8" name="Picture 19">
                  <a:extLst>
                    <a:ext uri="{FF2B5EF4-FFF2-40B4-BE49-F238E27FC236}">
                      <a16:creationId xmlns:a16="http://schemas.microsoft.com/office/drawing/2014/main" id="{9D8643C5-55FB-4F63-934E-F339C8AABF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9" name="Picture 20">
                  <a:extLst>
                    <a:ext uri="{FF2B5EF4-FFF2-40B4-BE49-F238E27FC236}">
                      <a16:creationId xmlns:a16="http://schemas.microsoft.com/office/drawing/2014/main" id="{897D4F75-F587-4FD5-9970-D4AB8EE207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0" name="Picture 21">
                  <a:extLst>
                    <a:ext uri="{FF2B5EF4-FFF2-40B4-BE49-F238E27FC236}">
                      <a16:creationId xmlns:a16="http://schemas.microsoft.com/office/drawing/2014/main" id="{ABBBE7EC-B872-435E-8A31-2AE4DF2C50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1" name="Picture 22">
                  <a:extLst>
                    <a:ext uri="{FF2B5EF4-FFF2-40B4-BE49-F238E27FC236}">
                      <a16:creationId xmlns:a16="http://schemas.microsoft.com/office/drawing/2014/main" id="{993007FD-8304-4302-8AE8-C08C8DD808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2" name="Picture 23">
                  <a:extLst>
                    <a:ext uri="{FF2B5EF4-FFF2-40B4-BE49-F238E27FC236}">
                      <a16:creationId xmlns:a16="http://schemas.microsoft.com/office/drawing/2014/main" id="{23D28D65-0263-4910-9E14-AA7FCD0AE0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8" name="Group 56">
                <a:extLst>
                  <a:ext uri="{FF2B5EF4-FFF2-40B4-BE49-F238E27FC236}">
                    <a16:creationId xmlns:a16="http://schemas.microsoft.com/office/drawing/2014/main" id="{467F9C94-2945-4FE6-A3E5-D110974B2FE1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73" name="Picture 14">
                  <a:extLst>
                    <a:ext uri="{FF2B5EF4-FFF2-40B4-BE49-F238E27FC236}">
                      <a16:creationId xmlns:a16="http://schemas.microsoft.com/office/drawing/2014/main" id="{373CE5F4-2139-4D54-9D93-4F79EA7895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4" name="Picture 15">
                  <a:extLst>
                    <a:ext uri="{FF2B5EF4-FFF2-40B4-BE49-F238E27FC236}">
                      <a16:creationId xmlns:a16="http://schemas.microsoft.com/office/drawing/2014/main" id="{FCD9A905-748E-4120-AA8B-57EF419D28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5" name="Picture 16">
                  <a:extLst>
                    <a:ext uri="{FF2B5EF4-FFF2-40B4-BE49-F238E27FC236}">
                      <a16:creationId xmlns:a16="http://schemas.microsoft.com/office/drawing/2014/main" id="{40122E34-09ED-49B4-B0C5-9E6934F550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6" name="Picture 17">
                  <a:extLst>
                    <a:ext uri="{FF2B5EF4-FFF2-40B4-BE49-F238E27FC236}">
                      <a16:creationId xmlns:a16="http://schemas.microsoft.com/office/drawing/2014/main" id="{37F84D44-13BB-46B4-98A3-704EB4CC3A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7" name="Picture 18">
                  <a:extLst>
                    <a:ext uri="{FF2B5EF4-FFF2-40B4-BE49-F238E27FC236}">
                      <a16:creationId xmlns:a16="http://schemas.microsoft.com/office/drawing/2014/main" id="{EB38559A-2D81-4954-8F3B-221058919E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8" name="Picture 19">
                  <a:extLst>
                    <a:ext uri="{FF2B5EF4-FFF2-40B4-BE49-F238E27FC236}">
                      <a16:creationId xmlns:a16="http://schemas.microsoft.com/office/drawing/2014/main" id="{CB707D44-A7D6-4325-8680-B1BF700E0F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9" name="Picture 20">
                  <a:extLst>
                    <a:ext uri="{FF2B5EF4-FFF2-40B4-BE49-F238E27FC236}">
                      <a16:creationId xmlns:a16="http://schemas.microsoft.com/office/drawing/2014/main" id="{6A6EBCB9-8AB8-486F-B67D-BE944741D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0" name="Picture 21">
                  <a:extLst>
                    <a:ext uri="{FF2B5EF4-FFF2-40B4-BE49-F238E27FC236}">
                      <a16:creationId xmlns:a16="http://schemas.microsoft.com/office/drawing/2014/main" id="{EFD2DFC7-869D-493B-8C4B-40F00865A1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1" name="Picture 22">
                  <a:extLst>
                    <a:ext uri="{FF2B5EF4-FFF2-40B4-BE49-F238E27FC236}">
                      <a16:creationId xmlns:a16="http://schemas.microsoft.com/office/drawing/2014/main" id="{B831845E-C254-4D2F-8AE2-38B71F14A9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2" name="Picture 23">
                  <a:extLst>
                    <a:ext uri="{FF2B5EF4-FFF2-40B4-BE49-F238E27FC236}">
                      <a16:creationId xmlns:a16="http://schemas.microsoft.com/office/drawing/2014/main" id="{44BB9674-828F-4595-8A03-9B2C777036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9" name="Group 56">
                <a:extLst>
                  <a:ext uri="{FF2B5EF4-FFF2-40B4-BE49-F238E27FC236}">
                    <a16:creationId xmlns:a16="http://schemas.microsoft.com/office/drawing/2014/main" id="{8B9FDB3B-EF15-4F6F-BCB1-B56765957D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63" name="Picture 14">
                  <a:extLst>
                    <a:ext uri="{FF2B5EF4-FFF2-40B4-BE49-F238E27FC236}">
                      <a16:creationId xmlns:a16="http://schemas.microsoft.com/office/drawing/2014/main" id="{B6DB309C-E3B1-4087-849C-73377ECFB2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4" name="Picture 15">
                  <a:extLst>
                    <a:ext uri="{FF2B5EF4-FFF2-40B4-BE49-F238E27FC236}">
                      <a16:creationId xmlns:a16="http://schemas.microsoft.com/office/drawing/2014/main" id="{4660496E-DA53-4869-8AFC-3D99FA0F62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5" name="Picture 16">
                  <a:extLst>
                    <a:ext uri="{FF2B5EF4-FFF2-40B4-BE49-F238E27FC236}">
                      <a16:creationId xmlns:a16="http://schemas.microsoft.com/office/drawing/2014/main" id="{4665935E-5A7A-4710-B0C8-C494222C62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6" name="Picture 17">
                  <a:extLst>
                    <a:ext uri="{FF2B5EF4-FFF2-40B4-BE49-F238E27FC236}">
                      <a16:creationId xmlns:a16="http://schemas.microsoft.com/office/drawing/2014/main" id="{E3A27B2E-4BA9-4496-8D6A-649BFDE91E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7" name="Picture 18">
                  <a:extLst>
                    <a:ext uri="{FF2B5EF4-FFF2-40B4-BE49-F238E27FC236}">
                      <a16:creationId xmlns:a16="http://schemas.microsoft.com/office/drawing/2014/main" id="{D14AEF48-543F-4688-B049-91B003C1A6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8" name="Picture 19">
                  <a:extLst>
                    <a:ext uri="{FF2B5EF4-FFF2-40B4-BE49-F238E27FC236}">
                      <a16:creationId xmlns:a16="http://schemas.microsoft.com/office/drawing/2014/main" id="{1C51E9D4-ECD2-4061-BAD3-0B235CE004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9" name="Picture 20">
                  <a:extLst>
                    <a:ext uri="{FF2B5EF4-FFF2-40B4-BE49-F238E27FC236}">
                      <a16:creationId xmlns:a16="http://schemas.microsoft.com/office/drawing/2014/main" id="{7976BBF1-AAF3-42D6-A578-D3659258E6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0" name="Picture 21">
                  <a:extLst>
                    <a:ext uri="{FF2B5EF4-FFF2-40B4-BE49-F238E27FC236}">
                      <a16:creationId xmlns:a16="http://schemas.microsoft.com/office/drawing/2014/main" id="{9EB22069-57EB-4A8A-8783-58B550861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1" name="Picture 22">
                  <a:extLst>
                    <a:ext uri="{FF2B5EF4-FFF2-40B4-BE49-F238E27FC236}">
                      <a16:creationId xmlns:a16="http://schemas.microsoft.com/office/drawing/2014/main" id="{5061FFBA-7A5F-4A46-B81A-E5B69EA9A5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2" name="Picture 23">
                  <a:extLst>
                    <a:ext uri="{FF2B5EF4-FFF2-40B4-BE49-F238E27FC236}">
                      <a16:creationId xmlns:a16="http://schemas.microsoft.com/office/drawing/2014/main" id="{ABDFC58F-EACA-42A7-9371-DBC944D1B5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0" name="Group 56">
                <a:extLst>
                  <a:ext uri="{FF2B5EF4-FFF2-40B4-BE49-F238E27FC236}">
                    <a16:creationId xmlns:a16="http://schemas.microsoft.com/office/drawing/2014/main" id="{F0E66DFF-610E-492C-9DF1-437BB8B771C4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53" name="Picture 14">
                  <a:extLst>
                    <a:ext uri="{FF2B5EF4-FFF2-40B4-BE49-F238E27FC236}">
                      <a16:creationId xmlns:a16="http://schemas.microsoft.com/office/drawing/2014/main" id="{5FDF7C24-950C-4826-B437-987F9E8F21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4" name="Picture 15">
                  <a:extLst>
                    <a:ext uri="{FF2B5EF4-FFF2-40B4-BE49-F238E27FC236}">
                      <a16:creationId xmlns:a16="http://schemas.microsoft.com/office/drawing/2014/main" id="{4D78EFCD-25A3-433C-AEC4-CDD443FE61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5" name="Picture 16">
                  <a:extLst>
                    <a:ext uri="{FF2B5EF4-FFF2-40B4-BE49-F238E27FC236}">
                      <a16:creationId xmlns:a16="http://schemas.microsoft.com/office/drawing/2014/main" id="{8FBD4983-A979-4F9B-9E1B-BC6F94404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6" name="Picture 17">
                  <a:extLst>
                    <a:ext uri="{FF2B5EF4-FFF2-40B4-BE49-F238E27FC236}">
                      <a16:creationId xmlns:a16="http://schemas.microsoft.com/office/drawing/2014/main" id="{033A5AFE-F39A-46D5-A798-6A2D5DDFB0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7" name="Picture 18">
                  <a:extLst>
                    <a:ext uri="{FF2B5EF4-FFF2-40B4-BE49-F238E27FC236}">
                      <a16:creationId xmlns:a16="http://schemas.microsoft.com/office/drawing/2014/main" id="{131F7D56-BBA1-42A5-AC9C-D876886247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8" name="Picture 19">
                  <a:extLst>
                    <a:ext uri="{FF2B5EF4-FFF2-40B4-BE49-F238E27FC236}">
                      <a16:creationId xmlns:a16="http://schemas.microsoft.com/office/drawing/2014/main" id="{00842A28-A4A8-4B4A-A89B-00F448D495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9" name="Picture 20">
                  <a:extLst>
                    <a:ext uri="{FF2B5EF4-FFF2-40B4-BE49-F238E27FC236}">
                      <a16:creationId xmlns:a16="http://schemas.microsoft.com/office/drawing/2014/main" id="{0B658CFC-EF98-4B15-B583-75F4733055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0" name="Picture 21">
                  <a:extLst>
                    <a:ext uri="{FF2B5EF4-FFF2-40B4-BE49-F238E27FC236}">
                      <a16:creationId xmlns:a16="http://schemas.microsoft.com/office/drawing/2014/main" id="{C5D13228-8A32-46B6-9C09-6D7516F7D9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1" name="Picture 22">
                  <a:extLst>
                    <a:ext uri="{FF2B5EF4-FFF2-40B4-BE49-F238E27FC236}">
                      <a16:creationId xmlns:a16="http://schemas.microsoft.com/office/drawing/2014/main" id="{4248C247-A7BE-4109-816E-49AC08867A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2" name="Picture 23">
                  <a:extLst>
                    <a:ext uri="{FF2B5EF4-FFF2-40B4-BE49-F238E27FC236}">
                      <a16:creationId xmlns:a16="http://schemas.microsoft.com/office/drawing/2014/main" id="{96F542A0-AAA6-41DC-BB75-58E12CF132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1" name="Group 56">
                <a:extLst>
                  <a:ext uri="{FF2B5EF4-FFF2-40B4-BE49-F238E27FC236}">
                    <a16:creationId xmlns:a16="http://schemas.microsoft.com/office/drawing/2014/main" id="{C0C0853C-2F57-417F-99F4-5DE83E2702A7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43" name="Picture 14">
                  <a:extLst>
                    <a:ext uri="{FF2B5EF4-FFF2-40B4-BE49-F238E27FC236}">
                      <a16:creationId xmlns:a16="http://schemas.microsoft.com/office/drawing/2014/main" id="{5F744C27-D2CC-457B-A0B6-489D4C8EF3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4" name="Picture 15">
                  <a:extLst>
                    <a:ext uri="{FF2B5EF4-FFF2-40B4-BE49-F238E27FC236}">
                      <a16:creationId xmlns:a16="http://schemas.microsoft.com/office/drawing/2014/main" id="{2E44E908-AE29-49AA-98F0-94CA980213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5" name="Picture 16">
                  <a:extLst>
                    <a:ext uri="{FF2B5EF4-FFF2-40B4-BE49-F238E27FC236}">
                      <a16:creationId xmlns:a16="http://schemas.microsoft.com/office/drawing/2014/main" id="{9D3D9A4A-70E4-41A0-B4E6-7186EC8C11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6" name="Picture 17">
                  <a:extLst>
                    <a:ext uri="{FF2B5EF4-FFF2-40B4-BE49-F238E27FC236}">
                      <a16:creationId xmlns:a16="http://schemas.microsoft.com/office/drawing/2014/main" id="{DD45B39F-737C-4AAC-9570-74013C5BAD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7" name="Picture 18">
                  <a:extLst>
                    <a:ext uri="{FF2B5EF4-FFF2-40B4-BE49-F238E27FC236}">
                      <a16:creationId xmlns:a16="http://schemas.microsoft.com/office/drawing/2014/main" id="{B6C58550-27C9-404A-AF67-1F2FEE8574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8" name="Picture 19">
                  <a:extLst>
                    <a:ext uri="{FF2B5EF4-FFF2-40B4-BE49-F238E27FC236}">
                      <a16:creationId xmlns:a16="http://schemas.microsoft.com/office/drawing/2014/main" id="{9E68D316-D518-4CB1-B0AA-0D73F06F0D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9" name="Picture 20">
                  <a:extLst>
                    <a:ext uri="{FF2B5EF4-FFF2-40B4-BE49-F238E27FC236}">
                      <a16:creationId xmlns:a16="http://schemas.microsoft.com/office/drawing/2014/main" id="{FBCF051E-84BA-4BC7-B452-6FFA54135A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0" name="Picture 21">
                  <a:extLst>
                    <a:ext uri="{FF2B5EF4-FFF2-40B4-BE49-F238E27FC236}">
                      <a16:creationId xmlns:a16="http://schemas.microsoft.com/office/drawing/2014/main" id="{FA52DE86-2B20-4B2E-98AD-3805DC1581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1" name="Picture 22">
                  <a:extLst>
                    <a:ext uri="{FF2B5EF4-FFF2-40B4-BE49-F238E27FC236}">
                      <a16:creationId xmlns:a16="http://schemas.microsoft.com/office/drawing/2014/main" id="{4F945086-4775-4B46-92AB-6FF04E78D9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2" name="Picture 23">
                  <a:extLst>
                    <a:ext uri="{FF2B5EF4-FFF2-40B4-BE49-F238E27FC236}">
                      <a16:creationId xmlns:a16="http://schemas.microsoft.com/office/drawing/2014/main" id="{6FB28343-50AF-46BA-8EA4-DA97B9D76E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2" name="Group 56">
                <a:extLst>
                  <a:ext uri="{FF2B5EF4-FFF2-40B4-BE49-F238E27FC236}">
                    <a16:creationId xmlns:a16="http://schemas.microsoft.com/office/drawing/2014/main" id="{50820889-0042-490C-92F1-256CEA87A30C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33" name="Picture 1432">
                  <a:extLst>
                    <a:ext uri="{FF2B5EF4-FFF2-40B4-BE49-F238E27FC236}">
                      <a16:creationId xmlns:a16="http://schemas.microsoft.com/office/drawing/2014/main" id="{D0C54BFA-A9BB-4F87-92F7-03BB94F051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4" name="Picture 1433">
                  <a:extLst>
                    <a:ext uri="{FF2B5EF4-FFF2-40B4-BE49-F238E27FC236}">
                      <a16:creationId xmlns:a16="http://schemas.microsoft.com/office/drawing/2014/main" id="{CDCD3135-05F8-4625-B549-4CC9631A71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5" name="Picture 1434">
                  <a:extLst>
                    <a:ext uri="{FF2B5EF4-FFF2-40B4-BE49-F238E27FC236}">
                      <a16:creationId xmlns:a16="http://schemas.microsoft.com/office/drawing/2014/main" id="{FFD18929-D4BD-4195-81E8-8276928983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6" name="Picture 1435">
                  <a:extLst>
                    <a:ext uri="{FF2B5EF4-FFF2-40B4-BE49-F238E27FC236}">
                      <a16:creationId xmlns:a16="http://schemas.microsoft.com/office/drawing/2014/main" id="{A8A9B1FC-3C3E-4E6D-849F-0A02446662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7" name="Picture 1436">
                  <a:extLst>
                    <a:ext uri="{FF2B5EF4-FFF2-40B4-BE49-F238E27FC236}">
                      <a16:creationId xmlns:a16="http://schemas.microsoft.com/office/drawing/2014/main" id="{E381FA17-629E-469E-9848-12368B5670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8" name="Picture 1437">
                  <a:extLst>
                    <a:ext uri="{FF2B5EF4-FFF2-40B4-BE49-F238E27FC236}">
                      <a16:creationId xmlns:a16="http://schemas.microsoft.com/office/drawing/2014/main" id="{5C25949C-74C2-4C1E-AA85-87B7066CB4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9" name="Picture 1438">
                  <a:extLst>
                    <a:ext uri="{FF2B5EF4-FFF2-40B4-BE49-F238E27FC236}">
                      <a16:creationId xmlns:a16="http://schemas.microsoft.com/office/drawing/2014/main" id="{D55882FA-1538-45A8-A02A-4A915E66D4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0" name="Picture 1439">
                  <a:extLst>
                    <a:ext uri="{FF2B5EF4-FFF2-40B4-BE49-F238E27FC236}">
                      <a16:creationId xmlns:a16="http://schemas.microsoft.com/office/drawing/2014/main" id="{37F3D50D-A6D8-4705-A15E-6D5CE1C038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1" name="Picture 1440">
                  <a:extLst>
                    <a:ext uri="{FF2B5EF4-FFF2-40B4-BE49-F238E27FC236}">
                      <a16:creationId xmlns:a16="http://schemas.microsoft.com/office/drawing/2014/main" id="{FD8AD602-F1F5-494D-83F3-FE4EEDE8A7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2" name="Picture 1441">
                  <a:extLst>
                    <a:ext uri="{FF2B5EF4-FFF2-40B4-BE49-F238E27FC236}">
                      <a16:creationId xmlns:a16="http://schemas.microsoft.com/office/drawing/2014/main" id="{B40A6EA3-F99F-45F6-AE4A-BFFAD912A8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419" name="Flowchart: Data 1418">
              <a:extLst>
                <a:ext uri="{FF2B5EF4-FFF2-40B4-BE49-F238E27FC236}">
                  <a16:creationId xmlns:a16="http://schemas.microsoft.com/office/drawing/2014/main" id="{8FB63217-138C-4C68-8B4C-99000A4D5970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20" name="Flowchart: Data 1419">
              <a:extLst>
                <a:ext uri="{FF2B5EF4-FFF2-40B4-BE49-F238E27FC236}">
                  <a16:creationId xmlns:a16="http://schemas.microsoft.com/office/drawing/2014/main" id="{14827660-5962-491C-9A58-AE85A22F5B30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21" name="Rectangle 1420">
              <a:extLst>
                <a:ext uri="{FF2B5EF4-FFF2-40B4-BE49-F238E27FC236}">
                  <a16:creationId xmlns:a16="http://schemas.microsoft.com/office/drawing/2014/main" id="{9BAC0BE2-AAF5-4242-A380-077A8B7B4453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2" name="Rectangle 1421">
              <a:extLst>
                <a:ext uri="{FF2B5EF4-FFF2-40B4-BE49-F238E27FC236}">
                  <a16:creationId xmlns:a16="http://schemas.microsoft.com/office/drawing/2014/main" id="{31E3E57A-9FDC-471F-9DBE-B51B8D03621C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33" name="Group 1532">
            <a:extLst>
              <a:ext uri="{FF2B5EF4-FFF2-40B4-BE49-F238E27FC236}">
                <a16:creationId xmlns:a16="http://schemas.microsoft.com/office/drawing/2014/main" id="{CCB947A1-63E9-49B2-A548-337E7B47DE32}"/>
              </a:ext>
            </a:extLst>
          </p:cNvPr>
          <p:cNvGrpSpPr/>
          <p:nvPr/>
        </p:nvGrpSpPr>
        <p:grpSpPr>
          <a:xfrm rot="10800000">
            <a:off x="2354385" y="3313326"/>
            <a:ext cx="1659716" cy="1650947"/>
            <a:chOff x="5820464" y="1376733"/>
            <a:chExt cx="1659716" cy="1650947"/>
          </a:xfrm>
        </p:grpSpPr>
        <p:grpSp>
          <p:nvGrpSpPr>
            <p:cNvPr id="1534" name="Group 1533">
              <a:extLst>
                <a:ext uri="{FF2B5EF4-FFF2-40B4-BE49-F238E27FC236}">
                  <a16:creationId xmlns:a16="http://schemas.microsoft.com/office/drawing/2014/main" id="{96027341-C3EF-4288-9BFD-8762E7168FBB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539" name="Group 56">
                <a:extLst>
                  <a:ext uri="{FF2B5EF4-FFF2-40B4-BE49-F238E27FC236}">
                    <a16:creationId xmlns:a16="http://schemas.microsoft.com/office/drawing/2014/main" id="{2BBBAA7E-D0B2-4F47-AB0A-267B6090C036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39" name="Picture 14">
                  <a:extLst>
                    <a:ext uri="{FF2B5EF4-FFF2-40B4-BE49-F238E27FC236}">
                      <a16:creationId xmlns:a16="http://schemas.microsoft.com/office/drawing/2014/main" id="{48F7EBD5-26EA-41A9-A683-FE39B40428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0" name="Picture 15">
                  <a:extLst>
                    <a:ext uri="{FF2B5EF4-FFF2-40B4-BE49-F238E27FC236}">
                      <a16:creationId xmlns:a16="http://schemas.microsoft.com/office/drawing/2014/main" id="{0D6A2D78-B6F6-4D6F-885F-9F3814B163D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1" name="Picture 16">
                  <a:extLst>
                    <a:ext uri="{FF2B5EF4-FFF2-40B4-BE49-F238E27FC236}">
                      <a16:creationId xmlns:a16="http://schemas.microsoft.com/office/drawing/2014/main" id="{BD95F669-A85E-4238-94F4-10AB50D4FC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2" name="Picture 17">
                  <a:extLst>
                    <a:ext uri="{FF2B5EF4-FFF2-40B4-BE49-F238E27FC236}">
                      <a16:creationId xmlns:a16="http://schemas.microsoft.com/office/drawing/2014/main" id="{408938A6-9A6C-41B3-A8AE-E31653B61C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3" name="Picture 18">
                  <a:extLst>
                    <a:ext uri="{FF2B5EF4-FFF2-40B4-BE49-F238E27FC236}">
                      <a16:creationId xmlns:a16="http://schemas.microsoft.com/office/drawing/2014/main" id="{7FF7BF8F-0F58-4BFC-A612-351EDE1A16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4" name="Picture 19">
                  <a:extLst>
                    <a:ext uri="{FF2B5EF4-FFF2-40B4-BE49-F238E27FC236}">
                      <a16:creationId xmlns:a16="http://schemas.microsoft.com/office/drawing/2014/main" id="{3EA1E08E-55DA-43D3-9C3C-0677C382B0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5" name="Picture 20">
                  <a:extLst>
                    <a:ext uri="{FF2B5EF4-FFF2-40B4-BE49-F238E27FC236}">
                      <a16:creationId xmlns:a16="http://schemas.microsoft.com/office/drawing/2014/main" id="{0E4609B3-FAB2-42D7-88F6-BE68609025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6" name="Picture 21">
                  <a:extLst>
                    <a:ext uri="{FF2B5EF4-FFF2-40B4-BE49-F238E27FC236}">
                      <a16:creationId xmlns:a16="http://schemas.microsoft.com/office/drawing/2014/main" id="{B75B5359-1802-4EF1-B545-F1949ABF83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7" name="Picture 22">
                  <a:extLst>
                    <a:ext uri="{FF2B5EF4-FFF2-40B4-BE49-F238E27FC236}">
                      <a16:creationId xmlns:a16="http://schemas.microsoft.com/office/drawing/2014/main" id="{B06ED19B-2B0F-40C9-9D95-3FAC49055F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8" name="Picture 23">
                  <a:extLst>
                    <a:ext uri="{FF2B5EF4-FFF2-40B4-BE49-F238E27FC236}">
                      <a16:creationId xmlns:a16="http://schemas.microsoft.com/office/drawing/2014/main" id="{2C56D6F1-4744-4217-A089-DA0CC8EB27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0" name="Group 56">
                <a:extLst>
                  <a:ext uri="{FF2B5EF4-FFF2-40B4-BE49-F238E27FC236}">
                    <a16:creationId xmlns:a16="http://schemas.microsoft.com/office/drawing/2014/main" id="{1B0CDE5F-5CAE-4E95-A408-EF3B62E37B10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29" name="Picture 14">
                  <a:extLst>
                    <a:ext uri="{FF2B5EF4-FFF2-40B4-BE49-F238E27FC236}">
                      <a16:creationId xmlns:a16="http://schemas.microsoft.com/office/drawing/2014/main" id="{35AEB2E0-3C06-43F2-82D6-3E7D5FF080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0" name="Picture 15">
                  <a:extLst>
                    <a:ext uri="{FF2B5EF4-FFF2-40B4-BE49-F238E27FC236}">
                      <a16:creationId xmlns:a16="http://schemas.microsoft.com/office/drawing/2014/main" id="{295FD2A0-517E-4740-9255-FF7A972C00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1" name="Picture 16">
                  <a:extLst>
                    <a:ext uri="{FF2B5EF4-FFF2-40B4-BE49-F238E27FC236}">
                      <a16:creationId xmlns:a16="http://schemas.microsoft.com/office/drawing/2014/main" id="{543BD035-2107-40D3-87C3-98684A06DA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2" name="Picture 17">
                  <a:extLst>
                    <a:ext uri="{FF2B5EF4-FFF2-40B4-BE49-F238E27FC236}">
                      <a16:creationId xmlns:a16="http://schemas.microsoft.com/office/drawing/2014/main" id="{05DD2EE8-D756-4BBD-BB67-C0D0406D7E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3" name="Picture 18">
                  <a:extLst>
                    <a:ext uri="{FF2B5EF4-FFF2-40B4-BE49-F238E27FC236}">
                      <a16:creationId xmlns:a16="http://schemas.microsoft.com/office/drawing/2014/main" id="{3574C73C-171E-413C-8AAC-0848B901E8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4" name="Picture 19">
                  <a:extLst>
                    <a:ext uri="{FF2B5EF4-FFF2-40B4-BE49-F238E27FC236}">
                      <a16:creationId xmlns:a16="http://schemas.microsoft.com/office/drawing/2014/main" id="{6CC9EE83-2C61-42BD-AB05-51BD655646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5" name="Picture 20">
                  <a:extLst>
                    <a:ext uri="{FF2B5EF4-FFF2-40B4-BE49-F238E27FC236}">
                      <a16:creationId xmlns:a16="http://schemas.microsoft.com/office/drawing/2014/main" id="{D016964C-1842-4009-8C2C-6343EB6109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6" name="Picture 21">
                  <a:extLst>
                    <a:ext uri="{FF2B5EF4-FFF2-40B4-BE49-F238E27FC236}">
                      <a16:creationId xmlns:a16="http://schemas.microsoft.com/office/drawing/2014/main" id="{DB1BD1F9-3F4A-497F-94A2-AE408612A4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7" name="Picture 22">
                  <a:extLst>
                    <a:ext uri="{FF2B5EF4-FFF2-40B4-BE49-F238E27FC236}">
                      <a16:creationId xmlns:a16="http://schemas.microsoft.com/office/drawing/2014/main" id="{C221F77E-DCD7-41FA-81E7-6A2BC1976D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8" name="Picture 23">
                  <a:extLst>
                    <a:ext uri="{FF2B5EF4-FFF2-40B4-BE49-F238E27FC236}">
                      <a16:creationId xmlns:a16="http://schemas.microsoft.com/office/drawing/2014/main" id="{E9B8D745-5B9B-4E6F-BFF3-C978AC029C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1" name="Group 56">
                <a:extLst>
                  <a:ext uri="{FF2B5EF4-FFF2-40B4-BE49-F238E27FC236}">
                    <a16:creationId xmlns:a16="http://schemas.microsoft.com/office/drawing/2014/main" id="{7A634137-5DA7-4F46-9B12-E62C6D8B09E2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19" name="Picture 14">
                  <a:extLst>
                    <a:ext uri="{FF2B5EF4-FFF2-40B4-BE49-F238E27FC236}">
                      <a16:creationId xmlns:a16="http://schemas.microsoft.com/office/drawing/2014/main" id="{CC2B688F-82C4-482C-953B-9E84BE1A52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0" name="Picture 15">
                  <a:extLst>
                    <a:ext uri="{FF2B5EF4-FFF2-40B4-BE49-F238E27FC236}">
                      <a16:creationId xmlns:a16="http://schemas.microsoft.com/office/drawing/2014/main" id="{75243836-DA8B-469F-A0A8-6385E4A54C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1" name="Picture 16">
                  <a:extLst>
                    <a:ext uri="{FF2B5EF4-FFF2-40B4-BE49-F238E27FC236}">
                      <a16:creationId xmlns:a16="http://schemas.microsoft.com/office/drawing/2014/main" id="{11A8FC38-FB89-474C-B54C-59700838DE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2" name="Picture 17">
                  <a:extLst>
                    <a:ext uri="{FF2B5EF4-FFF2-40B4-BE49-F238E27FC236}">
                      <a16:creationId xmlns:a16="http://schemas.microsoft.com/office/drawing/2014/main" id="{CE85CFE6-7A53-4381-91DC-020574A089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3" name="Picture 18">
                  <a:extLst>
                    <a:ext uri="{FF2B5EF4-FFF2-40B4-BE49-F238E27FC236}">
                      <a16:creationId xmlns:a16="http://schemas.microsoft.com/office/drawing/2014/main" id="{285E75C3-9056-4DB1-82DB-753155FB63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4" name="Picture 19">
                  <a:extLst>
                    <a:ext uri="{FF2B5EF4-FFF2-40B4-BE49-F238E27FC236}">
                      <a16:creationId xmlns:a16="http://schemas.microsoft.com/office/drawing/2014/main" id="{5971B4DF-410C-4E49-B7AB-2A4E3B958C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5" name="Picture 20">
                  <a:extLst>
                    <a:ext uri="{FF2B5EF4-FFF2-40B4-BE49-F238E27FC236}">
                      <a16:creationId xmlns:a16="http://schemas.microsoft.com/office/drawing/2014/main" id="{86C7C01A-57D6-4C99-A3AD-B9E07872FF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6" name="Picture 21">
                  <a:extLst>
                    <a:ext uri="{FF2B5EF4-FFF2-40B4-BE49-F238E27FC236}">
                      <a16:creationId xmlns:a16="http://schemas.microsoft.com/office/drawing/2014/main" id="{F4B77678-B772-4AF4-A895-2BEEBDE3AC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7" name="Picture 22">
                  <a:extLst>
                    <a:ext uri="{FF2B5EF4-FFF2-40B4-BE49-F238E27FC236}">
                      <a16:creationId xmlns:a16="http://schemas.microsoft.com/office/drawing/2014/main" id="{782BACB3-76CE-4C10-83AC-B5A96E28CA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8" name="Picture 23">
                  <a:extLst>
                    <a:ext uri="{FF2B5EF4-FFF2-40B4-BE49-F238E27FC236}">
                      <a16:creationId xmlns:a16="http://schemas.microsoft.com/office/drawing/2014/main" id="{67D9E094-69D7-4567-A2A0-5B1A229659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2" name="Group 56">
                <a:extLst>
                  <a:ext uri="{FF2B5EF4-FFF2-40B4-BE49-F238E27FC236}">
                    <a16:creationId xmlns:a16="http://schemas.microsoft.com/office/drawing/2014/main" id="{2ED6C4A7-05E6-4347-876F-06A87D3BEE0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09" name="Picture 14">
                  <a:extLst>
                    <a:ext uri="{FF2B5EF4-FFF2-40B4-BE49-F238E27FC236}">
                      <a16:creationId xmlns:a16="http://schemas.microsoft.com/office/drawing/2014/main" id="{5A71DBCF-8DC9-458A-8993-5FDAC9F4F8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0" name="Picture 15">
                  <a:extLst>
                    <a:ext uri="{FF2B5EF4-FFF2-40B4-BE49-F238E27FC236}">
                      <a16:creationId xmlns:a16="http://schemas.microsoft.com/office/drawing/2014/main" id="{47213DF3-B0D0-4D92-9965-36BCDC8B69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1" name="Picture 16">
                  <a:extLst>
                    <a:ext uri="{FF2B5EF4-FFF2-40B4-BE49-F238E27FC236}">
                      <a16:creationId xmlns:a16="http://schemas.microsoft.com/office/drawing/2014/main" id="{F738CEF3-228B-424C-A808-97677D90FB4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2" name="Picture 17">
                  <a:extLst>
                    <a:ext uri="{FF2B5EF4-FFF2-40B4-BE49-F238E27FC236}">
                      <a16:creationId xmlns:a16="http://schemas.microsoft.com/office/drawing/2014/main" id="{9D3F37A0-CCE4-4243-BC0C-7D8D8B309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3" name="Picture 18">
                  <a:extLst>
                    <a:ext uri="{FF2B5EF4-FFF2-40B4-BE49-F238E27FC236}">
                      <a16:creationId xmlns:a16="http://schemas.microsoft.com/office/drawing/2014/main" id="{A65DFC37-C826-449B-9DDD-1C119FFCAD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4" name="Picture 19">
                  <a:extLst>
                    <a:ext uri="{FF2B5EF4-FFF2-40B4-BE49-F238E27FC236}">
                      <a16:creationId xmlns:a16="http://schemas.microsoft.com/office/drawing/2014/main" id="{14B49DE2-ACF0-4586-9E15-531152F96B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5" name="Picture 20">
                  <a:extLst>
                    <a:ext uri="{FF2B5EF4-FFF2-40B4-BE49-F238E27FC236}">
                      <a16:creationId xmlns:a16="http://schemas.microsoft.com/office/drawing/2014/main" id="{BCE007A5-8B5E-47AC-9DA1-E501471356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6" name="Picture 21">
                  <a:extLst>
                    <a:ext uri="{FF2B5EF4-FFF2-40B4-BE49-F238E27FC236}">
                      <a16:creationId xmlns:a16="http://schemas.microsoft.com/office/drawing/2014/main" id="{666B0935-C108-46FC-9BB4-F2EDD7350E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7" name="Picture 22">
                  <a:extLst>
                    <a:ext uri="{FF2B5EF4-FFF2-40B4-BE49-F238E27FC236}">
                      <a16:creationId xmlns:a16="http://schemas.microsoft.com/office/drawing/2014/main" id="{1389C83F-D24E-4122-82A4-9FC05539FD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8" name="Picture 23">
                  <a:extLst>
                    <a:ext uri="{FF2B5EF4-FFF2-40B4-BE49-F238E27FC236}">
                      <a16:creationId xmlns:a16="http://schemas.microsoft.com/office/drawing/2014/main" id="{C869760C-33FD-47A7-BDD5-849506EA7E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3" name="Group 56">
                <a:extLst>
                  <a:ext uri="{FF2B5EF4-FFF2-40B4-BE49-F238E27FC236}">
                    <a16:creationId xmlns:a16="http://schemas.microsoft.com/office/drawing/2014/main" id="{7A853DA9-5325-4BFC-8A07-0CF9969F6CC1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99" name="Picture 14">
                  <a:extLst>
                    <a:ext uri="{FF2B5EF4-FFF2-40B4-BE49-F238E27FC236}">
                      <a16:creationId xmlns:a16="http://schemas.microsoft.com/office/drawing/2014/main" id="{2D803114-C4BB-4181-86F5-9B13AAA706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0" name="Picture 15">
                  <a:extLst>
                    <a:ext uri="{FF2B5EF4-FFF2-40B4-BE49-F238E27FC236}">
                      <a16:creationId xmlns:a16="http://schemas.microsoft.com/office/drawing/2014/main" id="{BFCA1BAE-3377-4E9C-A456-7AF073A7D6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1" name="Picture 16">
                  <a:extLst>
                    <a:ext uri="{FF2B5EF4-FFF2-40B4-BE49-F238E27FC236}">
                      <a16:creationId xmlns:a16="http://schemas.microsoft.com/office/drawing/2014/main" id="{E981D5A1-B0A4-4472-9138-9AB2D6DDD5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2" name="Picture 17">
                  <a:extLst>
                    <a:ext uri="{FF2B5EF4-FFF2-40B4-BE49-F238E27FC236}">
                      <a16:creationId xmlns:a16="http://schemas.microsoft.com/office/drawing/2014/main" id="{7CAA25C9-69AF-459C-8610-8B186C903D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3" name="Picture 18">
                  <a:extLst>
                    <a:ext uri="{FF2B5EF4-FFF2-40B4-BE49-F238E27FC236}">
                      <a16:creationId xmlns:a16="http://schemas.microsoft.com/office/drawing/2014/main" id="{BD00AA1F-A271-48F0-B803-B832D2AA7A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4" name="Picture 19">
                  <a:extLst>
                    <a:ext uri="{FF2B5EF4-FFF2-40B4-BE49-F238E27FC236}">
                      <a16:creationId xmlns:a16="http://schemas.microsoft.com/office/drawing/2014/main" id="{CE328573-F667-4F2E-8DD3-0FC18FC119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5" name="Picture 20">
                  <a:extLst>
                    <a:ext uri="{FF2B5EF4-FFF2-40B4-BE49-F238E27FC236}">
                      <a16:creationId xmlns:a16="http://schemas.microsoft.com/office/drawing/2014/main" id="{B40BE4FC-A3A0-4F69-9C04-E3E0D6F3DE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6" name="Picture 21">
                  <a:extLst>
                    <a:ext uri="{FF2B5EF4-FFF2-40B4-BE49-F238E27FC236}">
                      <a16:creationId xmlns:a16="http://schemas.microsoft.com/office/drawing/2014/main" id="{1A299D75-8D24-4BC7-AE6D-6B514EDA7E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7" name="Picture 22">
                  <a:extLst>
                    <a:ext uri="{FF2B5EF4-FFF2-40B4-BE49-F238E27FC236}">
                      <a16:creationId xmlns:a16="http://schemas.microsoft.com/office/drawing/2014/main" id="{F14B76BD-CC65-4ADE-B494-E2A916B303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8" name="Picture 23">
                  <a:extLst>
                    <a:ext uri="{FF2B5EF4-FFF2-40B4-BE49-F238E27FC236}">
                      <a16:creationId xmlns:a16="http://schemas.microsoft.com/office/drawing/2014/main" id="{4042D357-736D-4A6B-80FE-66AB70C8A2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4" name="Group 56">
                <a:extLst>
                  <a:ext uri="{FF2B5EF4-FFF2-40B4-BE49-F238E27FC236}">
                    <a16:creationId xmlns:a16="http://schemas.microsoft.com/office/drawing/2014/main" id="{E7705BE1-F85B-43C4-81D3-116F66F83828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89" name="Picture 14">
                  <a:extLst>
                    <a:ext uri="{FF2B5EF4-FFF2-40B4-BE49-F238E27FC236}">
                      <a16:creationId xmlns:a16="http://schemas.microsoft.com/office/drawing/2014/main" id="{3A001BBF-2C37-46A4-886E-ACC5D8E5FF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0" name="Picture 15">
                  <a:extLst>
                    <a:ext uri="{FF2B5EF4-FFF2-40B4-BE49-F238E27FC236}">
                      <a16:creationId xmlns:a16="http://schemas.microsoft.com/office/drawing/2014/main" id="{771A71DD-0E9F-4F28-BF89-70E625CE4A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1" name="Picture 16">
                  <a:extLst>
                    <a:ext uri="{FF2B5EF4-FFF2-40B4-BE49-F238E27FC236}">
                      <a16:creationId xmlns:a16="http://schemas.microsoft.com/office/drawing/2014/main" id="{DC3CFC73-2BD7-451D-82B4-B826352BFA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2" name="Picture 17">
                  <a:extLst>
                    <a:ext uri="{FF2B5EF4-FFF2-40B4-BE49-F238E27FC236}">
                      <a16:creationId xmlns:a16="http://schemas.microsoft.com/office/drawing/2014/main" id="{EB835A4B-621D-42FE-AF36-096359B7F6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3" name="Picture 18">
                  <a:extLst>
                    <a:ext uri="{FF2B5EF4-FFF2-40B4-BE49-F238E27FC236}">
                      <a16:creationId xmlns:a16="http://schemas.microsoft.com/office/drawing/2014/main" id="{A2AE0989-7721-4F39-80A9-2B052502B4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4" name="Picture 19">
                  <a:extLst>
                    <a:ext uri="{FF2B5EF4-FFF2-40B4-BE49-F238E27FC236}">
                      <a16:creationId xmlns:a16="http://schemas.microsoft.com/office/drawing/2014/main" id="{A903DF2D-EA1F-4025-9088-F28463CE3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5" name="Picture 20">
                  <a:extLst>
                    <a:ext uri="{FF2B5EF4-FFF2-40B4-BE49-F238E27FC236}">
                      <a16:creationId xmlns:a16="http://schemas.microsoft.com/office/drawing/2014/main" id="{CDD98328-1363-4B3F-9E36-8D4F33FFBF5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6" name="Picture 21">
                  <a:extLst>
                    <a:ext uri="{FF2B5EF4-FFF2-40B4-BE49-F238E27FC236}">
                      <a16:creationId xmlns:a16="http://schemas.microsoft.com/office/drawing/2014/main" id="{E7B2A3E9-A7B7-4BFB-887E-27AEE37154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7" name="Picture 22">
                  <a:extLst>
                    <a:ext uri="{FF2B5EF4-FFF2-40B4-BE49-F238E27FC236}">
                      <a16:creationId xmlns:a16="http://schemas.microsoft.com/office/drawing/2014/main" id="{F3C72E0B-106A-4D64-BA1C-52277668DA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8" name="Picture 23">
                  <a:extLst>
                    <a:ext uri="{FF2B5EF4-FFF2-40B4-BE49-F238E27FC236}">
                      <a16:creationId xmlns:a16="http://schemas.microsoft.com/office/drawing/2014/main" id="{B03AC285-00F4-4427-9B35-5B8DDD3E62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5" name="Group 56">
                <a:extLst>
                  <a:ext uri="{FF2B5EF4-FFF2-40B4-BE49-F238E27FC236}">
                    <a16:creationId xmlns:a16="http://schemas.microsoft.com/office/drawing/2014/main" id="{20E49CB4-F330-4EAE-B293-CA5B26C60CC1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79" name="Picture 14">
                  <a:extLst>
                    <a:ext uri="{FF2B5EF4-FFF2-40B4-BE49-F238E27FC236}">
                      <a16:creationId xmlns:a16="http://schemas.microsoft.com/office/drawing/2014/main" id="{C905FDFA-74E1-44FE-BA8D-55468CAECB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0" name="Picture 15">
                  <a:extLst>
                    <a:ext uri="{FF2B5EF4-FFF2-40B4-BE49-F238E27FC236}">
                      <a16:creationId xmlns:a16="http://schemas.microsoft.com/office/drawing/2014/main" id="{39489E40-CC45-4EF3-88A3-8972F7F271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1" name="Picture 16">
                  <a:extLst>
                    <a:ext uri="{FF2B5EF4-FFF2-40B4-BE49-F238E27FC236}">
                      <a16:creationId xmlns:a16="http://schemas.microsoft.com/office/drawing/2014/main" id="{F9AD13ED-796E-454E-B7D6-D4D88CE775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2" name="Picture 17">
                  <a:extLst>
                    <a:ext uri="{FF2B5EF4-FFF2-40B4-BE49-F238E27FC236}">
                      <a16:creationId xmlns:a16="http://schemas.microsoft.com/office/drawing/2014/main" id="{8B04EA55-7B8F-427A-A566-BEF9B8A30C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3" name="Picture 18">
                  <a:extLst>
                    <a:ext uri="{FF2B5EF4-FFF2-40B4-BE49-F238E27FC236}">
                      <a16:creationId xmlns:a16="http://schemas.microsoft.com/office/drawing/2014/main" id="{6C79584F-75C4-4D92-B893-55038B0AC5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4" name="Picture 19">
                  <a:extLst>
                    <a:ext uri="{FF2B5EF4-FFF2-40B4-BE49-F238E27FC236}">
                      <a16:creationId xmlns:a16="http://schemas.microsoft.com/office/drawing/2014/main" id="{B277CBE1-8D3D-4D74-9215-BDA8BB8C33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5" name="Picture 20">
                  <a:extLst>
                    <a:ext uri="{FF2B5EF4-FFF2-40B4-BE49-F238E27FC236}">
                      <a16:creationId xmlns:a16="http://schemas.microsoft.com/office/drawing/2014/main" id="{CA68D79A-2F52-4009-A12B-11568FF53D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6" name="Picture 21">
                  <a:extLst>
                    <a:ext uri="{FF2B5EF4-FFF2-40B4-BE49-F238E27FC236}">
                      <a16:creationId xmlns:a16="http://schemas.microsoft.com/office/drawing/2014/main" id="{C462CFB2-6E91-4A8E-B3A2-2861B36A05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7" name="Picture 22">
                  <a:extLst>
                    <a:ext uri="{FF2B5EF4-FFF2-40B4-BE49-F238E27FC236}">
                      <a16:creationId xmlns:a16="http://schemas.microsoft.com/office/drawing/2014/main" id="{2B490982-A056-4DC3-8175-AF31C8E97B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8" name="Picture 23">
                  <a:extLst>
                    <a:ext uri="{FF2B5EF4-FFF2-40B4-BE49-F238E27FC236}">
                      <a16:creationId xmlns:a16="http://schemas.microsoft.com/office/drawing/2014/main" id="{448328FD-2110-4B89-AF0F-35B6A579BA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6" name="Group 56">
                <a:extLst>
                  <a:ext uri="{FF2B5EF4-FFF2-40B4-BE49-F238E27FC236}">
                    <a16:creationId xmlns:a16="http://schemas.microsoft.com/office/drawing/2014/main" id="{4DC8FE1C-79BF-4467-975C-F3FB6D02D279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69" name="Picture 14">
                  <a:extLst>
                    <a:ext uri="{FF2B5EF4-FFF2-40B4-BE49-F238E27FC236}">
                      <a16:creationId xmlns:a16="http://schemas.microsoft.com/office/drawing/2014/main" id="{0CC3A06B-A394-4A79-BE14-36AC8E2C2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0" name="Picture 15">
                  <a:extLst>
                    <a:ext uri="{FF2B5EF4-FFF2-40B4-BE49-F238E27FC236}">
                      <a16:creationId xmlns:a16="http://schemas.microsoft.com/office/drawing/2014/main" id="{77BF492B-EB6A-4CA4-A078-E97DCCB5CD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1" name="Picture 16">
                  <a:extLst>
                    <a:ext uri="{FF2B5EF4-FFF2-40B4-BE49-F238E27FC236}">
                      <a16:creationId xmlns:a16="http://schemas.microsoft.com/office/drawing/2014/main" id="{8BF08D0D-F26A-4028-A820-5667A4E5DC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2" name="Picture 17">
                  <a:extLst>
                    <a:ext uri="{FF2B5EF4-FFF2-40B4-BE49-F238E27FC236}">
                      <a16:creationId xmlns:a16="http://schemas.microsoft.com/office/drawing/2014/main" id="{47FD4E35-64CC-4A51-BB65-7402B2879B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3" name="Picture 18">
                  <a:extLst>
                    <a:ext uri="{FF2B5EF4-FFF2-40B4-BE49-F238E27FC236}">
                      <a16:creationId xmlns:a16="http://schemas.microsoft.com/office/drawing/2014/main" id="{EF97F492-995E-4BFC-9D1F-D1D0C4CC2D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4" name="Picture 19">
                  <a:extLst>
                    <a:ext uri="{FF2B5EF4-FFF2-40B4-BE49-F238E27FC236}">
                      <a16:creationId xmlns:a16="http://schemas.microsoft.com/office/drawing/2014/main" id="{321F5FAF-9EF5-432C-A857-321E65D65B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5" name="Picture 20">
                  <a:extLst>
                    <a:ext uri="{FF2B5EF4-FFF2-40B4-BE49-F238E27FC236}">
                      <a16:creationId xmlns:a16="http://schemas.microsoft.com/office/drawing/2014/main" id="{119206AC-D41D-4CE1-9EA1-66C31AAE75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6" name="Picture 21">
                  <a:extLst>
                    <a:ext uri="{FF2B5EF4-FFF2-40B4-BE49-F238E27FC236}">
                      <a16:creationId xmlns:a16="http://schemas.microsoft.com/office/drawing/2014/main" id="{031BA5FC-9790-4BD8-862E-C418A2E388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7" name="Picture 22">
                  <a:extLst>
                    <a:ext uri="{FF2B5EF4-FFF2-40B4-BE49-F238E27FC236}">
                      <a16:creationId xmlns:a16="http://schemas.microsoft.com/office/drawing/2014/main" id="{B9DE20B4-E594-4546-870A-3E3248F00C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8" name="Picture 23">
                  <a:extLst>
                    <a:ext uri="{FF2B5EF4-FFF2-40B4-BE49-F238E27FC236}">
                      <a16:creationId xmlns:a16="http://schemas.microsoft.com/office/drawing/2014/main" id="{0151CC5F-E8BA-41EF-BCFB-105A7F4E64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7" name="Group 56">
                <a:extLst>
                  <a:ext uri="{FF2B5EF4-FFF2-40B4-BE49-F238E27FC236}">
                    <a16:creationId xmlns:a16="http://schemas.microsoft.com/office/drawing/2014/main" id="{1B05B2D3-2AF2-4C7D-B818-97D550CC9269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59" name="Picture 14">
                  <a:extLst>
                    <a:ext uri="{FF2B5EF4-FFF2-40B4-BE49-F238E27FC236}">
                      <a16:creationId xmlns:a16="http://schemas.microsoft.com/office/drawing/2014/main" id="{FBBA3E33-2EBF-4A33-97B9-1BCA2D3718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0" name="Picture 15">
                  <a:extLst>
                    <a:ext uri="{FF2B5EF4-FFF2-40B4-BE49-F238E27FC236}">
                      <a16:creationId xmlns:a16="http://schemas.microsoft.com/office/drawing/2014/main" id="{BC7C2119-57BD-49E4-ACB9-EF4D798BD51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1" name="Picture 16">
                  <a:extLst>
                    <a:ext uri="{FF2B5EF4-FFF2-40B4-BE49-F238E27FC236}">
                      <a16:creationId xmlns:a16="http://schemas.microsoft.com/office/drawing/2014/main" id="{8C00F3DD-A5E1-4D3A-A81A-753111F6A2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2" name="Picture 17">
                  <a:extLst>
                    <a:ext uri="{FF2B5EF4-FFF2-40B4-BE49-F238E27FC236}">
                      <a16:creationId xmlns:a16="http://schemas.microsoft.com/office/drawing/2014/main" id="{7E880317-E33C-4F80-A462-989FB17A5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3" name="Picture 18">
                  <a:extLst>
                    <a:ext uri="{FF2B5EF4-FFF2-40B4-BE49-F238E27FC236}">
                      <a16:creationId xmlns:a16="http://schemas.microsoft.com/office/drawing/2014/main" id="{D021AAF2-4C1F-468B-B833-1B163AC4BB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4" name="Picture 19">
                  <a:extLst>
                    <a:ext uri="{FF2B5EF4-FFF2-40B4-BE49-F238E27FC236}">
                      <a16:creationId xmlns:a16="http://schemas.microsoft.com/office/drawing/2014/main" id="{404E82E7-DB2B-453E-B446-76DF12861C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5" name="Picture 20">
                  <a:extLst>
                    <a:ext uri="{FF2B5EF4-FFF2-40B4-BE49-F238E27FC236}">
                      <a16:creationId xmlns:a16="http://schemas.microsoft.com/office/drawing/2014/main" id="{F80ED281-0540-4009-B75B-B5C4088F42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6" name="Picture 21">
                  <a:extLst>
                    <a:ext uri="{FF2B5EF4-FFF2-40B4-BE49-F238E27FC236}">
                      <a16:creationId xmlns:a16="http://schemas.microsoft.com/office/drawing/2014/main" id="{97F62E9C-9219-4ECA-AF2C-3FB5F61B2A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7" name="Picture 22">
                  <a:extLst>
                    <a:ext uri="{FF2B5EF4-FFF2-40B4-BE49-F238E27FC236}">
                      <a16:creationId xmlns:a16="http://schemas.microsoft.com/office/drawing/2014/main" id="{12C4B556-36E5-45FB-8274-03308F4CF8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8" name="Picture 23">
                  <a:extLst>
                    <a:ext uri="{FF2B5EF4-FFF2-40B4-BE49-F238E27FC236}">
                      <a16:creationId xmlns:a16="http://schemas.microsoft.com/office/drawing/2014/main" id="{AD5F09FD-B1D0-4680-BA8F-C79A082681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8" name="Group 56">
                <a:extLst>
                  <a:ext uri="{FF2B5EF4-FFF2-40B4-BE49-F238E27FC236}">
                    <a16:creationId xmlns:a16="http://schemas.microsoft.com/office/drawing/2014/main" id="{35F7DE74-52A9-4BD6-BD24-231C55FE91D4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49" name="Picture 1548">
                  <a:extLst>
                    <a:ext uri="{FF2B5EF4-FFF2-40B4-BE49-F238E27FC236}">
                      <a16:creationId xmlns:a16="http://schemas.microsoft.com/office/drawing/2014/main" id="{419467C1-46B3-4A1C-930B-7CBFCEA1FC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0" name="Picture 1549">
                  <a:extLst>
                    <a:ext uri="{FF2B5EF4-FFF2-40B4-BE49-F238E27FC236}">
                      <a16:creationId xmlns:a16="http://schemas.microsoft.com/office/drawing/2014/main" id="{BA38A9A4-CA6D-4175-937D-4F231EE11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1" name="Picture 1550">
                  <a:extLst>
                    <a:ext uri="{FF2B5EF4-FFF2-40B4-BE49-F238E27FC236}">
                      <a16:creationId xmlns:a16="http://schemas.microsoft.com/office/drawing/2014/main" id="{74D50592-B11D-4A19-9491-0497AAF60E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2" name="Picture 1551">
                  <a:extLst>
                    <a:ext uri="{FF2B5EF4-FFF2-40B4-BE49-F238E27FC236}">
                      <a16:creationId xmlns:a16="http://schemas.microsoft.com/office/drawing/2014/main" id="{3C11D064-05B9-4BC2-ACB8-480E5DFFBC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3" name="Picture 1552">
                  <a:extLst>
                    <a:ext uri="{FF2B5EF4-FFF2-40B4-BE49-F238E27FC236}">
                      <a16:creationId xmlns:a16="http://schemas.microsoft.com/office/drawing/2014/main" id="{2E264603-DD06-4DDD-B2A0-CCAB01FAA4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4" name="Picture 1553">
                  <a:extLst>
                    <a:ext uri="{FF2B5EF4-FFF2-40B4-BE49-F238E27FC236}">
                      <a16:creationId xmlns:a16="http://schemas.microsoft.com/office/drawing/2014/main" id="{23E67CBA-9BF8-4EFF-9F6F-04CFA908A5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5" name="Picture 1554">
                  <a:extLst>
                    <a:ext uri="{FF2B5EF4-FFF2-40B4-BE49-F238E27FC236}">
                      <a16:creationId xmlns:a16="http://schemas.microsoft.com/office/drawing/2014/main" id="{C38A435F-58F5-419E-9365-B3453CC7F7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6" name="Picture 1555">
                  <a:extLst>
                    <a:ext uri="{FF2B5EF4-FFF2-40B4-BE49-F238E27FC236}">
                      <a16:creationId xmlns:a16="http://schemas.microsoft.com/office/drawing/2014/main" id="{4C34D301-F35E-4A50-8BC6-44B00310897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7" name="Picture 1556">
                  <a:extLst>
                    <a:ext uri="{FF2B5EF4-FFF2-40B4-BE49-F238E27FC236}">
                      <a16:creationId xmlns:a16="http://schemas.microsoft.com/office/drawing/2014/main" id="{550DBF96-1774-48E5-BD41-C4DB218D63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8" name="Picture 1557">
                  <a:extLst>
                    <a:ext uri="{FF2B5EF4-FFF2-40B4-BE49-F238E27FC236}">
                      <a16:creationId xmlns:a16="http://schemas.microsoft.com/office/drawing/2014/main" id="{5971985D-C838-4425-89B9-9B6ED86207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535" name="Flowchart: Data 1534">
              <a:extLst>
                <a:ext uri="{FF2B5EF4-FFF2-40B4-BE49-F238E27FC236}">
                  <a16:creationId xmlns:a16="http://schemas.microsoft.com/office/drawing/2014/main" id="{A954362B-366B-4DA9-B347-44EB81E98A9A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36" name="Flowchart: Data 1535">
              <a:extLst>
                <a:ext uri="{FF2B5EF4-FFF2-40B4-BE49-F238E27FC236}">
                  <a16:creationId xmlns:a16="http://schemas.microsoft.com/office/drawing/2014/main" id="{A428BABD-6D71-41B1-83C6-8D5405863E62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37" name="Rectangle 1536">
              <a:extLst>
                <a:ext uri="{FF2B5EF4-FFF2-40B4-BE49-F238E27FC236}">
                  <a16:creationId xmlns:a16="http://schemas.microsoft.com/office/drawing/2014/main" id="{C5196361-69CF-4DEE-B172-3DE26355D579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8" name="Rectangle 1537">
              <a:extLst>
                <a:ext uri="{FF2B5EF4-FFF2-40B4-BE49-F238E27FC236}">
                  <a16:creationId xmlns:a16="http://schemas.microsoft.com/office/drawing/2014/main" id="{6CCCAC25-BC56-492B-A75E-9563A1703CEC}"/>
                </a:ext>
              </a:extLst>
            </p:cNvPr>
            <p:cNvSpPr/>
            <p:nvPr/>
          </p:nvSpPr>
          <p:spPr>
            <a:xfrm>
              <a:off x="5821918" y="1383757"/>
              <a:ext cx="12276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65" name="Group 1764">
            <a:extLst>
              <a:ext uri="{FF2B5EF4-FFF2-40B4-BE49-F238E27FC236}">
                <a16:creationId xmlns:a16="http://schemas.microsoft.com/office/drawing/2014/main" id="{E9E29B25-C16B-4C93-A848-E67BE14E3392}"/>
              </a:ext>
            </a:extLst>
          </p:cNvPr>
          <p:cNvGrpSpPr/>
          <p:nvPr/>
        </p:nvGrpSpPr>
        <p:grpSpPr>
          <a:xfrm rot="10800000">
            <a:off x="555902" y="1532843"/>
            <a:ext cx="1659716" cy="1650947"/>
            <a:chOff x="5820464" y="1376733"/>
            <a:chExt cx="1659716" cy="1650947"/>
          </a:xfrm>
        </p:grpSpPr>
        <p:grpSp>
          <p:nvGrpSpPr>
            <p:cNvPr id="1766" name="Group 1765">
              <a:extLst>
                <a:ext uri="{FF2B5EF4-FFF2-40B4-BE49-F238E27FC236}">
                  <a16:creationId xmlns:a16="http://schemas.microsoft.com/office/drawing/2014/main" id="{FC36574C-5E0C-4274-8534-81940B7E1DB0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771" name="Group 56">
                <a:extLst>
                  <a:ext uri="{FF2B5EF4-FFF2-40B4-BE49-F238E27FC236}">
                    <a16:creationId xmlns:a16="http://schemas.microsoft.com/office/drawing/2014/main" id="{860A9914-F14E-4346-94BC-94F5249BF460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71" name="Picture 14">
                  <a:extLst>
                    <a:ext uri="{FF2B5EF4-FFF2-40B4-BE49-F238E27FC236}">
                      <a16:creationId xmlns:a16="http://schemas.microsoft.com/office/drawing/2014/main" id="{FD89B5AE-C065-48B3-A98D-D573F0164E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2" name="Picture 15">
                  <a:extLst>
                    <a:ext uri="{FF2B5EF4-FFF2-40B4-BE49-F238E27FC236}">
                      <a16:creationId xmlns:a16="http://schemas.microsoft.com/office/drawing/2014/main" id="{1CB0E690-C016-47A3-A8FD-A84D5CF8DF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3" name="Picture 16">
                  <a:extLst>
                    <a:ext uri="{FF2B5EF4-FFF2-40B4-BE49-F238E27FC236}">
                      <a16:creationId xmlns:a16="http://schemas.microsoft.com/office/drawing/2014/main" id="{55C5CA6C-3FCB-4393-A179-7802EE7EFE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4" name="Picture 17">
                  <a:extLst>
                    <a:ext uri="{FF2B5EF4-FFF2-40B4-BE49-F238E27FC236}">
                      <a16:creationId xmlns:a16="http://schemas.microsoft.com/office/drawing/2014/main" id="{58CF61F8-59B1-4F33-9ADD-2AA285F2FB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5" name="Picture 18">
                  <a:extLst>
                    <a:ext uri="{FF2B5EF4-FFF2-40B4-BE49-F238E27FC236}">
                      <a16:creationId xmlns:a16="http://schemas.microsoft.com/office/drawing/2014/main" id="{3624A27A-2A29-4FC2-94BB-AAF57693DB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6" name="Picture 19">
                  <a:extLst>
                    <a:ext uri="{FF2B5EF4-FFF2-40B4-BE49-F238E27FC236}">
                      <a16:creationId xmlns:a16="http://schemas.microsoft.com/office/drawing/2014/main" id="{5EB9DBA3-15B9-44D6-82D6-B02CFC890D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7" name="Picture 20">
                  <a:extLst>
                    <a:ext uri="{FF2B5EF4-FFF2-40B4-BE49-F238E27FC236}">
                      <a16:creationId xmlns:a16="http://schemas.microsoft.com/office/drawing/2014/main" id="{17CA9B90-7025-42E9-B995-1015FB656D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8" name="Picture 21">
                  <a:extLst>
                    <a:ext uri="{FF2B5EF4-FFF2-40B4-BE49-F238E27FC236}">
                      <a16:creationId xmlns:a16="http://schemas.microsoft.com/office/drawing/2014/main" id="{A2D84F69-718F-4322-B94B-D94979C51D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9" name="Picture 22">
                  <a:extLst>
                    <a:ext uri="{FF2B5EF4-FFF2-40B4-BE49-F238E27FC236}">
                      <a16:creationId xmlns:a16="http://schemas.microsoft.com/office/drawing/2014/main" id="{15D2AF6D-2E11-4CB6-B859-E759115850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80" name="Picture 23">
                  <a:extLst>
                    <a:ext uri="{FF2B5EF4-FFF2-40B4-BE49-F238E27FC236}">
                      <a16:creationId xmlns:a16="http://schemas.microsoft.com/office/drawing/2014/main" id="{2A9ECBEC-132D-48E7-ACF0-DEDF7144A5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2" name="Group 56">
                <a:extLst>
                  <a:ext uri="{FF2B5EF4-FFF2-40B4-BE49-F238E27FC236}">
                    <a16:creationId xmlns:a16="http://schemas.microsoft.com/office/drawing/2014/main" id="{AF54A4DC-55E8-4BD4-B0A8-9C578B5E7767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61" name="Picture 14">
                  <a:extLst>
                    <a:ext uri="{FF2B5EF4-FFF2-40B4-BE49-F238E27FC236}">
                      <a16:creationId xmlns:a16="http://schemas.microsoft.com/office/drawing/2014/main" id="{F3BD611F-7F47-458E-AD32-7825CD7214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2" name="Picture 15">
                  <a:extLst>
                    <a:ext uri="{FF2B5EF4-FFF2-40B4-BE49-F238E27FC236}">
                      <a16:creationId xmlns:a16="http://schemas.microsoft.com/office/drawing/2014/main" id="{12BB12F1-23EC-4126-B5DF-F93FF262D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3" name="Picture 16">
                  <a:extLst>
                    <a:ext uri="{FF2B5EF4-FFF2-40B4-BE49-F238E27FC236}">
                      <a16:creationId xmlns:a16="http://schemas.microsoft.com/office/drawing/2014/main" id="{B14AA2E7-4AEA-4498-B92D-43BC11140C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4" name="Picture 17">
                  <a:extLst>
                    <a:ext uri="{FF2B5EF4-FFF2-40B4-BE49-F238E27FC236}">
                      <a16:creationId xmlns:a16="http://schemas.microsoft.com/office/drawing/2014/main" id="{51AF71AC-708E-419B-B5DE-EC934C6331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5" name="Picture 18">
                  <a:extLst>
                    <a:ext uri="{FF2B5EF4-FFF2-40B4-BE49-F238E27FC236}">
                      <a16:creationId xmlns:a16="http://schemas.microsoft.com/office/drawing/2014/main" id="{DD4C0F09-D429-468A-A994-C65D652F55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6" name="Picture 19">
                  <a:extLst>
                    <a:ext uri="{FF2B5EF4-FFF2-40B4-BE49-F238E27FC236}">
                      <a16:creationId xmlns:a16="http://schemas.microsoft.com/office/drawing/2014/main" id="{62A8156B-E0B9-4C8D-A8AC-52DA6223B9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7" name="Picture 20">
                  <a:extLst>
                    <a:ext uri="{FF2B5EF4-FFF2-40B4-BE49-F238E27FC236}">
                      <a16:creationId xmlns:a16="http://schemas.microsoft.com/office/drawing/2014/main" id="{7BE0AC1D-4D1F-46FF-B211-0A88A11369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8" name="Picture 21">
                  <a:extLst>
                    <a:ext uri="{FF2B5EF4-FFF2-40B4-BE49-F238E27FC236}">
                      <a16:creationId xmlns:a16="http://schemas.microsoft.com/office/drawing/2014/main" id="{D12644E0-5F32-4EE0-A5C5-A984AEFEC7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9" name="Picture 22">
                  <a:extLst>
                    <a:ext uri="{FF2B5EF4-FFF2-40B4-BE49-F238E27FC236}">
                      <a16:creationId xmlns:a16="http://schemas.microsoft.com/office/drawing/2014/main" id="{7445FF19-9F78-4F4B-B3EE-31EE10005F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0" name="Picture 23">
                  <a:extLst>
                    <a:ext uri="{FF2B5EF4-FFF2-40B4-BE49-F238E27FC236}">
                      <a16:creationId xmlns:a16="http://schemas.microsoft.com/office/drawing/2014/main" id="{869194C1-9BD8-4921-8538-1DA440BA1A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3" name="Group 56">
                <a:extLst>
                  <a:ext uri="{FF2B5EF4-FFF2-40B4-BE49-F238E27FC236}">
                    <a16:creationId xmlns:a16="http://schemas.microsoft.com/office/drawing/2014/main" id="{1979E392-E011-4719-AC4A-0103751AC4B4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51" name="Picture 14">
                  <a:extLst>
                    <a:ext uri="{FF2B5EF4-FFF2-40B4-BE49-F238E27FC236}">
                      <a16:creationId xmlns:a16="http://schemas.microsoft.com/office/drawing/2014/main" id="{FA659813-1684-418A-9362-7B895AAC32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2" name="Picture 15">
                  <a:extLst>
                    <a:ext uri="{FF2B5EF4-FFF2-40B4-BE49-F238E27FC236}">
                      <a16:creationId xmlns:a16="http://schemas.microsoft.com/office/drawing/2014/main" id="{59D0BD7E-9A07-450B-B03C-9991946BC1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3" name="Picture 16">
                  <a:extLst>
                    <a:ext uri="{FF2B5EF4-FFF2-40B4-BE49-F238E27FC236}">
                      <a16:creationId xmlns:a16="http://schemas.microsoft.com/office/drawing/2014/main" id="{0789ECA8-9EFF-4C02-9E55-6BBEB86E8C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4" name="Picture 17">
                  <a:extLst>
                    <a:ext uri="{FF2B5EF4-FFF2-40B4-BE49-F238E27FC236}">
                      <a16:creationId xmlns:a16="http://schemas.microsoft.com/office/drawing/2014/main" id="{F640F4B7-A088-4060-AFEA-BC1706B07F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5" name="Picture 18">
                  <a:extLst>
                    <a:ext uri="{FF2B5EF4-FFF2-40B4-BE49-F238E27FC236}">
                      <a16:creationId xmlns:a16="http://schemas.microsoft.com/office/drawing/2014/main" id="{6112D01D-5EFD-4EF7-BD1B-725777CE1D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6" name="Picture 19">
                  <a:extLst>
                    <a:ext uri="{FF2B5EF4-FFF2-40B4-BE49-F238E27FC236}">
                      <a16:creationId xmlns:a16="http://schemas.microsoft.com/office/drawing/2014/main" id="{96201769-6E74-4247-A889-FAFC09DF7F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7" name="Picture 20">
                  <a:extLst>
                    <a:ext uri="{FF2B5EF4-FFF2-40B4-BE49-F238E27FC236}">
                      <a16:creationId xmlns:a16="http://schemas.microsoft.com/office/drawing/2014/main" id="{0DC23689-9989-47FC-94E2-7126116F1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8" name="Picture 21">
                  <a:extLst>
                    <a:ext uri="{FF2B5EF4-FFF2-40B4-BE49-F238E27FC236}">
                      <a16:creationId xmlns:a16="http://schemas.microsoft.com/office/drawing/2014/main" id="{41D0AE73-4612-49BD-A42A-8CD5832C3A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9" name="Picture 22">
                  <a:extLst>
                    <a:ext uri="{FF2B5EF4-FFF2-40B4-BE49-F238E27FC236}">
                      <a16:creationId xmlns:a16="http://schemas.microsoft.com/office/drawing/2014/main" id="{7A57F228-D260-46A3-BBD4-46850EAE2B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0" name="Picture 23">
                  <a:extLst>
                    <a:ext uri="{FF2B5EF4-FFF2-40B4-BE49-F238E27FC236}">
                      <a16:creationId xmlns:a16="http://schemas.microsoft.com/office/drawing/2014/main" id="{A3C71658-E1B3-4607-8280-02618E8CA5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4" name="Group 56">
                <a:extLst>
                  <a:ext uri="{FF2B5EF4-FFF2-40B4-BE49-F238E27FC236}">
                    <a16:creationId xmlns:a16="http://schemas.microsoft.com/office/drawing/2014/main" id="{0947AD49-170E-420D-B846-512BDC1F7D4C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41" name="Picture 14">
                  <a:extLst>
                    <a:ext uri="{FF2B5EF4-FFF2-40B4-BE49-F238E27FC236}">
                      <a16:creationId xmlns:a16="http://schemas.microsoft.com/office/drawing/2014/main" id="{E31B3F5A-7505-4EF7-8504-3B0A8921C8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2" name="Picture 15">
                  <a:extLst>
                    <a:ext uri="{FF2B5EF4-FFF2-40B4-BE49-F238E27FC236}">
                      <a16:creationId xmlns:a16="http://schemas.microsoft.com/office/drawing/2014/main" id="{67CC652B-ED26-42F7-9313-693F0E9FAB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3" name="Picture 16">
                  <a:extLst>
                    <a:ext uri="{FF2B5EF4-FFF2-40B4-BE49-F238E27FC236}">
                      <a16:creationId xmlns:a16="http://schemas.microsoft.com/office/drawing/2014/main" id="{7E8A31A0-D6B9-4B02-8389-4BFEB6F827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4" name="Picture 17">
                  <a:extLst>
                    <a:ext uri="{FF2B5EF4-FFF2-40B4-BE49-F238E27FC236}">
                      <a16:creationId xmlns:a16="http://schemas.microsoft.com/office/drawing/2014/main" id="{8CB19602-FCC0-406F-87C6-198D765D82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5" name="Picture 18">
                  <a:extLst>
                    <a:ext uri="{FF2B5EF4-FFF2-40B4-BE49-F238E27FC236}">
                      <a16:creationId xmlns:a16="http://schemas.microsoft.com/office/drawing/2014/main" id="{BAA7B950-F4B4-4F65-9325-E98B89D4B3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6" name="Picture 19">
                  <a:extLst>
                    <a:ext uri="{FF2B5EF4-FFF2-40B4-BE49-F238E27FC236}">
                      <a16:creationId xmlns:a16="http://schemas.microsoft.com/office/drawing/2014/main" id="{B4FBFF11-927F-4879-95E0-8F1AE7D6A8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7" name="Picture 20">
                  <a:extLst>
                    <a:ext uri="{FF2B5EF4-FFF2-40B4-BE49-F238E27FC236}">
                      <a16:creationId xmlns:a16="http://schemas.microsoft.com/office/drawing/2014/main" id="{7AE1EA07-3CE6-4692-8778-77D3D416AE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8" name="Picture 21">
                  <a:extLst>
                    <a:ext uri="{FF2B5EF4-FFF2-40B4-BE49-F238E27FC236}">
                      <a16:creationId xmlns:a16="http://schemas.microsoft.com/office/drawing/2014/main" id="{21946EB7-B99D-43DA-941F-329383E6D6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9" name="Picture 22">
                  <a:extLst>
                    <a:ext uri="{FF2B5EF4-FFF2-40B4-BE49-F238E27FC236}">
                      <a16:creationId xmlns:a16="http://schemas.microsoft.com/office/drawing/2014/main" id="{96E37FAB-F5EB-4230-B726-7A4DD6CC4E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0" name="Picture 23">
                  <a:extLst>
                    <a:ext uri="{FF2B5EF4-FFF2-40B4-BE49-F238E27FC236}">
                      <a16:creationId xmlns:a16="http://schemas.microsoft.com/office/drawing/2014/main" id="{4B14BAE9-DC13-4AD7-BA71-22C9831B04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5" name="Group 56">
                <a:extLst>
                  <a:ext uri="{FF2B5EF4-FFF2-40B4-BE49-F238E27FC236}">
                    <a16:creationId xmlns:a16="http://schemas.microsoft.com/office/drawing/2014/main" id="{7895B699-F121-4DF8-8636-6E1F9226190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31" name="Picture 14">
                  <a:extLst>
                    <a:ext uri="{FF2B5EF4-FFF2-40B4-BE49-F238E27FC236}">
                      <a16:creationId xmlns:a16="http://schemas.microsoft.com/office/drawing/2014/main" id="{505DB05D-C4D8-4CF2-BD0D-B2A905B2C0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2" name="Picture 15">
                  <a:extLst>
                    <a:ext uri="{FF2B5EF4-FFF2-40B4-BE49-F238E27FC236}">
                      <a16:creationId xmlns:a16="http://schemas.microsoft.com/office/drawing/2014/main" id="{61F5222E-0643-4A53-85D7-9887E03AA6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3" name="Picture 16">
                  <a:extLst>
                    <a:ext uri="{FF2B5EF4-FFF2-40B4-BE49-F238E27FC236}">
                      <a16:creationId xmlns:a16="http://schemas.microsoft.com/office/drawing/2014/main" id="{445F9B49-CBB1-4E55-AC9A-821C9C084F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4" name="Picture 17">
                  <a:extLst>
                    <a:ext uri="{FF2B5EF4-FFF2-40B4-BE49-F238E27FC236}">
                      <a16:creationId xmlns:a16="http://schemas.microsoft.com/office/drawing/2014/main" id="{2D4C80A8-FB4A-43DB-802D-3E63F7CFEA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5" name="Picture 18">
                  <a:extLst>
                    <a:ext uri="{FF2B5EF4-FFF2-40B4-BE49-F238E27FC236}">
                      <a16:creationId xmlns:a16="http://schemas.microsoft.com/office/drawing/2014/main" id="{1F96B1FD-BA3F-4F72-AA1C-47E84B2B05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6" name="Picture 19">
                  <a:extLst>
                    <a:ext uri="{FF2B5EF4-FFF2-40B4-BE49-F238E27FC236}">
                      <a16:creationId xmlns:a16="http://schemas.microsoft.com/office/drawing/2014/main" id="{FAF2E401-8860-4FDA-81BD-62558157B9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7" name="Picture 20">
                  <a:extLst>
                    <a:ext uri="{FF2B5EF4-FFF2-40B4-BE49-F238E27FC236}">
                      <a16:creationId xmlns:a16="http://schemas.microsoft.com/office/drawing/2014/main" id="{B0D0F193-0558-41B7-9A85-A00413EF77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8" name="Picture 21">
                  <a:extLst>
                    <a:ext uri="{FF2B5EF4-FFF2-40B4-BE49-F238E27FC236}">
                      <a16:creationId xmlns:a16="http://schemas.microsoft.com/office/drawing/2014/main" id="{9B47AEB3-B60D-44BF-A7EE-4EBBB0D15C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9" name="Picture 22">
                  <a:extLst>
                    <a:ext uri="{FF2B5EF4-FFF2-40B4-BE49-F238E27FC236}">
                      <a16:creationId xmlns:a16="http://schemas.microsoft.com/office/drawing/2014/main" id="{C108C627-F65C-4B15-80AB-FCBA678BCD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0" name="Picture 23">
                  <a:extLst>
                    <a:ext uri="{FF2B5EF4-FFF2-40B4-BE49-F238E27FC236}">
                      <a16:creationId xmlns:a16="http://schemas.microsoft.com/office/drawing/2014/main" id="{93E55283-CDB6-4C62-8672-BA324981DE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6" name="Group 56">
                <a:extLst>
                  <a:ext uri="{FF2B5EF4-FFF2-40B4-BE49-F238E27FC236}">
                    <a16:creationId xmlns:a16="http://schemas.microsoft.com/office/drawing/2014/main" id="{CCEEE5FA-8E1B-40D0-A865-262D5339E36F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21" name="Picture 14">
                  <a:extLst>
                    <a:ext uri="{FF2B5EF4-FFF2-40B4-BE49-F238E27FC236}">
                      <a16:creationId xmlns:a16="http://schemas.microsoft.com/office/drawing/2014/main" id="{80B1EDDB-2A26-4826-AF75-227DFB3E7A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2" name="Picture 15">
                  <a:extLst>
                    <a:ext uri="{FF2B5EF4-FFF2-40B4-BE49-F238E27FC236}">
                      <a16:creationId xmlns:a16="http://schemas.microsoft.com/office/drawing/2014/main" id="{D9216F3C-52A4-4219-912F-682E6A2A48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3" name="Picture 16">
                  <a:extLst>
                    <a:ext uri="{FF2B5EF4-FFF2-40B4-BE49-F238E27FC236}">
                      <a16:creationId xmlns:a16="http://schemas.microsoft.com/office/drawing/2014/main" id="{1750BA7F-A9DD-45BB-9597-7C06E98C63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4" name="Picture 17">
                  <a:extLst>
                    <a:ext uri="{FF2B5EF4-FFF2-40B4-BE49-F238E27FC236}">
                      <a16:creationId xmlns:a16="http://schemas.microsoft.com/office/drawing/2014/main" id="{CCEB952E-BE0B-4799-9E14-AD8AD538E5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5" name="Picture 18">
                  <a:extLst>
                    <a:ext uri="{FF2B5EF4-FFF2-40B4-BE49-F238E27FC236}">
                      <a16:creationId xmlns:a16="http://schemas.microsoft.com/office/drawing/2014/main" id="{9ED15FA6-12BF-4F29-9FB5-E47D9FC953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6" name="Picture 19">
                  <a:extLst>
                    <a:ext uri="{FF2B5EF4-FFF2-40B4-BE49-F238E27FC236}">
                      <a16:creationId xmlns:a16="http://schemas.microsoft.com/office/drawing/2014/main" id="{FE71B79A-ECF6-4517-8CD8-7B948FF4DA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7" name="Picture 20">
                  <a:extLst>
                    <a:ext uri="{FF2B5EF4-FFF2-40B4-BE49-F238E27FC236}">
                      <a16:creationId xmlns:a16="http://schemas.microsoft.com/office/drawing/2014/main" id="{C43F64BA-8C08-440D-9CBB-9BE050CB7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8" name="Picture 21">
                  <a:extLst>
                    <a:ext uri="{FF2B5EF4-FFF2-40B4-BE49-F238E27FC236}">
                      <a16:creationId xmlns:a16="http://schemas.microsoft.com/office/drawing/2014/main" id="{B8781BCB-A99D-4BDC-9D3A-0EA181EEFA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9" name="Picture 22">
                  <a:extLst>
                    <a:ext uri="{FF2B5EF4-FFF2-40B4-BE49-F238E27FC236}">
                      <a16:creationId xmlns:a16="http://schemas.microsoft.com/office/drawing/2014/main" id="{467618CB-FF94-434D-9FB9-98FE127BB8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0" name="Picture 23">
                  <a:extLst>
                    <a:ext uri="{FF2B5EF4-FFF2-40B4-BE49-F238E27FC236}">
                      <a16:creationId xmlns:a16="http://schemas.microsoft.com/office/drawing/2014/main" id="{0CD49E56-6B1D-4DFE-898D-AEE9DD3D57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7" name="Group 56">
                <a:extLst>
                  <a:ext uri="{FF2B5EF4-FFF2-40B4-BE49-F238E27FC236}">
                    <a16:creationId xmlns:a16="http://schemas.microsoft.com/office/drawing/2014/main" id="{6F1E3AC2-BCE3-4CBD-B74A-2AF632D2BECA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11" name="Picture 14">
                  <a:extLst>
                    <a:ext uri="{FF2B5EF4-FFF2-40B4-BE49-F238E27FC236}">
                      <a16:creationId xmlns:a16="http://schemas.microsoft.com/office/drawing/2014/main" id="{9335CAA2-4492-4986-8F90-6CBCC73B1B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2" name="Picture 15">
                  <a:extLst>
                    <a:ext uri="{FF2B5EF4-FFF2-40B4-BE49-F238E27FC236}">
                      <a16:creationId xmlns:a16="http://schemas.microsoft.com/office/drawing/2014/main" id="{077D34E6-417A-4896-AAD3-B982423A1C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3" name="Picture 16">
                  <a:extLst>
                    <a:ext uri="{FF2B5EF4-FFF2-40B4-BE49-F238E27FC236}">
                      <a16:creationId xmlns:a16="http://schemas.microsoft.com/office/drawing/2014/main" id="{A3183369-F8B7-4243-8896-2022EC1E5D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4" name="Picture 17">
                  <a:extLst>
                    <a:ext uri="{FF2B5EF4-FFF2-40B4-BE49-F238E27FC236}">
                      <a16:creationId xmlns:a16="http://schemas.microsoft.com/office/drawing/2014/main" id="{99B7FA38-5055-4CE9-B394-29B0FFE898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5" name="Picture 18">
                  <a:extLst>
                    <a:ext uri="{FF2B5EF4-FFF2-40B4-BE49-F238E27FC236}">
                      <a16:creationId xmlns:a16="http://schemas.microsoft.com/office/drawing/2014/main" id="{4895A974-B225-4DF0-AB42-09E1EADCBA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6" name="Picture 19">
                  <a:extLst>
                    <a:ext uri="{FF2B5EF4-FFF2-40B4-BE49-F238E27FC236}">
                      <a16:creationId xmlns:a16="http://schemas.microsoft.com/office/drawing/2014/main" id="{E6D91B95-1F30-4D34-AB12-F274335BD5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7" name="Picture 20">
                  <a:extLst>
                    <a:ext uri="{FF2B5EF4-FFF2-40B4-BE49-F238E27FC236}">
                      <a16:creationId xmlns:a16="http://schemas.microsoft.com/office/drawing/2014/main" id="{6B0B405A-8594-4C6C-B614-8AA6E0A9D6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8" name="Picture 21">
                  <a:extLst>
                    <a:ext uri="{FF2B5EF4-FFF2-40B4-BE49-F238E27FC236}">
                      <a16:creationId xmlns:a16="http://schemas.microsoft.com/office/drawing/2014/main" id="{CF9F9125-9698-4738-8468-235509A564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9" name="Picture 22">
                  <a:extLst>
                    <a:ext uri="{FF2B5EF4-FFF2-40B4-BE49-F238E27FC236}">
                      <a16:creationId xmlns:a16="http://schemas.microsoft.com/office/drawing/2014/main" id="{3AF2E50F-D4B8-4985-9F4B-EB8ABB2B54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0" name="Picture 23">
                  <a:extLst>
                    <a:ext uri="{FF2B5EF4-FFF2-40B4-BE49-F238E27FC236}">
                      <a16:creationId xmlns:a16="http://schemas.microsoft.com/office/drawing/2014/main" id="{A5599E62-6036-4ED0-92F2-8A1F10163D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8" name="Group 56">
                <a:extLst>
                  <a:ext uri="{FF2B5EF4-FFF2-40B4-BE49-F238E27FC236}">
                    <a16:creationId xmlns:a16="http://schemas.microsoft.com/office/drawing/2014/main" id="{34F595B5-ABA2-47E5-BBF1-096589985AFD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01" name="Picture 14">
                  <a:extLst>
                    <a:ext uri="{FF2B5EF4-FFF2-40B4-BE49-F238E27FC236}">
                      <a16:creationId xmlns:a16="http://schemas.microsoft.com/office/drawing/2014/main" id="{BDF0A703-E627-4561-8548-449BF04167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2" name="Picture 15">
                  <a:extLst>
                    <a:ext uri="{FF2B5EF4-FFF2-40B4-BE49-F238E27FC236}">
                      <a16:creationId xmlns:a16="http://schemas.microsoft.com/office/drawing/2014/main" id="{0F00D456-34CF-47C9-BADA-8E952918C8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3" name="Picture 16">
                  <a:extLst>
                    <a:ext uri="{FF2B5EF4-FFF2-40B4-BE49-F238E27FC236}">
                      <a16:creationId xmlns:a16="http://schemas.microsoft.com/office/drawing/2014/main" id="{F8FE6381-11EB-4973-BE96-DC5ADDB53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4" name="Picture 17">
                  <a:extLst>
                    <a:ext uri="{FF2B5EF4-FFF2-40B4-BE49-F238E27FC236}">
                      <a16:creationId xmlns:a16="http://schemas.microsoft.com/office/drawing/2014/main" id="{BEC93E00-6732-41F4-8DE5-894E2F0135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5" name="Picture 18">
                  <a:extLst>
                    <a:ext uri="{FF2B5EF4-FFF2-40B4-BE49-F238E27FC236}">
                      <a16:creationId xmlns:a16="http://schemas.microsoft.com/office/drawing/2014/main" id="{410171F2-A032-434B-B505-8D0148084D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6" name="Picture 19">
                  <a:extLst>
                    <a:ext uri="{FF2B5EF4-FFF2-40B4-BE49-F238E27FC236}">
                      <a16:creationId xmlns:a16="http://schemas.microsoft.com/office/drawing/2014/main" id="{A01949A1-571C-4DAE-9080-48750220DF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7" name="Picture 20">
                  <a:extLst>
                    <a:ext uri="{FF2B5EF4-FFF2-40B4-BE49-F238E27FC236}">
                      <a16:creationId xmlns:a16="http://schemas.microsoft.com/office/drawing/2014/main" id="{C97EF802-F405-43F3-9C71-A65F21CD51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8" name="Picture 21">
                  <a:extLst>
                    <a:ext uri="{FF2B5EF4-FFF2-40B4-BE49-F238E27FC236}">
                      <a16:creationId xmlns:a16="http://schemas.microsoft.com/office/drawing/2014/main" id="{D341FA92-E72B-46F5-B12D-90A10BF343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9" name="Picture 22">
                  <a:extLst>
                    <a:ext uri="{FF2B5EF4-FFF2-40B4-BE49-F238E27FC236}">
                      <a16:creationId xmlns:a16="http://schemas.microsoft.com/office/drawing/2014/main" id="{1F0CF0EE-3D6D-4DB1-9D1C-AE018C08D5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0" name="Picture 23">
                  <a:extLst>
                    <a:ext uri="{FF2B5EF4-FFF2-40B4-BE49-F238E27FC236}">
                      <a16:creationId xmlns:a16="http://schemas.microsoft.com/office/drawing/2014/main" id="{27FEAD09-5F0C-4175-B6B1-4C24B7BC54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9" name="Group 56">
                <a:extLst>
                  <a:ext uri="{FF2B5EF4-FFF2-40B4-BE49-F238E27FC236}">
                    <a16:creationId xmlns:a16="http://schemas.microsoft.com/office/drawing/2014/main" id="{CD2ABAFF-6112-47F7-A43F-CFC61FE1F23E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91" name="Picture 14">
                  <a:extLst>
                    <a:ext uri="{FF2B5EF4-FFF2-40B4-BE49-F238E27FC236}">
                      <a16:creationId xmlns:a16="http://schemas.microsoft.com/office/drawing/2014/main" id="{117A9614-3CDE-4713-88DC-84A11D1C0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2" name="Picture 15">
                  <a:extLst>
                    <a:ext uri="{FF2B5EF4-FFF2-40B4-BE49-F238E27FC236}">
                      <a16:creationId xmlns:a16="http://schemas.microsoft.com/office/drawing/2014/main" id="{3465840B-3CCD-41FB-927C-2F9310D5B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3" name="Picture 16">
                  <a:extLst>
                    <a:ext uri="{FF2B5EF4-FFF2-40B4-BE49-F238E27FC236}">
                      <a16:creationId xmlns:a16="http://schemas.microsoft.com/office/drawing/2014/main" id="{83E9DB72-DDAA-419E-9C79-1AA6746E8C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4" name="Picture 17">
                  <a:extLst>
                    <a:ext uri="{FF2B5EF4-FFF2-40B4-BE49-F238E27FC236}">
                      <a16:creationId xmlns:a16="http://schemas.microsoft.com/office/drawing/2014/main" id="{6C537250-3425-404B-A80F-3835D034EB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5" name="Picture 18">
                  <a:extLst>
                    <a:ext uri="{FF2B5EF4-FFF2-40B4-BE49-F238E27FC236}">
                      <a16:creationId xmlns:a16="http://schemas.microsoft.com/office/drawing/2014/main" id="{095E17CA-A3AB-4985-9245-08DF3EEDD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6" name="Picture 19">
                  <a:extLst>
                    <a:ext uri="{FF2B5EF4-FFF2-40B4-BE49-F238E27FC236}">
                      <a16:creationId xmlns:a16="http://schemas.microsoft.com/office/drawing/2014/main" id="{9311782C-A280-4DEA-B3F1-292026EBC9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7" name="Picture 20">
                  <a:extLst>
                    <a:ext uri="{FF2B5EF4-FFF2-40B4-BE49-F238E27FC236}">
                      <a16:creationId xmlns:a16="http://schemas.microsoft.com/office/drawing/2014/main" id="{9A1FC7C4-29D9-47A7-AA2B-8B0C85291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8" name="Picture 21">
                  <a:extLst>
                    <a:ext uri="{FF2B5EF4-FFF2-40B4-BE49-F238E27FC236}">
                      <a16:creationId xmlns:a16="http://schemas.microsoft.com/office/drawing/2014/main" id="{845FD223-6D53-44A3-8545-D96ABFA766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9" name="Picture 22">
                  <a:extLst>
                    <a:ext uri="{FF2B5EF4-FFF2-40B4-BE49-F238E27FC236}">
                      <a16:creationId xmlns:a16="http://schemas.microsoft.com/office/drawing/2014/main" id="{1EBDAF2F-C6ED-4C7E-93F2-7E3F39D6FA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0" name="Picture 23">
                  <a:extLst>
                    <a:ext uri="{FF2B5EF4-FFF2-40B4-BE49-F238E27FC236}">
                      <a16:creationId xmlns:a16="http://schemas.microsoft.com/office/drawing/2014/main" id="{EEE7BBCA-31FA-439F-B41A-AEBADF994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80" name="Group 56">
                <a:extLst>
                  <a:ext uri="{FF2B5EF4-FFF2-40B4-BE49-F238E27FC236}">
                    <a16:creationId xmlns:a16="http://schemas.microsoft.com/office/drawing/2014/main" id="{8B1E2D6D-1F81-4F84-8D51-126D0A70A28F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81" name="Picture 1780">
                  <a:extLst>
                    <a:ext uri="{FF2B5EF4-FFF2-40B4-BE49-F238E27FC236}">
                      <a16:creationId xmlns:a16="http://schemas.microsoft.com/office/drawing/2014/main" id="{F906C502-798F-4393-B344-2E4E1255CB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2" name="Picture 1781">
                  <a:extLst>
                    <a:ext uri="{FF2B5EF4-FFF2-40B4-BE49-F238E27FC236}">
                      <a16:creationId xmlns:a16="http://schemas.microsoft.com/office/drawing/2014/main" id="{F5ACFD41-E8C9-47C6-A4CD-70385649AB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3" name="Picture 1782">
                  <a:extLst>
                    <a:ext uri="{FF2B5EF4-FFF2-40B4-BE49-F238E27FC236}">
                      <a16:creationId xmlns:a16="http://schemas.microsoft.com/office/drawing/2014/main" id="{885FD49F-E37A-4674-B2E4-3AEA1E426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4" name="Picture 1783">
                  <a:extLst>
                    <a:ext uri="{FF2B5EF4-FFF2-40B4-BE49-F238E27FC236}">
                      <a16:creationId xmlns:a16="http://schemas.microsoft.com/office/drawing/2014/main" id="{9D9C4B4A-9356-4B44-B9C4-173348FC67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5" name="Picture 1784">
                  <a:extLst>
                    <a:ext uri="{FF2B5EF4-FFF2-40B4-BE49-F238E27FC236}">
                      <a16:creationId xmlns:a16="http://schemas.microsoft.com/office/drawing/2014/main" id="{C9950B57-63D8-415D-965A-81DBF42997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6" name="Picture 1785">
                  <a:extLst>
                    <a:ext uri="{FF2B5EF4-FFF2-40B4-BE49-F238E27FC236}">
                      <a16:creationId xmlns:a16="http://schemas.microsoft.com/office/drawing/2014/main" id="{17D249C7-0DB9-4D24-A3C3-48C238654A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7" name="Picture 1786">
                  <a:extLst>
                    <a:ext uri="{FF2B5EF4-FFF2-40B4-BE49-F238E27FC236}">
                      <a16:creationId xmlns:a16="http://schemas.microsoft.com/office/drawing/2014/main" id="{75DF4010-00FC-47E4-8D19-C191013637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8" name="Picture 1787">
                  <a:extLst>
                    <a:ext uri="{FF2B5EF4-FFF2-40B4-BE49-F238E27FC236}">
                      <a16:creationId xmlns:a16="http://schemas.microsoft.com/office/drawing/2014/main" id="{DB2C3E21-E66C-4BEC-BDA5-B6A6FF30A8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9" name="Picture 1788">
                  <a:extLst>
                    <a:ext uri="{FF2B5EF4-FFF2-40B4-BE49-F238E27FC236}">
                      <a16:creationId xmlns:a16="http://schemas.microsoft.com/office/drawing/2014/main" id="{57B19F48-95DD-4980-956B-EB878D8786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0" name="Picture 1789">
                  <a:extLst>
                    <a:ext uri="{FF2B5EF4-FFF2-40B4-BE49-F238E27FC236}">
                      <a16:creationId xmlns:a16="http://schemas.microsoft.com/office/drawing/2014/main" id="{936BC32D-50DF-4E71-BAA5-793E11F550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767" name="Flowchart: Data 1766">
              <a:extLst>
                <a:ext uri="{FF2B5EF4-FFF2-40B4-BE49-F238E27FC236}">
                  <a16:creationId xmlns:a16="http://schemas.microsoft.com/office/drawing/2014/main" id="{AD227F24-542D-4931-93B9-0103AF6F78E8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8" name="Flowchart: Data 1767">
              <a:extLst>
                <a:ext uri="{FF2B5EF4-FFF2-40B4-BE49-F238E27FC236}">
                  <a16:creationId xmlns:a16="http://schemas.microsoft.com/office/drawing/2014/main" id="{9F829C23-974F-490E-B3A7-06028CC6A4DD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9" name="Rectangle 1768">
              <a:extLst>
                <a:ext uri="{FF2B5EF4-FFF2-40B4-BE49-F238E27FC236}">
                  <a16:creationId xmlns:a16="http://schemas.microsoft.com/office/drawing/2014/main" id="{896194DB-60A2-4291-8481-12F756D06271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0" name="Rectangle 1769">
              <a:extLst>
                <a:ext uri="{FF2B5EF4-FFF2-40B4-BE49-F238E27FC236}">
                  <a16:creationId xmlns:a16="http://schemas.microsoft.com/office/drawing/2014/main" id="{C6C58CC5-4DAB-46B2-BA12-F342FBE40006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81" name="Group 1880">
            <a:extLst>
              <a:ext uri="{FF2B5EF4-FFF2-40B4-BE49-F238E27FC236}">
                <a16:creationId xmlns:a16="http://schemas.microsoft.com/office/drawing/2014/main" id="{7C07ECB8-4B8A-4C87-B5D6-05C47A3355BD}"/>
              </a:ext>
            </a:extLst>
          </p:cNvPr>
          <p:cNvGrpSpPr/>
          <p:nvPr/>
        </p:nvGrpSpPr>
        <p:grpSpPr>
          <a:xfrm rot="10800000">
            <a:off x="573353" y="3309495"/>
            <a:ext cx="1659716" cy="1650947"/>
            <a:chOff x="5820464" y="1376733"/>
            <a:chExt cx="1659716" cy="1650947"/>
          </a:xfrm>
        </p:grpSpPr>
        <p:grpSp>
          <p:nvGrpSpPr>
            <p:cNvPr id="1882" name="Group 1881">
              <a:extLst>
                <a:ext uri="{FF2B5EF4-FFF2-40B4-BE49-F238E27FC236}">
                  <a16:creationId xmlns:a16="http://schemas.microsoft.com/office/drawing/2014/main" id="{8F207F2A-53CD-4F5F-B111-66D71867D301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887" name="Group 56">
                <a:extLst>
                  <a:ext uri="{FF2B5EF4-FFF2-40B4-BE49-F238E27FC236}">
                    <a16:creationId xmlns:a16="http://schemas.microsoft.com/office/drawing/2014/main" id="{D9891E82-9FC6-48BC-9896-6152BDFCF632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87" name="Picture 14">
                  <a:extLst>
                    <a:ext uri="{FF2B5EF4-FFF2-40B4-BE49-F238E27FC236}">
                      <a16:creationId xmlns:a16="http://schemas.microsoft.com/office/drawing/2014/main" id="{A58B0EA7-CD68-4E86-84A3-F193D3F394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8" name="Picture 15">
                  <a:extLst>
                    <a:ext uri="{FF2B5EF4-FFF2-40B4-BE49-F238E27FC236}">
                      <a16:creationId xmlns:a16="http://schemas.microsoft.com/office/drawing/2014/main" id="{B051A97B-FB07-459D-9071-634CFEC318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9" name="Picture 16">
                  <a:extLst>
                    <a:ext uri="{FF2B5EF4-FFF2-40B4-BE49-F238E27FC236}">
                      <a16:creationId xmlns:a16="http://schemas.microsoft.com/office/drawing/2014/main" id="{FDDA02E5-ACE8-4608-9512-81BB0158F9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0" name="Picture 17">
                  <a:extLst>
                    <a:ext uri="{FF2B5EF4-FFF2-40B4-BE49-F238E27FC236}">
                      <a16:creationId xmlns:a16="http://schemas.microsoft.com/office/drawing/2014/main" id="{56B4F246-AA3F-46EC-A041-E9D4043585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1" name="Picture 18">
                  <a:extLst>
                    <a:ext uri="{FF2B5EF4-FFF2-40B4-BE49-F238E27FC236}">
                      <a16:creationId xmlns:a16="http://schemas.microsoft.com/office/drawing/2014/main" id="{800542EA-8F13-4D97-A385-5AC59DAB0F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2" name="Picture 19">
                  <a:extLst>
                    <a:ext uri="{FF2B5EF4-FFF2-40B4-BE49-F238E27FC236}">
                      <a16:creationId xmlns:a16="http://schemas.microsoft.com/office/drawing/2014/main" id="{2028B0EB-29BD-44DD-AB74-E5DB2A6071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3" name="Picture 20">
                  <a:extLst>
                    <a:ext uri="{FF2B5EF4-FFF2-40B4-BE49-F238E27FC236}">
                      <a16:creationId xmlns:a16="http://schemas.microsoft.com/office/drawing/2014/main" id="{1623B6C3-B139-4C29-9529-0ED6EB2CE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4" name="Picture 21">
                  <a:extLst>
                    <a:ext uri="{FF2B5EF4-FFF2-40B4-BE49-F238E27FC236}">
                      <a16:creationId xmlns:a16="http://schemas.microsoft.com/office/drawing/2014/main" id="{D7CB1313-9FB9-4310-B0E7-1FBD55ECCD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5" name="Picture 22">
                  <a:extLst>
                    <a:ext uri="{FF2B5EF4-FFF2-40B4-BE49-F238E27FC236}">
                      <a16:creationId xmlns:a16="http://schemas.microsoft.com/office/drawing/2014/main" id="{CFC32337-B4D7-4249-ABF6-B921395C43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6" name="Picture 23">
                  <a:extLst>
                    <a:ext uri="{FF2B5EF4-FFF2-40B4-BE49-F238E27FC236}">
                      <a16:creationId xmlns:a16="http://schemas.microsoft.com/office/drawing/2014/main" id="{9A0ED398-8E7C-4719-9275-984FA60839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8" name="Group 56">
                <a:extLst>
                  <a:ext uri="{FF2B5EF4-FFF2-40B4-BE49-F238E27FC236}">
                    <a16:creationId xmlns:a16="http://schemas.microsoft.com/office/drawing/2014/main" id="{90ABD891-FFA2-464A-B6F2-D402D70AB291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77" name="Picture 14">
                  <a:extLst>
                    <a:ext uri="{FF2B5EF4-FFF2-40B4-BE49-F238E27FC236}">
                      <a16:creationId xmlns:a16="http://schemas.microsoft.com/office/drawing/2014/main" id="{C47BD376-7B1B-4FCE-82BE-3DE01F44D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8" name="Picture 15">
                  <a:extLst>
                    <a:ext uri="{FF2B5EF4-FFF2-40B4-BE49-F238E27FC236}">
                      <a16:creationId xmlns:a16="http://schemas.microsoft.com/office/drawing/2014/main" id="{5A983862-F53B-4C43-873C-8E3F155CD6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9" name="Picture 16">
                  <a:extLst>
                    <a:ext uri="{FF2B5EF4-FFF2-40B4-BE49-F238E27FC236}">
                      <a16:creationId xmlns:a16="http://schemas.microsoft.com/office/drawing/2014/main" id="{6F81BC5C-1CF4-4E1F-A239-3D2D4FCF9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0" name="Picture 17">
                  <a:extLst>
                    <a:ext uri="{FF2B5EF4-FFF2-40B4-BE49-F238E27FC236}">
                      <a16:creationId xmlns:a16="http://schemas.microsoft.com/office/drawing/2014/main" id="{5837CC26-7A83-44F4-89FD-CF1AE8688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1" name="Picture 18">
                  <a:extLst>
                    <a:ext uri="{FF2B5EF4-FFF2-40B4-BE49-F238E27FC236}">
                      <a16:creationId xmlns:a16="http://schemas.microsoft.com/office/drawing/2014/main" id="{CBB40A56-B6FC-4455-98A9-E4A84CBF0E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2" name="Picture 19">
                  <a:extLst>
                    <a:ext uri="{FF2B5EF4-FFF2-40B4-BE49-F238E27FC236}">
                      <a16:creationId xmlns:a16="http://schemas.microsoft.com/office/drawing/2014/main" id="{8EDBAE47-02D0-4935-8A47-F2C67B5F8C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3" name="Picture 20">
                  <a:extLst>
                    <a:ext uri="{FF2B5EF4-FFF2-40B4-BE49-F238E27FC236}">
                      <a16:creationId xmlns:a16="http://schemas.microsoft.com/office/drawing/2014/main" id="{C1277EFB-2974-4245-A69A-FF0919077C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4" name="Picture 21">
                  <a:extLst>
                    <a:ext uri="{FF2B5EF4-FFF2-40B4-BE49-F238E27FC236}">
                      <a16:creationId xmlns:a16="http://schemas.microsoft.com/office/drawing/2014/main" id="{58B0CE95-73C2-43AA-B672-C366F91E42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5" name="Picture 22">
                  <a:extLst>
                    <a:ext uri="{FF2B5EF4-FFF2-40B4-BE49-F238E27FC236}">
                      <a16:creationId xmlns:a16="http://schemas.microsoft.com/office/drawing/2014/main" id="{71B6D392-92DB-4B47-A126-B6B7CCB19A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6" name="Picture 23">
                  <a:extLst>
                    <a:ext uri="{FF2B5EF4-FFF2-40B4-BE49-F238E27FC236}">
                      <a16:creationId xmlns:a16="http://schemas.microsoft.com/office/drawing/2014/main" id="{0981AF09-2F9A-47FD-8C8D-5FD9DABF8F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9" name="Group 56">
                <a:extLst>
                  <a:ext uri="{FF2B5EF4-FFF2-40B4-BE49-F238E27FC236}">
                    <a16:creationId xmlns:a16="http://schemas.microsoft.com/office/drawing/2014/main" id="{1611877B-5F64-44FC-A6FE-BDFD537E4988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67" name="Picture 14">
                  <a:extLst>
                    <a:ext uri="{FF2B5EF4-FFF2-40B4-BE49-F238E27FC236}">
                      <a16:creationId xmlns:a16="http://schemas.microsoft.com/office/drawing/2014/main" id="{DA1BF2F4-274F-4E72-8FEA-A630BB54C9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8" name="Picture 15">
                  <a:extLst>
                    <a:ext uri="{FF2B5EF4-FFF2-40B4-BE49-F238E27FC236}">
                      <a16:creationId xmlns:a16="http://schemas.microsoft.com/office/drawing/2014/main" id="{5C5A891A-FB68-412C-BC70-10295AFA6D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9" name="Picture 16">
                  <a:extLst>
                    <a:ext uri="{FF2B5EF4-FFF2-40B4-BE49-F238E27FC236}">
                      <a16:creationId xmlns:a16="http://schemas.microsoft.com/office/drawing/2014/main" id="{5E7E5E00-769B-4C14-8106-5E5FA34DBF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0" name="Picture 17">
                  <a:extLst>
                    <a:ext uri="{FF2B5EF4-FFF2-40B4-BE49-F238E27FC236}">
                      <a16:creationId xmlns:a16="http://schemas.microsoft.com/office/drawing/2014/main" id="{5ADD78B8-B4AF-493C-B0C5-AD983CDE1D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1" name="Picture 18">
                  <a:extLst>
                    <a:ext uri="{FF2B5EF4-FFF2-40B4-BE49-F238E27FC236}">
                      <a16:creationId xmlns:a16="http://schemas.microsoft.com/office/drawing/2014/main" id="{55153EB8-2865-4901-B23E-DE9518BA06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2" name="Picture 19">
                  <a:extLst>
                    <a:ext uri="{FF2B5EF4-FFF2-40B4-BE49-F238E27FC236}">
                      <a16:creationId xmlns:a16="http://schemas.microsoft.com/office/drawing/2014/main" id="{4564094C-CF0F-4250-94E6-FC9813A5E7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3" name="Picture 20">
                  <a:extLst>
                    <a:ext uri="{FF2B5EF4-FFF2-40B4-BE49-F238E27FC236}">
                      <a16:creationId xmlns:a16="http://schemas.microsoft.com/office/drawing/2014/main" id="{79CF5399-7888-4278-9965-D134BF288E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4" name="Picture 21">
                  <a:extLst>
                    <a:ext uri="{FF2B5EF4-FFF2-40B4-BE49-F238E27FC236}">
                      <a16:creationId xmlns:a16="http://schemas.microsoft.com/office/drawing/2014/main" id="{E67BCD0B-1644-4B61-BAC5-9F1FB94B1C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5" name="Picture 22">
                  <a:extLst>
                    <a:ext uri="{FF2B5EF4-FFF2-40B4-BE49-F238E27FC236}">
                      <a16:creationId xmlns:a16="http://schemas.microsoft.com/office/drawing/2014/main" id="{BA13314B-CB35-4779-BE6A-CA3AEAE005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6" name="Picture 23">
                  <a:extLst>
                    <a:ext uri="{FF2B5EF4-FFF2-40B4-BE49-F238E27FC236}">
                      <a16:creationId xmlns:a16="http://schemas.microsoft.com/office/drawing/2014/main" id="{5CE6E109-E316-43EC-8A6A-AF324B1DD0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0" name="Group 56">
                <a:extLst>
                  <a:ext uri="{FF2B5EF4-FFF2-40B4-BE49-F238E27FC236}">
                    <a16:creationId xmlns:a16="http://schemas.microsoft.com/office/drawing/2014/main" id="{AE82AD69-3BA1-42F3-8EB0-AA12CCB97C03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57" name="Picture 14">
                  <a:extLst>
                    <a:ext uri="{FF2B5EF4-FFF2-40B4-BE49-F238E27FC236}">
                      <a16:creationId xmlns:a16="http://schemas.microsoft.com/office/drawing/2014/main" id="{0EB6BF08-9C00-46D1-AAA9-04861A770A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8" name="Picture 15">
                  <a:extLst>
                    <a:ext uri="{FF2B5EF4-FFF2-40B4-BE49-F238E27FC236}">
                      <a16:creationId xmlns:a16="http://schemas.microsoft.com/office/drawing/2014/main" id="{4E4B54E4-5BA3-44BA-9238-55236DDD2E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9" name="Picture 16">
                  <a:extLst>
                    <a:ext uri="{FF2B5EF4-FFF2-40B4-BE49-F238E27FC236}">
                      <a16:creationId xmlns:a16="http://schemas.microsoft.com/office/drawing/2014/main" id="{B7422319-E9D0-4E73-8E14-00F6A06E2D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0" name="Picture 17">
                  <a:extLst>
                    <a:ext uri="{FF2B5EF4-FFF2-40B4-BE49-F238E27FC236}">
                      <a16:creationId xmlns:a16="http://schemas.microsoft.com/office/drawing/2014/main" id="{45B4DB4F-FE7D-410C-A99D-7B6A121B7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1" name="Picture 18">
                  <a:extLst>
                    <a:ext uri="{FF2B5EF4-FFF2-40B4-BE49-F238E27FC236}">
                      <a16:creationId xmlns:a16="http://schemas.microsoft.com/office/drawing/2014/main" id="{352AEF7C-0855-4A31-9978-E23F18D5F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2" name="Picture 19">
                  <a:extLst>
                    <a:ext uri="{FF2B5EF4-FFF2-40B4-BE49-F238E27FC236}">
                      <a16:creationId xmlns:a16="http://schemas.microsoft.com/office/drawing/2014/main" id="{FC0B34C9-7D9F-4AC4-9610-68679742A2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3" name="Picture 20">
                  <a:extLst>
                    <a:ext uri="{FF2B5EF4-FFF2-40B4-BE49-F238E27FC236}">
                      <a16:creationId xmlns:a16="http://schemas.microsoft.com/office/drawing/2014/main" id="{7D9273BE-3A6C-4EA9-B901-22245C3AEC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4" name="Picture 21">
                  <a:extLst>
                    <a:ext uri="{FF2B5EF4-FFF2-40B4-BE49-F238E27FC236}">
                      <a16:creationId xmlns:a16="http://schemas.microsoft.com/office/drawing/2014/main" id="{AEB08DCE-014A-4ED3-A883-F239C306D7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5" name="Picture 22">
                  <a:extLst>
                    <a:ext uri="{FF2B5EF4-FFF2-40B4-BE49-F238E27FC236}">
                      <a16:creationId xmlns:a16="http://schemas.microsoft.com/office/drawing/2014/main" id="{FE65AA43-7644-4E65-AE3A-B2DB49479B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6" name="Picture 23">
                  <a:extLst>
                    <a:ext uri="{FF2B5EF4-FFF2-40B4-BE49-F238E27FC236}">
                      <a16:creationId xmlns:a16="http://schemas.microsoft.com/office/drawing/2014/main" id="{B1B4AA98-770A-4893-9518-F8695F0E3E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1" name="Group 56">
                <a:extLst>
                  <a:ext uri="{FF2B5EF4-FFF2-40B4-BE49-F238E27FC236}">
                    <a16:creationId xmlns:a16="http://schemas.microsoft.com/office/drawing/2014/main" id="{6E8C3CD5-3139-4DBE-8928-ACDE0A8B2CDB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47" name="Picture 14">
                  <a:extLst>
                    <a:ext uri="{FF2B5EF4-FFF2-40B4-BE49-F238E27FC236}">
                      <a16:creationId xmlns:a16="http://schemas.microsoft.com/office/drawing/2014/main" id="{DD0ACB1F-B8F7-41A2-99BD-0259F4BA7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8" name="Picture 15">
                  <a:extLst>
                    <a:ext uri="{FF2B5EF4-FFF2-40B4-BE49-F238E27FC236}">
                      <a16:creationId xmlns:a16="http://schemas.microsoft.com/office/drawing/2014/main" id="{965521D8-1809-4D72-AF6E-CB8295AA19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9" name="Picture 16">
                  <a:extLst>
                    <a:ext uri="{FF2B5EF4-FFF2-40B4-BE49-F238E27FC236}">
                      <a16:creationId xmlns:a16="http://schemas.microsoft.com/office/drawing/2014/main" id="{103B6F3F-E42D-4B06-A7FD-527521D90D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0" name="Picture 17">
                  <a:extLst>
                    <a:ext uri="{FF2B5EF4-FFF2-40B4-BE49-F238E27FC236}">
                      <a16:creationId xmlns:a16="http://schemas.microsoft.com/office/drawing/2014/main" id="{A16C5372-D55C-440A-8D3F-C2BB37DBA5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1" name="Picture 18">
                  <a:extLst>
                    <a:ext uri="{FF2B5EF4-FFF2-40B4-BE49-F238E27FC236}">
                      <a16:creationId xmlns:a16="http://schemas.microsoft.com/office/drawing/2014/main" id="{D093218A-3C0C-4CED-BF17-B21775E7E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2" name="Picture 19">
                  <a:extLst>
                    <a:ext uri="{FF2B5EF4-FFF2-40B4-BE49-F238E27FC236}">
                      <a16:creationId xmlns:a16="http://schemas.microsoft.com/office/drawing/2014/main" id="{C90B2330-B4E1-447D-BE99-A6CB365F0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3" name="Picture 20">
                  <a:extLst>
                    <a:ext uri="{FF2B5EF4-FFF2-40B4-BE49-F238E27FC236}">
                      <a16:creationId xmlns:a16="http://schemas.microsoft.com/office/drawing/2014/main" id="{893C763E-F026-4C7F-84A6-4AF040943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4" name="Picture 21">
                  <a:extLst>
                    <a:ext uri="{FF2B5EF4-FFF2-40B4-BE49-F238E27FC236}">
                      <a16:creationId xmlns:a16="http://schemas.microsoft.com/office/drawing/2014/main" id="{9B8EF87A-FD95-4035-8667-7720BC869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5" name="Picture 22">
                  <a:extLst>
                    <a:ext uri="{FF2B5EF4-FFF2-40B4-BE49-F238E27FC236}">
                      <a16:creationId xmlns:a16="http://schemas.microsoft.com/office/drawing/2014/main" id="{6AD2C41F-54FA-421A-A539-AF66E2770B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6" name="Picture 23">
                  <a:extLst>
                    <a:ext uri="{FF2B5EF4-FFF2-40B4-BE49-F238E27FC236}">
                      <a16:creationId xmlns:a16="http://schemas.microsoft.com/office/drawing/2014/main" id="{842DE932-CA65-406B-87AE-6C3B0DD817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2" name="Group 56">
                <a:extLst>
                  <a:ext uri="{FF2B5EF4-FFF2-40B4-BE49-F238E27FC236}">
                    <a16:creationId xmlns:a16="http://schemas.microsoft.com/office/drawing/2014/main" id="{465521D7-B8EE-43D1-9CDC-25CED5EFAFB0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37" name="Picture 14">
                  <a:extLst>
                    <a:ext uri="{FF2B5EF4-FFF2-40B4-BE49-F238E27FC236}">
                      <a16:creationId xmlns:a16="http://schemas.microsoft.com/office/drawing/2014/main" id="{6550DA7B-9B52-44BE-997E-FDE2D0869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8" name="Picture 15">
                  <a:extLst>
                    <a:ext uri="{FF2B5EF4-FFF2-40B4-BE49-F238E27FC236}">
                      <a16:creationId xmlns:a16="http://schemas.microsoft.com/office/drawing/2014/main" id="{51DC011F-39F6-450E-A62C-33E31335F1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9" name="Picture 16">
                  <a:extLst>
                    <a:ext uri="{FF2B5EF4-FFF2-40B4-BE49-F238E27FC236}">
                      <a16:creationId xmlns:a16="http://schemas.microsoft.com/office/drawing/2014/main" id="{6D55132A-9729-45A6-A719-8AD799801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0" name="Picture 17">
                  <a:extLst>
                    <a:ext uri="{FF2B5EF4-FFF2-40B4-BE49-F238E27FC236}">
                      <a16:creationId xmlns:a16="http://schemas.microsoft.com/office/drawing/2014/main" id="{549D2D07-9F2C-4C0E-83D6-43D5E7679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1" name="Picture 18">
                  <a:extLst>
                    <a:ext uri="{FF2B5EF4-FFF2-40B4-BE49-F238E27FC236}">
                      <a16:creationId xmlns:a16="http://schemas.microsoft.com/office/drawing/2014/main" id="{3C07C1B1-033E-4612-AEE2-1632DF944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2" name="Picture 19">
                  <a:extLst>
                    <a:ext uri="{FF2B5EF4-FFF2-40B4-BE49-F238E27FC236}">
                      <a16:creationId xmlns:a16="http://schemas.microsoft.com/office/drawing/2014/main" id="{460FE917-B34D-426A-BFF9-B2FF748936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3" name="Picture 20">
                  <a:extLst>
                    <a:ext uri="{FF2B5EF4-FFF2-40B4-BE49-F238E27FC236}">
                      <a16:creationId xmlns:a16="http://schemas.microsoft.com/office/drawing/2014/main" id="{75A158F8-DFC3-4009-A5E4-6A26C2E63C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4" name="Picture 21">
                  <a:extLst>
                    <a:ext uri="{FF2B5EF4-FFF2-40B4-BE49-F238E27FC236}">
                      <a16:creationId xmlns:a16="http://schemas.microsoft.com/office/drawing/2014/main" id="{B8236E5F-7B98-438B-9D0E-857FCB54DF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5" name="Picture 22">
                  <a:extLst>
                    <a:ext uri="{FF2B5EF4-FFF2-40B4-BE49-F238E27FC236}">
                      <a16:creationId xmlns:a16="http://schemas.microsoft.com/office/drawing/2014/main" id="{888FD43D-002F-4997-9602-64184426E7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6" name="Picture 23">
                  <a:extLst>
                    <a:ext uri="{FF2B5EF4-FFF2-40B4-BE49-F238E27FC236}">
                      <a16:creationId xmlns:a16="http://schemas.microsoft.com/office/drawing/2014/main" id="{E19D2BEB-43C8-462D-8715-5FC9BE516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3" name="Group 56">
                <a:extLst>
                  <a:ext uri="{FF2B5EF4-FFF2-40B4-BE49-F238E27FC236}">
                    <a16:creationId xmlns:a16="http://schemas.microsoft.com/office/drawing/2014/main" id="{51212E1A-3B34-4895-AB4B-291404EE7F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27" name="Picture 14">
                  <a:extLst>
                    <a:ext uri="{FF2B5EF4-FFF2-40B4-BE49-F238E27FC236}">
                      <a16:creationId xmlns:a16="http://schemas.microsoft.com/office/drawing/2014/main" id="{A12F4ABD-2670-40CF-8E26-A8E2805E16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8" name="Picture 15">
                  <a:extLst>
                    <a:ext uri="{FF2B5EF4-FFF2-40B4-BE49-F238E27FC236}">
                      <a16:creationId xmlns:a16="http://schemas.microsoft.com/office/drawing/2014/main" id="{B5DA8D6B-DB81-4C55-9CB8-697326B5D2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9" name="Picture 16">
                  <a:extLst>
                    <a:ext uri="{FF2B5EF4-FFF2-40B4-BE49-F238E27FC236}">
                      <a16:creationId xmlns:a16="http://schemas.microsoft.com/office/drawing/2014/main" id="{81BAA76B-CD72-4D36-876D-0E680BDFEC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0" name="Picture 17">
                  <a:extLst>
                    <a:ext uri="{FF2B5EF4-FFF2-40B4-BE49-F238E27FC236}">
                      <a16:creationId xmlns:a16="http://schemas.microsoft.com/office/drawing/2014/main" id="{CA42B5EF-D6F1-4135-9C0C-1A8F569241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1" name="Picture 18">
                  <a:extLst>
                    <a:ext uri="{FF2B5EF4-FFF2-40B4-BE49-F238E27FC236}">
                      <a16:creationId xmlns:a16="http://schemas.microsoft.com/office/drawing/2014/main" id="{AE601A6D-D3F9-4A29-919F-A399EDD700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2" name="Picture 19">
                  <a:extLst>
                    <a:ext uri="{FF2B5EF4-FFF2-40B4-BE49-F238E27FC236}">
                      <a16:creationId xmlns:a16="http://schemas.microsoft.com/office/drawing/2014/main" id="{7FB76FA8-CDD8-48B1-9684-60EDF2689E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3" name="Picture 20">
                  <a:extLst>
                    <a:ext uri="{FF2B5EF4-FFF2-40B4-BE49-F238E27FC236}">
                      <a16:creationId xmlns:a16="http://schemas.microsoft.com/office/drawing/2014/main" id="{EA7C4D9A-0109-4029-B9F1-10F6F34AF7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4" name="Picture 21">
                  <a:extLst>
                    <a:ext uri="{FF2B5EF4-FFF2-40B4-BE49-F238E27FC236}">
                      <a16:creationId xmlns:a16="http://schemas.microsoft.com/office/drawing/2014/main" id="{35A93645-42C2-43DF-AE96-3A69E6A1A8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5" name="Picture 22">
                  <a:extLst>
                    <a:ext uri="{FF2B5EF4-FFF2-40B4-BE49-F238E27FC236}">
                      <a16:creationId xmlns:a16="http://schemas.microsoft.com/office/drawing/2014/main" id="{5199FA09-4A20-473E-AE81-5C6A7419B3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6" name="Picture 23">
                  <a:extLst>
                    <a:ext uri="{FF2B5EF4-FFF2-40B4-BE49-F238E27FC236}">
                      <a16:creationId xmlns:a16="http://schemas.microsoft.com/office/drawing/2014/main" id="{0FE18E44-620C-47E6-8D6B-E9332F21FE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4" name="Group 56">
                <a:extLst>
                  <a:ext uri="{FF2B5EF4-FFF2-40B4-BE49-F238E27FC236}">
                    <a16:creationId xmlns:a16="http://schemas.microsoft.com/office/drawing/2014/main" id="{E0996025-6FA9-41D1-B6B0-4BF2CAB6E24E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17" name="Picture 14">
                  <a:extLst>
                    <a:ext uri="{FF2B5EF4-FFF2-40B4-BE49-F238E27FC236}">
                      <a16:creationId xmlns:a16="http://schemas.microsoft.com/office/drawing/2014/main" id="{59BFB22B-70A1-4D37-8B8D-14C24C6567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8" name="Picture 15">
                  <a:extLst>
                    <a:ext uri="{FF2B5EF4-FFF2-40B4-BE49-F238E27FC236}">
                      <a16:creationId xmlns:a16="http://schemas.microsoft.com/office/drawing/2014/main" id="{09C6E6E8-7BC6-44B5-B0E8-76D7F4D254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9" name="Picture 16">
                  <a:extLst>
                    <a:ext uri="{FF2B5EF4-FFF2-40B4-BE49-F238E27FC236}">
                      <a16:creationId xmlns:a16="http://schemas.microsoft.com/office/drawing/2014/main" id="{413B8E7A-83AA-4E3B-8E42-7F3B93A382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0" name="Picture 17">
                  <a:extLst>
                    <a:ext uri="{FF2B5EF4-FFF2-40B4-BE49-F238E27FC236}">
                      <a16:creationId xmlns:a16="http://schemas.microsoft.com/office/drawing/2014/main" id="{418E1295-BF3F-4A22-9DA1-414EA5849B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1" name="Picture 18">
                  <a:extLst>
                    <a:ext uri="{FF2B5EF4-FFF2-40B4-BE49-F238E27FC236}">
                      <a16:creationId xmlns:a16="http://schemas.microsoft.com/office/drawing/2014/main" id="{F3517CC5-CAAE-4B57-AFB9-C6200AA983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2" name="Picture 19">
                  <a:extLst>
                    <a:ext uri="{FF2B5EF4-FFF2-40B4-BE49-F238E27FC236}">
                      <a16:creationId xmlns:a16="http://schemas.microsoft.com/office/drawing/2014/main" id="{9F1B53B9-778C-40E2-B0B6-DCEDAA22B8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3" name="Picture 20">
                  <a:extLst>
                    <a:ext uri="{FF2B5EF4-FFF2-40B4-BE49-F238E27FC236}">
                      <a16:creationId xmlns:a16="http://schemas.microsoft.com/office/drawing/2014/main" id="{743D7AED-1702-4D34-B0DE-A1E349AF0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4" name="Picture 21">
                  <a:extLst>
                    <a:ext uri="{FF2B5EF4-FFF2-40B4-BE49-F238E27FC236}">
                      <a16:creationId xmlns:a16="http://schemas.microsoft.com/office/drawing/2014/main" id="{C53E18B4-2D57-4612-978D-38AD0C6F80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5" name="Picture 22">
                  <a:extLst>
                    <a:ext uri="{FF2B5EF4-FFF2-40B4-BE49-F238E27FC236}">
                      <a16:creationId xmlns:a16="http://schemas.microsoft.com/office/drawing/2014/main" id="{0260550B-BD19-477B-8012-8361A121D4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6" name="Picture 23">
                  <a:extLst>
                    <a:ext uri="{FF2B5EF4-FFF2-40B4-BE49-F238E27FC236}">
                      <a16:creationId xmlns:a16="http://schemas.microsoft.com/office/drawing/2014/main" id="{A02373BE-FEEA-44DA-B5E9-85EB023D3C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5" name="Group 56">
                <a:extLst>
                  <a:ext uri="{FF2B5EF4-FFF2-40B4-BE49-F238E27FC236}">
                    <a16:creationId xmlns:a16="http://schemas.microsoft.com/office/drawing/2014/main" id="{DD0A2DD6-D173-4666-B8F6-F4BFF4984D66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07" name="Picture 14">
                  <a:extLst>
                    <a:ext uri="{FF2B5EF4-FFF2-40B4-BE49-F238E27FC236}">
                      <a16:creationId xmlns:a16="http://schemas.microsoft.com/office/drawing/2014/main" id="{60B76F53-0719-4603-9D10-2AB11F3933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8" name="Picture 15">
                  <a:extLst>
                    <a:ext uri="{FF2B5EF4-FFF2-40B4-BE49-F238E27FC236}">
                      <a16:creationId xmlns:a16="http://schemas.microsoft.com/office/drawing/2014/main" id="{D0C7D0BD-7166-47FB-B63B-82D0F04DC3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9" name="Picture 16">
                  <a:extLst>
                    <a:ext uri="{FF2B5EF4-FFF2-40B4-BE49-F238E27FC236}">
                      <a16:creationId xmlns:a16="http://schemas.microsoft.com/office/drawing/2014/main" id="{23155C9C-A137-4CA9-A54C-78EE2B31B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0" name="Picture 17">
                  <a:extLst>
                    <a:ext uri="{FF2B5EF4-FFF2-40B4-BE49-F238E27FC236}">
                      <a16:creationId xmlns:a16="http://schemas.microsoft.com/office/drawing/2014/main" id="{DBBCC2EE-4E10-4571-A752-D48B3A2A00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1" name="Picture 18">
                  <a:extLst>
                    <a:ext uri="{FF2B5EF4-FFF2-40B4-BE49-F238E27FC236}">
                      <a16:creationId xmlns:a16="http://schemas.microsoft.com/office/drawing/2014/main" id="{3F35379F-5AEF-475F-B079-4C81D3BBA7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2" name="Picture 19">
                  <a:extLst>
                    <a:ext uri="{FF2B5EF4-FFF2-40B4-BE49-F238E27FC236}">
                      <a16:creationId xmlns:a16="http://schemas.microsoft.com/office/drawing/2014/main" id="{3DD3F56C-7B85-4FF6-ADF1-A59E0B390F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3" name="Picture 20">
                  <a:extLst>
                    <a:ext uri="{FF2B5EF4-FFF2-40B4-BE49-F238E27FC236}">
                      <a16:creationId xmlns:a16="http://schemas.microsoft.com/office/drawing/2014/main" id="{DC8984BB-364D-45F0-AE26-E58AA17D5D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4" name="Picture 21">
                  <a:extLst>
                    <a:ext uri="{FF2B5EF4-FFF2-40B4-BE49-F238E27FC236}">
                      <a16:creationId xmlns:a16="http://schemas.microsoft.com/office/drawing/2014/main" id="{02773133-6A94-4182-821C-E8CAEB4064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5" name="Picture 22">
                  <a:extLst>
                    <a:ext uri="{FF2B5EF4-FFF2-40B4-BE49-F238E27FC236}">
                      <a16:creationId xmlns:a16="http://schemas.microsoft.com/office/drawing/2014/main" id="{53C4A016-BDA2-4CD9-B103-2692C18C4B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6" name="Picture 23">
                  <a:extLst>
                    <a:ext uri="{FF2B5EF4-FFF2-40B4-BE49-F238E27FC236}">
                      <a16:creationId xmlns:a16="http://schemas.microsoft.com/office/drawing/2014/main" id="{312B5910-7C44-459D-9F90-C5CBD25127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6" name="Group 56">
                <a:extLst>
                  <a:ext uri="{FF2B5EF4-FFF2-40B4-BE49-F238E27FC236}">
                    <a16:creationId xmlns:a16="http://schemas.microsoft.com/office/drawing/2014/main" id="{894C56AD-5A21-4B9D-8019-03FB0A75C62E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97" name="Picture 1896">
                  <a:extLst>
                    <a:ext uri="{FF2B5EF4-FFF2-40B4-BE49-F238E27FC236}">
                      <a16:creationId xmlns:a16="http://schemas.microsoft.com/office/drawing/2014/main" id="{241ABAE3-5001-44EC-A4D8-93024C5EEA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8" name="Picture 1897">
                  <a:extLst>
                    <a:ext uri="{FF2B5EF4-FFF2-40B4-BE49-F238E27FC236}">
                      <a16:creationId xmlns:a16="http://schemas.microsoft.com/office/drawing/2014/main" id="{CBBDB9FF-6BC0-4D3E-847C-F1FE88427C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9" name="Picture 1898">
                  <a:extLst>
                    <a:ext uri="{FF2B5EF4-FFF2-40B4-BE49-F238E27FC236}">
                      <a16:creationId xmlns:a16="http://schemas.microsoft.com/office/drawing/2014/main" id="{28A11D0E-397F-4025-AF7F-92B7B03DAB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0" name="Picture 1899">
                  <a:extLst>
                    <a:ext uri="{FF2B5EF4-FFF2-40B4-BE49-F238E27FC236}">
                      <a16:creationId xmlns:a16="http://schemas.microsoft.com/office/drawing/2014/main" id="{11D7BFF8-F001-4170-9652-8A32718EE0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1" name="Picture 1900">
                  <a:extLst>
                    <a:ext uri="{FF2B5EF4-FFF2-40B4-BE49-F238E27FC236}">
                      <a16:creationId xmlns:a16="http://schemas.microsoft.com/office/drawing/2014/main" id="{503302AD-47D3-4566-9A54-02856C58E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2" name="Picture 1901">
                  <a:extLst>
                    <a:ext uri="{FF2B5EF4-FFF2-40B4-BE49-F238E27FC236}">
                      <a16:creationId xmlns:a16="http://schemas.microsoft.com/office/drawing/2014/main" id="{AFA1271B-40A9-4F98-849A-295AB7891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3" name="Picture 1902">
                  <a:extLst>
                    <a:ext uri="{FF2B5EF4-FFF2-40B4-BE49-F238E27FC236}">
                      <a16:creationId xmlns:a16="http://schemas.microsoft.com/office/drawing/2014/main" id="{560D1062-C8D9-4999-830B-EFE494A718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4" name="Picture 1903">
                  <a:extLst>
                    <a:ext uri="{FF2B5EF4-FFF2-40B4-BE49-F238E27FC236}">
                      <a16:creationId xmlns:a16="http://schemas.microsoft.com/office/drawing/2014/main" id="{0CF43809-3080-4822-A6FC-88CDAD934A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5" name="Picture 1904">
                  <a:extLst>
                    <a:ext uri="{FF2B5EF4-FFF2-40B4-BE49-F238E27FC236}">
                      <a16:creationId xmlns:a16="http://schemas.microsoft.com/office/drawing/2014/main" id="{096A93B4-3AAE-4166-9A71-25219B75DD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6" name="Picture 1905">
                  <a:extLst>
                    <a:ext uri="{FF2B5EF4-FFF2-40B4-BE49-F238E27FC236}">
                      <a16:creationId xmlns:a16="http://schemas.microsoft.com/office/drawing/2014/main" id="{D3E4168A-02A9-4FF1-9986-0338826DF3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883" name="Flowchart: Data 1882">
              <a:extLst>
                <a:ext uri="{FF2B5EF4-FFF2-40B4-BE49-F238E27FC236}">
                  <a16:creationId xmlns:a16="http://schemas.microsoft.com/office/drawing/2014/main" id="{25F7DE89-DE44-4F1C-9D6D-D8156A223539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4" name="Flowchart: Data 1883">
              <a:extLst>
                <a:ext uri="{FF2B5EF4-FFF2-40B4-BE49-F238E27FC236}">
                  <a16:creationId xmlns:a16="http://schemas.microsoft.com/office/drawing/2014/main" id="{030E3C92-2DC6-4817-99EC-BD22CE95F89F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5" name="Rectangle 1884">
              <a:extLst>
                <a:ext uri="{FF2B5EF4-FFF2-40B4-BE49-F238E27FC236}">
                  <a16:creationId xmlns:a16="http://schemas.microsoft.com/office/drawing/2014/main" id="{70E0D50F-D2E5-42DD-85B8-C043388F703C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6" name="Rectangle 1885">
              <a:extLst>
                <a:ext uri="{FF2B5EF4-FFF2-40B4-BE49-F238E27FC236}">
                  <a16:creationId xmlns:a16="http://schemas.microsoft.com/office/drawing/2014/main" id="{A82D5813-3D40-4B36-9DD0-F7F6EBE5DE50}"/>
                </a:ext>
              </a:extLst>
            </p:cNvPr>
            <p:cNvSpPr/>
            <p:nvPr/>
          </p:nvSpPr>
          <p:spPr>
            <a:xfrm>
              <a:off x="5821924" y="1383761"/>
              <a:ext cx="122767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97" name="Group 1996">
            <a:extLst>
              <a:ext uri="{FF2B5EF4-FFF2-40B4-BE49-F238E27FC236}">
                <a16:creationId xmlns:a16="http://schemas.microsoft.com/office/drawing/2014/main" id="{6EB6E522-7089-4B65-AD45-C66FDBF1D811}"/>
              </a:ext>
            </a:extLst>
          </p:cNvPr>
          <p:cNvGrpSpPr/>
          <p:nvPr/>
        </p:nvGrpSpPr>
        <p:grpSpPr>
          <a:xfrm rot="10800000">
            <a:off x="569409" y="5094139"/>
            <a:ext cx="1659716" cy="1650948"/>
            <a:chOff x="5820464" y="1376732"/>
            <a:chExt cx="1659716" cy="1650948"/>
          </a:xfrm>
        </p:grpSpPr>
        <p:grpSp>
          <p:nvGrpSpPr>
            <p:cNvPr id="1998" name="Group 1997">
              <a:extLst>
                <a:ext uri="{FF2B5EF4-FFF2-40B4-BE49-F238E27FC236}">
                  <a16:creationId xmlns:a16="http://schemas.microsoft.com/office/drawing/2014/main" id="{73E7B5C6-A135-4B94-A21E-04409227CD2E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2003" name="Group 56">
                <a:extLst>
                  <a:ext uri="{FF2B5EF4-FFF2-40B4-BE49-F238E27FC236}">
                    <a16:creationId xmlns:a16="http://schemas.microsoft.com/office/drawing/2014/main" id="{21B5FF5A-C9E5-4157-8D83-FE005EE9EC33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103" name="Picture 14">
                  <a:extLst>
                    <a:ext uri="{FF2B5EF4-FFF2-40B4-BE49-F238E27FC236}">
                      <a16:creationId xmlns:a16="http://schemas.microsoft.com/office/drawing/2014/main" id="{6F1E6F70-D3B9-4E66-9FBE-4FCCEC11DE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4" name="Picture 15">
                  <a:extLst>
                    <a:ext uri="{FF2B5EF4-FFF2-40B4-BE49-F238E27FC236}">
                      <a16:creationId xmlns:a16="http://schemas.microsoft.com/office/drawing/2014/main" id="{3AC1D251-EF7B-4B83-8446-27CD574FEF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5" name="Picture 16">
                  <a:extLst>
                    <a:ext uri="{FF2B5EF4-FFF2-40B4-BE49-F238E27FC236}">
                      <a16:creationId xmlns:a16="http://schemas.microsoft.com/office/drawing/2014/main" id="{92017A67-03B9-4FB4-8AA8-4F9D25297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6" name="Picture 17">
                  <a:extLst>
                    <a:ext uri="{FF2B5EF4-FFF2-40B4-BE49-F238E27FC236}">
                      <a16:creationId xmlns:a16="http://schemas.microsoft.com/office/drawing/2014/main" id="{E065AF43-2F3C-40B5-BA1D-0577A53F7B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7" name="Picture 18">
                  <a:extLst>
                    <a:ext uri="{FF2B5EF4-FFF2-40B4-BE49-F238E27FC236}">
                      <a16:creationId xmlns:a16="http://schemas.microsoft.com/office/drawing/2014/main" id="{8CEE1493-4FE1-4C04-83F4-181E0C0961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8" name="Picture 19">
                  <a:extLst>
                    <a:ext uri="{FF2B5EF4-FFF2-40B4-BE49-F238E27FC236}">
                      <a16:creationId xmlns:a16="http://schemas.microsoft.com/office/drawing/2014/main" id="{90624427-45F2-4409-A530-587A5B9A26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9" name="Picture 20">
                  <a:extLst>
                    <a:ext uri="{FF2B5EF4-FFF2-40B4-BE49-F238E27FC236}">
                      <a16:creationId xmlns:a16="http://schemas.microsoft.com/office/drawing/2014/main" id="{FDE4D7E8-A34B-42E3-8155-5392C00916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0" name="Picture 21">
                  <a:extLst>
                    <a:ext uri="{FF2B5EF4-FFF2-40B4-BE49-F238E27FC236}">
                      <a16:creationId xmlns:a16="http://schemas.microsoft.com/office/drawing/2014/main" id="{FCA0554B-93DA-4AC8-8C2B-22722141997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1" name="Picture 22">
                  <a:extLst>
                    <a:ext uri="{FF2B5EF4-FFF2-40B4-BE49-F238E27FC236}">
                      <a16:creationId xmlns:a16="http://schemas.microsoft.com/office/drawing/2014/main" id="{1DCB04F3-5478-4908-B817-3405546FEB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2" name="Picture 23">
                  <a:extLst>
                    <a:ext uri="{FF2B5EF4-FFF2-40B4-BE49-F238E27FC236}">
                      <a16:creationId xmlns:a16="http://schemas.microsoft.com/office/drawing/2014/main" id="{8BDCB8EE-A0CE-4982-A321-610EFC041A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4" name="Group 56">
                <a:extLst>
                  <a:ext uri="{FF2B5EF4-FFF2-40B4-BE49-F238E27FC236}">
                    <a16:creationId xmlns:a16="http://schemas.microsoft.com/office/drawing/2014/main" id="{3FA96ADA-6F53-4A59-98B6-8E44711F3B5C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93" name="Picture 14">
                  <a:extLst>
                    <a:ext uri="{FF2B5EF4-FFF2-40B4-BE49-F238E27FC236}">
                      <a16:creationId xmlns:a16="http://schemas.microsoft.com/office/drawing/2014/main" id="{2469D5E5-3205-48C8-86FE-9B33277734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4" name="Picture 15">
                  <a:extLst>
                    <a:ext uri="{FF2B5EF4-FFF2-40B4-BE49-F238E27FC236}">
                      <a16:creationId xmlns:a16="http://schemas.microsoft.com/office/drawing/2014/main" id="{9CB9248E-8B23-4DAE-BB95-3E8BE1DB3D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5" name="Picture 16">
                  <a:extLst>
                    <a:ext uri="{FF2B5EF4-FFF2-40B4-BE49-F238E27FC236}">
                      <a16:creationId xmlns:a16="http://schemas.microsoft.com/office/drawing/2014/main" id="{EFEA16BC-39A9-428F-B3BB-EE554C4B19B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6" name="Picture 17">
                  <a:extLst>
                    <a:ext uri="{FF2B5EF4-FFF2-40B4-BE49-F238E27FC236}">
                      <a16:creationId xmlns:a16="http://schemas.microsoft.com/office/drawing/2014/main" id="{7CD322D4-8B8E-4F1F-83D5-2356CF19B2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7" name="Picture 18">
                  <a:extLst>
                    <a:ext uri="{FF2B5EF4-FFF2-40B4-BE49-F238E27FC236}">
                      <a16:creationId xmlns:a16="http://schemas.microsoft.com/office/drawing/2014/main" id="{A4B9FEB6-DA41-435E-9CA8-0228FB6443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8" name="Picture 19">
                  <a:extLst>
                    <a:ext uri="{FF2B5EF4-FFF2-40B4-BE49-F238E27FC236}">
                      <a16:creationId xmlns:a16="http://schemas.microsoft.com/office/drawing/2014/main" id="{B68A3B24-280E-4822-951B-B926CA8D58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9" name="Picture 20">
                  <a:extLst>
                    <a:ext uri="{FF2B5EF4-FFF2-40B4-BE49-F238E27FC236}">
                      <a16:creationId xmlns:a16="http://schemas.microsoft.com/office/drawing/2014/main" id="{E4A42C31-B3CD-464E-970C-3578AF3388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0" name="Picture 21">
                  <a:extLst>
                    <a:ext uri="{FF2B5EF4-FFF2-40B4-BE49-F238E27FC236}">
                      <a16:creationId xmlns:a16="http://schemas.microsoft.com/office/drawing/2014/main" id="{C7B81879-3BB7-4036-BF8D-D82B397804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1" name="Picture 22">
                  <a:extLst>
                    <a:ext uri="{FF2B5EF4-FFF2-40B4-BE49-F238E27FC236}">
                      <a16:creationId xmlns:a16="http://schemas.microsoft.com/office/drawing/2014/main" id="{F5E467CD-13D0-4CF2-AF91-83CB885F63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2" name="Picture 23">
                  <a:extLst>
                    <a:ext uri="{FF2B5EF4-FFF2-40B4-BE49-F238E27FC236}">
                      <a16:creationId xmlns:a16="http://schemas.microsoft.com/office/drawing/2014/main" id="{09FD600F-564B-4EC4-BF88-B9C324594F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5" name="Group 56">
                <a:extLst>
                  <a:ext uri="{FF2B5EF4-FFF2-40B4-BE49-F238E27FC236}">
                    <a16:creationId xmlns:a16="http://schemas.microsoft.com/office/drawing/2014/main" id="{1B5CEF6C-6B44-491D-9409-5902A33E4394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83" name="Picture 14">
                  <a:extLst>
                    <a:ext uri="{FF2B5EF4-FFF2-40B4-BE49-F238E27FC236}">
                      <a16:creationId xmlns:a16="http://schemas.microsoft.com/office/drawing/2014/main" id="{CC2863C9-2D96-4BC8-9846-C0BCE11CD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4" name="Picture 15">
                  <a:extLst>
                    <a:ext uri="{FF2B5EF4-FFF2-40B4-BE49-F238E27FC236}">
                      <a16:creationId xmlns:a16="http://schemas.microsoft.com/office/drawing/2014/main" id="{03D48563-1365-4CFE-A8DD-495FF5AAB4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5" name="Picture 16">
                  <a:extLst>
                    <a:ext uri="{FF2B5EF4-FFF2-40B4-BE49-F238E27FC236}">
                      <a16:creationId xmlns:a16="http://schemas.microsoft.com/office/drawing/2014/main" id="{A15512E1-EF48-48E7-AB0A-54F0A6BD13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6" name="Picture 17">
                  <a:extLst>
                    <a:ext uri="{FF2B5EF4-FFF2-40B4-BE49-F238E27FC236}">
                      <a16:creationId xmlns:a16="http://schemas.microsoft.com/office/drawing/2014/main" id="{AD92BC93-395C-4122-A6B7-5D4C017D5B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7" name="Picture 18">
                  <a:extLst>
                    <a:ext uri="{FF2B5EF4-FFF2-40B4-BE49-F238E27FC236}">
                      <a16:creationId xmlns:a16="http://schemas.microsoft.com/office/drawing/2014/main" id="{1F2C5D5B-4840-4B4D-92B7-F47347413C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8" name="Picture 19">
                  <a:extLst>
                    <a:ext uri="{FF2B5EF4-FFF2-40B4-BE49-F238E27FC236}">
                      <a16:creationId xmlns:a16="http://schemas.microsoft.com/office/drawing/2014/main" id="{D79D8B30-3085-470C-A78E-B3717BFA1F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9" name="Picture 20">
                  <a:extLst>
                    <a:ext uri="{FF2B5EF4-FFF2-40B4-BE49-F238E27FC236}">
                      <a16:creationId xmlns:a16="http://schemas.microsoft.com/office/drawing/2014/main" id="{62F8B464-E2AE-4F5A-A18F-E693FB5EA7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0" name="Picture 21">
                  <a:extLst>
                    <a:ext uri="{FF2B5EF4-FFF2-40B4-BE49-F238E27FC236}">
                      <a16:creationId xmlns:a16="http://schemas.microsoft.com/office/drawing/2014/main" id="{D3E4B554-B452-4CC8-976B-9CE0852412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1" name="Picture 22">
                  <a:extLst>
                    <a:ext uri="{FF2B5EF4-FFF2-40B4-BE49-F238E27FC236}">
                      <a16:creationId xmlns:a16="http://schemas.microsoft.com/office/drawing/2014/main" id="{A0E0684B-67D5-44A5-808E-1AFA250260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2" name="Picture 23">
                  <a:extLst>
                    <a:ext uri="{FF2B5EF4-FFF2-40B4-BE49-F238E27FC236}">
                      <a16:creationId xmlns:a16="http://schemas.microsoft.com/office/drawing/2014/main" id="{FE1294BF-9EF6-4523-A29B-4676F5A0C8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6" name="Group 56">
                <a:extLst>
                  <a:ext uri="{FF2B5EF4-FFF2-40B4-BE49-F238E27FC236}">
                    <a16:creationId xmlns:a16="http://schemas.microsoft.com/office/drawing/2014/main" id="{10F0075B-0573-45CA-A69B-5B38F333820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73" name="Picture 14">
                  <a:extLst>
                    <a:ext uri="{FF2B5EF4-FFF2-40B4-BE49-F238E27FC236}">
                      <a16:creationId xmlns:a16="http://schemas.microsoft.com/office/drawing/2014/main" id="{4376DF55-CAD4-4C18-BD42-8A52FEC155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4" name="Picture 15">
                  <a:extLst>
                    <a:ext uri="{FF2B5EF4-FFF2-40B4-BE49-F238E27FC236}">
                      <a16:creationId xmlns:a16="http://schemas.microsoft.com/office/drawing/2014/main" id="{A7EF8FDF-4765-4FA9-8572-A40202B73D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5" name="Picture 16">
                  <a:extLst>
                    <a:ext uri="{FF2B5EF4-FFF2-40B4-BE49-F238E27FC236}">
                      <a16:creationId xmlns:a16="http://schemas.microsoft.com/office/drawing/2014/main" id="{39A91ABC-64F0-4962-A687-D403C88CA0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6" name="Picture 17">
                  <a:extLst>
                    <a:ext uri="{FF2B5EF4-FFF2-40B4-BE49-F238E27FC236}">
                      <a16:creationId xmlns:a16="http://schemas.microsoft.com/office/drawing/2014/main" id="{8855CFD5-FA4C-416D-BA34-37EC99E231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7" name="Picture 18">
                  <a:extLst>
                    <a:ext uri="{FF2B5EF4-FFF2-40B4-BE49-F238E27FC236}">
                      <a16:creationId xmlns:a16="http://schemas.microsoft.com/office/drawing/2014/main" id="{C10042BB-1F86-42AF-B83E-507BFBC4D0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8" name="Picture 19">
                  <a:extLst>
                    <a:ext uri="{FF2B5EF4-FFF2-40B4-BE49-F238E27FC236}">
                      <a16:creationId xmlns:a16="http://schemas.microsoft.com/office/drawing/2014/main" id="{BB27D3A2-0F82-4A79-9A42-4D45CA0BDF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9" name="Picture 20">
                  <a:extLst>
                    <a:ext uri="{FF2B5EF4-FFF2-40B4-BE49-F238E27FC236}">
                      <a16:creationId xmlns:a16="http://schemas.microsoft.com/office/drawing/2014/main" id="{E4E67166-F86D-4D14-82D8-FDCE6B3425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0" name="Picture 21">
                  <a:extLst>
                    <a:ext uri="{FF2B5EF4-FFF2-40B4-BE49-F238E27FC236}">
                      <a16:creationId xmlns:a16="http://schemas.microsoft.com/office/drawing/2014/main" id="{96AA53F9-5C14-46BB-96BE-11647E002D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1" name="Picture 22">
                  <a:extLst>
                    <a:ext uri="{FF2B5EF4-FFF2-40B4-BE49-F238E27FC236}">
                      <a16:creationId xmlns:a16="http://schemas.microsoft.com/office/drawing/2014/main" id="{107926EB-8CE9-4C1F-BF5D-51844AF8CC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2" name="Picture 23">
                  <a:extLst>
                    <a:ext uri="{FF2B5EF4-FFF2-40B4-BE49-F238E27FC236}">
                      <a16:creationId xmlns:a16="http://schemas.microsoft.com/office/drawing/2014/main" id="{FF38E502-3AF7-4BCA-B6F1-8FC04C2660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7" name="Group 56">
                <a:extLst>
                  <a:ext uri="{FF2B5EF4-FFF2-40B4-BE49-F238E27FC236}">
                    <a16:creationId xmlns:a16="http://schemas.microsoft.com/office/drawing/2014/main" id="{D5CF892E-1BB4-48F7-8793-993F095EB06C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63" name="Picture 14">
                  <a:extLst>
                    <a:ext uri="{FF2B5EF4-FFF2-40B4-BE49-F238E27FC236}">
                      <a16:creationId xmlns:a16="http://schemas.microsoft.com/office/drawing/2014/main" id="{7CAB005B-65C2-48C2-A800-27869FF0C6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4" name="Picture 15">
                  <a:extLst>
                    <a:ext uri="{FF2B5EF4-FFF2-40B4-BE49-F238E27FC236}">
                      <a16:creationId xmlns:a16="http://schemas.microsoft.com/office/drawing/2014/main" id="{74879DCB-1FE3-46FF-84FC-7BCE7EA974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5" name="Picture 16">
                  <a:extLst>
                    <a:ext uri="{FF2B5EF4-FFF2-40B4-BE49-F238E27FC236}">
                      <a16:creationId xmlns:a16="http://schemas.microsoft.com/office/drawing/2014/main" id="{2A93957E-E823-480A-BFE3-081F6EB8A8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6" name="Picture 17">
                  <a:extLst>
                    <a:ext uri="{FF2B5EF4-FFF2-40B4-BE49-F238E27FC236}">
                      <a16:creationId xmlns:a16="http://schemas.microsoft.com/office/drawing/2014/main" id="{A9AC01A7-D2AE-464D-B603-C94298F566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7" name="Picture 18">
                  <a:extLst>
                    <a:ext uri="{FF2B5EF4-FFF2-40B4-BE49-F238E27FC236}">
                      <a16:creationId xmlns:a16="http://schemas.microsoft.com/office/drawing/2014/main" id="{42D5AFCC-40E2-49BF-8935-DB9130F7A2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8" name="Picture 19">
                  <a:extLst>
                    <a:ext uri="{FF2B5EF4-FFF2-40B4-BE49-F238E27FC236}">
                      <a16:creationId xmlns:a16="http://schemas.microsoft.com/office/drawing/2014/main" id="{544E7F1B-DB1E-44A2-8A84-72CF649B6C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9" name="Picture 20">
                  <a:extLst>
                    <a:ext uri="{FF2B5EF4-FFF2-40B4-BE49-F238E27FC236}">
                      <a16:creationId xmlns:a16="http://schemas.microsoft.com/office/drawing/2014/main" id="{D66DF264-FD7C-4349-BBC1-5BAA8439A8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0" name="Picture 21">
                  <a:extLst>
                    <a:ext uri="{FF2B5EF4-FFF2-40B4-BE49-F238E27FC236}">
                      <a16:creationId xmlns:a16="http://schemas.microsoft.com/office/drawing/2014/main" id="{ADDC585F-B2BC-489F-9082-9ED7F8B9AA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1" name="Picture 22">
                  <a:extLst>
                    <a:ext uri="{FF2B5EF4-FFF2-40B4-BE49-F238E27FC236}">
                      <a16:creationId xmlns:a16="http://schemas.microsoft.com/office/drawing/2014/main" id="{525E0819-E957-4188-BE6F-DDEAA5259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2" name="Picture 23">
                  <a:extLst>
                    <a:ext uri="{FF2B5EF4-FFF2-40B4-BE49-F238E27FC236}">
                      <a16:creationId xmlns:a16="http://schemas.microsoft.com/office/drawing/2014/main" id="{54BF127B-4247-491B-A215-7EADD01DEC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8" name="Group 56">
                <a:extLst>
                  <a:ext uri="{FF2B5EF4-FFF2-40B4-BE49-F238E27FC236}">
                    <a16:creationId xmlns:a16="http://schemas.microsoft.com/office/drawing/2014/main" id="{10AACE2E-B48B-4B3A-B319-AACC99869BAA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53" name="Picture 14">
                  <a:extLst>
                    <a:ext uri="{FF2B5EF4-FFF2-40B4-BE49-F238E27FC236}">
                      <a16:creationId xmlns:a16="http://schemas.microsoft.com/office/drawing/2014/main" id="{A287DE0A-A6A8-4E54-B0E5-A6E4BD5424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4" name="Picture 15">
                  <a:extLst>
                    <a:ext uri="{FF2B5EF4-FFF2-40B4-BE49-F238E27FC236}">
                      <a16:creationId xmlns:a16="http://schemas.microsoft.com/office/drawing/2014/main" id="{A7DF54E3-33A3-4091-B221-E09FD9BF9D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5" name="Picture 16">
                  <a:extLst>
                    <a:ext uri="{FF2B5EF4-FFF2-40B4-BE49-F238E27FC236}">
                      <a16:creationId xmlns:a16="http://schemas.microsoft.com/office/drawing/2014/main" id="{170D6986-2DC3-4F26-A071-9EEDD6DDF2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6" name="Picture 17">
                  <a:extLst>
                    <a:ext uri="{FF2B5EF4-FFF2-40B4-BE49-F238E27FC236}">
                      <a16:creationId xmlns:a16="http://schemas.microsoft.com/office/drawing/2014/main" id="{4D21A03B-DD75-45A5-8E5A-98B7EB60B6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7" name="Picture 18">
                  <a:extLst>
                    <a:ext uri="{FF2B5EF4-FFF2-40B4-BE49-F238E27FC236}">
                      <a16:creationId xmlns:a16="http://schemas.microsoft.com/office/drawing/2014/main" id="{BCE5C7AB-3BAD-4FA5-A11E-3D96C91BE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8" name="Picture 19">
                  <a:extLst>
                    <a:ext uri="{FF2B5EF4-FFF2-40B4-BE49-F238E27FC236}">
                      <a16:creationId xmlns:a16="http://schemas.microsoft.com/office/drawing/2014/main" id="{96261087-64D5-4B36-956A-F400955502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9" name="Picture 20">
                  <a:extLst>
                    <a:ext uri="{FF2B5EF4-FFF2-40B4-BE49-F238E27FC236}">
                      <a16:creationId xmlns:a16="http://schemas.microsoft.com/office/drawing/2014/main" id="{E262EEF0-0439-40A1-8953-D6DAE3B6F7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0" name="Picture 21">
                  <a:extLst>
                    <a:ext uri="{FF2B5EF4-FFF2-40B4-BE49-F238E27FC236}">
                      <a16:creationId xmlns:a16="http://schemas.microsoft.com/office/drawing/2014/main" id="{8D8115C7-3BF1-4D72-85BA-ECE9D4B002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1" name="Picture 22">
                  <a:extLst>
                    <a:ext uri="{FF2B5EF4-FFF2-40B4-BE49-F238E27FC236}">
                      <a16:creationId xmlns:a16="http://schemas.microsoft.com/office/drawing/2014/main" id="{9B276E61-A3D9-4682-8613-D6DFB639E7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2" name="Picture 23">
                  <a:extLst>
                    <a:ext uri="{FF2B5EF4-FFF2-40B4-BE49-F238E27FC236}">
                      <a16:creationId xmlns:a16="http://schemas.microsoft.com/office/drawing/2014/main" id="{494EDFB1-A51A-4048-A79E-B16E0AD8BA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9" name="Group 56">
                <a:extLst>
                  <a:ext uri="{FF2B5EF4-FFF2-40B4-BE49-F238E27FC236}">
                    <a16:creationId xmlns:a16="http://schemas.microsoft.com/office/drawing/2014/main" id="{CED4A80F-FB1E-4580-90F4-258063112160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43" name="Picture 14">
                  <a:extLst>
                    <a:ext uri="{FF2B5EF4-FFF2-40B4-BE49-F238E27FC236}">
                      <a16:creationId xmlns:a16="http://schemas.microsoft.com/office/drawing/2014/main" id="{760A41C8-97FB-4C53-A649-0D28312BF4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4" name="Picture 15">
                  <a:extLst>
                    <a:ext uri="{FF2B5EF4-FFF2-40B4-BE49-F238E27FC236}">
                      <a16:creationId xmlns:a16="http://schemas.microsoft.com/office/drawing/2014/main" id="{F08E935C-4824-4154-8D4E-F4138CE8B1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5" name="Picture 16">
                  <a:extLst>
                    <a:ext uri="{FF2B5EF4-FFF2-40B4-BE49-F238E27FC236}">
                      <a16:creationId xmlns:a16="http://schemas.microsoft.com/office/drawing/2014/main" id="{15C54191-4C1F-4BE7-BB91-E53B164213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6" name="Picture 17">
                  <a:extLst>
                    <a:ext uri="{FF2B5EF4-FFF2-40B4-BE49-F238E27FC236}">
                      <a16:creationId xmlns:a16="http://schemas.microsoft.com/office/drawing/2014/main" id="{FCBEA902-521C-4F6E-8465-2952B97D77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7" name="Picture 18">
                  <a:extLst>
                    <a:ext uri="{FF2B5EF4-FFF2-40B4-BE49-F238E27FC236}">
                      <a16:creationId xmlns:a16="http://schemas.microsoft.com/office/drawing/2014/main" id="{2218AA1D-0172-429B-9A2D-E2CEA5B4A8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8" name="Picture 19">
                  <a:extLst>
                    <a:ext uri="{FF2B5EF4-FFF2-40B4-BE49-F238E27FC236}">
                      <a16:creationId xmlns:a16="http://schemas.microsoft.com/office/drawing/2014/main" id="{F6473AFF-03ED-4C02-976D-ADC3BE26FE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9" name="Picture 20">
                  <a:extLst>
                    <a:ext uri="{FF2B5EF4-FFF2-40B4-BE49-F238E27FC236}">
                      <a16:creationId xmlns:a16="http://schemas.microsoft.com/office/drawing/2014/main" id="{80E7056A-3DCD-46B9-9426-5E97F9A6F9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0" name="Picture 21">
                  <a:extLst>
                    <a:ext uri="{FF2B5EF4-FFF2-40B4-BE49-F238E27FC236}">
                      <a16:creationId xmlns:a16="http://schemas.microsoft.com/office/drawing/2014/main" id="{8B454A15-84C6-4815-AC6E-C3A0386CB7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1" name="Picture 22">
                  <a:extLst>
                    <a:ext uri="{FF2B5EF4-FFF2-40B4-BE49-F238E27FC236}">
                      <a16:creationId xmlns:a16="http://schemas.microsoft.com/office/drawing/2014/main" id="{21B1C130-74CB-48F5-BAAC-423387AE58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2" name="Picture 23">
                  <a:extLst>
                    <a:ext uri="{FF2B5EF4-FFF2-40B4-BE49-F238E27FC236}">
                      <a16:creationId xmlns:a16="http://schemas.microsoft.com/office/drawing/2014/main" id="{A4550044-A201-4E6C-9665-E933DDC37C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0" name="Group 56">
                <a:extLst>
                  <a:ext uri="{FF2B5EF4-FFF2-40B4-BE49-F238E27FC236}">
                    <a16:creationId xmlns:a16="http://schemas.microsoft.com/office/drawing/2014/main" id="{BA00B5C6-0EE8-424C-B766-F1AD2B42C0D7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33" name="Picture 14">
                  <a:extLst>
                    <a:ext uri="{FF2B5EF4-FFF2-40B4-BE49-F238E27FC236}">
                      <a16:creationId xmlns:a16="http://schemas.microsoft.com/office/drawing/2014/main" id="{3233628F-AC51-445D-87DA-CB4CED0E17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4" name="Picture 15">
                  <a:extLst>
                    <a:ext uri="{FF2B5EF4-FFF2-40B4-BE49-F238E27FC236}">
                      <a16:creationId xmlns:a16="http://schemas.microsoft.com/office/drawing/2014/main" id="{BA20D0AF-06EC-4255-831B-65396B6EB0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5" name="Picture 16">
                  <a:extLst>
                    <a:ext uri="{FF2B5EF4-FFF2-40B4-BE49-F238E27FC236}">
                      <a16:creationId xmlns:a16="http://schemas.microsoft.com/office/drawing/2014/main" id="{68D28C77-5D09-4099-87B6-D59DEE4D42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6" name="Picture 17">
                  <a:extLst>
                    <a:ext uri="{FF2B5EF4-FFF2-40B4-BE49-F238E27FC236}">
                      <a16:creationId xmlns:a16="http://schemas.microsoft.com/office/drawing/2014/main" id="{D0B1DCC4-549B-4AC3-B3C1-BFFB4E83D8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7" name="Picture 18">
                  <a:extLst>
                    <a:ext uri="{FF2B5EF4-FFF2-40B4-BE49-F238E27FC236}">
                      <a16:creationId xmlns:a16="http://schemas.microsoft.com/office/drawing/2014/main" id="{46A8674F-A419-427F-AA0F-994BA0966F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8" name="Picture 19">
                  <a:extLst>
                    <a:ext uri="{FF2B5EF4-FFF2-40B4-BE49-F238E27FC236}">
                      <a16:creationId xmlns:a16="http://schemas.microsoft.com/office/drawing/2014/main" id="{E9D5DA71-2846-41EE-8E95-8F88F4D6B0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9" name="Picture 20">
                  <a:extLst>
                    <a:ext uri="{FF2B5EF4-FFF2-40B4-BE49-F238E27FC236}">
                      <a16:creationId xmlns:a16="http://schemas.microsoft.com/office/drawing/2014/main" id="{E502FB9D-CA69-41D4-8A87-5D5ECBD6BA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0" name="Picture 21">
                  <a:extLst>
                    <a:ext uri="{FF2B5EF4-FFF2-40B4-BE49-F238E27FC236}">
                      <a16:creationId xmlns:a16="http://schemas.microsoft.com/office/drawing/2014/main" id="{3EC33BDF-5EDE-452D-8801-78358E9CAB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1" name="Picture 22">
                  <a:extLst>
                    <a:ext uri="{FF2B5EF4-FFF2-40B4-BE49-F238E27FC236}">
                      <a16:creationId xmlns:a16="http://schemas.microsoft.com/office/drawing/2014/main" id="{B2B77DC9-8A75-44CB-885D-069CE46C2D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2" name="Picture 23">
                  <a:extLst>
                    <a:ext uri="{FF2B5EF4-FFF2-40B4-BE49-F238E27FC236}">
                      <a16:creationId xmlns:a16="http://schemas.microsoft.com/office/drawing/2014/main" id="{B71E27D0-2754-4A18-8585-75711FC84E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1" name="Group 56">
                <a:extLst>
                  <a:ext uri="{FF2B5EF4-FFF2-40B4-BE49-F238E27FC236}">
                    <a16:creationId xmlns:a16="http://schemas.microsoft.com/office/drawing/2014/main" id="{A4BBC0FF-5E4B-45E4-AECC-BEC4FD3433CB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23" name="Picture 14">
                  <a:extLst>
                    <a:ext uri="{FF2B5EF4-FFF2-40B4-BE49-F238E27FC236}">
                      <a16:creationId xmlns:a16="http://schemas.microsoft.com/office/drawing/2014/main" id="{5734C8D6-705D-4474-ADEA-CAD711B05A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4" name="Picture 15">
                  <a:extLst>
                    <a:ext uri="{FF2B5EF4-FFF2-40B4-BE49-F238E27FC236}">
                      <a16:creationId xmlns:a16="http://schemas.microsoft.com/office/drawing/2014/main" id="{2F826DF6-4D22-4024-94AE-B3D63EF42C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5" name="Picture 16">
                  <a:extLst>
                    <a:ext uri="{FF2B5EF4-FFF2-40B4-BE49-F238E27FC236}">
                      <a16:creationId xmlns:a16="http://schemas.microsoft.com/office/drawing/2014/main" id="{07CE3BFA-9102-466D-A105-F7EA9C072B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6" name="Picture 17">
                  <a:extLst>
                    <a:ext uri="{FF2B5EF4-FFF2-40B4-BE49-F238E27FC236}">
                      <a16:creationId xmlns:a16="http://schemas.microsoft.com/office/drawing/2014/main" id="{014D90BC-9D97-44F9-96FD-CC874BF9438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7" name="Picture 18">
                  <a:extLst>
                    <a:ext uri="{FF2B5EF4-FFF2-40B4-BE49-F238E27FC236}">
                      <a16:creationId xmlns:a16="http://schemas.microsoft.com/office/drawing/2014/main" id="{18E335BC-2D7C-49C9-B459-18A5881220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8" name="Picture 19">
                  <a:extLst>
                    <a:ext uri="{FF2B5EF4-FFF2-40B4-BE49-F238E27FC236}">
                      <a16:creationId xmlns:a16="http://schemas.microsoft.com/office/drawing/2014/main" id="{1F60BDC3-3B6C-4B91-AF3F-6D8855557B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9" name="Picture 20">
                  <a:extLst>
                    <a:ext uri="{FF2B5EF4-FFF2-40B4-BE49-F238E27FC236}">
                      <a16:creationId xmlns:a16="http://schemas.microsoft.com/office/drawing/2014/main" id="{9C4FD9E5-B07B-472D-940F-C4E6D0A172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0" name="Picture 21">
                  <a:extLst>
                    <a:ext uri="{FF2B5EF4-FFF2-40B4-BE49-F238E27FC236}">
                      <a16:creationId xmlns:a16="http://schemas.microsoft.com/office/drawing/2014/main" id="{856DCF09-D5C7-4B3F-AB57-3624E756A5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1" name="Picture 22">
                  <a:extLst>
                    <a:ext uri="{FF2B5EF4-FFF2-40B4-BE49-F238E27FC236}">
                      <a16:creationId xmlns:a16="http://schemas.microsoft.com/office/drawing/2014/main" id="{A39C2FDB-34FB-44AE-B76C-89E4FF1CA4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2" name="Picture 23">
                  <a:extLst>
                    <a:ext uri="{FF2B5EF4-FFF2-40B4-BE49-F238E27FC236}">
                      <a16:creationId xmlns:a16="http://schemas.microsoft.com/office/drawing/2014/main" id="{D54E4A13-B049-4DB0-9D4D-EF6B45B012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2" name="Group 56">
                <a:extLst>
                  <a:ext uri="{FF2B5EF4-FFF2-40B4-BE49-F238E27FC236}">
                    <a16:creationId xmlns:a16="http://schemas.microsoft.com/office/drawing/2014/main" id="{A60F53A2-0C4A-4820-9F2D-BE40E3F26BDC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13" name="Picture 2012">
                  <a:extLst>
                    <a:ext uri="{FF2B5EF4-FFF2-40B4-BE49-F238E27FC236}">
                      <a16:creationId xmlns:a16="http://schemas.microsoft.com/office/drawing/2014/main" id="{4C91AE67-8E26-4199-8838-A3DB55F7F4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4" name="Picture 2013">
                  <a:extLst>
                    <a:ext uri="{FF2B5EF4-FFF2-40B4-BE49-F238E27FC236}">
                      <a16:creationId xmlns:a16="http://schemas.microsoft.com/office/drawing/2014/main" id="{5F7D352D-EC2D-47E6-AAA1-ACA6D3D768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5" name="Picture 2014">
                  <a:extLst>
                    <a:ext uri="{FF2B5EF4-FFF2-40B4-BE49-F238E27FC236}">
                      <a16:creationId xmlns:a16="http://schemas.microsoft.com/office/drawing/2014/main" id="{B81272C3-432C-4923-A9C9-7F619DB692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6" name="Picture 2015">
                  <a:extLst>
                    <a:ext uri="{FF2B5EF4-FFF2-40B4-BE49-F238E27FC236}">
                      <a16:creationId xmlns:a16="http://schemas.microsoft.com/office/drawing/2014/main" id="{E4670D0B-B590-4C67-B485-74D6F9DF80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7" name="Picture 2016">
                  <a:extLst>
                    <a:ext uri="{FF2B5EF4-FFF2-40B4-BE49-F238E27FC236}">
                      <a16:creationId xmlns:a16="http://schemas.microsoft.com/office/drawing/2014/main" id="{89A792DA-D94F-42B2-90DD-947190A06F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8" name="Picture 2017">
                  <a:extLst>
                    <a:ext uri="{FF2B5EF4-FFF2-40B4-BE49-F238E27FC236}">
                      <a16:creationId xmlns:a16="http://schemas.microsoft.com/office/drawing/2014/main" id="{5582E174-5AE9-4940-9F9C-A8DA9077C3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9" name="Picture 2018">
                  <a:extLst>
                    <a:ext uri="{FF2B5EF4-FFF2-40B4-BE49-F238E27FC236}">
                      <a16:creationId xmlns:a16="http://schemas.microsoft.com/office/drawing/2014/main" id="{83736058-9B8E-46FC-8B13-12280B25B6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0" name="Picture 2019">
                  <a:extLst>
                    <a:ext uri="{FF2B5EF4-FFF2-40B4-BE49-F238E27FC236}">
                      <a16:creationId xmlns:a16="http://schemas.microsoft.com/office/drawing/2014/main" id="{5EC45A58-49E3-4A1A-9821-D5E526DD4D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1" name="Picture 2020">
                  <a:extLst>
                    <a:ext uri="{FF2B5EF4-FFF2-40B4-BE49-F238E27FC236}">
                      <a16:creationId xmlns:a16="http://schemas.microsoft.com/office/drawing/2014/main" id="{25AFD447-A1F5-4CFD-8008-62A85822F7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2" name="Picture 2021">
                  <a:extLst>
                    <a:ext uri="{FF2B5EF4-FFF2-40B4-BE49-F238E27FC236}">
                      <a16:creationId xmlns:a16="http://schemas.microsoft.com/office/drawing/2014/main" id="{9C4C9170-DCD6-416E-ACA0-28C2F78BDA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999" name="Flowchart: Data 1998">
              <a:extLst>
                <a:ext uri="{FF2B5EF4-FFF2-40B4-BE49-F238E27FC236}">
                  <a16:creationId xmlns:a16="http://schemas.microsoft.com/office/drawing/2014/main" id="{62F8B263-4D87-4164-99FC-DD7A9B178EB4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00" name="Flowchart: Data 1999">
              <a:extLst>
                <a:ext uri="{FF2B5EF4-FFF2-40B4-BE49-F238E27FC236}">
                  <a16:creationId xmlns:a16="http://schemas.microsoft.com/office/drawing/2014/main" id="{12358615-C8A6-4940-9DD1-B416C67DFCD3}"/>
                </a:ext>
              </a:extLst>
            </p:cNvPr>
            <p:cNvSpPr/>
            <p:nvPr/>
          </p:nvSpPr>
          <p:spPr>
            <a:xfrm rot="16200000">
              <a:off x="5186108" y="2243009"/>
              <a:ext cx="1391489" cy="122768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01" name="Rectangle 2000">
              <a:extLst>
                <a:ext uri="{FF2B5EF4-FFF2-40B4-BE49-F238E27FC236}">
                  <a16:creationId xmlns:a16="http://schemas.microsoft.com/office/drawing/2014/main" id="{DED332BB-0A22-430A-9F80-7D7C4B8A56D3}"/>
                </a:ext>
              </a:extLst>
            </p:cNvPr>
            <p:cNvSpPr/>
            <p:nvPr/>
          </p:nvSpPr>
          <p:spPr>
            <a:xfrm>
              <a:off x="5820464" y="1376732"/>
              <a:ext cx="1387108" cy="13373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2" name="Rectangle 2001">
              <a:extLst>
                <a:ext uri="{FF2B5EF4-FFF2-40B4-BE49-F238E27FC236}">
                  <a16:creationId xmlns:a16="http://schemas.microsoft.com/office/drawing/2014/main" id="{F5980A46-4978-4C5F-B9CC-9EBE01C218BD}"/>
                </a:ext>
              </a:extLst>
            </p:cNvPr>
            <p:cNvSpPr/>
            <p:nvPr/>
          </p:nvSpPr>
          <p:spPr>
            <a:xfrm>
              <a:off x="5820740" y="1383760"/>
              <a:ext cx="123950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68" name="Group 967">
            <a:extLst>
              <a:ext uri="{FF2B5EF4-FFF2-40B4-BE49-F238E27FC236}">
                <a16:creationId xmlns:a16="http://schemas.microsoft.com/office/drawing/2014/main" id="{782E3D60-98BC-40C9-97D4-BAE981980B4F}"/>
              </a:ext>
            </a:extLst>
          </p:cNvPr>
          <p:cNvGrpSpPr/>
          <p:nvPr/>
        </p:nvGrpSpPr>
        <p:grpSpPr>
          <a:xfrm>
            <a:off x="5924285" y="1519542"/>
            <a:ext cx="1539560" cy="1515856"/>
            <a:chOff x="4975891" y="1527626"/>
            <a:chExt cx="1539560" cy="1515856"/>
          </a:xfrm>
        </p:grpSpPr>
        <p:grpSp>
          <p:nvGrpSpPr>
            <p:cNvPr id="969" name="Group 56">
              <a:extLst>
                <a:ext uri="{FF2B5EF4-FFF2-40B4-BE49-F238E27FC236}">
                  <a16:creationId xmlns:a16="http://schemas.microsoft.com/office/drawing/2014/main" id="{6959203D-406B-4F33-95AF-7062FB5F9B5F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069" name="Picture 14">
                <a:extLst>
                  <a:ext uri="{FF2B5EF4-FFF2-40B4-BE49-F238E27FC236}">
                    <a16:creationId xmlns:a16="http://schemas.microsoft.com/office/drawing/2014/main" id="{1FEFF847-FB3B-4D39-9FFE-EF39207BDB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0" name="Picture 15">
                <a:extLst>
                  <a:ext uri="{FF2B5EF4-FFF2-40B4-BE49-F238E27FC236}">
                    <a16:creationId xmlns:a16="http://schemas.microsoft.com/office/drawing/2014/main" id="{48D89F37-4704-4698-8D11-EDBB486599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1" name="Picture 16">
                <a:extLst>
                  <a:ext uri="{FF2B5EF4-FFF2-40B4-BE49-F238E27FC236}">
                    <a16:creationId xmlns:a16="http://schemas.microsoft.com/office/drawing/2014/main" id="{9CEF20F7-077C-4E5D-9E82-86E863D8A4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2" name="Picture 17">
                <a:extLst>
                  <a:ext uri="{FF2B5EF4-FFF2-40B4-BE49-F238E27FC236}">
                    <a16:creationId xmlns:a16="http://schemas.microsoft.com/office/drawing/2014/main" id="{54614D2D-5D2F-4CD6-AA71-ED8F712683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3" name="Picture 18">
                <a:extLst>
                  <a:ext uri="{FF2B5EF4-FFF2-40B4-BE49-F238E27FC236}">
                    <a16:creationId xmlns:a16="http://schemas.microsoft.com/office/drawing/2014/main" id="{CA3CD821-AE5F-4EEE-8A49-65B3C7C6F8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4" name="Picture 19">
                <a:extLst>
                  <a:ext uri="{FF2B5EF4-FFF2-40B4-BE49-F238E27FC236}">
                    <a16:creationId xmlns:a16="http://schemas.microsoft.com/office/drawing/2014/main" id="{C6F5FB9D-62B6-4ADA-9F57-74AFF415C0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5" name="Picture 20">
                <a:extLst>
                  <a:ext uri="{FF2B5EF4-FFF2-40B4-BE49-F238E27FC236}">
                    <a16:creationId xmlns:a16="http://schemas.microsoft.com/office/drawing/2014/main" id="{1F956E03-494D-4929-B744-5B44654E4F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6" name="Picture 21">
                <a:extLst>
                  <a:ext uri="{FF2B5EF4-FFF2-40B4-BE49-F238E27FC236}">
                    <a16:creationId xmlns:a16="http://schemas.microsoft.com/office/drawing/2014/main" id="{49C445FC-21F0-44AC-B257-147B98C8E9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7" name="Picture 22">
                <a:extLst>
                  <a:ext uri="{FF2B5EF4-FFF2-40B4-BE49-F238E27FC236}">
                    <a16:creationId xmlns:a16="http://schemas.microsoft.com/office/drawing/2014/main" id="{9CA9DE64-8A3B-4762-B35A-08ECEC878B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8" name="Picture 23">
                <a:extLst>
                  <a:ext uri="{FF2B5EF4-FFF2-40B4-BE49-F238E27FC236}">
                    <a16:creationId xmlns:a16="http://schemas.microsoft.com/office/drawing/2014/main" id="{CA72EAE8-01E9-441E-A9F1-F545F9E623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70" name="Group 56">
              <a:extLst>
                <a:ext uri="{FF2B5EF4-FFF2-40B4-BE49-F238E27FC236}">
                  <a16:creationId xmlns:a16="http://schemas.microsoft.com/office/drawing/2014/main" id="{E830136C-4B6E-4D11-9281-1C15075F1447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059" name="Picture 14">
                <a:extLst>
                  <a:ext uri="{FF2B5EF4-FFF2-40B4-BE49-F238E27FC236}">
                    <a16:creationId xmlns:a16="http://schemas.microsoft.com/office/drawing/2014/main" id="{1CCE26E9-10C0-4C53-9F1A-26731358F2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0" name="Picture 15">
                <a:extLst>
                  <a:ext uri="{FF2B5EF4-FFF2-40B4-BE49-F238E27FC236}">
                    <a16:creationId xmlns:a16="http://schemas.microsoft.com/office/drawing/2014/main" id="{B0B837AA-AF9E-45FC-9665-8461E451CF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1" name="Picture 16">
                <a:extLst>
                  <a:ext uri="{FF2B5EF4-FFF2-40B4-BE49-F238E27FC236}">
                    <a16:creationId xmlns:a16="http://schemas.microsoft.com/office/drawing/2014/main" id="{4252F07B-4749-46E5-9615-AB45B83501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2" name="Picture 17">
                <a:extLst>
                  <a:ext uri="{FF2B5EF4-FFF2-40B4-BE49-F238E27FC236}">
                    <a16:creationId xmlns:a16="http://schemas.microsoft.com/office/drawing/2014/main" id="{BC9CF109-6E01-4E2B-BC90-E0AE0C1A27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3" name="Picture 18">
                <a:extLst>
                  <a:ext uri="{FF2B5EF4-FFF2-40B4-BE49-F238E27FC236}">
                    <a16:creationId xmlns:a16="http://schemas.microsoft.com/office/drawing/2014/main" id="{10E03EE4-E6D6-4B3F-BFFF-E1290FB06C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4" name="Picture 19">
                <a:extLst>
                  <a:ext uri="{FF2B5EF4-FFF2-40B4-BE49-F238E27FC236}">
                    <a16:creationId xmlns:a16="http://schemas.microsoft.com/office/drawing/2014/main" id="{A7C72650-01C5-4D86-A4CF-04F1265BB7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5" name="Picture 20">
                <a:extLst>
                  <a:ext uri="{FF2B5EF4-FFF2-40B4-BE49-F238E27FC236}">
                    <a16:creationId xmlns:a16="http://schemas.microsoft.com/office/drawing/2014/main" id="{36DD829F-6BE2-49A8-9AAF-656EF02D77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6" name="Picture 21">
                <a:extLst>
                  <a:ext uri="{FF2B5EF4-FFF2-40B4-BE49-F238E27FC236}">
                    <a16:creationId xmlns:a16="http://schemas.microsoft.com/office/drawing/2014/main" id="{3FCB39F9-9E6C-4DE1-AA40-9932EFA20B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7" name="Picture 22">
                <a:extLst>
                  <a:ext uri="{FF2B5EF4-FFF2-40B4-BE49-F238E27FC236}">
                    <a16:creationId xmlns:a16="http://schemas.microsoft.com/office/drawing/2014/main" id="{F495BAA7-7907-440C-AE71-E9DB688587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8" name="Picture 23">
                <a:extLst>
                  <a:ext uri="{FF2B5EF4-FFF2-40B4-BE49-F238E27FC236}">
                    <a16:creationId xmlns:a16="http://schemas.microsoft.com/office/drawing/2014/main" id="{3D9D447D-E83F-47DA-9741-A90B2B8423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71" name="Group 56">
              <a:extLst>
                <a:ext uri="{FF2B5EF4-FFF2-40B4-BE49-F238E27FC236}">
                  <a16:creationId xmlns:a16="http://schemas.microsoft.com/office/drawing/2014/main" id="{3627E3D5-D53A-481C-ABE1-9D31D01679DC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049" name="Picture 14">
                <a:extLst>
                  <a:ext uri="{FF2B5EF4-FFF2-40B4-BE49-F238E27FC236}">
                    <a16:creationId xmlns:a16="http://schemas.microsoft.com/office/drawing/2014/main" id="{751140D2-4256-4E3E-BA27-E4570C3CF4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0" name="Picture 15">
                <a:extLst>
                  <a:ext uri="{FF2B5EF4-FFF2-40B4-BE49-F238E27FC236}">
                    <a16:creationId xmlns:a16="http://schemas.microsoft.com/office/drawing/2014/main" id="{9E2A82B0-E7F8-40AF-B1EB-5E7D671829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1" name="Picture 16">
                <a:extLst>
                  <a:ext uri="{FF2B5EF4-FFF2-40B4-BE49-F238E27FC236}">
                    <a16:creationId xmlns:a16="http://schemas.microsoft.com/office/drawing/2014/main" id="{7278F6CB-3B29-4F2D-8D35-E2D56E20BC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2" name="Picture 17">
                <a:extLst>
                  <a:ext uri="{FF2B5EF4-FFF2-40B4-BE49-F238E27FC236}">
                    <a16:creationId xmlns:a16="http://schemas.microsoft.com/office/drawing/2014/main" id="{6FD899E5-D536-4D68-945E-352D4EA45A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3" name="Picture 18">
                <a:extLst>
                  <a:ext uri="{FF2B5EF4-FFF2-40B4-BE49-F238E27FC236}">
                    <a16:creationId xmlns:a16="http://schemas.microsoft.com/office/drawing/2014/main" id="{2E84AEDD-E13C-431E-814A-56AD6A5D73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4" name="Picture 19">
                <a:extLst>
                  <a:ext uri="{FF2B5EF4-FFF2-40B4-BE49-F238E27FC236}">
                    <a16:creationId xmlns:a16="http://schemas.microsoft.com/office/drawing/2014/main" id="{2D7618EE-17A9-49F4-AEC1-AFCCC32255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5" name="Picture 20">
                <a:extLst>
                  <a:ext uri="{FF2B5EF4-FFF2-40B4-BE49-F238E27FC236}">
                    <a16:creationId xmlns:a16="http://schemas.microsoft.com/office/drawing/2014/main" id="{DACEAADD-DC12-48AA-BF24-4F35D52A05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6" name="Picture 21">
                <a:extLst>
                  <a:ext uri="{FF2B5EF4-FFF2-40B4-BE49-F238E27FC236}">
                    <a16:creationId xmlns:a16="http://schemas.microsoft.com/office/drawing/2014/main" id="{87552908-BE38-4A65-B410-86F1DFCD70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7" name="Picture 22">
                <a:extLst>
                  <a:ext uri="{FF2B5EF4-FFF2-40B4-BE49-F238E27FC236}">
                    <a16:creationId xmlns:a16="http://schemas.microsoft.com/office/drawing/2014/main" id="{71E7E659-2CE2-4620-9481-85429318E0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8" name="Picture 23">
                <a:extLst>
                  <a:ext uri="{FF2B5EF4-FFF2-40B4-BE49-F238E27FC236}">
                    <a16:creationId xmlns:a16="http://schemas.microsoft.com/office/drawing/2014/main" id="{8A19619C-10C8-4B79-9A87-83F4934E69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72" name="Group 56">
              <a:extLst>
                <a:ext uri="{FF2B5EF4-FFF2-40B4-BE49-F238E27FC236}">
                  <a16:creationId xmlns:a16="http://schemas.microsoft.com/office/drawing/2014/main" id="{EC429439-34DB-4191-B0B0-A3958C02DA99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039" name="Picture 14">
                <a:extLst>
                  <a:ext uri="{FF2B5EF4-FFF2-40B4-BE49-F238E27FC236}">
                    <a16:creationId xmlns:a16="http://schemas.microsoft.com/office/drawing/2014/main" id="{4FD6B21D-B47E-4EAE-B72F-9B6B9AEBC5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0" name="Picture 15">
                <a:extLst>
                  <a:ext uri="{FF2B5EF4-FFF2-40B4-BE49-F238E27FC236}">
                    <a16:creationId xmlns:a16="http://schemas.microsoft.com/office/drawing/2014/main" id="{62A1C7DC-366D-4299-857B-B12845121E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1" name="Picture 16">
                <a:extLst>
                  <a:ext uri="{FF2B5EF4-FFF2-40B4-BE49-F238E27FC236}">
                    <a16:creationId xmlns:a16="http://schemas.microsoft.com/office/drawing/2014/main" id="{05C3ABAB-BDDA-4800-9FEA-820AF761D3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2" name="Picture 17">
                <a:extLst>
                  <a:ext uri="{FF2B5EF4-FFF2-40B4-BE49-F238E27FC236}">
                    <a16:creationId xmlns:a16="http://schemas.microsoft.com/office/drawing/2014/main" id="{9E8F5117-2703-4ED7-B4E6-D569B27FE8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3" name="Picture 18">
                <a:extLst>
                  <a:ext uri="{FF2B5EF4-FFF2-40B4-BE49-F238E27FC236}">
                    <a16:creationId xmlns:a16="http://schemas.microsoft.com/office/drawing/2014/main" id="{95A8AFA0-A6DA-4096-BC19-2F381CE4AC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4" name="Picture 19">
                <a:extLst>
                  <a:ext uri="{FF2B5EF4-FFF2-40B4-BE49-F238E27FC236}">
                    <a16:creationId xmlns:a16="http://schemas.microsoft.com/office/drawing/2014/main" id="{B3E36B1E-4AA3-418F-955F-4434B4AD95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5" name="Picture 20">
                <a:extLst>
                  <a:ext uri="{FF2B5EF4-FFF2-40B4-BE49-F238E27FC236}">
                    <a16:creationId xmlns:a16="http://schemas.microsoft.com/office/drawing/2014/main" id="{7A0BD8EA-63C2-43D0-80C3-10471F18A9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6" name="Picture 21">
                <a:extLst>
                  <a:ext uri="{FF2B5EF4-FFF2-40B4-BE49-F238E27FC236}">
                    <a16:creationId xmlns:a16="http://schemas.microsoft.com/office/drawing/2014/main" id="{C837C62D-4563-4801-9277-826DD86A96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7" name="Picture 22">
                <a:extLst>
                  <a:ext uri="{FF2B5EF4-FFF2-40B4-BE49-F238E27FC236}">
                    <a16:creationId xmlns:a16="http://schemas.microsoft.com/office/drawing/2014/main" id="{78C0D6E8-57B0-4965-90B4-5078B47AFD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8" name="Picture 23">
                <a:extLst>
                  <a:ext uri="{FF2B5EF4-FFF2-40B4-BE49-F238E27FC236}">
                    <a16:creationId xmlns:a16="http://schemas.microsoft.com/office/drawing/2014/main" id="{AE0AFF41-F27F-424D-B890-6FD40BAC30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73" name="Group 56">
              <a:extLst>
                <a:ext uri="{FF2B5EF4-FFF2-40B4-BE49-F238E27FC236}">
                  <a16:creationId xmlns:a16="http://schemas.microsoft.com/office/drawing/2014/main" id="{7FAD54B6-3BDD-4E24-9255-82EAE328C7E7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029" name="Picture 14">
                <a:extLst>
                  <a:ext uri="{FF2B5EF4-FFF2-40B4-BE49-F238E27FC236}">
                    <a16:creationId xmlns:a16="http://schemas.microsoft.com/office/drawing/2014/main" id="{135BB3D2-7D51-4620-A4AE-3F0CD38946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0" name="Picture 15">
                <a:extLst>
                  <a:ext uri="{FF2B5EF4-FFF2-40B4-BE49-F238E27FC236}">
                    <a16:creationId xmlns:a16="http://schemas.microsoft.com/office/drawing/2014/main" id="{08983CFE-AEE3-44FB-B7A5-DF325EBABC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1" name="Picture 16">
                <a:extLst>
                  <a:ext uri="{FF2B5EF4-FFF2-40B4-BE49-F238E27FC236}">
                    <a16:creationId xmlns:a16="http://schemas.microsoft.com/office/drawing/2014/main" id="{157A379F-9027-4053-8CE6-5752CF3B8C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2" name="Picture 17">
                <a:extLst>
                  <a:ext uri="{FF2B5EF4-FFF2-40B4-BE49-F238E27FC236}">
                    <a16:creationId xmlns:a16="http://schemas.microsoft.com/office/drawing/2014/main" id="{444D33DB-8860-4468-BD6C-BF1AE60DEB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3" name="Picture 18">
                <a:extLst>
                  <a:ext uri="{FF2B5EF4-FFF2-40B4-BE49-F238E27FC236}">
                    <a16:creationId xmlns:a16="http://schemas.microsoft.com/office/drawing/2014/main" id="{A72D73EC-327A-436E-937D-126BDF9C27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4" name="Picture 19">
                <a:extLst>
                  <a:ext uri="{FF2B5EF4-FFF2-40B4-BE49-F238E27FC236}">
                    <a16:creationId xmlns:a16="http://schemas.microsoft.com/office/drawing/2014/main" id="{1991EBC0-FCAF-4E3C-8FD3-DF49E2B062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5" name="Picture 20">
                <a:extLst>
                  <a:ext uri="{FF2B5EF4-FFF2-40B4-BE49-F238E27FC236}">
                    <a16:creationId xmlns:a16="http://schemas.microsoft.com/office/drawing/2014/main" id="{B4EB8E7E-9CEB-4C13-B1CC-EDCEEFAA09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6" name="Picture 21">
                <a:extLst>
                  <a:ext uri="{FF2B5EF4-FFF2-40B4-BE49-F238E27FC236}">
                    <a16:creationId xmlns:a16="http://schemas.microsoft.com/office/drawing/2014/main" id="{59E617E2-BB1E-44D1-AFED-D10CF2DE25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7" name="Picture 22">
                <a:extLst>
                  <a:ext uri="{FF2B5EF4-FFF2-40B4-BE49-F238E27FC236}">
                    <a16:creationId xmlns:a16="http://schemas.microsoft.com/office/drawing/2014/main" id="{DE8677AA-69F4-4690-81F7-E67AB48AD1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8" name="Picture 23">
                <a:extLst>
                  <a:ext uri="{FF2B5EF4-FFF2-40B4-BE49-F238E27FC236}">
                    <a16:creationId xmlns:a16="http://schemas.microsoft.com/office/drawing/2014/main" id="{913E5282-2629-4EA5-9E73-E1CFF908A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74" name="Group 56">
              <a:extLst>
                <a:ext uri="{FF2B5EF4-FFF2-40B4-BE49-F238E27FC236}">
                  <a16:creationId xmlns:a16="http://schemas.microsoft.com/office/drawing/2014/main" id="{98F57A74-90D0-4CD5-BA72-5C89E4647FAF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019" name="Picture 14">
                <a:extLst>
                  <a:ext uri="{FF2B5EF4-FFF2-40B4-BE49-F238E27FC236}">
                    <a16:creationId xmlns:a16="http://schemas.microsoft.com/office/drawing/2014/main" id="{99D94FA8-42B8-4472-82A1-8D4CF5A5FE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0" name="Picture 15">
                <a:extLst>
                  <a:ext uri="{FF2B5EF4-FFF2-40B4-BE49-F238E27FC236}">
                    <a16:creationId xmlns:a16="http://schemas.microsoft.com/office/drawing/2014/main" id="{C53653BA-9E2F-4953-BAD2-C455074D50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1" name="Picture 16">
                <a:extLst>
                  <a:ext uri="{FF2B5EF4-FFF2-40B4-BE49-F238E27FC236}">
                    <a16:creationId xmlns:a16="http://schemas.microsoft.com/office/drawing/2014/main" id="{DF865C5B-2706-44B5-90F8-8A4474435D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2" name="Picture 17">
                <a:extLst>
                  <a:ext uri="{FF2B5EF4-FFF2-40B4-BE49-F238E27FC236}">
                    <a16:creationId xmlns:a16="http://schemas.microsoft.com/office/drawing/2014/main" id="{E77C36C9-1AF0-4E98-8D81-770126803F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3" name="Picture 18">
                <a:extLst>
                  <a:ext uri="{FF2B5EF4-FFF2-40B4-BE49-F238E27FC236}">
                    <a16:creationId xmlns:a16="http://schemas.microsoft.com/office/drawing/2014/main" id="{36FBBB9F-8039-45D0-B97B-891E5F6004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4" name="Picture 19">
                <a:extLst>
                  <a:ext uri="{FF2B5EF4-FFF2-40B4-BE49-F238E27FC236}">
                    <a16:creationId xmlns:a16="http://schemas.microsoft.com/office/drawing/2014/main" id="{8B0E0751-7DA9-4551-A53C-19A7071F00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5" name="Picture 20">
                <a:extLst>
                  <a:ext uri="{FF2B5EF4-FFF2-40B4-BE49-F238E27FC236}">
                    <a16:creationId xmlns:a16="http://schemas.microsoft.com/office/drawing/2014/main" id="{74091F9C-B7B5-4258-92A7-F611617DE4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6" name="Picture 21">
                <a:extLst>
                  <a:ext uri="{FF2B5EF4-FFF2-40B4-BE49-F238E27FC236}">
                    <a16:creationId xmlns:a16="http://schemas.microsoft.com/office/drawing/2014/main" id="{DB6F320C-F69F-439A-81E9-2CEF6127B9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7" name="Picture 22">
                <a:extLst>
                  <a:ext uri="{FF2B5EF4-FFF2-40B4-BE49-F238E27FC236}">
                    <a16:creationId xmlns:a16="http://schemas.microsoft.com/office/drawing/2014/main" id="{B7A97B32-6701-4352-8A6C-D7A2C504D4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8" name="Picture 23">
                <a:extLst>
                  <a:ext uri="{FF2B5EF4-FFF2-40B4-BE49-F238E27FC236}">
                    <a16:creationId xmlns:a16="http://schemas.microsoft.com/office/drawing/2014/main" id="{2392E894-39EE-4AC9-8306-76026BE7AF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75" name="Group 56">
              <a:extLst>
                <a:ext uri="{FF2B5EF4-FFF2-40B4-BE49-F238E27FC236}">
                  <a16:creationId xmlns:a16="http://schemas.microsoft.com/office/drawing/2014/main" id="{A114105E-2C58-4AFE-9CD9-4E483CB74F92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009" name="Picture 14">
                <a:extLst>
                  <a:ext uri="{FF2B5EF4-FFF2-40B4-BE49-F238E27FC236}">
                    <a16:creationId xmlns:a16="http://schemas.microsoft.com/office/drawing/2014/main" id="{2B9C74F7-69EA-4DFC-8000-8C6502DBFC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0" name="Picture 15">
                <a:extLst>
                  <a:ext uri="{FF2B5EF4-FFF2-40B4-BE49-F238E27FC236}">
                    <a16:creationId xmlns:a16="http://schemas.microsoft.com/office/drawing/2014/main" id="{278AF263-47E3-444F-83F6-24E53CD99D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1" name="Picture 16">
                <a:extLst>
                  <a:ext uri="{FF2B5EF4-FFF2-40B4-BE49-F238E27FC236}">
                    <a16:creationId xmlns:a16="http://schemas.microsoft.com/office/drawing/2014/main" id="{A5F76056-B388-40B6-BD7A-E037D7DE3C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2" name="Picture 17">
                <a:extLst>
                  <a:ext uri="{FF2B5EF4-FFF2-40B4-BE49-F238E27FC236}">
                    <a16:creationId xmlns:a16="http://schemas.microsoft.com/office/drawing/2014/main" id="{34D21593-D700-405C-B325-B6779C6B6D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3" name="Picture 18">
                <a:extLst>
                  <a:ext uri="{FF2B5EF4-FFF2-40B4-BE49-F238E27FC236}">
                    <a16:creationId xmlns:a16="http://schemas.microsoft.com/office/drawing/2014/main" id="{17A7C801-89F2-4D79-A124-DA9E70D8AE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4" name="Picture 19">
                <a:extLst>
                  <a:ext uri="{FF2B5EF4-FFF2-40B4-BE49-F238E27FC236}">
                    <a16:creationId xmlns:a16="http://schemas.microsoft.com/office/drawing/2014/main" id="{C4D98BF8-5F99-4553-BBA8-0AE42CC864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5" name="Picture 20">
                <a:extLst>
                  <a:ext uri="{FF2B5EF4-FFF2-40B4-BE49-F238E27FC236}">
                    <a16:creationId xmlns:a16="http://schemas.microsoft.com/office/drawing/2014/main" id="{782524E2-CAA0-4E42-8574-ECBB79A8AF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6" name="Picture 21">
                <a:extLst>
                  <a:ext uri="{FF2B5EF4-FFF2-40B4-BE49-F238E27FC236}">
                    <a16:creationId xmlns:a16="http://schemas.microsoft.com/office/drawing/2014/main" id="{6E46C99D-006B-4BFD-8DAE-5C6AAA9F39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7" name="Picture 22">
                <a:extLst>
                  <a:ext uri="{FF2B5EF4-FFF2-40B4-BE49-F238E27FC236}">
                    <a16:creationId xmlns:a16="http://schemas.microsoft.com/office/drawing/2014/main" id="{5AD2CD02-48CE-460C-A0CC-CAA85D39D5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8" name="Picture 23">
                <a:extLst>
                  <a:ext uri="{FF2B5EF4-FFF2-40B4-BE49-F238E27FC236}">
                    <a16:creationId xmlns:a16="http://schemas.microsoft.com/office/drawing/2014/main" id="{A4694893-B779-486E-AB2F-DEF6616B85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76" name="Group 56">
              <a:extLst>
                <a:ext uri="{FF2B5EF4-FFF2-40B4-BE49-F238E27FC236}">
                  <a16:creationId xmlns:a16="http://schemas.microsoft.com/office/drawing/2014/main" id="{A6760494-9809-4AA0-AF39-5643E0B947B8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999" name="Picture 14">
                <a:extLst>
                  <a:ext uri="{FF2B5EF4-FFF2-40B4-BE49-F238E27FC236}">
                    <a16:creationId xmlns:a16="http://schemas.microsoft.com/office/drawing/2014/main" id="{18088507-25B9-4557-B5AC-81777D5659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0" name="Picture 15">
                <a:extLst>
                  <a:ext uri="{FF2B5EF4-FFF2-40B4-BE49-F238E27FC236}">
                    <a16:creationId xmlns:a16="http://schemas.microsoft.com/office/drawing/2014/main" id="{9CEF51EB-D726-454A-A787-D95F3873DF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1" name="Picture 16">
                <a:extLst>
                  <a:ext uri="{FF2B5EF4-FFF2-40B4-BE49-F238E27FC236}">
                    <a16:creationId xmlns:a16="http://schemas.microsoft.com/office/drawing/2014/main" id="{BE7AF060-68C7-410F-993E-72CB5181CB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2" name="Picture 17">
                <a:extLst>
                  <a:ext uri="{FF2B5EF4-FFF2-40B4-BE49-F238E27FC236}">
                    <a16:creationId xmlns:a16="http://schemas.microsoft.com/office/drawing/2014/main" id="{98BD738F-3CB7-4FC6-AA07-9C725B47A5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3" name="Picture 18">
                <a:extLst>
                  <a:ext uri="{FF2B5EF4-FFF2-40B4-BE49-F238E27FC236}">
                    <a16:creationId xmlns:a16="http://schemas.microsoft.com/office/drawing/2014/main" id="{1055032B-E73B-4711-8CFC-B84C950754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4" name="Picture 19">
                <a:extLst>
                  <a:ext uri="{FF2B5EF4-FFF2-40B4-BE49-F238E27FC236}">
                    <a16:creationId xmlns:a16="http://schemas.microsoft.com/office/drawing/2014/main" id="{B98AE1DF-07DB-48C8-B002-33E7D2E247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5" name="Picture 20">
                <a:extLst>
                  <a:ext uri="{FF2B5EF4-FFF2-40B4-BE49-F238E27FC236}">
                    <a16:creationId xmlns:a16="http://schemas.microsoft.com/office/drawing/2014/main" id="{3FF88D84-1A2A-4909-871B-33FD2FED28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6" name="Picture 21">
                <a:extLst>
                  <a:ext uri="{FF2B5EF4-FFF2-40B4-BE49-F238E27FC236}">
                    <a16:creationId xmlns:a16="http://schemas.microsoft.com/office/drawing/2014/main" id="{978BA72F-5F17-47F3-9848-F334DC6884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7" name="Picture 22">
                <a:extLst>
                  <a:ext uri="{FF2B5EF4-FFF2-40B4-BE49-F238E27FC236}">
                    <a16:creationId xmlns:a16="http://schemas.microsoft.com/office/drawing/2014/main" id="{23EEBCD3-44D7-436D-A879-884FB8BEE9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8" name="Picture 23">
                <a:extLst>
                  <a:ext uri="{FF2B5EF4-FFF2-40B4-BE49-F238E27FC236}">
                    <a16:creationId xmlns:a16="http://schemas.microsoft.com/office/drawing/2014/main" id="{990D949F-30D6-444D-BA9E-27968EBC68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77" name="Group 56">
              <a:extLst>
                <a:ext uri="{FF2B5EF4-FFF2-40B4-BE49-F238E27FC236}">
                  <a16:creationId xmlns:a16="http://schemas.microsoft.com/office/drawing/2014/main" id="{AE913F9F-CB02-47B4-BD23-2122F97A0C4A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989" name="Picture 14">
                <a:extLst>
                  <a:ext uri="{FF2B5EF4-FFF2-40B4-BE49-F238E27FC236}">
                    <a16:creationId xmlns:a16="http://schemas.microsoft.com/office/drawing/2014/main" id="{6AA7A848-082F-4D1A-90FE-A66B6733D5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0" name="Picture 15">
                <a:extLst>
                  <a:ext uri="{FF2B5EF4-FFF2-40B4-BE49-F238E27FC236}">
                    <a16:creationId xmlns:a16="http://schemas.microsoft.com/office/drawing/2014/main" id="{694C659E-26D6-417B-87E1-A18B202137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1" name="Picture 16">
                <a:extLst>
                  <a:ext uri="{FF2B5EF4-FFF2-40B4-BE49-F238E27FC236}">
                    <a16:creationId xmlns:a16="http://schemas.microsoft.com/office/drawing/2014/main" id="{E5C1EE78-C4A0-4D2B-873F-73D82D7569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2" name="Picture 17">
                <a:extLst>
                  <a:ext uri="{FF2B5EF4-FFF2-40B4-BE49-F238E27FC236}">
                    <a16:creationId xmlns:a16="http://schemas.microsoft.com/office/drawing/2014/main" id="{99DC8D1B-BDFE-40F4-9D4C-19AC13048F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3" name="Picture 18">
                <a:extLst>
                  <a:ext uri="{FF2B5EF4-FFF2-40B4-BE49-F238E27FC236}">
                    <a16:creationId xmlns:a16="http://schemas.microsoft.com/office/drawing/2014/main" id="{81D1A5AE-DA41-4D30-961B-04F504723C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4" name="Picture 19">
                <a:extLst>
                  <a:ext uri="{FF2B5EF4-FFF2-40B4-BE49-F238E27FC236}">
                    <a16:creationId xmlns:a16="http://schemas.microsoft.com/office/drawing/2014/main" id="{874278DB-A2E2-408F-95F4-F3E95E8625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5" name="Picture 20">
                <a:extLst>
                  <a:ext uri="{FF2B5EF4-FFF2-40B4-BE49-F238E27FC236}">
                    <a16:creationId xmlns:a16="http://schemas.microsoft.com/office/drawing/2014/main" id="{A1D6A5AB-CD50-479B-A7DA-1590015A60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6" name="Picture 21">
                <a:extLst>
                  <a:ext uri="{FF2B5EF4-FFF2-40B4-BE49-F238E27FC236}">
                    <a16:creationId xmlns:a16="http://schemas.microsoft.com/office/drawing/2014/main" id="{AEE7C937-B949-4BAD-A699-1FD50CF43B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7" name="Picture 22">
                <a:extLst>
                  <a:ext uri="{FF2B5EF4-FFF2-40B4-BE49-F238E27FC236}">
                    <a16:creationId xmlns:a16="http://schemas.microsoft.com/office/drawing/2014/main" id="{829A089F-80DC-4ABC-B3EA-D25B0AD877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8" name="Picture 23">
                <a:extLst>
                  <a:ext uri="{FF2B5EF4-FFF2-40B4-BE49-F238E27FC236}">
                    <a16:creationId xmlns:a16="http://schemas.microsoft.com/office/drawing/2014/main" id="{6A4CBD17-0EA3-4EE2-8C05-2B0C117F39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78" name="Group 56">
              <a:extLst>
                <a:ext uri="{FF2B5EF4-FFF2-40B4-BE49-F238E27FC236}">
                  <a16:creationId xmlns:a16="http://schemas.microsoft.com/office/drawing/2014/main" id="{4FFEF930-FAE8-4AF8-9E75-62ED77DA2881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979" name="Picture 14">
                <a:extLst>
                  <a:ext uri="{FF2B5EF4-FFF2-40B4-BE49-F238E27FC236}">
                    <a16:creationId xmlns:a16="http://schemas.microsoft.com/office/drawing/2014/main" id="{47991B99-F7C6-4072-B373-A0F99DB173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0" name="Picture 15">
                <a:extLst>
                  <a:ext uri="{FF2B5EF4-FFF2-40B4-BE49-F238E27FC236}">
                    <a16:creationId xmlns:a16="http://schemas.microsoft.com/office/drawing/2014/main" id="{FAC0D18F-E155-43B8-BD70-CC4B19F20B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1" name="Picture 16">
                <a:extLst>
                  <a:ext uri="{FF2B5EF4-FFF2-40B4-BE49-F238E27FC236}">
                    <a16:creationId xmlns:a16="http://schemas.microsoft.com/office/drawing/2014/main" id="{05C8141E-C46F-4B33-AA33-9D3B8A005F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2" name="Picture 17">
                <a:extLst>
                  <a:ext uri="{FF2B5EF4-FFF2-40B4-BE49-F238E27FC236}">
                    <a16:creationId xmlns:a16="http://schemas.microsoft.com/office/drawing/2014/main" id="{C79D773C-AD30-4E51-93C9-57848924C2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3" name="Picture 18">
                <a:extLst>
                  <a:ext uri="{FF2B5EF4-FFF2-40B4-BE49-F238E27FC236}">
                    <a16:creationId xmlns:a16="http://schemas.microsoft.com/office/drawing/2014/main" id="{392997AD-39DA-44D4-B69C-ECA24C6AA2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4" name="Picture 19">
                <a:extLst>
                  <a:ext uri="{FF2B5EF4-FFF2-40B4-BE49-F238E27FC236}">
                    <a16:creationId xmlns:a16="http://schemas.microsoft.com/office/drawing/2014/main" id="{E276034C-6BCF-4059-82E9-F8CAF351B5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5" name="Picture 20">
                <a:extLst>
                  <a:ext uri="{FF2B5EF4-FFF2-40B4-BE49-F238E27FC236}">
                    <a16:creationId xmlns:a16="http://schemas.microsoft.com/office/drawing/2014/main" id="{BAA9BE38-70BE-4B37-AEF2-821C9DE259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6" name="Picture 21">
                <a:extLst>
                  <a:ext uri="{FF2B5EF4-FFF2-40B4-BE49-F238E27FC236}">
                    <a16:creationId xmlns:a16="http://schemas.microsoft.com/office/drawing/2014/main" id="{A9FF4FB8-652C-4D4E-9BFF-687265A19E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7" name="Picture 22">
                <a:extLst>
                  <a:ext uri="{FF2B5EF4-FFF2-40B4-BE49-F238E27FC236}">
                    <a16:creationId xmlns:a16="http://schemas.microsoft.com/office/drawing/2014/main" id="{F5C45F01-4268-40E5-BFC1-EA6EFEF29E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8" name="Picture 23">
                <a:extLst>
                  <a:ext uri="{FF2B5EF4-FFF2-40B4-BE49-F238E27FC236}">
                    <a16:creationId xmlns:a16="http://schemas.microsoft.com/office/drawing/2014/main" id="{64BA5B9F-BE51-40BB-A927-0B64187CDE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079" name="Group 1078">
            <a:extLst>
              <a:ext uri="{FF2B5EF4-FFF2-40B4-BE49-F238E27FC236}">
                <a16:creationId xmlns:a16="http://schemas.microsoft.com/office/drawing/2014/main" id="{16970726-1C23-4D44-A025-84F38BC75D29}"/>
              </a:ext>
            </a:extLst>
          </p:cNvPr>
          <p:cNvGrpSpPr/>
          <p:nvPr/>
        </p:nvGrpSpPr>
        <p:grpSpPr>
          <a:xfrm>
            <a:off x="5925318" y="3297167"/>
            <a:ext cx="1539560" cy="1515856"/>
            <a:chOff x="4975891" y="1527626"/>
            <a:chExt cx="1539560" cy="1515856"/>
          </a:xfrm>
        </p:grpSpPr>
        <p:grpSp>
          <p:nvGrpSpPr>
            <p:cNvPr id="1080" name="Group 56">
              <a:extLst>
                <a:ext uri="{FF2B5EF4-FFF2-40B4-BE49-F238E27FC236}">
                  <a16:creationId xmlns:a16="http://schemas.microsoft.com/office/drawing/2014/main" id="{A0555DA0-B88B-423F-8BA8-8C51B90597A0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180" name="Picture 14">
                <a:extLst>
                  <a:ext uri="{FF2B5EF4-FFF2-40B4-BE49-F238E27FC236}">
                    <a16:creationId xmlns:a16="http://schemas.microsoft.com/office/drawing/2014/main" id="{2C22B0C7-BBDF-4492-ABCF-0495F971CF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1" name="Picture 15">
                <a:extLst>
                  <a:ext uri="{FF2B5EF4-FFF2-40B4-BE49-F238E27FC236}">
                    <a16:creationId xmlns:a16="http://schemas.microsoft.com/office/drawing/2014/main" id="{EA009409-8EC8-4949-93DF-AE52482ABC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2" name="Picture 16">
                <a:extLst>
                  <a:ext uri="{FF2B5EF4-FFF2-40B4-BE49-F238E27FC236}">
                    <a16:creationId xmlns:a16="http://schemas.microsoft.com/office/drawing/2014/main" id="{754335F7-40B6-44E7-AA87-2F38A0AA9F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3" name="Picture 17">
                <a:extLst>
                  <a:ext uri="{FF2B5EF4-FFF2-40B4-BE49-F238E27FC236}">
                    <a16:creationId xmlns:a16="http://schemas.microsoft.com/office/drawing/2014/main" id="{96422B5A-B55A-4921-9793-AD46638FBB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4" name="Picture 18">
                <a:extLst>
                  <a:ext uri="{FF2B5EF4-FFF2-40B4-BE49-F238E27FC236}">
                    <a16:creationId xmlns:a16="http://schemas.microsoft.com/office/drawing/2014/main" id="{8D30B39C-F9C9-471E-B731-76D775C9EB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5" name="Picture 19">
                <a:extLst>
                  <a:ext uri="{FF2B5EF4-FFF2-40B4-BE49-F238E27FC236}">
                    <a16:creationId xmlns:a16="http://schemas.microsoft.com/office/drawing/2014/main" id="{AD4D7552-6AF9-4DCA-946D-C3B985C85A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6" name="Picture 20">
                <a:extLst>
                  <a:ext uri="{FF2B5EF4-FFF2-40B4-BE49-F238E27FC236}">
                    <a16:creationId xmlns:a16="http://schemas.microsoft.com/office/drawing/2014/main" id="{883B1966-2605-4DD4-ACC6-EC9B4DD798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7" name="Picture 21">
                <a:extLst>
                  <a:ext uri="{FF2B5EF4-FFF2-40B4-BE49-F238E27FC236}">
                    <a16:creationId xmlns:a16="http://schemas.microsoft.com/office/drawing/2014/main" id="{A07AB660-6FB6-4EA1-A669-A21FFBF2DB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8" name="Picture 22">
                <a:extLst>
                  <a:ext uri="{FF2B5EF4-FFF2-40B4-BE49-F238E27FC236}">
                    <a16:creationId xmlns:a16="http://schemas.microsoft.com/office/drawing/2014/main" id="{71AA0758-0DBC-4DCF-9724-495D4E00C1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9" name="Picture 23">
                <a:extLst>
                  <a:ext uri="{FF2B5EF4-FFF2-40B4-BE49-F238E27FC236}">
                    <a16:creationId xmlns:a16="http://schemas.microsoft.com/office/drawing/2014/main" id="{B0001BB3-640B-491B-9E7C-77A28BA1F4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81" name="Group 56">
              <a:extLst>
                <a:ext uri="{FF2B5EF4-FFF2-40B4-BE49-F238E27FC236}">
                  <a16:creationId xmlns:a16="http://schemas.microsoft.com/office/drawing/2014/main" id="{07B5D4CE-1A0A-43F9-B225-3CD67138140B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170" name="Picture 14">
                <a:extLst>
                  <a:ext uri="{FF2B5EF4-FFF2-40B4-BE49-F238E27FC236}">
                    <a16:creationId xmlns:a16="http://schemas.microsoft.com/office/drawing/2014/main" id="{0D319148-5A40-4E9C-A097-29E1606F72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1" name="Picture 15">
                <a:extLst>
                  <a:ext uri="{FF2B5EF4-FFF2-40B4-BE49-F238E27FC236}">
                    <a16:creationId xmlns:a16="http://schemas.microsoft.com/office/drawing/2014/main" id="{47942083-6A16-4AD0-99D2-9605A6A8BE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2" name="Picture 16">
                <a:extLst>
                  <a:ext uri="{FF2B5EF4-FFF2-40B4-BE49-F238E27FC236}">
                    <a16:creationId xmlns:a16="http://schemas.microsoft.com/office/drawing/2014/main" id="{5390391D-0B67-419C-B870-6A820BE06F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3" name="Picture 17">
                <a:extLst>
                  <a:ext uri="{FF2B5EF4-FFF2-40B4-BE49-F238E27FC236}">
                    <a16:creationId xmlns:a16="http://schemas.microsoft.com/office/drawing/2014/main" id="{CD249827-0790-427E-84A9-812EE18433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4" name="Picture 18">
                <a:extLst>
                  <a:ext uri="{FF2B5EF4-FFF2-40B4-BE49-F238E27FC236}">
                    <a16:creationId xmlns:a16="http://schemas.microsoft.com/office/drawing/2014/main" id="{E434BEDE-B4D8-4B89-AE5E-049F1C3D55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5" name="Picture 19">
                <a:extLst>
                  <a:ext uri="{FF2B5EF4-FFF2-40B4-BE49-F238E27FC236}">
                    <a16:creationId xmlns:a16="http://schemas.microsoft.com/office/drawing/2014/main" id="{224EB57D-AD98-4CF1-88DC-3A91A9F732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6" name="Picture 20">
                <a:extLst>
                  <a:ext uri="{FF2B5EF4-FFF2-40B4-BE49-F238E27FC236}">
                    <a16:creationId xmlns:a16="http://schemas.microsoft.com/office/drawing/2014/main" id="{BD174C48-58B5-4343-879F-3FBB4E14F3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7" name="Picture 21">
                <a:extLst>
                  <a:ext uri="{FF2B5EF4-FFF2-40B4-BE49-F238E27FC236}">
                    <a16:creationId xmlns:a16="http://schemas.microsoft.com/office/drawing/2014/main" id="{9D53156A-427A-4295-9D21-492B48B14E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8" name="Picture 22">
                <a:extLst>
                  <a:ext uri="{FF2B5EF4-FFF2-40B4-BE49-F238E27FC236}">
                    <a16:creationId xmlns:a16="http://schemas.microsoft.com/office/drawing/2014/main" id="{C6FC6CE3-ED67-42ED-930F-A1A77269DE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9" name="Picture 23">
                <a:extLst>
                  <a:ext uri="{FF2B5EF4-FFF2-40B4-BE49-F238E27FC236}">
                    <a16:creationId xmlns:a16="http://schemas.microsoft.com/office/drawing/2014/main" id="{C050D60F-2AA0-4459-9271-2B3A2AA366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82" name="Group 56">
              <a:extLst>
                <a:ext uri="{FF2B5EF4-FFF2-40B4-BE49-F238E27FC236}">
                  <a16:creationId xmlns:a16="http://schemas.microsoft.com/office/drawing/2014/main" id="{69CCDC37-92B3-4037-BB55-9B21F404390F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160" name="Picture 14">
                <a:extLst>
                  <a:ext uri="{FF2B5EF4-FFF2-40B4-BE49-F238E27FC236}">
                    <a16:creationId xmlns:a16="http://schemas.microsoft.com/office/drawing/2014/main" id="{5A43FE69-6506-44CE-B9EB-848EB5C5ED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1" name="Picture 15">
                <a:extLst>
                  <a:ext uri="{FF2B5EF4-FFF2-40B4-BE49-F238E27FC236}">
                    <a16:creationId xmlns:a16="http://schemas.microsoft.com/office/drawing/2014/main" id="{D8C98130-685F-4B8A-A56A-E9A648C35E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2" name="Picture 16">
                <a:extLst>
                  <a:ext uri="{FF2B5EF4-FFF2-40B4-BE49-F238E27FC236}">
                    <a16:creationId xmlns:a16="http://schemas.microsoft.com/office/drawing/2014/main" id="{F7AF1CFD-9938-4B06-AEAD-D3BCEFCC53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3" name="Picture 17">
                <a:extLst>
                  <a:ext uri="{FF2B5EF4-FFF2-40B4-BE49-F238E27FC236}">
                    <a16:creationId xmlns:a16="http://schemas.microsoft.com/office/drawing/2014/main" id="{D77A5068-5051-4B26-B883-52522F3376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4" name="Picture 18">
                <a:extLst>
                  <a:ext uri="{FF2B5EF4-FFF2-40B4-BE49-F238E27FC236}">
                    <a16:creationId xmlns:a16="http://schemas.microsoft.com/office/drawing/2014/main" id="{D4ECFF85-F400-4D08-A6C0-3401AE1601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5" name="Picture 19">
                <a:extLst>
                  <a:ext uri="{FF2B5EF4-FFF2-40B4-BE49-F238E27FC236}">
                    <a16:creationId xmlns:a16="http://schemas.microsoft.com/office/drawing/2014/main" id="{392C56D9-087D-4135-B649-35794DB071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6" name="Picture 20">
                <a:extLst>
                  <a:ext uri="{FF2B5EF4-FFF2-40B4-BE49-F238E27FC236}">
                    <a16:creationId xmlns:a16="http://schemas.microsoft.com/office/drawing/2014/main" id="{9A02CB89-1A23-48AE-B5DE-DB547F0BC2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7" name="Picture 21">
                <a:extLst>
                  <a:ext uri="{FF2B5EF4-FFF2-40B4-BE49-F238E27FC236}">
                    <a16:creationId xmlns:a16="http://schemas.microsoft.com/office/drawing/2014/main" id="{AA01581E-E235-4679-A133-23F3EE7D8E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8" name="Picture 22">
                <a:extLst>
                  <a:ext uri="{FF2B5EF4-FFF2-40B4-BE49-F238E27FC236}">
                    <a16:creationId xmlns:a16="http://schemas.microsoft.com/office/drawing/2014/main" id="{D743F616-76D4-4154-9398-D1E0280CB9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9" name="Picture 23">
                <a:extLst>
                  <a:ext uri="{FF2B5EF4-FFF2-40B4-BE49-F238E27FC236}">
                    <a16:creationId xmlns:a16="http://schemas.microsoft.com/office/drawing/2014/main" id="{E38DA73F-7589-4DA7-91D4-AB12C7E48A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83" name="Group 56">
              <a:extLst>
                <a:ext uri="{FF2B5EF4-FFF2-40B4-BE49-F238E27FC236}">
                  <a16:creationId xmlns:a16="http://schemas.microsoft.com/office/drawing/2014/main" id="{925BE701-B00A-4AB7-837F-8FA9DD4B584C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150" name="Picture 14">
                <a:extLst>
                  <a:ext uri="{FF2B5EF4-FFF2-40B4-BE49-F238E27FC236}">
                    <a16:creationId xmlns:a16="http://schemas.microsoft.com/office/drawing/2014/main" id="{657034C6-7995-420D-800B-AE675307C6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1" name="Picture 15">
                <a:extLst>
                  <a:ext uri="{FF2B5EF4-FFF2-40B4-BE49-F238E27FC236}">
                    <a16:creationId xmlns:a16="http://schemas.microsoft.com/office/drawing/2014/main" id="{CAEA78AB-1A27-4411-AECE-5581F6B758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2" name="Picture 16">
                <a:extLst>
                  <a:ext uri="{FF2B5EF4-FFF2-40B4-BE49-F238E27FC236}">
                    <a16:creationId xmlns:a16="http://schemas.microsoft.com/office/drawing/2014/main" id="{3D38F48F-F513-4494-B6CB-7BFF9D5735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3" name="Picture 17">
                <a:extLst>
                  <a:ext uri="{FF2B5EF4-FFF2-40B4-BE49-F238E27FC236}">
                    <a16:creationId xmlns:a16="http://schemas.microsoft.com/office/drawing/2014/main" id="{54CADC1B-9EC2-485B-A6C1-9CA2750DE2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4" name="Picture 18">
                <a:extLst>
                  <a:ext uri="{FF2B5EF4-FFF2-40B4-BE49-F238E27FC236}">
                    <a16:creationId xmlns:a16="http://schemas.microsoft.com/office/drawing/2014/main" id="{FEAA0758-C99E-4F51-8740-754B87AE99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5" name="Picture 19">
                <a:extLst>
                  <a:ext uri="{FF2B5EF4-FFF2-40B4-BE49-F238E27FC236}">
                    <a16:creationId xmlns:a16="http://schemas.microsoft.com/office/drawing/2014/main" id="{74AC6A13-4DC5-48D5-900A-447E6091C1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6" name="Picture 20">
                <a:extLst>
                  <a:ext uri="{FF2B5EF4-FFF2-40B4-BE49-F238E27FC236}">
                    <a16:creationId xmlns:a16="http://schemas.microsoft.com/office/drawing/2014/main" id="{2D5DF0CA-994E-4CFB-8B01-10DD9E2EC9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7" name="Picture 21">
                <a:extLst>
                  <a:ext uri="{FF2B5EF4-FFF2-40B4-BE49-F238E27FC236}">
                    <a16:creationId xmlns:a16="http://schemas.microsoft.com/office/drawing/2014/main" id="{CE576326-9726-4864-B3B5-CC6727C10A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8" name="Picture 22">
                <a:extLst>
                  <a:ext uri="{FF2B5EF4-FFF2-40B4-BE49-F238E27FC236}">
                    <a16:creationId xmlns:a16="http://schemas.microsoft.com/office/drawing/2014/main" id="{FC0FCAE9-CB3E-4402-AE9C-30542392DC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9" name="Picture 23">
                <a:extLst>
                  <a:ext uri="{FF2B5EF4-FFF2-40B4-BE49-F238E27FC236}">
                    <a16:creationId xmlns:a16="http://schemas.microsoft.com/office/drawing/2014/main" id="{13B8D35F-A5D3-4BCE-B10F-1D8C2EDD68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84" name="Group 56">
              <a:extLst>
                <a:ext uri="{FF2B5EF4-FFF2-40B4-BE49-F238E27FC236}">
                  <a16:creationId xmlns:a16="http://schemas.microsoft.com/office/drawing/2014/main" id="{C18AE6E0-7CFA-4092-9CA0-4D8ABED8F861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140" name="Picture 14">
                <a:extLst>
                  <a:ext uri="{FF2B5EF4-FFF2-40B4-BE49-F238E27FC236}">
                    <a16:creationId xmlns:a16="http://schemas.microsoft.com/office/drawing/2014/main" id="{2E443B96-5A08-4772-822A-F29F24BD05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1" name="Picture 15">
                <a:extLst>
                  <a:ext uri="{FF2B5EF4-FFF2-40B4-BE49-F238E27FC236}">
                    <a16:creationId xmlns:a16="http://schemas.microsoft.com/office/drawing/2014/main" id="{8B1A4C2E-E0A7-4479-AEC0-79F542451F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2" name="Picture 16">
                <a:extLst>
                  <a:ext uri="{FF2B5EF4-FFF2-40B4-BE49-F238E27FC236}">
                    <a16:creationId xmlns:a16="http://schemas.microsoft.com/office/drawing/2014/main" id="{F7659653-BA1E-4E91-B79F-64923ACC0B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3" name="Picture 17">
                <a:extLst>
                  <a:ext uri="{FF2B5EF4-FFF2-40B4-BE49-F238E27FC236}">
                    <a16:creationId xmlns:a16="http://schemas.microsoft.com/office/drawing/2014/main" id="{0E7B9932-D3C4-471E-A545-81B52D482D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4" name="Picture 18">
                <a:extLst>
                  <a:ext uri="{FF2B5EF4-FFF2-40B4-BE49-F238E27FC236}">
                    <a16:creationId xmlns:a16="http://schemas.microsoft.com/office/drawing/2014/main" id="{8A7F555D-3A28-43C5-9172-40C76D7015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5" name="Picture 19">
                <a:extLst>
                  <a:ext uri="{FF2B5EF4-FFF2-40B4-BE49-F238E27FC236}">
                    <a16:creationId xmlns:a16="http://schemas.microsoft.com/office/drawing/2014/main" id="{074E6EA0-9024-4041-A407-C55074AAA4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6" name="Picture 20">
                <a:extLst>
                  <a:ext uri="{FF2B5EF4-FFF2-40B4-BE49-F238E27FC236}">
                    <a16:creationId xmlns:a16="http://schemas.microsoft.com/office/drawing/2014/main" id="{FA46CC48-B0DF-470A-9A78-99861547D3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7" name="Picture 21">
                <a:extLst>
                  <a:ext uri="{FF2B5EF4-FFF2-40B4-BE49-F238E27FC236}">
                    <a16:creationId xmlns:a16="http://schemas.microsoft.com/office/drawing/2014/main" id="{E4C41C14-09B2-4AE5-A1C9-48FC1E3A39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8" name="Picture 22">
                <a:extLst>
                  <a:ext uri="{FF2B5EF4-FFF2-40B4-BE49-F238E27FC236}">
                    <a16:creationId xmlns:a16="http://schemas.microsoft.com/office/drawing/2014/main" id="{A4A5F9F1-1581-48BF-B5FA-AE375E8B42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9" name="Picture 23">
                <a:extLst>
                  <a:ext uri="{FF2B5EF4-FFF2-40B4-BE49-F238E27FC236}">
                    <a16:creationId xmlns:a16="http://schemas.microsoft.com/office/drawing/2014/main" id="{4B7AF807-DF8E-43D2-B0FB-8D4F03820D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85" name="Group 56">
              <a:extLst>
                <a:ext uri="{FF2B5EF4-FFF2-40B4-BE49-F238E27FC236}">
                  <a16:creationId xmlns:a16="http://schemas.microsoft.com/office/drawing/2014/main" id="{C87FFF39-4B6A-4D96-9EE9-A78BBB3EB8C4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130" name="Picture 14">
                <a:extLst>
                  <a:ext uri="{FF2B5EF4-FFF2-40B4-BE49-F238E27FC236}">
                    <a16:creationId xmlns:a16="http://schemas.microsoft.com/office/drawing/2014/main" id="{E89785B6-29C8-4B9B-92A8-9C5FA23A6B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1" name="Picture 15">
                <a:extLst>
                  <a:ext uri="{FF2B5EF4-FFF2-40B4-BE49-F238E27FC236}">
                    <a16:creationId xmlns:a16="http://schemas.microsoft.com/office/drawing/2014/main" id="{FA937B7C-F4A9-4E3F-B343-DC64CEE352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2" name="Picture 16">
                <a:extLst>
                  <a:ext uri="{FF2B5EF4-FFF2-40B4-BE49-F238E27FC236}">
                    <a16:creationId xmlns:a16="http://schemas.microsoft.com/office/drawing/2014/main" id="{A9C3AD9B-9431-4F2F-860E-C83DCCA7F5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3" name="Picture 17">
                <a:extLst>
                  <a:ext uri="{FF2B5EF4-FFF2-40B4-BE49-F238E27FC236}">
                    <a16:creationId xmlns:a16="http://schemas.microsoft.com/office/drawing/2014/main" id="{575FA08D-D8B5-4D2A-B81A-D9458CA010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4" name="Picture 18">
                <a:extLst>
                  <a:ext uri="{FF2B5EF4-FFF2-40B4-BE49-F238E27FC236}">
                    <a16:creationId xmlns:a16="http://schemas.microsoft.com/office/drawing/2014/main" id="{53995462-52AF-4323-B701-2EF58A5669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5" name="Picture 19">
                <a:extLst>
                  <a:ext uri="{FF2B5EF4-FFF2-40B4-BE49-F238E27FC236}">
                    <a16:creationId xmlns:a16="http://schemas.microsoft.com/office/drawing/2014/main" id="{0F169F1A-6B85-4701-AD69-10C020F3D8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6" name="Picture 20">
                <a:extLst>
                  <a:ext uri="{FF2B5EF4-FFF2-40B4-BE49-F238E27FC236}">
                    <a16:creationId xmlns:a16="http://schemas.microsoft.com/office/drawing/2014/main" id="{0959B82D-02D0-4BB5-942D-B63BC5DA95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7" name="Picture 21">
                <a:extLst>
                  <a:ext uri="{FF2B5EF4-FFF2-40B4-BE49-F238E27FC236}">
                    <a16:creationId xmlns:a16="http://schemas.microsoft.com/office/drawing/2014/main" id="{5D5A9476-7E1F-45EE-8077-B09D964C45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8" name="Picture 22">
                <a:extLst>
                  <a:ext uri="{FF2B5EF4-FFF2-40B4-BE49-F238E27FC236}">
                    <a16:creationId xmlns:a16="http://schemas.microsoft.com/office/drawing/2014/main" id="{00A0AE31-0611-4FDA-B524-6E000FF3FA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9" name="Picture 23">
                <a:extLst>
                  <a:ext uri="{FF2B5EF4-FFF2-40B4-BE49-F238E27FC236}">
                    <a16:creationId xmlns:a16="http://schemas.microsoft.com/office/drawing/2014/main" id="{DB7E2A25-7E31-475A-9652-6C01EE83A2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86" name="Group 56">
              <a:extLst>
                <a:ext uri="{FF2B5EF4-FFF2-40B4-BE49-F238E27FC236}">
                  <a16:creationId xmlns:a16="http://schemas.microsoft.com/office/drawing/2014/main" id="{18697033-EF7D-409D-85CD-50E3068E4FAA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120" name="Picture 14">
                <a:extLst>
                  <a:ext uri="{FF2B5EF4-FFF2-40B4-BE49-F238E27FC236}">
                    <a16:creationId xmlns:a16="http://schemas.microsoft.com/office/drawing/2014/main" id="{5AC3252C-3514-4940-94AC-E0130DCCA0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1" name="Picture 15">
                <a:extLst>
                  <a:ext uri="{FF2B5EF4-FFF2-40B4-BE49-F238E27FC236}">
                    <a16:creationId xmlns:a16="http://schemas.microsoft.com/office/drawing/2014/main" id="{ED3DEFFF-62FA-4A37-8FF8-ABBD102216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2" name="Picture 16">
                <a:extLst>
                  <a:ext uri="{FF2B5EF4-FFF2-40B4-BE49-F238E27FC236}">
                    <a16:creationId xmlns:a16="http://schemas.microsoft.com/office/drawing/2014/main" id="{BF997F98-25DA-4021-B91D-58438BFB9F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3" name="Picture 17">
                <a:extLst>
                  <a:ext uri="{FF2B5EF4-FFF2-40B4-BE49-F238E27FC236}">
                    <a16:creationId xmlns:a16="http://schemas.microsoft.com/office/drawing/2014/main" id="{31B9867B-9776-4B7D-B381-DDC7DB230C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4" name="Picture 18">
                <a:extLst>
                  <a:ext uri="{FF2B5EF4-FFF2-40B4-BE49-F238E27FC236}">
                    <a16:creationId xmlns:a16="http://schemas.microsoft.com/office/drawing/2014/main" id="{70358A88-360E-4A5E-8233-F3D7D7607B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5" name="Picture 19">
                <a:extLst>
                  <a:ext uri="{FF2B5EF4-FFF2-40B4-BE49-F238E27FC236}">
                    <a16:creationId xmlns:a16="http://schemas.microsoft.com/office/drawing/2014/main" id="{FCC99FCB-E3CC-4B55-B72E-5E49B51056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6" name="Picture 20">
                <a:extLst>
                  <a:ext uri="{FF2B5EF4-FFF2-40B4-BE49-F238E27FC236}">
                    <a16:creationId xmlns:a16="http://schemas.microsoft.com/office/drawing/2014/main" id="{13B33D75-AC4A-480F-8420-0E0BB5C766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7" name="Picture 21">
                <a:extLst>
                  <a:ext uri="{FF2B5EF4-FFF2-40B4-BE49-F238E27FC236}">
                    <a16:creationId xmlns:a16="http://schemas.microsoft.com/office/drawing/2014/main" id="{11E7D399-3A22-42A6-985B-7C96943891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8" name="Picture 22">
                <a:extLst>
                  <a:ext uri="{FF2B5EF4-FFF2-40B4-BE49-F238E27FC236}">
                    <a16:creationId xmlns:a16="http://schemas.microsoft.com/office/drawing/2014/main" id="{38864B6F-2105-49D2-B4A5-4FF5A7C136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9" name="Picture 23">
                <a:extLst>
                  <a:ext uri="{FF2B5EF4-FFF2-40B4-BE49-F238E27FC236}">
                    <a16:creationId xmlns:a16="http://schemas.microsoft.com/office/drawing/2014/main" id="{FAE7D1D4-4EB6-483B-840D-EEC091ABB8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87" name="Group 56">
              <a:extLst>
                <a:ext uri="{FF2B5EF4-FFF2-40B4-BE49-F238E27FC236}">
                  <a16:creationId xmlns:a16="http://schemas.microsoft.com/office/drawing/2014/main" id="{DEE0B166-8B53-4275-9008-F0810325DAC6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110" name="Picture 14">
                <a:extLst>
                  <a:ext uri="{FF2B5EF4-FFF2-40B4-BE49-F238E27FC236}">
                    <a16:creationId xmlns:a16="http://schemas.microsoft.com/office/drawing/2014/main" id="{E8D0EBCC-9848-4BAC-B72D-AECD8A2CB7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1" name="Picture 15">
                <a:extLst>
                  <a:ext uri="{FF2B5EF4-FFF2-40B4-BE49-F238E27FC236}">
                    <a16:creationId xmlns:a16="http://schemas.microsoft.com/office/drawing/2014/main" id="{841311D2-5895-492D-B949-72955D061D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2" name="Picture 16">
                <a:extLst>
                  <a:ext uri="{FF2B5EF4-FFF2-40B4-BE49-F238E27FC236}">
                    <a16:creationId xmlns:a16="http://schemas.microsoft.com/office/drawing/2014/main" id="{2F5CED3C-7BBC-467C-8D5B-0F84B9DC10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3" name="Picture 17">
                <a:extLst>
                  <a:ext uri="{FF2B5EF4-FFF2-40B4-BE49-F238E27FC236}">
                    <a16:creationId xmlns:a16="http://schemas.microsoft.com/office/drawing/2014/main" id="{E03319BA-7C82-434F-818E-1AA4BB644F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4" name="Picture 18">
                <a:extLst>
                  <a:ext uri="{FF2B5EF4-FFF2-40B4-BE49-F238E27FC236}">
                    <a16:creationId xmlns:a16="http://schemas.microsoft.com/office/drawing/2014/main" id="{35E4CE5D-087B-4095-BF91-C6D7D3F385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5" name="Picture 19">
                <a:extLst>
                  <a:ext uri="{FF2B5EF4-FFF2-40B4-BE49-F238E27FC236}">
                    <a16:creationId xmlns:a16="http://schemas.microsoft.com/office/drawing/2014/main" id="{2AA05C71-CE32-4231-A758-62ED4C9589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6" name="Picture 20">
                <a:extLst>
                  <a:ext uri="{FF2B5EF4-FFF2-40B4-BE49-F238E27FC236}">
                    <a16:creationId xmlns:a16="http://schemas.microsoft.com/office/drawing/2014/main" id="{5E5A27A1-12FD-4ADB-9EF7-6761009C5C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7" name="Picture 21">
                <a:extLst>
                  <a:ext uri="{FF2B5EF4-FFF2-40B4-BE49-F238E27FC236}">
                    <a16:creationId xmlns:a16="http://schemas.microsoft.com/office/drawing/2014/main" id="{5C08A94C-BF7F-4856-9F91-9722160A3E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8" name="Picture 22">
                <a:extLst>
                  <a:ext uri="{FF2B5EF4-FFF2-40B4-BE49-F238E27FC236}">
                    <a16:creationId xmlns:a16="http://schemas.microsoft.com/office/drawing/2014/main" id="{13F36E86-FC2B-4B9E-AC2B-91774ACAB4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9" name="Picture 23">
                <a:extLst>
                  <a:ext uri="{FF2B5EF4-FFF2-40B4-BE49-F238E27FC236}">
                    <a16:creationId xmlns:a16="http://schemas.microsoft.com/office/drawing/2014/main" id="{EEF79F06-3FAC-4A15-9D9F-7952ABEF67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88" name="Group 56">
              <a:extLst>
                <a:ext uri="{FF2B5EF4-FFF2-40B4-BE49-F238E27FC236}">
                  <a16:creationId xmlns:a16="http://schemas.microsoft.com/office/drawing/2014/main" id="{4E4C13FC-03DE-49FB-8561-0872B9244CA0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100" name="Picture 14">
                <a:extLst>
                  <a:ext uri="{FF2B5EF4-FFF2-40B4-BE49-F238E27FC236}">
                    <a16:creationId xmlns:a16="http://schemas.microsoft.com/office/drawing/2014/main" id="{7E1C69D0-21AF-4F41-9991-08194BD2FB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1" name="Picture 15">
                <a:extLst>
                  <a:ext uri="{FF2B5EF4-FFF2-40B4-BE49-F238E27FC236}">
                    <a16:creationId xmlns:a16="http://schemas.microsoft.com/office/drawing/2014/main" id="{1E0902C3-617B-467B-8511-0DBE56AE23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2" name="Picture 16">
                <a:extLst>
                  <a:ext uri="{FF2B5EF4-FFF2-40B4-BE49-F238E27FC236}">
                    <a16:creationId xmlns:a16="http://schemas.microsoft.com/office/drawing/2014/main" id="{3DE3B05E-216B-4FF4-AD50-41D038C35F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3" name="Picture 17">
                <a:extLst>
                  <a:ext uri="{FF2B5EF4-FFF2-40B4-BE49-F238E27FC236}">
                    <a16:creationId xmlns:a16="http://schemas.microsoft.com/office/drawing/2014/main" id="{2AAE8FA5-53E5-43EC-B5C0-641EDBF353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4" name="Picture 18">
                <a:extLst>
                  <a:ext uri="{FF2B5EF4-FFF2-40B4-BE49-F238E27FC236}">
                    <a16:creationId xmlns:a16="http://schemas.microsoft.com/office/drawing/2014/main" id="{EC465AD8-8B48-44F6-ADE7-0D63B8A29E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5" name="Picture 19">
                <a:extLst>
                  <a:ext uri="{FF2B5EF4-FFF2-40B4-BE49-F238E27FC236}">
                    <a16:creationId xmlns:a16="http://schemas.microsoft.com/office/drawing/2014/main" id="{F8CA50F7-7F6B-4393-8B89-E548FFCE7E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6" name="Picture 20">
                <a:extLst>
                  <a:ext uri="{FF2B5EF4-FFF2-40B4-BE49-F238E27FC236}">
                    <a16:creationId xmlns:a16="http://schemas.microsoft.com/office/drawing/2014/main" id="{9FD1C52A-418A-4133-94E2-1FB4E677FA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7" name="Picture 21">
                <a:extLst>
                  <a:ext uri="{FF2B5EF4-FFF2-40B4-BE49-F238E27FC236}">
                    <a16:creationId xmlns:a16="http://schemas.microsoft.com/office/drawing/2014/main" id="{3F70CDDD-9378-468D-BAFA-F7D778CEE8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8" name="Picture 22">
                <a:extLst>
                  <a:ext uri="{FF2B5EF4-FFF2-40B4-BE49-F238E27FC236}">
                    <a16:creationId xmlns:a16="http://schemas.microsoft.com/office/drawing/2014/main" id="{AC1E0BDD-524F-4DD2-8243-D8D1A892E1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9" name="Picture 23">
                <a:extLst>
                  <a:ext uri="{FF2B5EF4-FFF2-40B4-BE49-F238E27FC236}">
                    <a16:creationId xmlns:a16="http://schemas.microsoft.com/office/drawing/2014/main" id="{D85DC4E9-4526-4ECC-8CF5-5E7E8D9EDA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89" name="Group 56">
              <a:extLst>
                <a:ext uri="{FF2B5EF4-FFF2-40B4-BE49-F238E27FC236}">
                  <a16:creationId xmlns:a16="http://schemas.microsoft.com/office/drawing/2014/main" id="{01AE26E3-119A-494C-ACA1-70AE4FD89A6A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1090" name="Picture 14">
                <a:extLst>
                  <a:ext uri="{FF2B5EF4-FFF2-40B4-BE49-F238E27FC236}">
                    <a16:creationId xmlns:a16="http://schemas.microsoft.com/office/drawing/2014/main" id="{46EB31A2-B0A4-421B-83A5-2CB27B3A80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1" name="Picture 15">
                <a:extLst>
                  <a:ext uri="{FF2B5EF4-FFF2-40B4-BE49-F238E27FC236}">
                    <a16:creationId xmlns:a16="http://schemas.microsoft.com/office/drawing/2014/main" id="{A6A2C243-FA03-4329-8F7C-2652892176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2" name="Picture 16">
                <a:extLst>
                  <a:ext uri="{FF2B5EF4-FFF2-40B4-BE49-F238E27FC236}">
                    <a16:creationId xmlns:a16="http://schemas.microsoft.com/office/drawing/2014/main" id="{76096077-64A4-4E73-B35E-AF510DB508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3" name="Picture 17">
                <a:extLst>
                  <a:ext uri="{FF2B5EF4-FFF2-40B4-BE49-F238E27FC236}">
                    <a16:creationId xmlns:a16="http://schemas.microsoft.com/office/drawing/2014/main" id="{6F080569-0136-497C-83C4-D0E3A84EC2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4" name="Picture 18">
                <a:extLst>
                  <a:ext uri="{FF2B5EF4-FFF2-40B4-BE49-F238E27FC236}">
                    <a16:creationId xmlns:a16="http://schemas.microsoft.com/office/drawing/2014/main" id="{D78E63F3-B3E2-4D2C-9B6F-6E763B7484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5" name="Picture 19">
                <a:extLst>
                  <a:ext uri="{FF2B5EF4-FFF2-40B4-BE49-F238E27FC236}">
                    <a16:creationId xmlns:a16="http://schemas.microsoft.com/office/drawing/2014/main" id="{394A9DD3-C444-4628-AD4B-65DC0FF719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6" name="Picture 20">
                <a:extLst>
                  <a:ext uri="{FF2B5EF4-FFF2-40B4-BE49-F238E27FC236}">
                    <a16:creationId xmlns:a16="http://schemas.microsoft.com/office/drawing/2014/main" id="{C66D5FDC-F0AB-4093-AB80-8A3C020174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7" name="Picture 21">
                <a:extLst>
                  <a:ext uri="{FF2B5EF4-FFF2-40B4-BE49-F238E27FC236}">
                    <a16:creationId xmlns:a16="http://schemas.microsoft.com/office/drawing/2014/main" id="{559298BD-4FDF-4993-8562-C24F1C4EAA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8" name="Picture 22">
                <a:extLst>
                  <a:ext uri="{FF2B5EF4-FFF2-40B4-BE49-F238E27FC236}">
                    <a16:creationId xmlns:a16="http://schemas.microsoft.com/office/drawing/2014/main" id="{AFC694E2-C3C0-4DC5-829B-756BD390FE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9" name="Picture 23">
                <a:extLst>
                  <a:ext uri="{FF2B5EF4-FFF2-40B4-BE49-F238E27FC236}">
                    <a16:creationId xmlns:a16="http://schemas.microsoft.com/office/drawing/2014/main" id="{8573D2AC-AABD-4098-8126-CF4EA7A378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190" name="Group 1189">
            <a:extLst>
              <a:ext uri="{FF2B5EF4-FFF2-40B4-BE49-F238E27FC236}">
                <a16:creationId xmlns:a16="http://schemas.microsoft.com/office/drawing/2014/main" id="{85AEE145-BC02-48BB-A612-B59CC2783DD9}"/>
              </a:ext>
            </a:extLst>
          </p:cNvPr>
          <p:cNvGrpSpPr/>
          <p:nvPr/>
        </p:nvGrpSpPr>
        <p:grpSpPr>
          <a:xfrm>
            <a:off x="4123324" y="5068710"/>
            <a:ext cx="1539560" cy="1515856"/>
            <a:chOff x="4975891" y="1527626"/>
            <a:chExt cx="1539560" cy="1515856"/>
          </a:xfrm>
        </p:grpSpPr>
        <p:grpSp>
          <p:nvGrpSpPr>
            <p:cNvPr id="1191" name="Group 56">
              <a:extLst>
                <a:ext uri="{FF2B5EF4-FFF2-40B4-BE49-F238E27FC236}">
                  <a16:creationId xmlns:a16="http://schemas.microsoft.com/office/drawing/2014/main" id="{B13FEB2F-054A-4456-8E23-0102C4956D29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291" name="Picture 14">
                <a:extLst>
                  <a:ext uri="{FF2B5EF4-FFF2-40B4-BE49-F238E27FC236}">
                    <a16:creationId xmlns:a16="http://schemas.microsoft.com/office/drawing/2014/main" id="{69254C63-98FD-4E1C-AA2C-CE75903652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2" name="Picture 15">
                <a:extLst>
                  <a:ext uri="{FF2B5EF4-FFF2-40B4-BE49-F238E27FC236}">
                    <a16:creationId xmlns:a16="http://schemas.microsoft.com/office/drawing/2014/main" id="{BD9861CD-28D0-4CA2-8224-5CA269E6A9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3" name="Picture 16">
                <a:extLst>
                  <a:ext uri="{FF2B5EF4-FFF2-40B4-BE49-F238E27FC236}">
                    <a16:creationId xmlns:a16="http://schemas.microsoft.com/office/drawing/2014/main" id="{24458F55-7715-4D04-982C-173A42F010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4" name="Picture 17">
                <a:extLst>
                  <a:ext uri="{FF2B5EF4-FFF2-40B4-BE49-F238E27FC236}">
                    <a16:creationId xmlns:a16="http://schemas.microsoft.com/office/drawing/2014/main" id="{C1EDE16A-EA2E-4D29-AA4C-71E91DF566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5" name="Picture 18">
                <a:extLst>
                  <a:ext uri="{FF2B5EF4-FFF2-40B4-BE49-F238E27FC236}">
                    <a16:creationId xmlns:a16="http://schemas.microsoft.com/office/drawing/2014/main" id="{1C25DF58-FCEA-4C00-B1E8-2D3BC01D3E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6" name="Picture 19">
                <a:extLst>
                  <a:ext uri="{FF2B5EF4-FFF2-40B4-BE49-F238E27FC236}">
                    <a16:creationId xmlns:a16="http://schemas.microsoft.com/office/drawing/2014/main" id="{49BF7A06-A5AD-40FF-9E6C-06957CDA78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7" name="Picture 20">
                <a:extLst>
                  <a:ext uri="{FF2B5EF4-FFF2-40B4-BE49-F238E27FC236}">
                    <a16:creationId xmlns:a16="http://schemas.microsoft.com/office/drawing/2014/main" id="{60988CFF-3A6E-483C-9609-AED90964F1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8" name="Picture 21">
                <a:extLst>
                  <a:ext uri="{FF2B5EF4-FFF2-40B4-BE49-F238E27FC236}">
                    <a16:creationId xmlns:a16="http://schemas.microsoft.com/office/drawing/2014/main" id="{D05DA5A1-23AD-4AA4-8B6B-427FF24C44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9" name="Picture 22">
                <a:extLst>
                  <a:ext uri="{FF2B5EF4-FFF2-40B4-BE49-F238E27FC236}">
                    <a16:creationId xmlns:a16="http://schemas.microsoft.com/office/drawing/2014/main" id="{647545C7-1E04-46A9-8F5A-34C44726D0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00" name="Picture 23">
                <a:extLst>
                  <a:ext uri="{FF2B5EF4-FFF2-40B4-BE49-F238E27FC236}">
                    <a16:creationId xmlns:a16="http://schemas.microsoft.com/office/drawing/2014/main" id="{BB411FD3-F035-4DA1-9929-C793AB2D1E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92" name="Group 56">
              <a:extLst>
                <a:ext uri="{FF2B5EF4-FFF2-40B4-BE49-F238E27FC236}">
                  <a16:creationId xmlns:a16="http://schemas.microsoft.com/office/drawing/2014/main" id="{4D0B55A5-A2CF-499D-ADE9-B119CE854214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281" name="Picture 14">
                <a:extLst>
                  <a:ext uri="{FF2B5EF4-FFF2-40B4-BE49-F238E27FC236}">
                    <a16:creationId xmlns:a16="http://schemas.microsoft.com/office/drawing/2014/main" id="{3A698FB7-5B60-4DAE-BBE4-9133CA4690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2" name="Picture 15">
                <a:extLst>
                  <a:ext uri="{FF2B5EF4-FFF2-40B4-BE49-F238E27FC236}">
                    <a16:creationId xmlns:a16="http://schemas.microsoft.com/office/drawing/2014/main" id="{DE1085A2-DA1E-408E-8135-BBB6918B30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3" name="Picture 16">
                <a:extLst>
                  <a:ext uri="{FF2B5EF4-FFF2-40B4-BE49-F238E27FC236}">
                    <a16:creationId xmlns:a16="http://schemas.microsoft.com/office/drawing/2014/main" id="{C494661E-6F20-46D8-8128-4FA1CC5EC3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4" name="Picture 17">
                <a:extLst>
                  <a:ext uri="{FF2B5EF4-FFF2-40B4-BE49-F238E27FC236}">
                    <a16:creationId xmlns:a16="http://schemas.microsoft.com/office/drawing/2014/main" id="{6BD56531-7EF8-479D-82D9-2C8E5C2EDF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5" name="Picture 18">
                <a:extLst>
                  <a:ext uri="{FF2B5EF4-FFF2-40B4-BE49-F238E27FC236}">
                    <a16:creationId xmlns:a16="http://schemas.microsoft.com/office/drawing/2014/main" id="{5DC7B29E-171B-457C-9EEC-D55E6C3F6A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6" name="Picture 19">
                <a:extLst>
                  <a:ext uri="{FF2B5EF4-FFF2-40B4-BE49-F238E27FC236}">
                    <a16:creationId xmlns:a16="http://schemas.microsoft.com/office/drawing/2014/main" id="{C1115B36-3E92-45E1-B51E-84AAEE2929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7" name="Picture 20">
                <a:extLst>
                  <a:ext uri="{FF2B5EF4-FFF2-40B4-BE49-F238E27FC236}">
                    <a16:creationId xmlns:a16="http://schemas.microsoft.com/office/drawing/2014/main" id="{602D5B6C-EA45-4111-8F2D-034396678C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8" name="Picture 21">
                <a:extLst>
                  <a:ext uri="{FF2B5EF4-FFF2-40B4-BE49-F238E27FC236}">
                    <a16:creationId xmlns:a16="http://schemas.microsoft.com/office/drawing/2014/main" id="{7889FC79-65E4-41E0-86AA-2C25F9DFCD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9" name="Picture 22">
                <a:extLst>
                  <a:ext uri="{FF2B5EF4-FFF2-40B4-BE49-F238E27FC236}">
                    <a16:creationId xmlns:a16="http://schemas.microsoft.com/office/drawing/2014/main" id="{9746F241-B809-4872-9772-71F4E58DF1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0" name="Picture 23">
                <a:extLst>
                  <a:ext uri="{FF2B5EF4-FFF2-40B4-BE49-F238E27FC236}">
                    <a16:creationId xmlns:a16="http://schemas.microsoft.com/office/drawing/2014/main" id="{01E523BE-3124-4289-9EA4-AE0BDFCA62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93" name="Group 56">
              <a:extLst>
                <a:ext uri="{FF2B5EF4-FFF2-40B4-BE49-F238E27FC236}">
                  <a16:creationId xmlns:a16="http://schemas.microsoft.com/office/drawing/2014/main" id="{A203797B-27D9-44DA-8254-8D75F5C70CCF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271" name="Picture 14">
                <a:extLst>
                  <a:ext uri="{FF2B5EF4-FFF2-40B4-BE49-F238E27FC236}">
                    <a16:creationId xmlns:a16="http://schemas.microsoft.com/office/drawing/2014/main" id="{A1B276A9-C9FC-4EFD-BBE3-61BB31420D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2" name="Picture 15">
                <a:extLst>
                  <a:ext uri="{FF2B5EF4-FFF2-40B4-BE49-F238E27FC236}">
                    <a16:creationId xmlns:a16="http://schemas.microsoft.com/office/drawing/2014/main" id="{9C9909BF-3629-4368-8AE9-4988E24BA5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3" name="Picture 16">
                <a:extLst>
                  <a:ext uri="{FF2B5EF4-FFF2-40B4-BE49-F238E27FC236}">
                    <a16:creationId xmlns:a16="http://schemas.microsoft.com/office/drawing/2014/main" id="{49FAE487-631A-4365-A9B4-05FDE16F33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4" name="Picture 17">
                <a:extLst>
                  <a:ext uri="{FF2B5EF4-FFF2-40B4-BE49-F238E27FC236}">
                    <a16:creationId xmlns:a16="http://schemas.microsoft.com/office/drawing/2014/main" id="{6B818A2F-5874-4622-990F-FA211394A2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5" name="Picture 18">
                <a:extLst>
                  <a:ext uri="{FF2B5EF4-FFF2-40B4-BE49-F238E27FC236}">
                    <a16:creationId xmlns:a16="http://schemas.microsoft.com/office/drawing/2014/main" id="{95EAB2BF-7114-4643-81F5-A74B0FA0BC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6" name="Picture 19">
                <a:extLst>
                  <a:ext uri="{FF2B5EF4-FFF2-40B4-BE49-F238E27FC236}">
                    <a16:creationId xmlns:a16="http://schemas.microsoft.com/office/drawing/2014/main" id="{B1F36010-F83E-40D3-B266-8496245032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7" name="Picture 20">
                <a:extLst>
                  <a:ext uri="{FF2B5EF4-FFF2-40B4-BE49-F238E27FC236}">
                    <a16:creationId xmlns:a16="http://schemas.microsoft.com/office/drawing/2014/main" id="{6E795573-3ED8-4A34-BBF7-6DD65E7807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8" name="Picture 21">
                <a:extLst>
                  <a:ext uri="{FF2B5EF4-FFF2-40B4-BE49-F238E27FC236}">
                    <a16:creationId xmlns:a16="http://schemas.microsoft.com/office/drawing/2014/main" id="{79855E7C-287D-46B0-BD70-9B1CF79677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9" name="Picture 22">
                <a:extLst>
                  <a:ext uri="{FF2B5EF4-FFF2-40B4-BE49-F238E27FC236}">
                    <a16:creationId xmlns:a16="http://schemas.microsoft.com/office/drawing/2014/main" id="{C9EDAC4E-3C38-4F33-B3E3-42200626B3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0" name="Picture 23">
                <a:extLst>
                  <a:ext uri="{FF2B5EF4-FFF2-40B4-BE49-F238E27FC236}">
                    <a16:creationId xmlns:a16="http://schemas.microsoft.com/office/drawing/2014/main" id="{0B2CF6FE-51DE-4FB1-80EB-BD04534307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94" name="Group 56">
              <a:extLst>
                <a:ext uri="{FF2B5EF4-FFF2-40B4-BE49-F238E27FC236}">
                  <a16:creationId xmlns:a16="http://schemas.microsoft.com/office/drawing/2014/main" id="{BCBA0DFC-082F-42C4-B784-EFE4F7368348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261" name="Picture 14">
                <a:extLst>
                  <a:ext uri="{FF2B5EF4-FFF2-40B4-BE49-F238E27FC236}">
                    <a16:creationId xmlns:a16="http://schemas.microsoft.com/office/drawing/2014/main" id="{6563D2CE-F08C-4FEB-ADED-7521D81663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2" name="Picture 15">
                <a:extLst>
                  <a:ext uri="{FF2B5EF4-FFF2-40B4-BE49-F238E27FC236}">
                    <a16:creationId xmlns:a16="http://schemas.microsoft.com/office/drawing/2014/main" id="{0CF16678-41D8-4204-8BC6-8435CC9676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3" name="Picture 16">
                <a:extLst>
                  <a:ext uri="{FF2B5EF4-FFF2-40B4-BE49-F238E27FC236}">
                    <a16:creationId xmlns:a16="http://schemas.microsoft.com/office/drawing/2014/main" id="{97696132-66C1-4527-88C6-835C8B075B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4" name="Picture 17">
                <a:extLst>
                  <a:ext uri="{FF2B5EF4-FFF2-40B4-BE49-F238E27FC236}">
                    <a16:creationId xmlns:a16="http://schemas.microsoft.com/office/drawing/2014/main" id="{612544F6-A004-4949-94EC-249B7D4B9E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5" name="Picture 18">
                <a:extLst>
                  <a:ext uri="{FF2B5EF4-FFF2-40B4-BE49-F238E27FC236}">
                    <a16:creationId xmlns:a16="http://schemas.microsoft.com/office/drawing/2014/main" id="{D0CAA6FE-630A-406D-84EA-FDFADE60FA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6" name="Picture 19">
                <a:extLst>
                  <a:ext uri="{FF2B5EF4-FFF2-40B4-BE49-F238E27FC236}">
                    <a16:creationId xmlns:a16="http://schemas.microsoft.com/office/drawing/2014/main" id="{E12A1409-A72F-4465-B942-112818653A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7" name="Picture 20">
                <a:extLst>
                  <a:ext uri="{FF2B5EF4-FFF2-40B4-BE49-F238E27FC236}">
                    <a16:creationId xmlns:a16="http://schemas.microsoft.com/office/drawing/2014/main" id="{24C8549C-01F3-44E3-911D-08D466574E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8" name="Picture 21">
                <a:extLst>
                  <a:ext uri="{FF2B5EF4-FFF2-40B4-BE49-F238E27FC236}">
                    <a16:creationId xmlns:a16="http://schemas.microsoft.com/office/drawing/2014/main" id="{1B5B9169-C307-4245-B4B2-0D4EFDFB20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9" name="Picture 22">
                <a:extLst>
                  <a:ext uri="{FF2B5EF4-FFF2-40B4-BE49-F238E27FC236}">
                    <a16:creationId xmlns:a16="http://schemas.microsoft.com/office/drawing/2014/main" id="{96367EF4-A841-442C-A14B-099356762D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0" name="Picture 23">
                <a:extLst>
                  <a:ext uri="{FF2B5EF4-FFF2-40B4-BE49-F238E27FC236}">
                    <a16:creationId xmlns:a16="http://schemas.microsoft.com/office/drawing/2014/main" id="{A4DCAC33-FAC0-4893-9376-88FF56218E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95" name="Group 56">
              <a:extLst>
                <a:ext uri="{FF2B5EF4-FFF2-40B4-BE49-F238E27FC236}">
                  <a16:creationId xmlns:a16="http://schemas.microsoft.com/office/drawing/2014/main" id="{A358304B-C31D-4D70-A74A-495F3660C561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251" name="Picture 14">
                <a:extLst>
                  <a:ext uri="{FF2B5EF4-FFF2-40B4-BE49-F238E27FC236}">
                    <a16:creationId xmlns:a16="http://schemas.microsoft.com/office/drawing/2014/main" id="{569AC374-BB79-4D6B-B2F5-AE095C1355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2" name="Picture 15">
                <a:extLst>
                  <a:ext uri="{FF2B5EF4-FFF2-40B4-BE49-F238E27FC236}">
                    <a16:creationId xmlns:a16="http://schemas.microsoft.com/office/drawing/2014/main" id="{B7B634C2-C02A-4AF1-9750-F153DA203C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3" name="Picture 16">
                <a:extLst>
                  <a:ext uri="{FF2B5EF4-FFF2-40B4-BE49-F238E27FC236}">
                    <a16:creationId xmlns:a16="http://schemas.microsoft.com/office/drawing/2014/main" id="{7FEA382B-7DBA-4540-8D1D-95FD3045C1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4" name="Picture 17">
                <a:extLst>
                  <a:ext uri="{FF2B5EF4-FFF2-40B4-BE49-F238E27FC236}">
                    <a16:creationId xmlns:a16="http://schemas.microsoft.com/office/drawing/2014/main" id="{778E93A4-99B3-4BB0-9DE1-8D117549B1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5" name="Picture 18">
                <a:extLst>
                  <a:ext uri="{FF2B5EF4-FFF2-40B4-BE49-F238E27FC236}">
                    <a16:creationId xmlns:a16="http://schemas.microsoft.com/office/drawing/2014/main" id="{CF9B56EC-50D9-4506-91A1-8CD2142E17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6" name="Picture 19">
                <a:extLst>
                  <a:ext uri="{FF2B5EF4-FFF2-40B4-BE49-F238E27FC236}">
                    <a16:creationId xmlns:a16="http://schemas.microsoft.com/office/drawing/2014/main" id="{AC40998B-B2D6-48DF-99A3-553DDA14CA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7" name="Picture 20">
                <a:extLst>
                  <a:ext uri="{FF2B5EF4-FFF2-40B4-BE49-F238E27FC236}">
                    <a16:creationId xmlns:a16="http://schemas.microsoft.com/office/drawing/2014/main" id="{6BE35782-9FD3-41A7-B64A-4E225B652F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8" name="Picture 21">
                <a:extLst>
                  <a:ext uri="{FF2B5EF4-FFF2-40B4-BE49-F238E27FC236}">
                    <a16:creationId xmlns:a16="http://schemas.microsoft.com/office/drawing/2014/main" id="{814F2212-D6FF-4A46-AB47-DEBF046C52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9" name="Picture 22">
                <a:extLst>
                  <a:ext uri="{FF2B5EF4-FFF2-40B4-BE49-F238E27FC236}">
                    <a16:creationId xmlns:a16="http://schemas.microsoft.com/office/drawing/2014/main" id="{911F4A5F-77CF-44B5-85C4-9D6EF981AD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0" name="Picture 23">
                <a:extLst>
                  <a:ext uri="{FF2B5EF4-FFF2-40B4-BE49-F238E27FC236}">
                    <a16:creationId xmlns:a16="http://schemas.microsoft.com/office/drawing/2014/main" id="{2C6AC919-4E0F-4342-8F31-66655540EC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96" name="Group 56">
              <a:extLst>
                <a:ext uri="{FF2B5EF4-FFF2-40B4-BE49-F238E27FC236}">
                  <a16:creationId xmlns:a16="http://schemas.microsoft.com/office/drawing/2014/main" id="{F7BE2FFD-E5AD-4A84-8DA8-58A339222B57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241" name="Picture 14">
                <a:extLst>
                  <a:ext uri="{FF2B5EF4-FFF2-40B4-BE49-F238E27FC236}">
                    <a16:creationId xmlns:a16="http://schemas.microsoft.com/office/drawing/2014/main" id="{EEE2613A-16DC-4DA0-A405-E857E5C2D1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2" name="Picture 15">
                <a:extLst>
                  <a:ext uri="{FF2B5EF4-FFF2-40B4-BE49-F238E27FC236}">
                    <a16:creationId xmlns:a16="http://schemas.microsoft.com/office/drawing/2014/main" id="{E94AB909-104C-4B3E-A451-D96454F6EB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3" name="Picture 16">
                <a:extLst>
                  <a:ext uri="{FF2B5EF4-FFF2-40B4-BE49-F238E27FC236}">
                    <a16:creationId xmlns:a16="http://schemas.microsoft.com/office/drawing/2014/main" id="{321A3AA1-8D7A-4F16-8A61-75F82BDE34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4" name="Picture 17">
                <a:extLst>
                  <a:ext uri="{FF2B5EF4-FFF2-40B4-BE49-F238E27FC236}">
                    <a16:creationId xmlns:a16="http://schemas.microsoft.com/office/drawing/2014/main" id="{63D39AF6-D684-4C86-AD4A-5CDC84FA09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5" name="Picture 18">
                <a:extLst>
                  <a:ext uri="{FF2B5EF4-FFF2-40B4-BE49-F238E27FC236}">
                    <a16:creationId xmlns:a16="http://schemas.microsoft.com/office/drawing/2014/main" id="{F6321238-7E5B-4958-9BAE-8B72D5E9CC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6" name="Picture 19">
                <a:extLst>
                  <a:ext uri="{FF2B5EF4-FFF2-40B4-BE49-F238E27FC236}">
                    <a16:creationId xmlns:a16="http://schemas.microsoft.com/office/drawing/2014/main" id="{67666BAA-B635-4036-962A-C9295396AD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7" name="Picture 20">
                <a:extLst>
                  <a:ext uri="{FF2B5EF4-FFF2-40B4-BE49-F238E27FC236}">
                    <a16:creationId xmlns:a16="http://schemas.microsoft.com/office/drawing/2014/main" id="{AC53DCCE-D0C3-41A4-A99E-9D9C4D04B1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8" name="Picture 21">
                <a:extLst>
                  <a:ext uri="{FF2B5EF4-FFF2-40B4-BE49-F238E27FC236}">
                    <a16:creationId xmlns:a16="http://schemas.microsoft.com/office/drawing/2014/main" id="{FF0808D6-8C5B-420E-8B81-2BC6B4C151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9" name="Picture 22">
                <a:extLst>
                  <a:ext uri="{FF2B5EF4-FFF2-40B4-BE49-F238E27FC236}">
                    <a16:creationId xmlns:a16="http://schemas.microsoft.com/office/drawing/2014/main" id="{860546BD-FF7C-4178-A904-971BBD1662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0" name="Picture 23">
                <a:extLst>
                  <a:ext uri="{FF2B5EF4-FFF2-40B4-BE49-F238E27FC236}">
                    <a16:creationId xmlns:a16="http://schemas.microsoft.com/office/drawing/2014/main" id="{8F17552A-B966-45CE-A49B-90CA166EFD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97" name="Group 56">
              <a:extLst>
                <a:ext uri="{FF2B5EF4-FFF2-40B4-BE49-F238E27FC236}">
                  <a16:creationId xmlns:a16="http://schemas.microsoft.com/office/drawing/2014/main" id="{2A7AAB56-E735-42E8-AFC5-452D08B7B4FD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231" name="Picture 14">
                <a:extLst>
                  <a:ext uri="{FF2B5EF4-FFF2-40B4-BE49-F238E27FC236}">
                    <a16:creationId xmlns:a16="http://schemas.microsoft.com/office/drawing/2014/main" id="{3A444065-6EDC-49C9-BE33-BAE2C4B19D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2" name="Picture 15">
                <a:extLst>
                  <a:ext uri="{FF2B5EF4-FFF2-40B4-BE49-F238E27FC236}">
                    <a16:creationId xmlns:a16="http://schemas.microsoft.com/office/drawing/2014/main" id="{364C2D7C-2391-4ADA-B692-3F2857CE66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3" name="Picture 16">
                <a:extLst>
                  <a:ext uri="{FF2B5EF4-FFF2-40B4-BE49-F238E27FC236}">
                    <a16:creationId xmlns:a16="http://schemas.microsoft.com/office/drawing/2014/main" id="{A1B90A37-7C38-448E-9875-A9B95EEF58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4" name="Picture 17">
                <a:extLst>
                  <a:ext uri="{FF2B5EF4-FFF2-40B4-BE49-F238E27FC236}">
                    <a16:creationId xmlns:a16="http://schemas.microsoft.com/office/drawing/2014/main" id="{0B6A1FEF-72C0-40FF-B2BA-BAA2D9AE7E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5" name="Picture 18">
                <a:extLst>
                  <a:ext uri="{FF2B5EF4-FFF2-40B4-BE49-F238E27FC236}">
                    <a16:creationId xmlns:a16="http://schemas.microsoft.com/office/drawing/2014/main" id="{8DDBF266-EEF0-4C20-8C12-5D2277A7C5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6" name="Picture 19">
                <a:extLst>
                  <a:ext uri="{FF2B5EF4-FFF2-40B4-BE49-F238E27FC236}">
                    <a16:creationId xmlns:a16="http://schemas.microsoft.com/office/drawing/2014/main" id="{D1B10DC6-CC9B-47CF-99C4-FBE7AEEB50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7" name="Picture 20">
                <a:extLst>
                  <a:ext uri="{FF2B5EF4-FFF2-40B4-BE49-F238E27FC236}">
                    <a16:creationId xmlns:a16="http://schemas.microsoft.com/office/drawing/2014/main" id="{9A0B2937-2366-4150-A7A2-ACA96DA978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8" name="Picture 21">
                <a:extLst>
                  <a:ext uri="{FF2B5EF4-FFF2-40B4-BE49-F238E27FC236}">
                    <a16:creationId xmlns:a16="http://schemas.microsoft.com/office/drawing/2014/main" id="{343F5AAD-923A-46FF-BC2E-2174675079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9" name="Picture 22">
                <a:extLst>
                  <a:ext uri="{FF2B5EF4-FFF2-40B4-BE49-F238E27FC236}">
                    <a16:creationId xmlns:a16="http://schemas.microsoft.com/office/drawing/2014/main" id="{EF3C1ACF-90DE-46F7-812F-ED2C81BA64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0" name="Picture 23">
                <a:extLst>
                  <a:ext uri="{FF2B5EF4-FFF2-40B4-BE49-F238E27FC236}">
                    <a16:creationId xmlns:a16="http://schemas.microsoft.com/office/drawing/2014/main" id="{63986327-0FE6-4B6B-ACB0-5B34F8C673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98" name="Group 56">
              <a:extLst>
                <a:ext uri="{FF2B5EF4-FFF2-40B4-BE49-F238E27FC236}">
                  <a16:creationId xmlns:a16="http://schemas.microsoft.com/office/drawing/2014/main" id="{72D87262-EA3C-4F3C-9C9C-5124952008CA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221" name="Picture 14">
                <a:extLst>
                  <a:ext uri="{FF2B5EF4-FFF2-40B4-BE49-F238E27FC236}">
                    <a16:creationId xmlns:a16="http://schemas.microsoft.com/office/drawing/2014/main" id="{AA565D67-1CA6-4CF3-80EC-A063B198F5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2" name="Picture 15">
                <a:extLst>
                  <a:ext uri="{FF2B5EF4-FFF2-40B4-BE49-F238E27FC236}">
                    <a16:creationId xmlns:a16="http://schemas.microsoft.com/office/drawing/2014/main" id="{6C6B2352-D4B8-42D4-A182-20EE714EB5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3" name="Picture 16">
                <a:extLst>
                  <a:ext uri="{FF2B5EF4-FFF2-40B4-BE49-F238E27FC236}">
                    <a16:creationId xmlns:a16="http://schemas.microsoft.com/office/drawing/2014/main" id="{65796C54-FF4E-4E22-8996-CF87A98EF4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4" name="Picture 17">
                <a:extLst>
                  <a:ext uri="{FF2B5EF4-FFF2-40B4-BE49-F238E27FC236}">
                    <a16:creationId xmlns:a16="http://schemas.microsoft.com/office/drawing/2014/main" id="{550644BE-2BD1-4B25-B0A0-3D3D877173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5" name="Picture 18">
                <a:extLst>
                  <a:ext uri="{FF2B5EF4-FFF2-40B4-BE49-F238E27FC236}">
                    <a16:creationId xmlns:a16="http://schemas.microsoft.com/office/drawing/2014/main" id="{186E431C-671B-4485-A6FE-2FA4CA8FAF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6" name="Picture 19">
                <a:extLst>
                  <a:ext uri="{FF2B5EF4-FFF2-40B4-BE49-F238E27FC236}">
                    <a16:creationId xmlns:a16="http://schemas.microsoft.com/office/drawing/2014/main" id="{41514575-BE2A-474A-9FFE-772B727EAC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7" name="Picture 20">
                <a:extLst>
                  <a:ext uri="{FF2B5EF4-FFF2-40B4-BE49-F238E27FC236}">
                    <a16:creationId xmlns:a16="http://schemas.microsoft.com/office/drawing/2014/main" id="{9C4B2D8A-82BC-4908-B102-F23EE2BAB5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8" name="Picture 21">
                <a:extLst>
                  <a:ext uri="{FF2B5EF4-FFF2-40B4-BE49-F238E27FC236}">
                    <a16:creationId xmlns:a16="http://schemas.microsoft.com/office/drawing/2014/main" id="{E6F22532-2E0B-4DA1-A10A-8F291CEC5B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9" name="Picture 22">
                <a:extLst>
                  <a:ext uri="{FF2B5EF4-FFF2-40B4-BE49-F238E27FC236}">
                    <a16:creationId xmlns:a16="http://schemas.microsoft.com/office/drawing/2014/main" id="{D844ACEE-A6AF-4956-B6F6-472080EB95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0" name="Picture 23">
                <a:extLst>
                  <a:ext uri="{FF2B5EF4-FFF2-40B4-BE49-F238E27FC236}">
                    <a16:creationId xmlns:a16="http://schemas.microsoft.com/office/drawing/2014/main" id="{CE90273D-163A-444D-A931-38850E49CD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99" name="Group 56">
              <a:extLst>
                <a:ext uri="{FF2B5EF4-FFF2-40B4-BE49-F238E27FC236}">
                  <a16:creationId xmlns:a16="http://schemas.microsoft.com/office/drawing/2014/main" id="{8416D288-B598-4BD4-BBE9-699939692599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211" name="Picture 14">
                <a:extLst>
                  <a:ext uri="{FF2B5EF4-FFF2-40B4-BE49-F238E27FC236}">
                    <a16:creationId xmlns:a16="http://schemas.microsoft.com/office/drawing/2014/main" id="{1B4F27ED-FA57-465F-9C7D-0E9B9BC63A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2" name="Picture 15">
                <a:extLst>
                  <a:ext uri="{FF2B5EF4-FFF2-40B4-BE49-F238E27FC236}">
                    <a16:creationId xmlns:a16="http://schemas.microsoft.com/office/drawing/2014/main" id="{E0F091AC-6DE5-4D62-8116-5A49432243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3" name="Picture 16">
                <a:extLst>
                  <a:ext uri="{FF2B5EF4-FFF2-40B4-BE49-F238E27FC236}">
                    <a16:creationId xmlns:a16="http://schemas.microsoft.com/office/drawing/2014/main" id="{059B05AF-E427-4A22-86AF-E4F83ED2B3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4" name="Picture 17">
                <a:extLst>
                  <a:ext uri="{FF2B5EF4-FFF2-40B4-BE49-F238E27FC236}">
                    <a16:creationId xmlns:a16="http://schemas.microsoft.com/office/drawing/2014/main" id="{DC993111-8B60-4771-95BD-131B729CD7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5" name="Picture 18">
                <a:extLst>
                  <a:ext uri="{FF2B5EF4-FFF2-40B4-BE49-F238E27FC236}">
                    <a16:creationId xmlns:a16="http://schemas.microsoft.com/office/drawing/2014/main" id="{B6EC1211-616D-4CBD-AE2A-1829432A15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6" name="Picture 19">
                <a:extLst>
                  <a:ext uri="{FF2B5EF4-FFF2-40B4-BE49-F238E27FC236}">
                    <a16:creationId xmlns:a16="http://schemas.microsoft.com/office/drawing/2014/main" id="{30AB0FB7-640D-4E02-AA59-5B45E0E4DF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7" name="Picture 20">
                <a:extLst>
                  <a:ext uri="{FF2B5EF4-FFF2-40B4-BE49-F238E27FC236}">
                    <a16:creationId xmlns:a16="http://schemas.microsoft.com/office/drawing/2014/main" id="{CEC3CC51-7370-4328-A1B6-1E56C91DB2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8" name="Picture 21">
                <a:extLst>
                  <a:ext uri="{FF2B5EF4-FFF2-40B4-BE49-F238E27FC236}">
                    <a16:creationId xmlns:a16="http://schemas.microsoft.com/office/drawing/2014/main" id="{FBF0E694-985D-4C4D-8243-31A990AFB5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9" name="Picture 22">
                <a:extLst>
                  <a:ext uri="{FF2B5EF4-FFF2-40B4-BE49-F238E27FC236}">
                    <a16:creationId xmlns:a16="http://schemas.microsoft.com/office/drawing/2014/main" id="{7C4AC46C-A540-47BD-B0A9-B64D256EB6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0" name="Picture 23">
                <a:extLst>
                  <a:ext uri="{FF2B5EF4-FFF2-40B4-BE49-F238E27FC236}">
                    <a16:creationId xmlns:a16="http://schemas.microsoft.com/office/drawing/2014/main" id="{691E5158-2513-4715-BE5D-0CA758938B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200" name="Group 56">
              <a:extLst>
                <a:ext uri="{FF2B5EF4-FFF2-40B4-BE49-F238E27FC236}">
                  <a16:creationId xmlns:a16="http://schemas.microsoft.com/office/drawing/2014/main" id="{C54CB380-5A8D-4AB4-AC4B-48871E51510F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1201" name="Picture 14">
                <a:extLst>
                  <a:ext uri="{FF2B5EF4-FFF2-40B4-BE49-F238E27FC236}">
                    <a16:creationId xmlns:a16="http://schemas.microsoft.com/office/drawing/2014/main" id="{679E7D4F-7591-4D61-8E0C-50CC6FCA27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2" name="Picture 15">
                <a:extLst>
                  <a:ext uri="{FF2B5EF4-FFF2-40B4-BE49-F238E27FC236}">
                    <a16:creationId xmlns:a16="http://schemas.microsoft.com/office/drawing/2014/main" id="{7F58C6FE-E827-4803-9337-BF299A3094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3" name="Picture 16">
                <a:extLst>
                  <a:ext uri="{FF2B5EF4-FFF2-40B4-BE49-F238E27FC236}">
                    <a16:creationId xmlns:a16="http://schemas.microsoft.com/office/drawing/2014/main" id="{41D1D06B-E560-45F2-AFAE-451D9D155C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4" name="Picture 17">
                <a:extLst>
                  <a:ext uri="{FF2B5EF4-FFF2-40B4-BE49-F238E27FC236}">
                    <a16:creationId xmlns:a16="http://schemas.microsoft.com/office/drawing/2014/main" id="{B445E87F-4823-4F55-B75C-DA1228DFD6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5" name="Picture 18">
                <a:extLst>
                  <a:ext uri="{FF2B5EF4-FFF2-40B4-BE49-F238E27FC236}">
                    <a16:creationId xmlns:a16="http://schemas.microsoft.com/office/drawing/2014/main" id="{AFD05BA4-DBA6-47D1-92F3-EAEFA5E1B5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6" name="Picture 19">
                <a:extLst>
                  <a:ext uri="{FF2B5EF4-FFF2-40B4-BE49-F238E27FC236}">
                    <a16:creationId xmlns:a16="http://schemas.microsoft.com/office/drawing/2014/main" id="{7709E362-9830-4CEE-A4D4-3DE76181C1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7" name="Picture 20">
                <a:extLst>
                  <a:ext uri="{FF2B5EF4-FFF2-40B4-BE49-F238E27FC236}">
                    <a16:creationId xmlns:a16="http://schemas.microsoft.com/office/drawing/2014/main" id="{3BEB7C30-93CD-4496-865D-D890D7D199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8" name="Picture 21">
                <a:extLst>
                  <a:ext uri="{FF2B5EF4-FFF2-40B4-BE49-F238E27FC236}">
                    <a16:creationId xmlns:a16="http://schemas.microsoft.com/office/drawing/2014/main" id="{234F0A3C-9A28-45B8-87A1-3661B3E90A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9" name="Picture 22">
                <a:extLst>
                  <a:ext uri="{FF2B5EF4-FFF2-40B4-BE49-F238E27FC236}">
                    <a16:creationId xmlns:a16="http://schemas.microsoft.com/office/drawing/2014/main" id="{605BEA75-823B-412B-B34A-235183FC81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0" name="Picture 23">
                <a:extLst>
                  <a:ext uri="{FF2B5EF4-FFF2-40B4-BE49-F238E27FC236}">
                    <a16:creationId xmlns:a16="http://schemas.microsoft.com/office/drawing/2014/main" id="{CBA4FCA7-BEB6-4722-BDA3-4C94E00EC2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1301" name="TextBox 1300">
            <a:extLst>
              <a:ext uri="{FF2B5EF4-FFF2-40B4-BE49-F238E27FC236}">
                <a16:creationId xmlns:a16="http://schemas.microsoft.com/office/drawing/2014/main" id="{9D412EDA-CC9C-42B3-9F36-970B564AA196}"/>
              </a:ext>
            </a:extLst>
          </p:cNvPr>
          <p:cNvSpPr txBox="1"/>
          <p:nvPr/>
        </p:nvSpPr>
        <p:spPr>
          <a:xfrm>
            <a:off x="10571976" y="407352"/>
            <a:ext cx="489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302" name="TextBox 1301">
            <a:extLst>
              <a:ext uri="{FF2B5EF4-FFF2-40B4-BE49-F238E27FC236}">
                <a16:creationId xmlns:a16="http://schemas.microsoft.com/office/drawing/2014/main" id="{EAA6DF45-C9C1-430B-87E2-7D24740B7532}"/>
              </a:ext>
            </a:extLst>
          </p:cNvPr>
          <p:cNvSpPr txBox="1"/>
          <p:nvPr/>
        </p:nvSpPr>
        <p:spPr>
          <a:xfrm>
            <a:off x="10879871" y="407762"/>
            <a:ext cx="489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303" name="TextBox 1302">
            <a:extLst>
              <a:ext uri="{FF2B5EF4-FFF2-40B4-BE49-F238E27FC236}">
                <a16:creationId xmlns:a16="http://schemas.microsoft.com/office/drawing/2014/main" id="{939E511B-F61E-4CD8-AB55-78835A13BF08}"/>
              </a:ext>
            </a:extLst>
          </p:cNvPr>
          <p:cNvSpPr txBox="1"/>
          <p:nvPr/>
        </p:nvSpPr>
        <p:spPr>
          <a:xfrm>
            <a:off x="11183687" y="409176"/>
            <a:ext cx="489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18862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1301" grpId="0"/>
      <p:bldP spid="1302" grpId="0"/>
      <p:bldP spid="130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84ED23C7-BAAE-4973-8174-A8C7B15EA26A}"/>
              </a:ext>
            </a:extLst>
          </p:cNvPr>
          <p:cNvSpPr/>
          <p:nvPr/>
        </p:nvSpPr>
        <p:spPr>
          <a:xfrm>
            <a:off x="302411" y="307979"/>
            <a:ext cx="11581503" cy="80997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dirty="0">
                <a:solidFill>
                  <a:schemeClr val="tx1"/>
                </a:solidFill>
              </a:rPr>
              <a:t>Write the number represented by the blocks below: </a:t>
            </a:r>
          </a:p>
        </p:txBody>
      </p:sp>
      <p:grpSp>
        <p:nvGrpSpPr>
          <p:cNvPr id="419" name="Group 56">
            <a:extLst>
              <a:ext uri="{FF2B5EF4-FFF2-40B4-BE49-F238E27FC236}">
                <a16:creationId xmlns:a16="http://schemas.microsoft.com/office/drawing/2014/main" id="{BBC9C40F-E777-4BB4-ABBA-9C26ADC3D510}"/>
              </a:ext>
            </a:extLst>
          </p:cNvPr>
          <p:cNvGrpSpPr/>
          <p:nvPr/>
        </p:nvGrpSpPr>
        <p:grpSpPr>
          <a:xfrm>
            <a:off x="2356799" y="1534509"/>
            <a:ext cx="1539560" cy="171967"/>
            <a:chOff x="7746380" y="2949426"/>
            <a:chExt cx="2188691" cy="244475"/>
          </a:xfrm>
        </p:grpSpPr>
        <p:pic>
          <p:nvPicPr>
            <p:cNvPr id="420" name="Picture 14">
              <a:extLst>
                <a:ext uri="{FF2B5EF4-FFF2-40B4-BE49-F238E27FC236}">
                  <a16:creationId xmlns:a16="http://schemas.microsoft.com/office/drawing/2014/main" id="{823B7A57-EAB6-4811-B362-F17875E812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1" name="Picture 15">
              <a:extLst>
                <a:ext uri="{FF2B5EF4-FFF2-40B4-BE49-F238E27FC236}">
                  <a16:creationId xmlns:a16="http://schemas.microsoft.com/office/drawing/2014/main" id="{5E4F7BA8-D7F1-4965-AAB1-47723B3702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2" name="Picture 16">
              <a:extLst>
                <a:ext uri="{FF2B5EF4-FFF2-40B4-BE49-F238E27FC236}">
                  <a16:creationId xmlns:a16="http://schemas.microsoft.com/office/drawing/2014/main" id="{5FEC27D6-04C9-47ED-9794-575EE0A678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3" name="Picture 17">
              <a:extLst>
                <a:ext uri="{FF2B5EF4-FFF2-40B4-BE49-F238E27FC236}">
                  <a16:creationId xmlns:a16="http://schemas.microsoft.com/office/drawing/2014/main" id="{C9A36C91-72BA-4635-A453-5ED2BBE8C1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4" name="Picture 18">
              <a:extLst>
                <a:ext uri="{FF2B5EF4-FFF2-40B4-BE49-F238E27FC236}">
                  <a16:creationId xmlns:a16="http://schemas.microsoft.com/office/drawing/2014/main" id="{2C4E10C8-8B4D-43D3-B3A1-6D9F080DB9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5" name="Picture 19">
              <a:extLst>
                <a:ext uri="{FF2B5EF4-FFF2-40B4-BE49-F238E27FC236}">
                  <a16:creationId xmlns:a16="http://schemas.microsoft.com/office/drawing/2014/main" id="{41349EFA-2E02-471E-962F-521CA5FC9D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6" name="Picture 20">
              <a:extLst>
                <a:ext uri="{FF2B5EF4-FFF2-40B4-BE49-F238E27FC236}">
                  <a16:creationId xmlns:a16="http://schemas.microsoft.com/office/drawing/2014/main" id="{606E7DC8-D7CC-48B3-B812-2389B98291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7" name="Picture 21">
              <a:extLst>
                <a:ext uri="{FF2B5EF4-FFF2-40B4-BE49-F238E27FC236}">
                  <a16:creationId xmlns:a16="http://schemas.microsoft.com/office/drawing/2014/main" id="{B455D464-0B22-4927-B611-2B7D9D4A6B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8" name="Picture 22">
              <a:extLst>
                <a:ext uri="{FF2B5EF4-FFF2-40B4-BE49-F238E27FC236}">
                  <a16:creationId xmlns:a16="http://schemas.microsoft.com/office/drawing/2014/main" id="{73FFA25E-5E5A-4595-AEDB-7626D7C184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9" name="Picture 23">
              <a:extLst>
                <a:ext uri="{FF2B5EF4-FFF2-40B4-BE49-F238E27FC236}">
                  <a16:creationId xmlns:a16="http://schemas.microsoft.com/office/drawing/2014/main" id="{278AB7E5-1206-432E-969B-AC63E62B2D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5D0974C8-E3F9-4EAD-95C4-E5272A995B6D}"/>
              </a:ext>
            </a:extLst>
          </p:cNvPr>
          <p:cNvSpPr/>
          <p:nvPr/>
        </p:nvSpPr>
        <p:spPr>
          <a:xfrm>
            <a:off x="10241708" y="421871"/>
            <a:ext cx="1423279" cy="57590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C09CF4A-8855-4699-BEB8-A11A4B4A26FE}"/>
              </a:ext>
            </a:extLst>
          </p:cNvPr>
          <p:cNvSpPr txBox="1"/>
          <p:nvPr/>
        </p:nvSpPr>
        <p:spPr>
          <a:xfrm>
            <a:off x="10269565" y="407352"/>
            <a:ext cx="1614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grpSp>
        <p:nvGrpSpPr>
          <p:cNvPr id="1215" name="Group 56">
            <a:extLst>
              <a:ext uri="{FF2B5EF4-FFF2-40B4-BE49-F238E27FC236}">
                <a16:creationId xmlns:a16="http://schemas.microsoft.com/office/drawing/2014/main" id="{BA5821D2-3A70-4D7C-9FBB-4203CD571190}"/>
              </a:ext>
            </a:extLst>
          </p:cNvPr>
          <p:cNvGrpSpPr/>
          <p:nvPr/>
        </p:nvGrpSpPr>
        <p:grpSpPr>
          <a:xfrm>
            <a:off x="2356799" y="1975371"/>
            <a:ext cx="1539560" cy="171967"/>
            <a:chOff x="7746380" y="2949426"/>
            <a:chExt cx="2188691" cy="244475"/>
          </a:xfrm>
        </p:grpSpPr>
        <p:pic>
          <p:nvPicPr>
            <p:cNvPr id="1216" name="Picture 14">
              <a:extLst>
                <a:ext uri="{FF2B5EF4-FFF2-40B4-BE49-F238E27FC236}">
                  <a16:creationId xmlns:a16="http://schemas.microsoft.com/office/drawing/2014/main" id="{9893649D-B2D7-4EDB-B135-47E826DCBA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7" name="Picture 15">
              <a:extLst>
                <a:ext uri="{FF2B5EF4-FFF2-40B4-BE49-F238E27FC236}">
                  <a16:creationId xmlns:a16="http://schemas.microsoft.com/office/drawing/2014/main" id="{DD713B92-810D-4906-8F73-927846E170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8" name="Picture 16">
              <a:extLst>
                <a:ext uri="{FF2B5EF4-FFF2-40B4-BE49-F238E27FC236}">
                  <a16:creationId xmlns:a16="http://schemas.microsoft.com/office/drawing/2014/main" id="{00A65082-E65B-4C30-A457-4863EFF3B6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9" name="Picture 17">
              <a:extLst>
                <a:ext uri="{FF2B5EF4-FFF2-40B4-BE49-F238E27FC236}">
                  <a16:creationId xmlns:a16="http://schemas.microsoft.com/office/drawing/2014/main" id="{EBBF5BB8-5D46-458F-AA4E-D1BD3B6FFE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0" name="Picture 18">
              <a:extLst>
                <a:ext uri="{FF2B5EF4-FFF2-40B4-BE49-F238E27FC236}">
                  <a16:creationId xmlns:a16="http://schemas.microsoft.com/office/drawing/2014/main" id="{C70E01EA-A6E3-4EB2-90C8-9B0BA66189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1" name="Picture 19">
              <a:extLst>
                <a:ext uri="{FF2B5EF4-FFF2-40B4-BE49-F238E27FC236}">
                  <a16:creationId xmlns:a16="http://schemas.microsoft.com/office/drawing/2014/main" id="{55B92B4C-070C-4758-9473-DDA6FA94E3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2" name="Picture 20">
              <a:extLst>
                <a:ext uri="{FF2B5EF4-FFF2-40B4-BE49-F238E27FC236}">
                  <a16:creationId xmlns:a16="http://schemas.microsoft.com/office/drawing/2014/main" id="{1940C078-443E-49C6-BF69-C6FAAA5B6E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3" name="Picture 21">
              <a:extLst>
                <a:ext uri="{FF2B5EF4-FFF2-40B4-BE49-F238E27FC236}">
                  <a16:creationId xmlns:a16="http://schemas.microsoft.com/office/drawing/2014/main" id="{4DE3EB52-EC8F-438D-BFC5-ABFAFEBD21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4" name="Picture 22">
              <a:extLst>
                <a:ext uri="{FF2B5EF4-FFF2-40B4-BE49-F238E27FC236}">
                  <a16:creationId xmlns:a16="http://schemas.microsoft.com/office/drawing/2014/main" id="{1F91F068-B337-4705-91D8-F9E203D470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5" name="Picture 23">
              <a:extLst>
                <a:ext uri="{FF2B5EF4-FFF2-40B4-BE49-F238E27FC236}">
                  <a16:creationId xmlns:a16="http://schemas.microsoft.com/office/drawing/2014/main" id="{D56D1A7F-88F0-411A-A022-ABCB3CC41E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26" name="Group 56">
            <a:extLst>
              <a:ext uri="{FF2B5EF4-FFF2-40B4-BE49-F238E27FC236}">
                <a16:creationId xmlns:a16="http://schemas.microsoft.com/office/drawing/2014/main" id="{EA9D9E1E-2A9A-49CE-84BC-4663F6CECA6F}"/>
              </a:ext>
            </a:extLst>
          </p:cNvPr>
          <p:cNvGrpSpPr/>
          <p:nvPr/>
        </p:nvGrpSpPr>
        <p:grpSpPr>
          <a:xfrm>
            <a:off x="2354801" y="2434369"/>
            <a:ext cx="1539560" cy="171967"/>
            <a:chOff x="7746380" y="2949426"/>
            <a:chExt cx="2188691" cy="244475"/>
          </a:xfrm>
        </p:grpSpPr>
        <p:pic>
          <p:nvPicPr>
            <p:cNvPr id="1227" name="Picture 14">
              <a:extLst>
                <a:ext uri="{FF2B5EF4-FFF2-40B4-BE49-F238E27FC236}">
                  <a16:creationId xmlns:a16="http://schemas.microsoft.com/office/drawing/2014/main" id="{8D21946C-C2DF-42F3-9FDA-6C9EB4F7E2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8" name="Picture 15">
              <a:extLst>
                <a:ext uri="{FF2B5EF4-FFF2-40B4-BE49-F238E27FC236}">
                  <a16:creationId xmlns:a16="http://schemas.microsoft.com/office/drawing/2014/main" id="{898D1FE3-7622-43D1-80FC-C63D51EE21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" name="Picture 16">
              <a:extLst>
                <a:ext uri="{FF2B5EF4-FFF2-40B4-BE49-F238E27FC236}">
                  <a16:creationId xmlns:a16="http://schemas.microsoft.com/office/drawing/2014/main" id="{0C8D8A76-B1C3-47ED-9F81-8461C5BDFF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" name="Picture 17">
              <a:extLst>
                <a:ext uri="{FF2B5EF4-FFF2-40B4-BE49-F238E27FC236}">
                  <a16:creationId xmlns:a16="http://schemas.microsoft.com/office/drawing/2014/main" id="{8E0AC5DF-7DAB-47FE-BE1E-7E781FAA98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1" name="Picture 18">
              <a:extLst>
                <a:ext uri="{FF2B5EF4-FFF2-40B4-BE49-F238E27FC236}">
                  <a16:creationId xmlns:a16="http://schemas.microsoft.com/office/drawing/2014/main" id="{C73C55D0-ABC0-41F9-A9F8-C2F0319BEA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2" name="Picture 19">
              <a:extLst>
                <a:ext uri="{FF2B5EF4-FFF2-40B4-BE49-F238E27FC236}">
                  <a16:creationId xmlns:a16="http://schemas.microsoft.com/office/drawing/2014/main" id="{3F71CFAF-98C7-4C48-9715-C1BFC52D2F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3" name="Picture 20">
              <a:extLst>
                <a:ext uri="{FF2B5EF4-FFF2-40B4-BE49-F238E27FC236}">
                  <a16:creationId xmlns:a16="http://schemas.microsoft.com/office/drawing/2014/main" id="{6FFEFA4C-156D-4615-A517-300FE3FA76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4" name="Picture 21">
              <a:extLst>
                <a:ext uri="{FF2B5EF4-FFF2-40B4-BE49-F238E27FC236}">
                  <a16:creationId xmlns:a16="http://schemas.microsoft.com/office/drawing/2014/main" id="{1D73D619-0484-4D35-B1C2-075EF6A960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5" name="Picture 22">
              <a:extLst>
                <a:ext uri="{FF2B5EF4-FFF2-40B4-BE49-F238E27FC236}">
                  <a16:creationId xmlns:a16="http://schemas.microsoft.com/office/drawing/2014/main" id="{C85E55D6-9A8C-4B46-BE9C-B053F30247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6" name="Picture 23">
              <a:extLst>
                <a:ext uri="{FF2B5EF4-FFF2-40B4-BE49-F238E27FC236}">
                  <a16:creationId xmlns:a16="http://schemas.microsoft.com/office/drawing/2014/main" id="{A355E02F-4F22-4C8B-B822-33B7129380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65" name="Group 1764">
            <a:extLst>
              <a:ext uri="{FF2B5EF4-FFF2-40B4-BE49-F238E27FC236}">
                <a16:creationId xmlns:a16="http://schemas.microsoft.com/office/drawing/2014/main" id="{E9E29B25-C16B-4C93-A848-E67BE14E3392}"/>
              </a:ext>
            </a:extLst>
          </p:cNvPr>
          <p:cNvGrpSpPr/>
          <p:nvPr/>
        </p:nvGrpSpPr>
        <p:grpSpPr>
          <a:xfrm rot="10800000">
            <a:off x="555902" y="1532843"/>
            <a:ext cx="1659716" cy="1650947"/>
            <a:chOff x="5820464" y="1376733"/>
            <a:chExt cx="1659716" cy="1650947"/>
          </a:xfrm>
        </p:grpSpPr>
        <p:grpSp>
          <p:nvGrpSpPr>
            <p:cNvPr id="1766" name="Group 1765">
              <a:extLst>
                <a:ext uri="{FF2B5EF4-FFF2-40B4-BE49-F238E27FC236}">
                  <a16:creationId xmlns:a16="http://schemas.microsoft.com/office/drawing/2014/main" id="{FC36574C-5E0C-4274-8534-81940B7E1DB0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771" name="Group 56">
                <a:extLst>
                  <a:ext uri="{FF2B5EF4-FFF2-40B4-BE49-F238E27FC236}">
                    <a16:creationId xmlns:a16="http://schemas.microsoft.com/office/drawing/2014/main" id="{860A9914-F14E-4346-94BC-94F5249BF460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71" name="Picture 14">
                  <a:extLst>
                    <a:ext uri="{FF2B5EF4-FFF2-40B4-BE49-F238E27FC236}">
                      <a16:creationId xmlns:a16="http://schemas.microsoft.com/office/drawing/2014/main" id="{FD89B5AE-C065-48B3-A98D-D573F0164E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2" name="Picture 15">
                  <a:extLst>
                    <a:ext uri="{FF2B5EF4-FFF2-40B4-BE49-F238E27FC236}">
                      <a16:creationId xmlns:a16="http://schemas.microsoft.com/office/drawing/2014/main" id="{1CB0E690-C016-47A3-A8FD-A84D5CF8DF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3" name="Picture 16">
                  <a:extLst>
                    <a:ext uri="{FF2B5EF4-FFF2-40B4-BE49-F238E27FC236}">
                      <a16:creationId xmlns:a16="http://schemas.microsoft.com/office/drawing/2014/main" id="{55C5CA6C-3FCB-4393-A179-7802EE7EFE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4" name="Picture 17">
                  <a:extLst>
                    <a:ext uri="{FF2B5EF4-FFF2-40B4-BE49-F238E27FC236}">
                      <a16:creationId xmlns:a16="http://schemas.microsoft.com/office/drawing/2014/main" id="{58CF61F8-59B1-4F33-9ADD-2AA285F2FB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5" name="Picture 18">
                  <a:extLst>
                    <a:ext uri="{FF2B5EF4-FFF2-40B4-BE49-F238E27FC236}">
                      <a16:creationId xmlns:a16="http://schemas.microsoft.com/office/drawing/2014/main" id="{3624A27A-2A29-4FC2-94BB-AAF57693DB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6" name="Picture 19">
                  <a:extLst>
                    <a:ext uri="{FF2B5EF4-FFF2-40B4-BE49-F238E27FC236}">
                      <a16:creationId xmlns:a16="http://schemas.microsoft.com/office/drawing/2014/main" id="{5EB9DBA3-15B9-44D6-82D6-B02CFC890D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7" name="Picture 20">
                  <a:extLst>
                    <a:ext uri="{FF2B5EF4-FFF2-40B4-BE49-F238E27FC236}">
                      <a16:creationId xmlns:a16="http://schemas.microsoft.com/office/drawing/2014/main" id="{17CA9B90-7025-42E9-B995-1015FB656D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8" name="Picture 21">
                  <a:extLst>
                    <a:ext uri="{FF2B5EF4-FFF2-40B4-BE49-F238E27FC236}">
                      <a16:creationId xmlns:a16="http://schemas.microsoft.com/office/drawing/2014/main" id="{A2D84F69-718F-4322-B94B-D94979C51D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9" name="Picture 22">
                  <a:extLst>
                    <a:ext uri="{FF2B5EF4-FFF2-40B4-BE49-F238E27FC236}">
                      <a16:creationId xmlns:a16="http://schemas.microsoft.com/office/drawing/2014/main" id="{15D2AF6D-2E11-4CB6-B859-E759115850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80" name="Picture 23">
                  <a:extLst>
                    <a:ext uri="{FF2B5EF4-FFF2-40B4-BE49-F238E27FC236}">
                      <a16:creationId xmlns:a16="http://schemas.microsoft.com/office/drawing/2014/main" id="{2A9ECBEC-132D-48E7-ACF0-DEDF7144A5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2" name="Group 56">
                <a:extLst>
                  <a:ext uri="{FF2B5EF4-FFF2-40B4-BE49-F238E27FC236}">
                    <a16:creationId xmlns:a16="http://schemas.microsoft.com/office/drawing/2014/main" id="{AF54A4DC-55E8-4BD4-B0A8-9C578B5E7767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61" name="Picture 14">
                  <a:extLst>
                    <a:ext uri="{FF2B5EF4-FFF2-40B4-BE49-F238E27FC236}">
                      <a16:creationId xmlns:a16="http://schemas.microsoft.com/office/drawing/2014/main" id="{F3BD611F-7F47-458E-AD32-7825CD7214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2" name="Picture 15">
                  <a:extLst>
                    <a:ext uri="{FF2B5EF4-FFF2-40B4-BE49-F238E27FC236}">
                      <a16:creationId xmlns:a16="http://schemas.microsoft.com/office/drawing/2014/main" id="{12BB12F1-23EC-4126-B5DF-F93FF262D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3" name="Picture 16">
                  <a:extLst>
                    <a:ext uri="{FF2B5EF4-FFF2-40B4-BE49-F238E27FC236}">
                      <a16:creationId xmlns:a16="http://schemas.microsoft.com/office/drawing/2014/main" id="{B14AA2E7-4AEA-4498-B92D-43BC11140C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4" name="Picture 17">
                  <a:extLst>
                    <a:ext uri="{FF2B5EF4-FFF2-40B4-BE49-F238E27FC236}">
                      <a16:creationId xmlns:a16="http://schemas.microsoft.com/office/drawing/2014/main" id="{51AF71AC-708E-419B-B5DE-EC934C6331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5" name="Picture 18">
                  <a:extLst>
                    <a:ext uri="{FF2B5EF4-FFF2-40B4-BE49-F238E27FC236}">
                      <a16:creationId xmlns:a16="http://schemas.microsoft.com/office/drawing/2014/main" id="{DD4C0F09-D429-468A-A994-C65D652F55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6" name="Picture 19">
                  <a:extLst>
                    <a:ext uri="{FF2B5EF4-FFF2-40B4-BE49-F238E27FC236}">
                      <a16:creationId xmlns:a16="http://schemas.microsoft.com/office/drawing/2014/main" id="{62A8156B-E0B9-4C8D-A8AC-52DA6223B9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7" name="Picture 20">
                  <a:extLst>
                    <a:ext uri="{FF2B5EF4-FFF2-40B4-BE49-F238E27FC236}">
                      <a16:creationId xmlns:a16="http://schemas.microsoft.com/office/drawing/2014/main" id="{7BE0AC1D-4D1F-46FF-B211-0A88A11369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8" name="Picture 21">
                  <a:extLst>
                    <a:ext uri="{FF2B5EF4-FFF2-40B4-BE49-F238E27FC236}">
                      <a16:creationId xmlns:a16="http://schemas.microsoft.com/office/drawing/2014/main" id="{D12644E0-5F32-4EE0-A5C5-A984AEFEC7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9" name="Picture 22">
                  <a:extLst>
                    <a:ext uri="{FF2B5EF4-FFF2-40B4-BE49-F238E27FC236}">
                      <a16:creationId xmlns:a16="http://schemas.microsoft.com/office/drawing/2014/main" id="{7445FF19-9F78-4F4B-B3EE-31EE10005F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0" name="Picture 23">
                  <a:extLst>
                    <a:ext uri="{FF2B5EF4-FFF2-40B4-BE49-F238E27FC236}">
                      <a16:creationId xmlns:a16="http://schemas.microsoft.com/office/drawing/2014/main" id="{869194C1-9BD8-4921-8538-1DA440BA1A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3" name="Group 56">
                <a:extLst>
                  <a:ext uri="{FF2B5EF4-FFF2-40B4-BE49-F238E27FC236}">
                    <a16:creationId xmlns:a16="http://schemas.microsoft.com/office/drawing/2014/main" id="{1979E392-E011-4719-AC4A-0103751AC4B4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51" name="Picture 14">
                  <a:extLst>
                    <a:ext uri="{FF2B5EF4-FFF2-40B4-BE49-F238E27FC236}">
                      <a16:creationId xmlns:a16="http://schemas.microsoft.com/office/drawing/2014/main" id="{FA659813-1684-418A-9362-7B895AAC32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2" name="Picture 15">
                  <a:extLst>
                    <a:ext uri="{FF2B5EF4-FFF2-40B4-BE49-F238E27FC236}">
                      <a16:creationId xmlns:a16="http://schemas.microsoft.com/office/drawing/2014/main" id="{59D0BD7E-9A07-450B-B03C-9991946BC1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3" name="Picture 16">
                  <a:extLst>
                    <a:ext uri="{FF2B5EF4-FFF2-40B4-BE49-F238E27FC236}">
                      <a16:creationId xmlns:a16="http://schemas.microsoft.com/office/drawing/2014/main" id="{0789ECA8-9EFF-4C02-9E55-6BBEB86E8C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4" name="Picture 17">
                  <a:extLst>
                    <a:ext uri="{FF2B5EF4-FFF2-40B4-BE49-F238E27FC236}">
                      <a16:creationId xmlns:a16="http://schemas.microsoft.com/office/drawing/2014/main" id="{F640F4B7-A088-4060-AFEA-BC1706B07F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5" name="Picture 18">
                  <a:extLst>
                    <a:ext uri="{FF2B5EF4-FFF2-40B4-BE49-F238E27FC236}">
                      <a16:creationId xmlns:a16="http://schemas.microsoft.com/office/drawing/2014/main" id="{6112D01D-5EFD-4EF7-BD1B-725777CE1D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6" name="Picture 19">
                  <a:extLst>
                    <a:ext uri="{FF2B5EF4-FFF2-40B4-BE49-F238E27FC236}">
                      <a16:creationId xmlns:a16="http://schemas.microsoft.com/office/drawing/2014/main" id="{96201769-6E74-4247-A889-FAFC09DF7F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7" name="Picture 20">
                  <a:extLst>
                    <a:ext uri="{FF2B5EF4-FFF2-40B4-BE49-F238E27FC236}">
                      <a16:creationId xmlns:a16="http://schemas.microsoft.com/office/drawing/2014/main" id="{0DC23689-9989-47FC-94E2-7126116F1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8" name="Picture 21">
                  <a:extLst>
                    <a:ext uri="{FF2B5EF4-FFF2-40B4-BE49-F238E27FC236}">
                      <a16:creationId xmlns:a16="http://schemas.microsoft.com/office/drawing/2014/main" id="{41D0AE73-4612-49BD-A42A-8CD5832C3A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9" name="Picture 22">
                  <a:extLst>
                    <a:ext uri="{FF2B5EF4-FFF2-40B4-BE49-F238E27FC236}">
                      <a16:creationId xmlns:a16="http://schemas.microsoft.com/office/drawing/2014/main" id="{7A57F228-D260-46A3-BBD4-46850EAE2B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0" name="Picture 23">
                  <a:extLst>
                    <a:ext uri="{FF2B5EF4-FFF2-40B4-BE49-F238E27FC236}">
                      <a16:creationId xmlns:a16="http://schemas.microsoft.com/office/drawing/2014/main" id="{A3C71658-E1B3-4607-8280-02618E8CA5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4" name="Group 56">
                <a:extLst>
                  <a:ext uri="{FF2B5EF4-FFF2-40B4-BE49-F238E27FC236}">
                    <a16:creationId xmlns:a16="http://schemas.microsoft.com/office/drawing/2014/main" id="{0947AD49-170E-420D-B846-512BDC1F7D4C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41" name="Picture 14">
                  <a:extLst>
                    <a:ext uri="{FF2B5EF4-FFF2-40B4-BE49-F238E27FC236}">
                      <a16:creationId xmlns:a16="http://schemas.microsoft.com/office/drawing/2014/main" id="{E31B3F5A-7505-4EF7-8504-3B0A8921C8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2" name="Picture 15">
                  <a:extLst>
                    <a:ext uri="{FF2B5EF4-FFF2-40B4-BE49-F238E27FC236}">
                      <a16:creationId xmlns:a16="http://schemas.microsoft.com/office/drawing/2014/main" id="{67CC652B-ED26-42F7-9313-693F0E9FAB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3" name="Picture 16">
                  <a:extLst>
                    <a:ext uri="{FF2B5EF4-FFF2-40B4-BE49-F238E27FC236}">
                      <a16:creationId xmlns:a16="http://schemas.microsoft.com/office/drawing/2014/main" id="{7E8A31A0-D6B9-4B02-8389-4BFEB6F827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4" name="Picture 17">
                  <a:extLst>
                    <a:ext uri="{FF2B5EF4-FFF2-40B4-BE49-F238E27FC236}">
                      <a16:creationId xmlns:a16="http://schemas.microsoft.com/office/drawing/2014/main" id="{8CB19602-FCC0-406F-87C6-198D765D82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5" name="Picture 18">
                  <a:extLst>
                    <a:ext uri="{FF2B5EF4-FFF2-40B4-BE49-F238E27FC236}">
                      <a16:creationId xmlns:a16="http://schemas.microsoft.com/office/drawing/2014/main" id="{BAA7B950-F4B4-4F65-9325-E98B89D4B3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6" name="Picture 19">
                  <a:extLst>
                    <a:ext uri="{FF2B5EF4-FFF2-40B4-BE49-F238E27FC236}">
                      <a16:creationId xmlns:a16="http://schemas.microsoft.com/office/drawing/2014/main" id="{B4FBFF11-927F-4879-95E0-8F1AE7D6A8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7" name="Picture 20">
                  <a:extLst>
                    <a:ext uri="{FF2B5EF4-FFF2-40B4-BE49-F238E27FC236}">
                      <a16:creationId xmlns:a16="http://schemas.microsoft.com/office/drawing/2014/main" id="{7AE1EA07-3CE6-4692-8778-77D3D416AE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8" name="Picture 21">
                  <a:extLst>
                    <a:ext uri="{FF2B5EF4-FFF2-40B4-BE49-F238E27FC236}">
                      <a16:creationId xmlns:a16="http://schemas.microsoft.com/office/drawing/2014/main" id="{21946EB7-B99D-43DA-941F-329383E6D6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9" name="Picture 22">
                  <a:extLst>
                    <a:ext uri="{FF2B5EF4-FFF2-40B4-BE49-F238E27FC236}">
                      <a16:creationId xmlns:a16="http://schemas.microsoft.com/office/drawing/2014/main" id="{96E37FAB-F5EB-4230-B726-7A4DD6CC4E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0" name="Picture 23">
                  <a:extLst>
                    <a:ext uri="{FF2B5EF4-FFF2-40B4-BE49-F238E27FC236}">
                      <a16:creationId xmlns:a16="http://schemas.microsoft.com/office/drawing/2014/main" id="{4B14BAE9-DC13-4AD7-BA71-22C9831B04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5" name="Group 56">
                <a:extLst>
                  <a:ext uri="{FF2B5EF4-FFF2-40B4-BE49-F238E27FC236}">
                    <a16:creationId xmlns:a16="http://schemas.microsoft.com/office/drawing/2014/main" id="{7895B699-F121-4DF8-8636-6E1F9226190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31" name="Picture 14">
                  <a:extLst>
                    <a:ext uri="{FF2B5EF4-FFF2-40B4-BE49-F238E27FC236}">
                      <a16:creationId xmlns:a16="http://schemas.microsoft.com/office/drawing/2014/main" id="{505DB05D-C4D8-4CF2-BD0D-B2A905B2C0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2" name="Picture 15">
                  <a:extLst>
                    <a:ext uri="{FF2B5EF4-FFF2-40B4-BE49-F238E27FC236}">
                      <a16:creationId xmlns:a16="http://schemas.microsoft.com/office/drawing/2014/main" id="{61F5222E-0643-4A53-85D7-9887E03AA6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3" name="Picture 16">
                  <a:extLst>
                    <a:ext uri="{FF2B5EF4-FFF2-40B4-BE49-F238E27FC236}">
                      <a16:creationId xmlns:a16="http://schemas.microsoft.com/office/drawing/2014/main" id="{445F9B49-CBB1-4E55-AC9A-821C9C084F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4" name="Picture 17">
                  <a:extLst>
                    <a:ext uri="{FF2B5EF4-FFF2-40B4-BE49-F238E27FC236}">
                      <a16:creationId xmlns:a16="http://schemas.microsoft.com/office/drawing/2014/main" id="{2D4C80A8-FB4A-43DB-802D-3E63F7CFEA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5" name="Picture 18">
                  <a:extLst>
                    <a:ext uri="{FF2B5EF4-FFF2-40B4-BE49-F238E27FC236}">
                      <a16:creationId xmlns:a16="http://schemas.microsoft.com/office/drawing/2014/main" id="{1F96B1FD-BA3F-4F72-AA1C-47E84B2B05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6" name="Picture 19">
                  <a:extLst>
                    <a:ext uri="{FF2B5EF4-FFF2-40B4-BE49-F238E27FC236}">
                      <a16:creationId xmlns:a16="http://schemas.microsoft.com/office/drawing/2014/main" id="{FAF2E401-8860-4FDA-81BD-62558157B9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7" name="Picture 20">
                  <a:extLst>
                    <a:ext uri="{FF2B5EF4-FFF2-40B4-BE49-F238E27FC236}">
                      <a16:creationId xmlns:a16="http://schemas.microsoft.com/office/drawing/2014/main" id="{B0D0F193-0558-41B7-9A85-A00413EF77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8" name="Picture 21">
                  <a:extLst>
                    <a:ext uri="{FF2B5EF4-FFF2-40B4-BE49-F238E27FC236}">
                      <a16:creationId xmlns:a16="http://schemas.microsoft.com/office/drawing/2014/main" id="{9B47AEB3-B60D-44BF-A7EE-4EBBB0D15C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9" name="Picture 22">
                  <a:extLst>
                    <a:ext uri="{FF2B5EF4-FFF2-40B4-BE49-F238E27FC236}">
                      <a16:creationId xmlns:a16="http://schemas.microsoft.com/office/drawing/2014/main" id="{C108C627-F65C-4B15-80AB-FCBA678BCD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0" name="Picture 23">
                  <a:extLst>
                    <a:ext uri="{FF2B5EF4-FFF2-40B4-BE49-F238E27FC236}">
                      <a16:creationId xmlns:a16="http://schemas.microsoft.com/office/drawing/2014/main" id="{93E55283-CDB6-4C62-8672-BA324981DE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6" name="Group 56">
                <a:extLst>
                  <a:ext uri="{FF2B5EF4-FFF2-40B4-BE49-F238E27FC236}">
                    <a16:creationId xmlns:a16="http://schemas.microsoft.com/office/drawing/2014/main" id="{CCEEE5FA-8E1B-40D0-A865-262D5339E36F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21" name="Picture 14">
                  <a:extLst>
                    <a:ext uri="{FF2B5EF4-FFF2-40B4-BE49-F238E27FC236}">
                      <a16:creationId xmlns:a16="http://schemas.microsoft.com/office/drawing/2014/main" id="{80B1EDDB-2A26-4826-AF75-227DFB3E7A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2" name="Picture 15">
                  <a:extLst>
                    <a:ext uri="{FF2B5EF4-FFF2-40B4-BE49-F238E27FC236}">
                      <a16:creationId xmlns:a16="http://schemas.microsoft.com/office/drawing/2014/main" id="{D9216F3C-52A4-4219-912F-682E6A2A48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3" name="Picture 16">
                  <a:extLst>
                    <a:ext uri="{FF2B5EF4-FFF2-40B4-BE49-F238E27FC236}">
                      <a16:creationId xmlns:a16="http://schemas.microsoft.com/office/drawing/2014/main" id="{1750BA7F-A9DD-45BB-9597-7C06E98C63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4" name="Picture 17">
                  <a:extLst>
                    <a:ext uri="{FF2B5EF4-FFF2-40B4-BE49-F238E27FC236}">
                      <a16:creationId xmlns:a16="http://schemas.microsoft.com/office/drawing/2014/main" id="{CCEB952E-BE0B-4799-9E14-AD8AD538E5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5" name="Picture 18">
                  <a:extLst>
                    <a:ext uri="{FF2B5EF4-FFF2-40B4-BE49-F238E27FC236}">
                      <a16:creationId xmlns:a16="http://schemas.microsoft.com/office/drawing/2014/main" id="{9ED15FA6-12BF-4F29-9FB5-E47D9FC953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6" name="Picture 19">
                  <a:extLst>
                    <a:ext uri="{FF2B5EF4-FFF2-40B4-BE49-F238E27FC236}">
                      <a16:creationId xmlns:a16="http://schemas.microsoft.com/office/drawing/2014/main" id="{FE71B79A-ECF6-4517-8CD8-7B948FF4DA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7" name="Picture 20">
                  <a:extLst>
                    <a:ext uri="{FF2B5EF4-FFF2-40B4-BE49-F238E27FC236}">
                      <a16:creationId xmlns:a16="http://schemas.microsoft.com/office/drawing/2014/main" id="{C43F64BA-8C08-440D-9CBB-9BE050CB7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8" name="Picture 21">
                  <a:extLst>
                    <a:ext uri="{FF2B5EF4-FFF2-40B4-BE49-F238E27FC236}">
                      <a16:creationId xmlns:a16="http://schemas.microsoft.com/office/drawing/2014/main" id="{B8781BCB-A99D-4BDC-9D3A-0EA181EEFA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9" name="Picture 22">
                  <a:extLst>
                    <a:ext uri="{FF2B5EF4-FFF2-40B4-BE49-F238E27FC236}">
                      <a16:creationId xmlns:a16="http://schemas.microsoft.com/office/drawing/2014/main" id="{467618CB-FF94-434D-9FB9-98FE127BB8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0" name="Picture 23">
                  <a:extLst>
                    <a:ext uri="{FF2B5EF4-FFF2-40B4-BE49-F238E27FC236}">
                      <a16:creationId xmlns:a16="http://schemas.microsoft.com/office/drawing/2014/main" id="{0CD49E56-6B1D-4DFE-898D-AEE9DD3D57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7" name="Group 56">
                <a:extLst>
                  <a:ext uri="{FF2B5EF4-FFF2-40B4-BE49-F238E27FC236}">
                    <a16:creationId xmlns:a16="http://schemas.microsoft.com/office/drawing/2014/main" id="{6F1E3AC2-BCE3-4CBD-B74A-2AF632D2BECA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11" name="Picture 14">
                  <a:extLst>
                    <a:ext uri="{FF2B5EF4-FFF2-40B4-BE49-F238E27FC236}">
                      <a16:creationId xmlns:a16="http://schemas.microsoft.com/office/drawing/2014/main" id="{9335CAA2-4492-4986-8F90-6CBCC73B1B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2" name="Picture 15">
                  <a:extLst>
                    <a:ext uri="{FF2B5EF4-FFF2-40B4-BE49-F238E27FC236}">
                      <a16:creationId xmlns:a16="http://schemas.microsoft.com/office/drawing/2014/main" id="{077D34E6-417A-4896-AAD3-B982423A1C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3" name="Picture 16">
                  <a:extLst>
                    <a:ext uri="{FF2B5EF4-FFF2-40B4-BE49-F238E27FC236}">
                      <a16:creationId xmlns:a16="http://schemas.microsoft.com/office/drawing/2014/main" id="{A3183369-F8B7-4243-8896-2022EC1E5D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4" name="Picture 17">
                  <a:extLst>
                    <a:ext uri="{FF2B5EF4-FFF2-40B4-BE49-F238E27FC236}">
                      <a16:creationId xmlns:a16="http://schemas.microsoft.com/office/drawing/2014/main" id="{99B7FA38-5055-4CE9-B394-29B0FFE898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5" name="Picture 18">
                  <a:extLst>
                    <a:ext uri="{FF2B5EF4-FFF2-40B4-BE49-F238E27FC236}">
                      <a16:creationId xmlns:a16="http://schemas.microsoft.com/office/drawing/2014/main" id="{4895A974-B225-4DF0-AB42-09E1EADCBA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6" name="Picture 19">
                  <a:extLst>
                    <a:ext uri="{FF2B5EF4-FFF2-40B4-BE49-F238E27FC236}">
                      <a16:creationId xmlns:a16="http://schemas.microsoft.com/office/drawing/2014/main" id="{E6D91B95-1F30-4D34-AB12-F274335BD5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7" name="Picture 20">
                  <a:extLst>
                    <a:ext uri="{FF2B5EF4-FFF2-40B4-BE49-F238E27FC236}">
                      <a16:creationId xmlns:a16="http://schemas.microsoft.com/office/drawing/2014/main" id="{6B0B405A-8594-4C6C-B614-8AA6E0A9D6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8" name="Picture 21">
                  <a:extLst>
                    <a:ext uri="{FF2B5EF4-FFF2-40B4-BE49-F238E27FC236}">
                      <a16:creationId xmlns:a16="http://schemas.microsoft.com/office/drawing/2014/main" id="{CF9F9125-9698-4738-8468-235509A564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9" name="Picture 22">
                  <a:extLst>
                    <a:ext uri="{FF2B5EF4-FFF2-40B4-BE49-F238E27FC236}">
                      <a16:creationId xmlns:a16="http://schemas.microsoft.com/office/drawing/2014/main" id="{3AF2E50F-D4B8-4985-9F4B-EB8ABB2B54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0" name="Picture 23">
                  <a:extLst>
                    <a:ext uri="{FF2B5EF4-FFF2-40B4-BE49-F238E27FC236}">
                      <a16:creationId xmlns:a16="http://schemas.microsoft.com/office/drawing/2014/main" id="{A5599E62-6036-4ED0-92F2-8A1F10163D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8" name="Group 56">
                <a:extLst>
                  <a:ext uri="{FF2B5EF4-FFF2-40B4-BE49-F238E27FC236}">
                    <a16:creationId xmlns:a16="http://schemas.microsoft.com/office/drawing/2014/main" id="{34F595B5-ABA2-47E5-BBF1-096589985AFD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01" name="Picture 14">
                  <a:extLst>
                    <a:ext uri="{FF2B5EF4-FFF2-40B4-BE49-F238E27FC236}">
                      <a16:creationId xmlns:a16="http://schemas.microsoft.com/office/drawing/2014/main" id="{BDF0A703-E627-4561-8548-449BF04167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2" name="Picture 15">
                  <a:extLst>
                    <a:ext uri="{FF2B5EF4-FFF2-40B4-BE49-F238E27FC236}">
                      <a16:creationId xmlns:a16="http://schemas.microsoft.com/office/drawing/2014/main" id="{0F00D456-34CF-47C9-BADA-8E952918C8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3" name="Picture 16">
                  <a:extLst>
                    <a:ext uri="{FF2B5EF4-FFF2-40B4-BE49-F238E27FC236}">
                      <a16:creationId xmlns:a16="http://schemas.microsoft.com/office/drawing/2014/main" id="{F8FE6381-11EB-4973-BE96-DC5ADDB53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4" name="Picture 17">
                  <a:extLst>
                    <a:ext uri="{FF2B5EF4-FFF2-40B4-BE49-F238E27FC236}">
                      <a16:creationId xmlns:a16="http://schemas.microsoft.com/office/drawing/2014/main" id="{BEC93E00-6732-41F4-8DE5-894E2F0135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5" name="Picture 18">
                  <a:extLst>
                    <a:ext uri="{FF2B5EF4-FFF2-40B4-BE49-F238E27FC236}">
                      <a16:creationId xmlns:a16="http://schemas.microsoft.com/office/drawing/2014/main" id="{410171F2-A032-434B-B505-8D0148084D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6" name="Picture 19">
                  <a:extLst>
                    <a:ext uri="{FF2B5EF4-FFF2-40B4-BE49-F238E27FC236}">
                      <a16:creationId xmlns:a16="http://schemas.microsoft.com/office/drawing/2014/main" id="{A01949A1-571C-4DAE-9080-48750220DF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7" name="Picture 20">
                  <a:extLst>
                    <a:ext uri="{FF2B5EF4-FFF2-40B4-BE49-F238E27FC236}">
                      <a16:creationId xmlns:a16="http://schemas.microsoft.com/office/drawing/2014/main" id="{C97EF802-F405-43F3-9C71-A65F21CD51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8" name="Picture 21">
                  <a:extLst>
                    <a:ext uri="{FF2B5EF4-FFF2-40B4-BE49-F238E27FC236}">
                      <a16:creationId xmlns:a16="http://schemas.microsoft.com/office/drawing/2014/main" id="{D341FA92-E72B-46F5-B12D-90A10BF343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9" name="Picture 22">
                  <a:extLst>
                    <a:ext uri="{FF2B5EF4-FFF2-40B4-BE49-F238E27FC236}">
                      <a16:creationId xmlns:a16="http://schemas.microsoft.com/office/drawing/2014/main" id="{1F0CF0EE-3D6D-4DB1-9D1C-AE018C08D5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0" name="Picture 23">
                  <a:extLst>
                    <a:ext uri="{FF2B5EF4-FFF2-40B4-BE49-F238E27FC236}">
                      <a16:creationId xmlns:a16="http://schemas.microsoft.com/office/drawing/2014/main" id="{27FEAD09-5F0C-4175-B6B1-4C24B7BC54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9" name="Group 56">
                <a:extLst>
                  <a:ext uri="{FF2B5EF4-FFF2-40B4-BE49-F238E27FC236}">
                    <a16:creationId xmlns:a16="http://schemas.microsoft.com/office/drawing/2014/main" id="{CD2ABAFF-6112-47F7-A43F-CFC61FE1F23E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91" name="Picture 14">
                  <a:extLst>
                    <a:ext uri="{FF2B5EF4-FFF2-40B4-BE49-F238E27FC236}">
                      <a16:creationId xmlns:a16="http://schemas.microsoft.com/office/drawing/2014/main" id="{117A9614-3CDE-4713-88DC-84A11D1C0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2" name="Picture 15">
                  <a:extLst>
                    <a:ext uri="{FF2B5EF4-FFF2-40B4-BE49-F238E27FC236}">
                      <a16:creationId xmlns:a16="http://schemas.microsoft.com/office/drawing/2014/main" id="{3465840B-3CCD-41FB-927C-2F9310D5B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3" name="Picture 16">
                  <a:extLst>
                    <a:ext uri="{FF2B5EF4-FFF2-40B4-BE49-F238E27FC236}">
                      <a16:creationId xmlns:a16="http://schemas.microsoft.com/office/drawing/2014/main" id="{83E9DB72-DDAA-419E-9C79-1AA6746E8C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4" name="Picture 17">
                  <a:extLst>
                    <a:ext uri="{FF2B5EF4-FFF2-40B4-BE49-F238E27FC236}">
                      <a16:creationId xmlns:a16="http://schemas.microsoft.com/office/drawing/2014/main" id="{6C537250-3425-404B-A80F-3835D034EB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5" name="Picture 18">
                  <a:extLst>
                    <a:ext uri="{FF2B5EF4-FFF2-40B4-BE49-F238E27FC236}">
                      <a16:creationId xmlns:a16="http://schemas.microsoft.com/office/drawing/2014/main" id="{095E17CA-A3AB-4985-9245-08DF3EEDD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6" name="Picture 19">
                  <a:extLst>
                    <a:ext uri="{FF2B5EF4-FFF2-40B4-BE49-F238E27FC236}">
                      <a16:creationId xmlns:a16="http://schemas.microsoft.com/office/drawing/2014/main" id="{9311782C-A280-4DEA-B3F1-292026EBC9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7" name="Picture 20">
                  <a:extLst>
                    <a:ext uri="{FF2B5EF4-FFF2-40B4-BE49-F238E27FC236}">
                      <a16:creationId xmlns:a16="http://schemas.microsoft.com/office/drawing/2014/main" id="{9A1FC7C4-29D9-47A7-AA2B-8B0C85291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8" name="Picture 21">
                  <a:extLst>
                    <a:ext uri="{FF2B5EF4-FFF2-40B4-BE49-F238E27FC236}">
                      <a16:creationId xmlns:a16="http://schemas.microsoft.com/office/drawing/2014/main" id="{845FD223-6D53-44A3-8545-D96ABFA766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9" name="Picture 22">
                  <a:extLst>
                    <a:ext uri="{FF2B5EF4-FFF2-40B4-BE49-F238E27FC236}">
                      <a16:creationId xmlns:a16="http://schemas.microsoft.com/office/drawing/2014/main" id="{1EBDAF2F-C6ED-4C7E-93F2-7E3F39D6FA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0" name="Picture 23">
                  <a:extLst>
                    <a:ext uri="{FF2B5EF4-FFF2-40B4-BE49-F238E27FC236}">
                      <a16:creationId xmlns:a16="http://schemas.microsoft.com/office/drawing/2014/main" id="{EEE7BBCA-31FA-439F-B41A-AEBADF994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80" name="Group 56">
                <a:extLst>
                  <a:ext uri="{FF2B5EF4-FFF2-40B4-BE49-F238E27FC236}">
                    <a16:creationId xmlns:a16="http://schemas.microsoft.com/office/drawing/2014/main" id="{8B1E2D6D-1F81-4F84-8D51-126D0A70A28F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81" name="Picture 1780">
                  <a:extLst>
                    <a:ext uri="{FF2B5EF4-FFF2-40B4-BE49-F238E27FC236}">
                      <a16:creationId xmlns:a16="http://schemas.microsoft.com/office/drawing/2014/main" id="{F906C502-798F-4393-B344-2E4E1255CB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2" name="Picture 1781">
                  <a:extLst>
                    <a:ext uri="{FF2B5EF4-FFF2-40B4-BE49-F238E27FC236}">
                      <a16:creationId xmlns:a16="http://schemas.microsoft.com/office/drawing/2014/main" id="{F5ACFD41-E8C9-47C6-A4CD-70385649AB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3" name="Picture 1782">
                  <a:extLst>
                    <a:ext uri="{FF2B5EF4-FFF2-40B4-BE49-F238E27FC236}">
                      <a16:creationId xmlns:a16="http://schemas.microsoft.com/office/drawing/2014/main" id="{885FD49F-E37A-4674-B2E4-3AEA1E426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4" name="Picture 1783">
                  <a:extLst>
                    <a:ext uri="{FF2B5EF4-FFF2-40B4-BE49-F238E27FC236}">
                      <a16:creationId xmlns:a16="http://schemas.microsoft.com/office/drawing/2014/main" id="{9D9C4B4A-9356-4B44-B9C4-173348FC67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5" name="Picture 1784">
                  <a:extLst>
                    <a:ext uri="{FF2B5EF4-FFF2-40B4-BE49-F238E27FC236}">
                      <a16:creationId xmlns:a16="http://schemas.microsoft.com/office/drawing/2014/main" id="{C9950B57-63D8-415D-965A-81DBF42997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6" name="Picture 1785">
                  <a:extLst>
                    <a:ext uri="{FF2B5EF4-FFF2-40B4-BE49-F238E27FC236}">
                      <a16:creationId xmlns:a16="http://schemas.microsoft.com/office/drawing/2014/main" id="{17D249C7-0DB9-4D24-A3C3-48C238654A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7" name="Picture 1786">
                  <a:extLst>
                    <a:ext uri="{FF2B5EF4-FFF2-40B4-BE49-F238E27FC236}">
                      <a16:creationId xmlns:a16="http://schemas.microsoft.com/office/drawing/2014/main" id="{75DF4010-00FC-47E4-8D19-C191013637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8" name="Picture 1787">
                  <a:extLst>
                    <a:ext uri="{FF2B5EF4-FFF2-40B4-BE49-F238E27FC236}">
                      <a16:creationId xmlns:a16="http://schemas.microsoft.com/office/drawing/2014/main" id="{DB2C3E21-E66C-4BEC-BDA5-B6A6FF30A8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9" name="Picture 1788">
                  <a:extLst>
                    <a:ext uri="{FF2B5EF4-FFF2-40B4-BE49-F238E27FC236}">
                      <a16:creationId xmlns:a16="http://schemas.microsoft.com/office/drawing/2014/main" id="{57B19F48-95DD-4980-956B-EB878D8786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0" name="Picture 1789">
                  <a:extLst>
                    <a:ext uri="{FF2B5EF4-FFF2-40B4-BE49-F238E27FC236}">
                      <a16:creationId xmlns:a16="http://schemas.microsoft.com/office/drawing/2014/main" id="{936BC32D-50DF-4E71-BAA5-793E11F550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767" name="Flowchart: Data 1766">
              <a:extLst>
                <a:ext uri="{FF2B5EF4-FFF2-40B4-BE49-F238E27FC236}">
                  <a16:creationId xmlns:a16="http://schemas.microsoft.com/office/drawing/2014/main" id="{AD227F24-542D-4931-93B9-0103AF6F78E8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8" name="Flowchart: Data 1767">
              <a:extLst>
                <a:ext uri="{FF2B5EF4-FFF2-40B4-BE49-F238E27FC236}">
                  <a16:creationId xmlns:a16="http://schemas.microsoft.com/office/drawing/2014/main" id="{9F829C23-974F-490E-B3A7-06028CC6A4DD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9" name="Rectangle 1768">
              <a:extLst>
                <a:ext uri="{FF2B5EF4-FFF2-40B4-BE49-F238E27FC236}">
                  <a16:creationId xmlns:a16="http://schemas.microsoft.com/office/drawing/2014/main" id="{896194DB-60A2-4291-8481-12F756D06271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0" name="Rectangle 1769">
              <a:extLst>
                <a:ext uri="{FF2B5EF4-FFF2-40B4-BE49-F238E27FC236}">
                  <a16:creationId xmlns:a16="http://schemas.microsoft.com/office/drawing/2014/main" id="{C6C58CC5-4DAB-46B2-BA12-F342FBE40006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81" name="Group 1880">
            <a:extLst>
              <a:ext uri="{FF2B5EF4-FFF2-40B4-BE49-F238E27FC236}">
                <a16:creationId xmlns:a16="http://schemas.microsoft.com/office/drawing/2014/main" id="{7C07ECB8-4B8A-4C87-B5D6-05C47A3355BD}"/>
              </a:ext>
            </a:extLst>
          </p:cNvPr>
          <p:cNvGrpSpPr/>
          <p:nvPr/>
        </p:nvGrpSpPr>
        <p:grpSpPr>
          <a:xfrm rot="10800000">
            <a:off x="573353" y="3309495"/>
            <a:ext cx="1659716" cy="1650947"/>
            <a:chOff x="5820464" y="1376733"/>
            <a:chExt cx="1659716" cy="1650947"/>
          </a:xfrm>
        </p:grpSpPr>
        <p:grpSp>
          <p:nvGrpSpPr>
            <p:cNvPr id="1882" name="Group 1881">
              <a:extLst>
                <a:ext uri="{FF2B5EF4-FFF2-40B4-BE49-F238E27FC236}">
                  <a16:creationId xmlns:a16="http://schemas.microsoft.com/office/drawing/2014/main" id="{8F207F2A-53CD-4F5F-B111-66D71867D301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887" name="Group 56">
                <a:extLst>
                  <a:ext uri="{FF2B5EF4-FFF2-40B4-BE49-F238E27FC236}">
                    <a16:creationId xmlns:a16="http://schemas.microsoft.com/office/drawing/2014/main" id="{D9891E82-9FC6-48BC-9896-6152BDFCF632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87" name="Picture 14">
                  <a:extLst>
                    <a:ext uri="{FF2B5EF4-FFF2-40B4-BE49-F238E27FC236}">
                      <a16:creationId xmlns:a16="http://schemas.microsoft.com/office/drawing/2014/main" id="{A58B0EA7-CD68-4E86-84A3-F193D3F394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8" name="Picture 15">
                  <a:extLst>
                    <a:ext uri="{FF2B5EF4-FFF2-40B4-BE49-F238E27FC236}">
                      <a16:creationId xmlns:a16="http://schemas.microsoft.com/office/drawing/2014/main" id="{B051A97B-FB07-459D-9071-634CFEC318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9" name="Picture 16">
                  <a:extLst>
                    <a:ext uri="{FF2B5EF4-FFF2-40B4-BE49-F238E27FC236}">
                      <a16:creationId xmlns:a16="http://schemas.microsoft.com/office/drawing/2014/main" id="{FDDA02E5-ACE8-4608-9512-81BB0158F9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0" name="Picture 17">
                  <a:extLst>
                    <a:ext uri="{FF2B5EF4-FFF2-40B4-BE49-F238E27FC236}">
                      <a16:creationId xmlns:a16="http://schemas.microsoft.com/office/drawing/2014/main" id="{56B4F246-AA3F-46EC-A041-E9D4043585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1" name="Picture 18">
                  <a:extLst>
                    <a:ext uri="{FF2B5EF4-FFF2-40B4-BE49-F238E27FC236}">
                      <a16:creationId xmlns:a16="http://schemas.microsoft.com/office/drawing/2014/main" id="{800542EA-8F13-4D97-A385-5AC59DAB0F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2" name="Picture 19">
                  <a:extLst>
                    <a:ext uri="{FF2B5EF4-FFF2-40B4-BE49-F238E27FC236}">
                      <a16:creationId xmlns:a16="http://schemas.microsoft.com/office/drawing/2014/main" id="{2028B0EB-29BD-44DD-AB74-E5DB2A6071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3" name="Picture 20">
                  <a:extLst>
                    <a:ext uri="{FF2B5EF4-FFF2-40B4-BE49-F238E27FC236}">
                      <a16:creationId xmlns:a16="http://schemas.microsoft.com/office/drawing/2014/main" id="{1623B6C3-B139-4C29-9529-0ED6EB2CE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4" name="Picture 21">
                  <a:extLst>
                    <a:ext uri="{FF2B5EF4-FFF2-40B4-BE49-F238E27FC236}">
                      <a16:creationId xmlns:a16="http://schemas.microsoft.com/office/drawing/2014/main" id="{D7CB1313-9FB9-4310-B0E7-1FBD55ECCD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5" name="Picture 22">
                  <a:extLst>
                    <a:ext uri="{FF2B5EF4-FFF2-40B4-BE49-F238E27FC236}">
                      <a16:creationId xmlns:a16="http://schemas.microsoft.com/office/drawing/2014/main" id="{CFC32337-B4D7-4249-ABF6-B921395C43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6" name="Picture 23">
                  <a:extLst>
                    <a:ext uri="{FF2B5EF4-FFF2-40B4-BE49-F238E27FC236}">
                      <a16:creationId xmlns:a16="http://schemas.microsoft.com/office/drawing/2014/main" id="{9A0ED398-8E7C-4719-9275-984FA60839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8" name="Group 56">
                <a:extLst>
                  <a:ext uri="{FF2B5EF4-FFF2-40B4-BE49-F238E27FC236}">
                    <a16:creationId xmlns:a16="http://schemas.microsoft.com/office/drawing/2014/main" id="{90ABD891-FFA2-464A-B6F2-D402D70AB291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77" name="Picture 14">
                  <a:extLst>
                    <a:ext uri="{FF2B5EF4-FFF2-40B4-BE49-F238E27FC236}">
                      <a16:creationId xmlns:a16="http://schemas.microsoft.com/office/drawing/2014/main" id="{C47BD376-7B1B-4FCE-82BE-3DE01F44D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8" name="Picture 15">
                  <a:extLst>
                    <a:ext uri="{FF2B5EF4-FFF2-40B4-BE49-F238E27FC236}">
                      <a16:creationId xmlns:a16="http://schemas.microsoft.com/office/drawing/2014/main" id="{5A983862-F53B-4C43-873C-8E3F155CD6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9" name="Picture 16">
                  <a:extLst>
                    <a:ext uri="{FF2B5EF4-FFF2-40B4-BE49-F238E27FC236}">
                      <a16:creationId xmlns:a16="http://schemas.microsoft.com/office/drawing/2014/main" id="{6F81BC5C-1CF4-4E1F-A239-3D2D4FCF9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0" name="Picture 17">
                  <a:extLst>
                    <a:ext uri="{FF2B5EF4-FFF2-40B4-BE49-F238E27FC236}">
                      <a16:creationId xmlns:a16="http://schemas.microsoft.com/office/drawing/2014/main" id="{5837CC26-7A83-44F4-89FD-CF1AE8688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1" name="Picture 18">
                  <a:extLst>
                    <a:ext uri="{FF2B5EF4-FFF2-40B4-BE49-F238E27FC236}">
                      <a16:creationId xmlns:a16="http://schemas.microsoft.com/office/drawing/2014/main" id="{CBB40A56-B6FC-4455-98A9-E4A84CBF0E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2" name="Picture 19">
                  <a:extLst>
                    <a:ext uri="{FF2B5EF4-FFF2-40B4-BE49-F238E27FC236}">
                      <a16:creationId xmlns:a16="http://schemas.microsoft.com/office/drawing/2014/main" id="{8EDBAE47-02D0-4935-8A47-F2C67B5F8C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3" name="Picture 20">
                  <a:extLst>
                    <a:ext uri="{FF2B5EF4-FFF2-40B4-BE49-F238E27FC236}">
                      <a16:creationId xmlns:a16="http://schemas.microsoft.com/office/drawing/2014/main" id="{C1277EFB-2974-4245-A69A-FF0919077C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4" name="Picture 21">
                  <a:extLst>
                    <a:ext uri="{FF2B5EF4-FFF2-40B4-BE49-F238E27FC236}">
                      <a16:creationId xmlns:a16="http://schemas.microsoft.com/office/drawing/2014/main" id="{58B0CE95-73C2-43AA-B672-C366F91E42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5" name="Picture 22">
                  <a:extLst>
                    <a:ext uri="{FF2B5EF4-FFF2-40B4-BE49-F238E27FC236}">
                      <a16:creationId xmlns:a16="http://schemas.microsoft.com/office/drawing/2014/main" id="{71B6D392-92DB-4B47-A126-B6B7CCB19A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6" name="Picture 23">
                  <a:extLst>
                    <a:ext uri="{FF2B5EF4-FFF2-40B4-BE49-F238E27FC236}">
                      <a16:creationId xmlns:a16="http://schemas.microsoft.com/office/drawing/2014/main" id="{0981AF09-2F9A-47FD-8C8D-5FD9DABF8F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9" name="Group 56">
                <a:extLst>
                  <a:ext uri="{FF2B5EF4-FFF2-40B4-BE49-F238E27FC236}">
                    <a16:creationId xmlns:a16="http://schemas.microsoft.com/office/drawing/2014/main" id="{1611877B-5F64-44FC-A6FE-BDFD537E4988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67" name="Picture 14">
                  <a:extLst>
                    <a:ext uri="{FF2B5EF4-FFF2-40B4-BE49-F238E27FC236}">
                      <a16:creationId xmlns:a16="http://schemas.microsoft.com/office/drawing/2014/main" id="{DA1BF2F4-274F-4E72-8FEA-A630BB54C9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8" name="Picture 15">
                  <a:extLst>
                    <a:ext uri="{FF2B5EF4-FFF2-40B4-BE49-F238E27FC236}">
                      <a16:creationId xmlns:a16="http://schemas.microsoft.com/office/drawing/2014/main" id="{5C5A891A-FB68-412C-BC70-10295AFA6D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9" name="Picture 16">
                  <a:extLst>
                    <a:ext uri="{FF2B5EF4-FFF2-40B4-BE49-F238E27FC236}">
                      <a16:creationId xmlns:a16="http://schemas.microsoft.com/office/drawing/2014/main" id="{5E7E5E00-769B-4C14-8106-5E5FA34DBF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0" name="Picture 17">
                  <a:extLst>
                    <a:ext uri="{FF2B5EF4-FFF2-40B4-BE49-F238E27FC236}">
                      <a16:creationId xmlns:a16="http://schemas.microsoft.com/office/drawing/2014/main" id="{5ADD78B8-B4AF-493C-B0C5-AD983CDE1D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1" name="Picture 18">
                  <a:extLst>
                    <a:ext uri="{FF2B5EF4-FFF2-40B4-BE49-F238E27FC236}">
                      <a16:creationId xmlns:a16="http://schemas.microsoft.com/office/drawing/2014/main" id="{55153EB8-2865-4901-B23E-DE9518BA06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2" name="Picture 19">
                  <a:extLst>
                    <a:ext uri="{FF2B5EF4-FFF2-40B4-BE49-F238E27FC236}">
                      <a16:creationId xmlns:a16="http://schemas.microsoft.com/office/drawing/2014/main" id="{4564094C-CF0F-4250-94E6-FC9813A5E7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3" name="Picture 20">
                  <a:extLst>
                    <a:ext uri="{FF2B5EF4-FFF2-40B4-BE49-F238E27FC236}">
                      <a16:creationId xmlns:a16="http://schemas.microsoft.com/office/drawing/2014/main" id="{79CF5399-7888-4278-9965-D134BF288E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4" name="Picture 21">
                  <a:extLst>
                    <a:ext uri="{FF2B5EF4-FFF2-40B4-BE49-F238E27FC236}">
                      <a16:creationId xmlns:a16="http://schemas.microsoft.com/office/drawing/2014/main" id="{E67BCD0B-1644-4B61-BAC5-9F1FB94B1C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5" name="Picture 22">
                  <a:extLst>
                    <a:ext uri="{FF2B5EF4-FFF2-40B4-BE49-F238E27FC236}">
                      <a16:creationId xmlns:a16="http://schemas.microsoft.com/office/drawing/2014/main" id="{BA13314B-CB35-4779-BE6A-CA3AEAE005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6" name="Picture 23">
                  <a:extLst>
                    <a:ext uri="{FF2B5EF4-FFF2-40B4-BE49-F238E27FC236}">
                      <a16:creationId xmlns:a16="http://schemas.microsoft.com/office/drawing/2014/main" id="{5CE6E109-E316-43EC-8A6A-AF324B1DD0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0" name="Group 56">
                <a:extLst>
                  <a:ext uri="{FF2B5EF4-FFF2-40B4-BE49-F238E27FC236}">
                    <a16:creationId xmlns:a16="http://schemas.microsoft.com/office/drawing/2014/main" id="{AE82AD69-3BA1-42F3-8EB0-AA12CCB97C03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57" name="Picture 14">
                  <a:extLst>
                    <a:ext uri="{FF2B5EF4-FFF2-40B4-BE49-F238E27FC236}">
                      <a16:creationId xmlns:a16="http://schemas.microsoft.com/office/drawing/2014/main" id="{0EB6BF08-9C00-46D1-AAA9-04861A770A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8" name="Picture 15">
                  <a:extLst>
                    <a:ext uri="{FF2B5EF4-FFF2-40B4-BE49-F238E27FC236}">
                      <a16:creationId xmlns:a16="http://schemas.microsoft.com/office/drawing/2014/main" id="{4E4B54E4-5BA3-44BA-9238-55236DDD2E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9" name="Picture 16">
                  <a:extLst>
                    <a:ext uri="{FF2B5EF4-FFF2-40B4-BE49-F238E27FC236}">
                      <a16:creationId xmlns:a16="http://schemas.microsoft.com/office/drawing/2014/main" id="{B7422319-E9D0-4E73-8E14-00F6A06E2D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0" name="Picture 17">
                  <a:extLst>
                    <a:ext uri="{FF2B5EF4-FFF2-40B4-BE49-F238E27FC236}">
                      <a16:creationId xmlns:a16="http://schemas.microsoft.com/office/drawing/2014/main" id="{45B4DB4F-FE7D-410C-A99D-7B6A121B7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1" name="Picture 18">
                  <a:extLst>
                    <a:ext uri="{FF2B5EF4-FFF2-40B4-BE49-F238E27FC236}">
                      <a16:creationId xmlns:a16="http://schemas.microsoft.com/office/drawing/2014/main" id="{352AEF7C-0855-4A31-9978-E23F18D5F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2" name="Picture 19">
                  <a:extLst>
                    <a:ext uri="{FF2B5EF4-FFF2-40B4-BE49-F238E27FC236}">
                      <a16:creationId xmlns:a16="http://schemas.microsoft.com/office/drawing/2014/main" id="{FC0B34C9-7D9F-4AC4-9610-68679742A2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3" name="Picture 20">
                  <a:extLst>
                    <a:ext uri="{FF2B5EF4-FFF2-40B4-BE49-F238E27FC236}">
                      <a16:creationId xmlns:a16="http://schemas.microsoft.com/office/drawing/2014/main" id="{7D9273BE-3A6C-4EA9-B901-22245C3AEC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4" name="Picture 21">
                  <a:extLst>
                    <a:ext uri="{FF2B5EF4-FFF2-40B4-BE49-F238E27FC236}">
                      <a16:creationId xmlns:a16="http://schemas.microsoft.com/office/drawing/2014/main" id="{AEB08DCE-014A-4ED3-A883-F239C306D7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5" name="Picture 22">
                  <a:extLst>
                    <a:ext uri="{FF2B5EF4-FFF2-40B4-BE49-F238E27FC236}">
                      <a16:creationId xmlns:a16="http://schemas.microsoft.com/office/drawing/2014/main" id="{FE65AA43-7644-4E65-AE3A-B2DB49479B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6" name="Picture 23">
                  <a:extLst>
                    <a:ext uri="{FF2B5EF4-FFF2-40B4-BE49-F238E27FC236}">
                      <a16:creationId xmlns:a16="http://schemas.microsoft.com/office/drawing/2014/main" id="{B1B4AA98-770A-4893-9518-F8695F0E3E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1" name="Group 56">
                <a:extLst>
                  <a:ext uri="{FF2B5EF4-FFF2-40B4-BE49-F238E27FC236}">
                    <a16:creationId xmlns:a16="http://schemas.microsoft.com/office/drawing/2014/main" id="{6E8C3CD5-3139-4DBE-8928-ACDE0A8B2CDB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47" name="Picture 14">
                  <a:extLst>
                    <a:ext uri="{FF2B5EF4-FFF2-40B4-BE49-F238E27FC236}">
                      <a16:creationId xmlns:a16="http://schemas.microsoft.com/office/drawing/2014/main" id="{DD0ACB1F-B8F7-41A2-99BD-0259F4BA7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8" name="Picture 15">
                  <a:extLst>
                    <a:ext uri="{FF2B5EF4-FFF2-40B4-BE49-F238E27FC236}">
                      <a16:creationId xmlns:a16="http://schemas.microsoft.com/office/drawing/2014/main" id="{965521D8-1809-4D72-AF6E-CB8295AA19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9" name="Picture 16">
                  <a:extLst>
                    <a:ext uri="{FF2B5EF4-FFF2-40B4-BE49-F238E27FC236}">
                      <a16:creationId xmlns:a16="http://schemas.microsoft.com/office/drawing/2014/main" id="{103B6F3F-E42D-4B06-A7FD-527521D90D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0" name="Picture 17">
                  <a:extLst>
                    <a:ext uri="{FF2B5EF4-FFF2-40B4-BE49-F238E27FC236}">
                      <a16:creationId xmlns:a16="http://schemas.microsoft.com/office/drawing/2014/main" id="{A16C5372-D55C-440A-8D3F-C2BB37DBA5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1" name="Picture 18">
                  <a:extLst>
                    <a:ext uri="{FF2B5EF4-FFF2-40B4-BE49-F238E27FC236}">
                      <a16:creationId xmlns:a16="http://schemas.microsoft.com/office/drawing/2014/main" id="{D093218A-3C0C-4CED-BF17-B21775E7E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2" name="Picture 19">
                  <a:extLst>
                    <a:ext uri="{FF2B5EF4-FFF2-40B4-BE49-F238E27FC236}">
                      <a16:creationId xmlns:a16="http://schemas.microsoft.com/office/drawing/2014/main" id="{C90B2330-B4E1-447D-BE99-A6CB365F0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3" name="Picture 20">
                  <a:extLst>
                    <a:ext uri="{FF2B5EF4-FFF2-40B4-BE49-F238E27FC236}">
                      <a16:creationId xmlns:a16="http://schemas.microsoft.com/office/drawing/2014/main" id="{893C763E-F026-4C7F-84A6-4AF040943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4" name="Picture 21">
                  <a:extLst>
                    <a:ext uri="{FF2B5EF4-FFF2-40B4-BE49-F238E27FC236}">
                      <a16:creationId xmlns:a16="http://schemas.microsoft.com/office/drawing/2014/main" id="{9B8EF87A-FD95-4035-8667-7720BC869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5" name="Picture 22">
                  <a:extLst>
                    <a:ext uri="{FF2B5EF4-FFF2-40B4-BE49-F238E27FC236}">
                      <a16:creationId xmlns:a16="http://schemas.microsoft.com/office/drawing/2014/main" id="{6AD2C41F-54FA-421A-A539-AF66E2770B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6" name="Picture 23">
                  <a:extLst>
                    <a:ext uri="{FF2B5EF4-FFF2-40B4-BE49-F238E27FC236}">
                      <a16:creationId xmlns:a16="http://schemas.microsoft.com/office/drawing/2014/main" id="{842DE932-CA65-406B-87AE-6C3B0DD817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2" name="Group 56">
                <a:extLst>
                  <a:ext uri="{FF2B5EF4-FFF2-40B4-BE49-F238E27FC236}">
                    <a16:creationId xmlns:a16="http://schemas.microsoft.com/office/drawing/2014/main" id="{465521D7-B8EE-43D1-9CDC-25CED5EFAFB0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37" name="Picture 14">
                  <a:extLst>
                    <a:ext uri="{FF2B5EF4-FFF2-40B4-BE49-F238E27FC236}">
                      <a16:creationId xmlns:a16="http://schemas.microsoft.com/office/drawing/2014/main" id="{6550DA7B-9B52-44BE-997E-FDE2D0869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8" name="Picture 15">
                  <a:extLst>
                    <a:ext uri="{FF2B5EF4-FFF2-40B4-BE49-F238E27FC236}">
                      <a16:creationId xmlns:a16="http://schemas.microsoft.com/office/drawing/2014/main" id="{51DC011F-39F6-450E-A62C-33E31335F1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9" name="Picture 16">
                  <a:extLst>
                    <a:ext uri="{FF2B5EF4-FFF2-40B4-BE49-F238E27FC236}">
                      <a16:creationId xmlns:a16="http://schemas.microsoft.com/office/drawing/2014/main" id="{6D55132A-9729-45A6-A719-8AD799801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0" name="Picture 17">
                  <a:extLst>
                    <a:ext uri="{FF2B5EF4-FFF2-40B4-BE49-F238E27FC236}">
                      <a16:creationId xmlns:a16="http://schemas.microsoft.com/office/drawing/2014/main" id="{549D2D07-9F2C-4C0E-83D6-43D5E7679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1" name="Picture 18">
                  <a:extLst>
                    <a:ext uri="{FF2B5EF4-FFF2-40B4-BE49-F238E27FC236}">
                      <a16:creationId xmlns:a16="http://schemas.microsoft.com/office/drawing/2014/main" id="{3C07C1B1-033E-4612-AEE2-1632DF944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2" name="Picture 19">
                  <a:extLst>
                    <a:ext uri="{FF2B5EF4-FFF2-40B4-BE49-F238E27FC236}">
                      <a16:creationId xmlns:a16="http://schemas.microsoft.com/office/drawing/2014/main" id="{460FE917-B34D-426A-BFF9-B2FF748936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3" name="Picture 20">
                  <a:extLst>
                    <a:ext uri="{FF2B5EF4-FFF2-40B4-BE49-F238E27FC236}">
                      <a16:creationId xmlns:a16="http://schemas.microsoft.com/office/drawing/2014/main" id="{75A158F8-DFC3-4009-A5E4-6A26C2E63C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4" name="Picture 21">
                  <a:extLst>
                    <a:ext uri="{FF2B5EF4-FFF2-40B4-BE49-F238E27FC236}">
                      <a16:creationId xmlns:a16="http://schemas.microsoft.com/office/drawing/2014/main" id="{B8236E5F-7B98-438B-9D0E-857FCB54DF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5" name="Picture 22">
                  <a:extLst>
                    <a:ext uri="{FF2B5EF4-FFF2-40B4-BE49-F238E27FC236}">
                      <a16:creationId xmlns:a16="http://schemas.microsoft.com/office/drawing/2014/main" id="{888FD43D-002F-4997-9602-64184426E7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6" name="Picture 23">
                  <a:extLst>
                    <a:ext uri="{FF2B5EF4-FFF2-40B4-BE49-F238E27FC236}">
                      <a16:creationId xmlns:a16="http://schemas.microsoft.com/office/drawing/2014/main" id="{E19D2BEB-43C8-462D-8715-5FC9BE516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3" name="Group 56">
                <a:extLst>
                  <a:ext uri="{FF2B5EF4-FFF2-40B4-BE49-F238E27FC236}">
                    <a16:creationId xmlns:a16="http://schemas.microsoft.com/office/drawing/2014/main" id="{51212E1A-3B34-4895-AB4B-291404EE7F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27" name="Picture 14">
                  <a:extLst>
                    <a:ext uri="{FF2B5EF4-FFF2-40B4-BE49-F238E27FC236}">
                      <a16:creationId xmlns:a16="http://schemas.microsoft.com/office/drawing/2014/main" id="{A12F4ABD-2670-40CF-8E26-A8E2805E16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8" name="Picture 15">
                  <a:extLst>
                    <a:ext uri="{FF2B5EF4-FFF2-40B4-BE49-F238E27FC236}">
                      <a16:creationId xmlns:a16="http://schemas.microsoft.com/office/drawing/2014/main" id="{B5DA8D6B-DB81-4C55-9CB8-697326B5D2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9" name="Picture 16">
                  <a:extLst>
                    <a:ext uri="{FF2B5EF4-FFF2-40B4-BE49-F238E27FC236}">
                      <a16:creationId xmlns:a16="http://schemas.microsoft.com/office/drawing/2014/main" id="{81BAA76B-CD72-4D36-876D-0E680BDFEC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0" name="Picture 17">
                  <a:extLst>
                    <a:ext uri="{FF2B5EF4-FFF2-40B4-BE49-F238E27FC236}">
                      <a16:creationId xmlns:a16="http://schemas.microsoft.com/office/drawing/2014/main" id="{CA42B5EF-D6F1-4135-9C0C-1A8F569241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1" name="Picture 18">
                  <a:extLst>
                    <a:ext uri="{FF2B5EF4-FFF2-40B4-BE49-F238E27FC236}">
                      <a16:creationId xmlns:a16="http://schemas.microsoft.com/office/drawing/2014/main" id="{AE601A6D-D3F9-4A29-919F-A399EDD700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2" name="Picture 19">
                  <a:extLst>
                    <a:ext uri="{FF2B5EF4-FFF2-40B4-BE49-F238E27FC236}">
                      <a16:creationId xmlns:a16="http://schemas.microsoft.com/office/drawing/2014/main" id="{7FB76FA8-CDD8-48B1-9684-60EDF2689E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3" name="Picture 20">
                  <a:extLst>
                    <a:ext uri="{FF2B5EF4-FFF2-40B4-BE49-F238E27FC236}">
                      <a16:creationId xmlns:a16="http://schemas.microsoft.com/office/drawing/2014/main" id="{EA7C4D9A-0109-4029-B9F1-10F6F34AF7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4" name="Picture 21">
                  <a:extLst>
                    <a:ext uri="{FF2B5EF4-FFF2-40B4-BE49-F238E27FC236}">
                      <a16:creationId xmlns:a16="http://schemas.microsoft.com/office/drawing/2014/main" id="{35A93645-42C2-43DF-AE96-3A69E6A1A8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5" name="Picture 22">
                  <a:extLst>
                    <a:ext uri="{FF2B5EF4-FFF2-40B4-BE49-F238E27FC236}">
                      <a16:creationId xmlns:a16="http://schemas.microsoft.com/office/drawing/2014/main" id="{5199FA09-4A20-473E-AE81-5C6A7419B3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6" name="Picture 23">
                  <a:extLst>
                    <a:ext uri="{FF2B5EF4-FFF2-40B4-BE49-F238E27FC236}">
                      <a16:creationId xmlns:a16="http://schemas.microsoft.com/office/drawing/2014/main" id="{0FE18E44-620C-47E6-8D6B-E9332F21FE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4" name="Group 56">
                <a:extLst>
                  <a:ext uri="{FF2B5EF4-FFF2-40B4-BE49-F238E27FC236}">
                    <a16:creationId xmlns:a16="http://schemas.microsoft.com/office/drawing/2014/main" id="{E0996025-6FA9-41D1-B6B0-4BF2CAB6E24E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17" name="Picture 14">
                  <a:extLst>
                    <a:ext uri="{FF2B5EF4-FFF2-40B4-BE49-F238E27FC236}">
                      <a16:creationId xmlns:a16="http://schemas.microsoft.com/office/drawing/2014/main" id="{59BFB22B-70A1-4D37-8B8D-14C24C6567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8" name="Picture 15">
                  <a:extLst>
                    <a:ext uri="{FF2B5EF4-FFF2-40B4-BE49-F238E27FC236}">
                      <a16:creationId xmlns:a16="http://schemas.microsoft.com/office/drawing/2014/main" id="{09C6E6E8-7BC6-44B5-B0E8-76D7F4D254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9" name="Picture 16">
                  <a:extLst>
                    <a:ext uri="{FF2B5EF4-FFF2-40B4-BE49-F238E27FC236}">
                      <a16:creationId xmlns:a16="http://schemas.microsoft.com/office/drawing/2014/main" id="{413B8E7A-83AA-4E3B-8E42-7F3B93A382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0" name="Picture 17">
                  <a:extLst>
                    <a:ext uri="{FF2B5EF4-FFF2-40B4-BE49-F238E27FC236}">
                      <a16:creationId xmlns:a16="http://schemas.microsoft.com/office/drawing/2014/main" id="{418E1295-BF3F-4A22-9DA1-414EA5849B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1" name="Picture 18">
                  <a:extLst>
                    <a:ext uri="{FF2B5EF4-FFF2-40B4-BE49-F238E27FC236}">
                      <a16:creationId xmlns:a16="http://schemas.microsoft.com/office/drawing/2014/main" id="{F3517CC5-CAAE-4B57-AFB9-C6200AA983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2" name="Picture 19">
                  <a:extLst>
                    <a:ext uri="{FF2B5EF4-FFF2-40B4-BE49-F238E27FC236}">
                      <a16:creationId xmlns:a16="http://schemas.microsoft.com/office/drawing/2014/main" id="{9F1B53B9-778C-40E2-B0B6-DCEDAA22B8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3" name="Picture 20">
                  <a:extLst>
                    <a:ext uri="{FF2B5EF4-FFF2-40B4-BE49-F238E27FC236}">
                      <a16:creationId xmlns:a16="http://schemas.microsoft.com/office/drawing/2014/main" id="{743D7AED-1702-4D34-B0DE-A1E349AF0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4" name="Picture 21">
                  <a:extLst>
                    <a:ext uri="{FF2B5EF4-FFF2-40B4-BE49-F238E27FC236}">
                      <a16:creationId xmlns:a16="http://schemas.microsoft.com/office/drawing/2014/main" id="{C53E18B4-2D57-4612-978D-38AD0C6F80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5" name="Picture 22">
                  <a:extLst>
                    <a:ext uri="{FF2B5EF4-FFF2-40B4-BE49-F238E27FC236}">
                      <a16:creationId xmlns:a16="http://schemas.microsoft.com/office/drawing/2014/main" id="{0260550B-BD19-477B-8012-8361A121D4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6" name="Picture 23">
                  <a:extLst>
                    <a:ext uri="{FF2B5EF4-FFF2-40B4-BE49-F238E27FC236}">
                      <a16:creationId xmlns:a16="http://schemas.microsoft.com/office/drawing/2014/main" id="{A02373BE-FEEA-44DA-B5E9-85EB023D3C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5" name="Group 56">
                <a:extLst>
                  <a:ext uri="{FF2B5EF4-FFF2-40B4-BE49-F238E27FC236}">
                    <a16:creationId xmlns:a16="http://schemas.microsoft.com/office/drawing/2014/main" id="{DD0A2DD6-D173-4666-B8F6-F4BFF4984D66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07" name="Picture 14">
                  <a:extLst>
                    <a:ext uri="{FF2B5EF4-FFF2-40B4-BE49-F238E27FC236}">
                      <a16:creationId xmlns:a16="http://schemas.microsoft.com/office/drawing/2014/main" id="{60B76F53-0719-4603-9D10-2AB11F3933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8" name="Picture 15">
                  <a:extLst>
                    <a:ext uri="{FF2B5EF4-FFF2-40B4-BE49-F238E27FC236}">
                      <a16:creationId xmlns:a16="http://schemas.microsoft.com/office/drawing/2014/main" id="{D0C7D0BD-7166-47FB-B63B-82D0F04DC3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9" name="Picture 16">
                  <a:extLst>
                    <a:ext uri="{FF2B5EF4-FFF2-40B4-BE49-F238E27FC236}">
                      <a16:creationId xmlns:a16="http://schemas.microsoft.com/office/drawing/2014/main" id="{23155C9C-A137-4CA9-A54C-78EE2B31B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0" name="Picture 17">
                  <a:extLst>
                    <a:ext uri="{FF2B5EF4-FFF2-40B4-BE49-F238E27FC236}">
                      <a16:creationId xmlns:a16="http://schemas.microsoft.com/office/drawing/2014/main" id="{DBBCC2EE-4E10-4571-A752-D48B3A2A00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1" name="Picture 18">
                  <a:extLst>
                    <a:ext uri="{FF2B5EF4-FFF2-40B4-BE49-F238E27FC236}">
                      <a16:creationId xmlns:a16="http://schemas.microsoft.com/office/drawing/2014/main" id="{3F35379F-5AEF-475F-B079-4C81D3BBA7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2" name="Picture 19">
                  <a:extLst>
                    <a:ext uri="{FF2B5EF4-FFF2-40B4-BE49-F238E27FC236}">
                      <a16:creationId xmlns:a16="http://schemas.microsoft.com/office/drawing/2014/main" id="{3DD3F56C-7B85-4FF6-ADF1-A59E0B390F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3" name="Picture 20">
                  <a:extLst>
                    <a:ext uri="{FF2B5EF4-FFF2-40B4-BE49-F238E27FC236}">
                      <a16:creationId xmlns:a16="http://schemas.microsoft.com/office/drawing/2014/main" id="{DC8984BB-364D-45F0-AE26-E58AA17D5D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4" name="Picture 21">
                  <a:extLst>
                    <a:ext uri="{FF2B5EF4-FFF2-40B4-BE49-F238E27FC236}">
                      <a16:creationId xmlns:a16="http://schemas.microsoft.com/office/drawing/2014/main" id="{02773133-6A94-4182-821C-E8CAEB4064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5" name="Picture 22">
                  <a:extLst>
                    <a:ext uri="{FF2B5EF4-FFF2-40B4-BE49-F238E27FC236}">
                      <a16:creationId xmlns:a16="http://schemas.microsoft.com/office/drawing/2014/main" id="{53C4A016-BDA2-4CD9-B103-2692C18C4B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6" name="Picture 23">
                  <a:extLst>
                    <a:ext uri="{FF2B5EF4-FFF2-40B4-BE49-F238E27FC236}">
                      <a16:creationId xmlns:a16="http://schemas.microsoft.com/office/drawing/2014/main" id="{312B5910-7C44-459D-9F90-C5CBD25127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6" name="Group 56">
                <a:extLst>
                  <a:ext uri="{FF2B5EF4-FFF2-40B4-BE49-F238E27FC236}">
                    <a16:creationId xmlns:a16="http://schemas.microsoft.com/office/drawing/2014/main" id="{894C56AD-5A21-4B9D-8019-03FB0A75C62E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97" name="Picture 1896">
                  <a:extLst>
                    <a:ext uri="{FF2B5EF4-FFF2-40B4-BE49-F238E27FC236}">
                      <a16:creationId xmlns:a16="http://schemas.microsoft.com/office/drawing/2014/main" id="{241ABAE3-5001-44EC-A4D8-93024C5EEA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8" name="Picture 1897">
                  <a:extLst>
                    <a:ext uri="{FF2B5EF4-FFF2-40B4-BE49-F238E27FC236}">
                      <a16:creationId xmlns:a16="http://schemas.microsoft.com/office/drawing/2014/main" id="{CBBDB9FF-6BC0-4D3E-847C-F1FE88427C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9" name="Picture 1898">
                  <a:extLst>
                    <a:ext uri="{FF2B5EF4-FFF2-40B4-BE49-F238E27FC236}">
                      <a16:creationId xmlns:a16="http://schemas.microsoft.com/office/drawing/2014/main" id="{28A11D0E-397F-4025-AF7F-92B7B03DAB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0" name="Picture 1899">
                  <a:extLst>
                    <a:ext uri="{FF2B5EF4-FFF2-40B4-BE49-F238E27FC236}">
                      <a16:creationId xmlns:a16="http://schemas.microsoft.com/office/drawing/2014/main" id="{11D7BFF8-F001-4170-9652-8A32718EE0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1" name="Picture 1900">
                  <a:extLst>
                    <a:ext uri="{FF2B5EF4-FFF2-40B4-BE49-F238E27FC236}">
                      <a16:creationId xmlns:a16="http://schemas.microsoft.com/office/drawing/2014/main" id="{503302AD-47D3-4566-9A54-02856C58E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2" name="Picture 1901">
                  <a:extLst>
                    <a:ext uri="{FF2B5EF4-FFF2-40B4-BE49-F238E27FC236}">
                      <a16:creationId xmlns:a16="http://schemas.microsoft.com/office/drawing/2014/main" id="{AFA1271B-40A9-4F98-849A-295AB7891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3" name="Picture 1902">
                  <a:extLst>
                    <a:ext uri="{FF2B5EF4-FFF2-40B4-BE49-F238E27FC236}">
                      <a16:creationId xmlns:a16="http://schemas.microsoft.com/office/drawing/2014/main" id="{560D1062-C8D9-4999-830B-EFE494A718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4" name="Picture 1903">
                  <a:extLst>
                    <a:ext uri="{FF2B5EF4-FFF2-40B4-BE49-F238E27FC236}">
                      <a16:creationId xmlns:a16="http://schemas.microsoft.com/office/drawing/2014/main" id="{0CF43809-3080-4822-A6FC-88CDAD934A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5" name="Picture 1904">
                  <a:extLst>
                    <a:ext uri="{FF2B5EF4-FFF2-40B4-BE49-F238E27FC236}">
                      <a16:creationId xmlns:a16="http://schemas.microsoft.com/office/drawing/2014/main" id="{096A93B4-3AAE-4166-9A71-25219B75DD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6" name="Picture 1905">
                  <a:extLst>
                    <a:ext uri="{FF2B5EF4-FFF2-40B4-BE49-F238E27FC236}">
                      <a16:creationId xmlns:a16="http://schemas.microsoft.com/office/drawing/2014/main" id="{D3E4168A-02A9-4FF1-9986-0338826DF3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883" name="Flowchart: Data 1882">
              <a:extLst>
                <a:ext uri="{FF2B5EF4-FFF2-40B4-BE49-F238E27FC236}">
                  <a16:creationId xmlns:a16="http://schemas.microsoft.com/office/drawing/2014/main" id="{25F7DE89-DE44-4F1C-9D6D-D8156A223539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4" name="Flowchart: Data 1883">
              <a:extLst>
                <a:ext uri="{FF2B5EF4-FFF2-40B4-BE49-F238E27FC236}">
                  <a16:creationId xmlns:a16="http://schemas.microsoft.com/office/drawing/2014/main" id="{030E3C92-2DC6-4817-99EC-BD22CE95F89F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5" name="Rectangle 1884">
              <a:extLst>
                <a:ext uri="{FF2B5EF4-FFF2-40B4-BE49-F238E27FC236}">
                  <a16:creationId xmlns:a16="http://schemas.microsoft.com/office/drawing/2014/main" id="{70E0D50F-D2E5-42DD-85B8-C043388F703C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6" name="Rectangle 1885">
              <a:extLst>
                <a:ext uri="{FF2B5EF4-FFF2-40B4-BE49-F238E27FC236}">
                  <a16:creationId xmlns:a16="http://schemas.microsoft.com/office/drawing/2014/main" id="{A82D5813-3D40-4B36-9DD0-F7F6EBE5DE50}"/>
                </a:ext>
              </a:extLst>
            </p:cNvPr>
            <p:cNvSpPr/>
            <p:nvPr/>
          </p:nvSpPr>
          <p:spPr>
            <a:xfrm>
              <a:off x="5821924" y="1383761"/>
              <a:ext cx="122767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15" name="Group 56">
            <a:extLst>
              <a:ext uri="{FF2B5EF4-FFF2-40B4-BE49-F238E27FC236}">
                <a16:creationId xmlns:a16="http://schemas.microsoft.com/office/drawing/2014/main" id="{8DC10965-68A2-4F91-B0ED-91D9460FD79E}"/>
              </a:ext>
            </a:extLst>
          </p:cNvPr>
          <p:cNvGrpSpPr/>
          <p:nvPr/>
        </p:nvGrpSpPr>
        <p:grpSpPr>
          <a:xfrm>
            <a:off x="2364339" y="2904419"/>
            <a:ext cx="1539560" cy="171967"/>
            <a:chOff x="7746380" y="2949426"/>
            <a:chExt cx="2188691" cy="244475"/>
          </a:xfrm>
        </p:grpSpPr>
        <p:pic>
          <p:nvPicPr>
            <p:cNvPr id="316" name="Picture 14">
              <a:extLst>
                <a:ext uri="{FF2B5EF4-FFF2-40B4-BE49-F238E27FC236}">
                  <a16:creationId xmlns:a16="http://schemas.microsoft.com/office/drawing/2014/main" id="{D8887D72-614D-42A7-86FA-FC57EF0AB8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" name="Picture 15">
              <a:extLst>
                <a:ext uri="{FF2B5EF4-FFF2-40B4-BE49-F238E27FC236}">
                  <a16:creationId xmlns:a16="http://schemas.microsoft.com/office/drawing/2014/main" id="{C6BE1D68-9706-477B-8BB0-6BF20BFA62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8" name="Picture 16">
              <a:extLst>
                <a:ext uri="{FF2B5EF4-FFF2-40B4-BE49-F238E27FC236}">
                  <a16:creationId xmlns:a16="http://schemas.microsoft.com/office/drawing/2014/main" id="{C9D00ECB-93BD-4234-B032-72FD2114DE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9" name="Picture 17">
              <a:extLst>
                <a:ext uri="{FF2B5EF4-FFF2-40B4-BE49-F238E27FC236}">
                  <a16:creationId xmlns:a16="http://schemas.microsoft.com/office/drawing/2014/main" id="{51E6D66A-7BDC-4F24-BC70-410FCD83FA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0" name="Picture 18">
              <a:extLst>
                <a:ext uri="{FF2B5EF4-FFF2-40B4-BE49-F238E27FC236}">
                  <a16:creationId xmlns:a16="http://schemas.microsoft.com/office/drawing/2014/main" id="{5A33E924-097A-4EA7-BDED-BBAE214893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1" name="Picture 19">
              <a:extLst>
                <a:ext uri="{FF2B5EF4-FFF2-40B4-BE49-F238E27FC236}">
                  <a16:creationId xmlns:a16="http://schemas.microsoft.com/office/drawing/2014/main" id="{B8F0E7B9-9148-48E9-95C8-DB57F4BA83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2" name="Picture 20">
              <a:extLst>
                <a:ext uri="{FF2B5EF4-FFF2-40B4-BE49-F238E27FC236}">
                  <a16:creationId xmlns:a16="http://schemas.microsoft.com/office/drawing/2014/main" id="{0189F5C8-9061-49CC-B862-2F05CCE222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3" name="Picture 21">
              <a:extLst>
                <a:ext uri="{FF2B5EF4-FFF2-40B4-BE49-F238E27FC236}">
                  <a16:creationId xmlns:a16="http://schemas.microsoft.com/office/drawing/2014/main" id="{14B530FE-037D-46E9-ABE7-CD1E239E52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4" name="Picture 22">
              <a:extLst>
                <a:ext uri="{FF2B5EF4-FFF2-40B4-BE49-F238E27FC236}">
                  <a16:creationId xmlns:a16="http://schemas.microsoft.com/office/drawing/2014/main" id="{E6B86D26-64A5-4EFE-BF01-7BD6DCBEA6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5" name="Picture 23">
              <a:extLst>
                <a:ext uri="{FF2B5EF4-FFF2-40B4-BE49-F238E27FC236}">
                  <a16:creationId xmlns:a16="http://schemas.microsoft.com/office/drawing/2014/main" id="{8D431346-EA41-4EBB-99AD-73598AE5A9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26" name="Group 56">
            <a:extLst>
              <a:ext uri="{FF2B5EF4-FFF2-40B4-BE49-F238E27FC236}">
                <a16:creationId xmlns:a16="http://schemas.microsoft.com/office/drawing/2014/main" id="{DDDAB8B4-0911-471E-B43B-9B3814415236}"/>
              </a:ext>
            </a:extLst>
          </p:cNvPr>
          <p:cNvGrpSpPr/>
          <p:nvPr/>
        </p:nvGrpSpPr>
        <p:grpSpPr>
          <a:xfrm>
            <a:off x="2364339" y="3345281"/>
            <a:ext cx="1539560" cy="171967"/>
            <a:chOff x="7746380" y="2949426"/>
            <a:chExt cx="2188691" cy="244475"/>
          </a:xfrm>
        </p:grpSpPr>
        <p:pic>
          <p:nvPicPr>
            <p:cNvPr id="327" name="Picture 14">
              <a:extLst>
                <a:ext uri="{FF2B5EF4-FFF2-40B4-BE49-F238E27FC236}">
                  <a16:creationId xmlns:a16="http://schemas.microsoft.com/office/drawing/2014/main" id="{B4D235D7-C002-4A7B-8B9A-35EC8BFF15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" name="Picture 15">
              <a:extLst>
                <a:ext uri="{FF2B5EF4-FFF2-40B4-BE49-F238E27FC236}">
                  <a16:creationId xmlns:a16="http://schemas.microsoft.com/office/drawing/2014/main" id="{9CAD9017-5D78-4B37-87F6-6A1664EE84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9" name="Picture 16">
              <a:extLst>
                <a:ext uri="{FF2B5EF4-FFF2-40B4-BE49-F238E27FC236}">
                  <a16:creationId xmlns:a16="http://schemas.microsoft.com/office/drawing/2014/main" id="{D11785CE-FCE3-46B6-8925-7F73FC214E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0" name="Picture 17">
              <a:extLst>
                <a:ext uri="{FF2B5EF4-FFF2-40B4-BE49-F238E27FC236}">
                  <a16:creationId xmlns:a16="http://schemas.microsoft.com/office/drawing/2014/main" id="{69DC1D89-0C90-483C-8E6C-4FA5DD7D31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1" name="Picture 18">
              <a:extLst>
                <a:ext uri="{FF2B5EF4-FFF2-40B4-BE49-F238E27FC236}">
                  <a16:creationId xmlns:a16="http://schemas.microsoft.com/office/drawing/2014/main" id="{4660BB39-53D4-4582-AD5D-13139B4DF5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2" name="Picture 19">
              <a:extLst>
                <a:ext uri="{FF2B5EF4-FFF2-40B4-BE49-F238E27FC236}">
                  <a16:creationId xmlns:a16="http://schemas.microsoft.com/office/drawing/2014/main" id="{581991DA-1BE8-4D90-915C-51678AF355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3" name="Picture 20">
              <a:extLst>
                <a:ext uri="{FF2B5EF4-FFF2-40B4-BE49-F238E27FC236}">
                  <a16:creationId xmlns:a16="http://schemas.microsoft.com/office/drawing/2014/main" id="{98EA741E-D532-4529-9B89-5696151BD2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4" name="Picture 21">
              <a:extLst>
                <a:ext uri="{FF2B5EF4-FFF2-40B4-BE49-F238E27FC236}">
                  <a16:creationId xmlns:a16="http://schemas.microsoft.com/office/drawing/2014/main" id="{48EAE792-517E-43C8-B51E-FC4CD67F48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5" name="Picture 22">
              <a:extLst>
                <a:ext uri="{FF2B5EF4-FFF2-40B4-BE49-F238E27FC236}">
                  <a16:creationId xmlns:a16="http://schemas.microsoft.com/office/drawing/2014/main" id="{A7FB1A14-DF08-47C1-8571-B57B29BA3A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6" name="Picture 23">
              <a:extLst>
                <a:ext uri="{FF2B5EF4-FFF2-40B4-BE49-F238E27FC236}">
                  <a16:creationId xmlns:a16="http://schemas.microsoft.com/office/drawing/2014/main" id="{A9DC0D1A-B81D-4591-AC44-0893B60AAF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37" name="Group 56">
            <a:extLst>
              <a:ext uri="{FF2B5EF4-FFF2-40B4-BE49-F238E27FC236}">
                <a16:creationId xmlns:a16="http://schemas.microsoft.com/office/drawing/2014/main" id="{3569225A-973B-499F-92C9-A67AE3D26EE2}"/>
              </a:ext>
            </a:extLst>
          </p:cNvPr>
          <p:cNvGrpSpPr/>
          <p:nvPr/>
        </p:nvGrpSpPr>
        <p:grpSpPr>
          <a:xfrm>
            <a:off x="2362341" y="3804279"/>
            <a:ext cx="1539560" cy="171967"/>
            <a:chOff x="7746380" y="2949426"/>
            <a:chExt cx="2188691" cy="244475"/>
          </a:xfrm>
        </p:grpSpPr>
        <p:pic>
          <p:nvPicPr>
            <p:cNvPr id="338" name="Picture 14">
              <a:extLst>
                <a:ext uri="{FF2B5EF4-FFF2-40B4-BE49-F238E27FC236}">
                  <a16:creationId xmlns:a16="http://schemas.microsoft.com/office/drawing/2014/main" id="{4A12C9CA-37F0-466C-91AB-2468AE181C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9" name="Picture 15">
              <a:extLst>
                <a:ext uri="{FF2B5EF4-FFF2-40B4-BE49-F238E27FC236}">
                  <a16:creationId xmlns:a16="http://schemas.microsoft.com/office/drawing/2014/main" id="{BF45647D-5B53-498D-A358-A4AD48580A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0" name="Picture 16">
              <a:extLst>
                <a:ext uri="{FF2B5EF4-FFF2-40B4-BE49-F238E27FC236}">
                  <a16:creationId xmlns:a16="http://schemas.microsoft.com/office/drawing/2014/main" id="{FC782A24-1D7C-47FE-B91A-FB986ED0CC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1" name="Picture 17">
              <a:extLst>
                <a:ext uri="{FF2B5EF4-FFF2-40B4-BE49-F238E27FC236}">
                  <a16:creationId xmlns:a16="http://schemas.microsoft.com/office/drawing/2014/main" id="{EEC32A82-E5D2-4075-B84E-91A4FD68E7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2" name="Picture 18">
              <a:extLst>
                <a:ext uri="{FF2B5EF4-FFF2-40B4-BE49-F238E27FC236}">
                  <a16:creationId xmlns:a16="http://schemas.microsoft.com/office/drawing/2014/main" id="{D913E7ED-A80F-400D-B47D-2AE6207C91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3" name="Picture 19">
              <a:extLst>
                <a:ext uri="{FF2B5EF4-FFF2-40B4-BE49-F238E27FC236}">
                  <a16:creationId xmlns:a16="http://schemas.microsoft.com/office/drawing/2014/main" id="{392E0C88-BA93-4014-9111-2BF67E7ED0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4" name="Picture 20">
              <a:extLst>
                <a:ext uri="{FF2B5EF4-FFF2-40B4-BE49-F238E27FC236}">
                  <a16:creationId xmlns:a16="http://schemas.microsoft.com/office/drawing/2014/main" id="{4C1054ED-1239-4C4B-AC69-B5D0ABE280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5" name="Picture 21">
              <a:extLst>
                <a:ext uri="{FF2B5EF4-FFF2-40B4-BE49-F238E27FC236}">
                  <a16:creationId xmlns:a16="http://schemas.microsoft.com/office/drawing/2014/main" id="{9CDB4177-8640-4BB7-8530-5A7C681455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6" name="Picture 22">
              <a:extLst>
                <a:ext uri="{FF2B5EF4-FFF2-40B4-BE49-F238E27FC236}">
                  <a16:creationId xmlns:a16="http://schemas.microsoft.com/office/drawing/2014/main" id="{66452C5C-95E7-437E-986A-ECBDB4886F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7" name="Picture 23">
              <a:extLst>
                <a:ext uri="{FF2B5EF4-FFF2-40B4-BE49-F238E27FC236}">
                  <a16:creationId xmlns:a16="http://schemas.microsoft.com/office/drawing/2014/main" id="{7C93ECE9-28C6-4F23-8323-B1F80DB493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48" name="TextBox 347">
            <a:extLst>
              <a:ext uri="{FF2B5EF4-FFF2-40B4-BE49-F238E27FC236}">
                <a16:creationId xmlns:a16="http://schemas.microsoft.com/office/drawing/2014/main" id="{7A1CB116-794B-4524-97AD-9BA4A32B917B}"/>
              </a:ext>
            </a:extLst>
          </p:cNvPr>
          <p:cNvSpPr txBox="1"/>
          <p:nvPr/>
        </p:nvSpPr>
        <p:spPr>
          <a:xfrm>
            <a:off x="10573097" y="406686"/>
            <a:ext cx="416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8FE22B8B-3208-4D2D-9142-24E7F57872C2}"/>
              </a:ext>
            </a:extLst>
          </p:cNvPr>
          <p:cNvSpPr txBox="1"/>
          <p:nvPr/>
        </p:nvSpPr>
        <p:spPr>
          <a:xfrm>
            <a:off x="10877548" y="407673"/>
            <a:ext cx="416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F74256EB-F780-4033-9125-326B49E83C62}"/>
              </a:ext>
            </a:extLst>
          </p:cNvPr>
          <p:cNvSpPr txBox="1"/>
          <p:nvPr/>
        </p:nvSpPr>
        <p:spPr>
          <a:xfrm>
            <a:off x="11185279" y="411307"/>
            <a:ext cx="416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79916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348" grpId="0"/>
      <p:bldP spid="349" grpId="0"/>
      <p:bldP spid="3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84ED23C7-BAAE-4973-8174-A8C7B15EA26A}"/>
              </a:ext>
            </a:extLst>
          </p:cNvPr>
          <p:cNvSpPr/>
          <p:nvPr/>
        </p:nvSpPr>
        <p:spPr>
          <a:xfrm>
            <a:off x="302411" y="307979"/>
            <a:ext cx="11581503" cy="80997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dirty="0">
                <a:solidFill>
                  <a:schemeClr val="tx1"/>
                </a:solidFill>
              </a:rPr>
              <a:t>Write the number represented by the blocks below: </a:t>
            </a:r>
          </a:p>
        </p:txBody>
      </p:sp>
      <p:pic>
        <p:nvPicPr>
          <p:cNvPr id="430" name="Picture 429">
            <a:extLst>
              <a:ext uri="{FF2B5EF4-FFF2-40B4-BE49-F238E27FC236}">
                <a16:creationId xmlns:a16="http://schemas.microsoft.com/office/drawing/2014/main" id="{77DD07FD-DD93-4B7A-9E12-8F9E62F15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9970" y="153104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" name="Picture 430">
            <a:extLst>
              <a:ext uri="{FF2B5EF4-FFF2-40B4-BE49-F238E27FC236}">
                <a16:creationId xmlns:a16="http://schemas.microsoft.com/office/drawing/2014/main" id="{038F664C-7708-404A-AE0C-8E44A4D85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6948" y="153104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2" name="Picture 431">
            <a:extLst>
              <a:ext uri="{FF2B5EF4-FFF2-40B4-BE49-F238E27FC236}">
                <a16:creationId xmlns:a16="http://schemas.microsoft.com/office/drawing/2014/main" id="{0C6F7D1F-4545-4A44-98C7-33B530073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5637" y="153104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5" name="Picture 434">
            <a:extLst>
              <a:ext uri="{FF2B5EF4-FFF2-40B4-BE49-F238E27FC236}">
                <a16:creationId xmlns:a16="http://schemas.microsoft.com/office/drawing/2014/main" id="{2117AFD5-602F-462A-9840-7EB485782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0883" y="153680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6" name="Picture 435">
            <a:extLst>
              <a:ext uri="{FF2B5EF4-FFF2-40B4-BE49-F238E27FC236}">
                <a16:creationId xmlns:a16="http://schemas.microsoft.com/office/drawing/2014/main" id="{4C1F136B-4207-4E7E-876A-0AAA10693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7282" y="153680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7" name="Picture 436">
            <a:extLst>
              <a:ext uri="{FF2B5EF4-FFF2-40B4-BE49-F238E27FC236}">
                <a16:creationId xmlns:a16="http://schemas.microsoft.com/office/drawing/2014/main" id="{B713A592-021D-4624-A18B-A66BDB775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3681" y="153736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5D0974C8-E3F9-4EAD-95C4-E5272A995B6D}"/>
              </a:ext>
            </a:extLst>
          </p:cNvPr>
          <p:cNvSpPr/>
          <p:nvPr/>
        </p:nvSpPr>
        <p:spPr>
          <a:xfrm>
            <a:off x="10241708" y="421871"/>
            <a:ext cx="1423279" cy="57590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C09CF4A-8855-4699-BEB8-A11A4B4A26FE}"/>
              </a:ext>
            </a:extLst>
          </p:cNvPr>
          <p:cNvSpPr txBox="1"/>
          <p:nvPr/>
        </p:nvSpPr>
        <p:spPr>
          <a:xfrm>
            <a:off x="10269565" y="407352"/>
            <a:ext cx="1614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grpSp>
        <p:nvGrpSpPr>
          <p:cNvPr id="1417" name="Group 1416">
            <a:extLst>
              <a:ext uri="{FF2B5EF4-FFF2-40B4-BE49-F238E27FC236}">
                <a16:creationId xmlns:a16="http://schemas.microsoft.com/office/drawing/2014/main" id="{1CBAF54E-DAFD-413B-87A4-F646A0F12BC6}"/>
              </a:ext>
            </a:extLst>
          </p:cNvPr>
          <p:cNvGrpSpPr/>
          <p:nvPr/>
        </p:nvGrpSpPr>
        <p:grpSpPr>
          <a:xfrm rot="10800000">
            <a:off x="2340878" y="1532849"/>
            <a:ext cx="1659716" cy="1650947"/>
            <a:chOff x="5820464" y="1376733"/>
            <a:chExt cx="1659716" cy="1650947"/>
          </a:xfrm>
        </p:grpSpPr>
        <p:grpSp>
          <p:nvGrpSpPr>
            <p:cNvPr id="1418" name="Group 1417">
              <a:extLst>
                <a:ext uri="{FF2B5EF4-FFF2-40B4-BE49-F238E27FC236}">
                  <a16:creationId xmlns:a16="http://schemas.microsoft.com/office/drawing/2014/main" id="{0E115287-9B6D-4AC8-803F-3B12F50A6449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423" name="Group 56">
                <a:extLst>
                  <a:ext uri="{FF2B5EF4-FFF2-40B4-BE49-F238E27FC236}">
                    <a16:creationId xmlns:a16="http://schemas.microsoft.com/office/drawing/2014/main" id="{28C61F3B-5D7E-4A94-BD4E-C44CBB1F2577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23" name="Picture 14">
                  <a:extLst>
                    <a:ext uri="{FF2B5EF4-FFF2-40B4-BE49-F238E27FC236}">
                      <a16:creationId xmlns:a16="http://schemas.microsoft.com/office/drawing/2014/main" id="{2DAB940A-6F30-40BF-BBBC-886756D5D7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4" name="Picture 15">
                  <a:extLst>
                    <a:ext uri="{FF2B5EF4-FFF2-40B4-BE49-F238E27FC236}">
                      <a16:creationId xmlns:a16="http://schemas.microsoft.com/office/drawing/2014/main" id="{F31F30C5-E520-4053-AE08-94942C911F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5" name="Picture 16">
                  <a:extLst>
                    <a:ext uri="{FF2B5EF4-FFF2-40B4-BE49-F238E27FC236}">
                      <a16:creationId xmlns:a16="http://schemas.microsoft.com/office/drawing/2014/main" id="{3CCA0D78-074C-4A99-A1F5-ED17B4F46B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6" name="Picture 17">
                  <a:extLst>
                    <a:ext uri="{FF2B5EF4-FFF2-40B4-BE49-F238E27FC236}">
                      <a16:creationId xmlns:a16="http://schemas.microsoft.com/office/drawing/2014/main" id="{D98B39E8-51BA-4FA4-8A84-E7C66DBE5C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7" name="Picture 18">
                  <a:extLst>
                    <a:ext uri="{FF2B5EF4-FFF2-40B4-BE49-F238E27FC236}">
                      <a16:creationId xmlns:a16="http://schemas.microsoft.com/office/drawing/2014/main" id="{6A98C123-4D2B-49A5-911E-AC4BBCD226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8" name="Picture 19">
                  <a:extLst>
                    <a:ext uri="{FF2B5EF4-FFF2-40B4-BE49-F238E27FC236}">
                      <a16:creationId xmlns:a16="http://schemas.microsoft.com/office/drawing/2014/main" id="{42BB47B4-CE4C-4D99-8465-1792CFD63E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9" name="Picture 20">
                  <a:extLst>
                    <a:ext uri="{FF2B5EF4-FFF2-40B4-BE49-F238E27FC236}">
                      <a16:creationId xmlns:a16="http://schemas.microsoft.com/office/drawing/2014/main" id="{544F0A06-9E8C-42A0-9028-2B6C25536D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0" name="Picture 21">
                  <a:extLst>
                    <a:ext uri="{FF2B5EF4-FFF2-40B4-BE49-F238E27FC236}">
                      <a16:creationId xmlns:a16="http://schemas.microsoft.com/office/drawing/2014/main" id="{3FA41A71-041C-4CD9-A434-263519E007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1" name="Picture 22">
                  <a:extLst>
                    <a:ext uri="{FF2B5EF4-FFF2-40B4-BE49-F238E27FC236}">
                      <a16:creationId xmlns:a16="http://schemas.microsoft.com/office/drawing/2014/main" id="{50FA7EB2-9FC4-461F-ACA8-059B7E3638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2" name="Picture 23">
                  <a:extLst>
                    <a:ext uri="{FF2B5EF4-FFF2-40B4-BE49-F238E27FC236}">
                      <a16:creationId xmlns:a16="http://schemas.microsoft.com/office/drawing/2014/main" id="{803BE6A6-F27B-4DF6-BE08-FE5E8A8D75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4" name="Group 56">
                <a:extLst>
                  <a:ext uri="{FF2B5EF4-FFF2-40B4-BE49-F238E27FC236}">
                    <a16:creationId xmlns:a16="http://schemas.microsoft.com/office/drawing/2014/main" id="{B7554247-F96F-48D7-919F-B5B51B35CE44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13" name="Picture 14">
                  <a:extLst>
                    <a:ext uri="{FF2B5EF4-FFF2-40B4-BE49-F238E27FC236}">
                      <a16:creationId xmlns:a16="http://schemas.microsoft.com/office/drawing/2014/main" id="{3C779296-EE14-41A9-8428-4C199602E9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4" name="Picture 15">
                  <a:extLst>
                    <a:ext uri="{FF2B5EF4-FFF2-40B4-BE49-F238E27FC236}">
                      <a16:creationId xmlns:a16="http://schemas.microsoft.com/office/drawing/2014/main" id="{DAD1CE5C-0C42-427C-B3E2-C4A7661755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5" name="Picture 16">
                  <a:extLst>
                    <a:ext uri="{FF2B5EF4-FFF2-40B4-BE49-F238E27FC236}">
                      <a16:creationId xmlns:a16="http://schemas.microsoft.com/office/drawing/2014/main" id="{501FBBC1-FEEA-40C3-A02E-2182B9A70E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6" name="Picture 17">
                  <a:extLst>
                    <a:ext uri="{FF2B5EF4-FFF2-40B4-BE49-F238E27FC236}">
                      <a16:creationId xmlns:a16="http://schemas.microsoft.com/office/drawing/2014/main" id="{78CCECA2-2E86-4345-8138-17E435ED0E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7" name="Picture 18">
                  <a:extLst>
                    <a:ext uri="{FF2B5EF4-FFF2-40B4-BE49-F238E27FC236}">
                      <a16:creationId xmlns:a16="http://schemas.microsoft.com/office/drawing/2014/main" id="{05A50124-6885-4E3F-B2A3-0BCB1770C4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8" name="Picture 19">
                  <a:extLst>
                    <a:ext uri="{FF2B5EF4-FFF2-40B4-BE49-F238E27FC236}">
                      <a16:creationId xmlns:a16="http://schemas.microsoft.com/office/drawing/2014/main" id="{5078C43E-EC48-44D9-8BE7-BF91CCB28C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9" name="Picture 20">
                  <a:extLst>
                    <a:ext uri="{FF2B5EF4-FFF2-40B4-BE49-F238E27FC236}">
                      <a16:creationId xmlns:a16="http://schemas.microsoft.com/office/drawing/2014/main" id="{F1DB1389-A3FD-4A4D-A475-BFFF684E6F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0" name="Picture 21">
                  <a:extLst>
                    <a:ext uri="{FF2B5EF4-FFF2-40B4-BE49-F238E27FC236}">
                      <a16:creationId xmlns:a16="http://schemas.microsoft.com/office/drawing/2014/main" id="{F7A71DB0-4B75-4D6B-B2C4-216652AFFA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1" name="Picture 22">
                  <a:extLst>
                    <a:ext uri="{FF2B5EF4-FFF2-40B4-BE49-F238E27FC236}">
                      <a16:creationId xmlns:a16="http://schemas.microsoft.com/office/drawing/2014/main" id="{9E348802-C777-46CF-BE04-9D570C486A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22" name="Picture 23">
                  <a:extLst>
                    <a:ext uri="{FF2B5EF4-FFF2-40B4-BE49-F238E27FC236}">
                      <a16:creationId xmlns:a16="http://schemas.microsoft.com/office/drawing/2014/main" id="{0FEC8EEF-9D1E-4A6E-A61C-2BF4F465AC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5" name="Group 56">
                <a:extLst>
                  <a:ext uri="{FF2B5EF4-FFF2-40B4-BE49-F238E27FC236}">
                    <a16:creationId xmlns:a16="http://schemas.microsoft.com/office/drawing/2014/main" id="{3D9CE3B3-B077-4940-B143-136CBFBABDA6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03" name="Picture 14">
                  <a:extLst>
                    <a:ext uri="{FF2B5EF4-FFF2-40B4-BE49-F238E27FC236}">
                      <a16:creationId xmlns:a16="http://schemas.microsoft.com/office/drawing/2014/main" id="{6AA15250-7973-4B3F-ACCC-7381340CD2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4" name="Picture 15">
                  <a:extLst>
                    <a:ext uri="{FF2B5EF4-FFF2-40B4-BE49-F238E27FC236}">
                      <a16:creationId xmlns:a16="http://schemas.microsoft.com/office/drawing/2014/main" id="{46918502-0E3E-4F99-B311-5BFC52A65E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5" name="Picture 16">
                  <a:extLst>
                    <a:ext uri="{FF2B5EF4-FFF2-40B4-BE49-F238E27FC236}">
                      <a16:creationId xmlns:a16="http://schemas.microsoft.com/office/drawing/2014/main" id="{BC2B50FD-810D-470B-8458-47D06BB54C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6" name="Picture 17">
                  <a:extLst>
                    <a:ext uri="{FF2B5EF4-FFF2-40B4-BE49-F238E27FC236}">
                      <a16:creationId xmlns:a16="http://schemas.microsoft.com/office/drawing/2014/main" id="{CABAAA16-3CF4-43BB-A7CD-6476A278B3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7" name="Picture 18">
                  <a:extLst>
                    <a:ext uri="{FF2B5EF4-FFF2-40B4-BE49-F238E27FC236}">
                      <a16:creationId xmlns:a16="http://schemas.microsoft.com/office/drawing/2014/main" id="{F55A4D1B-B7EF-4968-9CDD-83A2219A07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8" name="Picture 19">
                  <a:extLst>
                    <a:ext uri="{FF2B5EF4-FFF2-40B4-BE49-F238E27FC236}">
                      <a16:creationId xmlns:a16="http://schemas.microsoft.com/office/drawing/2014/main" id="{DE22DF34-BFBB-4EC1-A534-97D3C48397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9" name="Picture 20">
                  <a:extLst>
                    <a:ext uri="{FF2B5EF4-FFF2-40B4-BE49-F238E27FC236}">
                      <a16:creationId xmlns:a16="http://schemas.microsoft.com/office/drawing/2014/main" id="{C5B9336E-3ED3-40C8-9676-5F0CDC0DDF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0" name="Picture 21">
                  <a:extLst>
                    <a:ext uri="{FF2B5EF4-FFF2-40B4-BE49-F238E27FC236}">
                      <a16:creationId xmlns:a16="http://schemas.microsoft.com/office/drawing/2014/main" id="{8F13C51C-EC92-440C-B88E-843E18B40F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1" name="Picture 22">
                  <a:extLst>
                    <a:ext uri="{FF2B5EF4-FFF2-40B4-BE49-F238E27FC236}">
                      <a16:creationId xmlns:a16="http://schemas.microsoft.com/office/drawing/2014/main" id="{FA30A4EF-ADE0-47A4-995B-FD2C09BABB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12" name="Picture 23">
                  <a:extLst>
                    <a:ext uri="{FF2B5EF4-FFF2-40B4-BE49-F238E27FC236}">
                      <a16:creationId xmlns:a16="http://schemas.microsoft.com/office/drawing/2014/main" id="{38B675F5-A5CF-4D0D-B1DA-CBBC40ACD9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6" name="Group 56">
                <a:extLst>
                  <a:ext uri="{FF2B5EF4-FFF2-40B4-BE49-F238E27FC236}">
                    <a16:creationId xmlns:a16="http://schemas.microsoft.com/office/drawing/2014/main" id="{599422D5-457B-4493-B1DC-0D0A61660F7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93" name="Picture 14">
                  <a:extLst>
                    <a:ext uri="{FF2B5EF4-FFF2-40B4-BE49-F238E27FC236}">
                      <a16:creationId xmlns:a16="http://schemas.microsoft.com/office/drawing/2014/main" id="{8A1F860D-8B01-44E8-A58F-FF70F4A9F8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4" name="Picture 15">
                  <a:extLst>
                    <a:ext uri="{FF2B5EF4-FFF2-40B4-BE49-F238E27FC236}">
                      <a16:creationId xmlns:a16="http://schemas.microsoft.com/office/drawing/2014/main" id="{3B20693B-1DB4-4E26-BAD1-598AEDBBCA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5" name="Picture 16">
                  <a:extLst>
                    <a:ext uri="{FF2B5EF4-FFF2-40B4-BE49-F238E27FC236}">
                      <a16:creationId xmlns:a16="http://schemas.microsoft.com/office/drawing/2014/main" id="{366A89A2-E968-4F5F-A90B-F3D2AD3662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6" name="Picture 17">
                  <a:extLst>
                    <a:ext uri="{FF2B5EF4-FFF2-40B4-BE49-F238E27FC236}">
                      <a16:creationId xmlns:a16="http://schemas.microsoft.com/office/drawing/2014/main" id="{0D400B8D-2DE6-4599-9A28-29DDF7A395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7" name="Picture 18">
                  <a:extLst>
                    <a:ext uri="{FF2B5EF4-FFF2-40B4-BE49-F238E27FC236}">
                      <a16:creationId xmlns:a16="http://schemas.microsoft.com/office/drawing/2014/main" id="{1845C41B-5FB2-4916-B7E7-C2DBA07D54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8" name="Picture 19">
                  <a:extLst>
                    <a:ext uri="{FF2B5EF4-FFF2-40B4-BE49-F238E27FC236}">
                      <a16:creationId xmlns:a16="http://schemas.microsoft.com/office/drawing/2014/main" id="{84B4F531-410D-4BD7-8FDE-72ED4D0B68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9" name="Picture 20">
                  <a:extLst>
                    <a:ext uri="{FF2B5EF4-FFF2-40B4-BE49-F238E27FC236}">
                      <a16:creationId xmlns:a16="http://schemas.microsoft.com/office/drawing/2014/main" id="{4A474AE6-9D4F-4441-907D-CE29CEAD5B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0" name="Picture 21">
                  <a:extLst>
                    <a:ext uri="{FF2B5EF4-FFF2-40B4-BE49-F238E27FC236}">
                      <a16:creationId xmlns:a16="http://schemas.microsoft.com/office/drawing/2014/main" id="{A1D71BBD-FAC9-49D8-885A-CE0F58A6D1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1" name="Picture 22">
                  <a:extLst>
                    <a:ext uri="{FF2B5EF4-FFF2-40B4-BE49-F238E27FC236}">
                      <a16:creationId xmlns:a16="http://schemas.microsoft.com/office/drawing/2014/main" id="{262B7EB7-0409-48BE-8DE4-A358EFC973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02" name="Picture 23">
                  <a:extLst>
                    <a:ext uri="{FF2B5EF4-FFF2-40B4-BE49-F238E27FC236}">
                      <a16:creationId xmlns:a16="http://schemas.microsoft.com/office/drawing/2014/main" id="{34443457-1EEB-4C31-9559-FAE454CC2F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7" name="Group 56">
                <a:extLst>
                  <a:ext uri="{FF2B5EF4-FFF2-40B4-BE49-F238E27FC236}">
                    <a16:creationId xmlns:a16="http://schemas.microsoft.com/office/drawing/2014/main" id="{C5FB3B76-4D6A-4218-B10F-58D5C81A005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83" name="Picture 14">
                  <a:extLst>
                    <a:ext uri="{FF2B5EF4-FFF2-40B4-BE49-F238E27FC236}">
                      <a16:creationId xmlns:a16="http://schemas.microsoft.com/office/drawing/2014/main" id="{E1F73FDE-ABA2-4904-85CD-CCD8F4681E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4" name="Picture 15">
                  <a:extLst>
                    <a:ext uri="{FF2B5EF4-FFF2-40B4-BE49-F238E27FC236}">
                      <a16:creationId xmlns:a16="http://schemas.microsoft.com/office/drawing/2014/main" id="{BF77386A-C6DB-4823-BD62-60071AB12B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5" name="Picture 16">
                  <a:extLst>
                    <a:ext uri="{FF2B5EF4-FFF2-40B4-BE49-F238E27FC236}">
                      <a16:creationId xmlns:a16="http://schemas.microsoft.com/office/drawing/2014/main" id="{5F5773A3-92D1-44D5-88E1-D37338AA1E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6" name="Picture 17">
                  <a:extLst>
                    <a:ext uri="{FF2B5EF4-FFF2-40B4-BE49-F238E27FC236}">
                      <a16:creationId xmlns:a16="http://schemas.microsoft.com/office/drawing/2014/main" id="{E058FEBE-8AC7-46DF-B129-F5C8AC0072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7" name="Picture 18">
                  <a:extLst>
                    <a:ext uri="{FF2B5EF4-FFF2-40B4-BE49-F238E27FC236}">
                      <a16:creationId xmlns:a16="http://schemas.microsoft.com/office/drawing/2014/main" id="{B263B547-CA3A-4A72-B5AB-F056DEAB6C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8" name="Picture 19">
                  <a:extLst>
                    <a:ext uri="{FF2B5EF4-FFF2-40B4-BE49-F238E27FC236}">
                      <a16:creationId xmlns:a16="http://schemas.microsoft.com/office/drawing/2014/main" id="{9D8643C5-55FB-4F63-934E-F339C8AABF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9" name="Picture 20">
                  <a:extLst>
                    <a:ext uri="{FF2B5EF4-FFF2-40B4-BE49-F238E27FC236}">
                      <a16:creationId xmlns:a16="http://schemas.microsoft.com/office/drawing/2014/main" id="{897D4F75-F587-4FD5-9970-D4AB8EE207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0" name="Picture 21">
                  <a:extLst>
                    <a:ext uri="{FF2B5EF4-FFF2-40B4-BE49-F238E27FC236}">
                      <a16:creationId xmlns:a16="http://schemas.microsoft.com/office/drawing/2014/main" id="{ABBBE7EC-B872-435E-8A31-2AE4DF2C50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1" name="Picture 22">
                  <a:extLst>
                    <a:ext uri="{FF2B5EF4-FFF2-40B4-BE49-F238E27FC236}">
                      <a16:creationId xmlns:a16="http://schemas.microsoft.com/office/drawing/2014/main" id="{993007FD-8304-4302-8AE8-C08C8DD808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92" name="Picture 23">
                  <a:extLst>
                    <a:ext uri="{FF2B5EF4-FFF2-40B4-BE49-F238E27FC236}">
                      <a16:creationId xmlns:a16="http://schemas.microsoft.com/office/drawing/2014/main" id="{23D28D65-0263-4910-9E14-AA7FCD0AE0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8" name="Group 56">
                <a:extLst>
                  <a:ext uri="{FF2B5EF4-FFF2-40B4-BE49-F238E27FC236}">
                    <a16:creationId xmlns:a16="http://schemas.microsoft.com/office/drawing/2014/main" id="{467F9C94-2945-4FE6-A3E5-D110974B2FE1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73" name="Picture 14">
                  <a:extLst>
                    <a:ext uri="{FF2B5EF4-FFF2-40B4-BE49-F238E27FC236}">
                      <a16:creationId xmlns:a16="http://schemas.microsoft.com/office/drawing/2014/main" id="{373CE5F4-2139-4D54-9D93-4F79EA7895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4" name="Picture 15">
                  <a:extLst>
                    <a:ext uri="{FF2B5EF4-FFF2-40B4-BE49-F238E27FC236}">
                      <a16:creationId xmlns:a16="http://schemas.microsoft.com/office/drawing/2014/main" id="{FCD9A905-748E-4120-AA8B-57EF419D28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5" name="Picture 16">
                  <a:extLst>
                    <a:ext uri="{FF2B5EF4-FFF2-40B4-BE49-F238E27FC236}">
                      <a16:creationId xmlns:a16="http://schemas.microsoft.com/office/drawing/2014/main" id="{40122E34-09ED-49B4-B0C5-9E6934F550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6" name="Picture 17">
                  <a:extLst>
                    <a:ext uri="{FF2B5EF4-FFF2-40B4-BE49-F238E27FC236}">
                      <a16:creationId xmlns:a16="http://schemas.microsoft.com/office/drawing/2014/main" id="{37F84D44-13BB-46B4-98A3-704EB4CC3A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7" name="Picture 18">
                  <a:extLst>
                    <a:ext uri="{FF2B5EF4-FFF2-40B4-BE49-F238E27FC236}">
                      <a16:creationId xmlns:a16="http://schemas.microsoft.com/office/drawing/2014/main" id="{EB38559A-2D81-4954-8F3B-221058919E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8" name="Picture 19">
                  <a:extLst>
                    <a:ext uri="{FF2B5EF4-FFF2-40B4-BE49-F238E27FC236}">
                      <a16:creationId xmlns:a16="http://schemas.microsoft.com/office/drawing/2014/main" id="{CB707D44-A7D6-4325-8680-B1BF700E0F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9" name="Picture 20">
                  <a:extLst>
                    <a:ext uri="{FF2B5EF4-FFF2-40B4-BE49-F238E27FC236}">
                      <a16:creationId xmlns:a16="http://schemas.microsoft.com/office/drawing/2014/main" id="{6A6EBCB9-8AB8-486F-B67D-BE944741D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0" name="Picture 21">
                  <a:extLst>
                    <a:ext uri="{FF2B5EF4-FFF2-40B4-BE49-F238E27FC236}">
                      <a16:creationId xmlns:a16="http://schemas.microsoft.com/office/drawing/2014/main" id="{EFD2DFC7-869D-493B-8C4B-40F00865A1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1" name="Picture 22">
                  <a:extLst>
                    <a:ext uri="{FF2B5EF4-FFF2-40B4-BE49-F238E27FC236}">
                      <a16:creationId xmlns:a16="http://schemas.microsoft.com/office/drawing/2014/main" id="{B831845E-C254-4D2F-8AE2-38B71F14A9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2" name="Picture 23">
                  <a:extLst>
                    <a:ext uri="{FF2B5EF4-FFF2-40B4-BE49-F238E27FC236}">
                      <a16:creationId xmlns:a16="http://schemas.microsoft.com/office/drawing/2014/main" id="{44BB9674-828F-4595-8A03-9B2C777036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29" name="Group 56">
                <a:extLst>
                  <a:ext uri="{FF2B5EF4-FFF2-40B4-BE49-F238E27FC236}">
                    <a16:creationId xmlns:a16="http://schemas.microsoft.com/office/drawing/2014/main" id="{8B9FDB3B-EF15-4F6F-BCB1-B56765957D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63" name="Picture 14">
                  <a:extLst>
                    <a:ext uri="{FF2B5EF4-FFF2-40B4-BE49-F238E27FC236}">
                      <a16:creationId xmlns:a16="http://schemas.microsoft.com/office/drawing/2014/main" id="{B6DB309C-E3B1-4087-849C-73377ECFB2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4" name="Picture 15">
                  <a:extLst>
                    <a:ext uri="{FF2B5EF4-FFF2-40B4-BE49-F238E27FC236}">
                      <a16:creationId xmlns:a16="http://schemas.microsoft.com/office/drawing/2014/main" id="{4660496E-DA53-4869-8AFC-3D99FA0F62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5" name="Picture 16">
                  <a:extLst>
                    <a:ext uri="{FF2B5EF4-FFF2-40B4-BE49-F238E27FC236}">
                      <a16:creationId xmlns:a16="http://schemas.microsoft.com/office/drawing/2014/main" id="{4665935E-5A7A-4710-B0C8-C494222C62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6" name="Picture 17">
                  <a:extLst>
                    <a:ext uri="{FF2B5EF4-FFF2-40B4-BE49-F238E27FC236}">
                      <a16:creationId xmlns:a16="http://schemas.microsoft.com/office/drawing/2014/main" id="{E3A27B2E-4BA9-4496-8D6A-649BFDE91E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7" name="Picture 18">
                  <a:extLst>
                    <a:ext uri="{FF2B5EF4-FFF2-40B4-BE49-F238E27FC236}">
                      <a16:creationId xmlns:a16="http://schemas.microsoft.com/office/drawing/2014/main" id="{D14AEF48-543F-4688-B049-91B003C1A6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8" name="Picture 19">
                  <a:extLst>
                    <a:ext uri="{FF2B5EF4-FFF2-40B4-BE49-F238E27FC236}">
                      <a16:creationId xmlns:a16="http://schemas.microsoft.com/office/drawing/2014/main" id="{1C51E9D4-ECD2-4061-BAD3-0B235CE004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9" name="Picture 20">
                  <a:extLst>
                    <a:ext uri="{FF2B5EF4-FFF2-40B4-BE49-F238E27FC236}">
                      <a16:creationId xmlns:a16="http://schemas.microsoft.com/office/drawing/2014/main" id="{7976BBF1-AAF3-42D6-A578-D3659258E6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0" name="Picture 21">
                  <a:extLst>
                    <a:ext uri="{FF2B5EF4-FFF2-40B4-BE49-F238E27FC236}">
                      <a16:creationId xmlns:a16="http://schemas.microsoft.com/office/drawing/2014/main" id="{9EB22069-57EB-4A8A-8783-58B550861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1" name="Picture 22">
                  <a:extLst>
                    <a:ext uri="{FF2B5EF4-FFF2-40B4-BE49-F238E27FC236}">
                      <a16:creationId xmlns:a16="http://schemas.microsoft.com/office/drawing/2014/main" id="{5061FFBA-7A5F-4A46-B81A-E5B69EA9A5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2" name="Picture 23">
                  <a:extLst>
                    <a:ext uri="{FF2B5EF4-FFF2-40B4-BE49-F238E27FC236}">
                      <a16:creationId xmlns:a16="http://schemas.microsoft.com/office/drawing/2014/main" id="{ABDFC58F-EACA-42A7-9371-DBC944D1B5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0" name="Group 56">
                <a:extLst>
                  <a:ext uri="{FF2B5EF4-FFF2-40B4-BE49-F238E27FC236}">
                    <a16:creationId xmlns:a16="http://schemas.microsoft.com/office/drawing/2014/main" id="{F0E66DFF-610E-492C-9DF1-437BB8B771C4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53" name="Picture 14">
                  <a:extLst>
                    <a:ext uri="{FF2B5EF4-FFF2-40B4-BE49-F238E27FC236}">
                      <a16:creationId xmlns:a16="http://schemas.microsoft.com/office/drawing/2014/main" id="{5FDF7C24-950C-4826-B437-987F9E8F21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4" name="Picture 15">
                  <a:extLst>
                    <a:ext uri="{FF2B5EF4-FFF2-40B4-BE49-F238E27FC236}">
                      <a16:creationId xmlns:a16="http://schemas.microsoft.com/office/drawing/2014/main" id="{4D78EFCD-25A3-433C-AEC4-CDD443FE61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5" name="Picture 16">
                  <a:extLst>
                    <a:ext uri="{FF2B5EF4-FFF2-40B4-BE49-F238E27FC236}">
                      <a16:creationId xmlns:a16="http://schemas.microsoft.com/office/drawing/2014/main" id="{8FBD4983-A979-4F9B-9E1B-BC6F94404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6" name="Picture 17">
                  <a:extLst>
                    <a:ext uri="{FF2B5EF4-FFF2-40B4-BE49-F238E27FC236}">
                      <a16:creationId xmlns:a16="http://schemas.microsoft.com/office/drawing/2014/main" id="{033A5AFE-F39A-46D5-A798-6A2D5DDFB0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7" name="Picture 18">
                  <a:extLst>
                    <a:ext uri="{FF2B5EF4-FFF2-40B4-BE49-F238E27FC236}">
                      <a16:creationId xmlns:a16="http://schemas.microsoft.com/office/drawing/2014/main" id="{131F7D56-BBA1-42A5-AC9C-D876886247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8" name="Picture 19">
                  <a:extLst>
                    <a:ext uri="{FF2B5EF4-FFF2-40B4-BE49-F238E27FC236}">
                      <a16:creationId xmlns:a16="http://schemas.microsoft.com/office/drawing/2014/main" id="{00842A28-A4A8-4B4A-A89B-00F448D495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9" name="Picture 20">
                  <a:extLst>
                    <a:ext uri="{FF2B5EF4-FFF2-40B4-BE49-F238E27FC236}">
                      <a16:creationId xmlns:a16="http://schemas.microsoft.com/office/drawing/2014/main" id="{0B658CFC-EF98-4B15-B583-75F4733055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0" name="Picture 21">
                  <a:extLst>
                    <a:ext uri="{FF2B5EF4-FFF2-40B4-BE49-F238E27FC236}">
                      <a16:creationId xmlns:a16="http://schemas.microsoft.com/office/drawing/2014/main" id="{C5D13228-8A32-46B6-9C09-6D7516F7D9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1" name="Picture 22">
                  <a:extLst>
                    <a:ext uri="{FF2B5EF4-FFF2-40B4-BE49-F238E27FC236}">
                      <a16:creationId xmlns:a16="http://schemas.microsoft.com/office/drawing/2014/main" id="{4248C247-A7BE-4109-816E-49AC08867A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2" name="Picture 23">
                  <a:extLst>
                    <a:ext uri="{FF2B5EF4-FFF2-40B4-BE49-F238E27FC236}">
                      <a16:creationId xmlns:a16="http://schemas.microsoft.com/office/drawing/2014/main" id="{96F542A0-AAA6-41DC-BB75-58E12CF132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1" name="Group 56">
                <a:extLst>
                  <a:ext uri="{FF2B5EF4-FFF2-40B4-BE49-F238E27FC236}">
                    <a16:creationId xmlns:a16="http://schemas.microsoft.com/office/drawing/2014/main" id="{C0C0853C-2F57-417F-99F4-5DE83E2702A7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43" name="Picture 14">
                  <a:extLst>
                    <a:ext uri="{FF2B5EF4-FFF2-40B4-BE49-F238E27FC236}">
                      <a16:creationId xmlns:a16="http://schemas.microsoft.com/office/drawing/2014/main" id="{5F744C27-D2CC-457B-A0B6-489D4C8EF3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4" name="Picture 15">
                  <a:extLst>
                    <a:ext uri="{FF2B5EF4-FFF2-40B4-BE49-F238E27FC236}">
                      <a16:creationId xmlns:a16="http://schemas.microsoft.com/office/drawing/2014/main" id="{2E44E908-AE29-49AA-98F0-94CA980213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5" name="Picture 16">
                  <a:extLst>
                    <a:ext uri="{FF2B5EF4-FFF2-40B4-BE49-F238E27FC236}">
                      <a16:creationId xmlns:a16="http://schemas.microsoft.com/office/drawing/2014/main" id="{9D3D9A4A-70E4-41A0-B4E6-7186EC8C11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6" name="Picture 17">
                  <a:extLst>
                    <a:ext uri="{FF2B5EF4-FFF2-40B4-BE49-F238E27FC236}">
                      <a16:creationId xmlns:a16="http://schemas.microsoft.com/office/drawing/2014/main" id="{DD45B39F-737C-4AAC-9570-74013C5BAD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7" name="Picture 18">
                  <a:extLst>
                    <a:ext uri="{FF2B5EF4-FFF2-40B4-BE49-F238E27FC236}">
                      <a16:creationId xmlns:a16="http://schemas.microsoft.com/office/drawing/2014/main" id="{B6C58550-27C9-404A-AF67-1F2FEE8574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8" name="Picture 19">
                  <a:extLst>
                    <a:ext uri="{FF2B5EF4-FFF2-40B4-BE49-F238E27FC236}">
                      <a16:creationId xmlns:a16="http://schemas.microsoft.com/office/drawing/2014/main" id="{9E68D316-D518-4CB1-B0AA-0D73F06F0D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9" name="Picture 20">
                  <a:extLst>
                    <a:ext uri="{FF2B5EF4-FFF2-40B4-BE49-F238E27FC236}">
                      <a16:creationId xmlns:a16="http://schemas.microsoft.com/office/drawing/2014/main" id="{FBCF051E-84BA-4BC7-B452-6FFA54135A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0" name="Picture 21">
                  <a:extLst>
                    <a:ext uri="{FF2B5EF4-FFF2-40B4-BE49-F238E27FC236}">
                      <a16:creationId xmlns:a16="http://schemas.microsoft.com/office/drawing/2014/main" id="{FA52DE86-2B20-4B2E-98AD-3805DC1581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1" name="Picture 22">
                  <a:extLst>
                    <a:ext uri="{FF2B5EF4-FFF2-40B4-BE49-F238E27FC236}">
                      <a16:creationId xmlns:a16="http://schemas.microsoft.com/office/drawing/2014/main" id="{4F945086-4775-4B46-92AB-6FF04E78D9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2" name="Picture 23">
                  <a:extLst>
                    <a:ext uri="{FF2B5EF4-FFF2-40B4-BE49-F238E27FC236}">
                      <a16:creationId xmlns:a16="http://schemas.microsoft.com/office/drawing/2014/main" id="{6FB28343-50AF-46BA-8EA4-DA97B9D76E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432" name="Group 56">
                <a:extLst>
                  <a:ext uri="{FF2B5EF4-FFF2-40B4-BE49-F238E27FC236}">
                    <a16:creationId xmlns:a16="http://schemas.microsoft.com/office/drawing/2014/main" id="{50820889-0042-490C-92F1-256CEA87A30C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33" name="Picture 1432">
                  <a:extLst>
                    <a:ext uri="{FF2B5EF4-FFF2-40B4-BE49-F238E27FC236}">
                      <a16:creationId xmlns:a16="http://schemas.microsoft.com/office/drawing/2014/main" id="{D0C54BFA-A9BB-4F87-92F7-03BB94F051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4" name="Picture 1433">
                  <a:extLst>
                    <a:ext uri="{FF2B5EF4-FFF2-40B4-BE49-F238E27FC236}">
                      <a16:creationId xmlns:a16="http://schemas.microsoft.com/office/drawing/2014/main" id="{CDCD3135-05F8-4625-B549-4CC9631A71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5" name="Picture 1434">
                  <a:extLst>
                    <a:ext uri="{FF2B5EF4-FFF2-40B4-BE49-F238E27FC236}">
                      <a16:creationId xmlns:a16="http://schemas.microsoft.com/office/drawing/2014/main" id="{FFD18929-D4BD-4195-81E8-8276928983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6" name="Picture 1435">
                  <a:extLst>
                    <a:ext uri="{FF2B5EF4-FFF2-40B4-BE49-F238E27FC236}">
                      <a16:creationId xmlns:a16="http://schemas.microsoft.com/office/drawing/2014/main" id="{A8A9B1FC-3C3E-4E6D-849F-0A02446662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7" name="Picture 1436">
                  <a:extLst>
                    <a:ext uri="{FF2B5EF4-FFF2-40B4-BE49-F238E27FC236}">
                      <a16:creationId xmlns:a16="http://schemas.microsoft.com/office/drawing/2014/main" id="{E381FA17-629E-469E-9848-12368B5670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8" name="Picture 1437">
                  <a:extLst>
                    <a:ext uri="{FF2B5EF4-FFF2-40B4-BE49-F238E27FC236}">
                      <a16:creationId xmlns:a16="http://schemas.microsoft.com/office/drawing/2014/main" id="{5C25949C-74C2-4C1E-AA85-87B7066CB4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9" name="Picture 1438">
                  <a:extLst>
                    <a:ext uri="{FF2B5EF4-FFF2-40B4-BE49-F238E27FC236}">
                      <a16:creationId xmlns:a16="http://schemas.microsoft.com/office/drawing/2014/main" id="{D55882FA-1538-45A8-A02A-4A915E66D4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0" name="Picture 1439">
                  <a:extLst>
                    <a:ext uri="{FF2B5EF4-FFF2-40B4-BE49-F238E27FC236}">
                      <a16:creationId xmlns:a16="http://schemas.microsoft.com/office/drawing/2014/main" id="{37F3D50D-A6D8-4705-A15E-6D5CE1C038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1" name="Picture 1440">
                  <a:extLst>
                    <a:ext uri="{FF2B5EF4-FFF2-40B4-BE49-F238E27FC236}">
                      <a16:creationId xmlns:a16="http://schemas.microsoft.com/office/drawing/2014/main" id="{FD8AD602-F1F5-494D-83F3-FE4EEDE8A7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2" name="Picture 1441">
                  <a:extLst>
                    <a:ext uri="{FF2B5EF4-FFF2-40B4-BE49-F238E27FC236}">
                      <a16:creationId xmlns:a16="http://schemas.microsoft.com/office/drawing/2014/main" id="{B40A6EA3-F99F-45F6-AE4A-BFFAD912A8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419" name="Flowchart: Data 1418">
              <a:extLst>
                <a:ext uri="{FF2B5EF4-FFF2-40B4-BE49-F238E27FC236}">
                  <a16:creationId xmlns:a16="http://schemas.microsoft.com/office/drawing/2014/main" id="{8FB63217-138C-4C68-8B4C-99000A4D5970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20" name="Flowchart: Data 1419">
              <a:extLst>
                <a:ext uri="{FF2B5EF4-FFF2-40B4-BE49-F238E27FC236}">
                  <a16:creationId xmlns:a16="http://schemas.microsoft.com/office/drawing/2014/main" id="{14827660-5962-491C-9A58-AE85A22F5B30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21" name="Rectangle 1420">
              <a:extLst>
                <a:ext uri="{FF2B5EF4-FFF2-40B4-BE49-F238E27FC236}">
                  <a16:creationId xmlns:a16="http://schemas.microsoft.com/office/drawing/2014/main" id="{9BAC0BE2-AAF5-4242-A380-077A8B7B4453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2" name="Rectangle 1421">
              <a:extLst>
                <a:ext uri="{FF2B5EF4-FFF2-40B4-BE49-F238E27FC236}">
                  <a16:creationId xmlns:a16="http://schemas.microsoft.com/office/drawing/2014/main" id="{31E3E57A-9FDC-471F-9DBE-B51B8D03621C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33" name="Group 1532">
            <a:extLst>
              <a:ext uri="{FF2B5EF4-FFF2-40B4-BE49-F238E27FC236}">
                <a16:creationId xmlns:a16="http://schemas.microsoft.com/office/drawing/2014/main" id="{CCB947A1-63E9-49B2-A548-337E7B47DE32}"/>
              </a:ext>
            </a:extLst>
          </p:cNvPr>
          <p:cNvGrpSpPr/>
          <p:nvPr/>
        </p:nvGrpSpPr>
        <p:grpSpPr>
          <a:xfrm rot="10800000">
            <a:off x="2354385" y="3313326"/>
            <a:ext cx="1659716" cy="1650947"/>
            <a:chOff x="5820464" y="1376733"/>
            <a:chExt cx="1659716" cy="1650947"/>
          </a:xfrm>
        </p:grpSpPr>
        <p:grpSp>
          <p:nvGrpSpPr>
            <p:cNvPr id="1534" name="Group 1533">
              <a:extLst>
                <a:ext uri="{FF2B5EF4-FFF2-40B4-BE49-F238E27FC236}">
                  <a16:creationId xmlns:a16="http://schemas.microsoft.com/office/drawing/2014/main" id="{96027341-C3EF-4288-9BFD-8762E7168FBB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539" name="Group 56">
                <a:extLst>
                  <a:ext uri="{FF2B5EF4-FFF2-40B4-BE49-F238E27FC236}">
                    <a16:creationId xmlns:a16="http://schemas.microsoft.com/office/drawing/2014/main" id="{2BBBAA7E-D0B2-4F47-AB0A-267B6090C036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39" name="Picture 14">
                  <a:extLst>
                    <a:ext uri="{FF2B5EF4-FFF2-40B4-BE49-F238E27FC236}">
                      <a16:creationId xmlns:a16="http://schemas.microsoft.com/office/drawing/2014/main" id="{48F7EBD5-26EA-41A9-A683-FE39B40428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0" name="Picture 15">
                  <a:extLst>
                    <a:ext uri="{FF2B5EF4-FFF2-40B4-BE49-F238E27FC236}">
                      <a16:creationId xmlns:a16="http://schemas.microsoft.com/office/drawing/2014/main" id="{0D6A2D78-B6F6-4D6F-885F-9F3814B163D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1" name="Picture 16">
                  <a:extLst>
                    <a:ext uri="{FF2B5EF4-FFF2-40B4-BE49-F238E27FC236}">
                      <a16:creationId xmlns:a16="http://schemas.microsoft.com/office/drawing/2014/main" id="{BD95F669-A85E-4238-94F4-10AB50D4FC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2" name="Picture 17">
                  <a:extLst>
                    <a:ext uri="{FF2B5EF4-FFF2-40B4-BE49-F238E27FC236}">
                      <a16:creationId xmlns:a16="http://schemas.microsoft.com/office/drawing/2014/main" id="{408938A6-9A6C-41B3-A8AE-E31653B61C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3" name="Picture 18">
                  <a:extLst>
                    <a:ext uri="{FF2B5EF4-FFF2-40B4-BE49-F238E27FC236}">
                      <a16:creationId xmlns:a16="http://schemas.microsoft.com/office/drawing/2014/main" id="{7FF7BF8F-0F58-4BFC-A612-351EDE1A16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4" name="Picture 19">
                  <a:extLst>
                    <a:ext uri="{FF2B5EF4-FFF2-40B4-BE49-F238E27FC236}">
                      <a16:creationId xmlns:a16="http://schemas.microsoft.com/office/drawing/2014/main" id="{3EA1E08E-55DA-43D3-9C3C-0677C382B0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5" name="Picture 20">
                  <a:extLst>
                    <a:ext uri="{FF2B5EF4-FFF2-40B4-BE49-F238E27FC236}">
                      <a16:creationId xmlns:a16="http://schemas.microsoft.com/office/drawing/2014/main" id="{0E4609B3-FAB2-42D7-88F6-BE68609025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6" name="Picture 21">
                  <a:extLst>
                    <a:ext uri="{FF2B5EF4-FFF2-40B4-BE49-F238E27FC236}">
                      <a16:creationId xmlns:a16="http://schemas.microsoft.com/office/drawing/2014/main" id="{B75B5359-1802-4EF1-B545-F1949ABF83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7" name="Picture 22">
                  <a:extLst>
                    <a:ext uri="{FF2B5EF4-FFF2-40B4-BE49-F238E27FC236}">
                      <a16:creationId xmlns:a16="http://schemas.microsoft.com/office/drawing/2014/main" id="{B06ED19B-2B0F-40C9-9D95-3FAC49055F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8" name="Picture 23">
                  <a:extLst>
                    <a:ext uri="{FF2B5EF4-FFF2-40B4-BE49-F238E27FC236}">
                      <a16:creationId xmlns:a16="http://schemas.microsoft.com/office/drawing/2014/main" id="{2C56D6F1-4744-4217-A089-DA0CC8EB27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0" name="Group 56">
                <a:extLst>
                  <a:ext uri="{FF2B5EF4-FFF2-40B4-BE49-F238E27FC236}">
                    <a16:creationId xmlns:a16="http://schemas.microsoft.com/office/drawing/2014/main" id="{1B0CDE5F-5CAE-4E95-A408-EF3B62E37B10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29" name="Picture 14">
                  <a:extLst>
                    <a:ext uri="{FF2B5EF4-FFF2-40B4-BE49-F238E27FC236}">
                      <a16:creationId xmlns:a16="http://schemas.microsoft.com/office/drawing/2014/main" id="{35AEB2E0-3C06-43F2-82D6-3E7D5FF080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0" name="Picture 15">
                  <a:extLst>
                    <a:ext uri="{FF2B5EF4-FFF2-40B4-BE49-F238E27FC236}">
                      <a16:creationId xmlns:a16="http://schemas.microsoft.com/office/drawing/2014/main" id="{295FD2A0-517E-4740-9255-FF7A972C00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1" name="Picture 16">
                  <a:extLst>
                    <a:ext uri="{FF2B5EF4-FFF2-40B4-BE49-F238E27FC236}">
                      <a16:creationId xmlns:a16="http://schemas.microsoft.com/office/drawing/2014/main" id="{543BD035-2107-40D3-87C3-98684A06DA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2" name="Picture 17">
                  <a:extLst>
                    <a:ext uri="{FF2B5EF4-FFF2-40B4-BE49-F238E27FC236}">
                      <a16:creationId xmlns:a16="http://schemas.microsoft.com/office/drawing/2014/main" id="{05DD2EE8-D756-4BBD-BB67-C0D0406D7E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3" name="Picture 18">
                  <a:extLst>
                    <a:ext uri="{FF2B5EF4-FFF2-40B4-BE49-F238E27FC236}">
                      <a16:creationId xmlns:a16="http://schemas.microsoft.com/office/drawing/2014/main" id="{3574C73C-171E-413C-8AAC-0848B901E8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4" name="Picture 19">
                  <a:extLst>
                    <a:ext uri="{FF2B5EF4-FFF2-40B4-BE49-F238E27FC236}">
                      <a16:creationId xmlns:a16="http://schemas.microsoft.com/office/drawing/2014/main" id="{6CC9EE83-2C61-42BD-AB05-51BD655646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5" name="Picture 20">
                  <a:extLst>
                    <a:ext uri="{FF2B5EF4-FFF2-40B4-BE49-F238E27FC236}">
                      <a16:creationId xmlns:a16="http://schemas.microsoft.com/office/drawing/2014/main" id="{D016964C-1842-4009-8C2C-6343EB6109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6" name="Picture 21">
                  <a:extLst>
                    <a:ext uri="{FF2B5EF4-FFF2-40B4-BE49-F238E27FC236}">
                      <a16:creationId xmlns:a16="http://schemas.microsoft.com/office/drawing/2014/main" id="{DB1BD1F9-3F4A-497F-94A2-AE408612A4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7" name="Picture 22">
                  <a:extLst>
                    <a:ext uri="{FF2B5EF4-FFF2-40B4-BE49-F238E27FC236}">
                      <a16:creationId xmlns:a16="http://schemas.microsoft.com/office/drawing/2014/main" id="{C221F77E-DCD7-41FA-81E7-6A2BC1976D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8" name="Picture 23">
                  <a:extLst>
                    <a:ext uri="{FF2B5EF4-FFF2-40B4-BE49-F238E27FC236}">
                      <a16:creationId xmlns:a16="http://schemas.microsoft.com/office/drawing/2014/main" id="{E9B8D745-5B9B-4E6F-BFF3-C978AC029C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1" name="Group 56">
                <a:extLst>
                  <a:ext uri="{FF2B5EF4-FFF2-40B4-BE49-F238E27FC236}">
                    <a16:creationId xmlns:a16="http://schemas.microsoft.com/office/drawing/2014/main" id="{7A634137-5DA7-4F46-9B12-E62C6D8B09E2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19" name="Picture 14">
                  <a:extLst>
                    <a:ext uri="{FF2B5EF4-FFF2-40B4-BE49-F238E27FC236}">
                      <a16:creationId xmlns:a16="http://schemas.microsoft.com/office/drawing/2014/main" id="{CC2B688F-82C4-482C-953B-9E84BE1A52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0" name="Picture 15">
                  <a:extLst>
                    <a:ext uri="{FF2B5EF4-FFF2-40B4-BE49-F238E27FC236}">
                      <a16:creationId xmlns:a16="http://schemas.microsoft.com/office/drawing/2014/main" id="{75243836-DA8B-469F-A0A8-6385E4A54C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1" name="Picture 16">
                  <a:extLst>
                    <a:ext uri="{FF2B5EF4-FFF2-40B4-BE49-F238E27FC236}">
                      <a16:creationId xmlns:a16="http://schemas.microsoft.com/office/drawing/2014/main" id="{11A8FC38-FB89-474C-B54C-59700838DE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2" name="Picture 17">
                  <a:extLst>
                    <a:ext uri="{FF2B5EF4-FFF2-40B4-BE49-F238E27FC236}">
                      <a16:creationId xmlns:a16="http://schemas.microsoft.com/office/drawing/2014/main" id="{CE85CFE6-7A53-4381-91DC-020574A089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3" name="Picture 18">
                  <a:extLst>
                    <a:ext uri="{FF2B5EF4-FFF2-40B4-BE49-F238E27FC236}">
                      <a16:creationId xmlns:a16="http://schemas.microsoft.com/office/drawing/2014/main" id="{285E75C3-9056-4DB1-82DB-753155FB63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4" name="Picture 19">
                  <a:extLst>
                    <a:ext uri="{FF2B5EF4-FFF2-40B4-BE49-F238E27FC236}">
                      <a16:creationId xmlns:a16="http://schemas.microsoft.com/office/drawing/2014/main" id="{5971B4DF-410C-4E49-B7AB-2A4E3B958C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5" name="Picture 20">
                  <a:extLst>
                    <a:ext uri="{FF2B5EF4-FFF2-40B4-BE49-F238E27FC236}">
                      <a16:creationId xmlns:a16="http://schemas.microsoft.com/office/drawing/2014/main" id="{86C7C01A-57D6-4C99-A3AD-B9E07872FF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6" name="Picture 21">
                  <a:extLst>
                    <a:ext uri="{FF2B5EF4-FFF2-40B4-BE49-F238E27FC236}">
                      <a16:creationId xmlns:a16="http://schemas.microsoft.com/office/drawing/2014/main" id="{F4B77678-B772-4AF4-A895-2BEEBDE3AC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7" name="Picture 22">
                  <a:extLst>
                    <a:ext uri="{FF2B5EF4-FFF2-40B4-BE49-F238E27FC236}">
                      <a16:creationId xmlns:a16="http://schemas.microsoft.com/office/drawing/2014/main" id="{782BACB3-76CE-4C10-83AC-B5A96E28CA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8" name="Picture 23">
                  <a:extLst>
                    <a:ext uri="{FF2B5EF4-FFF2-40B4-BE49-F238E27FC236}">
                      <a16:creationId xmlns:a16="http://schemas.microsoft.com/office/drawing/2014/main" id="{67D9E094-69D7-4567-A2A0-5B1A229659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2" name="Group 56">
                <a:extLst>
                  <a:ext uri="{FF2B5EF4-FFF2-40B4-BE49-F238E27FC236}">
                    <a16:creationId xmlns:a16="http://schemas.microsoft.com/office/drawing/2014/main" id="{2ED6C4A7-05E6-4347-876F-06A87D3BEE0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09" name="Picture 14">
                  <a:extLst>
                    <a:ext uri="{FF2B5EF4-FFF2-40B4-BE49-F238E27FC236}">
                      <a16:creationId xmlns:a16="http://schemas.microsoft.com/office/drawing/2014/main" id="{5A71DBCF-8DC9-458A-8993-5FDAC9F4F8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0" name="Picture 15">
                  <a:extLst>
                    <a:ext uri="{FF2B5EF4-FFF2-40B4-BE49-F238E27FC236}">
                      <a16:creationId xmlns:a16="http://schemas.microsoft.com/office/drawing/2014/main" id="{47213DF3-B0D0-4D92-9965-36BCDC8B69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1" name="Picture 16">
                  <a:extLst>
                    <a:ext uri="{FF2B5EF4-FFF2-40B4-BE49-F238E27FC236}">
                      <a16:creationId xmlns:a16="http://schemas.microsoft.com/office/drawing/2014/main" id="{F738CEF3-228B-424C-A808-97677D90FB4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2" name="Picture 17">
                  <a:extLst>
                    <a:ext uri="{FF2B5EF4-FFF2-40B4-BE49-F238E27FC236}">
                      <a16:creationId xmlns:a16="http://schemas.microsoft.com/office/drawing/2014/main" id="{9D3F37A0-CCE4-4243-BC0C-7D8D8B309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3" name="Picture 18">
                  <a:extLst>
                    <a:ext uri="{FF2B5EF4-FFF2-40B4-BE49-F238E27FC236}">
                      <a16:creationId xmlns:a16="http://schemas.microsoft.com/office/drawing/2014/main" id="{A65DFC37-C826-449B-9DDD-1C119FFCAD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4" name="Picture 19">
                  <a:extLst>
                    <a:ext uri="{FF2B5EF4-FFF2-40B4-BE49-F238E27FC236}">
                      <a16:creationId xmlns:a16="http://schemas.microsoft.com/office/drawing/2014/main" id="{14B49DE2-ACF0-4586-9E15-531152F96B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5" name="Picture 20">
                  <a:extLst>
                    <a:ext uri="{FF2B5EF4-FFF2-40B4-BE49-F238E27FC236}">
                      <a16:creationId xmlns:a16="http://schemas.microsoft.com/office/drawing/2014/main" id="{BCE007A5-8B5E-47AC-9DA1-E501471356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6" name="Picture 21">
                  <a:extLst>
                    <a:ext uri="{FF2B5EF4-FFF2-40B4-BE49-F238E27FC236}">
                      <a16:creationId xmlns:a16="http://schemas.microsoft.com/office/drawing/2014/main" id="{666B0935-C108-46FC-9BB4-F2EDD7350E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7" name="Picture 22">
                  <a:extLst>
                    <a:ext uri="{FF2B5EF4-FFF2-40B4-BE49-F238E27FC236}">
                      <a16:creationId xmlns:a16="http://schemas.microsoft.com/office/drawing/2014/main" id="{1389C83F-D24E-4122-82A4-9FC05539FD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8" name="Picture 23">
                  <a:extLst>
                    <a:ext uri="{FF2B5EF4-FFF2-40B4-BE49-F238E27FC236}">
                      <a16:creationId xmlns:a16="http://schemas.microsoft.com/office/drawing/2014/main" id="{C869760C-33FD-47A7-BDD5-849506EA7E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3" name="Group 56">
                <a:extLst>
                  <a:ext uri="{FF2B5EF4-FFF2-40B4-BE49-F238E27FC236}">
                    <a16:creationId xmlns:a16="http://schemas.microsoft.com/office/drawing/2014/main" id="{7A853DA9-5325-4BFC-8A07-0CF9969F6CC1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99" name="Picture 14">
                  <a:extLst>
                    <a:ext uri="{FF2B5EF4-FFF2-40B4-BE49-F238E27FC236}">
                      <a16:creationId xmlns:a16="http://schemas.microsoft.com/office/drawing/2014/main" id="{2D803114-C4BB-4181-86F5-9B13AAA706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0" name="Picture 15">
                  <a:extLst>
                    <a:ext uri="{FF2B5EF4-FFF2-40B4-BE49-F238E27FC236}">
                      <a16:creationId xmlns:a16="http://schemas.microsoft.com/office/drawing/2014/main" id="{BFCA1BAE-3377-4E9C-A456-7AF073A7D6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1" name="Picture 16">
                  <a:extLst>
                    <a:ext uri="{FF2B5EF4-FFF2-40B4-BE49-F238E27FC236}">
                      <a16:creationId xmlns:a16="http://schemas.microsoft.com/office/drawing/2014/main" id="{E981D5A1-B0A4-4472-9138-9AB2D6DDD5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2" name="Picture 17">
                  <a:extLst>
                    <a:ext uri="{FF2B5EF4-FFF2-40B4-BE49-F238E27FC236}">
                      <a16:creationId xmlns:a16="http://schemas.microsoft.com/office/drawing/2014/main" id="{7CAA25C9-69AF-459C-8610-8B186C903D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3" name="Picture 18">
                  <a:extLst>
                    <a:ext uri="{FF2B5EF4-FFF2-40B4-BE49-F238E27FC236}">
                      <a16:creationId xmlns:a16="http://schemas.microsoft.com/office/drawing/2014/main" id="{BD00AA1F-A271-48F0-B803-B832D2AA7A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4" name="Picture 19">
                  <a:extLst>
                    <a:ext uri="{FF2B5EF4-FFF2-40B4-BE49-F238E27FC236}">
                      <a16:creationId xmlns:a16="http://schemas.microsoft.com/office/drawing/2014/main" id="{CE328573-F667-4F2E-8DD3-0FC18FC119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5" name="Picture 20">
                  <a:extLst>
                    <a:ext uri="{FF2B5EF4-FFF2-40B4-BE49-F238E27FC236}">
                      <a16:creationId xmlns:a16="http://schemas.microsoft.com/office/drawing/2014/main" id="{B40BE4FC-A3A0-4F69-9C04-E3E0D6F3DE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6" name="Picture 21">
                  <a:extLst>
                    <a:ext uri="{FF2B5EF4-FFF2-40B4-BE49-F238E27FC236}">
                      <a16:creationId xmlns:a16="http://schemas.microsoft.com/office/drawing/2014/main" id="{1A299D75-8D24-4BC7-AE6D-6B514EDA7E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7" name="Picture 22">
                  <a:extLst>
                    <a:ext uri="{FF2B5EF4-FFF2-40B4-BE49-F238E27FC236}">
                      <a16:creationId xmlns:a16="http://schemas.microsoft.com/office/drawing/2014/main" id="{F14B76BD-CC65-4ADE-B494-E2A916B303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8" name="Picture 23">
                  <a:extLst>
                    <a:ext uri="{FF2B5EF4-FFF2-40B4-BE49-F238E27FC236}">
                      <a16:creationId xmlns:a16="http://schemas.microsoft.com/office/drawing/2014/main" id="{4042D357-736D-4A6B-80FE-66AB70C8A2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4" name="Group 56">
                <a:extLst>
                  <a:ext uri="{FF2B5EF4-FFF2-40B4-BE49-F238E27FC236}">
                    <a16:creationId xmlns:a16="http://schemas.microsoft.com/office/drawing/2014/main" id="{E7705BE1-F85B-43C4-81D3-116F66F83828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89" name="Picture 14">
                  <a:extLst>
                    <a:ext uri="{FF2B5EF4-FFF2-40B4-BE49-F238E27FC236}">
                      <a16:creationId xmlns:a16="http://schemas.microsoft.com/office/drawing/2014/main" id="{3A001BBF-2C37-46A4-886E-ACC5D8E5FF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0" name="Picture 15">
                  <a:extLst>
                    <a:ext uri="{FF2B5EF4-FFF2-40B4-BE49-F238E27FC236}">
                      <a16:creationId xmlns:a16="http://schemas.microsoft.com/office/drawing/2014/main" id="{771A71DD-0E9F-4F28-BF89-70E625CE4A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1" name="Picture 16">
                  <a:extLst>
                    <a:ext uri="{FF2B5EF4-FFF2-40B4-BE49-F238E27FC236}">
                      <a16:creationId xmlns:a16="http://schemas.microsoft.com/office/drawing/2014/main" id="{DC3CFC73-2BD7-451D-82B4-B826352BFA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2" name="Picture 17">
                  <a:extLst>
                    <a:ext uri="{FF2B5EF4-FFF2-40B4-BE49-F238E27FC236}">
                      <a16:creationId xmlns:a16="http://schemas.microsoft.com/office/drawing/2014/main" id="{EB835A4B-621D-42FE-AF36-096359B7F6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3" name="Picture 18">
                  <a:extLst>
                    <a:ext uri="{FF2B5EF4-FFF2-40B4-BE49-F238E27FC236}">
                      <a16:creationId xmlns:a16="http://schemas.microsoft.com/office/drawing/2014/main" id="{A2AE0989-7721-4F39-80A9-2B052502B4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4" name="Picture 19">
                  <a:extLst>
                    <a:ext uri="{FF2B5EF4-FFF2-40B4-BE49-F238E27FC236}">
                      <a16:creationId xmlns:a16="http://schemas.microsoft.com/office/drawing/2014/main" id="{A903DF2D-EA1F-4025-9088-F28463CE3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5" name="Picture 20">
                  <a:extLst>
                    <a:ext uri="{FF2B5EF4-FFF2-40B4-BE49-F238E27FC236}">
                      <a16:creationId xmlns:a16="http://schemas.microsoft.com/office/drawing/2014/main" id="{CDD98328-1363-4B3F-9E36-8D4F33FFBF5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6" name="Picture 21">
                  <a:extLst>
                    <a:ext uri="{FF2B5EF4-FFF2-40B4-BE49-F238E27FC236}">
                      <a16:creationId xmlns:a16="http://schemas.microsoft.com/office/drawing/2014/main" id="{E7B2A3E9-A7B7-4BFB-887E-27AEE37154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7" name="Picture 22">
                  <a:extLst>
                    <a:ext uri="{FF2B5EF4-FFF2-40B4-BE49-F238E27FC236}">
                      <a16:creationId xmlns:a16="http://schemas.microsoft.com/office/drawing/2014/main" id="{F3C72E0B-106A-4D64-BA1C-52277668DA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8" name="Picture 23">
                  <a:extLst>
                    <a:ext uri="{FF2B5EF4-FFF2-40B4-BE49-F238E27FC236}">
                      <a16:creationId xmlns:a16="http://schemas.microsoft.com/office/drawing/2014/main" id="{B03AC285-00F4-4427-9B35-5B8DDD3E62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5" name="Group 56">
                <a:extLst>
                  <a:ext uri="{FF2B5EF4-FFF2-40B4-BE49-F238E27FC236}">
                    <a16:creationId xmlns:a16="http://schemas.microsoft.com/office/drawing/2014/main" id="{20E49CB4-F330-4EAE-B293-CA5B26C60CC1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79" name="Picture 14">
                  <a:extLst>
                    <a:ext uri="{FF2B5EF4-FFF2-40B4-BE49-F238E27FC236}">
                      <a16:creationId xmlns:a16="http://schemas.microsoft.com/office/drawing/2014/main" id="{C905FDFA-74E1-44FE-BA8D-55468CAECB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0" name="Picture 15">
                  <a:extLst>
                    <a:ext uri="{FF2B5EF4-FFF2-40B4-BE49-F238E27FC236}">
                      <a16:creationId xmlns:a16="http://schemas.microsoft.com/office/drawing/2014/main" id="{39489E40-CC45-4EF3-88A3-8972F7F271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1" name="Picture 16">
                  <a:extLst>
                    <a:ext uri="{FF2B5EF4-FFF2-40B4-BE49-F238E27FC236}">
                      <a16:creationId xmlns:a16="http://schemas.microsoft.com/office/drawing/2014/main" id="{F9AD13ED-796E-454E-B7D6-D4D88CE775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2" name="Picture 17">
                  <a:extLst>
                    <a:ext uri="{FF2B5EF4-FFF2-40B4-BE49-F238E27FC236}">
                      <a16:creationId xmlns:a16="http://schemas.microsoft.com/office/drawing/2014/main" id="{8B04EA55-7B8F-427A-A566-BEF9B8A30C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3" name="Picture 18">
                  <a:extLst>
                    <a:ext uri="{FF2B5EF4-FFF2-40B4-BE49-F238E27FC236}">
                      <a16:creationId xmlns:a16="http://schemas.microsoft.com/office/drawing/2014/main" id="{6C79584F-75C4-4D92-B893-55038B0AC5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4" name="Picture 19">
                  <a:extLst>
                    <a:ext uri="{FF2B5EF4-FFF2-40B4-BE49-F238E27FC236}">
                      <a16:creationId xmlns:a16="http://schemas.microsoft.com/office/drawing/2014/main" id="{B277CBE1-8D3D-4D74-9215-BDA8BB8C33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5" name="Picture 20">
                  <a:extLst>
                    <a:ext uri="{FF2B5EF4-FFF2-40B4-BE49-F238E27FC236}">
                      <a16:creationId xmlns:a16="http://schemas.microsoft.com/office/drawing/2014/main" id="{CA68D79A-2F52-4009-A12B-11568FF53D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6" name="Picture 21">
                  <a:extLst>
                    <a:ext uri="{FF2B5EF4-FFF2-40B4-BE49-F238E27FC236}">
                      <a16:creationId xmlns:a16="http://schemas.microsoft.com/office/drawing/2014/main" id="{C462CFB2-6E91-4A8E-B3A2-2861B36A05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7" name="Picture 22">
                  <a:extLst>
                    <a:ext uri="{FF2B5EF4-FFF2-40B4-BE49-F238E27FC236}">
                      <a16:creationId xmlns:a16="http://schemas.microsoft.com/office/drawing/2014/main" id="{2B490982-A056-4DC3-8175-AF31C8E97B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8" name="Picture 23">
                  <a:extLst>
                    <a:ext uri="{FF2B5EF4-FFF2-40B4-BE49-F238E27FC236}">
                      <a16:creationId xmlns:a16="http://schemas.microsoft.com/office/drawing/2014/main" id="{448328FD-2110-4B89-AF0F-35B6A579BA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6" name="Group 56">
                <a:extLst>
                  <a:ext uri="{FF2B5EF4-FFF2-40B4-BE49-F238E27FC236}">
                    <a16:creationId xmlns:a16="http://schemas.microsoft.com/office/drawing/2014/main" id="{4DC8FE1C-79BF-4467-975C-F3FB6D02D279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69" name="Picture 14">
                  <a:extLst>
                    <a:ext uri="{FF2B5EF4-FFF2-40B4-BE49-F238E27FC236}">
                      <a16:creationId xmlns:a16="http://schemas.microsoft.com/office/drawing/2014/main" id="{0CC3A06B-A394-4A79-BE14-36AC8E2C2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0" name="Picture 15">
                  <a:extLst>
                    <a:ext uri="{FF2B5EF4-FFF2-40B4-BE49-F238E27FC236}">
                      <a16:creationId xmlns:a16="http://schemas.microsoft.com/office/drawing/2014/main" id="{77BF492B-EB6A-4CA4-A078-E97DCCB5CD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1" name="Picture 16">
                  <a:extLst>
                    <a:ext uri="{FF2B5EF4-FFF2-40B4-BE49-F238E27FC236}">
                      <a16:creationId xmlns:a16="http://schemas.microsoft.com/office/drawing/2014/main" id="{8BF08D0D-F26A-4028-A820-5667A4E5DC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2" name="Picture 17">
                  <a:extLst>
                    <a:ext uri="{FF2B5EF4-FFF2-40B4-BE49-F238E27FC236}">
                      <a16:creationId xmlns:a16="http://schemas.microsoft.com/office/drawing/2014/main" id="{47FD4E35-64CC-4A51-BB65-7402B2879B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3" name="Picture 18">
                  <a:extLst>
                    <a:ext uri="{FF2B5EF4-FFF2-40B4-BE49-F238E27FC236}">
                      <a16:creationId xmlns:a16="http://schemas.microsoft.com/office/drawing/2014/main" id="{EF97F492-995E-4BFC-9D1F-D1D0C4CC2D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4" name="Picture 19">
                  <a:extLst>
                    <a:ext uri="{FF2B5EF4-FFF2-40B4-BE49-F238E27FC236}">
                      <a16:creationId xmlns:a16="http://schemas.microsoft.com/office/drawing/2014/main" id="{321F5FAF-9EF5-432C-A857-321E65D65B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5" name="Picture 20">
                  <a:extLst>
                    <a:ext uri="{FF2B5EF4-FFF2-40B4-BE49-F238E27FC236}">
                      <a16:creationId xmlns:a16="http://schemas.microsoft.com/office/drawing/2014/main" id="{119206AC-D41D-4CE1-9EA1-66C31AAE75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6" name="Picture 21">
                  <a:extLst>
                    <a:ext uri="{FF2B5EF4-FFF2-40B4-BE49-F238E27FC236}">
                      <a16:creationId xmlns:a16="http://schemas.microsoft.com/office/drawing/2014/main" id="{031BA5FC-9790-4BD8-862E-C418A2E388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7" name="Picture 22">
                  <a:extLst>
                    <a:ext uri="{FF2B5EF4-FFF2-40B4-BE49-F238E27FC236}">
                      <a16:creationId xmlns:a16="http://schemas.microsoft.com/office/drawing/2014/main" id="{B9DE20B4-E594-4546-870A-3E3248F00C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78" name="Picture 23">
                  <a:extLst>
                    <a:ext uri="{FF2B5EF4-FFF2-40B4-BE49-F238E27FC236}">
                      <a16:creationId xmlns:a16="http://schemas.microsoft.com/office/drawing/2014/main" id="{0151CC5F-E8BA-41EF-BCFB-105A7F4E64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7" name="Group 56">
                <a:extLst>
                  <a:ext uri="{FF2B5EF4-FFF2-40B4-BE49-F238E27FC236}">
                    <a16:creationId xmlns:a16="http://schemas.microsoft.com/office/drawing/2014/main" id="{1B05B2D3-2AF2-4C7D-B818-97D550CC9269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59" name="Picture 14">
                  <a:extLst>
                    <a:ext uri="{FF2B5EF4-FFF2-40B4-BE49-F238E27FC236}">
                      <a16:creationId xmlns:a16="http://schemas.microsoft.com/office/drawing/2014/main" id="{FBBA3E33-2EBF-4A33-97B9-1BCA2D3718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0" name="Picture 15">
                  <a:extLst>
                    <a:ext uri="{FF2B5EF4-FFF2-40B4-BE49-F238E27FC236}">
                      <a16:creationId xmlns:a16="http://schemas.microsoft.com/office/drawing/2014/main" id="{BC7C2119-57BD-49E4-ACB9-EF4D798BD51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1" name="Picture 16">
                  <a:extLst>
                    <a:ext uri="{FF2B5EF4-FFF2-40B4-BE49-F238E27FC236}">
                      <a16:creationId xmlns:a16="http://schemas.microsoft.com/office/drawing/2014/main" id="{8C00F3DD-A5E1-4D3A-A81A-753111F6A2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2" name="Picture 17">
                  <a:extLst>
                    <a:ext uri="{FF2B5EF4-FFF2-40B4-BE49-F238E27FC236}">
                      <a16:creationId xmlns:a16="http://schemas.microsoft.com/office/drawing/2014/main" id="{7E880317-E33C-4F80-A462-989FB17A5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3" name="Picture 18">
                  <a:extLst>
                    <a:ext uri="{FF2B5EF4-FFF2-40B4-BE49-F238E27FC236}">
                      <a16:creationId xmlns:a16="http://schemas.microsoft.com/office/drawing/2014/main" id="{D021AAF2-4C1F-468B-B833-1B163AC4BB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4" name="Picture 19">
                  <a:extLst>
                    <a:ext uri="{FF2B5EF4-FFF2-40B4-BE49-F238E27FC236}">
                      <a16:creationId xmlns:a16="http://schemas.microsoft.com/office/drawing/2014/main" id="{404E82E7-DB2B-453E-B446-76DF12861C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5" name="Picture 20">
                  <a:extLst>
                    <a:ext uri="{FF2B5EF4-FFF2-40B4-BE49-F238E27FC236}">
                      <a16:creationId xmlns:a16="http://schemas.microsoft.com/office/drawing/2014/main" id="{F80ED281-0540-4009-B75B-B5C4088F42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6" name="Picture 21">
                  <a:extLst>
                    <a:ext uri="{FF2B5EF4-FFF2-40B4-BE49-F238E27FC236}">
                      <a16:creationId xmlns:a16="http://schemas.microsoft.com/office/drawing/2014/main" id="{97F62E9C-9219-4ECA-AF2C-3FB5F61B2A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7" name="Picture 22">
                  <a:extLst>
                    <a:ext uri="{FF2B5EF4-FFF2-40B4-BE49-F238E27FC236}">
                      <a16:creationId xmlns:a16="http://schemas.microsoft.com/office/drawing/2014/main" id="{12C4B556-36E5-45FB-8274-03308F4CF8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68" name="Picture 23">
                  <a:extLst>
                    <a:ext uri="{FF2B5EF4-FFF2-40B4-BE49-F238E27FC236}">
                      <a16:creationId xmlns:a16="http://schemas.microsoft.com/office/drawing/2014/main" id="{AD5F09FD-B1D0-4680-BA8F-C79A082681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548" name="Group 56">
                <a:extLst>
                  <a:ext uri="{FF2B5EF4-FFF2-40B4-BE49-F238E27FC236}">
                    <a16:creationId xmlns:a16="http://schemas.microsoft.com/office/drawing/2014/main" id="{35F7DE74-52A9-4BD6-BD24-231C55FE91D4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549" name="Picture 1548">
                  <a:extLst>
                    <a:ext uri="{FF2B5EF4-FFF2-40B4-BE49-F238E27FC236}">
                      <a16:creationId xmlns:a16="http://schemas.microsoft.com/office/drawing/2014/main" id="{419467C1-46B3-4A1C-930B-7CBFCEA1FC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0" name="Picture 1549">
                  <a:extLst>
                    <a:ext uri="{FF2B5EF4-FFF2-40B4-BE49-F238E27FC236}">
                      <a16:creationId xmlns:a16="http://schemas.microsoft.com/office/drawing/2014/main" id="{BA38A9A4-CA6D-4175-937D-4F231EE11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1" name="Picture 1550">
                  <a:extLst>
                    <a:ext uri="{FF2B5EF4-FFF2-40B4-BE49-F238E27FC236}">
                      <a16:creationId xmlns:a16="http://schemas.microsoft.com/office/drawing/2014/main" id="{74D50592-B11D-4A19-9491-0497AAF60E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2" name="Picture 1551">
                  <a:extLst>
                    <a:ext uri="{FF2B5EF4-FFF2-40B4-BE49-F238E27FC236}">
                      <a16:creationId xmlns:a16="http://schemas.microsoft.com/office/drawing/2014/main" id="{3C11D064-05B9-4BC2-ACB8-480E5DFFBC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3" name="Picture 1552">
                  <a:extLst>
                    <a:ext uri="{FF2B5EF4-FFF2-40B4-BE49-F238E27FC236}">
                      <a16:creationId xmlns:a16="http://schemas.microsoft.com/office/drawing/2014/main" id="{2E264603-DD06-4DDD-B2A0-CCAB01FAA4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4" name="Picture 1553">
                  <a:extLst>
                    <a:ext uri="{FF2B5EF4-FFF2-40B4-BE49-F238E27FC236}">
                      <a16:creationId xmlns:a16="http://schemas.microsoft.com/office/drawing/2014/main" id="{23E67CBA-9BF8-4EFF-9F6F-04CFA908A5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5" name="Picture 1554">
                  <a:extLst>
                    <a:ext uri="{FF2B5EF4-FFF2-40B4-BE49-F238E27FC236}">
                      <a16:creationId xmlns:a16="http://schemas.microsoft.com/office/drawing/2014/main" id="{C38A435F-58F5-419E-9365-B3453CC7F7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6" name="Picture 1555">
                  <a:extLst>
                    <a:ext uri="{FF2B5EF4-FFF2-40B4-BE49-F238E27FC236}">
                      <a16:creationId xmlns:a16="http://schemas.microsoft.com/office/drawing/2014/main" id="{4C34D301-F35E-4A50-8BC6-44B00310897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7" name="Picture 1556">
                  <a:extLst>
                    <a:ext uri="{FF2B5EF4-FFF2-40B4-BE49-F238E27FC236}">
                      <a16:creationId xmlns:a16="http://schemas.microsoft.com/office/drawing/2014/main" id="{550DBF96-1774-48E5-BD41-C4DB218D63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58" name="Picture 1557">
                  <a:extLst>
                    <a:ext uri="{FF2B5EF4-FFF2-40B4-BE49-F238E27FC236}">
                      <a16:creationId xmlns:a16="http://schemas.microsoft.com/office/drawing/2014/main" id="{5971985D-C838-4425-89B9-9B6ED86207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535" name="Flowchart: Data 1534">
              <a:extLst>
                <a:ext uri="{FF2B5EF4-FFF2-40B4-BE49-F238E27FC236}">
                  <a16:creationId xmlns:a16="http://schemas.microsoft.com/office/drawing/2014/main" id="{A954362B-366B-4DA9-B347-44EB81E98A9A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36" name="Flowchart: Data 1535">
              <a:extLst>
                <a:ext uri="{FF2B5EF4-FFF2-40B4-BE49-F238E27FC236}">
                  <a16:creationId xmlns:a16="http://schemas.microsoft.com/office/drawing/2014/main" id="{A428BABD-6D71-41B1-83C6-8D5405863E62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37" name="Rectangle 1536">
              <a:extLst>
                <a:ext uri="{FF2B5EF4-FFF2-40B4-BE49-F238E27FC236}">
                  <a16:creationId xmlns:a16="http://schemas.microsoft.com/office/drawing/2014/main" id="{C5196361-69CF-4DEE-B172-3DE26355D579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8" name="Rectangle 1537">
              <a:extLst>
                <a:ext uri="{FF2B5EF4-FFF2-40B4-BE49-F238E27FC236}">
                  <a16:creationId xmlns:a16="http://schemas.microsoft.com/office/drawing/2014/main" id="{6CCCAC25-BC56-492B-A75E-9563A1703CEC}"/>
                </a:ext>
              </a:extLst>
            </p:cNvPr>
            <p:cNvSpPr/>
            <p:nvPr/>
          </p:nvSpPr>
          <p:spPr>
            <a:xfrm>
              <a:off x="5821918" y="1383757"/>
              <a:ext cx="12276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65" name="Group 1764">
            <a:extLst>
              <a:ext uri="{FF2B5EF4-FFF2-40B4-BE49-F238E27FC236}">
                <a16:creationId xmlns:a16="http://schemas.microsoft.com/office/drawing/2014/main" id="{E9E29B25-C16B-4C93-A848-E67BE14E3392}"/>
              </a:ext>
            </a:extLst>
          </p:cNvPr>
          <p:cNvGrpSpPr/>
          <p:nvPr/>
        </p:nvGrpSpPr>
        <p:grpSpPr>
          <a:xfrm rot="10800000">
            <a:off x="555902" y="1532843"/>
            <a:ext cx="1659716" cy="1650947"/>
            <a:chOff x="5820464" y="1376733"/>
            <a:chExt cx="1659716" cy="1650947"/>
          </a:xfrm>
        </p:grpSpPr>
        <p:grpSp>
          <p:nvGrpSpPr>
            <p:cNvPr id="1766" name="Group 1765">
              <a:extLst>
                <a:ext uri="{FF2B5EF4-FFF2-40B4-BE49-F238E27FC236}">
                  <a16:creationId xmlns:a16="http://schemas.microsoft.com/office/drawing/2014/main" id="{FC36574C-5E0C-4274-8534-81940B7E1DB0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771" name="Group 56">
                <a:extLst>
                  <a:ext uri="{FF2B5EF4-FFF2-40B4-BE49-F238E27FC236}">
                    <a16:creationId xmlns:a16="http://schemas.microsoft.com/office/drawing/2014/main" id="{860A9914-F14E-4346-94BC-94F5249BF460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71" name="Picture 14">
                  <a:extLst>
                    <a:ext uri="{FF2B5EF4-FFF2-40B4-BE49-F238E27FC236}">
                      <a16:creationId xmlns:a16="http://schemas.microsoft.com/office/drawing/2014/main" id="{FD89B5AE-C065-48B3-A98D-D573F0164E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2" name="Picture 15">
                  <a:extLst>
                    <a:ext uri="{FF2B5EF4-FFF2-40B4-BE49-F238E27FC236}">
                      <a16:creationId xmlns:a16="http://schemas.microsoft.com/office/drawing/2014/main" id="{1CB0E690-C016-47A3-A8FD-A84D5CF8DF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3" name="Picture 16">
                  <a:extLst>
                    <a:ext uri="{FF2B5EF4-FFF2-40B4-BE49-F238E27FC236}">
                      <a16:creationId xmlns:a16="http://schemas.microsoft.com/office/drawing/2014/main" id="{55C5CA6C-3FCB-4393-A179-7802EE7EFE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4" name="Picture 17">
                  <a:extLst>
                    <a:ext uri="{FF2B5EF4-FFF2-40B4-BE49-F238E27FC236}">
                      <a16:creationId xmlns:a16="http://schemas.microsoft.com/office/drawing/2014/main" id="{58CF61F8-59B1-4F33-9ADD-2AA285F2FB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5" name="Picture 18">
                  <a:extLst>
                    <a:ext uri="{FF2B5EF4-FFF2-40B4-BE49-F238E27FC236}">
                      <a16:creationId xmlns:a16="http://schemas.microsoft.com/office/drawing/2014/main" id="{3624A27A-2A29-4FC2-94BB-AAF57693DB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6" name="Picture 19">
                  <a:extLst>
                    <a:ext uri="{FF2B5EF4-FFF2-40B4-BE49-F238E27FC236}">
                      <a16:creationId xmlns:a16="http://schemas.microsoft.com/office/drawing/2014/main" id="{5EB9DBA3-15B9-44D6-82D6-B02CFC890D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7" name="Picture 20">
                  <a:extLst>
                    <a:ext uri="{FF2B5EF4-FFF2-40B4-BE49-F238E27FC236}">
                      <a16:creationId xmlns:a16="http://schemas.microsoft.com/office/drawing/2014/main" id="{17CA9B90-7025-42E9-B995-1015FB656D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8" name="Picture 21">
                  <a:extLst>
                    <a:ext uri="{FF2B5EF4-FFF2-40B4-BE49-F238E27FC236}">
                      <a16:creationId xmlns:a16="http://schemas.microsoft.com/office/drawing/2014/main" id="{A2D84F69-718F-4322-B94B-D94979C51D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9" name="Picture 22">
                  <a:extLst>
                    <a:ext uri="{FF2B5EF4-FFF2-40B4-BE49-F238E27FC236}">
                      <a16:creationId xmlns:a16="http://schemas.microsoft.com/office/drawing/2014/main" id="{15D2AF6D-2E11-4CB6-B859-E759115850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80" name="Picture 23">
                  <a:extLst>
                    <a:ext uri="{FF2B5EF4-FFF2-40B4-BE49-F238E27FC236}">
                      <a16:creationId xmlns:a16="http://schemas.microsoft.com/office/drawing/2014/main" id="{2A9ECBEC-132D-48E7-ACF0-DEDF7144A5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2" name="Group 56">
                <a:extLst>
                  <a:ext uri="{FF2B5EF4-FFF2-40B4-BE49-F238E27FC236}">
                    <a16:creationId xmlns:a16="http://schemas.microsoft.com/office/drawing/2014/main" id="{AF54A4DC-55E8-4BD4-B0A8-9C578B5E7767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61" name="Picture 14">
                  <a:extLst>
                    <a:ext uri="{FF2B5EF4-FFF2-40B4-BE49-F238E27FC236}">
                      <a16:creationId xmlns:a16="http://schemas.microsoft.com/office/drawing/2014/main" id="{F3BD611F-7F47-458E-AD32-7825CD7214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2" name="Picture 15">
                  <a:extLst>
                    <a:ext uri="{FF2B5EF4-FFF2-40B4-BE49-F238E27FC236}">
                      <a16:creationId xmlns:a16="http://schemas.microsoft.com/office/drawing/2014/main" id="{12BB12F1-23EC-4126-B5DF-F93FF262D5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3" name="Picture 16">
                  <a:extLst>
                    <a:ext uri="{FF2B5EF4-FFF2-40B4-BE49-F238E27FC236}">
                      <a16:creationId xmlns:a16="http://schemas.microsoft.com/office/drawing/2014/main" id="{B14AA2E7-4AEA-4498-B92D-43BC11140C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4" name="Picture 17">
                  <a:extLst>
                    <a:ext uri="{FF2B5EF4-FFF2-40B4-BE49-F238E27FC236}">
                      <a16:creationId xmlns:a16="http://schemas.microsoft.com/office/drawing/2014/main" id="{51AF71AC-708E-419B-B5DE-EC934C6331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5" name="Picture 18">
                  <a:extLst>
                    <a:ext uri="{FF2B5EF4-FFF2-40B4-BE49-F238E27FC236}">
                      <a16:creationId xmlns:a16="http://schemas.microsoft.com/office/drawing/2014/main" id="{DD4C0F09-D429-468A-A994-C65D652F55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6" name="Picture 19">
                  <a:extLst>
                    <a:ext uri="{FF2B5EF4-FFF2-40B4-BE49-F238E27FC236}">
                      <a16:creationId xmlns:a16="http://schemas.microsoft.com/office/drawing/2014/main" id="{62A8156B-E0B9-4C8D-A8AC-52DA6223B9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7" name="Picture 20">
                  <a:extLst>
                    <a:ext uri="{FF2B5EF4-FFF2-40B4-BE49-F238E27FC236}">
                      <a16:creationId xmlns:a16="http://schemas.microsoft.com/office/drawing/2014/main" id="{7BE0AC1D-4D1F-46FF-B211-0A88A11369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8" name="Picture 21">
                  <a:extLst>
                    <a:ext uri="{FF2B5EF4-FFF2-40B4-BE49-F238E27FC236}">
                      <a16:creationId xmlns:a16="http://schemas.microsoft.com/office/drawing/2014/main" id="{D12644E0-5F32-4EE0-A5C5-A984AEFEC7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9" name="Picture 22">
                  <a:extLst>
                    <a:ext uri="{FF2B5EF4-FFF2-40B4-BE49-F238E27FC236}">
                      <a16:creationId xmlns:a16="http://schemas.microsoft.com/office/drawing/2014/main" id="{7445FF19-9F78-4F4B-B3EE-31EE10005F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0" name="Picture 23">
                  <a:extLst>
                    <a:ext uri="{FF2B5EF4-FFF2-40B4-BE49-F238E27FC236}">
                      <a16:creationId xmlns:a16="http://schemas.microsoft.com/office/drawing/2014/main" id="{869194C1-9BD8-4921-8538-1DA440BA1A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3" name="Group 56">
                <a:extLst>
                  <a:ext uri="{FF2B5EF4-FFF2-40B4-BE49-F238E27FC236}">
                    <a16:creationId xmlns:a16="http://schemas.microsoft.com/office/drawing/2014/main" id="{1979E392-E011-4719-AC4A-0103751AC4B4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51" name="Picture 14">
                  <a:extLst>
                    <a:ext uri="{FF2B5EF4-FFF2-40B4-BE49-F238E27FC236}">
                      <a16:creationId xmlns:a16="http://schemas.microsoft.com/office/drawing/2014/main" id="{FA659813-1684-418A-9362-7B895AAC32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2" name="Picture 15">
                  <a:extLst>
                    <a:ext uri="{FF2B5EF4-FFF2-40B4-BE49-F238E27FC236}">
                      <a16:creationId xmlns:a16="http://schemas.microsoft.com/office/drawing/2014/main" id="{59D0BD7E-9A07-450B-B03C-9991946BC1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3" name="Picture 16">
                  <a:extLst>
                    <a:ext uri="{FF2B5EF4-FFF2-40B4-BE49-F238E27FC236}">
                      <a16:creationId xmlns:a16="http://schemas.microsoft.com/office/drawing/2014/main" id="{0789ECA8-9EFF-4C02-9E55-6BBEB86E8C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4" name="Picture 17">
                  <a:extLst>
                    <a:ext uri="{FF2B5EF4-FFF2-40B4-BE49-F238E27FC236}">
                      <a16:creationId xmlns:a16="http://schemas.microsoft.com/office/drawing/2014/main" id="{F640F4B7-A088-4060-AFEA-BC1706B07F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5" name="Picture 18">
                  <a:extLst>
                    <a:ext uri="{FF2B5EF4-FFF2-40B4-BE49-F238E27FC236}">
                      <a16:creationId xmlns:a16="http://schemas.microsoft.com/office/drawing/2014/main" id="{6112D01D-5EFD-4EF7-BD1B-725777CE1D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6" name="Picture 19">
                  <a:extLst>
                    <a:ext uri="{FF2B5EF4-FFF2-40B4-BE49-F238E27FC236}">
                      <a16:creationId xmlns:a16="http://schemas.microsoft.com/office/drawing/2014/main" id="{96201769-6E74-4247-A889-FAFC09DF7F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7" name="Picture 20">
                  <a:extLst>
                    <a:ext uri="{FF2B5EF4-FFF2-40B4-BE49-F238E27FC236}">
                      <a16:creationId xmlns:a16="http://schemas.microsoft.com/office/drawing/2014/main" id="{0DC23689-9989-47FC-94E2-7126116F1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8" name="Picture 21">
                  <a:extLst>
                    <a:ext uri="{FF2B5EF4-FFF2-40B4-BE49-F238E27FC236}">
                      <a16:creationId xmlns:a16="http://schemas.microsoft.com/office/drawing/2014/main" id="{41D0AE73-4612-49BD-A42A-8CD5832C3A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9" name="Picture 22">
                  <a:extLst>
                    <a:ext uri="{FF2B5EF4-FFF2-40B4-BE49-F238E27FC236}">
                      <a16:creationId xmlns:a16="http://schemas.microsoft.com/office/drawing/2014/main" id="{7A57F228-D260-46A3-BBD4-46850EAE2B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0" name="Picture 23">
                  <a:extLst>
                    <a:ext uri="{FF2B5EF4-FFF2-40B4-BE49-F238E27FC236}">
                      <a16:creationId xmlns:a16="http://schemas.microsoft.com/office/drawing/2014/main" id="{A3C71658-E1B3-4607-8280-02618E8CA5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4" name="Group 56">
                <a:extLst>
                  <a:ext uri="{FF2B5EF4-FFF2-40B4-BE49-F238E27FC236}">
                    <a16:creationId xmlns:a16="http://schemas.microsoft.com/office/drawing/2014/main" id="{0947AD49-170E-420D-B846-512BDC1F7D4C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41" name="Picture 14">
                  <a:extLst>
                    <a:ext uri="{FF2B5EF4-FFF2-40B4-BE49-F238E27FC236}">
                      <a16:creationId xmlns:a16="http://schemas.microsoft.com/office/drawing/2014/main" id="{E31B3F5A-7505-4EF7-8504-3B0A8921C8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2" name="Picture 15">
                  <a:extLst>
                    <a:ext uri="{FF2B5EF4-FFF2-40B4-BE49-F238E27FC236}">
                      <a16:creationId xmlns:a16="http://schemas.microsoft.com/office/drawing/2014/main" id="{67CC652B-ED26-42F7-9313-693F0E9FAB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3" name="Picture 16">
                  <a:extLst>
                    <a:ext uri="{FF2B5EF4-FFF2-40B4-BE49-F238E27FC236}">
                      <a16:creationId xmlns:a16="http://schemas.microsoft.com/office/drawing/2014/main" id="{7E8A31A0-D6B9-4B02-8389-4BFEB6F827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4" name="Picture 17">
                  <a:extLst>
                    <a:ext uri="{FF2B5EF4-FFF2-40B4-BE49-F238E27FC236}">
                      <a16:creationId xmlns:a16="http://schemas.microsoft.com/office/drawing/2014/main" id="{8CB19602-FCC0-406F-87C6-198D765D82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5" name="Picture 18">
                  <a:extLst>
                    <a:ext uri="{FF2B5EF4-FFF2-40B4-BE49-F238E27FC236}">
                      <a16:creationId xmlns:a16="http://schemas.microsoft.com/office/drawing/2014/main" id="{BAA7B950-F4B4-4F65-9325-E98B89D4B3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6" name="Picture 19">
                  <a:extLst>
                    <a:ext uri="{FF2B5EF4-FFF2-40B4-BE49-F238E27FC236}">
                      <a16:creationId xmlns:a16="http://schemas.microsoft.com/office/drawing/2014/main" id="{B4FBFF11-927F-4879-95E0-8F1AE7D6A8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7" name="Picture 20">
                  <a:extLst>
                    <a:ext uri="{FF2B5EF4-FFF2-40B4-BE49-F238E27FC236}">
                      <a16:creationId xmlns:a16="http://schemas.microsoft.com/office/drawing/2014/main" id="{7AE1EA07-3CE6-4692-8778-77D3D416AE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8" name="Picture 21">
                  <a:extLst>
                    <a:ext uri="{FF2B5EF4-FFF2-40B4-BE49-F238E27FC236}">
                      <a16:creationId xmlns:a16="http://schemas.microsoft.com/office/drawing/2014/main" id="{21946EB7-B99D-43DA-941F-329383E6D6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9" name="Picture 22">
                  <a:extLst>
                    <a:ext uri="{FF2B5EF4-FFF2-40B4-BE49-F238E27FC236}">
                      <a16:creationId xmlns:a16="http://schemas.microsoft.com/office/drawing/2014/main" id="{96E37FAB-F5EB-4230-B726-7A4DD6CC4E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0" name="Picture 23">
                  <a:extLst>
                    <a:ext uri="{FF2B5EF4-FFF2-40B4-BE49-F238E27FC236}">
                      <a16:creationId xmlns:a16="http://schemas.microsoft.com/office/drawing/2014/main" id="{4B14BAE9-DC13-4AD7-BA71-22C9831B04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5" name="Group 56">
                <a:extLst>
                  <a:ext uri="{FF2B5EF4-FFF2-40B4-BE49-F238E27FC236}">
                    <a16:creationId xmlns:a16="http://schemas.microsoft.com/office/drawing/2014/main" id="{7895B699-F121-4DF8-8636-6E1F9226190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31" name="Picture 14">
                  <a:extLst>
                    <a:ext uri="{FF2B5EF4-FFF2-40B4-BE49-F238E27FC236}">
                      <a16:creationId xmlns:a16="http://schemas.microsoft.com/office/drawing/2014/main" id="{505DB05D-C4D8-4CF2-BD0D-B2A905B2C0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2" name="Picture 15">
                  <a:extLst>
                    <a:ext uri="{FF2B5EF4-FFF2-40B4-BE49-F238E27FC236}">
                      <a16:creationId xmlns:a16="http://schemas.microsoft.com/office/drawing/2014/main" id="{61F5222E-0643-4A53-85D7-9887E03AA6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3" name="Picture 16">
                  <a:extLst>
                    <a:ext uri="{FF2B5EF4-FFF2-40B4-BE49-F238E27FC236}">
                      <a16:creationId xmlns:a16="http://schemas.microsoft.com/office/drawing/2014/main" id="{445F9B49-CBB1-4E55-AC9A-821C9C084F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4" name="Picture 17">
                  <a:extLst>
                    <a:ext uri="{FF2B5EF4-FFF2-40B4-BE49-F238E27FC236}">
                      <a16:creationId xmlns:a16="http://schemas.microsoft.com/office/drawing/2014/main" id="{2D4C80A8-FB4A-43DB-802D-3E63F7CFEA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5" name="Picture 18">
                  <a:extLst>
                    <a:ext uri="{FF2B5EF4-FFF2-40B4-BE49-F238E27FC236}">
                      <a16:creationId xmlns:a16="http://schemas.microsoft.com/office/drawing/2014/main" id="{1F96B1FD-BA3F-4F72-AA1C-47E84B2B05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6" name="Picture 19">
                  <a:extLst>
                    <a:ext uri="{FF2B5EF4-FFF2-40B4-BE49-F238E27FC236}">
                      <a16:creationId xmlns:a16="http://schemas.microsoft.com/office/drawing/2014/main" id="{FAF2E401-8860-4FDA-81BD-62558157B9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7" name="Picture 20">
                  <a:extLst>
                    <a:ext uri="{FF2B5EF4-FFF2-40B4-BE49-F238E27FC236}">
                      <a16:creationId xmlns:a16="http://schemas.microsoft.com/office/drawing/2014/main" id="{B0D0F193-0558-41B7-9A85-A00413EF77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8" name="Picture 21">
                  <a:extLst>
                    <a:ext uri="{FF2B5EF4-FFF2-40B4-BE49-F238E27FC236}">
                      <a16:creationId xmlns:a16="http://schemas.microsoft.com/office/drawing/2014/main" id="{9B47AEB3-B60D-44BF-A7EE-4EBBB0D15C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9" name="Picture 22">
                  <a:extLst>
                    <a:ext uri="{FF2B5EF4-FFF2-40B4-BE49-F238E27FC236}">
                      <a16:creationId xmlns:a16="http://schemas.microsoft.com/office/drawing/2014/main" id="{C108C627-F65C-4B15-80AB-FCBA678BCD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0" name="Picture 23">
                  <a:extLst>
                    <a:ext uri="{FF2B5EF4-FFF2-40B4-BE49-F238E27FC236}">
                      <a16:creationId xmlns:a16="http://schemas.microsoft.com/office/drawing/2014/main" id="{93E55283-CDB6-4C62-8672-BA324981DE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6" name="Group 56">
                <a:extLst>
                  <a:ext uri="{FF2B5EF4-FFF2-40B4-BE49-F238E27FC236}">
                    <a16:creationId xmlns:a16="http://schemas.microsoft.com/office/drawing/2014/main" id="{CCEEE5FA-8E1B-40D0-A865-262D5339E36F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21" name="Picture 14">
                  <a:extLst>
                    <a:ext uri="{FF2B5EF4-FFF2-40B4-BE49-F238E27FC236}">
                      <a16:creationId xmlns:a16="http://schemas.microsoft.com/office/drawing/2014/main" id="{80B1EDDB-2A26-4826-AF75-227DFB3E7A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2" name="Picture 15">
                  <a:extLst>
                    <a:ext uri="{FF2B5EF4-FFF2-40B4-BE49-F238E27FC236}">
                      <a16:creationId xmlns:a16="http://schemas.microsoft.com/office/drawing/2014/main" id="{D9216F3C-52A4-4219-912F-682E6A2A48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3" name="Picture 16">
                  <a:extLst>
                    <a:ext uri="{FF2B5EF4-FFF2-40B4-BE49-F238E27FC236}">
                      <a16:creationId xmlns:a16="http://schemas.microsoft.com/office/drawing/2014/main" id="{1750BA7F-A9DD-45BB-9597-7C06E98C63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4" name="Picture 17">
                  <a:extLst>
                    <a:ext uri="{FF2B5EF4-FFF2-40B4-BE49-F238E27FC236}">
                      <a16:creationId xmlns:a16="http://schemas.microsoft.com/office/drawing/2014/main" id="{CCEB952E-BE0B-4799-9E14-AD8AD538E5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5" name="Picture 18">
                  <a:extLst>
                    <a:ext uri="{FF2B5EF4-FFF2-40B4-BE49-F238E27FC236}">
                      <a16:creationId xmlns:a16="http://schemas.microsoft.com/office/drawing/2014/main" id="{9ED15FA6-12BF-4F29-9FB5-E47D9FC953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6" name="Picture 19">
                  <a:extLst>
                    <a:ext uri="{FF2B5EF4-FFF2-40B4-BE49-F238E27FC236}">
                      <a16:creationId xmlns:a16="http://schemas.microsoft.com/office/drawing/2014/main" id="{FE71B79A-ECF6-4517-8CD8-7B948FF4DA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7" name="Picture 20">
                  <a:extLst>
                    <a:ext uri="{FF2B5EF4-FFF2-40B4-BE49-F238E27FC236}">
                      <a16:creationId xmlns:a16="http://schemas.microsoft.com/office/drawing/2014/main" id="{C43F64BA-8C08-440D-9CBB-9BE050CB7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8" name="Picture 21">
                  <a:extLst>
                    <a:ext uri="{FF2B5EF4-FFF2-40B4-BE49-F238E27FC236}">
                      <a16:creationId xmlns:a16="http://schemas.microsoft.com/office/drawing/2014/main" id="{B8781BCB-A99D-4BDC-9D3A-0EA181EEFA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9" name="Picture 22">
                  <a:extLst>
                    <a:ext uri="{FF2B5EF4-FFF2-40B4-BE49-F238E27FC236}">
                      <a16:creationId xmlns:a16="http://schemas.microsoft.com/office/drawing/2014/main" id="{467618CB-FF94-434D-9FB9-98FE127BB8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0" name="Picture 23">
                  <a:extLst>
                    <a:ext uri="{FF2B5EF4-FFF2-40B4-BE49-F238E27FC236}">
                      <a16:creationId xmlns:a16="http://schemas.microsoft.com/office/drawing/2014/main" id="{0CD49E56-6B1D-4DFE-898D-AEE9DD3D57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7" name="Group 56">
                <a:extLst>
                  <a:ext uri="{FF2B5EF4-FFF2-40B4-BE49-F238E27FC236}">
                    <a16:creationId xmlns:a16="http://schemas.microsoft.com/office/drawing/2014/main" id="{6F1E3AC2-BCE3-4CBD-B74A-2AF632D2BECA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11" name="Picture 14">
                  <a:extLst>
                    <a:ext uri="{FF2B5EF4-FFF2-40B4-BE49-F238E27FC236}">
                      <a16:creationId xmlns:a16="http://schemas.microsoft.com/office/drawing/2014/main" id="{9335CAA2-4492-4986-8F90-6CBCC73B1B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2" name="Picture 15">
                  <a:extLst>
                    <a:ext uri="{FF2B5EF4-FFF2-40B4-BE49-F238E27FC236}">
                      <a16:creationId xmlns:a16="http://schemas.microsoft.com/office/drawing/2014/main" id="{077D34E6-417A-4896-AAD3-B982423A1C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3" name="Picture 16">
                  <a:extLst>
                    <a:ext uri="{FF2B5EF4-FFF2-40B4-BE49-F238E27FC236}">
                      <a16:creationId xmlns:a16="http://schemas.microsoft.com/office/drawing/2014/main" id="{A3183369-F8B7-4243-8896-2022EC1E5D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4" name="Picture 17">
                  <a:extLst>
                    <a:ext uri="{FF2B5EF4-FFF2-40B4-BE49-F238E27FC236}">
                      <a16:creationId xmlns:a16="http://schemas.microsoft.com/office/drawing/2014/main" id="{99B7FA38-5055-4CE9-B394-29B0FFE898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5" name="Picture 18">
                  <a:extLst>
                    <a:ext uri="{FF2B5EF4-FFF2-40B4-BE49-F238E27FC236}">
                      <a16:creationId xmlns:a16="http://schemas.microsoft.com/office/drawing/2014/main" id="{4895A974-B225-4DF0-AB42-09E1EADCBA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6" name="Picture 19">
                  <a:extLst>
                    <a:ext uri="{FF2B5EF4-FFF2-40B4-BE49-F238E27FC236}">
                      <a16:creationId xmlns:a16="http://schemas.microsoft.com/office/drawing/2014/main" id="{E6D91B95-1F30-4D34-AB12-F274335BD5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7" name="Picture 20">
                  <a:extLst>
                    <a:ext uri="{FF2B5EF4-FFF2-40B4-BE49-F238E27FC236}">
                      <a16:creationId xmlns:a16="http://schemas.microsoft.com/office/drawing/2014/main" id="{6B0B405A-8594-4C6C-B614-8AA6E0A9D6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8" name="Picture 21">
                  <a:extLst>
                    <a:ext uri="{FF2B5EF4-FFF2-40B4-BE49-F238E27FC236}">
                      <a16:creationId xmlns:a16="http://schemas.microsoft.com/office/drawing/2014/main" id="{CF9F9125-9698-4738-8468-235509A564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9" name="Picture 22">
                  <a:extLst>
                    <a:ext uri="{FF2B5EF4-FFF2-40B4-BE49-F238E27FC236}">
                      <a16:creationId xmlns:a16="http://schemas.microsoft.com/office/drawing/2014/main" id="{3AF2E50F-D4B8-4985-9F4B-EB8ABB2B54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0" name="Picture 23">
                  <a:extLst>
                    <a:ext uri="{FF2B5EF4-FFF2-40B4-BE49-F238E27FC236}">
                      <a16:creationId xmlns:a16="http://schemas.microsoft.com/office/drawing/2014/main" id="{A5599E62-6036-4ED0-92F2-8A1F10163D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8" name="Group 56">
                <a:extLst>
                  <a:ext uri="{FF2B5EF4-FFF2-40B4-BE49-F238E27FC236}">
                    <a16:creationId xmlns:a16="http://schemas.microsoft.com/office/drawing/2014/main" id="{34F595B5-ABA2-47E5-BBF1-096589985AFD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01" name="Picture 14">
                  <a:extLst>
                    <a:ext uri="{FF2B5EF4-FFF2-40B4-BE49-F238E27FC236}">
                      <a16:creationId xmlns:a16="http://schemas.microsoft.com/office/drawing/2014/main" id="{BDF0A703-E627-4561-8548-449BF04167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2" name="Picture 15">
                  <a:extLst>
                    <a:ext uri="{FF2B5EF4-FFF2-40B4-BE49-F238E27FC236}">
                      <a16:creationId xmlns:a16="http://schemas.microsoft.com/office/drawing/2014/main" id="{0F00D456-34CF-47C9-BADA-8E952918C8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3" name="Picture 16">
                  <a:extLst>
                    <a:ext uri="{FF2B5EF4-FFF2-40B4-BE49-F238E27FC236}">
                      <a16:creationId xmlns:a16="http://schemas.microsoft.com/office/drawing/2014/main" id="{F8FE6381-11EB-4973-BE96-DC5ADDB53B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4" name="Picture 17">
                  <a:extLst>
                    <a:ext uri="{FF2B5EF4-FFF2-40B4-BE49-F238E27FC236}">
                      <a16:creationId xmlns:a16="http://schemas.microsoft.com/office/drawing/2014/main" id="{BEC93E00-6732-41F4-8DE5-894E2F0135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5" name="Picture 18">
                  <a:extLst>
                    <a:ext uri="{FF2B5EF4-FFF2-40B4-BE49-F238E27FC236}">
                      <a16:creationId xmlns:a16="http://schemas.microsoft.com/office/drawing/2014/main" id="{410171F2-A032-434B-B505-8D0148084D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6" name="Picture 19">
                  <a:extLst>
                    <a:ext uri="{FF2B5EF4-FFF2-40B4-BE49-F238E27FC236}">
                      <a16:creationId xmlns:a16="http://schemas.microsoft.com/office/drawing/2014/main" id="{A01949A1-571C-4DAE-9080-48750220DF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7" name="Picture 20">
                  <a:extLst>
                    <a:ext uri="{FF2B5EF4-FFF2-40B4-BE49-F238E27FC236}">
                      <a16:creationId xmlns:a16="http://schemas.microsoft.com/office/drawing/2014/main" id="{C97EF802-F405-43F3-9C71-A65F21CD51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8" name="Picture 21">
                  <a:extLst>
                    <a:ext uri="{FF2B5EF4-FFF2-40B4-BE49-F238E27FC236}">
                      <a16:creationId xmlns:a16="http://schemas.microsoft.com/office/drawing/2014/main" id="{D341FA92-E72B-46F5-B12D-90A10BF343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9" name="Picture 22">
                  <a:extLst>
                    <a:ext uri="{FF2B5EF4-FFF2-40B4-BE49-F238E27FC236}">
                      <a16:creationId xmlns:a16="http://schemas.microsoft.com/office/drawing/2014/main" id="{1F0CF0EE-3D6D-4DB1-9D1C-AE018C08D5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0" name="Picture 23">
                  <a:extLst>
                    <a:ext uri="{FF2B5EF4-FFF2-40B4-BE49-F238E27FC236}">
                      <a16:creationId xmlns:a16="http://schemas.microsoft.com/office/drawing/2014/main" id="{27FEAD09-5F0C-4175-B6B1-4C24B7BC54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79" name="Group 56">
                <a:extLst>
                  <a:ext uri="{FF2B5EF4-FFF2-40B4-BE49-F238E27FC236}">
                    <a16:creationId xmlns:a16="http://schemas.microsoft.com/office/drawing/2014/main" id="{CD2ABAFF-6112-47F7-A43F-CFC61FE1F23E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91" name="Picture 14">
                  <a:extLst>
                    <a:ext uri="{FF2B5EF4-FFF2-40B4-BE49-F238E27FC236}">
                      <a16:creationId xmlns:a16="http://schemas.microsoft.com/office/drawing/2014/main" id="{117A9614-3CDE-4713-88DC-84A11D1C0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2" name="Picture 15">
                  <a:extLst>
                    <a:ext uri="{FF2B5EF4-FFF2-40B4-BE49-F238E27FC236}">
                      <a16:creationId xmlns:a16="http://schemas.microsoft.com/office/drawing/2014/main" id="{3465840B-3CCD-41FB-927C-2F9310D5B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3" name="Picture 16">
                  <a:extLst>
                    <a:ext uri="{FF2B5EF4-FFF2-40B4-BE49-F238E27FC236}">
                      <a16:creationId xmlns:a16="http://schemas.microsoft.com/office/drawing/2014/main" id="{83E9DB72-DDAA-419E-9C79-1AA6746E8C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4" name="Picture 17">
                  <a:extLst>
                    <a:ext uri="{FF2B5EF4-FFF2-40B4-BE49-F238E27FC236}">
                      <a16:creationId xmlns:a16="http://schemas.microsoft.com/office/drawing/2014/main" id="{6C537250-3425-404B-A80F-3835D034EB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5" name="Picture 18">
                  <a:extLst>
                    <a:ext uri="{FF2B5EF4-FFF2-40B4-BE49-F238E27FC236}">
                      <a16:creationId xmlns:a16="http://schemas.microsoft.com/office/drawing/2014/main" id="{095E17CA-A3AB-4985-9245-08DF3EEDD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6" name="Picture 19">
                  <a:extLst>
                    <a:ext uri="{FF2B5EF4-FFF2-40B4-BE49-F238E27FC236}">
                      <a16:creationId xmlns:a16="http://schemas.microsoft.com/office/drawing/2014/main" id="{9311782C-A280-4DEA-B3F1-292026EBC9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7" name="Picture 20">
                  <a:extLst>
                    <a:ext uri="{FF2B5EF4-FFF2-40B4-BE49-F238E27FC236}">
                      <a16:creationId xmlns:a16="http://schemas.microsoft.com/office/drawing/2014/main" id="{9A1FC7C4-29D9-47A7-AA2B-8B0C85291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8" name="Picture 21">
                  <a:extLst>
                    <a:ext uri="{FF2B5EF4-FFF2-40B4-BE49-F238E27FC236}">
                      <a16:creationId xmlns:a16="http://schemas.microsoft.com/office/drawing/2014/main" id="{845FD223-6D53-44A3-8545-D96ABFA766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9" name="Picture 22">
                  <a:extLst>
                    <a:ext uri="{FF2B5EF4-FFF2-40B4-BE49-F238E27FC236}">
                      <a16:creationId xmlns:a16="http://schemas.microsoft.com/office/drawing/2014/main" id="{1EBDAF2F-C6ED-4C7E-93F2-7E3F39D6FA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0" name="Picture 23">
                  <a:extLst>
                    <a:ext uri="{FF2B5EF4-FFF2-40B4-BE49-F238E27FC236}">
                      <a16:creationId xmlns:a16="http://schemas.microsoft.com/office/drawing/2014/main" id="{EEE7BBCA-31FA-439F-B41A-AEBADF994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80" name="Group 56">
                <a:extLst>
                  <a:ext uri="{FF2B5EF4-FFF2-40B4-BE49-F238E27FC236}">
                    <a16:creationId xmlns:a16="http://schemas.microsoft.com/office/drawing/2014/main" id="{8B1E2D6D-1F81-4F84-8D51-126D0A70A28F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81" name="Picture 1780">
                  <a:extLst>
                    <a:ext uri="{FF2B5EF4-FFF2-40B4-BE49-F238E27FC236}">
                      <a16:creationId xmlns:a16="http://schemas.microsoft.com/office/drawing/2014/main" id="{F906C502-798F-4393-B344-2E4E1255CB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2" name="Picture 1781">
                  <a:extLst>
                    <a:ext uri="{FF2B5EF4-FFF2-40B4-BE49-F238E27FC236}">
                      <a16:creationId xmlns:a16="http://schemas.microsoft.com/office/drawing/2014/main" id="{F5ACFD41-E8C9-47C6-A4CD-70385649AB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3" name="Picture 1782">
                  <a:extLst>
                    <a:ext uri="{FF2B5EF4-FFF2-40B4-BE49-F238E27FC236}">
                      <a16:creationId xmlns:a16="http://schemas.microsoft.com/office/drawing/2014/main" id="{885FD49F-E37A-4674-B2E4-3AEA1E426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4" name="Picture 1783">
                  <a:extLst>
                    <a:ext uri="{FF2B5EF4-FFF2-40B4-BE49-F238E27FC236}">
                      <a16:creationId xmlns:a16="http://schemas.microsoft.com/office/drawing/2014/main" id="{9D9C4B4A-9356-4B44-B9C4-173348FC67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5" name="Picture 1784">
                  <a:extLst>
                    <a:ext uri="{FF2B5EF4-FFF2-40B4-BE49-F238E27FC236}">
                      <a16:creationId xmlns:a16="http://schemas.microsoft.com/office/drawing/2014/main" id="{C9950B57-63D8-415D-965A-81DBF42997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6" name="Picture 1785">
                  <a:extLst>
                    <a:ext uri="{FF2B5EF4-FFF2-40B4-BE49-F238E27FC236}">
                      <a16:creationId xmlns:a16="http://schemas.microsoft.com/office/drawing/2014/main" id="{17D249C7-0DB9-4D24-A3C3-48C238654A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7" name="Picture 1786">
                  <a:extLst>
                    <a:ext uri="{FF2B5EF4-FFF2-40B4-BE49-F238E27FC236}">
                      <a16:creationId xmlns:a16="http://schemas.microsoft.com/office/drawing/2014/main" id="{75DF4010-00FC-47E4-8D19-C191013637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8" name="Picture 1787">
                  <a:extLst>
                    <a:ext uri="{FF2B5EF4-FFF2-40B4-BE49-F238E27FC236}">
                      <a16:creationId xmlns:a16="http://schemas.microsoft.com/office/drawing/2014/main" id="{DB2C3E21-E66C-4BEC-BDA5-B6A6FF30A8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9" name="Picture 1788">
                  <a:extLst>
                    <a:ext uri="{FF2B5EF4-FFF2-40B4-BE49-F238E27FC236}">
                      <a16:creationId xmlns:a16="http://schemas.microsoft.com/office/drawing/2014/main" id="{57B19F48-95DD-4980-956B-EB878D8786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0" name="Picture 1789">
                  <a:extLst>
                    <a:ext uri="{FF2B5EF4-FFF2-40B4-BE49-F238E27FC236}">
                      <a16:creationId xmlns:a16="http://schemas.microsoft.com/office/drawing/2014/main" id="{936BC32D-50DF-4E71-BAA5-793E11F550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767" name="Flowchart: Data 1766">
              <a:extLst>
                <a:ext uri="{FF2B5EF4-FFF2-40B4-BE49-F238E27FC236}">
                  <a16:creationId xmlns:a16="http://schemas.microsoft.com/office/drawing/2014/main" id="{AD227F24-542D-4931-93B9-0103AF6F78E8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8" name="Flowchart: Data 1767">
              <a:extLst>
                <a:ext uri="{FF2B5EF4-FFF2-40B4-BE49-F238E27FC236}">
                  <a16:creationId xmlns:a16="http://schemas.microsoft.com/office/drawing/2014/main" id="{9F829C23-974F-490E-B3A7-06028CC6A4DD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69" name="Rectangle 1768">
              <a:extLst>
                <a:ext uri="{FF2B5EF4-FFF2-40B4-BE49-F238E27FC236}">
                  <a16:creationId xmlns:a16="http://schemas.microsoft.com/office/drawing/2014/main" id="{896194DB-60A2-4291-8481-12F756D06271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0" name="Rectangle 1769">
              <a:extLst>
                <a:ext uri="{FF2B5EF4-FFF2-40B4-BE49-F238E27FC236}">
                  <a16:creationId xmlns:a16="http://schemas.microsoft.com/office/drawing/2014/main" id="{C6C58CC5-4DAB-46B2-BA12-F342FBE40006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81" name="Group 1880">
            <a:extLst>
              <a:ext uri="{FF2B5EF4-FFF2-40B4-BE49-F238E27FC236}">
                <a16:creationId xmlns:a16="http://schemas.microsoft.com/office/drawing/2014/main" id="{7C07ECB8-4B8A-4C87-B5D6-05C47A3355BD}"/>
              </a:ext>
            </a:extLst>
          </p:cNvPr>
          <p:cNvGrpSpPr/>
          <p:nvPr/>
        </p:nvGrpSpPr>
        <p:grpSpPr>
          <a:xfrm rot="10800000">
            <a:off x="573353" y="3309495"/>
            <a:ext cx="1659716" cy="1650947"/>
            <a:chOff x="5820464" y="1376733"/>
            <a:chExt cx="1659716" cy="1650947"/>
          </a:xfrm>
        </p:grpSpPr>
        <p:grpSp>
          <p:nvGrpSpPr>
            <p:cNvPr id="1882" name="Group 1881">
              <a:extLst>
                <a:ext uri="{FF2B5EF4-FFF2-40B4-BE49-F238E27FC236}">
                  <a16:creationId xmlns:a16="http://schemas.microsoft.com/office/drawing/2014/main" id="{8F207F2A-53CD-4F5F-B111-66D71867D301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887" name="Group 56">
                <a:extLst>
                  <a:ext uri="{FF2B5EF4-FFF2-40B4-BE49-F238E27FC236}">
                    <a16:creationId xmlns:a16="http://schemas.microsoft.com/office/drawing/2014/main" id="{D9891E82-9FC6-48BC-9896-6152BDFCF632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87" name="Picture 14">
                  <a:extLst>
                    <a:ext uri="{FF2B5EF4-FFF2-40B4-BE49-F238E27FC236}">
                      <a16:creationId xmlns:a16="http://schemas.microsoft.com/office/drawing/2014/main" id="{A58B0EA7-CD68-4E86-84A3-F193D3F394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8" name="Picture 15">
                  <a:extLst>
                    <a:ext uri="{FF2B5EF4-FFF2-40B4-BE49-F238E27FC236}">
                      <a16:creationId xmlns:a16="http://schemas.microsoft.com/office/drawing/2014/main" id="{B051A97B-FB07-459D-9071-634CFEC318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9" name="Picture 16">
                  <a:extLst>
                    <a:ext uri="{FF2B5EF4-FFF2-40B4-BE49-F238E27FC236}">
                      <a16:creationId xmlns:a16="http://schemas.microsoft.com/office/drawing/2014/main" id="{FDDA02E5-ACE8-4608-9512-81BB0158F9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0" name="Picture 17">
                  <a:extLst>
                    <a:ext uri="{FF2B5EF4-FFF2-40B4-BE49-F238E27FC236}">
                      <a16:creationId xmlns:a16="http://schemas.microsoft.com/office/drawing/2014/main" id="{56B4F246-AA3F-46EC-A041-E9D4043585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1" name="Picture 18">
                  <a:extLst>
                    <a:ext uri="{FF2B5EF4-FFF2-40B4-BE49-F238E27FC236}">
                      <a16:creationId xmlns:a16="http://schemas.microsoft.com/office/drawing/2014/main" id="{800542EA-8F13-4D97-A385-5AC59DAB0F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2" name="Picture 19">
                  <a:extLst>
                    <a:ext uri="{FF2B5EF4-FFF2-40B4-BE49-F238E27FC236}">
                      <a16:creationId xmlns:a16="http://schemas.microsoft.com/office/drawing/2014/main" id="{2028B0EB-29BD-44DD-AB74-E5DB2A6071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3" name="Picture 20">
                  <a:extLst>
                    <a:ext uri="{FF2B5EF4-FFF2-40B4-BE49-F238E27FC236}">
                      <a16:creationId xmlns:a16="http://schemas.microsoft.com/office/drawing/2014/main" id="{1623B6C3-B139-4C29-9529-0ED6EB2CE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4" name="Picture 21">
                  <a:extLst>
                    <a:ext uri="{FF2B5EF4-FFF2-40B4-BE49-F238E27FC236}">
                      <a16:creationId xmlns:a16="http://schemas.microsoft.com/office/drawing/2014/main" id="{D7CB1313-9FB9-4310-B0E7-1FBD55ECCD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5" name="Picture 22">
                  <a:extLst>
                    <a:ext uri="{FF2B5EF4-FFF2-40B4-BE49-F238E27FC236}">
                      <a16:creationId xmlns:a16="http://schemas.microsoft.com/office/drawing/2014/main" id="{CFC32337-B4D7-4249-ABF6-B921395C43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6" name="Picture 23">
                  <a:extLst>
                    <a:ext uri="{FF2B5EF4-FFF2-40B4-BE49-F238E27FC236}">
                      <a16:creationId xmlns:a16="http://schemas.microsoft.com/office/drawing/2014/main" id="{9A0ED398-8E7C-4719-9275-984FA60839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8" name="Group 56">
                <a:extLst>
                  <a:ext uri="{FF2B5EF4-FFF2-40B4-BE49-F238E27FC236}">
                    <a16:creationId xmlns:a16="http://schemas.microsoft.com/office/drawing/2014/main" id="{90ABD891-FFA2-464A-B6F2-D402D70AB291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77" name="Picture 14">
                  <a:extLst>
                    <a:ext uri="{FF2B5EF4-FFF2-40B4-BE49-F238E27FC236}">
                      <a16:creationId xmlns:a16="http://schemas.microsoft.com/office/drawing/2014/main" id="{C47BD376-7B1B-4FCE-82BE-3DE01F44D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8" name="Picture 15">
                  <a:extLst>
                    <a:ext uri="{FF2B5EF4-FFF2-40B4-BE49-F238E27FC236}">
                      <a16:creationId xmlns:a16="http://schemas.microsoft.com/office/drawing/2014/main" id="{5A983862-F53B-4C43-873C-8E3F155CD6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9" name="Picture 16">
                  <a:extLst>
                    <a:ext uri="{FF2B5EF4-FFF2-40B4-BE49-F238E27FC236}">
                      <a16:creationId xmlns:a16="http://schemas.microsoft.com/office/drawing/2014/main" id="{6F81BC5C-1CF4-4E1F-A239-3D2D4FCF9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0" name="Picture 17">
                  <a:extLst>
                    <a:ext uri="{FF2B5EF4-FFF2-40B4-BE49-F238E27FC236}">
                      <a16:creationId xmlns:a16="http://schemas.microsoft.com/office/drawing/2014/main" id="{5837CC26-7A83-44F4-89FD-CF1AE86885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1" name="Picture 18">
                  <a:extLst>
                    <a:ext uri="{FF2B5EF4-FFF2-40B4-BE49-F238E27FC236}">
                      <a16:creationId xmlns:a16="http://schemas.microsoft.com/office/drawing/2014/main" id="{CBB40A56-B6FC-4455-98A9-E4A84CBF0E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2" name="Picture 19">
                  <a:extLst>
                    <a:ext uri="{FF2B5EF4-FFF2-40B4-BE49-F238E27FC236}">
                      <a16:creationId xmlns:a16="http://schemas.microsoft.com/office/drawing/2014/main" id="{8EDBAE47-02D0-4935-8A47-F2C67B5F8C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3" name="Picture 20">
                  <a:extLst>
                    <a:ext uri="{FF2B5EF4-FFF2-40B4-BE49-F238E27FC236}">
                      <a16:creationId xmlns:a16="http://schemas.microsoft.com/office/drawing/2014/main" id="{C1277EFB-2974-4245-A69A-FF0919077C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4" name="Picture 21">
                  <a:extLst>
                    <a:ext uri="{FF2B5EF4-FFF2-40B4-BE49-F238E27FC236}">
                      <a16:creationId xmlns:a16="http://schemas.microsoft.com/office/drawing/2014/main" id="{58B0CE95-73C2-43AA-B672-C366F91E42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5" name="Picture 22">
                  <a:extLst>
                    <a:ext uri="{FF2B5EF4-FFF2-40B4-BE49-F238E27FC236}">
                      <a16:creationId xmlns:a16="http://schemas.microsoft.com/office/drawing/2014/main" id="{71B6D392-92DB-4B47-A126-B6B7CCB19A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6" name="Picture 23">
                  <a:extLst>
                    <a:ext uri="{FF2B5EF4-FFF2-40B4-BE49-F238E27FC236}">
                      <a16:creationId xmlns:a16="http://schemas.microsoft.com/office/drawing/2014/main" id="{0981AF09-2F9A-47FD-8C8D-5FD9DABF8F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89" name="Group 56">
                <a:extLst>
                  <a:ext uri="{FF2B5EF4-FFF2-40B4-BE49-F238E27FC236}">
                    <a16:creationId xmlns:a16="http://schemas.microsoft.com/office/drawing/2014/main" id="{1611877B-5F64-44FC-A6FE-BDFD537E4988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67" name="Picture 14">
                  <a:extLst>
                    <a:ext uri="{FF2B5EF4-FFF2-40B4-BE49-F238E27FC236}">
                      <a16:creationId xmlns:a16="http://schemas.microsoft.com/office/drawing/2014/main" id="{DA1BF2F4-274F-4E72-8FEA-A630BB54C9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8" name="Picture 15">
                  <a:extLst>
                    <a:ext uri="{FF2B5EF4-FFF2-40B4-BE49-F238E27FC236}">
                      <a16:creationId xmlns:a16="http://schemas.microsoft.com/office/drawing/2014/main" id="{5C5A891A-FB68-412C-BC70-10295AFA6D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9" name="Picture 16">
                  <a:extLst>
                    <a:ext uri="{FF2B5EF4-FFF2-40B4-BE49-F238E27FC236}">
                      <a16:creationId xmlns:a16="http://schemas.microsoft.com/office/drawing/2014/main" id="{5E7E5E00-769B-4C14-8106-5E5FA34DBF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0" name="Picture 17">
                  <a:extLst>
                    <a:ext uri="{FF2B5EF4-FFF2-40B4-BE49-F238E27FC236}">
                      <a16:creationId xmlns:a16="http://schemas.microsoft.com/office/drawing/2014/main" id="{5ADD78B8-B4AF-493C-B0C5-AD983CDE1D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1" name="Picture 18">
                  <a:extLst>
                    <a:ext uri="{FF2B5EF4-FFF2-40B4-BE49-F238E27FC236}">
                      <a16:creationId xmlns:a16="http://schemas.microsoft.com/office/drawing/2014/main" id="{55153EB8-2865-4901-B23E-DE9518BA06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2" name="Picture 19">
                  <a:extLst>
                    <a:ext uri="{FF2B5EF4-FFF2-40B4-BE49-F238E27FC236}">
                      <a16:creationId xmlns:a16="http://schemas.microsoft.com/office/drawing/2014/main" id="{4564094C-CF0F-4250-94E6-FC9813A5E7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3" name="Picture 20">
                  <a:extLst>
                    <a:ext uri="{FF2B5EF4-FFF2-40B4-BE49-F238E27FC236}">
                      <a16:creationId xmlns:a16="http://schemas.microsoft.com/office/drawing/2014/main" id="{79CF5399-7888-4278-9965-D134BF288E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4" name="Picture 21">
                  <a:extLst>
                    <a:ext uri="{FF2B5EF4-FFF2-40B4-BE49-F238E27FC236}">
                      <a16:creationId xmlns:a16="http://schemas.microsoft.com/office/drawing/2014/main" id="{E67BCD0B-1644-4B61-BAC5-9F1FB94B1C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5" name="Picture 22">
                  <a:extLst>
                    <a:ext uri="{FF2B5EF4-FFF2-40B4-BE49-F238E27FC236}">
                      <a16:creationId xmlns:a16="http://schemas.microsoft.com/office/drawing/2014/main" id="{BA13314B-CB35-4779-BE6A-CA3AEAE005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6" name="Picture 23">
                  <a:extLst>
                    <a:ext uri="{FF2B5EF4-FFF2-40B4-BE49-F238E27FC236}">
                      <a16:creationId xmlns:a16="http://schemas.microsoft.com/office/drawing/2014/main" id="{5CE6E109-E316-43EC-8A6A-AF324B1DD0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0" name="Group 56">
                <a:extLst>
                  <a:ext uri="{FF2B5EF4-FFF2-40B4-BE49-F238E27FC236}">
                    <a16:creationId xmlns:a16="http://schemas.microsoft.com/office/drawing/2014/main" id="{AE82AD69-3BA1-42F3-8EB0-AA12CCB97C03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57" name="Picture 14">
                  <a:extLst>
                    <a:ext uri="{FF2B5EF4-FFF2-40B4-BE49-F238E27FC236}">
                      <a16:creationId xmlns:a16="http://schemas.microsoft.com/office/drawing/2014/main" id="{0EB6BF08-9C00-46D1-AAA9-04861A770A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8" name="Picture 15">
                  <a:extLst>
                    <a:ext uri="{FF2B5EF4-FFF2-40B4-BE49-F238E27FC236}">
                      <a16:creationId xmlns:a16="http://schemas.microsoft.com/office/drawing/2014/main" id="{4E4B54E4-5BA3-44BA-9238-55236DDD2E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9" name="Picture 16">
                  <a:extLst>
                    <a:ext uri="{FF2B5EF4-FFF2-40B4-BE49-F238E27FC236}">
                      <a16:creationId xmlns:a16="http://schemas.microsoft.com/office/drawing/2014/main" id="{B7422319-E9D0-4E73-8E14-00F6A06E2D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0" name="Picture 17">
                  <a:extLst>
                    <a:ext uri="{FF2B5EF4-FFF2-40B4-BE49-F238E27FC236}">
                      <a16:creationId xmlns:a16="http://schemas.microsoft.com/office/drawing/2014/main" id="{45B4DB4F-FE7D-410C-A99D-7B6A121B7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1" name="Picture 18">
                  <a:extLst>
                    <a:ext uri="{FF2B5EF4-FFF2-40B4-BE49-F238E27FC236}">
                      <a16:creationId xmlns:a16="http://schemas.microsoft.com/office/drawing/2014/main" id="{352AEF7C-0855-4A31-9978-E23F18D5F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2" name="Picture 19">
                  <a:extLst>
                    <a:ext uri="{FF2B5EF4-FFF2-40B4-BE49-F238E27FC236}">
                      <a16:creationId xmlns:a16="http://schemas.microsoft.com/office/drawing/2014/main" id="{FC0B34C9-7D9F-4AC4-9610-68679742A2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3" name="Picture 20">
                  <a:extLst>
                    <a:ext uri="{FF2B5EF4-FFF2-40B4-BE49-F238E27FC236}">
                      <a16:creationId xmlns:a16="http://schemas.microsoft.com/office/drawing/2014/main" id="{7D9273BE-3A6C-4EA9-B901-22245C3AEC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4" name="Picture 21">
                  <a:extLst>
                    <a:ext uri="{FF2B5EF4-FFF2-40B4-BE49-F238E27FC236}">
                      <a16:creationId xmlns:a16="http://schemas.microsoft.com/office/drawing/2014/main" id="{AEB08DCE-014A-4ED3-A883-F239C306D7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5" name="Picture 22">
                  <a:extLst>
                    <a:ext uri="{FF2B5EF4-FFF2-40B4-BE49-F238E27FC236}">
                      <a16:creationId xmlns:a16="http://schemas.microsoft.com/office/drawing/2014/main" id="{FE65AA43-7644-4E65-AE3A-B2DB49479B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66" name="Picture 23">
                  <a:extLst>
                    <a:ext uri="{FF2B5EF4-FFF2-40B4-BE49-F238E27FC236}">
                      <a16:creationId xmlns:a16="http://schemas.microsoft.com/office/drawing/2014/main" id="{B1B4AA98-770A-4893-9518-F8695F0E3E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1" name="Group 56">
                <a:extLst>
                  <a:ext uri="{FF2B5EF4-FFF2-40B4-BE49-F238E27FC236}">
                    <a16:creationId xmlns:a16="http://schemas.microsoft.com/office/drawing/2014/main" id="{6E8C3CD5-3139-4DBE-8928-ACDE0A8B2CDB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47" name="Picture 14">
                  <a:extLst>
                    <a:ext uri="{FF2B5EF4-FFF2-40B4-BE49-F238E27FC236}">
                      <a16:creationId xmlns:a16="http://schemas.microsoft.com/office/drawing/2014/main" id="{DD0ACB1F-B8F7-41A2-99BD-0259F4BA7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8" name="Picture 15">
                  <a:extLst>
                    <a:ext uri="{FF2B5EF4-FFF2-40B4-BE49-F238E27FC236}">
                      <a16:creationId xmlns:a16="http://schemas.microsoft.com/office/drawing/2014/main" id="{965521D8-1809-4D72-AF6E-CB8295AA19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9" name="Picture 16">
                  <a:extLst>
                    <a:ext uri="{FF2B5EF4-FFF2-40B4-BE49-F238E27FC236}">
                      <a16:creationId xmlns:a16="http://schemas.microsoft.com/office/drawing/2014/main" id="{103B6F3F-E42D-4B06-A7FD-527521D90D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0" name="Picture 17">
                  <a:extLst>
                    <a:ext uri="{FF2B5EF4-FFF2-40B4-BE49-F238E27FC236}">
                      <a16:creationId xmlns:a16="http://schemas.microsoft.com/office/drawing/2014/main" id="{A16C5372-D55C-440A-8D3F-C2BB37DBA5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1" name="Picture 18">
                  <a:extLst>
                    <a:ext uri="{FF2B5EF4-FFF2-40B4-BE49-F238E27FC236}">
                      <a16:creationId xmlns:a16="http://schemas.microsoft.com/office/drawing/2014/main" id="{D093218A-3C0C-4CED-BF17-B21775E7ED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2" name="Picture 19">
                  <a:extLst>
                    <a:ext uri="{FF2B5EF4-FFF2-40B4-BE49-F238E27FC236}">
                      <a16:creationId xmlns:a16="http://schemas.microsoft.com/office/drawing/2014/main" id="{C90B2330-B4E1-447D-BE99-A6CB365F09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3" name="Picture 20">
                  <a:extLst>
                    <a:ext uri="{FF2B5EF4-FFF2-40B4-BE49-F238E27FC236}">
                      <a16:creationId xmlns:a16="http://schemas.microsoft.com/office/drawing/2014/main" id="{893C763E-F026-4C7F-84A6-4AF040943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4" name="Picture 21">
                  <a:extLst>
                    <a:ext uri="{FF2B5EF4-FFF2-40B4-BE49-F238E27FC236}">
                      <a16:creationId xmlns:a16="http://schemas.microsoft.com/office/drawing/2014/main" id="{9B8EF87A-FD95-4035-8667-7720BC869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5" name="Picture 22">
                  <a:extLst>
                    <a:ext uri="{FF2B5EF4-FFF2-40B4-BE49-F238E27FC236}">
                      <a16:creationId xmlns:a16="http://schemas.microsoft.com/office/drawing/2014/main" id="{6AD2C41F-54FA-421A-A539-AF66E2770B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6" name="Picture 23">
                  <a:extLst>
                    <a:ext uri="{FF2B5EF4-FFF2-40B4-BE49-F238E27FC236}">
                      <a16:creationId xmlns:a16="http://schemas.microsoft.com/office/drawing/2014/main" id="{842DE932-CA65-406B-87AE-6C3B0DD817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2" name="Group 56">
                <a:extLst>
                  <a:ext uri="{FF2B5EF4-FFF2-40B4-BE49-F238E27FC236}">
                    <a16:creationId xmlns:a16="http://schemas.microsoft.com/office/drawing/2014/main" id="{465521D7-B8EE-43D1-9CDC-25CED5EFAFB0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37" name="Picture 14">
                  <a:extLst>
                    <a:ext uri="{FF2B5EF4-FFF2-40B4-BE49-F238E27FC236}">
                      <a16:creationId xmlns:a16="http://schemas.microsoft.com/office/drawing/2014/main" id="{6550DA7B-9B52-44BE-997E-FDE2D0869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8" name="Picture 15">
                  <a:extLst>
                    <a:ext uri="{FF2B5EF4-FFF2-40B4-BE49-F238E27FC236}">
                      <a16:creationId xmlns:a16="http://schemas.microsoft.com/office/drawing/2014/main" id="{51DC011F-39F6-450E-A62C-33E31335F1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9" name="Picture 16">
                  <a:extLst>
                    <a:ext uri="{FF2B5EF4-FFF2-40B4-BE49-F238E27FC236}">
                      <a16:creationId xmlns:a16="http://schemas.microsoft.com/office/drawing/2014/main" id="{6D55132A-9729-45A6-A719-8AD799801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0" name="Picture 17">
                  <a:extLst>
                    <a:ext uri="{FF2B5EF4-FFF2-40B4-BE49-F238E27FC236}">
                      <a16:creationId xmlns:a16="http://schemas.microsoft.com/office/drawing/2014/main" id="{549D2D07-9F2C-4C0E-83D6-43D5E7679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1" name="Picture 18">
                  <a:extLst>
                    <a:ext uri="{FF2B5EF4-FFF2-40B4-BE49-F238E27FC236}">
                      <a16:creationId xmlns:a16="http://schemas.microsoft.com/office/drawing/2014/main" id="{3C07C1B1-033E-4612-AEE2-1632DF944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2" name="Picture 19">
                  <a:extLst>
                    <a:ext uri="{FF2B5EF4-FFF2-40B4-BE49-F238E27FC236}">
                      <a16:creationId xmlns:a16="http://schemas.microsoft.com/office/drawing/2014/main" id="{460FE917-B34D-426A-BFF9-B2FF748936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3" name="Picture 20">
                  <a:extLst>
                    <a:ext uri="{FF2B5EF4-FFF2-40B4-BE49-F238E27FC236}">
                      <a16:creationId xmlns:a16="http://schemas.microsoft.com/office/drawing/2014/main" id="{75A158F8-DFC3-4009-A5E4-6A26C2E63C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4" name="Picture 21">
                  <a:extLst>
                    <a:ext uri="{FF2B5EF4-FFF2-40B4-BE49-F238E27FC236}">
                      <a16:creationId xmlns:a16="http://schemas.microsoft.com/office/drawing/2014/main" id="{B8236E5F-7B98-438B-9D0E-857FCB54DF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5" name="Picture 22">
                  <a:extLst>
                    <a:ext uri="{FF2B5EF4-FFF2-40B4-BE49-F238E27FC236}">
                      <a16:creationId xmlns:a16="http://schemas.microsoft.com/office/drawing/2014/main" id="{888FD43D-002F-4997-9602-64184426E7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6" name="Picture 23">
                  <a:extLst>
                    <a:ext uri="{FF2B5EF4-FFF2-40B4-BE49-F238E27FC236}">
                      <a16:creationId xmlns:a16="http://schemas.microsoft.com/office/drawing/2014/main" id="{E19D2BEB-43C8-462D-8715-5FC9BE5165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3" name="Group 56">
                <a:extLst>
                  <a:ext uri="{FF2B5EF4-FFF2-40B4-BE49-F238E27FC236}">
                    <a16:creationId xmlns:a16="http://schemas.microsoft.com/office/drawing/2014/main" id="{51212E1A-3B34-4895-AB4B-291404EE7F9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27" name="Picture 14">
                  <a:extLst>
                    <a:ext uri="{FF2B5EF4-FFF2-40B4-BE49-F238E27FC236}">
                      <a16:creationId xmlns:a16="http://schemas.microsoft.com/office/drawing/2014/main" id="{A12F4ABD-2670-40CF-8E26-A8E2805E16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8" name="Picture 15">
                  <a:extLst>
                    <a:ext uri="{FF2B5EF4-FFF2-40B4-BE49-F238E27FC236}">
                      <a16:creationId xmlns:a16="http://schemas.microsoft.com/office/drawing/2014/main" id="{B5DA8D6B-DB81-4C55-9CB8-697326B5D2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9" name="Picture 16">
                  <a:extLst>
                    <a:ext uri="{FF2B5EF4-FFF2-40B4-BE49-F238E27FC236}">
                      <a16:creationId xmlns:a16="http://schemas.microsoft.com/office/drawing/2014/main" id="{81BAA76B-CD72-4D36-876D-0E680BDFEC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0" name="Picture 17">
                  <a:extLst>
                    <a:ext uri="{FF2B5EF4-FFF2-40B4-BE49-F238E27FC236}">
                      <a16:creationId xmlns:a16="http://schemas.microsoft.com/office/drawing/2014/main" id="{CA42B5EF-D6F1-4135-9C0C-1A8F569241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1" name="Picture 18">
                  <a:extLst>
                    <a:ext uri="{FF2B5EF4-FFF2-40B4-BE49-F238E27FC236}">
                      <a16:creationId xmlns:a16="http://schemas.microsoft.com/office/drawing/2014/main" id="{AE601A6D-D3F9-4A29-919F-A399EDD700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2" name="Picture 19">
                  <a:extLst>
                    <a:ext uri="{FF2B5EF4-FFF2-40B4-BE49-F238E27FC236}">
                      <a16:creationId xmlns:a16="http://schemas.microsoft.com/office/drawing/2014/main" id="{7FB76FA8-CDD8-48B1-9684-60EDF2689E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3" name="Picture 20">
                  <a:extLst>
                    <a:ext uri="{FF2B5EF4-FFF2-40B4-BE49-F238E27FC236}">
                      <a16:creationId xmlns:a16="http://schemas.microsoft.com/office/drawing/2014/main" id="{EA7C4D9A-0109-4029-B9F1-10F6F34AF7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4" name="Picture 21">
                  <a:extLst>
                    <a:ext uri="{FF2B5EF4-FFF2-40B4-BE49-F238E27FC236}">
                      <a16:creationId xmlns:a16="http://schemas.microsoft.com/office/drawing/2014/main" id="{35A93645-42C2-43DF-AE96-3A69E6A1A8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5" name="Picture 22">
                  <a:extLst>
                    <a:ext uri="{FF2B5EF4-FFF2-40B4-BE49-F238E27FC236}">
                      <a16:creationId xmlns:a16="http://schemas.microsoft.com/office/drawing/2014/main" id="{5199FA09-4A20-473E-AE81-5C6A7419B3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6" name="Picture 23">
                  <a:extLst>
                    <a:ext uri="{FF2B5EF4-FFF2-40B4-BE49-F238E27FC236}">
                      <a16:creationId xmlns:a16="http://schemas.microsoft.com/office/drawing/2014/main" id="{0FE18E44-620C-47E6-8D6B-E9332F21FE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4" name="Group 56">
                <a:extLst>
                  <a:ext uri="{FF2B5EF4-FFF2-40B4-BE49-F238E27FC236}">
                    <a16:creationId xmlns:a16="http://schemas.microsoft.com/office/drawing/2014/main" id="{E0996025-6FA9-41D1-B6B0-4BF2CAB6E24E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17" name="Picture 14">
                  <a:extLst>
                    <a:ext uri="{FF2B5EF4-FFF2-40B4-BE49-F238E27FC236}">
                      <a16:creationId xmlns:a16="http://schemas.microsoft.com/office/drawing/2014/main" id="{59BFB22B-70A1-4D37-8B8D-14C24C6567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8" name="Picture 15">
                  <a:extLst>
                    <a:ext uri="{FF2B5EF4-FFF2-40B4-BE49-F238E27FC236}">
                      <a16:creationId xmlns:a16="http://schemas.microsoft.com/office/drawing/2014/main" id="{09C6E6E8-7BC6-44B5-B0E8-76D7F4D254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9" name="Picture 16">
                  <a:extLst>
                    <a:ext uri="{FF2B5EF4-FFF2-40B4-BE49-F238E27FC236}">
                      <a16:creationId xmlns:a16="http://schemas.microsoft.com/office/drawing/2014/main" id="{413B8E7A-83AA-4E3B-8E42-7F3B93A382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0" name="Picture 17">
                  <a:extLst>
                    <a:ext uri="{FF2B5EF4-FFF2-40B4-BE49-F238E27FC236}">
                      <a16:creationId xmlns:a16="http://schemas.microsoft.com/office/drawing/2014/main" id="{418E1295-BF3F-4A22-9DA1-414EA5849B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1" name="Picture 18">
                  <a:extLst>
                    <a:ext uri="{FF2B5EF4-FFF2-40B4-BE49-F238E27FC236}">
                      <a16:creationId xmlns:a16="http://schemas.microsoft.com/office/drawing/2014/main" id="{F3517CC5-CAAE-4B57-AFB9-C6200AA983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2" name="Picture 19">
                  <a:extLst>
                    <a:ext uri="{FF2B5EF4-FFF2-40B4-BE49-F238E27FC236}">
                      <a16:creationId xmlns:a16="http://schemas.microsoft.com/office/drawing/2014/main" id="{9F1B53B9-778C-40E2-B0B6-DCEDAA22B8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3" name="Picture 20">
                  <a:extLst>
                    <a:ext uri="{FF2B5EF4-FFF2-40B4-BE49-F238E27FC236}">
                      <a16:creationId xmlns:a16="http://schemas.microsoft.com/office/drawing/2014/main" id="{743D7AED-1702-4D34-B0DE-A1E349AF02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4" name="Picture 21">
                  <a:extLst>
                    <a:ext uri="{FF2B5EF4-FFF2-40B4-BE49-F238E27FC236}">
                      <a16:creationId xmlns:a16="http://schemas.microsoft.com/office/drawing/2014/main" id="{C53E18B4-2D57-4612-978D-38AD0C6F80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5" name="Picture 22">
                  <a:extLst>
                    <a:ext uri="{FF2B5EF4-FFF2-40B4-BE49-F238E27FC236}">
                      <a16:creationId xmlns:a16="http://schemas.microsoft.com/office/drawing/2014/main" id="{0260550B-BD19-477B-8012-8361A121D4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6" name="Picture 23">
                  <a:extLst>
                    <a:ext uri="{FF2B5EF4-FFF2-40B4-BE49-F238E27FC236}">
                      <a16:creationId xmlns:a16="http://schemas.microsoft.com/office/drawing/2014/main" id="{A02373BE-FEEA-44DA-B5E9-85EB023D3C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5" name="Group 56">
                <a:extLst>
                  <a:ext uri="{FF2B5EF4-FFF2-40B4-BE49-F238E27FC236}">
                    <a16:creationId xmlns:a16="http://schemas.microsoft.com/office/drawing/2014/main" id="{DD0A2DD6-D173-4666-B8F6-F4BFF4984D66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07" name="Picture 14">
                  <a:extLst>
                    <a:ext uri="{FF2B5EF4-FFF2-40B4-BE49-F238E27FC236}">
                      <a16:creationId xmlns:a16="http://schemas.microsoft.com/office/drawing/2014/main" id="{60B76F53-0719-4603-9D10-2AB11F3933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8" name="Picture 15">
                  <a:extLst>
                    <a:ext uri="{FF2B5EF4-FFF2-40B4-BE49-F238E27FC236}">
                      <a16:creationId xmlns:a16="http://schemas.microsoft.com/office/drawing/2014/main" id="{D0C7D0BD-7166-47FB-B63B-82D0F04DC3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9" name="Picture 16">
                  <a:extLst>
                    <a:ext uri="{FF2B5EF4-FFF2-40B4-BE49-F238E27FC236}">
                      <a16:creationId xmlns:a16="http://schemas.microsoft.com/office/drawing/2014/main" id="{23155C9C-A137-4CA9-A54C-78EE2B31B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0" name="Picture 17">
                  <a:extLst>
                    <a:ext uri="{FF2B5EF4-FFF2-40B4-BE49-F238E27FC236}">
                      <a16:creationId xmlns:a16="http://schemas.microsoft.com/office/drawing/2014/main" id="{DBBCC2EE-4E10-4571-A752-D48B3A2A00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1" name="Picture 18">
                  <a:extLst>
                    <a:ext uri="{FF2B5EF4-FFF2-40B4-BE49-F238E27FC236}">
                      <a16:creationId xmlns:a16="http://schemas.microsoft.com/office/drawing/2014/main" id="{3F35379F-5AEF-475F-B079-4C81D3BBA7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2" name="Picture 19">
                  <a:extLst>
                    <a:ext uri="{FF2B5EF4-FFF2-40B4-BE49-F238E27FC236}">
                      <a16:creationId xmlns:a16="http://schemas.microsoft.com/office/drawing/2014/main" id="{3DD3F56C-7B85-4FF6-ADF1-A59E0B390F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3" name="Picture 20">
                  <a:extLst>
                    <a:ext uri="{FF2B5EF4-FFF2-40B4-BE49-F238E27FC236}">
                      <a16:creationId xmlns:a16="http://schemas.microsoft.com/office/drawing/2014/main" id="{DC8984BB-364D-45F0-AE26-E58AA17D5D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4" name="Picture 21">
                  <a:extLst>
                    <a:ext uri="{FF2B5EF4-FFF2-40B4-BE49-F238E27FC236}">
                      <a16:creationId xmlns:a16="http://schemas.microsoft.com/office/drawing/2014/main" id="{02773133-6A94-4182-821C-E8CAEB4064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5" name="Picture 22">
                  <a:extLst>
                    <a:ext uri="{FF2B5EF4-FFF2-40B4-BE49-F238E27FC236}">
                      <a16:creationId xmlns:a16="http://schemas.microsoft.com/office/drawing/2014/main" id="{53C4A016-BDA2-4CD9-B103-2692C18C4B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6" name="Picture 23">
                  <a:extLst>
                    <a:ext uri="{FF2B5EF4-FFF2-40B4-BE49-F238E27FC236}">
                      <a16:creationId xmlns:a16="http://schemas.microsoft.com/office/drawing/2014/main" id="{312B5910-7C44-459D-9F90-C5CBD25127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96" name="Group 56">
                <a:extLst>
                  <a:ext uri="{FF2B5EF4-FFF2-40B4-BE49-F238E27FC236}">
                    <a16:creationId xmlns:a16="http://schemas.microsoft.com/office/drawing/2014/main" id="{894C56AD-5A21-4B9D-8019-03FB0A75C62E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97" name="Picture 1896">
                  <a:extLst>
                    <a:ext uri="{FF2B5EF4-FFF2-40B4-BE49-F238E27FC236}">
                      <a16:creationId xmlns:a16="http://schemas.microsoft.com/office/drawing/2014/main" id="{241ABAE3-5001-44EC-A4D8-93024C5EEA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8" name="Picture 1897">
                  <a:extLst>
                    <a:ext uri="{FF2B5EF4-FFF2-40B4-BE49-F238E27FC236}">
                      <a16:creationId xmlns:a16="http://schemas.microsoft.com/office/drawing/2014/main" id="{CBBDB9FF-6BC0-4D3E-847C-F1FE88427C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9" name="Picture 1898">
                  <a:extLst>
                    <a:ext uri="{FF2B5EF4-FFF2-40B4-BE49-F238E27FC236}">
                      <a16:creationId xmlns:a16="http://schemas.microsoft.com/office/drawing/2014/main" id="{28A11D0E-397F-4025-AF7F-92B7B03DAB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0" name="Picture 1899">
                  <a:extLst>
                    <a:ext uri="{FF2B5EF4-FFF2-40B4-BE49-F238E27FC236}">
                      <a16:creationId xmlns:a16="http://schemas.microsoft.com/office/drawing/2014/main" id="{11D7BFF8-F001-4170-9652-8A32718EE0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1" name="Picture 1900">
                  <a:extLst>
                    <a:ext uri="{FF2B5EF4-FFF2-40B4-BE49-F238E27FC236}">
                      <a16:creationId xmlns:a16="http://schemas.microsoft.com/office/drawing/2014/main" id="{503302AD-47D3-4566-9A54-02856C58E0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2" name="Picture 1901">
                  <a:extLst>
                    <a:ext uri="{FF2B5EF4-FFF2-40B4-BE49-F238E27FC236}">
                      <a16:creationId xmlns:a16="http://schemas.microsoft.com/office/drawing/2014/main" id="{AFA1271B-40A9-4F98-849A-295AB7891D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3" name="Picture 1902">
                  <a:extLst>
                    <a:ext uri="{FF2B5EF4-FFF2-40B4-BE49-F238E27FC236}">
                      <a16:creationId xmlns:a16="http://schemas.microsoft.com/office/drawing/2014/main" id="{560D1062-C8D9-4999-830B-EFE494A718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4" name="Picture 1903">
                  <a:extLst>
                    <a:ext uri="{FF2B5EF4-FFF2-40B4-BE49-F238E27FC236}">
                      <a16:creationId xmlns:a16="http://schemas.microsoft.com/office/drawing/2014/main" id="{0CF43809-3080-4822-A6FC-88CDAD934A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5" name="Picture 1904">
                  <a:extLst>
                    <a:ext uri="{FF2B5EF4-FFF2-40B4-BE49-F238E27FC236}">
                      <a16:creationId xmlns:a16="http://schemas.microsoft.com/office/drawing/2014/main" id="{096A93B4-3AAE-4166-9A71-25219B75DD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6" name="Picture 1905">
                  <a:extLst>
                    <a:ext uri="{FF2B5EF4-FFF2-40B4-BE49-F238E27FC236}">
                      <a16:creationId xmlns:a16="http://schemas.microsoft.com/office/drawing/2014/main" id="{D3E4168A-02A9-4FF1-9986-0338826DF3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883" name="Flowchart: Data 1882">
              <a:extLst>
                <a:ext uri="{FF2B5EF4-FFF2-40B4-BE49-F238E27FC236}">
                  <a16:creationId xmlns:a16="http://schemas.microsoft.com/office/drawing/2014/main" id="{25F7DE89-DE44-4F1C-9D6D-D8156A223539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4" name="Flowchart: Data 1883">
              <a:extLst>
                <a:ext uri="{FF2B5EF4-FFF2-40B4-BE49-F238E27FC236}">
                  <a16:creationId xmlns:a16="http://schemas.microsoft.com/office/drawing/2014/main" id="{030E3C92-2DC6-4817-99EC-BD22CE95F89F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5" name="Rectangle 1884">
              <a:extLst>
                <a:ext uri="{FF2B5EF4-FFF2-40B4-BE49-F238E27FC236}">
                  <a16:creationId xmlns:a16="http://schemas.microsoft.com/office/drawing/2014/main" id="{70E0D50F-D2E5-42DD-85B8-C043388F703C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6" name="Rectangle 1885">
              <a:extLst>
                <a:ext uri="{FF2B5EF4-FFF2-40B4-BE49-F238E27FC236}">
                  <a16:creationId xmlns:a16="http://schemas.microsoft.com/office/drawing/2014/main" id="{A82D5813-3D40-4B36-9DD0-F7F6EBE5DE50}"/>
                </a:ext>
              </a:extLst>
            </p:cNvPr>
            <p:cNvSpPr/>
            <p:nvPr/>
          </p:nvSpPr>
          <p:spPr>
            <a:xfrm>
              <a:off x="5821924" y="1383761"/>
              <a:ext cx="122767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97" name="Group 1996">
            <a:extLst>
              <a:ext uri="{FF2B5EF4-FFF2-40B4-BE49-F238E27FC236}">
                <a16:creationId xmlns:a16="http://schemas.microsoft.com/office/drawing/2014/main" id="{6EB6E522-7089-4B65-AD45-C66FDBF1D811}"/>
              </a:ext>
            </a:extLst>
          </p:cNvPr>
          <p:cNvGrpSpPr/>
          <p:nvPr/>
        </p:nvGrpSpPr>
        <p:grpSpPr>
          <a:xfrm rot="10800000">
            <a:off x="569409" y="5094139"/>
            <a:ext cx="1659716" cy="1650948"/>
            <a:chOff x="5820464" y="1376732"/>
            <a:chExt cx="1659716" cy="1650948"/>
          </a:xfrm>
        </p:grpSpPr>
        <p:grpSp>
          <p:nvGrpSpPr>
            <p:cNvPr id="1998" name="Group 1997">
              <a:extLst>
                <a:ext uri="{FF2B5EF4-FFF2-40B4-BE49-F238E27FC236}">
                  <a16:creationId xmlns:a16="http://schemas.microsoft.com/office/drawing/2014/main" id="{73E7B5C6-A135-4B94-A21E-04409227CD2E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2003" name="Group 56">
                <a:extLst>
                  <a:ext uri="{FF2B5EF4-FFF2-40B4-BE49-F238E27FC236}">
                    <a16:creationId xmlns:a16="http://schemas.microsoft.com/office/drawing/2014/main" id="{21B5FF5A-C9E5-4157-8D83-FE005EE9EC33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103" name="Picture 14">
                  <a:extLst>
                    <a:ext uri="{FF2B5EF4-FFF2-40B4-BE49-F238E27FC236}">
                      <a16:creationId xmlns:a16="http://schemas.microsoft.com/office/drawing/2014/main" id="{6F1E6F70-D3B9-4E66-9FBE-4FCCEC11DE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4" name="Picture 15">
                  <a:extLst>
                    <a:ext uri="{FF2B5EF4-FFF2-40B4-BE49-F238E27FC236}">
                      <a16:creationId xmlns:a16="http://schemas.microsoft.com/office/drawing/2014/main" id="{3AC1D251-EF7B-4B83-8446-27CD574FEF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5" name="Picture 16">
                  <a:extLst>
                    <a:ext uri="{FF2B5EF4-FFF2-40B4-BE49-F238E27FC236}">
                      <a16:creationId xmlns:a16="http://schemas.microsoft.com/office/drawing/2014/main" id="{92017A67-03B9-4FB4-8AA8-4F9D25297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6" name="Picture 17">
                  <a:extLst>
                    <a:ext uri="{FF2B5EF4-FFF2-40B4-BE49-F238E27FC236}">
                      <a16:creationId xmlns:a16="http://schemas.microsoft.com/office/drawing/2014/main" id="{E065AF43-2F3C-40B5-BA1D-0577A53F7B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7" name="Picture 18">
                  <a:extLst>
                    <a:ext uri="{FF2B5EF4-FFF2-40B4-BE49-F238E27FC236}">
                      <a16:creationId xmlns:a16="http://schemas.microsoft.com/office/drawing/2014/main" id="{8CEE1493-4FE1-4C04-83F4-181E0C0961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8" name="Picture 19">
                  <a:extLst>
                    <a:ext uri="{FF2B5EF4-FFF2-40B4-BE49-F238E27FC236}">
                      <a16:creationId xmlns:a16="http://schemas.microsoft.com/office/drawing/2014/main" id="{90624427-45F2-4409-A530-587A5B9A26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9" name="Picture 20">
                  <a:extLst>
                    <a:ext uri="{FF2B5EF4-FFF2-40B4-BE49-F238E27FC236}">
                      <a16:creationId xmlns:a16="http://schemas.microsoft.com/office/drawing/2014/main" id="{FDE4D7E8-A34B-42E3-8155-5392C00916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0" name="Picture 21">
                  <a:extLst>
                    <a:ext uri="{FF2B5EF4-FFF2-40B4-BE49-F238E27FC236}">
                      <a16:creationId xmlns:a16="http://schemas.microsoft.com/office/drawing/2014/main" id="{FCA0554B-93DA-4AC8-8C2B-22722141997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1" name="Picture 22">
                  <a:extLst>
                    <a:ext uri="{FF2B5EF4-FFF2-40B4-BE49-F238E27FC236}">
                      <a16:creationId xmlns:a16="http://schemas.microsoft.com/office/drawing/2014/main" id="{1DCB04F3-5478-4908-B817-3405546FEB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2" name="Picture 23">
                  <a:extLst>
                    <a:ext uri="{FF2B5EF4-FFF2-40B4-BE49-F238E27FC236}">
                      <a16:creationId xmlns:a16="http://schemas.microsoft.com/office/drawing/2014/main" id="{8BDCB8EE-A0CE-4982-A321-610EFC041A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4" name="Group 56">
                <a:extLst>
                  <a:ext uri="{FF2B5EF4-FFF2-40B4-BE49-F238E27FC236}">
                    <a16:creationId xmlns:a16="http://schemas.microsoft.com/office/drawing/2014/main" id="{3FA96ADA-6F53-4A59-98B6-8E44711F3B5C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93" name="Picture 14">
                  <a:extLst>
                    <a:ext uri="{FF2B5EF4-FFF2-40B4-BE49-F238E27FC236}">
                      <a16:creationId xmlns:a16="http://schemas.microsoft.com/office/drawing/2014/main" id="{2469D5E5-3205-48C8-86FE-9B33277734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4" name="Picture 15">
                  <a:extLst>
                    <a:ext uri="{FF2B5EF4-FFF2-40B4-BE49-F238E27FC236}">
                      <a16:creationId xmlns:a16="http://schemas.microsoft.com/office/drawing/2014/main" id="{9CB9248E-8B23-4DAE-BB95-3E8BE1DB3D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5" name="Picture 16">
                  <a:extLst>
                    <a:ext uri="{FF2B5EF4-FFF2-40B4-BE49-F238E27FC236}">
                      <a16:creationId xmlns:a16="http://schemas.microsoft.com/office/drawing/2014/main" id="{EFEA16BC-39A9-428F-B3BB-EE554C4B19B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6" name="Picture 17">
                  <a:extLst>
                    <a:ext uri="{FF2B5EF4-FFF2-40B4-BE49-F238E27FC236}">
                      <a16:creationId xmlns:a16="http://schemas.microsoft.com/office/drawing/2014/main" id="{7CD322D4-8B8E-4F1F-83D5-2356CF19B2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7" name="Picture 18">
                  <a:extLst>
                    <a:ext uri="{FF2B5EF4-FFF2-40B4-BE49-F238E27FC236}">
                      <a16:creationId xmlns:a16="http://schemas.microsoft.com/office/drawing/2014/main" id="{A4B9FEB6-DA41-435E-9CA8-0228FB6443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8" name="Picture 19">
                  <a:extLst>
                    <a:ext uri="{FF2B5EF4-FFF2-40B4-BE49-F238E27FC236}">
                      <a16:creationId xmlns:a16="http://schemas.microsoft.com/office/drawing/2014/main" id="{B68A3B24-280E-4822-951B-B926CA8D58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9" name="Picture 20">
                  <a:extLst>
                    <a:ext uri="{FF2B5EF4-FFF2-40B4-BE49-F238E27FC236}">
                      <a16:creationId xmlns:a16="http://schemas.microsoft.com/office/drawing/2014/main" id="{E4A42C31-B3CD-464E-970C-3578AF3388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0" name="Picture 21">
                  <a:extLst>
                    <a:ext uri="{FF2B5EF4-FFF2-40B4-BE49-F238E27FC236}">
                      <a16:creationId xmlns:a16="http://schemas.microsoft.com/office/drawing/2014/main" id="{C7B81879-3BB7-4036-BF8D-D82B397804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1" name="Picture 22">
                  <a:extLst>
                    <a:ext uri="{FF2B5EF4-FFF2-40B4-BE49-F238E27FC236}">
                      <a16:creationId xmlns:a16="http://schemas.microsoft.com/office/drawing/2014/main" id="{F5E467CD-13D0-4CF2-AF91-83CB885F63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2" name="Picture 23">
                  <a:extLst>
                    <a:ext uri="{FF2B5EF4-FFF2-40B4-BE49-F238E27FC236}">
                      <a16:creationId xmlns:a16="http://schemas.microsoft.com/office/drawing/2014/main" id="{09FD600F-564B-4EC4-BF88-B9C324594F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5" name="Group 56">
                <a:extLst>
                  <a:ext uri="{FF2B5EF4-FFF2-40B4-BE49-F238E27FC236}">
                    <a16:creationId xmlns:a16="http://schemas.microsoft.com/office/drawing/2014/main" id="{1B5CEF6C-6B44-491D-9409-5902A33E4394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83" name="Picture 14">
                  <a:extLst>
                    <a:ext uri="{FF2B5EF4-FFF2-40B4-BE49-F238E27FC236}">
                      <a16:creationId xmlns:a16="http://schemas.microsoft.com/office/drawing/2014/main" id="{CC2863C9-2D96-4BC8-9846-C0BCE11CD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4" name="Picture 15">
                  <a:extLst>
                    <a:ext uri="{FF2B5EF4-FFF2-40B4-BE49-F238E27FC236}">
                      <a16:creationId xmlns:a16="http://schemas.microsoft.com/office/drawing/2014/main" id="{03D48563-1365-4CFE-A8DD-495FF5AAB4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5" name="Picture 16">
                  <a:extLst>
                    <a:ext uri="{FF2B5EF4-FFF2-40B4-BE49-F238E27FC236}">
                      <a16:creationId xmlns:a16="http://schemas.microsoft.com/office/drawing/2014/main" id="{A15512E1-EF48-48E7-AB0A-54F0A6BD13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6" name="Picture 17">
                  <a:extLst>
                    <a:ext uri="{FF2B5EF4-FFF2-40B4-BE49-F238E27FC236}">
                      <a16:creationId xmlns:a16="http://schemas.microsoft.com/office/drawing/2014/main" id="{AD92BC93-395C-4122-A6B7-5D4C017D5B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7" name="Picture 18">
                  <a:extLst>
                    <a:ext uri="{FF2B5EF4-FFF2-40B4-BE49-F238E27FC236}">
                      <a16:creationId xmlns:a16="http://schemas.microsoft.com/office/drawing/2014/main" id="{1F2C5D5B-4840-4B4D-92B7-F47347413C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8" name="Picture 19">
                  <a:extLst>
                    <a:ext uri="{FF2B5EF4-FFF2-40B4-BE49-F238E27FC236}">
                      <a16:creationId xmlns:a16="http://schemas.microsoft.com/office/drawing/2014/main" id="{D79D8B30-3085-470C-A78E-B3717BFA1F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9" name="Picture 20">
                  <a:extLst>
                    <a:ext uri="{FF2B5EF4-FFF2-40B4-BE49-F238E27FC236}">
                      <a16:creationId xmlns:a16="http://schemas.microsoft.com/office/drawing/2014/main" id="{62F8B464-E2AE-4F5A-A18F-E693FB5EA7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0" name="Picture 21">
                  <a:extLst>
                    <a:ext uri="{FF2B5EF4-FFF2-40B4-BE49-F238E27FC236}">
                      <a16:creationId xmlns:a16="http://schemas.microsoft.com/office/drawing/2014/main" id="{D3E4B554-B452-4CC8-976B-9CE0852412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1" name="Picture 22">
                  <a:extLst>
                    <a:ext uri="{FF2B5EF4-FFF2-40B4-BE49-F238E27FC236}">
                      <a16:creationId xmlns:a16="http://schemas.microsoft.com/office/drawing/2014/main" id="{A0E0684B-67D5-44A5-808E-1AFA250260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2" name="Picture 23">
                  <a:extLst>
                    <a:ext uri="{FF2B5EF4-FFF2-40B4-BE49-F238E27FC236}">
                      <a16:creationId xmlns:a16="http://schemas.microsoft.com/office/drawing/2014/main" id="{FE1294BF-9EF6-4523-A29B-4676F5A0C8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6" name="Group 56">
                <a:extLst>
                  <a:ext uri="{FF2B5EF4-FFF2-40B4-BE49-F238E27FC236}">
                    <a16:creationId xmlns:a16="http://schemas.microsoft.com/office/drawing/2014/main" id="{10F0075B-0573-45CA-A69B-5B38F333820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73" name="Picture 14">
                  <a:extLst>
                    <a:ext uri="{FF2B5EF4-FFF2-40B4-BE49-F238E27FC236}">
                      <a16:creationId xmlns:a16="http://schemas.microsoft.com/office/drawing/2014/main" id="{4376DF55-CAD4-4C18-BD42-8A52FEC155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4" name="Picture 15">
                  <a:extLst>
                    <a:ext uri="{FF2B5EF4-FFF2-40B4-BE49-F238E27FC236}">
                      <a16:creationId xmlns:a16="http://schemas.microsoft.com/office/drawing/2014/main" id="{A7EF8FDF-4765-4FA9-8572-A40202B73D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5" name="Picture 16">
                  <a:extLst>
                    <a:ext uri="{FF2B5EF4-FFF2-40B4-BE49-F238E27FC236}">
                      <a16:creationId xmlns:a16="http://schemas.microsoft.com/office/drawing/2014/main" id="{39A91ABC-64F0-4962-A687-D403C88CA0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6" name="Picture 17">
                  <a:extLst>
                    <a:ext uri="{FF2B5EF4-FFF2-40B4-BE49-F238E27FC236}">
                      <a16:creationId xmlns:a16="http://schemas.microsoft.com/office/drawing/2014/main" id="{8855CFD5-FA4C-416D-BA34-37EC99E231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7" name="Picture 18">
                  <a:extLst>
                    <a:ext uri="{FF2B5EF4-FFF2-40B4-BE49-F238E27FC236}">
                      <a16:creationId xmlns:a16="http://schemas.microsoft.com/office/drawing/2014/main" id="{C10042BB-1F86-42AF-B83E-507BFBC4D0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8" name="Picture 19">
                  <a:extLst>
                    <a:ext uri="{FF2B5EF4-FFF2-40B4-BE49-F238E27FC236}">
                      <a16:creationId xmlns:a16="http://schemas.microsoft.com/office/drawing/2014/main" id="{BB27D3A2-0F82-4A79-9A42-4D45CA0BDF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9" name="Picture 20">
                  <a:extLst>
                    <a:ext uri="{FF2B5EF4-FFF2-40B4-BE49-F238E27FC236}">
                      <a16:creationId xmlns:a16="http://schemas.microsoft.com/office/drawing/2014/main" id="{E4E67166-F86D-4D14-82D8-FDCE6B3425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0" name="Picture 21">
                  <a:extLst>
                    <a:ext uri="{FF2B5EF4-FFF2-40B4-BE49-F238E27FC236}">
                      <a16:creationId xmlns:a16="http://schemas.microsoft.com/office/drawing/2014/main" id="{96AA53F9-5C14-46BB-96BE-11647E002D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1" name="Picture 22">
                  <a:extLst>
                    <a:ext uri="{FF2B5EF4-FFF2-40B4-BE49-F238E27FC236}">
                      <a16:creationId xmlns:a16="http://schemas.microsoft.com/office/drawing/2014/main" id="{107926EB-8CE9-4C1F-BF5D-51844AF8CC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2" name="Picture 23">
                  <a:extLst>
                    <a:ext uri="{FF2B5EF4-FFF2-40B4-BE49-F238E27FC236}">
                      <a16:creationId xmlns:a16="http://schemas.microsoft.com/office/drawing/2014/main" id="{FF38E502-3AF7-4BCA-B6F1-8FC04C2660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7" name="Group 56">
                <a:extLst>
                  <a:ext uri="{FF2B5EF4-FFF2-40B4-BE49-F238E27FC236}">
                    <a16:creationId xmlns:a16="http://schemas.microsoft.com/office/drawing/2014/main" id="{D5CF892E-1BB4-48F7-8793-993F095EB06C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63" name="Picture 14">
                  <a:extLst>
                    <a:ext uri="{FF2B5EF4-FFF2-40B4-BE49-F238E27FC236}">
                      <a16:creationId xmlns:a16="http://schemas.microsoft.com/office/drawing/2014/main" id="{7CAB005B-65C2-48C2-A800-27869FF0C6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4" name="Picture 15">
                  <a:extLst>
                    <a:ext uri="{FF2B5EF4-FFF2-40B4-BE49-F238E27FC236}">
                      <a16:creationId xmlns:a16="http://schemas.microsoft.com/office/drawing/2014/main" id="{74879DCB-1FE3-46FF-84FC-7BCE7EA974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5" name="Picture 16">
                  <a:extLst>
                    <a:ext uri="{FF2B5EF4-FFF2-40B4-BE49-F238E27FC236}">
                      <a16:creationId xmlns:a16="http://schemas.microsoft.com/office/drawing/2014/main" id="{2A93957E-E823-480A-BFE3-081F6EB8A8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6" name="Picture 17">
                  <a:extLst>
                    <a:ext uri="{FF2B5EF4-FFF2-40B4-BE49-F238E27FC236}">
                      <a16:creationId xmlns:a16="http://schemas.microsoft.com/office/drawing/2014/main" id="{A9AC01A7-D2AE-464D-B603-C94298F566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7" name="Picture 18">
                  <a:extLst>
                    <a:ext uri="{FF2B5EF4-FFF2-40B4-BE49-F238E27FC236}">
                      <a16:creationId xmlns:a16="http://schemas.microsoft.com/office/drawing/2014/main" id="{42D5AFCC-40E2-49BF-8935-DB9130F7A2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8" name="Picture 19">
                  <a:extLst>
                    <a:ext uri="{FF2B5EF4-FFF2-40B4-BE49-F238E27FC236}">
                      <a16:creationId xmlns:a16="http://schemas.microsoft.com/office/drawing/2014/main" id="{544E7F1B-DB1E-44A2-8A84-72CF649B6C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9" name="Picture 20">
                  <a:extLst>
                    <a:ext uri="{FF2B5EF4-FFF2-40B4-BE49-F238E27FC236}">
                      <a16:creationId xmlns:a16="http://schemas.microsoft.com/office/drawing/2014/main" id="{D66DF264-FD7C-4349-BBC1-5BAA8439A8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0" name="Picture 21">
                  <a:extLst>
                    <a:ext uri="{FF2B5EF4-FFF2-40B4-BE49-F238E27FC236}">
                      <a16:creationId xmlns:a16="http://schemas.microsoft.com/office/drawing/2014/main" id="{ADDC585F-B2BC-489F-9082-9ED7F8B9AA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1" name="Picture 22">
                  <a:extLst>
                    <a:ext uri="{FF2B5EF4-FFF2-40B4-BE49-F238E27FC236}">
                      <a16:creationId xmlns:a16="http://schemas.microsoft.com/office/drawing/2014/main" id="{525E0819-E957-4188-BE6F-DDEAA5259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2" name="Picture 23">
                  <a:extLst>
                    <a:ext uri="{FF2B5EF4-FFF2-40B4-BE49-F238E27FC236}">
                      <a16:creationId xmlns:a16="http://schemas.microsoft.com/office/drawing/2014/main" id="{54BF127B-4247-491B-A215-7EADD01DEC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8" name="Group 56">
                <a:extLst>
                  <a:ext uri="{FF2B5EF4-FFF2-40B4-BE49-F238E27FC236}">
                    <a16:creationId xmlns:a16="http://schemas.microsoft.com/office/drawing/2014/main" id="{10AACE2E-B48B-4B3A-B319-AACC99869BAA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53" name="Picture 14">
                  <a:extLst>
                    <a:ext uri="{FF2B5EF4-FFF2-40B4-BE49-F238E27FC236}">
                      <a16:creationId xmlns:a16="http://schemas.microsoft.com/office/drawing/2014/main" id="{A287DE0A-A6A8-4E54-B0E5-A6E4BD5424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4" name="Picture 15">
                  <a:extLst>
                    <a:ext uri="{FF2B5EF4-FFF2-40B4-BE49-F238E27FC236}">
                      <a16:creationId xmlns:a16="http://schemas.microsoft.com/office/drawing/2014/main" id="{A7DF54E3-33A3-4091-B221-E09FD9BF9D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5" name="Picture 16">
                  <a:extLst>
                    <a:ext uri="{FF2B5EF4-FFF2-40B4-BE49-F238E27FC236}">
                      <a16:creationId xmlns:a16="http://schemas.microsoft.com/office/drawing/2014/main" id="{170D6986-2DC3-4F26-A071-9EEDD6DDF2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6" name="Picture 17">
                  <a:extLst>
                    <a:ext uri="{FF2B5EF4-FFF2-40B4-BE49-F238E27FC236}">
                      <a16:creationId xmlns:a16="http://schemas.microsoft.com/office/drawing/2014/main" id="{4D21A03B-DD75-45A5-8E5A-98B7EB60B6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7" name="Picture 18">
                  <a:extLst>
                    <a:ext uri="{FF2B5EF4-FFF2-40B4-BE49-F238E27FC236}">
                      <a16:creationId xmlns:a16="http://schemas.microsoft.com/office/drawing/2014/main" id="{BCE5C7AB-3BAD-4FA5-A11E-3D96C91BE7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8" name="Picture 19">
                  <a:extLst>
                    <a:ext uri="{FF2B5EF4-FFF2-40B4-BE49-F238E27FC236}">
                      <a16:creationId xmlns:a16="http://schemas.microsoft.com/office/drawing/2014/main" id="{96261087-64D5-4B36-956A-F400955502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9" name="Picture 20">
                  <a:extLst>
                    <a:ext uri="{FF2B5EF4-FFF2-40B4-BE49-F238E27FC236}">
                      <a16:creationId xmlns:a16="http://schemas.microsoft.com/office/drawing/2014/main" id="{E262EEF0-0439-40A1-8953-D6DAE3B6F7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0" name="Picture 21">
                  <a:extLst>
                    <a:ext uri="{FF2B5EF4-FFF2-40B4-BE49-F238E27FC236}">
                      <a16:creationId xmlns:a16="http://schemas.microsoft.com/office/drawing/2014/main" id="{8D8115C7-3BF1-4D72-85BA-ECE9D4B002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1" name="Picture 22">
                  <a:extLst>
                    <a:ext uri="{FF2B5EF4-FFF2-40B4-BE49-F238E27FC236}">
                      <a16:creationId xmlns:a16="http://schemas.microsoft.com/office/drawing/2014/main" id="{9B276E61-A3D9-4682-8613-D6DFB639E7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2" name="Picture 23">
                  <a:extLst>
                    <a:ext uri="{FF2B5EF4-FFF2-40B4-BE49-F238E27FC236}">
                      <a16:creationId xmlns:a16="http://schemas.microsoft.com/office/drawing/2014/main" id="{494EDFB1-A51A-4048-A79E-B16E0AD8BA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9" name="Group 56">
                <a:extLst>
                  <a:ext uri="{FF2B5EF4-FFF2-40B4-BE49-F238E27FC236}">
                    <a16:creationId xmlns:a16="http://schemas.microsoft.com/office/drawing/2014/main" id="{CED4A80F-FB1E-4580-90F4-258063112160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43" name="Picture 14">
                  <a:extLst>
                    <a:ext uri="{FF2B5EF4-FFF2-40B4-BE49-F238E27FC236}">
                      <a16:creationId xmlns:a16="http://schemas.microsoft.com/office/drawing/2014/main" id="{760A41C8-97FB-4C53-A649-0D28312BF4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4" name="Picture 15">
                  <a:extLst>
                    <a:ext uri="{FF2B5EF4-FFF2-40B4-BE49-F238E27FC236}">
                      <a16:creationId xmlns:a16="http://schemas.microsoft.com/office/drawing/2014/main" id="{F08E935C-4824-4154-8D4E-F4138CE8B1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5" name="Picture 16">
                  <a:extLst>
                    <a:ext uri="{FF2B5EF4-FFF2-40B4-BE49-F238E27FC236}">
                      <a16:creationId xmlns:a16="http://schemas.microsoft.com/office/drawing/2014/main" id="{15C54191-4C1F-4BE7-BB91-E53B164213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6" name="Picture 17">
                  <a:extLst>
                    <a:ext uri="{FF2B5EF4-FFF2-40B4-BE49-F238E27FC236}">
                      <a16:creationId xmlns:a16="http://schemas.microsoft.com/office/drawing/2014/main" id="{FCBEA902-521C-4F6E-8465-2952B97D77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7" name="Picture 18">
                  <a:extLst>
                    <a:ext uri="{FF2B5EF4-FFF2-40B4-BE49-F238E27FC236}">
                      <a16:creationId xmlns:a16="http://schemas.microsoft.com/office/drawing/2014/main" id="{2218AA1D-0172-429B-9A2D-E2CEA5B4A8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8" name="Picture 19">
                  <a:extLst>
                    <a:ext uri="{FF2B5EF4-FFF2-40B4-BE49-F238E27FC236}">
                      <a16:creationId xmlns:a16="http://schemas.microsoft.com/office/drawing/2014/main" id="{F6473AFF-03ED-4C02-976D-ADC3BE26FE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9" name="Picture 20">
                  <a:extLst>
                    <a:ext uri="{FF2B5EF4-FFF2-40B4-BE49-F238E27FC236}">
                      <a16:creationId xmlns:a16="http://schemas.microsoft.com/office/drawing/2014/main" id="{80E7056A-3DCD-46B9-9426-5E97F9A6F9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0" name="Picture 21">
                  <a:extLst>
                    <a:ext uri="{FF2B5EF4-FFF2-40B4-BE49-F238E27FC236}">
                      <a16:creationId xmlns:a16="http://schemas.microsoft.com/office/drawing/2014/main" id="{8B454A15-84C6-4815-AC6E-C3A0386CB7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1" name="Picture 22">
                  <a:extLst>
                    <a:ext uri="{FF2B5EF4-FFF2-40B4-BE49-F238E27FC236}">
                      <a16:creationId xmlns:a16="http://schemas.microsoft.com/office/drawing/2014/main" id="{21B1C130-74CB-48F5-BAAC-423387AE58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2" name="Picture 23">
                  <a:extLst>
                    <a:ext uri="{FF2B5EF4-FFF2-40B4-BE49-F238E27FC236}">
                      <a16:creationId xmlns:a16="http://schemas.microsoft.com/office/drawing/2014/main" id="{A4550044-A201-4E6C-9665-E933DDC37C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0" name="Group 56">
                <a:extLst>
                  <a:ext uri="{FF2B5EF4-FFF2-40B4-BE49-F238E27FC236}">
                    <a16:creationId xmlns:a16="http://schemas.microsoft.com/office/drawing/2014/main" id="{BA00B5C6-0EE8-424C-B766-F1AD2B42C0D7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33" name="Picture 14">
                  <a:extLst>
                    <a:ext uri="{FF2B5EF4-FFF2-40B4-BE49-F238E27FC236}">
                      <a16:creationId xmlns:a16="http://schemas.microsoft.com/office/drawing/2014/main" id="{3233628F-AC51-445D-87DA-CB4CED0E17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4" name="Picture 15">
                  <a:extLst>
                    <a:ext uri="{FF2B5EF4-FFF2-40B4-BE49-F238E27FC236}">
                      <a16:creationId xmlns:a16="http://schemas.microsoft.com/office/drawing/2014/main" id="{BA20D0AF-06EC-4255-831B-65396B6EB0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5" name="Picture 16">
                  <a:extLst>
                    <a:ext uri="{FF2B5EF4-FFF2-40B4-BE49-F238E27FC236}">
                      <a16:creationId xmlns:a16="http://schemas.microsoft.com/office/drawing/2014/main" id="{68D28C77-5D09-4099-87B6-D59DEE4D42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6" name="Picture 17">
                  <a:extLst>
                    <a:ext uri="{FF2B5EF4-FFF2-40B4-BE49-F238E27FC236}">
                      <a16:creationId xmlns:a16="http://schemas.microsoft.com/office/drawing/2014/main" id="{D0B1DCC4-549B-4AC3-B3C1-BFFB4E83D8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7" name="Picture 18">
                  <a:extLst>
                    <a:ext uri="{FF2B5EF4-FFF2-40B4-BE49-F238E27FC236}">
                      <a16:creationId xmlns:a16="http://schemas.microsoft.com/office/drawing/2014/main" id="{46A8674F-A419-427F-AA0F-994BA0966F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8" name="Picture 19">
                  <a:extLst>
                    <a:ext uri="{FF2B5EF4-FFF2-40B4-BE49-F238E27FC236}">
                      <a16:creationId xmlns:a16="http://schemas.microsoft.com/office/drawing/2014/main" id="{E9D5DA71-2846-41EE-8E95-8F88F4D6B0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9" name="Picture 20">
                  <a:extLst>
                    <a:ext uri="{FF2B5EF4-FFF2-40B4-BE49-F238E27FC236}">
                      <a16:creationId xmlns:a16="http://schemas.microsoft.com/office/drawing/2014/main" id="{E502FB9D-CA69-41D4-8A87-5D5ECBD6BA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0" name="Picture 21">
                  <a:extLst>
                    <a:ext uri="{FF2B5EF4-FFF2-40B4-BE49-F238E27FC236}">
                      <a16:creationId xmlns:a16="http://schemas.microsoft.com/office/drawing/2014/main" id="{3EC33BDF-5EDE-452D-8801-78358E9CAB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1" name="Picture 22">
                  <a:extLst>
                    <a:ext uri="{FF2B5EF4-FFF2-40B4-BE49-F238E27FC236}">
                      <a16:creationId xmlns:a16="http://schemas.microsoft.com/office/drawing/2014/main" id="{B2B77DC9-8A75-44CB-885D-069CE46C2D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2" name="Picture 23">
                  <a:extLst>
                    <a:ext uri="{FF2B5EF4-FFF2-40B4-BE49-F238E27FC236}">
                      <a16:creationId xmlns:a16="http://schemas.microsoft.com/office/drawing/2014/main" id="{B71E27D0-2754-4A18-8585-75711FC84E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1" name="Group 56">
                <a:extLst>
                  <a:ext uri="{FF2B5EF4-FFF2-40B4-BE49-F238E27FC236}">
                    <a16:creationId xmlns:a16="http://schemas.microsoft.com/office/drawing/2014/main" id="{A4BBC0FF-5E4B-45E4-AECC-BEC4FD3433CB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23" name="Picture 14">
                  <a:extLst>
                    <a:ext uri="{FF2B5EF4-FFF2-40B4-BE49-F238E27FC236}">
                      <a16:creationId xmlns:a16="http://schemas.microsoft.com/office/drawing/2014/main" id="{5734C8D6-705D-4474-ADEA-CAD711B05A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4" name="Picture 15">
                  <a:extLst>
                    <a:ext uri="{FF2B5EF4-FFF2-40B4-BE49-F238E27FC236}">
                      <a16:creationId xmlns:a16="http://schemas.microsoft.com/office/drawing/2014/main" id="{2F826DF6-4D22-4024-94AE-B3D63EF42C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5" name="Picture 16">
                  <a:extLst>
                    <a:ext uri="{FF2B5EF4-FFF2-40B4-BE49-F238E27FC236}">
                      <a16:creationId xmlns:a16="http://schemas.microsoft.com/office/drawing/2014/main" id="{07CE3BFA-9102-466D-A105-F7EA9C072B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6" name="Picture 17">
                  <a:extLst>
                    <a:ext uri="{FF2B5EF4-FFF2-40B4-BE49-F238E27FC236}">
                      <a16:creationId xmlns:a16="http://schemas.microsoft.com/office/drawing/2014/main" id="{014D90BC-9D97-44F9-96FD-CC874BF9438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7" name="Picture 18">
                  <a:extLst>
                    <a:ext uri="{FF2B5EF4-FFF2-40B4-BE49-F238E27FC236}">
                      <a16:creationId xmlns:a16="http://schemas.microsoft.com/office/drawing/2014/main" id="{18E335BC-2D7C-49C9-B459-18A5881220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8" name="Picture 19">
                  <a:extLst>
                    <a:ext uri="{FF2B5EF4-FFF2-40B4-BE49-F238E27FC236}">
                      <a16:creationId xmlns:a16="http://schemas.microsoft.com/office/drawing/2014/main" id="{1F60BDC3-3B6C-4B91-AF3F-6D8855557B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9" name="Picture 20">
                  <a:extLst>
                    <a:ext uri="{FF2B5EF4-FFF2-40B4-BE49-F238E27FC236}">
                      <a16:creationId xmlns:a16="http://schemas.microsoft.com/office/drawing/2014/main" id="{9C4FD9E5-B07B-472D-940F-C4E6D0A172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0" name="Picture 21">
                  <a:extLst>
                    <a:ext uri="{FF2B5EF4-FFF2-40B4-BE49-F238E27FC236}">
                      <a16:creationId xmlns:a16="http://schemas.microsoft.com/office/drawing/2014/main" id="{856DCF09-D5C7-4B3F-AB57-3624E756A5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1" name="Picture 22">
                  <a:extLst>
                    <a:ext uri="{FF2B5EF4-FFF2-40B4-BE49-F238E27FC236}">
                      <a16:creationId xmlns:a16="http://schemas.microsoft.com/office/drawing/2014/main" id="{A39C2FDB-34FB-44AE-B76C-89E4FF1CA4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2" name="Picture 23">
                  <a:extLst>
                    <a:ext uri="{FF2B5EF4-FFF2-40B4-BE49-F238E27FC236}">
                      <a16:creationId xmlns:a16="http://schemas.microsoft.com/office/drawing/2014/main" id="{D54E4A13-B049-4DB0-9D4D-EF6B45B012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2" name="Group 56">
                <a:extLst>
                  <a:ext uri="{FF2B5EF4-FFF2-40B4-BE49-F238E27FC236}">
                    <a16:creationId xmlns:a16="http://schemas.microsoft.com/office/drawing/2014/main" id="{A60F53A2-0C4A-4820-9F2D-BE40E3F26BDC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13" name="Picture 2012">
                  <a:extLst>
                    <a:ext uri="{FF2B5EF4-FFF2-40B4-BE49-F238E27FC236}">
                      <a16:creationId xmlns:a16="http://schemas.microsoft.com/office/drawing/2014/main" id="{4C91AE67-8E26-4199-8838-A3DB55F7F4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4" name="Picture 2013">
                  <a:extLst>
                    <a:ext uri="{FF2B5EF4-FFF2-40B4-BE49-F238E27FC236}">
                      <a16:creationId xmlns:a16="http://schemas.microsoft.com/office/drawing/2014/main" id="{5F7D352D-EC2D-47E6-AAA1-ACA6D3D768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5" name="Picture 2014">
                  <a:extLst>
                    <a:ext uri="{FF2B5EF4-FFF2-40B4-BE49-F238E27FC236}">
                      <a16:creationId xmlns:a16="http://schemas.microsoft.com/office/drawing/2014/main" id="{B81272C3-432C-4923-A9C9-7F619DB692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6" name="Picture 2015">
                  <a:extLst>
                    <a:ext uri="{FF2B5EF4-FFF2-40B4-BE49-F238E27FC236}">
                      <a16:creationId xmlns:a16="http://schemas.microsoft.com/office/drawing/2014/main" id="{E4670D0B-B590-4C67-B485-74D6F9DF80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7" name="Picture 2016">
                  <a:extLst>
                    <a:ext uri="{FF2B5EF4-FFF2-40B4-BE49-F238E27FC236}">
                      <a16:creationId xmlns:a16="http://schemas.microsoft.com/office/drawing/2014/main" id="{89A792DA-D94F-42B2-90DD-947190A06F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8" name="Picture 2017">
                  <a:extLst>
                    <a:ext uri="{FF2B5EF4-FFF2-40B4-BE49-F238E27FC236}">
                      <a16:creationId xmlns:a16="http://schemas.microsoft.com/office/drawing/2014/main" id="{5582E174-5AE9-4940-9F9C-A8DA9077C3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9" name="Picture 2018">
                  <a:extLst>
                    <a:ext uri="{FF2B5EF4-FFF2-40B4-BE49-F238E27FC236}">
                      <a16:creationId xmlns:a16="http://schemas.microsoft.com/office/drawing/2014/main" id="{83736058-9B8E-46FC-8B13-12280B25B6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0" name="Picture 2019">
                  <a:extLst>
                    <a:ext uri="{FF2B5EF4-FFF2-40B4-BE49-F238E27FC236}">
                      <a16:creationId xmlns:a16="http://schemas.microsoft.com/office/drawing/2014/main" id="{5EC45A58-49E3-4A1A-9821-D5E526DD4D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1" name="Picture 2020">
                  <a:extLst>
                    <a:ext uri="{FF2B5EF4-FFF2-40B4-BE49-F238E27FC236}">
                      <a16:creationId xmlns:a16="http://schemas.microsoft.com/office/drawing/2014/main" id="{25AFD447-A1F5-4CFD-8008-62A85822F7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2" name="Picture 2021">
                  <a:extLst>
                    <a:ext uri="{FF2B5EF4-FFF2-40B4-BE49-F238E27FC236}">
                      <a16:creationId xmlns:a16="http://schemas.microsoft.com/office/drawing/2014/main" id="{9C4C9170-DCD6-416E-ACA0-28C2F78BDA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999" name="Flowchart: Data 1998">
              <a:extLst>
                <a:ext uri="{FF2B5EF4-FFF2-40B4-BE49-F238E27FC236}">
                  <a16:creationId xmlns:a16="http://schemas.microsoft.com/office/drawing/2014/main" id="{62F8B263-4D87-4164-99FC-DD7A9B178EB4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00" name="Flowchart: Data 1999">
              <a:extLst>
                <a:ext uri="{FF2B5EF4-FFF2-40B4-BE49-F238E27FC236}">
                  <a16:creationId xmlns:a16="http://schemas.microsoft.com/office/drawing/2014/main" id="{12358615-C8A6-4940-9DD1-B416C67DFCD3}"/>
                </a:ext>
              </a:extLst>
            </p:cNvPr>
            <p:cNvSpPr/>
            <p:nvPr/>
          </p:nvSpPr>
          <p:spPr>
            <a:xfrm rot="16200000">
              <a:off x="5186108" y="2243009"/>
              <a:ext cx="1391489" cy="122768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01" name="Rectangle 2000">
              <a:extLst>
                <a:ext uri="{FF2B5EF4-FFF2-40B4-BE49-F238E27FC236}">
                  <a16:creationId xmlns:a16="http://schemas.microsoft.com/office/drawing/2014/main" id="{DED332BB-0A22-430A-9F80-7D7C4B8A56D3}"/>
                </a:ext>
              </a:extLst>
            </p:cNvPr>
            <p:cNvSpPr/>
            <p:nvPr/>
          </p:nvSpPr>
          <p:spPr>
            <a:xfrm>
              <a:off x="5820464" y="1376732"/>
              <a:ext cx="1387108" cy="13373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2" name="Rectangle 2001">
              <a:extLst>
                <a:ext uri="{FF2B5EF4-FFF2-40B4-BE49-F238E27FC236}">
                  <a16:creationId xmlns:a16="http://schemas.microsoft.com/office/drawing/2014/main" id="{F5980A46-4978-4C5F-B9CC-9EBE01C218BD}"/>
                </a:ext>
              </a:extLst>
            </p:cNvPr>
            <p:cNvSpPr/>
            <p:nvPr/>
          </p:nvSpPr>
          <p:spPr>
            <a:xfrm>
              <a:off x="5820740" y="1383760"/>
              <a:ext cx="123950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752" name="Picture 751">
            <a:extLst>
              <a:ext uri="{FF2B5EF4-FFF2-40B4-BE49-F238E27FC236}">
                <a16:creationId xmlns:a16="http://schemas.microsoft.com/office/drawing/2014/main" id="{713B32AF-464F-4BAF-B00B-741577D95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0080" y="154067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3" name="Picture 752">
            <a:extLst>
              <a:ext uri="{FF2B5EF4-FFF2-40B4-BE49-F238E27FC236}">
                <a16:creationId xmlns:a16="http://schemas.microsoft.com/office/drawing/2014/main" id="{EFFC58BB-A07A-4D24-ADF9-B8A51253D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6479" y="154067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4" name="Picture 753">
            <a:extLst>
              <a:ext uri="{FF2B5EF4-FFF2-40B4-BE49-F238E27FC236}">
                <a16:creationId xmlns:a16="http://schemas.microsoft.com/office/drawing/2014/main" id="{B93ED485-5930-4AE5-9BF4-01B4BB4E9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2878" y="154123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9" name="TextBox 638">
            <a:extLst>
              <a:ext uri="{FF2B5EF4-FFF2-40B4-BE49-F238E27FC236}">
                <a16:creationId xmlns:a16="http://schemas.microsoft.com/office/drawing/2014/main" id="{E3F126F5-548C-44E8-A14B-BA86DC21FDC1}"/>
              </a:ext>
            </a:extLst>
          </p:cNvPr>
          <p:cNvSpPr txBox="1"/>
          <p:nvPr/>
        </p:nvSpPr>
        <p:spPr>
          <a:xfrm>
            <a:off x="10571978" y="407351"/>
            <a:ext cx="489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640" name="TextBox 639">
            <a:extLst>
              <a:ext uri="{FF2B5EF4-FFF2-40B4-BE49-F238E27FC236}">
                <a16:creationId xmlns:a16="http://schemas.microsoft.com/office/drawing/2014/main" id="{33EA4C30-EE3C-4C22-BBEE-ED6F949ACDF4}"/>
              </a:ext>
            </a:extLst>
          </p:cNvPr>
          <p:cNvSpPr txBox="1"/>
          <p:nvPr/>
        </p:nvSpPr>
        <p:spPr>
          <a:xfrm>
            <a:off x="10881006" y="410645"/>
            <a:ext cx="489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641" name="TextBox 640">
            <a:extLst>
              <a:ext uri="{FF2B5EF4-FFF2-40B4-BE49-F238E27FC236}">
                <a16:creationId xmlns:a16="http://schemas.microsoft.com/office/drawing/2014/main" id="{D4582936-AAA9-4C1E-BC02-875F9125A8A8}"/>
              </a:ext>
            </a:extLst>
          </p:cNvPr>
          <p:cNvSpPr txBox="1"/>
          <p:nvPr/>
        </p:nvSpPr>
        <p:spPr>
          <a:xfrm>
            <a:off x="11184272" y="405901"/>
            <a:ext cx="489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59402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639" grpId="0"/>
      <p:bldP spid="640" grpId="0"/>
      <p:bldP spid="6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D7D7B-49D9-44F8-AB84-BA9E6D1AB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2 Write four-digit numbers in digits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21319-09E3-41CF-9761-D02104447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195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7AD773-3B37-4185-9FDD-A834F311F7DE}"/>
              </a:ext>
            </a:extLst>
          </p:cNvPr>
          <p:cNvGrpSpPr/>
          <p:nvPr/>
        </p:nvGrpSpPr>
        <p:grpSpPr>
          <a:xfrm>
            <a:off x="454643" y="1354785"/>
            <a:ext cx="10204677" cy="817087"/>
            <a:chOff x="255525" y="372323"/>
            <a:chExt cx="2694128" cy="1134018"/>
          </a:xfrm>
        </p:grpSpPr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E43E4315-B311-4ADC-B6FF-7C0E8BEE572B}"/>
                </a:ext>
              </a:extLst>
            </p:cNvPr>
            <p:cNvSpPr/>
            <p:nvPr/>
          </p:nvSpPr>
          <p:spPr>
            <a:xfrm>
              <a:off x="255525" y="372323"/>
              <a:ext cx="269412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D92EDF5-C968-4F69-95EE-0EDC48C57A70}"/>
                </a:ext>
              </a:extLst>
            </p:cNvPr>
            <p:cNvSpPr txBox="1"/>
            <p:nvPr/>
          </p:nvSpPr>
          <p:spPr>
            <a:xfrm>
              <a:off x="308455" y="485388"/>
              <a:ext cx="4901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8864976-A608-4EC5-8D49-65AC9BBD7A4D}"/>
              </a:ext>
            </a:extLst>
          </p:cNvPr>
          <p:cNvSpPr txBox="1"/>
          <p:nvPr/>
        </p:nvSpPr>
        <p:spPr>
          <a:xfrm>
            <a:off x="454643" y="1471056"/>
            <a:ext cx="114877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Four thousand, eight hundred and twenty-five</a:t>
            </a: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D152C3BD-B2AC-4636-8672-B0D9FAA1F8E7}"/>
              </a:ext>
            </a:extLst>
          </p:cNvPr>
          <p:cNvSpPr/>
          <p:nvPr/>
        </p:nvSpPr>
        <p:spPr>
          <a:xfrm>
            <a:off x="477224" y="481217"/>
            <a:ext cx="6679575" cy="44639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digits: 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84179A5-AC3D-4127-A536-7E8949A1F918}"/>
              </a:ext>
            </a:extLst>
          </p:cNvPr>
          <p:cNvSpPr/>
          <p:nvPr/>
        </p:nvSpPr>
        <p:spPr>
          <a:xfrm>
            <a:off x="9060757" y="1480356"/>
            <a:ext cx="1423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B8BC633-0493-4906-994B-E07D76CA4406}"/>
              </a:ext>
            </a:extLst>
          </p:cNvPr>
          <p:cNvSpPr txBox="1"/>
          <p:nvPr/>
        </p:nvSpPr>
        <p:spPr>
          <a:xfrm>
            <a:off x="9068521" y="1465837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88F06BD-6314-46DA-8C0B-ECF2519D756B}"/>
              </a:ext>
            </a:extLst>
          </p:cNvPr>
          <p:cNvGrpSpPr/>
          <p:nvPr/>
        </p:nvGrpSpPr>
        <p:grpSpPr>
          <a:xfrm>
            <a:off x="461363" y="2726624"/>
            <a:ext cx="7198395" cy="817087"/>
            <a:chOff x="255525" y="372323"/>
            <a:chExt cx="2758874" cy="1134018"/>
          </a:xfrm>
        </p:grpSpPr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72673BEC-AE8A-4EEF-974D-BDDE3B8A7D43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8155CC3-8097-4703-BA29-EC3939541306}"/>
                </a:ext>
              </a:extLst>
            </p:cNvPr>
            <p:cNvSpPr txBox="1"/>
            <p:nvPr/>
          </p:nvSpPr>
          <p:spPr>
            <a:xfrm>
              <a:off x="308455" y="485388"/>
              <a:ext cx="7080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E68E245B-5F90-4FB3-B4C8-8F09BEF93CBF}"/>
              </a:ext>
            </a:extLst>
          </p:cNvPr>
          <p:cNvSpPr/>
          <p:nvPr/>
        </p:nvSpPr>
        <p:spPr>
          <a:xfrm>
            <a:off x="6011369" y="2838943"/>
            <a:ext cx="1423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EB87232-BEE7-48A9-A315-4D909D0F15B0}"/>
              </a:ext>
            </a:extLst>
          </p:cNvPr>
          <p:cNvSpPr txBox="1"/>
          <p:nvPr/>
        </p:nvSpPr>
        <p:spPr>
          <a:xfrm>
            <a:off x="6019133" y="2824424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7F3FC5A-5DA6-419F-9378-C0ADB8EEB8FE}"/>
              </a:ext>
            </a:extLst>
          </p:cNvPr>
          <p:cNvGrpSpPr/>
          <p:nvPr/>
        </p:nvGrpSpPr>
        <p:grpSpPr>
          <a:xfrm>
            <a:off x="461187" y="4027403"/>
            <a:ext cx="7142009" cy="817087"/>
            <a:chOff x="255525" y="372323"/>
            <a:chExt cx="2758874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05DBF211-479F-4611-8DAF-31C300206DB8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CA37199-0D65-4D3D-A47A-6F6C14E5E721}"/>
                </a:ext>
              </a:extLst>
            </p:cNvPr>
            <p:cNvSpPr txBox="1"/>
            <p:nvPr/>
          </p:nvSpPr>
          <p:spPr>
            <a:xfrm>
              <a:off x="308455" y="485388"/>
              <a:ext cx="7135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59284A98-8B56-43D3-932A-FF901AF0FE45}"/>
              </a:ext>
            </a:extLst>
          </p:cNvPr>
          <p:cNvSpPr/>
          <p:nvPr/>
        </p:nvSpPr>
        <p:spPr>
          <a:xfrm>
            <a:off x="5958184" y="4152974"/>
            <a:ext cx="1423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E3BC246-DF87-47AE-9A6B-7BB8D60F58FF}"/>
              </a:ext>
            </a:extLst>
          </p:cNvPr>
          <p:cNvSpPr txBox="1"/>
          <p:nvPr/>
        </p:nvSpPr>
        <p:spPr>
          <a:xfrm>
            <a:off x="5965948" y="4138455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09946D6-BC21-4103-9261-677D2E9ACAC4}"/>
              </a:ext>
            </a:extLst>
          </p:cNvPr>
          <p:cNvGrpSpPr/>
          <p:nvPr/>
        </p:nvGrpSpPr>
        <p:grpSpPr>
          <a:xfrm>
            <a:off x="454643" y="5377208"/>
            <a:ext cx="6130955" cy="817087"/>
            <a:chOff x="255525" y="372323"/>
            <a:chExt cx="2758874" cy="1134018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C9CDFC38-BAC5-47EF-966B-5D21FCA560BE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0851E9C-BB01-42C7-9AD0-A70814475531}"/>
                </a:ext>
              </a:extLst>
            </p:cNvPr>
            <p:cNvSpPr txBox="1"/>
            <p:nvPr/>
          </p:nvSpPr>
          <p:spPr>
            <a:xfrm>
              <a:off x="308455" y="485388"/>
              <a:ext cx="8312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7FACEC2-AE88-4A23-B351-AF30E88BF970}"/>
              </a:ext>
            </a:extLst>
          </p:cNvPr>
          <p:cNvSpPr/>
          <p:nvPr/>
        </p:nvSpPr>
        <p:spPr>
          <a:xfrm>
            <a:off x="4891465" y="5502779"/>
            <a:ext cx="1423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F63F8AC-2849-4E32-9B19-A03A987643B5}"/>
              </a:ext>
            </a:extLst>
          </p:cNvPr>
          <p:cNvSpPr txBox="1"/>
          <p:nvPr/>
        </p:nvSpPr>
        <p:spPr>
          <a:xfrm>
            <a:off x="4899229" y="548826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4E27B8C-0FD1-4CF4-B486-F444B0FD3A9F}"/>
              </a:ext>
            </a:extLst>
          </p:cNvPr>
          <p:cNvSpPr txBox="1"/>
          <p:nvPr/>
        </p:nvSpPr>
        <p:spPr>
          <a:xfrm>
            <a:off x="454645" y="2808937"/>
            <a:ext cx="56845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Nine thousand, two hundred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192AD1B-2B9A-4285-B3D3-EB6A172274EF}"/>
              </a:ext>
            </a:extLst>
          </p:cNvPr>
          <p:cNvSpPr txBox="1"/>
          <p:nvPr/>
        </p:nvSpPr>
        <p:spPr>
          <a:xfrm>
            <a:off x="454644" y="4119915"/>
            <a:ext cx="5584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Eight thousand and eighteen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B6D4F2C-2B10-4895-934F-EFB75DB1D229}"/>
              </a:ext>
            </a:extLst>
          </p:cNvPr>
          <p:cNvSpPr txBox="1"/>
          <p:nvPr/>
        </p:nvSpPr>
        <p:spPr>
          <a:xfrm>
            <a:off x="454645" y="5485489"/>
            <a:ext cx="44701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Five thousand and five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3956720-7ED4-4358-9DAE-E7A06790324F}"/>
              </a:ext>
            </a:extLst>
          </p:cNvPr>
          <p:cNvSpPr txBox="1"/>
          <p:nvPr/>
        </p:nvSpPr>
        <p:spPr>
          <a:xfrm>
            <a:off x="9373904" y="1461616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825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BC3FEDB-AB1D-46F2-A50C-366D38BC1C6E}"/>
              </a:ext>
            </a:extLst>
          </p:cNvPr>
          <p:cNvSpPr txBox="1"/>
          <p:nvPr/>
        </p:nvSpPr>
        <p:spPr>
          <a:xfrm>
            <a:off x="6326018" y="2834285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200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357736DF-4A26-4CD5-9B92-BABEB85E9DEF}"/>
              </a:ext>
            </a:extLst>
          </p:cNvPr>
          <p:cNvSpPr txBox="1"/>
          <p:nvPr/>
        </p:nvSpPr>
        <p:spPr>
          <a:xfrm>
            <a:off x="6272567" y="413750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018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CDF7A35D-D217-4FDD-A1A6-19159CA31DA9}"/>
              </a:ext>
            </a:extLst>
          </p:cNvPr>
          <p:cNvSpPr txBox="1"/>
          <p:nvPr/>
        </p:nvSpPr>
        <p:spPr>
          <a:xfrm>
            <a:off x="5206924" y="5488259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005</a:t>
            </a:r>
          </a:p>
        </p:txBody>
      </p:sp>
    </p:spTree>
    <p:extLst>
      <p:ext uri="{BB962C8B-B14F-4D97-AF65-F5344CB8AC3E}">
        <p14:creationId xmlns:p14="http://schemas.microsoft.com/office/powerpoint/2010/main" val="368715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5" grpId="0"/>
      <p:bldP spid="100" grpId="0"/>
      <p:bldP spid="105" grpId="0"/>
      <p:bldP spid="106" grpId="0"/>
      <p:bldP spid="107" grpId="0"/>
      <p:bldP spid="108" grpId="0"/>
      <p:bldP spid="10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7AD773-3B37-4185-9FDD-A834F311F7DE}"/>
              </a:ext>
            </a:extLst>
          </p:cNvPr>
          <p:cNvGrpSpPr/>
          <p:nvPr/>
        </p:nvGrpSpPr>
        <p:grpSpPr>
          <a:xfrm>
            <a:off x="454643" y="1354785"/>
            <a:ext cx="10148549" cy="817087"/>
            <a:chOff x="255525" y="372323"/>
            <a:chExt cx="2692647" cy="1134018"/>
          </a:xfrm>
        </p:grpSpPr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E43E4315-B311-4ADC-B6FF-7C0E8BEE572B}"/>
                </a:ext>
              </a:extLst>
            </p:cNvPr>
            <p:cNvSpPr/>
            <p:nvPr/>
          </p:nvSpPr>
          <p:spPr>
            <a:xfrm>
              <a:off x="255525" y="372323"/>
              <a:ext cx="269264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D92EDF5-C968-4F69-95EE-0EDC48C57A70}"/>
                </a:ext>
              </a:extLst>
            </p:cNvPr>
            <p:cNvSpPr txBox="1"/>
            <p:nvPr/>
          </p:nvSpPr>
          <p:spPr>
            <a:xfrm>
              <a:off x="308455" y="485388"/>
              <a:ext cx="4901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8864976-A608-4EC5-8D49-65AC9BBD7A4D}"/>
              </a:ext>
            </a:extLst>
          </p:cNvPr>
          <p:cNvSpPr txBox="1"/>
          <p:nvPr/>
        </p:nvSpPr>
        <p:spPr>
          <a:xfrm>
            <a:off x="454644" y="1471056"/>
            <a:ext cx="88093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Two thousand, four hundred and eighty-seven</a:t>
            </a: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D152C3BD-B2AC-4636-8672-B0D9FAA1F8E7}"/>
              </a:ext>
            </a:extLst>
          </p:cNvPr>
          <p:cNvSpPr/>
          <p:nvPr/>
        </p:nvSpPr>
        <p:spPr>
          <a:xfrm>
            <a:off x="477224" y="481217"/>
            <a:ext cx="6679575" cy="44639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digits: 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84179A5-AC3D-4127-A536-7E8949A1F918}"/>
              </a:ext>
            </a:extLst>
          </p:cNvPr>
          <p:cNvSpPr/>
          <p:nvPr/>
        </p:nvSpPr>
        <p:spPr>
          <a:xfrm>
            <a:off x="8973139" y="1480356"/>
            <a:ext cx="1423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B8BC633-0493-4906-994B-E07D76CA4406}"/>
              </a:ext>
            </a:extLst>
          </p:cNvPr>
          <p:cNvSpPr txBox="1"/>
          <p:nvPr/>
        </p:nvSpPr>
        <p:spPr>
          <a:xfrm>
            <a:off x="8980903" y="1465837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88F06BD-6314-46DA-8C0B-ECF2519D756B}"/>
              </a:ext>
            </a:extLst>
          </p:cNvPr>
          <p:cNvGrpSpPr/>
          <p:nvPr/>
        </p:nvGrpSpPr>
        <p:grpSpPr>
          <a:xfrm>
            <a:off x="461363" y="2726624"/>
            <a:ext cx="7141836" cy="817087"/>
            <a:chOff x="255525" y="372323"/>
            <a:chExt cx="2737197" cy="1134018"/>
          </a:xfrm>
        </p:grpSpPr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72673BEC-AE8A-4EEF-974D-BDDE3B8A7D43}"/>
                </a:ext>
              </a:extLst>
            </p:cNvPr>
            <p:cNvSpPr/>
            <p:nvPr/>
          </p:nvSpPr>
          <p:spPr>
            <a:xfrm>
              <a:off x="255525" y="372323"/>
              <a:ext cx="273719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8155CC3-8097-4703-BA29-EC3939541306}"/>
                </a:ext>
              </a:extLst>
            </p:cNvPr>
            <p:cNvSpPr txBox="1"/>
            <p:nvPr/>
          </p:nvSpPr>
          <p:spPr>
            <a:xfrm>
              <a:off x="308455" y="485388"/>
              <a:ext cx="7080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E68E245B-5F90-4FB3-B4C8-8F09BEF93CBF}"/>
              </a:ext>
            </a:extLst>
          </p:cNvPr>
          <p:cNvSpPr/>
          <p:nvPr/>
        </p:nvSpPr>
        <p:spPr>
          <a:xfrm>
            <a:off x="6011369" y="2838943"/>
            <a:ext cx="1423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EB87232-BEE7-48A9-A315-4D909D0F15B0}"/>
              </a:ext>
            </a:extLst>
          </p:cNvPr>
          <p:cNvSpPr txBox="1"/>
          <p:nvPr/>
        </p:nvSpPr>
        <p:spPr>
          <a:xfrm>
            <a:off x="6019133" y="2824424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7F3FC5A-5DA6-419F-9378-C0ADB8EEB8FE}"/>
              </a:ext>
            </a:extLst>
          </p:cNvPr>
          <p:cNvGrpSpPr/>
          <p:nvPr/>
        </p:nvGrpSpPr>
        <p:grpSpPr>
          <a:xfrm>
            <a:off x="461187" y="4027403"/>
            <a:ext cx="6695612" cy="817087"/>
            <a:chOff x="255525" y="372323"/>
            <a:chExt cx="2586436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05DBF211-479F-4611-8DAF-31C300206DB8}"/>
                </a:ext>
              </a:extLst>
            </p:cNvPr>
            <p:cNvSpPr/>
            <p:nvPr/>
          </p:nvSpPr>
          <p:spPr>
            <a:xfrm>
              <a:off x="255525" y="372323"/>
              <a:ext cx="258643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CA37199-0D65-4D3D-A47A-6F6C14E5E721}"/>
                </a:ext>
              </a:extLst>
            </p:cNvPr>
            <p:cNvSpPr txBox="1"/>
            <p:nvPr/>
          </p:nvSpPr>
          <p:spPr>
            <a:xfrm>
              <a:off x="308455" y="485388"/>
              <a:ext cx="7135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59284A98-8B56-43D3-932A-FF901AF0FE45}"/>
              </a:ext>
            </a:extLst>
          </p:cNvPr>
          <p:cNvSpPr/>
          <p:nvPr/>
        </p:nvSpPr>
        <p:spPr>
          <a:xfrm>
            <a:off x="5600376" y="4152974"/>
            <a:ext cx="1423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E3BC246-DF87-47AE-9A6B-7BB8D60F58FF}"/>
              </a:ext>
            </a:extLst>
          </p:cNvPr>
          <p:cNvSpPr txBox="1"/>
          <p:nvPr/>
        </p:nvSpPr>
        <p:spPr>
          <a:xfrm>
            <a:off x="5608140" y="4138455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09946D6-BC21-4103-9261-677D2E9ACAC4}"/>
              </a:ext>
            </a:extLst>
          </p:cNvPr>
          <p:cNvGrpSpPr/>
          <p:nvPr/>
        </p:nvGrpSpPr>
        <p:grpSpPr>
          <a:xfrm>
            <a:off x="454643" y="5377208"/>
            <a:ext cx="6130955" cy="817087"/>
            <a:chOff x="255525" y="372323"/>
            <a:chExt cx="2758874" cy="1134018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C9CDFC38-BAC5-47EF-966B-5D21FCA560BE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0851E9C-BB01-42C7-9AD0-A70814475531}"/>
                </a:ext>
              </a:extLst>
            </p:cNvPr>
            <p:cNvSpPr txBox="1"/>
            <p:nvPr/>
          </p:nvSpPr>
          <p:spPr>
            <a:xfrm>
              <a:off x="308455" y="485388"/>
              <a:ext cx="8312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7FACEC2-AE88-4A23-B351-AF30E88BF970}"/>
              </a:ext>
            </a:extLst>
          </p:cNvPr>
          <p:cNvSpPr/>
          <p:nvPr/>
        </p:nvSpPr>
        <p:spPr>
          <a:xfrm>
            <a:off x="5037237" y="5502779"/>
            <a:ext cx="1423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F63F8AC-2849-4E32-9B19-A03A987643B5}"/>
              </a:ext>
            </a:extLst>
          </p:cNvPr>
          <p:cNvSpPr txBox="1"/>
          <p:nvPr/>
        </p:nvSpPr>
        <p:spPr>
          <a:xfrm>
            <a:off x="5045001" y="548826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4E27B8C-0FD1-4CF4-B486-F444B0FD3A9F}"/>
              </a:ext>
            </a:extLst>
          </p:cNvPr>
          <p:cNvSpPr txBox="1"/>
          <p:nvPr/>
        </p:nvSpPr>
        <p:spPr>
          <a:xfrm>
            <a:off x="454645" y="2808937"/>
            <a:ext cx="56845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Eight thousand, nine hundred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192AD1B-2B9A-4285-B3D3-EB6A172274EF}"/>
              </a:ext>
            </a:extLst>
          </p:cNvPr>
          <p:cNvSpPr txBox="1"/>
          <p:nvPr/>
        </p:nvSpPr>
        <p:spPr>
          <a:xfrm>
            <a:off x="454644" y="4119915"/>
            <a:ext cx="52113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Seven thousand and twelve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B6D4F2C-2B10-4895-934F-EFB75DB1D229}"/>
              </a:ext>
            </a:extLst>
          </p:cNvPr>
          <p:cNvSpPr txBox="1"/>
          <p:nvPr/>
        </p:nvSpPr>
        <p:spPr>
          <a:xfrm>
            <a:off x="454645" y="5485489"/>
            <a:ext cx="4667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Three thousand and one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B8A53C8-EDCD-478C-A97F-F73F04558476}"/>
              </a:ext>
            </a:extLst>
          </p:cNvPr>
          <p:cNvSpPr txBox="1"/>
          <p:nvPr/>
        </p:nvSpPr>
        <p:spPr>
          <a:xfrm>
            <a:off x="9288680" y="1462805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487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82AA6EA-45C3-43C8-B09E-B292760BB25D}"/>
              </a:ext>
            </a:extLst>
          </p:cNvPr>
          <p:cNvSpPr txBox="1"/>
          <p:nvPr/>
        </p:nvSpPr>
        <p:spPr>
          <a:xfrm>
            <a:off x="6326539" y="283228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900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074B211-7B08-4B22-9A27-1F7869B300AD}"/>
              </a:ext>
            </a:extLst>
          </p:cNvPr>
          <p:cNvSpPr txBox="1"/>
          <p:nvPr/>
        </p:nvSpPr>
        <p:spPr>
          <a:xfrm>
            <a:off x="5913547" y="4148418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012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6509D908-8240-4234-9229-598F04AD3AE1}"/>
              </a:ext>
            </a:extLst>
          </p:cNvPr>
          <p:cNvSpPr txBox="1"/>
          <p:nvPr/>
        </p:nvSpPr>
        <p:spPr>
          <a:xfrm>
            <a:off x="5351227" y="5497039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001</a:t>
            </a:r>
          </a:p>
        </p:txBody>
      </p:sp>
    </p:spTree>
    <p:extLst>
      <p:ext uri="{BB962C8B-B14F-4D97-AF65-F5344CB8AC3E}">
        <p14:creationId xmlns:p14="http://schemas.microsoft.com/office/powerpoint/2010/main" val="278508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5" grpId="0"/>
      <p:bldP spid="100" grpId="0"/>
      <p:bldP spid="105" grpId="0"/>
      <p:bldP spid="106" grpId="0"/>
      <p:bldP spid="107" grpId="0"/>
      <p:bldP spid="108" grpId="0"/>
      <p:bldP spid="10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D1AA0-59F7-4F34-922B-3E220CAA8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3 Write four-digit numbers in words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A5A87-2BC6-496A-880F-70A739677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826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BC62818-B392-4B58-A2DF-523F53EB795A}"/>
              </a:ext>
            </a:extLst>
          </p:cNvPr>
          <p:cNvSpPr/>
          <p:nvPr/>
        </p:nvSpPr>
        <p:spPr>
          <a:xfrm>
            <a:off x="477224" y="494035"/>
            <a:ext cx="6857146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words: 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4A6FD85-B28A-4467-90C7-36125A079CC0}"/>
              </a:ext>
            </a:extLst>
          </p:cNvPr>
          <p:cNvGrpSpPr/>
          <p:nvPr/>
        </p:nvGrpSpPr>
        <p:grpSpPr>
          <a:xfrm>
            <a:off x="467731" y="1228704"/>
            <a:ext cx="10398158" cy="817087"/>
            <a:chOff x="255525" y="372323"/>
            <a:chExt cx="2758874" cy="1134018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EEFB5503-6908-4C0B-8CDA-3F86400BE1B9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203516A-968A-4B8D-8603-E4929E8EB04A}"/>
                </a:ext>
              </a:extLst>
            </p:cNvPr>
            <p:cNvSpPr txBox="1"/>
            <p:nvPr/>
          </p:nvSpPr>
          <p:spPr>
            <a:xfrm>
              <a:off x="308455" y="485388"/>
              <a:ext cx="4901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FCF9E0F-F882-478F-9A14-16B9FF24FE23}"/>
              </a:ext>
            </a:extLst>
          </p:cNvPr>
          <p:cNvGrpSpPr/>
          <p:nvPr/>
        </p:nvGrpSpPr>
        <p:grpSpPr>
          <a:xfrm>
            <a:off x="477224" y="2565918"/>
            <a:ext cx="10398158" cy="817087"/>
            <a:chOff x="255525" y="372323"/>
            <a:chExt cx="2758874" cy="1134018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FC4323EE-7BEE-40CF-8811-0C39FA8917FE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087A701-79B1-4D06-A243-8A348E13AB5C}"/>
                </a:ext>
              </a:extLst>
            </p:cNvPr>
            <p:cNvSpPr txBox="1"/>
            <p:nvPr/>
          </p:nvSpPr>
          <p:spPr>
            <a:xfrm>
              <a:off x="308455" y="485388"/>
              <a:ext cx="4901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367F4F3-BEB2-4F17-ABFC-EFFFA47ABAD2}"/>
              </a:ext>
            </a:extLst>
          </p:cNvPr>
          <p:cNvGrpSpPr/>
          <p:nvPr/>
        </p:nvGrpSpPr>
        <p:grpSpPr>
          <a:xfrm>
            <a:off x="517747" y="3877562"/>
            <a:ext cx="10398158" cy="817087"/>
            <a:chOff x="255525" y="372323"/>
            <a:chExt cx="2758874" cy="1134018"/>
          </a:xfrm>
        </p:grpSpPr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76BDCC53-7684-4BA0-ADCF-E92533ECF518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5C1E36B-D578-4D76-8626-2A98E9D34C94}"/>
                </a:ext>
              </a:extLst>
            </p:cNvPr>
            <p:cNvSpPr txBox="1"/>
            <p:nvPr/>
          </p:nvSpPr>
          <p:spPr>
            <a:xfrm>
              <a:off x="308455" y="485388"/>
              <a:ext cx="4901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7159760-F814-41A5-B655-1C98FEECC50B}"/>
              </a:ext>
            </a:extLst>
          </p:cNvPr>
          <p:cNvGrpSpPr/>
          <p:nvPr/>
        </p:nvGrpSpPr>
        <p:grpSpPr>
          <a:xfrm>
            <a:off x="477224" y="5206888"/>
            <a:ext cx="10398158" cy="817087"/>
            <a:chOff x="255525" y="372323"/>
            <a:chExt cx="2758874" cy="1134018"/>
          </a:xfrm>
        </p:grpSpPr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70FC42E1-D74F-4D5B-858A-BF283F044531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B85E556-3EE0-45DF-9E76-073ED67C00FF}"/>
                </a:ext>
              </a:extLst>
            </p:cNvPr>
            <p:cNvSpPr txBox="1"/>
            <p:nvPr/>
          </p:nvSpPr>
          <p:spPr>
            <a:xfrm>
              <a:off x="308455" y="485388"/>
              <a:ext cx="4901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78864976-A608-4EC5-8D49-65AC9BBD7A4D}"/>
              </a:ext>
            </a:extLst>
          </p:cNvPr>
          <p:cNvSpPr txBox="1"/>
          <p:nvPr/>
        </p:nvSpPr>
        <p:spPr>
          <a:xfrm>
            <a:off x="626922" y="1325284"/>
            <a:ext cx="28878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1,483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4E27B8C-0FD1-4CF4-B486-F444B0FD3A9F}"/>
              </a:ext>
            </a:extLst>
          </p:cNvPr>
          <p:cNvSpPr txBox="1"/>
          <p:nvPr/>
        </p:nvSpPr>
        <p:spPr>
          <a:xfrm>
            <a:off x="626922" y="2663165"/>
            <a:ext cx="15739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3,072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192AD1B-2B9A-4285-B3D3-EB6A172274EF}"/>
              </a:ext>
            </a:extLst>
          </p:cNvPr>
          <p:cNvSpPr txBox="1"/>
          <p:nvPr/>
        </p:nvSpPr>
        <p:spPr>
          <a:xfrm>
            <a:off x="626922" y="3974143"/>
            <a:ext cx="25644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3,300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B6D4F2C-2B10-4895-934F-EFB75DB1D229}"/>
              </a:ext>
            </a:extLst>
          </p:cNvPr>
          <p:cNvSpPr txBox="1"/>
          <p:nvPr/>
        </p:nvSpPr>
        <p:spPr>
          <a:xfrm>
            <a:off x="626922" y="5299961"/>
            <a:ext cx="20434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4,002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868E249-D9EF-44DD-94BC-CBCCDE3485FA}"/>
              </a:ext>
            </a:extLst>
          </p:cNvPr>
          <p:cNvSpPr txBox="1"/>
          <p:nvPr/>
        </p:nvSpPr>
        <p:spPr>
          <a:xfrm>
            <a:off x="1904116" y="1411811"/>
            <a:ext cx="2714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One thousand,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8055A5A-A3FF-422A-96D4-46A8781A3044}"/>
              </a:ext>
            </a:extLst>
          </p:cNvPr>
          <p:cNvSpPr txBox="1"/>
          <p:nvPr/>
        </p:nvSpPr>
        <p:spPr>
          <a:xfrm>
            <a:off x="1911175" y="2744943"/>
            <a:ext cx="2932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Three thousand 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748436B-223F-470D-AC39-F02B09B69BBF}"/>
              </a:ext>
            </a:extLst>
          </p:cNvPr>
          <p:cNvSpPr txBox="1"/>
          <p:nvPr/>
        </p:nvSpPr>
        <p:spPr>
          <a:xfrm>
            <a:off x="1923090" y="4057486"/>
            <a:ext cx="3035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Three thousand, 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54580C6-D7A1-46B2-B559-A97CD3247351}"/>
              </a:ext>
            </a:extLst>
          </p:cNvPr>
          <p:cNvSpPr txBox="1"/>
          <p:nvPr/>
        </p:nvSpPr>
        <p:spPr>
          <a:xfrm>
            <a:off x="1930149" y="5390618"/>
            <a:ext cx="2686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Four thousand 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FAD66B3-9E70-460C-9603-7023E966EB51}"/>
              </a:ext>
            </a:extLst>
          </p:cNvPr>
          <p:cNvSpPr/>
          <p:nvPr/>
        </p:nvSpPr>
        <p:spPr>
          <a:xfrm>
            <a:off x="1904115" y="1348162"/>
            <a:ext cx="88737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669C128-F37C-48E3-9B8D-8CFB8604AA9B}"/>
              </a:ext>
            </a:extLst>
          </p:cNvPr>
          <p:cNvSpPr/>
          <p:nvPr/>
        </p:nvSpPr>
        <p:spPr>
          <a:xfrm>
            <a:off x="1911174" y="2680423"/>
            <a:ext cx="88737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710F6DD-FD9B-4A41-9DBE-D8C2EA5B98C3}"/>
              </a:ext>
            </a:extLst>
          </p:cNvPr>
          <p:cNvSpPr/>
          <p:nvPr/>
        </p:nvSpPr>
        <p:spPr>
          <a:xfrm>
            <a:off x="1917703" y="4001661"/>
            <a:ext cx="88737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A3183C7-33AF-4953-AC9C-6433975A1D19}"/>
              </a:ext>
            </a:extLst>
          </p:cNvPr>
          <p:cNvSpPr/>
          <p:nvPr/>
        </p:nvSpPr>
        <p:spPr>
          <a:xfrm>
            <a:off x="1911175" y="5323566"/>
            <a:ext cx="88737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2C6E1D3-56CF-439F-B9F2-6EB01D32FD50}"/>
              </a:ext>
            </a:extLst>
          </p:cNvPr>
          <p:cNvSpPr txBox="1"/>
          <p:nvPr/>
        </p:nvSpPr>
        <p:spPr>
          <a:xfrm>
            <a:off x="4405596" y="1409876"/>
            <a:ext cx="5179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four hundred and eighty-three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2D37644-E66B-484E-9CB5-4D4041929463}"/>
              </a:ext>
            </a:extLst>
          </p:cNvPr>
          <p:cNvSpPr txBox="1"/>
          <p:nvPr/>
        </p:nvSpPr>
        <p:spPr>
          <a:xfrm>
            <a:off x="4629903" y="2743188"/>
            <a:ext cx="2930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and seventy-two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2969523-4214-416D-802D-37D4775EF149}"/>
              </a:ext>
            </a:extLst>
          </p:cNvPr>
          <p:cNvSpPr txBox="1"/>
          <p:nvPr/>
        </p:nvSpPr>
        <p:spPr>
          <a:xfrm>
            <a:off x="4743997" y="4056741"/>
            <a:ext cx="2552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three hundred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BF21A24-4CC5-4BE2-BC16-8F673AB36DC0}"/>
              </a:ext>
            </a:extLst>
          </p:cNvPr>
          <p:cNvSpPr txBox="1"/>
          <p:nvPr/>
        </p:nvSpPr>
        <p:spPr>
          <a:xfrm>
            <a:off x="4405990" y="5388369"/>
            <a:ext cx="1529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and two</a:t>
            </a:r>
          </a:p>
        </p:txBody>
      </p:sp>
    </p:spTree>
    <p:extLst>
      <p:ext uri="{BB962C8B-B14F-4D97-AF65-F5344CB8AC3E}">
        <p14:creationId xmlns:p14="http://schemas.microsoft.com/office/powerpoint/2010/main" val="180518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98" grpId="0"/>
      <p:bldP spid="99" grpId="0"/>
      <p:bldP spid="100" grpId="0"/>
      <p:bldP spid="102" grpId="0"/>
      <p:bldP spid="106" grpId="0"/>
      <p:bldP spid="107" grpId="0"/>
      <p:bldP spid="10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BC62818-B392-4B58-A2DF-523F53EB795A}"/>
              </a:ext>
            </a:extLst>
          </p:cNvPr>
          <p:cNvSpPr/>
          <p:nvPr/>
        </p:nvSpPr>
        <p:spPr>
          <a:xfrm>
            <a:off x="477224" y="494035"/>
            <a:ext cx="6857146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words: 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4A6FD85-B28A-4467-90C7-36125A079CC0}"/>
              </a:ext>
            </a:extLst>
          </p:cNvPr>
          <p:cNvGrpSpPr/>
          <p:nvPr/>
        </p:nvGrpSpPr>
        <p:grpSpPr>
          <a:xfrm>
            <a:off x="467731" y="1228704"/>
            <a:ext cx="10398158" cy="817087"/>
            <a:chOff x="255525" y="372323"/>
            <a:chExt cx="2758874" cy="1134018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EEFB5503-6908-4C0B-8CDA-3F86400BE1B9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203516A-968A-4B8D-8603-E4929E8EB04A}"/>
                </a:ext>
              </a:extLst>
            </p:cNvPr>
            <p:cNvSpPr txBox="1"/>
            <p:nvPr/>
          </p:nvSpPr>
          <p:spPr>
            <a:xfrm>
              <a:off x="308455" y="485388"/>
              <a:ext cx="4901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FCF9E0F-F882-478F-9A14-16B9FF24FE23}"/>
              </a:ext>
            </a:extLst>
          </p:cNvPr>
          <p:cNvGrpSpPr/>
          <p:nvPr/>
        </p:nvGrpSpPr>
        <p:grpSpPr>
          <a:xfrm>
            <a:off x="477224" y="2565918"/>
            <a:ext cx="10398158" cy="817087"/>
            <a:chOff x="255525" y="372323"/>
            <a:chExt cx="2758874" cy="1134018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FC4323EE-7BEE-40CF-8811-0C39FA8917FE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087A701-79B1-4D06-A243-8A348E13AB5C}"/>
                </a:ext>
              </a:extLst>
            </p:cNvPr>
            <p:cNvSpPr txBox="1"/>
            <p:nvPr/>
          </p:nvSpPr>
          <p:spPr>
            <a:xfrm>
              <a:off x="308455" y="485388"/>
              <a:ext cx="4901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367F4F3-BEB2-4F17-ABFC-EFFFA47ABAD2}"/>
              </a:ext>
            </a:extLst>
          </p:cNvPr>
          <p:cNvGrpSpPr/>
          <p:nvPr/>
        </p:nvGrpSpPr>
        <p:grpSpPr>
          <a:xfrm>
            <a:off x="517747" y="3877562"/>
            <a:ext cx="10398158" cy="817087"/>
            <a:chOff x="255525" y="372323"/>
            <a:chExt cx="2758874" cy="1134018"/>
          </a:xfrm>
        </p:grpSpPr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76BDCC53-7684-4BA0-ADCF-E92533ECF518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5C1E36B-D578-4D76-8626-2A98E9D34C94}"/>
                </a:ext>
              </a:extLst>
            </p:cNvPr>
            <p:cNvSpPr txBox="1"/>
            <p:nvPr/>
          </p:nvSpPr>
          <p:spPr>
            <a:xfrm>
              <a:off x="308455" y="485388"/>
              <a:ext cx="4901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7159760-F814-41A5-B655-1C98FEECC50B}"/>
              </a:ext>
            </a:extLst>
          </p:cNvPr>
          <p:cNvGrpSpPr/>
          <p:nvPr/>
        </p:nvGrpSpPr>
        <p:grpSpPr>
          <a:xfrm>
            <a:off x="477224" y="5206888"/>
            <a:ext cx="10398158" cy="817087"/>
            <a:chOff x="255525" y="372323"/>
            <a:chExt cx="2758874" cy="1134018"/>
          </a:xfrm>
        </p:grpSpPr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70FC42E1-D74F-4D5B-858A-BF283F044531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B85E556-3EE0-45DF-9E76-073ED67C00FF}"/>
                </a:ext>
              </a:extLst>
            </p:cNvPr>
            <p:cNvSpPr txBox="1"/>
            <p:nvPr/>
          </p:nvSpPr>
          <p:spPr>
            <a:xfrm>
              <a:off x="308455" y="485388"/>
              <a:ext cx="4901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78864976-A608-4EC5-8D49-65AC9BBD7A4D}"/>
              </a:ext>
            </a:extLst>
          </p:cNvPr>
          <p:cNvSpPr txBox="1"/>
          <p:nvPr/>
        </p:nvSpPr>
        <p:spPr>
          <a:xfrm>
            <a:off x="626922" y="1325284"/>
            <a:ext cx="28878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4,224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4E27B8C-0FD1-4CF4-B486-F444B0FD3A9F}"/>
              </a:ext>
            </a:extLst>
          </p:cNvPr>
          <p:cNvSpPr txBox="1"/>
          <p:nvPr/>
        </p:nvSpPr>
        <p:spPr>
          <a:xfrm>
            <a:off x="626922" y="2663165"/>
            <a:ext cx="15739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8,038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192AD1B-2B9A-4285-B3D3-EB6A172274EF}"/>
              </a:ext>
            </a:extLst>
          </p:cNvPr>
          <p:cNvSpPr txBox="1"/>
          <p:nvPr/>
        </p:nvSpPr>
        <p:spPr>
          <a:xfrm>
            <a:off x="626922" y="3974143"/>
            <a:ext cx="25644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9,100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B6D4F2C-2B10-4895-934F-EFB75DB1D229}"/>
              </a:ext>
            </a:extLst>
          </p:cNvPr>
          <p:cNvSpPr txBox="1"/>
          <p:nvPr/>
        </p:nvSpPr>
        <p:spPr>
          <a:xfrm>
            <a:off x="626922" y="5299961"/>
            <a:ext cx="20434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5,002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868E249-D9EF-44DD-94BC-CBCCDE3485FA}"/>
              </a:ext>
            </a:extLst>
          </p:cNvPr>
          <p:cNvSpPr txBox="1"/>
          <p:nvPr/>
        </p:nvSpPr>
        <p:spPr>
          <a:xfrm>
            <a:off x="1904116" y="1411811"/>
            <a:ext cx="2788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Four thousand,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8055A5A-A3FF-422A-96D4-46A8781A3044}"/>
              </a:ext>
            </a:extLst>
          </p:cNvPr>
          <p:cNvSpPr txBox="1"/>
          <p:nvPr/>
        </p:nvSpPr>
        <p:spPr>
          <a:xfrm>
            <a:off x="1911175" y="2744943"/>
            <a:ext cx="2816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Eight thousand 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748436B-223F-470D-AC39-F02B09B69BBF}"/>
              </a:ext>
            </a:extLst>
          </p:cNvPr>
          <p:cNvSpPr txBox="1"/>
          <p:nvPr/>
        </p:nvSpPr>
        <p:spPr>
          <a:xfrm>
            <a:off x="1923090" y="4057486"/>
            <a:ext cx="2816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Nine thousand, 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54580C6-D7A1-46B2-B559-A97CD3247351}"/>
              </a:ext>
            </a:extLst>
          </p:cNvPr>
          <p:cNvSpPr txBox="1"/>
          <p:nvPr/>
        </p:nvSpPr>
        <p:spPr>
          <a:xfrm>
            <a:off x="1930149" y="5390618"/>
            <a:ext cx="2637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Five thousand 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FAD66B3-9E70-460C-9603-7023E966EB51}"/>
              </a:ext>
            </a:extLst>
          </p:cNvPr>
          <p:cNvSpPr/>
          <p:nvPr/>
        </p:nvSpPr>
        <p:spPr>
          <a:xfrm>
            <a:off x="1904115" y="1348162"/>
            <a:ext cx="88737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669C128-F37C-48E3-9B8D-8CFB8604AA9B}"/>
              </a:ext>
            </a:extLst>
          </p:cNvPr>
          <p:cNvSpPr/>
          <p:nvPr/>
        </p:nvSpPr>
        <p:spPr>
          <a:xfrm>
            <a:off x="1911174" y="2680423"/>
            <a:ext cx="88737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710F6DD-FD9B-4A41-9DBE-D8C2EA5B98C3}"/>
              </a:ext>
            </a:extLst>
          </p:cNvPr>
          <p:cNvSpPr/>
          <p:nvPr/>
        </p:nvSpPr>
        <p:spPr>
          <a:xfrm>
            <a:off x="1917703" y="4001661"/>
            <a:ext cx="88737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A3183C7-33AF-4953-AC9C-6433975A1D19}"/>
              </a:ext>
            </a:extLst>
          </p:cNvPr>
          <p:cNvSpPr/>
          <p:nvPr/>
        </p:nvSpPr>
        <p:spPr>
          <a:xfrm>
            <a:off x="1911175" y="5323566"/>
            <a:ext cx="88737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B64577E-0EE6-4969-A7D8-1163C48AFECF}"/>
              </a:ext>
            </a:extLst>
          </p:cNvPr>
          <p:cNvSpPr txBox="1"/>
          <p:nvPr/>
        </p:nvSpPr>
        <p:spPr>
          <a:xfrm>
            <a:off x="4482302" y="1409405"/>
            <a:ext cx="5027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two hundred and twenty-four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752B46E-CE68-4DF3-A6F7-70CA1565DE84}"/>
              </a:ext>
            </a:extLst>
          </p:cNvPr>
          <p:cNvSpPr txBox="1"/>
          <p:nvPr/>
        </p:nvSpPr>
        <p:spPr>
          <a:xfrm>
            <a:off x="4521720" y="2745904"/>
            <a:ext cx="2779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and thirty-eight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C991BA3-6776-450C-8E21-4CE560F9293F}"/>
              </a:ext>
            </a:extLst>
          </p:cNvPr>
          <p:cNvSpPr txBox="1"/>
          <p:nvPr/>
        </p:nvSpPr>
        <p:spPr>
          <a:xfrm>
            <a:off x="4527731" y="4056652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one hundred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7C5D9D1-3CF0-4090-9979-AAB3B879AAF4}"/>
              </a:ext>
            </a:extLst>
          </p:cNvPr>
          <p:cNvSpPr txBox="1"/>
          <p:nvPr/>
        </p:nvSpPr>
        <p:spPr>
          <a:xfrm>
            <a:off x="4363512" y="5387824"/>
            <a:ext cx="1529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and two</a:t>
            </a:r>
          </a:p>
        </p:txBody>
      </p:sp>
    </p:spTree>
    <p:extLst>
      <p:ext uri="{BB962C8B-B14F-4D97-AF65-F5344CB8AC3E}">
        <p14:creationId xmlns:p14="http://schemas.microsoft.com/office/powerpoint/2010/main" val="347225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98" grpId="0"/>
      <p:bldP spid="99" grpId="0"/>
      <p:bldP spid="100" grpId="0"/>
      <p:bldP spid="102" grpId="0"/>
      <p:bldP spid="106" grpId="0"/>
      <p:bldP spid="107" grpId="0"/>
      <p:bldP spid="10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28EA1-EE29-4C2F-8C14-DD83E4375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4 Identify the digit in each place value for four-digit numbers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84851-BBA2-40F8-91F3-B7CFC9FAF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580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6A82D16-D318-4C2A-AB94-4A27DBDE12B4}"/>
              </a:ext>
            </a:extLst>
          </p:cNvPr>
          <p:cNvSpPr/>
          <p:nvPr/>
        </p:nvSpPr>
        <p:spPr>
          <a:xfrm>
            <a:off x="477224" y="494035"/>
            <a:ext cx="6679573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digit in each place value: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265441" y="1228703"/>
            <a:ext cx="3640444" cy="5057221"/>
            <a:chOff x="255525" y="372323"/>
            <a:chExt cx="2758874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391078" y="1316457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4,593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392187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Thousands: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Hundreds: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Tens: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Ones: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783C811-71C3-4A72-8960-F73FE4FA121C}"/>
              </a:ext>
            </a:extLst>
          </p:cNvPr>
          <p:cNvSpPr txBox="1"/>
          <p:nvPr/>
        </p:nvSpPr>
        <p:spPr>
          <a:xfrm>
            <a:off x="2938042" y="2147925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F7EF7A7-5942-4829-AAD1-F327CEDFD6CD}"/>
              </a:ext>
            </a:extLst>
          </p:cNvPr>
          <p:cNvSpPr/>
          <p:nvPr/>
        </p:nvSpPr>
        <p:spPr>
          <a:xfrm>
            <a:off x="2688847" y="215277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69B03C1-63EC-4C65-82B5-7FD893CA75F2}"/>
              </a:ext>
            </a:extLst>
          </p:cNvPr>
          <p:cNvSpPr txBox="1"/>
          <p:nvPr/>
        </p:nvSpPr>
        <p:spPr>
          <a:xfrm>
            <a:off x="2931592" y="3204553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E6FA40F-DCF6-47ED-868D-A1C27154E9F5}"/>
              </a:ext>
            </a:extLst>
          </p:cNvPr>
          <p:cNvSpPr/>
          <p:nvPr/>
        </p:nvSpPr>
        <p:spPr>
          <a:xfrm>
            <a:off x="2688847" y="320940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31C7CA2-F651-4258-8624-1BF7783B248D}"/>
              </a:ext>
            </a:extLst>
          </p:cNvPr>
          <p:cNvSpPr txBox="1"/>
          <p:nvPr/>
        </p:nvSpPr>
        <p:spPr>
          <a:xfrm>
            <a:off x="2938042" y="423865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AC129F9-6C3E-4950-A9C9-D5E095679241}"/>
              </a:ext>
            </a:extLst>
          </p:cNvPr>
          <p:cNvSpPr/>
          <p:nvPr/>
        </p:nvSpPr>
        <p:spPr>
          <a:xfrm>
            <a:off x="2688847" y="424351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8797F28-287F-4BC7-9A7B-9D72CBB6EC29}"/>
              </a:ext>
            </a:extLst>
          </p:cNvPr>
          <p:cNvSpPr txBox="1"/>
          <p:nvPr/>
        </p:nvSpPr>
        <p:spPr>
          <a:xfrm>
            <a:off x="2931592" y="5295285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61120D9-2EE0-4120-BFBC-4A14341AB363}"/>
              </a:ext>
            </a:extLst>
          </p:cNvPr>
          <p:cNvSpPr/>
          <p:nvPr/>
        </p:nvSpPr>
        <p:spPr>
          <a:xfrm>
            <a:off x="2688847" y="530013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5910E1F-E2E2-4245-A63F-FD4EA12F5B68}"/>
              </a:ext>
            </a:extLst>
          </p:cNvPr>
          <p:cNvGrpSpPr/>
          <p:nvPr/>
        </p:nvGrpSpPr>
        <p:grpSpPr>
          <a:xfrm>
            <a:off x="4234448" y="1228703"/>
            <a:ext cx="3640444" cy="5057221"/>
            <a:chOff x="255525" y="372323"/>
            <a:chExt cx="2758874" cy="1134018"/>
          </a:xfrm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2CFB6D6E-EAFE-48DF-89E3-E2847501A94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A824475-C066-40DE-AE35-41A6528A9524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4F7CB4A9-239B-4DA2-BB40-52A698BFC721}"/>
              </a:ext>
            </a:extLst>
          </p:cNvPr>
          <p:cNvSpPr txBox="1"/>
          <p:nvPr/>
        </p:nvSpPr>
        <p:spPr>
          <a:xfrm>
            <a:off x="5360085" y="1318838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4,809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6897E8D-5680-4519-8847-6E12E59AFA15}"/>
              </a:ext>
            </a:extLst>
          </p:cNvPr>
          <p:cNvSpPr txBox="1"/>
          <p:nvPr/>
        </p:nvSpPr>
        <p:spPr>
          <a:xfrm>
            <a:off x="4361194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Hundreds: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Ones: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Thousands: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Tens: 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2123823-5A14-4D1B-A45E-800F6F27DF8F}"/>
              </a:ext>
            </a:extLst>
          </p:cNvPr>
          <p:cNvSpPr txBox="1"/>
          <p:nvPr/>
        </p:nvSpPr>
        <p:spPr>
          <a:xfrm>
            <a:off x="6907049" y="2147925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84E46EB-4BC0-4D76-8D3D-83B04F26C496}"/>
              </a:ext>
            </a:extLst>
          </p:cNvPr>
          <p:cNvSpPr/>
          <p:nvPr/>
        </p:nvSpPr>
        <p:spPr>
          <a:xfrm>
            <a:off x="6657854" y="215277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80BDE60-E012-4BF6-802B-C54FE09BA496}"/>
              </a:ext>
            </a:extLst>
          </p:cNvPr>
          <p:cNvSpPr txBox="1"/>
          <p:nvPr/>
        </p:nvSpPr>
        <p:spPr>
          <a:xfrm>
            <a:off x="6900599" y="3204553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D1A1CA9-69CB-4892-8617-C7676E551179}"/>
              </a:ext>
            </a:extLst>
          </p:cNvPr>
          <p:cNvSpPr/>
          <p:nvPr/>
        </p:nvSpPr>
        <p:spPr>
          <a:xfrm>
            <a:off x="6657854" y="320940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D779AC5-0AB8-4E48-9325-EDCD5D653725}"/>
              </a:ext>
            </a:extLst>
          </p:cNvPr>
          <p:cNvSpPr txBox="1"/>
          <p:nvPr/>
        </p:nvSpPr>
        <p:spPr>
          <a:xfrm>
            <a:off x="6907049" y="423865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908D6BA-6ABD-46EC-9B21-7E79D454145A}"/>
              </a:ext>
            </a:extLst>
          </p:cNvPr>
          <p:cNvSpPr/>
          <p:nvPr/>
        </p:nvSpPr>
        <p:spPr>
          <a:xfrm>
            <a:off x="6657854" y="424351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ACD753A-8175-4F6F-88A8-54E3846EC75A}"/>
              </a:ext>
            </a:extLst>
          </p:cNvPr>
          <p:cNvSpPr txBox="1"/>
          <p:nvPr/>
        </p:nvSpPr>
        <p:spPr>
          <a:xfrm>
            <a:off x="6900599" y="5295285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6E9EB895-72EB-4511-9469-3478E1C4B6E4}"/>
              </a:ext>
            </a:extLst>
          </p:cNvPr>
          <p:cNvSpPr/>
          <p:nvPr/>
        </p:nvSpPr>
        <p:spPr>
          <a:xfrm>
            <a:off x="6657854" y="530013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209EC6A-B3FF-4403-8A3D-C9D584FD5485}"/>
              </a:ext>
            </a:extLst>
          </p:cNvPr>
          <p:cNvGrpSpPr/>
          <p:nvPr/>
        </p:nvGrpSpPr>
        <p:grpSpPr>
          <a:xfrm>
            <a:off x="8219332" y="1228703"/>
            <a:ext cx="3640444" cy="5057221"/>
            <a:chOff x="255525" y="372323"/>
            <a:chExt cx="2758874" cy="1134018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DCB0E031-2C24-41E8-8354-69CB9CB34623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2A57090-0A4D-4F2C-A204-557098F32344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5DC996E7-F5C7-40B7-9C87-84CB4D712CDB}"/>
              </a:ext>
            </a:extLst>
          </p:cNvPr>
          <p:cNvSpPr txBox="1"/>
          <p:nvPr/>
        </p:nvSpPr>
        <p:spPr>
          <a:xfrm>
            <a:off x="9344969" y="1316457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3,190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98A6D61-BC51-442E-BE1A-BA53D9E94F76}"/>
              </a:ext>
            </a:extLst>
          </p:cNvPr>
          <p:cNvSpPr txBox="1"/>
          <p:nvPr/>
        </p:nvSpPr>
        <p:spPr>
          <a:xfrm>
            <a:off x="8346078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Ones: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Hundreds: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Tens: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Thousands: 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2E8C4E8-982C-43F0-BEF9-7CE38284286C}"/>
              </a:ext>
            </a:extLst>
          </p:cNvPr>
          <p:cNvSpPr txBox="1"/>
          <p:nvPr/>
        </p:nvSpPr>
        <p:spPr>
          <a:xfrm>
            <a:off x="10891933" y="2147925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65BAA288-9A55-46B6-A706-CD4DB02A635C}"/>
              </a:ext>
            </a:extLst>
          </p:cNvPr>
          <p:cNvSpPr/>
          <p:nvPr/>
        </p:nvSpPr>
        <p:spPr>
          <a:xfrm>
            <a:off x="10642738" y="215277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5A6A4BE-DA26-4650-B522-C006D9848063}"/>
              </a:ext>
            </a:extLst>
          </p:cNvPr>
          <p:cNvSpPr txBox="1"/>
          <p:nvPr/>
        </p:nvSpPr>
        <p:spPr>
          <a:xfrm>
            <a:off x="10885483" y="3204553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A6F0CC1-2AC9-41F6-B9B0-8C3F04F0E753}"/>
              </a:ext>
            </a:extLst>
          </p:cNvPr>
          <p:cNvSpPr/>
          <p:nvPr/>
        </p:nvSpPr>
        <p:spPr>
          <a:xfrm>
            <a:off x="10642738" y="320940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138FA10-16D0-41E1-BCAE-3153FB1F03E1}"/>
              </a:ext>
            </a:extLst>
          </p:cNvPr>
          <p:cNvSpPr txBox="1"/>
          <p:nvPr/>
        </p:nvSpPr>
        <p:spPr>
          <a:xfrm>
            <a:off x="10891933" y="423865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22F4E664-12B5-4BDE-AF78-DA649399DCF0}"/>
              </a:ext>
            </a:extLst>
          </p:cNvPr>
          <p:cNvSpPr/>
          <p:nvPr/>
        </p:nvSpPr>
        <p:spPr>
          <a:xfrm>
            <a:off x="10642738" y="424351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AAD8429-CEE6-4F01-BFE4-5E00719E4F40}"/>
              </a:ext>
            </a:extLst>
          </p:cNvPr>
          <p:cNvSpPr txBox="1"/>
          <p:nvPr/>
        </p:nvSpPr>
        <p:spPr>
          <a:xfrm>
            <a:off x="10885483" y="5295285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CEAB1F79-B9E5-449C-BD3F-AF0A6DD328FE}"/>
              </a:ext>
            </a:extLst>
          </p:cNvPr>
          <p:cNvSpPr/>
          <p:nvPr/>
        </p:nvSpPr>
        <p:spPr>
          <a:xfrm>
            <a:off x="10642738" y="530013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3D7A2C09-4E06-49BE-909B-D0F739E6B6E0}"/>
              </a:ext>
            </a:extLst>
          </p:cNvPr>
          <p:cNvSpPr/>
          <p:nvPr/>
        </p:nvSpPr>
        <p:spPr>
          <a:xfrm>
            <a:off x="1477335" y="122870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8BF58F27-1D14-4FE2-B766-025DD5A609F2}"/>
              </a:ext>
            </a:extLst>
          </p:cNvPr>
          <p:cNvSpPr/>
          <p:nvPr/>
        </p:nvSpPr>
        <p:spPr>
          <a:xfrm>
            <a:off x="1795971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F0B723DF-1C11-4015-8593-8D184728515E}"/>
              </a:ext>
            </a:extLst>
          </p:cNvPr>
          <p:cNvSpPr/>
          <p:nvPr/>
        </p:nvSpPr>
        <p:spPr>
          <a:xfrm>
            <a:off x="2026630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2C01D789-6A0D-4F50-85DB-B7B0B64FF5BE}"/>
              </a:ext>
            </a:extLst>
          </p:cNvPr>
          <p:cNvSpPr/>
          <p:nvPr/>
        </p:nvSpPr>
        <p:spPr>
          <a:xfrm>
            <a:off x="2257186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4515D94-2605-4B63-B74C-29957A020D95}"/>
              </a:ext>
            </a:extLst>
          </p:cNvPr>
          <p:cNvSpPr/>
          <p:nvPr/>
        </p:nvSpPr>
        <p:spPr>
          <a:xfrm>
            <a:off x="5447950" y="122992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1001FE2-6FA7-4169-8D12-BF9491F71767}"/>
              </a:ext>
            </a:extLst>
          </p:cNvPr>
          <p:cNvSpPr/>
          <p:nvPr/>
        </p:nvSpPr>
        <p:spPr>
          <a:xfrm>
            <a:off x="5766586" y="122936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78771C5-198F-405C-A01E-3E365F9E07A0}"/>
              </a:ext>
            </a:extLst>
          </p:cNvPr>
          <p:cNvSpPr/>
          <p:nvPr/>
        </p:nvSpPr>
        <p:spPr>
          <a:xfrm>
            <a:off x="5997245" y="122936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B1330226-F722-4195-8575-445497384DCC}"/>
              </a:ext>
            </a:extLst>
          </p:cNvPr>
          <p:cNvSpPr/>
          <p:nvPr/>
        </p:nvSpPr>
        <p:spPr>
          <a:xfrm>
            <a:off x="6227801" y="122936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2C33F63F-FBB5-497E-A55D-5151AB8049D6}"/>
              </a:ext>
            </a:extLst>
          </p:cNvPr>
          <p:cNvSpPr/>
          <p:nvPr/>
        </p:nvSpPr>
        <p:spPr>
          <a:xfrm>
            <a:off x="9432632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CF199B36-3CE6-4598-9005-0CF9C132E037}"/>
              </a:ext>
            </a:extLst>
          </p:cNvPr>
          <p:cNvSpPr/>
          <p:nvPr/>
        </p:nvSpPr>
        <p:spPr>
          <a:xfrm>
            <a:off x="9751268" y="122995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84CBF14-E943-48E8-942D-9B686937E055}"/>
              </a:ext>
            </a:extLst>
          </p:cNvPr>
          <p:cNvSpPr/>
          <p:nvPr/>
        </p:nvSpPr>
        <p:spPr>
          <a:xfrm>
            <a:off x="9981927" y="122995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A4773C99-C869-44EB-BF41-5E4BCCE475CE}"/>
              </a:ext>
            </a:extLst>
          </p:cNvPr>
          <p:cNvSpPr/>
          <p:nvPr/>
        </p:nvSpPr>
        <p:spPr>
          <a:xfrm>
            <a:off x="10212483" y="122995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97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9" grpId="0"/>
      <p:bldP spid="91" grpId="0"/>
      <p:bldP spid="93" grpId="0"/>
      <p:bldP spid="100" grpId="0"/>
      <p:bldP spid="102" grpId="0"/>
      <p:bldP spid="104" grpId="0"/>
      <p:bldP spid="106" grpId="0"/>
      <p:bldP spid="113" grpId="0"/>
      <p:bldP spid="115" grpId="0"/>
      <p:bldP spid="117" grpId="0"/>
      <p:bldP spid="119" grpId="0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CF678CC7-2647-4241-88A1-6658564074CD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378" name="Rectangle: Rounded Corners 377">
              <a:extLst>
                <a:ext uri="{FF2B5EF4-FFF2-40B4-BE49-F238E27FC236}">
                  <a16:creationId xmlns:a16="http://schemas.microsoft.com/office/drawing/2014/main" id="{127C5A96-7867-46DD-BC0F-F44A31C04772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1E17DD5E-7605-4E21-A20A-AF5780695640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380" name="TextBox 379">
            <a:extLst>
              <a:ext uri="{FF2B5EF4-FFF2-40B4-BE49-F238E27FC236}">
                <a16:creationId xmlns:a16="http://schemas.microsoft.com/office/drawing/2014/main" id="{22D86EEE-773E-465F-B846-9D8249A6DC17}"/>
              </a:ext>
            </a:extLst>
          </p:cNvPr>
          <p:cNvSpPr txBox="1"/>
          <p:nvPr/>
        </p:nvSpPr>
        <p:spPr>
          <a:xfrm>
            <a:off x="1495161" y="479329"/>
            <a:ext cx="12765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4,593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DA2E9559-227A-4FE4-9BB1-D75D8900BED4}"/>
              </a:ext>
            </a:extLst>
          </p:cNvPr>
          <p:cNvGrpSpPr/>
          <p:nvPr/>
        </p:nvGrpSpPr>
        <p:grpSpPr>
          <a:xfrm>
            <a:off x="8216060" y="1228703"/>
            <a:ext cx="3640444" cy="5057221"/>
            <a:chOff x="255525" y="372323"/>
            <a:chExt cx="2758874" cy="1134018"/>
          </a:xfrm>
        </p:grpSpPr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A3EA5C71-7C04-478D-B476-B07F8A790A38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B21EA2BA-6AD6-4B78-8412-E20391C6E31B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83" name="TextBox 182">
            <a:extLst>
              <a:ext uri="{FF2B5EF4-FFF2-40B4-BE49-F238E27FC236}">
                <a16:creationId xmlns:a16="http://schemas.microsoft.com/office/drawing/2014/main" id="{1D1AADEB-0514-4FD2-9D83-6111FA41CD69}"/>
              </a:ext>
            </a:extLst>
          </p:cNvPr>
          <p:cNvSpPr txBox="1"/>
          <p:nvPr/>
        </p:nvSpPr>
        <p:spPr>
          <a:xfrm>
            <a:off x="9341697" y="1316457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4,593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C2A590A-5DC4-43D8-84C5-D98FAECC71C4}"/>
              </a:ext>
            </a:extLst>
          </p:cNvPr>
          <p:cNvSpPr txBox="1"/>
          <p:nvPr/>
        </p:nvSpPr>
        <p:spPr>
          <a:xfrm>
            <a:off x="8342806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Thousands: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Hundreds: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Tens: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Ones: 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18FFBDEB-D849-43D0-85C8-23D261689178}"/>
              </a:ext>
            </a:extLst>
          </p:cNvPr>
          <p:cNvSpPr txBox="1"/>
          <p:nvPr/>
        </p:nvSpPr>
        <p:spPr>
          <a:xfrm>
            <a:off x="10888661" y="2147925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13683C19-AE4F-4BD4-AAED-042AE08E9074}"/>
              </a:ext>
            </a:extLst>
          </p:cNvPr>
          <p:cNvSpPr/>
          <p:nvPr/>
        </p:nvSpPr>
        <p:spPr>
          <a:xfrm>
            <a:off x="10639466" y="215277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AC53B4A8-DD51-47CE-88B1-4E03BC3A9843}"/>
              </a:ext>
            </a:extLst>
          </p:cNvPr>
          <p:cNvSpPr txBox="1"/>
          <p:nvPr/>
        </p:nvSpPr>
        <p:spPr>
          <a:xfrm>
            <a:off x="10882211" y="3204553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5FEB13B4-20C2-4DAF-ADD7-FA673100D1F8}"/>
              </a:ext>
            </a:extLst>
          </p:cNvPr>
          <p:cNvSpPr/>
          <p:nvPr/>
        </p:nvSpPr>
        <p:spPr>
          <a:xfrm>
            <a:off x="10639466" y="320940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346CBF00-7617-4F6E-9A7A-ECA275050409}"/>
              </a:ext>
            </a:extLst>
          </p:cNvPr>
          <p:cNvSpPr txBox="1"/>
          <p:nvPr/>
        </p:nvSpPr>
        <p:spPr>
          <a:xfrm>
            <a:off x="10888661" y="423865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190D002E-71DD-4959-9120-EE804D5F813D}"/>
              </a:ext>
            </a:extLst>
          </p:cNvPr>
          <p:cNvSpPr/>
          <p:nvPr/>
        </p:nvSpPr>
        <p:spPr>
          <a:xfrm>
            <a:off x="10639466" y="424351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B70396D2-4B98-4691-80F6-06E00CCAA614}"/>
              </a:ext>
            </a:extLst>
          </p:cNvPr>
          <p:cNvSpPr txBox="1"/>
          <p:nvPr/>
        </p:nvSpPr>
        <p:spPr>
          <a:xfrm>
            <a:off x="10882211" y="5295285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99BE6457-4767-4348-A536-63EA721F0937}"/>
              </a:ext>
            </a:extLst>
          </p:cNvPr>
          <p:cNvSpPr/>
          <p:nvPr/>
        </p:nvSpPr>
        <p:spPr>
          <a:xfrm>
            <a:off x="10639466" y="530013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C61D160F-8D4F-47A3-9E42-30A0DD34ED6C}"/>
              </a:ext>
            </a:extLst>
          </p:cNvPr>
          <p:cNvGrpSpPr/>
          <p:nvPr/>
        </p:nvGrpSpPr>
        <p:grpSpPr>
          <a:xfrm>
            <a:off x="917051" y="1831123"/>
            <a:ext cx="892821" cy="428686"/>
            <a:chOff x="3143479" y="934501"/>
            <a:chExt cx="892821" cy="428686"/>
          </a:xfrm>
        </p:grpSpPr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B8C48663-02D8-42C0-A5B9-5EF88B273F7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388A2274-3506-46BE-B9C1-54E6680A58F6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3BA2524D-F9F0-476E-A043-C774B953FA8D}"/>
              </a:ext>
            </a:extLst>
          </p:cNvPr>
          <p:cNvGrpSpPr/>
          <p:nvPr/>
        </p:nvGrpSpPr>
        <p:grpSpPr>
          <a:xfrm>
            <a:off x="919307" y="2280004"/>
            <a:ext cx="892821" cy="428686"/>
            <a:chOff x="3143479" y="934501"/>
            <a:chExt cx="892821" cy="428686"/>
          </a:xfrm>
        </p:grpSpPr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B3CC605E-263A-42B2-8DC4-0DC7114EAA7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0C71B5FA-FAFA-4F30-A46B-87DF3DBD2E53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DC9131CA-BD4A-4658-BB91-1DE2A6D6A873}"/>
              </a:ext>
            </a:extLst>
          </p:cNvPr>
          <p:cNvGrpSpPr/>
          <p:nvPr/>
        </p:nvGrpSpPr>
        <p:grpSpPr>
          <a:xfrm>
            <a:off x="917107" y="2727566"/>
            <a:ext cx="892821" cy="428686"/>
            <a:chOff x="3143479" y="934501"/>
            <a:chExt cx="892821" cy="428686"/>
          </a:xfrm>
        </p:grpSpPr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4B9F014E-5DA8-47CD-B038-A3EEA0BE86D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942E4337-4A42-4538-887C-6F05D479B2E8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250D24D9-596C-464D-8978-008BE149E7C5}"/>
              </a:ext>
            </a:extLst>
          </p:cNvPr>
          <p:cNvGrpSpPr/>
          <p:nvPr/>
        </p:nvGrpSpPr>
        <p:grpSpPr>
          <a:xfrm>
            <a:off x="916664" y="3176447"/>
            <a:ext cx="892821" cy="428686"/>
            <a:chOff x="3143479" y="934501"/>
            <a:chExt cx="892821" cy="428686"/>
          </a:xfrm>
        </p:grpSpPr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1106774D-420B-4D69-A7C2-CE2C30D0815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827C3E43-669F-4CB3-B8DF-ED7D620D4B09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4648CA53-776D-4C78-958B-7965A77BF0C7}"/>
              </a:ext>
            </a:extLst>
          </p:cNvPr>
          <p:cNvGrpSpPr/>
          <p:nvPr/>
        </p:nvGrpSpPr>
        <p:grpSpPr>
          <a:xfrm>
            <a:off x="2194437" y="1831123"/>
            <a:ext cx="593466" cy="428686"/>
            <a:chOff x="2176723" y="934501"/>
            <a:chExt cx="593466" cy="428686"/>
          </a:xfrm>
        </p:grpSpPr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3A45C0CD-3436-45F5-B3D3-E71B8255D1C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FFBDABE6-72F7-4E39-B7CF-1C6240C04C6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DADB438D-9168-405A-85A3-BE3439B8A5BE}"/>
              </a:ext>
            </a:extLst>
          </p:cNvPr>
          <p:cNvGrpSpPr/>
          <p:nvPr/>
        </p:nvGrpSpPr>
        <p:grpSpPr>
          <a:xfrm>
            <a:off x="2193205" y="2280004"/>
            <a:ext cx="593466" cy="428686"/>
            <a:chOff x="2176723" y="934501"/>
            <a:chExt cx="593466" cy="428686"/>
          </a:xfrm>
        </p:grpSpPr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8F7F6060-F4BF-48CC-BEC0-2C693912CDF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1B6A7BB9-82F5-4B3D-B9C6-6D4A8125C06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8B9BF03C-CE0B-4EFB-B5EB-5997455A4DDA}"/>
              </a:ext>
            </a:extLst>
          </p:cNvPr>
          <p:cNvGrpSpPr/>
          <p:nvPr/>
        </p:nvGrpSpPr>
        <p:grpSpPr>
          <a:xfrm>
            <a:off x="2190256" y="2724716"/>
            <a:ext cx="593466" cy="428686"/>
            <a:chOff x="2176723" y="934501"/>
            <a:chExt cx="593466" cy="428686"/>
          </a:xfrm>
        </p:grpSpPr>
        <p:sp>
          <p:nvSpPr>
            <p:cNvPr id="350" name="Oval 349">
              <a:extLst>
                <a:ext uri="{FF2B5EF4-FFF2-40B4-BE49-F238E27FC236}">
                  <a16:creationId xmlns:a16="http://schemas.microsoft.com/office/drawing/2014/main" id="{38862CD5-D6E8-4776-B0AC-A87D4BA2FDA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DD4C1E8E-16DF-4253-B89B-BDA52EC8273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AA13117E-3204-49D4-B592-57BA2823B118}"/>
              </a:ext>
            </a:extLst>
          </p:cNvPr>
          <p:cNvGrpSpPr/>
          <p:nvPr/>
        </p:nvGrpSpPr>
        <p:grpSpPr>
          <a:xfrm>
            <a:off x="2189024" y="3173597"/>
            <a:ext cx="593466" cy="428686"/>
            <a:chOff x="2176723" y="934501"/>
            <a:chExt cx="593466" cy="428686"/>
          </a:xfrm>
        </p:grpSpPr>
        <p:sp>
          <p:nvSpPr>
            <p:cNvPr id="353" name="Oval 352">
              <a:extLst>
                <a:ext uri="{FF2B5EF4-FFF2-40B4-BE49-F238E27FC236}">
                  <a16:creationId xmlns:a16="http://schemas.microsoft.com/office/drawing/2014/main" id="{C75678B1-34AE-4EF0-A088-8EDE63A387D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C27F07BB-5673-48B1-9EA4-B30095DF240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C6A1304A-D776-480C-9E71-6CD79204779D}"/>
              </a:ext>
            </a:extLst>
          </p:cNvPr>
          <p:cNvGrpSpPr/>
          <p:nvPr/>
        </p:nvGrpSpPr>
        <p:grpSpPr>
          <a:xfrm>
            <a:off x="2188614" y="3618302"/>
            <a:ext cx="593466" cy="428686"/>
            <a:chOff x="2176723" y="934501"/>
            <a:chExt cx="593466" cy="428686"/>
          </a:xfrm>
        </p:grpSpPr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400F0D42-C497-4338-A809-97016287D13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CA80AA9F-3066-40C0-8F12-FB263837029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076AE3B5-A863-41A6-B702-03D5896BD136}"/>
              </a:ext>
            </a:extLst>
          </p:cNvPr>
          <p:cNvGrpSpPr/>
          <p:nvPr/>
        </p:nvGrpSpPr>
        <p:grpSpPr>
          <a:xfrm>
            <a:off x="3131853" y="1831123"/>
            <a:ext cx="492471" cy="428686"/>
            <a:chOff x="1333467" y="934501"/>
            <a:chExt cx="492471" cy="428686"/>
          </a:xfrm>
        </p:grpSpPr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2D580CCC-9248-493E-A021-E6F2A92D029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F81B7401-F6EF-4800-8C4F-C9CEC68E211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E9A1548D-9535-43B1-8401-78FCE1F2B4B3}"/>
              </a:ext>
            </a:extLst>
          </p:cNvPr>
          <p:cNvGrpSpPr/>
          <p:nvPr/>
        </p:nvGrpSpPr>
        <p:grpSpPr>
          <a:xfrm>
            <a:off x="3126041" y="2280562"/>
            <a:ext cx="492471" cy="428686"/>
            <a:chOff x="1333467" y="934501"/>
            <a:chExt cx="492471" cy="428686"/>
          </a:xfrm>
        </p:grpSpPr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395B62AB-2264-474C-93D3-8A818B4891F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AEAD49A2-F049-4362-9F98-6FC9400625E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A33536D8-3716-450D-98DA-751317945472}"/>
              </a:ext>
            </a:extLst>
          </p:cNvPr>
          <p:cNvGrpSpPr/>
          <p:nvPr/>
        </p:nvGrpSpPr>
        <p:grpSpPr>
          <a:xfrm>
            <a:off x="3133377" y="2725799"/>
            <a:ext cx="492471" cy="428686"/>
            <a:chOff x="1333467" y="934501"/>
            <a:chExt cx="492471" cy="428686"/>
          </a:xfrm>
        </p:grpSpPr>
        <p:sp>
          <p:nvSpPr>
            <p:cNvPr id="407" name="Oval 406">
              <a:extLst>
                <a:ext uri="{FF2B5EF4-FFF2-40B4-BE49-F238E27FC236}">
                  <a16:creationId xmlns:a16="http://schemas.microsoft.com/office/drawing/2014/main" id="{444F8351-0A0B-4915-92B8-F808E435724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45EB110E-1829-42E3-965F-9C4CDADC4E6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92E43C35-9273-425C-96F7-AEDC64B0236F}"/>
              </a:ext>
            </a:extLst>
          </p:cNvPr>
          <p:cNvGrpSpPr/>
          <p:nvPr/>
        </p:nvGrpSpPr>
        <p:grpSpPr>
          <a:xfrm>
            <a:off x="3127565" y="3175238"/>
            <a:ext cx="492471" cy="428686"/>
            <a:chOff x="1333467" y="934501"/>
            <a:chExt cx="492471" cy="428686"/>
          </a:xfrm>
        </p:grpSpPr>
        <p:sp>
          <p:nvSpPr>
            <p:cNvPr id="410" name="Oval 409">
              <a:extLst>
                <a:ext uri="{FF2B5EF4-FFF2-40B4-BE49-F238E27FC236}">
                  <a16:creationId xmlns:a16="http://schemas.microsoft.com/office/drawing/2014/main" id="{F3A69D4A-1347-4315-A6EB-B467DF0DE53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749D24FB-BE54-4B83-9C19-782A1C5E6FF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2E95015A-1035-478A-9733-253D8F9E63D1}"/>
              </a:ext>
            </a:extLst>
          </p:cNvPr>
          <p:cNvGrpSpPr/>
          <p:nvPr/>
        </p:nvGrpSpPr>
        <p:grpSpPr>
          <a:xfrm>
            <a:off x="3130465" y="3621498"/>
            <a:ext cx="492471" cy="428686"/>
            <a:chOff x="1333467" y="934501"/>
            <a:chExt cx="492471" cy="428686"/>
          </a:xfrm>
        </p:grpSpPr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BB775E9E-236C-4B18-AD18-7D059B8101E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4" name="TextBox 413">
              <a:extLst>
                <a:ext uri="{FF2B5EF4-FFF2-40B4-BE49-F238E27FC236}">
                  <a16:creationId xmlns:a16="http://schemas.microsoft.com/office/drawing/2014/main" id="{94B88D23-727D-40C5-97BC-F6E0D39DAB5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E63CCB02-045B-4643-9B4A-60248E4D55F7}"/>
              </a:ext>
            </a:extLst>
          </p:cNvPr>
          <p:cNvGrpSpPr/>
          <p:nvPr/>
        </p:nvGrpSpPr>
        <p:grpSpPr>
          <a:xfrm>
            <a:off x="3124653" y="4070937"/>
            <a:ext cx="492471" cy="428686"/>
            <a:chOff x="1333467" y="934501"/>
            <a:chExt cx="492471" cy="428686"/>
          </a:xfrm>
        </p:grpSpPr>
        <p:sp>
          <p:nvSpPr>
            <p:cNvPr id="416" name="Oval 415">
              <a:extLst>
                <a:ext uri="{FF2B5EF4-FFF2-40B4-BE49-F238E27FC236}">
                  <a16:creationId xmlns:a16="http://schemas.microsoft.com/office/drawing/2014/main" id="{05ADE6E2-8BDC-43F2-B035-95D10527895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CAA5ADF6-FDDB-4903-B496-3A04A7FD746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7EFE252E-2F85-4E73-AF14-05A299C1F2F3}"/>
              </a:ext>
            </a:extLst>
          </p:cNvPr>
          <p:cNvGrpSpPr/>
          <p:nvPr/>
        </p:nvGrpSpPr>
        <p:grpSpPr>
          <a:xfrm>
            <a:off x="3130665" y="4513821"/>
            <a:ext cx="492471" cy="428686"/>
            <a:chOff x="1333467" y="934501"/>
            <a:chExt cx="492471" cy="428686"/>
          </a:xfrm>
        </p:grpSpPr>
        <p:sp>
          <p:nvSpPr>
            <p:cNvPr id="422" name="Oval 421">
              <a:extLst>
                <a:ext uri="{FF2B5EF4-FFF2-40B4-BE49-F238E27FC236}">
                  <a16:creationId xmlns:a16="http://schemas.microsoft.com/office/drawing/2014/main" id="{2B4B48E6-E57B-4B63-98C7-8916FEADE4C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DFDC9ED0-BA4A-4C05-9997-4D3A7BD4120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493610C9-9551-4427-BFC5-64981EFF3810}"/>
              </a:ext>
            </a:extLst>
          </p:cNvPr>
          <p:cNvGrpSpPr/>
          <p:nvPr/>
        </p:nvGrpSpPr>
        <p:grpSpPr>
          <a:xfrm>
            <a:off x="3124853" y="4963260"/>
            <a:ext cx="492471" cy="428686"/>
            <a:chOff x="1333467" y="934501"/>
            <a:chExt cx="492471" cy="428686"/>
          </a:xfrm>
        </p:grpSpPr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A00EC553-7804-433F-A873-36FBBCBF311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BB0B695E-D5C7-4877-8097-3D625E16774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24F2A271-F434-4578-A45C-72498D1DC55F}"/>
              </a:ext>
            </a:extLst>
          </p:cNvPr>
          <p:cNvGrpSpPr/>
          <p:nvPr/>
        </p:nvGrpSpPr>
        <p:grpSpPr>
          <a:xfrm>
            <a:off x="3132189" y="5408497"/>
            <a:ext cx="492471" cy="428686"/>
            <a:chOff x="1333467" y="934501"/>
            <a:chExt cx="492471" cy="428686"/>
          </a:xfrm>
        </p:grpSpPr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B598E207-C74F-45CE-854D-D4E10013369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B782C57A-AA57-4FC3-AA54-3571F46D71D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511740CB-06FB-4BBA-9D1C-192AAE085C32}"/>
              </a:ext>
            </a:extLst>
          </p:cNvPr>
          <p:cNvGrpSpPr/>
          <p:nvPr/>
        </p:nvGrpSpPr>
        <p:grpSpPr>
          <a:xfrm>
            <a:off x="4049906" y="1838266"/>
            <a:ext cx="446399" cy="428686"/>
            <a:chOff x="463698" y="934501"/>
            <a:chExt cx="446399" cy="428686"/>
          </a:xfrm>
        </p:grpSpPr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BDD9F88F-B043-46CE-BE5A-18D06FF1393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5" name="TextBox 434">
              <a:extLst>
                <a:ext uri="{FF2B5EF4-FFF2-40B4-BE49-F238E27FC236}">
                  <a16:creationId xmlns:a16="http://schemas.microsoft.com/office/drawing/2014/main" id="{39BFBE2A-8BA0-4488-90A4-457EE3AB36C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07EA550F-FB17-4CB0-96CE-75857E6137F8}"/>
              </a:ext>
            </a:extLst>
          </p:cNvPr>
          <p:cNvGrpSpPr/>
          <p:nvPr/>
        </p:nvGrpSpPr>
        <p:grpSpPr>
          <a:xfrm>
            <a:off x="4048340" y="2291317"/>
            <a:ext cx="446399" cy="428686"/>
            <a:chOff x="457051" y="1380030"/>
            <a:chExt cx="446399" cy="428686"/>
          </a:xfrm>
        </p:grpSpPr>
        <p:sp>
          <p:nvSpPr>
            <p:cNvPr id="437" name="Oval 436">
              <a:extLst>
                <a:ext uri="{FF2B5EF4-FFF2-40B4-BE49-F238E27FC236}">
                  <a16:creationId xmlns:a16="http://schemas.microsoft.com/office/drawing/2014/main" id="{A2F7535A-03C5-4FD6-8A0B-AAD63E928F92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8" name="TextBox 437">
              <a:extLst>
                <a:ext uri="{FF2B5EF4-FFF2-40B4-BE49-F238E27FC236}">
                  <a16:creationId xmlns:a16="http://schemas.microsoft.com/office/drawing/2014/main" id="{782F8EB9-D5D6-4929-B7C8-FB2D710B29FC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C13EDDEB-F1B9-4BF6-B85F-5DF39026A50D}"/>
              </a:ext>
            </a:extLst>
          </p:cNvPr>
          <p:cNvGrpSpPr/>
          <p:nvPr/>
        </p:nvGrpSpPr>
        <p:grpSpPr>
          <a:xfrm>
            <a:off x="4051424" y="2734742"/>
            <a:ext cx="446399" cy="428686"/>
            <a:chOff x="460084" y="1832999"/>
            <a:chExt cx="446399" cy="428686"/>
          </a:xfrm>
        </p:grpSpPr>
        <p:sp>
          <p:nvSpPr>
            <p:cNvPr id="440" name="Oval 439">
              <a:extLst>
                <a:ext uri="{FF2B5EF4-FFF2-40B4-BE49-F238E27FC236}">
                  <a16:creationId xmlns:a16="http://schemas.microsoft.com/office/drawing/2014/main" id="{F495727B-7C73-45C6-B4A6-522B9A38AEE8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79032CD7-472D-4867-9E49-357BDFB66B19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3072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CF678CC7-2647-4241-88A1-6658564074CD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378" name="Rectangle: Rounded Corners 377">
              <a:extLst>
                <a:ext uri="{FF2B5EF4-FFF2-40B4-BE49-F238E27FC236}">
                  <a16:creationId xmlns:a16="http://schemas.microsoft.com/office/drawing/2014/main" id="{127C5A96-7867-46DD-BC0F-F44A31C04772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1E17DD5E-7605-4E21-A20A-AF5780695640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380" name="TextBox 379">
            <a:extLst>
              <a:ext uri="{FF2B5EF4-FFF2-40B4-BE49-F238E27FC236}">
                <a16:creationId xmlns:a16="http://schemas.microsoft.com/office/drawing/2014/main" id="{22D86EEE-773E-465F-B846-9D8249A6DC17}"/>
              </a:ext>
            </a:extLst>
          </p:cNvPr>
          <p:cNvSpPr txBox="1"/>
          <p:nvPr/>
        </p:nvSpPr>
        <p:spPr>
          <a:xfrm>
            <a:off x="1495161" y="479329"/>
            <a:ext cx="12765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4,809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A8C2F74-35D7-41C4-A390-F5D669A23CAF}"/>
              </a:ext>
            </a:extLst>
          </p:cNvPr>
          <p:cNvGrpSpPr/>
          <p:nvPr/>
        </p:nvGrpSpPr>
        <p:grpSpPr>
          <a:xfrm>
            <a:off x="8219602" y="1228703"/>
            <a:ext cx="3640444" cy="5057221"/>
            <a:chOff x="255525" y="372323"/>
            <a:chExt cx="2758874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3A51201D-3414-4D32-BE88-B8D93B64DD2A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3177E3F-8399-477E-B0CE-498542ED54B2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992A206B-4E64-42F5-8354-D9862E981A5B}"/>
              </a:ext>
            </a:extLst>
          </p:cNvPr>
          <p:cNvSpPr txBox="1"/>
          <p:nvPr/>
        </p:nvSpPr>
        <p:spPr>
          <a:xfrm>
            <a:off x="9345239" y="1318838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4,809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B3F57BE-66A9-4E7D-A89F-13CE4F8CEDB0}"/>
              </a:ext>
            </a:extLst>
          </p:cNvPr>
          <p:cNvSpPr txBox="1"/>
          <p:nvPr/>
        </p:nvSpPr>
        <p:spPr>
          <a:xfrm>
            <a:off x="8346348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Hundreds: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Ones: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Thousands: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Tens: 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2C94526-EF39-4BCE-95F0-CB2997F2EFE2}"/>
              </a:ext>
            </a:extLst>
          </p:cNvPr>
          <p:cNvSpPr txBox="1"/>
          <p:nvPr/>
        </p:nvSpPr>
        <p:spPr>
          <a:xfrm>
            <a:off x="10892203" y="2147925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D267DC3-5ABF-447E-B997-2F5CF2C3E2EB}"/>
              </a:ext>
            </a:extLst>
          </p:cNvPr>
          <p:cNvSpPr/>
          <p:nvPr/>
        </p:nvSpPr>
        <p:spPr>
          <a:xfrm>
            <a:off x="10643008" y="215277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F117FA5-51E6-4B6B-A2D3-D0171161A887}"/>
              </a:ext>
            </a:extLst>
          </p:cNvPr>
          <p:cNvSpPr txBox="1"/>
          <p:nvPr/>
        </p:nvSpPr>
        <p:spPr>
          <a:xfrm>
            <a:off x="10885753" y="3204553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53F5CDEB-E59A-4EA6-9BDD-00C05765C20C}"/>
              </a:ext>
            </a:extLst>
          </p:cNvPr>
          <p:cNvSpPr/>
          <p:nvPr/>
        </p:nvSpPr>
        <p:spPr>
          <a:xfrm>
            <a:off x="10643008" y="320940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15431C2-5663-4977-A7FB-1BF0AB83467B}"/>
              </a:ext>
            </a:extLst>
          </p:cNvPr>
          <p:cNvSpPr txBox="1"/>
          <p:nvPr/>
        </p:nvSpPr>
        <p:spPr>
          <a:xfrm>
            <a:off x="10892203" y="423865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2D2CD3E-9DC7-49A3-9A35-028383C9F8E5}"/>
              </a:ext>
            </a:extLst>
          </p:cNvPr>
          <p:cNvSpPr/>
          <p:nvPr/>
        </p:nvSpPr>
        <p:spPr>
          <a:xfrm>
            <a:off x="10643008" y="424351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D58A537-4535-4AB9-BB5A-F52B64E09FEF}"/>
              </a:ext>
            </a:extLst>
          </p:cNvPr>
          <p:cNvSpPr txBox="1"/>
          <p:nvPr/>
        </p:nvSpPr>
        <p:spPr>
          <a:xfrm>
            <a:off x="10885753" y="5295285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FFE94310-1CC5-4BE4-A159-3BE740B5F724}"/>
              </a:ext>
            </a:extLst>
          </p:cNvPr>
          <p:cNvSpPr/>
          <p:nvPr/>
        </p:nvSpPr>
        <p:spPr>
          <a:xfrm>
            <a:off x="10643008" y="530013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D3C9C1BE-6F31-4BD9-BCE5-3F21D8F806E3}"/>
              </a:ext>
            </a:extLst>
          </p:cNvPr>
          <p:cNvGrpSpPr/>
          <p:nvPr/>
        </p:nvGrpSpPr>
        <p:grpSpPr>
          <a:xfrm>
            <a:off x="917051" y="1831123"/>
            <a:ext cx="892821" cy="428686"/>
            <a:chOff x="3143479" y="934501"/>
            <a:chExt cx="892821" cy="428686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458E12A1-EE80-4D5D-B0A2-EB39433802D0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4E4F76FE-444D-4A49-B59F-246C9FC00146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1BA453F8-1B20-4D74-94CB-851130598802}"/>
              </a:ext>
            </a:extLst>
          </p:cNvPr>
          <p:cNvGrpSpPr/>
          <p:nvPr/>
        </p:nvGrpSpPr>
        <p:grpSpPr>
          <a:xfrm>
            <a:off x="919307" y="2280004"/>
            <a:ext cx="892821" cy="428686"/>
            <a:chOff x="3143479" y="934501"/>
            <a:chExt cx="892821" cy="428686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262F4F34-24EE-4E9D-AAB3-2A549836920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33CD2D04-33C2-4744-870C-E5970C59F088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B084549C-2EB8-4FB0-872F-DEEFF2E1CB8A}"/>
              </a:ext>
            </a:extLst>
          </p:cNvPr>
          <p:cNvGrpSpPr/>
          <p:nvPr/>
        </p:nvGrpSpPr>
        <p:grpSpPr>
          <a:xfrm>
            <a:off x="917107" y="2727566"/>
            <a:ext cx="892821" cy="428686"/>
            <a:chOff x="3143479" y="934501"/>
            <a:chExt cx="892821" cy="428686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79F8C15B-F612-4755-A24D-748FF7D2680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03F053ED-BB74-4832-94AC-DF120B09C36D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392F643A-A7FE-44EA-8B2D-F8325FEAEE56}"/>
              </a:ext>
            </a:extLst>
          </p:cNvPr>
          <p:cNvGrpSpPr/>
          <p:nvPr/>
        </p:nvGrpSpPr>
        <p:grpSpPr>
          <a:xfrm>
            <a:off x="916664" y="3176447"/>
            <a:ext cx="892821" cy="428686"/>
            <a:chOff x="3143479" y="934501"/>
            <a:chExt cx="892821" cy="428686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A5930006-8D08-4E4D-B9F1-741F61409AB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AFBDD86C-C6A0-4407-A753-998D69EB1C11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D6F8FCA9-E5B0-44D2-952C-9FBE02D34712}"/>
              </a:ext>
            </a:extLst>
          </p:cNvPr>
          <p:cNvGrpSpPr/>
          <p:nvPr/>
        </p:nvGrpSpPr>
        <p:grpSpPr>
          <a:xfrm>
            <a:off x="2194437" y="1831123"/>
            <a:ext cx="593466" cy="428686"/>
            <a:chOff x="2176723" y="934501"/>
            <a:chExt cx="593466" cy="42868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BA3C5D33-D4DB-4C81-91F8-08FA85F4F86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C7AE145A-B01A-479E-85F9-1ED5A1BC39E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35CA6D67-E0A3-4AB2-B673-18D3EF6D54C0}"/>
              </a:ext>
            </a:extLst>
          </p:cNvPr>
          <p:cNvGrpSpPr/>
          <p:nvPr/>
        </p:nvGrpSpPr>
        <p:grpSpPr>
          <a:xfrm>
            <a:off x="2193205" y="2280004"/>
            <a:ext cx="593466" cy="428686"/>
            <a:chOff x="2176723" y="934501"/>
            <a:chExt cx="593466" cy="42868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F524451C-013C-4FDD-9A01-41534C7C619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7A0B6E47-A0B3-4BB5-9C03-2D94CE34CA2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BA16EF36-1704-42F2-96E2-1704EA2C27C5}"/>
              </a:ext>
            </a:extLst>
          </p:cNvPr>
          <p:cNvGrpSpPr/>
          <p:nvPr/>
        </p:nvGrpSpPr>
        <p:grpSpPr>
          <a:xfrm>
            <a:off x="2190256" y="2724716"/>
            <a:ext cx="593466" cy="428686"/>
            <a:chOff x="2176723" y="934501"/>
            <a:chExt cx="593466" cy="428686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F1401E20-FC30-48C6-975B-D0803774530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E1C325ED-1E63-4071-9307-D2CDF3828FE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24F3B116-0F12-47C0-A296-B577BAAB33DE}"/>
              </a:ext>
            </a:extLst>
          </p:cNvPr>
          <p:cNvGrpSpPr/>
          <p:nvPr/>
        </p:nvGrpSpPr>
        <p:grpSpPr>
          <a:xfrm>
            <a:off x="2189024" y="3173597"/>
            <a:ext cx="593466" cy="428686"/>
            <a:chOff x="2176723" y="934501"/>
            <a:chExt cx="593466" cy="428686"/>
          </a:xfrm>
        </p:grpSpPr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20C909B5-823C-48EB-92CC-3F526CF56D8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90C21148-BD80-43A9-8DAC-1D14354A361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562DD1DC-4E46-483C-80A8-4BFC50E8DF6C}"/>
              </a:ext>
            </a:extLst>
          </p:cNvPr>
          <p:cNvGrpSpPr/>
          <p:nvPr/>
        </p:nvGrpSpPr>
        <p:grpSpPr>
          <a:xfrm>
            <a:off x="2188614" y="3618302"/>
            <a:ext cx="593466" cy="428686"/>
            <a:chOff x="2176723" y="934501"/>
            <a:chExt cx="593466" cy="428686"/>
          </a:xfrm>
        </p:grpSpPr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64FC247F-402E-426F-B0A1-C661AED9954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810C4D2F-7533-47AB-BFA8-ECB53F692BD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71977558-AFE1-4AD4-A058-D8692F54AEDF}"/>
              </a:ext>
            </a:extLst>
          </p:cNvPr>
          <p:cNvGrpSpPr/>
          <p:nvPr/>
        </p:nvGrpSpPr>
        <p:grpSpPr>
          <a:xfrm>
            <a:off x="2190504" y="4066755"/>
            <a:ext cx="593466" cy="428686"/>
            <a:chOff x="2176723" y="934501"/>
            <a:chExt cx="593466" cy="428686"/>
          </a:xfrm>
        </p:grpSpPr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F33DC09C-D07F-4933-B407-301AD9027F5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0455ABE9-6785-4723-9114-7FFC6E0542B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46AEF5DC-C556-4A28-AB86-E3B4CCD6AAE3}"/>
              </a:ext>
            </a:extLst>
          </p:cNvPr>
          <p:cNvGrpSpPr/>
          <p:nvPr/>
        </p:nvGrpSpPr>
        <p:grpSpPr>
          <a:xfrm>
            <a:off x="2189272" y="4515636"/>
            <a:ext cx="593466" cy="428686"/>
            <a:chOff x="2176723" y="934501"/>
            <a:chExt cx="593466" cy="428686"/>
          </a:xfrm>
        </p:grpSpPr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9F94D944-41D2-4B47-B691-D7D097837B0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51D06C78-B9C8-4BCA-B44F-B509B7467B1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19157E2C-DFE0-4D0C-9DBC-50F95769C7BE}"/>
              </a:ext>
            </a:extLst>
          </p:cNvPr>
          <p:cNvGrpSpPr/>
          <p:nvPr/>
        </p:nvGrpSpPr>
        <p:grpSpPr>
          <a:xfrm>
            <a:off x="2186323" y="4960348"/>
            <a:ext cx="593466" cy="428686"/>
            <a:chOff x="2176723" y="934501"/>
            <a:chExt cx="593466" cy="428686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B652CEF1-66FB-4585-A772-1F623DE3A87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58302475-69C0-4215-A6A2-81CF226CB66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6E168C3D-9659-4DF8-95EC-D1DB74129A81}"/>
              </a:ext>
            </a:extLst>
          </p:cNvPr>
          <p:cNvGrpSpPr/>
          <p:nvPr/>
        </p:nvGrpSpPr>
        <p:grpSpPr>
          <a:xfrm>
            <a:off x="4049906" y="1838266"/>
            <a:ext cx="446399" cy="428686"/>
            <a:chOff x="463698" y="934501"/>
            <a:chExt cx="446399" cy="428686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D1D027D7-51C8-48E2-AD2B-D6A47599B51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1366B216-2354-4A1E-AA25-CBD41018048E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341899FD-BC8D-4299-B38F-F32DC0AE6F22}"/>
              </a:ext>
            </a:extLst>
          </p:cNvPr>
          <p:cNvGrpSpPr/>
          <p:nvPr/>
        </p:nvGrpSpPr>
        <p:grpSpPr>
          <a:xfrm>
            <a:off x="4048340" y="2291317"/>
            <a:ext cx="446399" cy="428686"/>
            <a:chOff x="457051" y="1380030"/>
            <a:chExt cx="446399" cy="42868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E8FE25E4-6C0C-49B6-A190-FCD011B675F4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B5D7C4F1-67AC-4ED0-A103-B3FDDE822D59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A1EC242E-D3F2-4031-8B14-F9EA537CC28F}"/>
              </a:ext>
            </a:extLst>
          </p:cNvPr>
          <p:cNvGrpSpPr/>
          <p:nvPr/>
        </p:nvGrpSpPr>
        <p:grpSpPr>
          <a:xfrm>
            <a:off x="4051424" y="2734742"/>
            <a:ext cx="446399" cy="428686"/>
            <a:chOff x="460084" y="1832999"/>
            <a:chExt cx="446399" cy="428686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3049DF91-540B-47C6-9CF5-F532876CED84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31376780-45FC-4DD3-8A0E-D1D35B1E19C2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399C5DD7-5BD5-4377-AB32-EBAE3200D391}"/>
              </a:ext>
            </a:extLst>
          </p:cNvPr>
          <p:cNvGrpSpPr/>
          <p:nvPr/>
        </p:nvGrpSpPr>
        <p:grpSpPr>
          <a:xfrm>
            <a:off x="4049169" y="3177531"/>
            <a:ext cx="446399" cy="428686"/>
            <a:chOff x="453437" y="2278528"/>
            <a:chExt cx="446399" cy="428686"/>
          </a:xfrm>
        </p:grpSpPr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5320742D-868E-4EDB-A00B-3311BA3BC070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C28FA280-A975-43DF-BDDF-8804423457EA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4F192C3F-3632-4503-ABEC-8A4B754B61CD}"/>
              </a:ext>
            </a:extLst>
          </p:cNvPr>
          <p:cNvGrpSpPr/>
          <p:nvPr/>
        </p:nvGrpSpPr>
        <p:grpSpPr>
          <a:xfrm>
            <a:off x="4049133" y="3621783"/>
            <a:ext cx="446399" cy="428686"/>
            <a:chOff x="448639" y="2727542"/>
            <a:chExt cx="446399" cy="428686"/>
          </a:xfrm>
        </p:grpSpPr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A5FF21B3-68D6-4598-8F9E-E71A785280B1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EE41998B-E9F4-4DFB-A760-B2B310B11A24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E7800D7F-70BF-4FD4-9BA9-B0520301BCAB}"/>
              </a:ext>
            </a:extLst>
          </p:cNvPr>
          <p:cNvGrpSpPr/>
          <p:nvPr/>
        </p:nvGrpSpPr>
        <p:grpSpPr>
          <a:xfrm>
            <a:off x="4052463" y="4065496"/>
            <a:ext cx="446399" cy="428686"/>
            <a:chOff x="463698" y="934501"/>
            <a:chExt cx="446399" cy="428686"/>
          </a:xfrm>
        </p:grpSpPr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A41C4D10-5486-4A94-9ED8-4C15280AA83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5184AFB5-F197-446A-8335-F4791CE9490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53E6C7FD-259C-41F9-A427-A269667F973D}"/>
              </a:ext>
            </a:extLst>
          </p:cNvPr>
          <p:cNvGrpSpPr/>
          <p:nvPr/>
        </p:nvGrpSpPr>
        <p:grpSpPr>
          <a:xfrm>
            <a:off x="4050897" y="4518547"/>
            <a:ext cx="446399" cy="428686"/>
            <a:chOff x="457051" y="1380030"/>
            <a:chExt cx="446399" cy="428686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01826A10-1DE5-49CF-A742-7107367E838C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B10C59E3-A70A-4F7B-BDDD-88915DD230A6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8A5719B8-5023-4E8F-A6FE-ABE08A6B5900}"/>
              </a:ext>
            </a:extLst>
          </p:cNvPr>
          <p:cNvGrpSpPr/>
          <p:nvPr/>
        </p:nvGrpSpPr>
        <p:grpSpPr>
          <a:xfrm>
            <a:off x="4053981" y="4961972"/>
            <a:ext cx="446399" cy="428686"/>
            <a:chOff x="460084" y="1832999"/>
            <a:chExt cx="446399" cy="428686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974ADBFE-0092-4F97-B51B-A3EBBC53AAA1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EE177E38-24D9-4C97-B1C7-5E4D9F24BB63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9B1B5205-7778-4B78-A7B2-8E4B01CE960F}"/>
              </a:ext>
            </a:extLst>
          </p:cNvPr>
          <p:cNvGrpSpPr/>
          <p:nvPr/>
        </p:nvGrpSpPr>
        <p:grpSpPr>
          <a:xfrm>
            <a:off x="4051726" y="5404761"/>
            <a:ext cx="446399" cy="428686"/>
            <a:chOff x="453437" y="2278528"/>
            <a:chExt cx="446399" cy="428686"/>
          </a:xfrm>
        </p:grpSpPr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E849ECC0-2024-481D-B255-8AB6FC825E62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D92BA36C-0959-416D-BD70-1E849BF0E7EE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651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CF678CC7-2647-4241-88A1-6658564074CD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378" name="Rectangle: Rounded Corners 377">
              <a:extLst>
                <a:ext uri="{FF2B5EF4-FFF2-40B4-BE49-F238E27FC236}">
                  <a16:creationId xmlns:a16="http://schemas.microsoft.com/office/drawing/2014/main" id="{127C5A96-7867-46DD-BC0F-F44A31C04772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1E17DD5E-7605-4E21-A20A-AF5780695640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380" name="TextBox 379">
            <a:extLst>
              <a:ext uri="{FF2B5EF4-FFF2-40B4-BE49-F238E27FC236}">
                <a16:creationId xmlns:a16="http://schemas.microsoft.com/office/drawing/2014/main" id="{22D86EEE-773E-465F-B846-9D8249A6DC17}"/>
              </a:ext>
            </a:extLst>
          </p:cNvPr>
          <p:cNvSpPr txBox="1"/>
          <p:nvPr/>
        </p:nvSpPr>
        <p:spPr>
          <a:xfrm>
            <a:off x="1495161" y="479329"/>
            <a:ext cx="12765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3,190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53A4107-C5C7-4DC9-8FAC-F8907F26CAEE}"/>
              </a:ext>
            </a:extLst>
          </p:cNvPr>
          <p:cNvGrpSpPr/>
          <p:nvPr/>
        </p:nvGrpSpPr>
        <p:grpSpPr>
          <a:xfrm>
            <a:off x="8219332" y="1228703"/>
            <a:ext cx="3640444" cy="5057221"/>
            <a:chOff x="255525" y="372323"/>
            <a:chExt cx="2758874" cy="1134018"/>
          </a:xfrm>
        </p:grpSpPr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6DB950D1-4DAE-4FE6-BF7D-C7F32A397AE2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B651AE6-33E4-4405-98A4-FCC9A462D2EF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F4CAAF30-F8B8-48BE-B766-117933525601}"/>
              </a:ext>
            </a:extLst>
          </p:cNvPr>
          <p:cNvSpPr txBox="1"/>
          <p:nvPr/>
        </p:nvSpPr>
        <p:spPr>
          <a:xfrm>
            <a:off x="9344969" y="1316457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3,190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ED54075-3FFA-4FB1-BA70-F8CC1FB5301D}"/>
              </a:ext>
            </a:extLst>
          </p:cNvPr>
          <p:cNvSpPr txBox="1"/>
          <p:nvPr/>
        </p:nvSpPr>
        <p:spPr>
          <a:xfrm>
            <a:off x="8346078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Ones: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Hundreds: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Tens: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Thousands: 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05BAC9E-6E97-493C-9AF4-22DBAC26C078}"/>
              </a:ext>
            </a:extLst>
          </p:cNvPr>
          <p:cNvSpPr txBox="1"/>
          <p:nvPr/>
        </p:nvSpPr>
        <p:spPr>
          <a:xfrm>
            <a:off x="10891933" y="2147925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9FE26980-DD7E-4F5B-9C39-CC95768873E0}"/>
              </a:ext>
            </a:extLst>
          </p:cNvPr>
          <p:cNvSpPr/>
          <p:nvPr/>
        </p:nvSpPr>
        <p:spPr>
          <a:xfrm>
            <a:off x="10642738" y="215277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18BF8183-81C0-4475-89C9-32017C6B1E82}"/>
              </a:ext>
            </a:extLst>
          </p:cNvPr>
          <p:cNvSpPr txBox="1"/>
          <p:nvPr/>
        </p:nvSpPr>
        <p:spPr>
          <a:xfrm>
            <a:off x="10885483" y="3204553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AC83C6D2-5D46-496F-9CCF-97E640987EF7}"/>
              </a:ext>
            </a:extLst>
          </p:cNvPr>
          <p:cNvSpPr/>
          <p:nvPr/>
        </p:nvSpPr>
        <p:spPr>
          <a:xfrm>
            <a:off x="10642738" y="320940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5D809A0-491A-4682-8F50-F845936EEE4B}"/>
              </a:ext>
            </a:extLst>
          </p:cNvPr>
          <p:cNvSpPr txBox="1"/>
          <p:nvPr/>
        </p:nvSpPr>
        <p:spPr>
          <a:xfrm>
            <a:off x="10891933" y="423865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35C0DD5-BC68-4264-BA34-5668CF58739B}"/>
              </a:ext>
            </a:extLst>
          </p:cNvPr>
          <p:cNvSpPr/>
          <p:nvPr/>
        </p:nvSpPr>
        <p:spPr>
          <a:xfrm>
            <a:off x="10642738" y="424351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2582684-5A2B-4BA4-873B-1C75F5EEEE58}"/>
              </a:ext>
            </a:extLst>
          </p:cNvPr>
          <p:cNvSpPr txBox="1"/>
          <p:nvPr/>
        </p:nvSpPr>
        <p:spPr>
          <a:xfrm>
            <a:off x="10885483" y="5295285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DF04DC1-0483-413D-9041-B2A5FE9086A8}"/>
              </a:ext>
            </a:extLst>
          </p:cNvPr>
          <p:cNvSpPr/>
          <p:nvPr/>
        </p:nvSpPr>
        <p:spPr>
          <a:xfrm>
            <a:off x="10642738" y="530013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C3443E7D-F680-4875-97B0-DE4005D1F81D}"/>
              </a:ext>
            </a:extLst>
          </p:cNvPr>
          <p:cNvGrpSpPr/>
          <p:nvPr/>
        </p:nvGrpSpPr>
        <p:grpSpPr>
          <a:xfrm>
            <a:off x="917051" y="1831123"/>
            <a:ext cx="892821" cy="428686"/>
            <a:chOff x="3143479" y="934501"/>
            <a:chExt cx="892821" cy="428686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30ED0601-63B6-476F-8312-A9F8126894A0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B170CFDC-82DA-483C-9873-C02ADCB4CC73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5B8A15E4-822B-4BA5-A342-BDD3D8E8A0C7}"/>
              </a:ext>
            </a:extLst>
          </p:cNvPr>
          <p:cNvGrpSpPr/>
          <p:nvPr/>
        </p:nvGrpSpPr>
        <p:grpSpPr>
          <a:xfrm>
            <a:off x="919307" y="2280004"/>
            <a:ext cx="892821" cy="428686"/>
            <a:chOff x="3143479" y="934501"/>
            <a:chExt cx="892821" cy="428686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6D5CF564-7C5A-41A3-8B4B-FF5CA19428C8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98493B6D-C163-48DE-A9FF-E347B87E2AD9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15AD615B-CCD5-48C7-937C-A7B02A01C2D0}"/>
              </a:ext>
            </a:extLst>
          </p:cNvPr>
          <p:cNvGrpSpPr/>
          <p:nvPr/>
        </p:nvGrpSpPr>
        <p:grpSpPr>
          <a:xfrm>
            <a:off x="917107" y="2727566"/>
            <a:ext cx="892821" cy="428686"/>
            <a:chOff x="3143479" y="934501"/>
            <a:chExt cx="892821" cy="428686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D72E5F3C-46F9-453D-955A-EAFDFFB877A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92A1AA17-7926-4FCE-9992-74C3EFEB16DC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B155C1A1-A698-4E1F-9039-096374BB70DE}"/>
              </a:ext>
            </a:extLst>
          </p:cNvPr>
          <p:cNvGrpSpPr/>
          <p:nvPr/>
        </p:nvGrpSpPr>
        <p:grpSpPr>
          <a:xfrm>
            <a:off x="2194437" y="1831123"/>
            <a:ext cx="593466" cy="428686"/>
            <a:chOff x="2176723" y="934501"/>
            <a:chExt cx="593466" cy="42868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EA2DEB9E-1678-4757-AEAC-E65EEDA33E1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7DC9982B-FA4C-4D93-8962-7B14671206D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566F907D-3E86-4A4B-816D-7477153C8270}"/>
              </a:ext>
            </a:extLst>
          </p:cNvPr>
          <p:cNvGrpSpPr/>
          <p:nvPr/>
        </p:nvGrpSpPr>
        <p:grpSpPr>
          <a:xfrm>
            <a:off x="3131853" y="1831123"/>
            <a:ext cx="492471" cy="428686"/>
            <a:chOff x="1333467" y="934501"/>
            <a:chExt cx="492471" cy="428686"/>
          </a:xfrm>
        </p:grpSpPr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7CC26FDC-2CCE-4922-A128-3B21ACC1A74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D385C572-06B3-4A7B-8397-60E91A97672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70CF937D-E32B-4023-AD94-2D64D5CBD033}"/>
              </a:ext>
            </a:extLst>
          </p:cNvPr>
          <p:cNvGrpSpPr/>
          <p:nvPr/>
        </p:nvGrpSpPr>
        <p:grpSpPr>
          <a:xfrm>
            <a:off x="3126041" y="2280562"/>
            <a:ext cx="492471" cy="428686"/>
            <a:chOff x="1333467" y="934501"/>
            <a:chExt cx="492471" cy="428686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EBCA9EFB-DA4E-4D87-A279-C815E01CED6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953BE72E-7047-45C1-B81B-8D05B5B0EF7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CD8F3512-68A7-4953-B5F0-7E75D18D1C0E}"/>
              </a:ext>
            </a:extLst>
          </p:cNvPr>
          <p:cNvGrpSpPr/>
          <p:nvPr/>
        </p:nvGrpSpPr>
        <p:grpSpPr>
          <a:xfrm>
            <a:off x="3133377" y="2725799"/>
            <a:ext cx="492471" cy="428686"/>
            <a:chOff x="1333467" y="934501"/>
            <a:chExt cx="492471" cy="428686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64DD8CE7-3B2B-46D7-AB77-976CFC478B3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FAAF5CBC-DFD9-4034-9A40-00F622D1C99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26772136-6C92-45A2-84A2-A66642B709EE}"/>
              </a:ext>
            </a:extLst>
          </p:cNvPr>
          <p:cNvGrpSpPr/>
          <p:nvPr/>
        </p:nvGrpSpPr>
        <p:grpSpPr>
          <a:xfrm>
            <a:off x="3127565" y="3175238"/>
            <a:ext cx="492471" cy="428686"/>
            <a:chOff x="1333467" y="934501"/>
            <a:chExt cx="492471" cy="428686"/>
          </a:xfrm>
        </p:grpSpPr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CB42CFC1-874A-4318-B92E-D394854F144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DACF8274-A29F-4997-BF16-225CE708372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10D3195C-96C7-4735-BE41-B8B4196B06E8}"/>
              </a:ext>
            </a:extLst>
          </p:cNvPr>
          <p:cNvGrpSpPr/>
          <p:nvPr/>
        </p:nvGrpSpPr>
        <p:grpSpPr>
          <a:xfrm>
            <a:off x="3130465" y="3621498"/>
            <a:ext cx="492471" cy="428686"/>
            <a:chOff x="1333467" y="934501"/>
            <a:chExt cx="492471" cy="428686"/>
          </a:xfrm>
        </p:grpSpPr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09C7ECBC-A9F3-48C3-93A7-71C3F5D9686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9326D8EB-4C3A-4402-842F-C7F61340BAE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DC8CD0AC-38CC-4559-AF0E-670A022E9469}"/>
              </a:ext>
            </a:extLst>
          </p:cNvPr>
          <p:cNvGrpSpPr/>
          <p:nvPr/>
        </p:nvGrpSpPr>
        <p:grpSpPr>
          <a:xfrm>
            <a:off x="3124653" y="4070937"/>
            <a:ext cx="492471" cy="428686"/>
            <a:chOff x="1333467" y="934501"/>
            <a:chExt cx="492471" cy="428686"/>
          </a:xfrm>
        </p:grpSpPr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2E0259D2-ECAC-4C7E-B676-59E086481D7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2C020A80-5386-4ED1-94D6-4247D255D58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E9F77585-357A-4BE7-A152-7586D6213FD9}"/>
              </a:ext>
            </a:extLst>
          </p:cNvPr>
          <p:cNvGrpSpPr/>
          <p:nvPr/>
        </p:nvGrpSpPr>
        <p:grpSpPr>
          <a:xfrm>
            <a:off x="3130665" y="4513821"/>
            <a:ext cx="492471" cy="428686"/>
            <a:chOff x="1333467" y="934501"/>
            <a:chExt cx="492471" cy="428686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3BC63A90-AAD6-4945-BF11-EE636352899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3204F2A5-9397-40FC-A824-92366AC26DE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4E04EBA0-53AD-46A2-838C-0E54609352D3}"/>
              </a:ext>
            </a:extLst>
          </p:cNvPr>
          <p:cNvGrpSpPr/>
          <p:nvPr/>
        </p:nvGrpSpPr>
        <p:grpSpPr>
          <a:xfrm>
            <a:off x="3124853" y="4963260"/>
            <a:ext cx="492471" cy="428686"/>
            <a:chOff x="1333467" y="934501"/>
            <a:chExt cx="492471" cy="428686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6BF25FBD-5815-47B8-905E-48BE2C49685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FBD8B9A8-4F51-4B02-AF10-3E964B4E7A3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831E46FF-6875-43EF-9120-42B7FFC31CB8}"/>
              </a:ext>
            </a:extLst>
          </p:cNvPr>
          <p:cNvGrpSpPr/>
          <p:nvPr/>
        </p:nvGrpSpPr>
        <p:grpSpPr>
          <a:xfrm>
            <a:off x="3132189" y="5408497"/>
            <a:ext cx="492471" cy="428686"/>
            <a:chOff x="1333467" y="934501"/>
            <a:chExt cx="492471" cy="428686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47355540-2C89-4F45-AB3C-0B9F09FE634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34BD44C7-213A-46DE-8F81-B49C5F94D89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6344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6A82D16-D318-4C2A-AB94-4A27DBDE12B4}"/>
              </a:ext>
            </a:extLst>
          </p:cNvPr>
          <p:cNvSpPr/>
          <p:nvPr/>
        </p:nvSpPr>
        <p:spPr>
          <a:xfrm>
            <a:off x="477224" y="494035"/>
            <a:ext cx="6679573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digit in each place value: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265441" y="1228703"/>
            <a:ext cx="3640444" cy="5057221"/>
            <a:chOff x="255525" y="372323"/>
            <a:chExt cx="2758874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391078" y="1316457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6,923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392187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Thousands: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Hundreds: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Tens: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Ones: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783C811-71C3-4A72-8960-F73FE4FA121C}"/>
              </a:ext>
            </a:extLst>
          </p:cNvPr>
          <p:cNvSpPr txBox="1"/>
          <p:nvPr/>
        </p:nvSpPr>
        <p:spPr>
          <a:xfrm>
            <a:off x="2938042" y="2147925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F7EF7A7-5942-4829-AAD1-F327CEDFD6CD}"/>
              </a:ext>
            </a:extLst>
          </p:cNvPr>
          <p:cNvSpPr/>
          <p:nvPr/>
        </p:nvSpPr>
        <p:spPr>
          <a:xfrm>
            <a:off x="2688847" y="215277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69B03C1-63EC-4C65-82B5-7FD893CA75F2}"/>
              </a:ext>
            </a:extLst>
          </p:cNvPr>
          <p:cNvSpPr txBox="1"/>
          <p:nvPr/>
        </p:nvSpPr>
        <p:spPr>
          <a:xfrm>
            <a:off x="2931592" y="3204553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E6FA40F-DCF6-47ED-868D-A1C27154E9F5}"/>
              </a:ext>
            </a:extLst>
          </p:cNvPr>
          <p:cNvSpPr/>
          <p:nvPr/>
        </p:nvSpPr>
        <p:spPr>
          <a:xfrm>
            <a:off x="2688847" y="320940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31C7CA2-F651-4258-8624-1BF7783B248D}"/>
              </a:ext>
            </a:extLst>
          </p:cNvPr>
          <p:cNvSpPr txBox="1"/>
          <p:nvPr/>
        </p:nvSpPr>
        <p:spPr>
          <a:xfrm>
            <a:off x="2938042" y="423865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AC129F9-6C3E-4950-A9C9-D5E095679241}"/>
              </a:ext>
            </a:extLst>
          </p:cNvPr>
          <p:cNvSpPr/>
          <p:nvPr/>
        </p:nvSpPr>
        <p:spPr>
          <a:xfrm>
            <a:off x="2688847" y="424351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8797F28-287F-4BC7-9A7B-9D72CBB6EC29}"/>
              </a:ext>
            </a:extLst>
          </p:cNvPr>
          <p:cNvSpPr txBox="1"/>
          <p:nvPr/>
        </p:nvSpPr>
        <p:spPr>
          <a:xfrm>
            <a:off x="2931592" y="5295285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61120D9-2EE0-4120-BFBC-4A14341AB363}"/>
              </a:ext>
            </a:extLst>
          </p:cNvPr>
          <p:cNvSpPr/>
          <p:nvPr/>
        </p:nvSpPr>
        <p:spPr>
          <a:xfrm>
            <a:off x="2688847" y="530013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5910E1F-E2E2-4245-A63F-FD4EA12F5B68}"/>
              </a:ext>
            </a:extLst>
          </p:cNvPr>
          <p:cNvGrpSpPr/>
          <p:nvPr/>
        </p:nvGrpSpPr>
        <p:grpSpPr>
          <a:xfrm>
            <a:off x="4234448" y="1228703"/>
            <a:ext cx="3640444" cy="5057221"/>
            <a:chOff x="255525" y="372323"/>
            <a:chExt cx="2758874" cy="1134018"/>
          </a:xfrm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2CFB6D6E-EAFE-48DF-89E3-E2847501A94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A824475-C066-40DE-AE35-41A6528A9524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4F7CB4A9-239B-4DA2-BB40-52A698BFC721}"/>
              </a:ext>
            </a:extLst>
          </p:cNvPr>
          <p:cNvSpPr txBox="1"/>
          <p:nvPr/>
        </p:nvSpPr>
        <p:spPr>
          <a:xfrm>
            <a:off x="5360085" y="1318838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2,193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6897E8D-5680-4519-8847-6E12E59AFA15}"/>
              </a:ext>
            </a:extLst>
          </p:cNvPr>
          <p:cNvSpPr txBox="1"/>
          <p:nvPr/>
        </p:nvSpPr>
        <p:spPr>
          <a:xfrm>
            <a:off x="4361194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Hundreds: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Ones: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Thousands: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Tens: 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2123823-5A14-4D1B-A45E-800F6F27DF8F}"/>
              </a:ext>
            </a:extLst>
          </p:cNvPr>
          <p:cNvSpPr txBox="1"/>
          <p:nvPr/>
        </p:nvSpPr>
        <p:spPr>
          <a:xfrm>
            <a:off x="6907049" y="2147925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84E46EB-4BC0-4D76-8D3D-83B04F26C496}"/>
              </a:ext>
            </a:extLst>
          </p:cNvPr>
          <p:cNvSpPr/>
          <p:nvPr/>
        </p:nvSpPr>
        <p:spPr>
          <a:xfrm>
            <a:off x="6657854" y="215277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80BDE60-E012-4BF6-802B-C54FE09BA496}"/>
              </a:ext>
            </a:extLst>
          </p:cNvPr>
          <p:cNvSpPr txBox="1"/>
          <p:nvPr/>
        </p:nvSpPr>
        <p:spPr>
          <a:xfrm>
            <a:off x="6900599" y="3204553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D1A1CA9-69CB-4892-8617-C7676E551179}"/>
              </a:ext>
            </a:extLst>
          </p:cNvPr>
          <p:cNvSpPr/>
          <p:nvPr/>
        </p:nvSpPr>
        <p:spPr>
          <a:xfrm>
            <a:off x="6657854" y="320940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D779AC5-0AB8-4E48-9325-EDCD5D653725}"/>
              </a:ext>
            </a:extLst>
          </p:cNvPr>
          <p:cNvSpPr txBox="1"/>
          <p:nvPr/>
        </p:nvSpPr>
        <p:spPr>
          <a:xfrm>
            <a:off x="6907049" y="423865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908D6BA-6ABD-46EC-9B21-7E79D454145A}"/>
              </a:ext>
            </a:extLst>
          </p:cNvPr>
          <p:cNvSpPr/>
          <p:nvPr/>
        </p:nvSpPr>
        <p:spPr>
          <a:xfrm>
            <a:off x="6657854" y="424351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ACD753A-8175-4F6F-88A8-54E3846EC75A}"/>
              </a:ext>
            </a:extLst>
          </p:cNvPr>
          <p:cNvSpPr txBox="1"/>
          <p:nvPr/>
        </p:nvSpPr>
        <p:spPr>
          <a:xfrm>
            <a:off x="6900599" y="5295285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6E9EB895-72EB-4511-9469-3478E1C4B6E4}"/>
              </a:ext>
            </a:extLst>
          </p:cNvPr>
          <p:cNvSpPr/>
          <p:nvPr/>
        </p:nvSpPr>
        <p:spPr>
          <a:xfrm>
            <a:off x="6657854" y="530013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209EC6A-B3FF-4403-8A3D-C9D584FD5485}"/>
              </a:ext>
            </a:extLst>
          </p:cNvPr>
          <p:cNvGrpSpPr/>
          <p:nvPr/>
        </p:nvGrpSpPr>
        <p:grpSpPr>
          <a:xfrm>
            <a:off x="8219332" y="1228703"/>
            <a:ext cx="3640444" cy="5057221"/>
            <a:chOff x="255525" y="372323"/>
            <a:chExt cx="2758874" cy="1134018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DCB0E031-2C24-41E8-8354-69CB9CB34623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2A57090-0A4D-4F2C-A204-557098F32344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5DC996E7-F5C7-40B7-9C87-84CB4D712CDB}"/>
              </a:ext>
            </a:extLst>
          </p:cNvPr>
          <p:cNvSpPr txBox="1"/>
          <p:nvPr/>
        </p:nvSpPr>
        <p:spPr>
          <a:xfrm>
            <a:off x="9344969" y="1316457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4,027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98A6D61-BC51-442E-BE1A-BA53D9E94F76}"/>
              </a:ext>
            </a:extLst>
          </p:cNvPr>
          <p:cNvSpPr txBox="1"/>
          <p:nvPr/>
        </p:nvSpPr>
        <p:spPr>
          <a:xfrm>
            <a:off x="8346078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Ones: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Hundreds: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Tens: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Thousands: 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2E8C4E8-982C-43F0-BEF9-7CE38284286C}"/>
              </a:ext>
            </a:extLst>
          </p:cNvPr>
          <p:cNvSpPr txBox="1"/>
          <p:nvPr/>
        </p:nvSpPr>
        <p:spPr>
          <a:xfrm>
            <a:off x="10891933" y="2147925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65BAA288-9A55-46B6-A706-CD4DB02A635C}"/>
              </a:ext>
            </a:extLst>
          </p:cNvPr>
          <p:cNvSpPr/>
          <p:nvPr/>
        </p:nvSpPr>
        <p:spPr>
          <a:xfrm>
            <a:off x="10642738" y="215277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5A6A4BE-DA26-4650-B522-C006D9848063}"/>
              </a:ext>
            </a:extLst>
          </p:cNvPr>
          <p:cNvSpPr txBox="1"/>
          <p:nvPr/>
        </p:nvSpPr>
        <p:spPr>
          <a:xfrm>
            <a:off x="10885483" y="3204553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A6F0CC1-2AC9-41F6-B9B0-8C3F04F0E753}"/>
              </a:ext>
            </a:extLst>
          </p:cNvPr>
          <p:cNvSpPr/>
          <p:nvPr/>
        </p:nvSpPr>
        <p:spPr>
          <a:xfrm>
            <a:off x="10642738" y="320940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138FA10-16D0-41E1-BCAE-3153FB1F03E1}"/>
              </a:ext>
            </a:extLst>
          </p:cNvPr>
          <p:cNvSpPr txBox="1"/>
          <p:nvPr/>
        </p:nvSpPr>
        <p:spPr>
          <a:xfrm>
            <a:off x="10891933" y="423865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22F4E664-12B5-4BDE-AF78-DA649399DCF0}"/>
              </a:ext>
            </a:extLst>
          </p:cNvPr>
          <p:cNvSpPr/>
          <p:nvPr/>
        </p:nvSpPr>
        <p:spPr>
          <a:xfrm>
            <a:off x="10642738" y="424351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AAD8429-CEE6-4F01-BFE4-5E00719E4F40}"/>
              </a:ext>
            </a:extLst>
          </p:cNvPr>
          <p:cNvSpPr txBox="1"/>
          <p:nvPr/>
        </p:nvSpPr>
        <p:spPr>
          <a:xfrm>
            <a:off x="10885483" y="5295285"/>
            <a:ext cx="50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CEAB1F79-B9E5-449C-BD3F-AF0A6DD328FE}"/>
              </a:ext>
            </a:extLst>
          </p:cNvPr>
          <p:cNvSpPr/>
          <p:nvPr/>
        </p:nvSpPr>
        <p:spPr>
          <a:xfrm>
            <a:off x="10642738" y="530013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3D7A2C09-4E06-49BE-909B-D0F739E6B6E0}"/>
              </a:ext>
            </a:extLst>
          </p:cNvPr>
          <p:cNvSpPr/>
          <p:nvPr/>
        </p:nvSpPr>
        <p:spPr>
          <a:xfrm>
            <a:off x="1477335" y="122870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8BF58F27-1D14-4FE2-B766-025DD5A609F2}"/>
              </a:ext>
            </a:extLst>
          </p:cNvPr>
          <p:cNvSpPr/>
          <p:nvPr/>
        </p:nvSpPr>
        <p:spPr>
          <a:xfrm>
            <a:off x="1795971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F0B723DF-1C11-4015-8593-8D184728515E}"/>
              </a:ext>
            </a:extLst>
          </p:cNvPr>
          <p:cNvSpPr/>
          <p:nvPr/>
        </p:nvSpPr>
        <p:spPr>
          <a:xfrm>
            <a:off x="2026630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2C01D789-6A0D-4F50-85DB-B7B0B64FF5BE}"/>
              </a:ext>
            </a:extLst>
          </p:cNvPr>
          <p:cNvSpPr/>
          <p:nvPr/>
        </p:nvSpPr>
        <p:spPr>
          <a:xfrm>
            <a:off x="2257186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4515D94-2605-4B63-B74C-29957A020D95}"/>
              </a:ext>
            </a:extLst>
          </p:cNvPr>
          <p:cNvSpPr/>
          <p:nvPr/>
        </p:nvSpPr>
        <p:spPr>
          <a:xfrm>
            <a:off x="5447950" y="122992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1001FE2-6FA7-4169-8D12-BF9491F71767}"/>
              </a:ext>
            </a:extLst>
          </p:cNvPr>
          <p:cNvSpPr/>
          <p:nvPr/>
        </p:nvSpPr>
        <p:spPr>
          <a:xfrm>
            <a:off x="5766586" y="122936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78771C5-198F-405C-A01E-3E365F9E07A0}"/>
              </a:ext>
            </a:extLst>
          </p:cNvPr>
          <p:cNvSpPr/>
          <p:nvPr/>
        </p:nvSpPr>
        <p:spPr>
          <a:xfrm>
            <a:off x="5997245" y="122936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B1330226-F722-4195-8575-445497384DCC}"/>
              </a:ext>
            </a:extLst>
          </p:cNvPr>
          <p:cNvSpPr/>
          <p:nvPr/>
        </p:nvSpPr>
        <p:spPr>
          <a:xfrm>
            <a:off x="6227801" y="122936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2C33F63F-FBB5-497E-A55D-5151AB8049D6}"/>
              </a:ext>
            </a:extLst>
          </p:cNvPr>
          <p:cNvSpPr/>
          <p:nvPr/>
        </p:nvSpPr>
        <p:spPr>
          <a:xfrm>
            <a:off x="9432632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CF199B36-3CE6-4598-9005-0CF9C132E037}"/>
              </a:ext>
            </a:extLst>
          </p:cNvPr>
          <p:cNvSpPr/>
          <p:nvPr/>
        </p:nvSpPr>
        <p:spPr>
          <a:xfrm>
            <a:off x="9751268" y="122995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84CBF14-E943-48E8-942D-9B686937E055}"/>
              </a:ext>
            </a:extLst>
          </p:cNvPr>
          <p:cNvSpPr/>
          <p:nvPr/>
        </p:nvSpPr>
        <p:spPr>
          <a:xfrm>
            <a:off x="9981927" y="122995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A4773C99-C869-44EB-BF41-5E4BCCE475CE}"/>
              </a:ext>
            </a:extLst>
          </p:cNvPr>
          <p:cNvSpPr/>
          <p:nvPr/>
        </p:nvSpPr>
        <p:spPr>
          <a:xfrm>
            <a:off x="10212483" y="122995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52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9" grpId="0"/>
      <p:bldP spid="91" grpId="0"/>
      <p:bldP spid="93" grpId="0"/>
      <p:bldP spid="100" grpId="0"/>
      <p:bldP spid="102" grpId="0"/>
      <p:bldP spid="104" grpId="0"/>
      <p:bldP spid="106" grpId="0"/>
      <p:bldP spid="113" grpId="0"/>
      <p:bldP spid="115" grpId="0"/>
      <p:bldP spid="117" grpId="0"/>
      <p:bldP spid="119" grpId="0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334E3-9001-42F0-A024-8BEAEF701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5 Identify the value of each digit in four-digit numbers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E667D-9DFF-4163-A354-A253934BE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774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6A82D16-D318-4C2A-AB94-4A27DBDE12B4}"/>
              </a:ext>
            </a:extLst>
          </p:cNvPr>
          <p:cNvSpPr/>
          <p:nvPr/>
        </p:nvSpPr>
        <p:spPr>
          <a:xfrm>
            <a:off x="477225" y="494035"/>
            <a:ext cx="5629294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value of each digit: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265441" y="1228703"/>
            <a:ext cx="3011627" cy="5057221"/>
            <a:chOff x="255525" y="372323"/>
            <a:chExt cx="2758874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391078" y="1316457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4,529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566998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9: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4: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5: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2: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783C811-71C3-4A72-8960-F73FE4FA121C}"/>
              </a:ext>
            </a:extLst>
          </p:cNvPr>
          <p:cNvSpPr txBox="1"/>
          <p:nvPr/>
        </p:nvSpPr>
        <p:spPr>
          <a:xfrm>
            <a:off x="1751479" y="2147925"/>
            <a:ext cx="656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F7EF7A7-5942-4829-AAD1-F327CEDFD6CD}"/>
              </a:ext>
            </a:extLst>
          </p:cNvPr>
          <p:cNvSpPr/>
          <p:nvPr/>
        </p:nvSpPr>
        <p:spPr>
          <a:xfrm>
            <a:off x="1264382" y="2152778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69B03C1-63EC-4C65-82B5-7FD893CA75F2}"/>
              </a:ext>
            </a:extLst>
          </p:cNvPr>
          <p:cNvSpPr txBox="1"/>
          <p:nvPr/>
        </p:nvSpPr>
        <p:spPr>
          <a:xfrm>
            <a:off x="1285546" y="3204553"/>
            <a:ext cx="1412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4000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E6FA40F-DCF6-47ED-868D-A1C27154E9F5}"/>
              </a:ext>
            </a:extLst>
          </p:cNvPr>
          <p:cNvSpPr/>
          <p:nvPr/>
        </p:nvSpPr>
        <p:spPr>
          <a:xfrm>
            <a:off x="1264382" y="3209406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31C7CA2-F651-4258-8624-1BF7783B248D}"/>
              </a:ext>
            </a:extLst>
          </p:cNvPr>
          <p:cNvSpPr txBox="1"/>
          <p:nvPr/>
        </p:nvSpPr>
        <p:spPr>
          <a:xfrm>
            <a:off x="1437624" y="4238657"/>
            <a:ext cx="1145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AC129F9-6C3E-4950-A9C9-D5E095679241}"/>
              </a:ext>
            </a:extLst>
          </p:cNvPr>
          <p:cNvSpPr/>
          <p:nvPr/>
        </p:nvSpPr>
        <p:spPr>
          <a:xfrm>
            <a:off x="1264382" y="4243510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8797F28-287F-4BC7-9A7B-9D72CBB6EC29}"/>
              </a:ext>
            </a:extLst>
          </p:cNvPr>
          <p:cNvSpPr txBox="1"/>
          <p:nvPr/>
        </p:nvSpPr>
        <p:spPr>
          <a:xfrm>
            <a:off x="1556048" y="5295285"/>
            <a:ext cx="899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61120D9-2EE0-4120-BFBC-4A14341AB363}"/>
              </a:ext>
            </a:extLst>
          </p:cNvPr>
          <p:cNvSpPr/>
          <p:nvPr/>
        </p:nvSpPr>
        <p:spPr>
          <a:xfrm>
            <a:off x="1264382" y="5300138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5910E1F-E2E2-4245-A63F-FD4EA12F5B68}"/>
              </a:ext>
            </a:extLst>
          </p:cNvPr>
          <p:cNvGrpSpPr/>
          <p:nvPr/>
        </p:nvGrpSpPr>
        <p:grpSpPr>
          <a:xfrm>
            <a:off x="4234448" y="1228703"/>
            <a:ext cx="3011627" cy="5057221"/>
            <a:chOff x="255525" y="372323"/>
            <a:chExt cx="2758874" cy="1134018"/>
          </a:xfrm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2CFB6D6E-EAFE-48DF-89E3-E2847501A94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A824475-C066-40DE-AE35-41A6528A9524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4F7CB4A9-239B-4DA2-BB40-52A698BFC721}"/>
              </a:ext>
            </a:extLst>
          </p:cNvPr>
          <p:cNvSpPr txBox="1"/>
          <p:nvPr/>
        </p:nvSpPr>
        <p:spPr>
          <a:xfrm>
            <a:off x="5360085" y="1316457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8,706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6897E8D-5680-4519-8847-6E12E59AFA15}"/>
              </a:ext>
            </a:extLst>
          </p:cNvPr>
          <p:cNvSpPr txBox="1"/>
          <p:nvPr/>
        </p:nvSpPr>
        <p:spPr>
          <a:xfrm>
            <a:off x="4536005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7: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8: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6: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2123823-5A14-4D1B-A45E-800F6F27DF8F}"/>
              </a:ext>
            </a:extLst>
          </p:cNvPr>
          <p:cNvSpPr txBox="1"/>
          <p:nvPr/>
        </p:nvSpPr>
        <p:spPr>
          <a:xfrm>
            <a:off x="5397758" y="2147925"/>
            <a:ext cx="1150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84E46EB-4BC0-4D76-8D3D-83B04F26C496}"/>
              </a:ext>
            </a:extLst>
          </p:cNvPr>
          <p:cNvSpPr/>
          <p:nvPr/>
        </p:nvSpPr>
        <p:spPr>
          <a:xfrm>
            <a:off x="5233389" y="2152778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80BDE60-E012-4BF6-802B-C54FE09BA496}"/>
              </a:ext>
            </a:extLst>
          </p:cNvPr>
          <p:cNvSpPr txBox="1"/>
          <p:nvPr/>
        </p:nvSpPr>
        <p:spPr>
          <a:xfrm>
            <a:off x="5245810" y="3204553"/>
            <a:ext cx="1547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8000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D1A1CA9-69CB-4892-8617-C7676E551179}"/>
              </a:ext>
            </a:extLst>
          </p:cNvPr>
          <p:cNvSpPr/>
          <p:nvPr/>
        </p:nvSpPr>
        <p:spPr>
          <a:xfrm>
            <a:off x="5233389" y="3209406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D779AC5-0AB8-4E48-9325-EDCD5D653725}"/>
              </a:ext>
            </a:extLst>
          </p:cNvPr>
          <p:cNvSpPr txBox="1"/>
          <p:nvPr/>
        </p:nvSpPr>
        <p:spPr>
          <a:xfrm>
            <a:off x="5720486" y="4238657"/>
            <a:ext cx="656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908D6BA-6ABD-46EC-9B21-7E79D454145A}"/>
              </a:ext>
            </a:extLst>
          </p:cNvPr>
          <p:cNvSpPr/>
          <p:nvPr/>
        </p:nvSpPr>
        <p:spPr>
          <a:xfrm>
            <a:off x="5233389" y="4243510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209EC6A-B3FF-4403-8A3D-C9D584FD5485}"/>
              </a:ext>
            </a:extLst>
          </p:cNvPr>
          <p:cNvGrpSpPr/>
          <p:nvPr/>
        </p:nvGrpSpPr>
        <p:grpSpPr>
          <a:xfrm>
            <a:off x="8219332" y="1228703"/>
            <a:ext cx="3011627" cy="5057221"/>
            <a:chOff x="255525" y="372323"/>
            <a:chExt cx="2758874" cy="1134018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DCB0E031-2C24-41E8-8354-69CB9CB34623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2A57090-0A4D-4F2C-A204-557098F32344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5DC996E7-F5C7-40B7-9C87-84CB4D712CDB}"/>
              </a:ext>
            </a:extLst>
          </p:cNvPr>
          <p:cNvSpPr txBox="1"/>
          <p:nvPr/>
        </p:nvSpPr>
        <p:spPr>
          <a:xfrm>
            <a:off x="9344969" y="1316457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8,041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98A6D61-BC51-442E-BE1A-BA53D9E94F76}"/>
              </a:ext>
            </a:extLst>
          </p:cNvPr>
          <p:cNvSpPr txBox="1"/>
          <p:nvPr/>
        </p:nvSpPr>
        <p:spPr>
          <a:xfrm>
            <a:off x="8520889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1: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4: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8: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2E8C4E8-982C-43F0-BEF9-7CE38284286C}"/>
              </a:ext>
            </a:extLst>
          </p:cNvPr>
          <p:cNvSpPr txBox="1"/>
          <p:nvPr/>
        </p:nvSpPr>
        <p:spPr>
          <a:xfrm>
            <a:off x="9705370" y="2147925"/>
            <a:ext cx="656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65BAA288-9A55-46B6-A706-CD4DB02A635C}"/>
              </a:ext>
            </a:extLst>
          </p:cNvPr>
          <p:cNvSpPr/>
          <p:nvPr/>
        </p:nvSpPr>
        <p:spPr>
          <a:xfrm>
            <a:off x="9218273" y="2152778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5A6A4BE-DA26-4650-B522-C006D9848063}"/>
              </a:ext>
            </a:extLst>
          </p:cNvPr>
          <p:cNvSpPr txBox="1"/>
          <p:nvPr/>
        </p:nvSpPr>
        <p:spPr>
          <a:xfrm>
            <a:off x="9513081" y="3204553"/>
            <a:ext cx="889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A6F0CC1-2AC9-41F6-B9B0-8C3F04F0E753}"/>
              </a:ext>
            </a:extLst>
          </p:cNvPr>
          <p:cNvSpPr/>
          <p:nvPr/>
        </p:nvSpPr>
        <p:spPr>
          <a:xfrm>
            <a:off x="9218273" y="3209406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138FA10-16D0-41E1-BCAE-3153FB1F03E1}"/>
              </a:ext>
            </a:extLst>
          </p:cNvPr>
          <p:cNvSpPr txBox="1"/>
          <p:nvPr/>
        </p:nvSpPr>
        <p:spPr>
          <a:xfrm>
            <a:off x="9234725" y="4238657"/>
            <a:ext cx="1412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8000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22F4E664-12B5-4BDE-AF78-DA649399DCF0}"/>
              </a:ext>
            </a:extLst>
          </p:cNvPr>
          <p:cNvSpPr/>
          <p:nvPr/>
        </p:nvSpPr>
        <p:spPr>
          <a:xfrm>
            <a:off x="9218273" y="4243510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C88A2DB-F151-4A68-8C81-D0C03384A51B}"/>
              </a:ext>
            </a:extLst>
          </p:cNvPr>
          <p:cNvSpPr/>
          <p:nvPr/>
        </p:nvSpPr>
        <p:spPr>
          <a:xfrm>
            <a:off x="1477335" y="122870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EDEA18DB-C5DF-44AF-8FA5-6894ADAB58B1}"/>
              </a:ext>
            </a:extLst>
          </p:cNvPr>
          <p:cNvSpPr/>
          <p:nvPr/>
        </p:nvSpPr>
        <p:spPr>
          <a:xfrm>
            <a:off x="1795971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0184AC9A-52E3-455A-B979-CEC5CD3E1502}"/>
              </a:ext>
            </a:extLst>
          </p:cNvPr>
          <p:cNvSpPr/>
          <p:nvPr/>
        </p:nvSpPr>
        <p:spPr>
          <a:xfrm>
            <a:off x="2026630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CFA49FB5-26B5-4452-BFDA-FFB88595CC76}"/>
              </a:ext>
            </a:extLst>
          </p:cNvPr>
          <p:cNvSpPr/>
          <p:nvPr/>
        </p:nvSpPr>
        <p:spPr>
          <a:xfrm>
            <a:off x="2257186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64DFBBF8-A965-4D0A-801A-C2595646A02A}"/>
              </a:ext>
            </a:extLst>
          </p:cNvPr>
          <p:cNvSpPr/>
          <p:nvPr/>
        </p:nvSpPr>
        <p:spPr>
          <a:xfrm>
            <a:off x="5449532" y="123004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3A0C8ABA-5FB9-4A0E-B797-79F41269AACF}"/>
              </a:ext>
            </a:extLst>
          </p:cNvPr>
          <p:cNvSpPr/>
          <p:nvPr/>
        </p:nvSpPr>
        <p:spPr>
          <a:xfrm>
            <a:off x="5768168" y="122948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517959E8-551F-4455-A686-C22711750B2E}"/>
              </a:ext>
            </a:extLst>
          </p:cNvPr>
          <p:cNvSpPr/>
          <p:nvPr/>
        </p:nvSpPr>
        <p:spPr>
          <a:xfrm>
            <a:off x="6229383" y="122948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DD30F18-94ED-4FE5-8D72-C0028AB9CAD3}"/>
              </a:ext>
            </a:extLst>
          </p:cNvPr>
          <p:cNvSpPr/>
          <p:nvPr/>
        </p:nvSpPr>
        <p:spPr>
          <a:xfrm>
            <a:off x="9435836" y="122946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F76E433-F760-461A-9ACC-2A0C33A8A187}"/>
              </a:ext>
            </a:extLst>
          </p:cNvPr>
          <p:cNvSpPr/>
          <p:nvPr/>
        </p:nvSpPr>
        <p:spPr>
          <a:xfrm>
            <a:off x="9985131" y="122889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EB5A4301-2540-4582-98B7-14B190D0FC84}"/>
              </a:ext>
            </a:extLst>
          </p:cNvPr>
          <p:cNvSpPr/>
          <p:nvPr/>
        </p:nvSpPr>
        <p:spPr>
          <a:xfrm>
            <a:off x="10215687" y="122889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03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9" grpId="0"/>
      <p:bldP spid="91" grpId="0"/>
      <p:bldP spid="93" grpId="0"/>
      <p:bldP spid="100" grpId="0"/>
      <p:bldP spid="102" grpId="0"/>
      <p:bldP spid="104" grpId="0"/>
      <p:bldP spid="113" grpId="0"/>
      <p:bldP spid="115" grpId="0"/>
      <p:bldP spid="117" grpId="0"/>
      <p:bldP spid="106" grpId="0" animBg="1"/>
      <p:bldP spid="106" grpId="1" animBg="1"/>
      <p:bldP spid="107" grpId="0" animBg="1"/>
      <p:bldP spid="107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4" grpId="0" animBg="1"/>
      <p:bldP spid="124" grpId="1" animBg="1"/>
      <p:bldP spid="125" grpId="0" animBg="1"/>
      <p:bldP spid="125" grpId="1" animBg="1"/>
      <p:bldP spid="127" grpId="0" animBg="1"/>
      <p:bldP spid="127" grpId="1" animBg="1"/>
      <p:bldP spid="128" grpId="0" animBg="1"/>
      <p:bldP spid="128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CF678CC7-2647-4241-88A1-6658564074CD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378" name="Rectangle: Rounded Corners 377">
              <a:extLst>
                <a:ext uri="{FF2B5EF4-FFF2-40B4-BE49-F238E27FC236}">
                  <a16:creationId xmlns:a16="http://schemas.microsoft.com/office/drawing/2014/main" id="{127C5A96-7867-46DD-BC0F-F44A31C04772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1E17DD5E-7605-4E21-A20A-AF5780695640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380" name="TextBox 379">
            <a:extLst>
              <a:ext uri="{FF2B5EF4-FFF2-40B4-BE49-F238E27FC236}">
                <a16:creationId xmlns:a16="http://schemas.microsoft.com/office/drawing/2014/main" id="{22D86EEE-773E-465F-B846-9D8249A6DC17}"/>
              </a:ext>
            </a:extLst>
          </p:cNvPr>
          <p:cNvSpPr txBox="1"/>
          <p:nvPr/>
        </p:nvSpPr>
        <p:spPr>
          <a:xfrm>
            <a:off x="1495161" y="479329"/>
            <a:ext cx="12765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4,529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9864B97-826A-4E7E-A83A-1C8EB0A5D1C9}"/>
              </a:ext>
            </a:extLst>
          </p:cNvPr>
          <p:cNvGrpSpPr/>
          <p:nvPr/>
        </p:nvGrpSpPr>
        <p:grpSpPr>
          <a:xfrm>
            <a:off x="8604243" y="1228703"/>
            <a:ext cx="3011627" cy="5057221"/>
            <a:chOff x="255525" y="372323"/>
            <a:chExt cx="2758874" cy="1134018"/>
          </a:xfrm>
        </p:grpSpPr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576A7BB7-8550-406F-871D-2C102C990DB8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479CCD8-3949-4751-804D-3BEDDBAD2125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76332633-4927-47CC-8540-13C7160BD379}"/>
              </a:ext>
            </a:extLst>
          </p:cNvPr>
          <p:cNvSpPr txBox="1"/>
          <p:nvPr/>
        </p:nvSpPr>
        <p:spPr>
          <a:xfrm>
            <a:off x="9729880" y="1316457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4,529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A77F1A6-7C35-4A67-8DF6-6C9106D7CB90}"/>
              </a:ext>
            </a:extLst>
          </p:cNvPr>
          <p:cNvSpPr txBox="1"/>
          <p:nvPr/>
        </p:nvSpPr>
        <p:spPr>
          <a:xfrm>
            <a:off x="8905800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9: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4: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5: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2: 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40DC5E0-130C-425D-BF43-68A3BD06B85E}"/>
              </a:ext>
            </a:extLst>
          </p:cNvPr>
          <p:cNvSpPr txBox="1"/>
          <p:nvPr/>
        </p:nvSpPr>
        <p:spPr>
          <a:xfrm>
            <a:off x="10090281" y="2147925"/>
            <a:ext cx="656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82E9CC2-7FB7-4DDD-94AC-2E7BBE8DB6B8}"/>
              </a:ext>
            </a:extLst>
          </p:cNvPr>
          <p:cNvSpPr/>
          <p:nvPr/>
        </p:nvSpPr>
        <p:spPr>
          <a:xfrm>
            <a:off x="9603184" y="2152778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5F1AFA57-F8E3-486E-9F5F-173AEFEB4C3F}"/>
              </a:ext>
            </a:extLst>
          </p:cNvPr>
          <p:cNvSpPr txBox="1"/>
          <p:nvPr/>
        </p:nvSpPr>
        <p:spPr>
          <a:xfrm>
            <a:off x="9624348" y="3204553"/>
            <a:ext cx="1412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4000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2E1FAB87-60CC-4A53-AC41-B216AA1519B4}"/>
              </a:ext>
            </a:extLst>
          </p:cNvPr>
          <p:cNvSpPr/>
          <p:nvPr/>
        </p:nvSpPr>
        <p:spPr>
          <a:xfrm>
            <a:off x="9603184" y="3209406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6441A27-D659-4002-A22A-DDAB45780FDB}"/>
              </a:ext>
            </a:extLst>
          </p:cNvPr>
          <p:cNvSpPr txBox="1"/>
          <p:nvPr/>
        </p:nvSpPr>
        <p:spPr>
          <a:xfrm>
            <a:off x="9776426" y="4238657"/>
            <a:ext cx="1145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306AE8A9-251F-4181-AA79-0C6EB62AFE8D}"/>
              </a:ext>
            </a:extLst>
          </p:cNvPr>
          <p:cNvSpPr/>
          <p:nvPr/>
        </p:nvSpPr>
        <p:spPr>
          <a:xfrm>
            <a:off x="9603184" y="4243510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0D3E342-6BE9-471A-8F4B-90B94F13AB65}"/>
              </a:ext>
            </a:extLst>
          </p:cNvPr>
          <p:cNvSpPr txBox="1"/>
          <p:nvPr/>
        </p:nvSpPr>
        <p:spPr>
          <a:xfrm>
            <a:off x="9894850" y="5295285"/>
            <a:ext cx="899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5A32AB8C-F100-468C-8DB8-49482445C6EC}"/>
              </a:ext>
            </a:extLst>
          </p:cNvPr>
          <p:cNvSpPr/>
          <p:nvPr/>
        </p:nvSpPr>
        <p:spPr>
          <a:xfrm>
            <a:off x="9603184" y="5300138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7FF3112-03D5-4E7F-825A-E0A0DB95900C}"/>
              </a:ext>
            </a:extLst>
          </p:cNvPr>
          <p:cNvGrpSpPr/>
          <p:nvPr/>
        </p:nvGrpSpPr>
        <p:grpSpPr>
          <a:xfrm>
            <a:off x="917051" y="1831123"/>
            <a:ext cx="892821" cy="428686"/>
            <a:chOff x="3143479" y="934501"/>
            <a:chExt cx="892821" cy="428686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9E20DE2B-ADD7-49F1-A1D3-3243A5A9B22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5CD8B3F4-2358-42EA-B985-943FE1160208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4E278F02-1C8D-4AAB-9A96-3DF6D183D559}"/>
              </a:ext>
            </a:extLst>
          </p:cNvPr>
          <p:cNvGrpSpPr/>
          <p:nvPr/>
        </p:nvGrpSpPr>
        <p:grpSpPr>
          <a:xfrm>
            <a:off x="919307" y="2280004"/>
            <a:ext cx="892821" cy="428686"/>
            <a:chOff x="3143479" y="934501"/>
            <a:chExt cx="892821" cy="42868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8D9F3B2B-518C-41A5-94E3-2E517F44C34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32B889DA-B8CE-411D-BF29-64CB86FBC8EC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CEAAB0FB-65FB-4E69-BB35-184AC30BF2AD}"/>
              </a:ext>
            </a:extLst>
          </p:cNvPr>
          <p:cNvGrpSpPr/>
          <p:nvPr/>
        </p:nvGrpSpPr>
        <p:grpSpPr>
          <a:xfrm>
            <a:off x="917107" y="2727566"/>
            <a:ext cx="892821" cy="428686"/>
            <a:chOff x="3143479" y="934501"/>
            <a:chExt cx="892821" cy="428686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B7E8C43A-38DE-428C-9043-ABD9EA9E7F9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C1F730D9-75BE-44C7-BC16-25DE22A48D22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EE7CA05A-274A-49B2-AEEE-24B16DD02D2A}"/>
              </a:ext>
            </a:extLst>
          </p:cNvPr>
          <p:cNvGrpSpPr/>
          <p:nvPr/>
        </p:nvGrpSpPr>
        <p:grpSpPr>
          <a:xfrm>
            <a:off x="916664" y="3176447"/>
            <a:ext cx="892821" cy="428686"/>
            <a:chOff x="3143479" y="934501"/>
            <a:chExt cx="892821" cy="42868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FEB36875-169E-48B6-9293-9DF9D51E433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D9C6BFF-402C-43F5-AD6C-EE8B3DB30A69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C9B7F14E-9057-4A1B-B374-721E4F42B4D8}"/>
              </a:ext>
            </a:extLst>
          </p:cNvPr>
          <p:cNvGrpSpPr/>
          <p:nvPr/>
        </p:nvGrpSpPr>
        <p:grpSpPr>
          <a:xfrm>
            <a:off x="2194437" y="1831123"/>
            <a:ext cx="593466" cy="428686"/>
            <a:chOff x="2176723" y="934501"/>
            <a:chExt cx="593466" cy="428686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5C2FB20F-C356-465B-9565-80E86647EA2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4C4FD165-B6C5-4195-95D0-C6F0179B3A9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6EAC8023-2214-4400-9B55-64ED049AD112}"/>
              </a:ext>
            </a:extLst>
          </p:cNvPr>
          <p:cNvGrpSpPr/>
          <p:nvPr/>
        </p:nvGrpSpPr>
        <p:grpSpPr>
          <a:xfrm>
            <a:off x="2193205" y="2280004"/>
            <a:ext cx="593466" cy="428686"/>
            <a:chOff x="2176723" y="934501"/>
            <a:chExt cx="593466" cy="428686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5F6229F0-3B4A-4D1E-B2C0-C4B1C70D112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175C0552-3D81-46A7-B712-1CE9972F422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EF425BF6-0F4E-44CD-B000-6C29D056B078}"/>
              </a:ext>
            </a:extLst>
          </p:cNvPr>
          <p:cNvGrpSpPr/>
          <p:nvPr/>
        </p:nvGrpSpPr>
        <p:grpSpPr>
          <a:xfrm>
            <a:off x="2190256" y="2724716"/>
            <a:ext cx="593466" cy="428686"/>
            <a:chOff x="2176723" y="934501"/>
            <a:chExt cx="593466" cy="428686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FB82CA26-29ED-4975-862B-892FBF0178B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9E7BB489-E95D-4CCE-A5F9-76F15F0A741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1570BE4B-D0AC-47D4-8FCC-4D46885E91AB}"/>
              </a:ext>
            </a:extLst>
          </p:cNvPr>
          <p:cNvGrpSpPr/>
          <p:nvPr/>
        </p:nvGrpSpPr>
        <p:grpSpPr>
          <a:xfrm>
            <a:off x="2189024" y="3173597"/>
            <a:ext cx="593466" cy="428686"/>
            <a:chOff x="2176723" y="934501"/>
            <a:chExt cx="593466" cy="428686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362289F6-8120-4FF5-846B-9F8C444F457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2422F597-22FA-4C89-9537-7CD4D0448F1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B2AA72C1-F0A3-408F-8E78-F0443DC387BF}"/>
              </a:ext>
            </a:extLst>
          </p:cNvPr>
          <p:cNvGrpSpPr/>
          <p:nvPr/>
        </p:nvGrpSpPr>
        <p:grpSpPr>
          <a:xfrm>
            <a:off x="2188614" y="3618302"/>
            <a:ext cx="593466" cy="428686"/>
            <a:chOff x="2176723" y="934501"/>
            <a:chExt cx="593466" cy="428686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80823A5-35D5-4D4A-AC54-BE06209CA68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AAE621D7-AD8F-461C-A4D4-189B4327783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51721B46-26B6-472B-966D-DBD2D15FB898}"/>
              </a:ext>
            </a:extLst>
          </p:cNvPr>
          <p:cNvGrpSpPr/>
          <p:nvPr/>
        </p:nvGrpSpPr>
        <p:grpSpPr>
          <a:xfrm>
            <a:off x="3131853" y="1831123"/>
            <a:ext cx="492471" cy="428686"/>
            <a:chOff x="1333467" y="934501"/>
            <a:chExt cx="492471" cy="428686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93495827-8238-4584-B625-43608358762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26B51609-8820-4CE5-B59F-25761DF8BE2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A1320639-8128-452A-B5BE-B5441E8972DB}"/>
              </a:ext>
            </a:extLst>
          </p:cNvPr>
          <p:cNvGrpSpPr/>
          <p:nvPr/>
        </p:nvGrpSpPr>
        <p:grpSpPr>
          <a:xfrm>
            <a:off x="3126041" y="2280562"/>
            <a:ext cx="492471" cy="428686"/>
            <a:chOff x="1333467" y="934501"/>
            <a:chExt cx="492471" cy="428686"/>
          </a:xfrm>
        </p:grpSpPr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63212774-EEBD-4EF7-84F0-9738A1BC030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13A6D928-0843-4D0F-ABAD-F94161A2621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AA7949A6-3FD5-45FC-939C-5E51D92DDEDE}"/>
              </a:ext>
            </a:extLst>
          </p:cNvPr>
          <p:cNvGrpSpPr/>
          <p:nvPr/>
        </p:nvGrpSpPr>
        <p:grpSpPr>
          <a:xfrm>
            <a:off x="4049906" y="1838266"/>
            <a:ext cx="446399" cy="428686"/>
            <a:chOff x="463698" y="934501"/>
            <a:chExt cx="446399" cy="428686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51714525-DA46-442D-AE5E-89796AD63F5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C059A4C1-35FF-472F-AD04-F8AB7D0D74D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2C265F1F-6747-4D17-B038-06F0ADF5857E}"/>
              </a:ext>
            </a:extLst>
          </p:cNvPr>
          <p:cNvGrpSpPr/>
          <p:nvPr/>
        </p:nvGrpSpPr>
        <p:grpSpPr>
          <a:xfrm>
            <a:off x="4048340" y="2291317"/>
            <a:ext cx="446399" cy="428686"/>
            <a:chOff x="457051" y="1380030"/>
            <a:chExt cx="446399" cy="428686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97E36B8E-2A1B-4EA1-A2D1-C8E61AF48D32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DD0EBDEF-01F8-4A17-87C6-019744B7B2BE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926B0BA2-6929-4FD2-9550-42D1608807EE}"/>
              </a:ext>
            </a:extLst>
          </p:cNvPr>
          <p:cNvGrpSpPr/>
          <p:nvPr/>
        </p:nvGrpSpPr>
        <p:grpSpPr>
          <a:xfrm>
            <a:off x="4051424" y="2734742"/>
            <a:ext cx="446399" cy="428686"/>
            <a:chOff x="460084" y="1832999"/>
            <a:chExt cx="446399" cy="428686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867ADC88-F5A9-4B5C-8387-3EEC18A983A9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7F4DC4A0-1CCB-46D6-B6A6-B5F143449A03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86D38926-C603-4E64-8DEF-7CBA81206F82}"/>
              </a:ext>
            </a:extLst>
          </p:cNvPr>
          <p:cNvGrpSpPr/>
          <p:nvPr/>
        </p:nvGrpSpPr>
        <p:grpSpPr>
          <a:xfrm>
            <a:off x="4049169" y="3177531"/>
            <a:ext cx="446399" cy="428686"/>
            <a:chOff x="453437" y="2278528"/>
            <a:chExt cx="446399" cy="428686"/>
          </a:xfrm>
        </p:grpSpPr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C45F76F9-F6CB-492F-ACE5-77DA22D1AECA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3415B883-78E0-4E62-926E-45F69749FA59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A270C9E1-F967-4E71-B15F-45992C0466A8}"/>
              </a:ext>
            </a:extLst>
          </p:cNvPr>
          <p:cNvGrpSpPr/>
          <p:nvPr/>
        </p:nvGrpSpPr>
        <p:grpSpPr>
          <a:xfrm>
            <a:off x="4049133" y="3621783"/>
            <a:ext cx="446399" cy="428686"/>
            <a:chOff x="448639" y="2727542"/>
            <a:chExt cx="446399" cy="428686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7B1E8B72-E777-4589-8CED-DFC3D478D740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7366D348-D483-429B-974A-A1A408625DF3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BCB1753D-7287-4E6B-A3CE-5A101657974A}"/>
              </a:ext>
            </a:extLst>
          </p:cNvPr>
          <p:cNvGrpSpPr/>
          <p:nvPr/>
        </p:nvGrpSpPr>
        <p:grpSpPr>
          <a:xfrm>
            <a:off x="4052463" y="4065496"/>
            <a:ext cx="446399" cy="428686"/>
            <a:chOff x="463698" y="934501"/>
            <a:chExt cx="446399" cy="428686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9FBE76B5-25F9-4EDF-9387-DB974CEEE67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D3ED8E21-637B-44CA-8AF9-70D121461D2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C65DA578-DB85-4B5A-8167-AD78960B9009}"/>
              </a:ext>
            </a:extLst>
          </p:cNvPr>
          <p:cNvGrpSpPr/>
          <p:nvPr/>
        </p:nvGrpSpPr>
        <p:grpSpPr>
          <a:xfrm>
            <a:off x="4050897" y="4518547"/>
            <a:ext cx="446399" cy="428686"/>
            <a:chOff x="457051" y="1380030"/>
            <a:chExt cx="446399" cy="428686"/>
          </a:xfrm>
        </p:grpSpPr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65B67B52-9067-4C2B-9355-EA6CB6DCB503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3257C5A0-15A8-49C5-A01C-397F2DF45CB8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8A6ABA32-1144-4023-9F4C-74F599C60AFC}"/>
              </a:ext>
            </a:extLst>
          </p:cNvPr>
          <p:cNvGrpSpPr/>
          <p:nvPr/>
        </p:nvGrpSpPr>
        <p:grpSpPr>
          <a:xfrm>
            <a:off x="4053981" y="4961972"/>
            <a:ext cx="446399" cy="428686"/>
            <a:chOff x="460084" y="1832999"/>
            <a:chExt cx="446399" cy="428686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0737AA4B-6F0C-4169-81A1-6E2753E33E74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CAAD3942-D2AC-412E-8AA9-FB2EA95ADEAE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9FB84C4A-2B48-45F0-BD3A-E463DE450722}"/>
              </a:ext>
            </a:extLst>
          </p:cNvPr>
          <p:cNvGrpSpPr/>
          <p:nvPr/>
        </p:nvGrpSpPr>
        <p:grpSpPr>
          <a:xfrm>
            <a:off x="4051726" y="5404761"/>
            <a:ext cx="446399" cy="428686"/>
            <a:chOff x="453437" y="2278528"/>
            <a:chExt cx="446399" cy="428686"/>
          </a:xfrm>
        </p:grpSpPr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E9122466-3D1D-44BC-8695-AEE60A97ACA3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1C8464A5-6851-4C05-9105-23A1025B12D3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944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CF678CC7-2647-4241-88A1-6658564074CD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378" name="Rectangle: Rounded Corners 377">
              <a:extLst>
                <a:ext uri="{FF2B5EF4-FFF2-40B4-BE49-F238E27FC236}">
                  <a16:creationId xmlns:a16="http://schemas.microsoft.com/office/drawing/2014/main" id="{127C5A96-7867-46DD-BC0F-F44A31C04772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1E17DD5E-7605-4E21-A20A-AF5780695640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380" name="TextBox 379">
            <a:extLst>
              <a:ext uri="{FF2B5EF4-FFF2-40B4-BE49-F238E27FC236}">
                <a16:creationId xmlns:a16="http://schemas.microsoft.com/office/drawing/2014/main" id="{22D86EEE-773E-465F-B846-9D8249A6DC17}"/>
              </a:ext>
            </a:extLst>
          </p:cNvPr>
          <p:cNvSpPr txBox="1"/>
          <p:nvPr/>
        </p:nvSpPr>
        <p:spPr>
          <a:xfrm>
            <a:off x="1495161" y="479329"/>
            <a:ext cx="12765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8,706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31F40311-80FF-4254-B0AD-260D089EA091}"/>
              </a:ext>
            </a:extLst>
          </p:cNvPr>
          <p:cNvGrpSpPr/>
          <p:nvPr/>
        </p:nvGrpSpPr>
        <p:grpSpPr>
          <a:xfrm>
            <a:off x="8601744" y="1228703"/>
            <a:ext cx="3011627" cy="5057221"/>
            <a:chOff x="255525" y="372323"/>
            <a:chExt cx="2758874" cy="1134018"/>
          </a:xfrm>
        </p:grpSpPr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2AB9357B-F239-4921-BADB-20AABB5B1160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83C5DF4-0039-4EE2-A631-4D1476ED203C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7E431FD9-E669-4BEA-9743-05FB91997CE6}"/>
              </a:ext>
            </a:extLst>
          </p:cNvPr>
          <p:cNvSpPr txBox="1"/>
          <p:nvPr/>
        </p:nvSpPr>
        <p:spPr>
          <a:xfrm>
            <a:off x="9727381" y="1316457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8,706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1AA324CE-0A02-425D-BD89-865283963967}"/>
              </a:ext>
            </a:extLst>
          </p:cNvPr>
          <p:cNvSpPr txBox="1"/>
          <p:nvPr/>
        </p:nvSpPr>
        <p:spPr>
          <a:xfrm>
            <a:off x="8903301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7: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8: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6: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E635378A-D772-43D4-8D76-F9DFF6CEFA21}"/>
              </a:ext>
            </a:extLst>
          </p:cNvPr>
          <p:cNvSpPr txBox="1"/>
          <p:nvPr/>
        </p:nvSpPr>
        <p:spPr>
          <a:xfrm>
            <a:off x="9765054" y="2147925"/>
            <a:ext cx="1150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154B7349-48FD-46E1-98AF-B20A61FF54BF}"/>
              </a:ext>
            </a:extLst>
          </p:cNvPr>
          <p:cNvSpPr/>
          <p:nvPr/>
        </p:nvSpPr>
        <p:spPr>
          <a:xfrm>
            <a:off x="9600685" y="2152778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3D46E8E3-8175-4823-8F72-B38C1FFA64CB}"/>
              </a:ext>
            </a:extLst>
          </p:cNvPr>
          <p:cNvSpPr txBox="1"/>
          <p:nvPr/>
        </p:nvSpPr>
        <p:spPr>
          <a:xfrm>
            <a:off x="9613106" y="3204553"/>
            <a:ext cx="1547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8000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78E5F8E9-B2B3-47DD-A5D8-BBCBF612A9C5}"/>
              </a:ext>
            </a:extLst>
          </p:cNvPr>
          <p:cNvSpPr/>
          <p:nvPr/>
        </p:nvSpPr>
        <p:spPr>
          <a:xfrm>
            <a:off x="9600685" y="3209406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6BF5462-35BB-4DF3-8C33-E364ED7137BA}"/>
              </a:ext>
            </a:extLst>
          </p:cNvPr>
          <p:cNvSpPr txBox="1"/>
          <p:nvPr/>
        </p:nvSpPr>
        <p:spPr>
          <a:xfrm>
            <a:off x="10087782" y="4238657"/>
            <a:ext cx="656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9C0D9FCF-D2C5-4286-9141-5875025348AB}"/>
              </a:ext>
            </a:extLst>
          </p:cNvPr>
          <p:cNvSpPr/>
          <p:nvPr/>
        </p:nvSpPr>
        <p:spPr>
          <a:xfrm>
            <a:off x="9600685" y="4243510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D74F0D55-1995-496A-901A-D3C4C461E188}"/>
              </a:ext>
            </a:extLst>
          </p:cNvPr>
          <p:cNvGrpSpPr/>
          <p:nvPr/>
        </p:nvGrpSpPr>
        <p:grpSpPr>
          <a:xfrm>
            <a:off x="917051" y="1831123"/>
            <a:ext cx="892821" cy="428686"/>
            <a:chOff x="3143479" y="934501"/>
            <a:chExt cx="892821" cy="428686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F74CE58E-42DC-4D84-8D4A-F2076F11DBF8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0CC2DF24-5092-483D-9A6A-199EB6C1CA02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AAE2C37E-A760-4662-8458-75FA157A9F81}"/>
              </a:ext>
            </a:extLst>
          </p:cNvPr>
          <p:cNvGrpSpPr/>
          <p:nvPr/>
        </p:nvGrpSpPr>
        <p:grpSpPr>
          <a:xfrm>
            <a:off x="919307" y="2280004"/>
            <a:ext cx="892821" cy="428686"/>
            <a:chOff x="3143479" y="934501"/>
            <a:chExt cx="892821" cy="428686"/>
          </a:xfrm>
        </p:grpSpPr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81870C45-1A74-4D81-BC57-EDFF791C892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58825648-3EDD-4B51-A19F-D4E81441EB24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4E178C81-2B4F-4FBD-B0CB-534C705BFDD0}"/>
              </a:ext>
            </a:extLst>
          </p:cNvPr>
          <p:cNvGrpSpPr/>
          <p:nvPr/>
        </p:nvGrpSpPr>
        <p:grpSpPr>
          <a:xfrm>
            <a:off x="917107" y="2727566"/>
            <a:ext cx="892821" cy="428686"/>
            <a:chOff x="3143479" y="934501"/>
            <a:chExt cx="892821" cy="428686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5E9978B6-7C3D-4BC2-B4AD-1721FBE3466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C5D3C892-2BA2-4979-BF2F-23E2EF759243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8CC9AC42-6CE2-4F2B-8B6E-1C4914721432}"/>
              </a:ext>
            </a:extLst>
          </p:cNvPr>
          <p:cNvGrpSpPr/>
          <p:nvPr/>
        </p:nvGrpSpPr>
        <p:grpSpPr>
          <a:xfrm>
            <a:off x="916664" y="3176447"/>
            <a:ext cx="892821" cy="428686"/>
            <a:chOff x="3143479" y="934501"/>
            <a:chExt cx="892821" cy="428686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5F97509A-118F-41FA-8D74-3C567BD0396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13B301AE-2599-4E81-8C79-0F158502D95A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3F44FAB6-7359-40AA-9920-28A0600465DA}"/>
              </a:ext>
            </a:extLst>
          </p:cNvPr>
          <p:cNvGrpSpPr/>
          <p:nvPr/>
        </p:nvGrpSpPr>
        <p:grpSpPr>
          <a:xfrm>
            <a:off x="916766" y="3624102"/>
            <a:ext cx="892821" cy="428686"/>
            <a:chOff x="3143479" y="934501"/>
            <a:chExt cx="892821" cy="428686"/>
          </a:xfrm>
        </p:grpSpPr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32B6F99A-3F45-4504-974E-B62BDF2A55F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EDC61C33-31CF-4BAC-92C2-7571DC032EDE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F62EE071-9EBA-446E-9C22-2744EFD76E1B}"/>
              </a:ext>
            </a:extLst>
          </p:cNvPr>
          <p:cNvGrpSpPr/>
          <p:nvPr/>
        </p:nvGrpSpPr>
        <p:grpSpPr>
          <a:xfrm>
            <a:off x="916748" y="4071715"/>
            <a:ext cx="892821" cy="428686"/>
            <a:chOff x="3143479" y="934501"/>
            <a:chExt cx="892821" cy="428686"/>
          </a:xfrm>
        </p:grpSpPr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A6D8C388-B21C-4DAC-9F61-B02CEAD4782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A00ABE4F-726D-4754-801A-50536B95ECE7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60662E66-8282-4DED-9266-4AF003921F0C}"/>
              </a:ext>
            </a:extLst>
          </p:cNvPr>
          <p:cNvGrpSpPr/>
          <p:nvPr/>
        </p:nvGrpSpPr>
        <p:grpSpPr>
          <a:xfrm>
            <a:off x="919004" y="4520596"/>
            <a:ext cx="892821" cy="428686"/>
            <a:chOff x="3143479" y="934501"/>
            <a:chExt cx="892821" cy="428686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84957E92-8BB1-48E3-8181-71167501023E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C3D5BAEA-B9D0-4438-95EC-516C62BEA594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1E56A35E-062D-41BB-9356-81125B4F18AF}"/>
              </a:ext>
            </a:extLst>
          </p:cNvPr>
          <p:cNvGrpSpPr/>
          <p:nvPr/>
        </p:nvGrpSpPr>
        <p:grpSpPr>
          <a:xfrm>
            <a:off x="916804" y="4968158"/>
            <a:ext cx="892821" cy="428686"/>
            <a:chOff x="3143479" y="934501"/>
            <a:chExt cx="892821" cy="428686"/>
          </a:xfrm>
        </p:grpSpPr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7C48A838-33EC-4778-A91E-580A1BB69178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710661C3-0D86-4522-AD72-94B6B23CB35F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4AB8705E-3195-4308-BFBE-CC877D113968}"/>
              </a:ext>
            </a:extLst>
          </p:cNvPr>
          <p:cNvGrpSpPr/>
          <p:nvPr/>
        </p:nvGrpSpPr>
        <p:grpSpPr>
          <a:xfrm>
            <a:off x="2194437" y="1831123"/>
            <a:ext cx="593466" cy="428686"/>
            <a:chOff x="2176723" y="934501"/>
            <a:chExt cx="593466" cy="428686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F6BB426C-CF5F-44C8-8D21-F6D95761D24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8AD84391-0052-42EE-B393-8AD64F5A061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C0A1428F-B733-4E8E-9625-098E9DECB412}"/>
              </a:ext>
            </a:extLst>
          </p:cNvPr>
          <p:cNvGrpSpPr/>
          <p:nvPr/>
        </p:nvGrpSpPr>
        <p:grpSpPr>
          <a:xfrm>
            <a:off x="2193205" y="2280004"/>
            <a:ext cx="593466" cy="428686"/>
            <a:chOff x="2176723" y="934501"/>
            <a:chExt cx="593466" cy="428686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F251B612-D4A6-416F-821B-B600BE49E44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45908452-2A51-49A5-A369-CE8A3437782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DC7B5B05-0906-45C5-A66A-BBD0FF166A4D}"/>
              </a:ext>
            </a:extLst>
          </p:cNvPr>
          <p:cNvGrpSpPr/>
          <p:nvPr/>
        </p:nvGrpSpPr>
        <p:grpSpPr>
          <a:xfrm>
            <a:off x="2190256" y="2724716"/>
            <a:ext cx="593466" cy="428686"/>
            <a:chOff x="2176723" y="934501"/>
            <a:chExt cx="593466" cy="428686"/>
          </a:xfrm>
        </p:grpSpPr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2C052035-B941-4527-BD38-8A71926928E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BF504F8B-99DD-4F8C-92E4-CA77D36FE70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C91A94DA-82FF-4B73-A9CD-2C47A21E6E3E}"/>
              </a:ext>
            </a:extLst>
          </p:cNvPr>
          <p:cNvGrpSpPr/>
          <p:nvPr/>
        </p:nvGrpSpPr>
        <p:grpSpPr>
          <a:xfrm>
            <a:off x="2189024" y="3173597"/>
            <a:ext cx="593466" cy="428686"/>
            <a:chOff x="2176723" y="934501"/>
            <a:chExt cx="593466" cy="428686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CC29F4FC-3787-4265-8530-1E26B390F76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3F337CFD-0C7D-417A-9969-AFD4BFCEFEE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6D331A2C-260A-49A8-B663-546D3BCF4C8F}"/>
              </a:ext>
            </a:extLst>
          </p:cNvPr>
          <p:cNvGrpSpPr/>
          <p:nvPr/>
        </p:nvGrpSpPr>
        <p:grpSpPr>
          <a:xfrm>
            <a:off x="2188614" y="3618302"/>
            <a:ext cx="593466" cy="428686"/>
            <a:chOff x="2176723" y="934501"/>
            <a:chExt cx="593466" cy="428686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1BA6D2EF-A031-472C-ABB3-CCA9B2A60EF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94DBC5EB-AA4B-48FA-B5D3-F4232299E5B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153B9D1F-A302-485C-B322-2E0F024927ED}"/>
              </a:ext>
            </a:extLst>
          </p:cNvPr>
          <p:cNvGrpSpPr/>
          <p:nvPr/>
        </p:nvGrpSpPr>
        <p:grpSpPr>
          <a:xfrm>
            <a:off x="2190504" y="4066755"/>
            <a:ext cx="593466" cy="428686"/>
            <a:chOff x="2176723" y="934501"/>
            <a:chExt cx="593466" cy="428686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B0DF1069-3A72-4B9F-9C32-20DAC54713B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924D52BA-8D57-4D25-830C-7DD5A8EE105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666A00CE-39F1-4D15-BA78-EE6C7CE43829}"/>
              </a:ext>
            </a:extLst>
          </p:cNvPr>
          <p:cNvGrpSpPr/>
          <p:nvPr/>
        </p:nvGrpSpPr>
        <p:grpSpPr>
          <a:xfrm>
            <a:off x="2189272" y="4515636"/>
            <a:ext cx="593466" cy="428686"/>
            <a:chOff x="2176723" y="934501"/>
            <a:chExt cx="593466" cy="428686"/>
          </a:xfrm>
        </p:grpSpPr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55897BCB-F413-47B0-ACBD-DDE9813F53E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DA3CFA22-EDD8-4395-AC78-B3B22DC958D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6B8BA41F-E466-4D9B-9886-C92339175B20}"/>
              </a:ext>
            </a:extLst>
          </p:cNvPr>
          <p:cNvGrpSpPr/>
          <p:nvPr/>
        </p:nvGrpSpPr>
        <p:grpSpPr>
          <a:xfrm>
            <a:off x="4049906" y="1838266"/>
            <a:ext cx="446399" cy="428686"/>
            <a:chOff x="463698" y="934501"/>
            <a:chExt cx="446399" cy="428686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3A0B66F3-E12E-4815-82D1-DC0D9BBA5F6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451C0010-4E02-49C7-9114-E880E6D5A9F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D0DFEBED-FCEB-4DC2-94F1-36F993A7C190}"/>
              </a:ext>
            </a:extLst>
          </p:cNvPr>
          <p:cNvGrpSpPr/>
          <p:nvPr/>
        </p:nvGrpSpPr>
        <p:grpSpPr>
          <a:xfrm>
            <a:off x="4048340" y="2291317"/>
            <a:ext cx="446399" cy="428686"/>
            <a:chOff x="457051" y="1380030"/>
            <a:chExt cx="446399" cy="428686"/>
          </a:xfrm>
        </p:grpSpPr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BE62FA33-E043-4055-A748-AE9DFABACC10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F4CE62F8-531B-478F-A9BC-B0599C95ECF7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82AB333D-FB38-4393-A4D6-5B847BA048B3}"/>
              </a:ext>
            </a:extLst>
          </p:cNvPr>
          <p:cNvGrpSpPr/>
          <p:nvPr/>
        </p:nvGrpSpPr>
        <p:grpSpPr>
          <a:xfrm>
            <a:off x="4051424" y="2734742"/>
            <a:ext cx="446399" cy="428686"/>
            <a:chOff x="460084" y="1832999"/>
            <a:chExt cx="446399" cy="428686"/>
          </a:xfrm>
        </p:grpSpPr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A881C2E0-6938-45AD-9B4B-448C8B49FE7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366D4450-145F-41E0-B663-34C6BC69C00A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82048F04-EE57-479F-A516-1AA6F5322F99}"/>
              </a:ext>
            </a:extLst>
          </p:cNvPr>
          <p:cNvGrpSpPr/>
          <p:nvPr/>
        </p:nvGrpSpPr>
        <p:grpSpPr>
          <a:xfrm>
            <a:off x="4049169" y="3177531"/>
            <a:ext cx="446399" cy="428686"/>
            <a:chOff x="453437" y="2278528"/>
            <a:chExt cx="446399" cy="428686"/>
          </a:xfrm>
        </p:grpSpPr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9EAE2022-FE9A-444D-94A7-2800C474E296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26B72859-51BC-49FD-A2BB-05603C24E088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2E762FA3-0C81-45AE-ADA6-2127C6446612}"/>
              </a:ext>
            </a:extLst>
          </p:cNvPr>
          <p:cNvGrpSpPr/>
          <p:nvPr/>
        </p:nvGrpSpPr>
        <p:grpSpPr>
          <a:xfrm>
            <a:off x="4049133" y="3621783"/>
            <a:ext cx="446399" cy="428686"/>
            <a:chOff x="448639" y="2727542"/>
            <a:chExt cx="446399" cy="428686"/>
          </a:xfrm>
        </p:grpSpPr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AAC6F2E0-D921-49C9-946E-1EC5F142AAA2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16B17BA7-1687-4D03-B4E8-4F9E66B010CC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18377513-9CB2-4407-B26A-913F28BD85DE}"/>
              </a:ext>
            </a:extLst>
          </p:cNvPr>
          <p:cNvGrpSpPr/>
          <p:nvPr/>
        </p:nvGrpSpPr>
        <p:grpSpPr>
          <a:xfrm>
            <a:off x="4052463" y="4065496"/>
            <a:ext cx="446399" cy="428686"/>
            <a:chOff x="463698" y="934501"/>
            <a:chExt cx="446399" cy="428686"/>
          </a:xfrm>
        </p:grpSpPr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51D44ED4-E0DB-4CD0-ADFC-209E3DF3B85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F7DABC5B-9FF8-4DFE-AD4C-BEB82FC4961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300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CF678CC7-2647-4241-88A1-6658564074CD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378" name="Rectangle: Rounded Corners 377">
              <a:extLst>
                <a:ext uri="{FF2B5EF4-FFF2-40B4-BE49-F238E27FC236}">
                  <a16:creationId xmlns:a16="http://schemas.microsoft.com/office/drawing/2014/main" id="{127C5A96-7867-46DD-BC0F-F44A31C04772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1E17DD5E-7605-4E21-A20A-AF5780695640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380" name="TextBox 379">
            <a:extLst>
              <a:ext uri="{FF2B5EF4-FFF2-40B4-BE49-F238E27FC236}">
                <a16:creationId xmlns:a16="http://schemas.microsoft.com/office/drawing/2014/main" id="{22D86EEE-773E-465F-B846-9D8249A6DC17}"/>
              </a:ext>
            </a:extLst>
          </p:cNvPr>
          <p:cNvSpPr txBox="1"/>
          <p:nvPr/>
        </p:nvSpPr>
        <p:spPr>
          <a:xfrm>
            <a:off x="1495161" y="479329"/>
            <a:ext cx="12765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8,041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B32AA0D-923E-4E52-9939-3FFADDFD8712}"/>
              </a:ext>
            </a:extLst>
          </p:cNvPr>
          <p:cNvGrpSpPr/>
          <p:nvPr/>
        </p:nvGrpSpPr>
        <p:grpSpPr>
          <a:xfrm>
            <a:off x="8609072" y="1228703"/>
            <a:ext cx="3011627" cy="5057221"/>
            <a:chOff x="255525" y="372323"/>
            <a:chExt cx="2758874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148FF56F-3800-4ADE-A144-73A99672531D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FB11AD4-5546-41DA-AC9D-DB0FC6277112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1CEBFA9D-A39A-4553-B846-416C60F17390}"/>
              </a:ext>
            </a:extLst>
          </p:cNvPr>
          <p:cNvSpPr txBox="1"/>
          <p:nvPr/>
        </p:nvSpPr>
        <p:spPr>
          <a:xfrm>
            <a:off x="9734709" y="1316457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8,041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C298BF3-919D-4734-97E5-3E6761C305D5}"/>
              </a:ext>
            </a:extLst>
          </p:cNvPr>
          <p:cNvSpPr txBox="1"/>
          <p:nvPr/>
        </p:nvSpPr>
        <p:spPr>
          <a:xfrm>
            <a:off x="8910629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1: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4: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8: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807FF52-AF9A-486F-9C54-B7AB12357943}"/>
              </a:ext>
            </a:extLst>
          </p:cNvPr>
          <p:cNvSpPr txBox="1"/>
          <p:nvPr/>
        </p:nvSpPr>
        <p:spPr>
          <a:xfrm>
            <a:off x="10095110" y="2147925"/>
            <a:ext cx="656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26240EA-D395-41D7-AB03-21117ADB8996}"/>
              </a:ext>
            </a:extLst>
          </p:cNvPr>
          <p:cNvSpPr/>
          <p:nvPr/>
        </p:nvSpPr>
        <p:spPr>
          <a:xfrm>
            <a:off x="9608013" y="2152778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15650AC-8D3E-4FFC-860E-8C65DC1E079B}"/>
              </a:ext>
            </a:extLst>
          </p:cNvPr>
          <p:cNvSpPr txBox="1"/>
          <p:nvPr/>
        </p:nvSpPr>
        <p:spPr>
          <a:xfrm>
            <a:off x="9902821" y="3204553"/>
            <a:ext cx="889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82EF1615-D616-4BD4-9972-6CE3FDF55EEA}"/>
              </a:ext>
            </a:extLst>
          </p:cNvPr>
          <p:cNvSpPr/>
          <p:nvPr/>
        </p:nvSpPr>
        <p:spPr>
          <a:xfrm>
            <a:off x="9608013" y="3209406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D869C43-99FA-4574-A40E-761C61F1DA36}"/>
              </a:ext>
            </a:extLst>
          </p:cNvPr>
          <p:cNvSpPr txBox="1"/>
          <p:nvPr/>
        </p:nvSpPr>
        <p:spPr>
          <a:xfrm>
            <a:off x="9624465" y="4238657"/>
            <a:ext cx="1412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8000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6127359B-0F59-4469-87D8-2CAC7F0F4B6D}"/>
              </a:ext>
            </a:extLst>
          </p:cNvPr>
          <p:cNvSpPr/>
          <p:nvPr/>
        </p:nvSpPr>
        <p:spPr>
          <a:xfrm>
            <a:off x="9608013" y="4243510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EFD30F2-F1AE-42F3-8992-9B2B9BDEF06B}"/>
              </a:ext>
            </a:extLst>
          </p:cNvPr>
          <p:cNvGrpSpPr/>
          <p:nvPr/>
        </p:nvGrpSpPr>
        <p:grpSpPr>
          <a:xfrm>
            <a:off x="917051" y="1831123"/>
            <a:ext cx="892821" cy="428686"/>
            <a:chOff x="3143479" y="934501"/>
            <a:chExt cx="892821" cy="428686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7B42ECF1-8F5E-4685-8196-C2833592B2B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7F590D2-897C-485F-B544-181A63E14D96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46FE341-2B75-4200-98EF-D4D486D1FE6D}"/>
              </a:ext>
            </a:extLst>
          </p:cNvPr>
          <p:cNvGrpSpPr/>
          <p:nvPr/>
        </p:nvGrpSpPr>
        <p:grpSpPr>
          <a:xfrm>
            <a:off x="919307" y="2280004"/>
            <a:ext cx="892821" cy="428686"/>
            <a:chOff x="3143479" y="934501"/>
            <a:chExt cx="892821" cy="428686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FC7BDA68-C402-4545-9893-443EEFC6654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2812C4A-989D-4393-845A-EE474BC1911A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41DFF59-C93B-4BE4-AF29-F3FEE3DC1B9C}"/>
              </a:ext>
            </a:extLst>
          </p:cNvPr>
          <p:cNvGrpSpPr/>
          <p:nvPr/>
        </p:nvGrpSpPr>
        <p:grpSpPr>
          <a:xfrm>
            <a:off x="917107" y="2727566"/>
            <a:ext cx="892821" cy="428686"/>
            <a:chOff x="3143479" y="934501"/>
            <a:chExt cx="892821" cy="428686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B053343A-4BD9-4556-A54D-439139E730B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54752B7-8F7D-4BCA-B270-6C70C3F22E61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9AF1C79F-4807-47D9-8426-2204F1C070F7}"/>
              </a:ext>
            </a:extLst>
          </p:cNvPr>
          <p:cNvGrpSpPr/>
          <p:nvPr/>
        </p:nvGrpSpPr>
        <p:grpSpPr>
          <a:xfrm>
            <a:off x="916664" y="3176447"/>
            <a:ext cx="892821" cy="428686"/>
            <a:chOff x="3143479" y="934501"/>
            <a:chExt cx="892821" cy="428686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6628F557-8C79-4626-AF1F-FD2C625F583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F0833E1-6389-45BC-8C1A-5E0AC89FE63E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5D784BF-184F-415C-B995-44ABEAA67872}"/>
              </a:ext>
            </a:extLst>
          </p:cNvPr>
          <p:cNvGrpSpPr/>
          <p:nvPr/>
        </p:nvGrpSpPr>
        <p:grpSpPr>
          <a:xfrm>
            <a:off x="916766" y="3624102"/>
            <a:ext cx="892821" cy="428686"/>
            <a:chOff x="3143479" y="934501"/>
            <a:chExt cx="892821" cy="428686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C29C3F6D-B1A4-44C1-BEFF-D7AA5F22774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92D5B71B-DD5F-49BF-B1F9-B29371F56542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86D1F193-D558-4EAB-AF37-83BC5E72125F}"/>
              </a:ext>
            </a:extLst>
          </p:cNvPr>
          <p:cNvGrpSpPr/>
          <p:nvPr/>
        </p:nvGrpSpPr>
        <p:grpSpPr>
          <a:xfrm>
            <a:off x="916748" y="4071715"/>
            <a:ext cx="892821" cy="428686"/>
            <a:chOff x="3143479" y="934501"/>
            <a:chExt cx="892821" cy="428686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EB5EFBC9-011D-451C-A255-1F5520443E2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E709CF3-ED17-4FCB-9451-00D60C61BDBE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0321A7E-A10F-4A81-A5C0-ACC9FC51F673}"/>
              </a:ext>
            </a:extLst>
          </p:cNvPr>
          <p:cNvGrpSpPr/>
          <p:nvPr/>
        </p:nvGrpSpPr>
        <p:grpSpPr>
          <a:xfrm>
            <a:off x="919004" y="4520596"/>
            <a:ext cx="892821" cy="428686"/>
            <a:chOff x="3143479" y="934501"/>
            <a:chExt cx="892821" cy="428686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05C2E077-07CA-44FD-8870-8A1BCE99D98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2D39A273-EC86-4409-A1AD-5C07A60833A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9C2E6D8-9619-40B7-A1C0-BEB7E90CE917}"/>
              </a:ext>
            </a:extLst>
          </p:cNvPr>
          <p:cNvGrpSpPr/>
          <p:nvPr/>
        </p:nvGrpSpPr>
        <p:grpSpPr>
          <a:xfrm>
            <a:off x="916804" y="4968158"/>
            <a:ext cx="892821" cy="428686"/>
            <a:chOff x="3143479" y="934501"/>
            <a:chExt cx="892821" cy="428686"/>
          </a:xfrm>
        </p:grpSpPr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2665D8A3-DB81-4B63-84FF-DD5D4B1367F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31D64BD6-8AB9-40A0-9DC6-242BD730A1DD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6FEE5CF-33FB-4AF5-9F03-8F02CC16DAF6}"/>
              </a:ext>
            </a:extLst>
          </p:cNvPr>
          <p:cNvGrpSpPr/>
          <p:nvPr/>
        </p:nvGrpSpPr>
        <p:grpSpPr>
          <a:xfrm>
            <a:off x="3131853" y="1831123"/>
            <a:ext cx="492471" cy="428686"/>
            <a:chOff x="1333467" y="934501"/>
            <a:chExt cx="492471" cy="428686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3E5CF39E-5A5A-4310-A5C0-D2DE7B48A2F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F330868-6617-4A88-A4DD-EC22487C29E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0C6B4713-045E-44C6-B1D8-90EF5F73D02D}"/>
              </a:ext>
            </a:extLst>
          </p:cNvPr>
          <p:cNvGrpSpPr/>
          <p:nvPr/>
        </p:nvGrpSpPr>
        <p:grpSpPr>
          <a:xfrm>
            <a:off x="3126041" y="2280562"/>
            <a:ext cx="492471" cy="428686"/>
            <a:chOff x="1333467" y="934501"/>
            <a:chExt cx="492471" cy="428686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3AEC26AF-0799-4F02-818F-F36544CD12C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DBCF8445-C418-498A-A60E-3BA64D7FCE6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041F85BB-63A2-44F8-AB4B-BD98BAC0A56D}"/>
              </a:ext>
            </a:extLst>
          </p:cNvPr>
          <p:cNvGrpSpPr/>
          <p:nvPr/>
        </p:nvGrpSpPr>
        <p:grpSpPr>
          <a:xfrm>
            <a:off x="3133377" y="2725799"/>
            <a:ext cx="492471" cy="428686"/>
            <a:chOff x="1333467" y="934501"/>
            <a:chExt cx="492471" cy="428686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1B537ED8-853E-4B53-BBF1-62861C7BBB3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A30816C1-1EC5-4093-AFC3-972B11A495A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E2D5474D-A07D-4E3E-B204-0D90066AB796}"/>
              </a:ext>
            </a:extLst>
          </p:cNvPr>
          <p:cNvGrpSpPr/>
          <p:nvPr/>
        </p:nvGrpSpPr>
        <p:grpSpPr>
          <a:xfrm>
            <a:off x="3127565" y="3175238"/>
            <a:ext cx="492471" cy="428686"/>
            <a:chOff x="1333467" y="934501"/>
            <a:chExt cx="492471" cy="428686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5E76E9EF-77EC-4D8E-BD83-3DBBAEADB56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F12F282F-41B5-4B5E-AD4F-CCD9C52144E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3E120DE8-BCD6-4A56-A937-5854FE2F0B99}"/>
              </a:ext>
            </a:extLst>
          </p:cNvPr>
          <p:cNvGrpSpPr/>
          <p:nvPr/>
        </p:nvGrpSpPr>
        <p:grpSpPr>
          <a:xfrm>
            <a:off x="4049906" y="1838266"/>
            <a:ext cx="446399" cy="428686"/>
            <a:chOff x="463698" y="934501"/>
            <a:chExt cx="446399" cy="428686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94284581-3A48-4D0A-928B-7180E8AFAAB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7E2EF27-F4AF-4A57-BEE4-5F603C0FC9C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760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6A82D16-D318-4C2A-AB94-4A27DBDE12B4}"/>
              </a:ext>
            </a:extLst>
          </p:cNvPr>
          <p:cNvSpPr/>
          <p:nvPr/>
        </p:nvSpPr>
        <p:spPr>
          <a:xfrm>
            <a:off x="477225" y="494035"/>
            <a:ext cx="5629294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value of each digit: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265441" y="1228703"/>
            <a:ext cx="3011627" cy="5057221"/>
            <a:chOff x="255525" y="372323"/>
            <a:chExt cx="2758874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391078" y="1316457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7,638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566998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7: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6: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3: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783C811-71C3-4A72-8960-F73FE4FA121C}"/>
              </a:ext>
            </a:extLst>
          </p:cNvPr>
          <p:cNvSpPr txBox="1"/>
          <p:nvPr/>
        </p:nvSpPr>
        <p:spPr>
          <a:xfrm>
            <a:off x="1751479" y="2147925"/>
            <a:ext cx="656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F7EF7A7-5942-4829-AAD1-F327CEDFD6CD}"/>
              </a:ext>
            </a:extLst>
          </p:cNvPr>
          <p:cNvSpPr/>
          <p:nvPr/>
        </p:nvSpPr>
        <p:spPr>
          <a:xfrm>
            <a:off x="1264382" y="2152778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69B03C1-63EC-4C65-82B5-7FD893CA75F2}"/>
              </a:ext>
            </a:extLst>
          </p:cNvPr>
          <p:cNvSpPr txBox="1"/>
          <p:nvPr/>
        </p:nvSpPr>
        <p:spPr>
          <a:xfrm>
            <a:off x="1285546" y="3204553"/>
            <a:ext cx="1412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7000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E6FA40F-DCF6-47ED-868D-A1C27154E9F5}"/>
              </a:ext>
            </a:extLst>
          </p:cNvPr>
          <p:cNvSpPr/>
          <p:nvPr/>
        </p:nvSpPr>
        <p:spPr>
          <a:xfrm>
            <a:off x="1264382" y="3209406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31C7CA2-F651-4258-8624-1BF7783B248D}"/>
              </a:ext>
            </a:extLst>
          </p:cNvPr>
          <p:cNvSpPr txBox="1"/>
          <p:nvPr/>
        </p:nvSpPr>
        <p:spPr>
          <a:xfrm>
            <a:off x="1437624" y="4238657"/>
            <a:ext cx="1145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600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AC129F9-6C3E-4950-A9C9-D5E095679241}"/>
              </a:ext>
            </a:extLst>
          </p:cNvPr>
          <p:cNvSpPr/>
          <p:nvPr/>
        </p:nvSpPr>
        <p:spPr>
          <a:xfrm>
            <a:off x="1264382" y="4243510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8797F28-287F-4BC7-9A7B-9D72CBB6EC29}"/>
              </a:ext>
            </a:extLst>
          </p:cNvPr>
          <p:cNvSpPr txBox="1"/>
          <p:nvPr/>
        </p:nvSpPr>
        <p:spPr>
          <a:xfrm>
            <a:off x="1556048" y="5295285"/>
            <a:ext cx="899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61120D9-2EE0-4120-BFBC-4A14341AB363}"/>
              </a:ext>
            </a:extLst>
          </p:cNvPr>
          <p:cNvSpPr/>
          <p:nvPr/>
        </p:nvSpPr>
        <p:spPr>
          <a:xfrm>
            <a:off x="1264382" y="5300138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5910E1F-E2E2-4245-A63F-FD4EA12F5B68}"/>
              </a:ext>
            </a:extLst>
          </p:cNvPr>
          <p:cNvGrpSpPr/>
          <p:nvPr/>
        </p:nvGrpSpPr>
        <p:grpSpPr>
          <a:xfrm>
            <a:off x="4234448" y="1228703"/>
            <a:ext cx="3011627" cy="5057221"/>
            <a:chOff x="255525" y="372323"/>
            <a:chExt cx="2758874" cy="1134018"/>
          </a:xfrm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2CFB6D6E-EAFE-48DF-89E3-E2847501A94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A824475-C066-40DE-AE35-41A6528A9524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4F7CB4A9-239B-4DA2-BB40-52A698BFC721}"/>
              </a:ext>
            </a:extLst>
          </p:cNvPr>
          <p:cNvSpPr txBox="1"/>
          <p:nvPr/>
        </p:nvSpPr>
        <p:spPr>
          <a:xfrm>
            <a:off x="5360085" y="1316457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8,105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6897E8D-5680-4519-8847-6E12E59AFA15}"/>
              </a:ext>
            </a:extLst>
          </p:cNvPr>
          <p:cNvSpPr txBox="1"/>
          <p:nvPr/>
        </p:nvSpPr>
        <p:spPr>
          <a:xfrm>
            <a:off x="4536005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1: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8: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5: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2123823-5A14-4D1B-A45E-800F6F27DF8F}"/>
              </a:ext>
            </a:extLst>
          </p:cNvPr>
          <p:cNvSpPr txBox="1"/>
          <p:nvPr/>
        </p:nvSpPr>
        <p:spPr>
          <a:xfrm>
            <a:off x="5397758" y="2147925"/>
            <a:ext cx="1150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84E46EB-4BC0-4D76-8D3D-83B04F26C496}"/>
              </a:ext>
            </a:extLst>
          </p:cNvPr>
          <p:cNvSpPr/>
          <p:nvPr/>
        </p:nvSpPr>
        <p:spPr>
          <a:xfrm>
            <a:off x="5233389" y="2152778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80BDE60-E012-4BF6-802B-C54FE09BA496}"/>
              </a:ext>
            </a:extLst>
          </p:cNvPr>
          <p:cNvSpPr txBox="1"/>
          <p:nvPr/>
        </p:nvSpPr>
        <p:spPr>
          <a:xfrm>
            <a:off x="5245810" y="3204553"/>
            <a:ext cx="1547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8000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D1A1CA9-69CB-4892-8617-C7676E551179}"/>
              </a:ext>
            </a:extLst>
          </p:cNvPr>
          <p:cNvSpPr/>
          <p:nvPr/>
        </p:nvSpPr>
        <p:spPr>
          <a:xfrm>
            <a:off x="5233389" y="3209406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D779AC5-0AB8-4E48-9325-EDCD5D653725}"/>
              </a:ext>
            </a:extLst>
          </p:cNvPr>
          <p:cNvSpPr txBox="1"/>
          <p:nvPr/>
        </p:nvSpPr>
        <p:spPr>
          <a:xfrm>
            <a:off x="5720486" y="4238657"/>
            <a:ext cx="656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908D6BA-6ABD-46EC-9B21-7E79D454145A}"/>
              </a:ext>
            </a:extLst>
          </p:cNvPr>
          <p:cNvSpPr/>
          <p:nvPr/>
        </p:nvSpPr>
        <p:spPr>
          <a:xfrm>
            <a:off x="5233389" y="4243510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209EC6A-B3FF-4403-8A3D-C9D584FD5485}"/>
              </a:ext>
            </a:extLst>
          </p:cNvPr>
          <p:cNvGrpSpPr/>
          <p:nvPr/>
        </p:nvGrpSpPr>
        <p:grpSpPr>
          <a:xfrm>
            <a:off x="8219332" y="1228703"/>
            <a:ext cx="3011627" cy="5057221"/>
            <a:chOff x="255525" y="372323"/>
            <a:chExt cx="2758874" cy="1134018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DCB0E031-2C24-41E8-8354-69CB9CB34623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2A57090-0A4D-4F2C-A204-557098F32344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5DC996E7-F5C7-40B7-9C87-84CB4D712CDB}"/>
              </a:ext>
            </a:extLst>
          </p:cNvPr>
          <p:cNvSpPr txBox="1"/>
          <p:nvPr/>
        </p:nvSpPr>
        <p:spPr>
          <a:xfrm>
            <a:off x="9344969" y="1316457"/>
            <a:ext cx="1218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6,023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98A6D61-BC51-442E-BE1A-BA53D9E94F76}"/>
              </a:ext>
            </a:extLst>
          </p:cNvPr>
          <p:cNvSpPr txBox="1"/>
          <p:nvPr/>
        </p:nvSpPr>
        <p:spPr>
          <a:xfrm>
            <a:off x="8520889" y="2084604"/>
            <a:ext cx="248929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2: 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6:</a:t>
            </a:r>
          </a:p>
          <a:p>
            <a:endParaRPr lang="en-GB" sz="35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2E8C4E8-982C-43F0-BEF9-7CE38284286C}"/>
              </a:ext>
            </a:extLst>
          </p:cNvPr>
          <p:cNvSpPr txBox="1"/>
          <p:nvPr/>
        </p:nvSpPr>
        <p:spPr>
          <a:xfrm>
            <a:off x="9705370" y="2147925"/>
            <a:ext cx="656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65BAA288-9A55-46B6-A706-CD4DB02A635C}"/>
              </a:ext>
            </a:extLst>
          </p:cNvPr>
          <p:cNvSpPr/>
          <p:nvPr/>
        </p:nvSpPr>
        <p:spPr>
          <a:xfrm>
            <a:off x="9218273" y="2152778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5A6A4BE-DA26-4650-B522-C006D9848063}"/>
              </a:ext>
            </a:extLst>
          </p:cNvPr>
          <p:cNvSpPr txBox="1"/>
          <p:nvPr/>
        </p:nvSpPr>
        <p:spPr>
          <a:xfrm>
            <a:off x="9513081" y="3204553"/>
            <a:ext cx="889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A6F0CC1-2AC9-41F6-B9B0-8C3F04F0E753}"/>
              </a:ext>
            </a:extLst>
          </p:cNvPr>
          <p:cNvSpPr/>
          <p:nvPr/>
        </p:nvSpPr>
        <p:spPr>
          <a:xfrm>
            <a:off x="9218273" y="3209406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138FA10-16D0-41E1-BCAE-3153FB1F03E1}"/>
              </a:ext>
            </a:extLst>
          </p:cNvPr>
          <p:cNvSpPr txBox="1"/>
          <p:nvPr/>
        </p:nvSpPr>
        <p:spPr>
          <a:xfrm>
            <a:off x="9234725" y="4238657"/>
            <a:ext cx="1412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6000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22F4E664-12B5-4BDE-AF78-DA649399DCF0}"/>
              </a:ext>
            </a:extLst>
          </p:cNvPr>
          <p:cNvSpPr/>
          <p:nvPr/>
        </p:nvSpPr>
        <p:spPr>
          <a:xfrm>
            <a:off x="9218273" y="4243510"/>
            <a:ext cx="141914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C88A2DB-F151-4A68-8C81-D0C03384A51B}"/>
              </a:ext>
            </a:extLst>
          </p:cNvPr>
          <p:cNvSpPr/>
          <p:nvPr/>
        </p:nvSpPr>
        <p:spPr>
          <a:xfrm>
            <a:off x="1477335" y="122870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EDEA18DB-C5DF-44AF-8FA5-6894ADAB58B1}"/>
              </a:ext>
            </a:extLst>
          </p:cNvPr>
          <p:cNvSpPr/>
          <p:nvPr/>
        </p:nvSpPr>
        <p:spPr>
          <a:xfrm>
            <a:off x="1795971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0184AC9A-52E3-455A-B979-CEC5CD3E1502}"/>
              </a:ext>
            </a:extLst>
          </p:cNvPr>
          <p:cNvSpPr/>
          <p:nvPr/>
        </p:nvSpPr>
        <p:spPr>
          <a:xfrm>
            <a:off x="2026630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CFA49FB5-26B5-4452-BFDA-FFB88595CC76}"/>
              </a:ext>
            </a:extLst>
          </p:cNvPr>
          <p:cNvSpPr/>
          <p:nvPr/>
        </p:nvSpPr>
        <p:spPr>
          <a:xfrm>
            <a:off x="2257186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64DFBBF8-A965-4D0A-801A-C2595646A02A}"/>
              </a:ext>
            </a:extLst>
          </p:cNvPr>
          <p:cNvSpPr/>
          <p:nvPr/>
        </p:nvSpPr>
        <p:spPr>
          <a:xfrm>
            <a:off x="5449532" y="123004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3A0C8ABA-5FB9-4A0E-B797-79F41269AACF}"/>
              </a:ext>
            </a:extLst>
          </p:cNvPr>
          <p:cNvSpPr/>
          <p:nvPr/>
        </p:nvSpPr>
        <p:spPr>
          <a:xfrm>
            <a:off x="5768168" y="122948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517959E8-551F-4455-A686-C22711750B2E}"/>
              </a:ext>
            </a:extLst>
          </p:cNvPr>
          <p:cNvSpPr/>
          <p:nvPr/>
        </p:nvSpPr>
        <p:spPr>
          <a:xfrm>
            <a:off x="6229383" y="122948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DD30F18-94ED-4FE5-8D72-C0028AB9CAD3}"/>
              </a:ext>
            </a:extLst>
          </p:cNvPr>
          <p:cNvSpPr/>
          <p:nvPr/>
        </p:nvSpPr>
        <p:spPr>
          <a:xfrm>
            <a:off x="9435836" y="122946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F76E433-F760-461A-9ACC-2A0C33A8A187}"/>
              </a:ext>
            </a:extLst>
          </p:cNvPr>
          <p:cNvSpPr/>
          <p:nvPr/>
        </p:nvSpPr>
        <p:spPr>
          <a:xfrm>
            <a:off x="9985131" y="122889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EB5A4301-2540-4582-98B7-14B190D0FC84}"/>
              </a:ext>
            </a:extLst>
          </p:cNvPr>
          <p:cNvSpPr/>
          <p:nvPr/>
        </p:nvSpPr>
        <p:spPr>
          <a:xfrm>
            <a:off x="10215687" y="122889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73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9" grpId="0"/>
      <p:bldP spid="91" grpId="0"/>
      <p:bldP spid="93" grpId="0"/>
      <p:bldP spid="100" grpId="0"/>
      <p:bldP spid="102" grpId="0"/>
      <p:bldP spid="104" grpId="0"/>
      <p:bldP spid="113" grpId="0"/>
      <p:bldP spid="115" grpId="0"/>
      <p:bldP spid="117" grpId="0"/>
      <p:bldP spid="106" grpId="0" animBg="1"/>
      <p:bldP spid="106" grpId="1" animBg="1"/>
      <p:bldP spid="107" grpId="0" animBg="1"/>
      <p:bldP spid="107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4" grpId="0" animBg="1"/>
      <p:bldP spid="124" grpId="1" animBg="1"/>
      <p:bldP spid="125" grpId="0" animBg="1"/>
      <p:bldP spid="125" grpId="1" animBg="1"/>
      <p:bldP spid="127" grpId="0" animBg="1"/>
      <p:bldP spid="127" grpId="1" animBg="1"/>
      <p:bldP spid="128" grpId="0" animBg="1"/>
      <p:bldP spid="128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0E042-66F9-4831-8206-F014DE0E2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6 Partition four-digit numbers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AC675-81DD-4773-A379-FA6C89595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3912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62F16FCE-5951-4147-924D-F9B5DFCA9BA4}"/>
              </a:ext>
            </a:extLst>
          </p:cNvPr>
          <p:cNvSpPr/>
          <p:nvPr/>
        </p:nvSpPr>
        <p:spPr>
          <a:xfrm>
            <a:off x="461187" y="497181"/>
            <a:ext cx="5660735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Partition the numbers below: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41FDD77-D75F-4D33-8A7D-E5791F4B3E50}"/>
              </a:ext>
            </a:extLst>
          </p:cNvPr>
          <p:cNvGrpSpPr/>
          <p:nvPr/>
        </p:nvGrpSpPr>
        <p:grpSpPr>
          <a:xfrm>
            <a:off x="461188" y="1413286"/>
            <a:ext cx="8927612" cy="817087"/>
            <a:chOff x="255525" y="372323"/>
            <a:chExt cx="9642396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B86E6AD1-E4C9-4E76-B5A0-722A0D70DFF6}"/>
                </a:ext>
              </a:extLst>
            </p:cNvPr>
            <p:cNvSpPr/>
            <p:nvPr/>
          </p:nvSpPr>
          <p:spPr>
            <a:xfrm>
              <a:off x="255525" y="372323"/>
              <a:ext cx="964239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3B02BC-6704-40E4-8CD2-A189D8BF7F83}"/>
                </a:ext>
              </a:extLst>
            </p:cNvPr>
            <p:cNvSpPr txBox="1"/>
            <p:nvPr/>
          </p:nvSpPr>
          <p:spPr>
            <a:xfrm>
              <a:off x="308453" y="485388"/>
              <a:ext cx="9390111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5,371 =                +                +                + </a:t>
              </a:r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EB4C3525-8597-4DE7-998C-DEA602F0A3B1}"/>
              </a:ext>
            </a:extLst>
          </p:cNvPr>
          <p:cNvSpPr/>
          <p:nvPr/>
        </p:nvSpPr>
        <p:spPr>
          <a:xfrm>
            <a:off x="2070721" y="1536300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5D09A45-DD07-4F59-9F93-39E738765947}"/>
              </a:ext>
            </a:extLst>
          </p:cNvPr>
          <p:cNvSpPr txBox="1"/>
          <p:nvPr/>
        </p:nvSpPr>
        <p:spPr>
          <a:xfrm>
            <a:off x="2066977" y="1527361"/>
            <a:ext cx="147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6458501-7DF8-4D1B-A27D-DBE9A515673B}"/>
              </a:ext>
            </a:extLst>
          </p:cNvPr>
          <p:cNvSpPr/>
          <p:nvPr/>
        </p:nvSpPr>
        <p:spPr>
          <a:xfrm>
            <a:off x="3962239" y="1535715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18FCCB9-4D10-4136-AA43-42C2C58F4675}"/>
              </a:ext>
            </a:extLst>
          </p:cNvPr>
          <p:cNvSpPr txBox="1"/>
          <p:nvPr/>
        </p:nvSpPr>
        <p:spPr>
          <a:xfrm>
            <a:off x="4085298" y="1526776"/>
            <a:ext cx="112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D3A6D53-D752-43C8-9753-EDA0BC45A5CE}"/>
              </a:ext>
            </a:extLst>
          </p:cNvPr>
          <p:cNvSpPr/>
          <p:nvPr/>
        </p:nvSpPr>
        <p:spPr>
          <a:xfrm>
            <a:off x="5829998" y="1535422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2149594-95F2-48D6-9EF8-CA8A27A34D95}"/>
              </a:ext>
            </a:extLst>
          </p:cNvPr>
          <p:cNvSpPr txBox="1"/>
          <p:nvPr/>
        </p:nvSpPr>
        <p:spPr>
          <a:xfrm>
            <a:off x="6124354" y="1526483"/>
            <a:ext cx="901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6110265-450E-45B1-9F3D-AD7930914EB5}"/>
              </a:ext>
            </a:extLst>
          </p:cNvPr>
          <p:cNvSpPr/>
          <p:nvPr/>
        </p:nvSpPr>
        <p:spPr>
          <a:xfrm>
            <a:off x="7745279" y="1532816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9D7A68F-3F0B-4679-9A9D-C39AFBCC221E}"/>
              </a:ext>
            </a:extLst>
          </p:cNvPr>
          <p:cNvSpPr txBox="1"/>
          <p:nvPr/>
        </p:nvSpPr>
        <p:spPr>
          <a:xfrm>
            <a:off x="8191679" y="1523877"/>
            <a:ext cx="749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8CB3464-E657-44E2-B573-D9B2838CDC36}"/>
              </a:ext>
            </a:extLst>
          </p:cNvPr>
          <p:cNvGrpSpPr/>
          <p:nvPr/>
        </p:nvGrpSpPr>
        <p:grpSpPr>
          <a:xfrm>
            <a:off x="461188" y="2763190"/>
            <a:ext cx="8927612" cy="817087"/>
            <a:chOff x="255525" y="372323"/>
            <a:chExt cx="9642396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212DD55B-0756-4EA9-9833-AAE4CCB425E7}"/>
                </a:ext>
              </a:extLst>
            </p:cNvPr>
            <p:cNvSpPr/>
            <p:nvPr/>
          </p:nvSpPr>
          <p:spPr>
            <a:xfrm>
              <a:off x="255525" y="372323"/>
              <a:ext cx="964239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42A13FFA-6403-432D-B4C7-C1CB44F790EE}"/>
                </a:ext>
              </a:extLst>
            </p:cNvPr>
            <p:cNvSpPr txBox="1"/>
            <p:nvPr/>
          </p:nvSpPr>
          <p:spPr>
            <a:xfrm>
              <a:off x="308453" y="485388"/>
              <a:ext cx="9390111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1,735 =                +                +                + </a:t>
              </a:r>
            </a:p>
          </p:txBody>
        </p:sp>
      </p:grp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6F14EF1-73CD-4AF3-9B1E-E0C4E4C62926}"/>
              </a:ext>
            </a:extLst>
          </p:cNvPr>
          <p:cNvSpPr/>
          <p:nvPr/>
        </p:nvSpPr>
        <p:spPr>
          <a:xfrm>
            <a:off x="2070721" y="2886204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2E655E2-C942-40B4-A5A7-B2A6335F68FB}"/>
              </a:ext>
            </a:extLst>
          </p:cNvPr>
          <p:cNvSpPr txBox="1"/>
          <p:nvPr/>
        </p:nvSpPr>
        <p:spPr>
          <a:xfrm>
            <a:off x="2066977" y="2877265"/>
            <a:ext cx="147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1000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7BB724E7-CC87-4A6F-834E-E71D51C17518}"/>
              </a:ext>
            </a:extLst>
          </p:cNvPr>
          <p:cNvSpPr/>
          <p:nvPr/>
        </p:nvSpPr>
        <p:spPr>
          <a:xfrm>
            <a:off x="3962239" y="2885619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F62786B-BF7F-4CA5-8BD2-E8DC1102F826}"/>
              </a:ext>
            </a:extLst>
          </p:cNvPr>
          <p:cNvSpPr txBox="1"/>
          <p:nvPr/>
        </p:nvSpPr>
        <p:spPr>
          <a:xfrm>
            <a:off x="4122696" y="2876680"/>
            <a:ext cx="1141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2902AB50-F2D8-4C05-9537-0228503ED4BC}"/>
              </a:ext>
            </a:extLst>
          </p:cNvPr>
          <p:cNvSpPr/>
          <p:nvPr/>
        </p:nvSpPr>
        <p:spPr>
          <a:xfrm>
            <a:off x="5829998" y="2885326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316A1DA-0BAF-495A-8915-E6F8B6E060CB}"/>
              </a:ext>
            </a:extLst>
          </p:cNvPr>
          <p:cNvSpPr txBox="1"/>
          <p:nvPr/>
        </p:nvSpPr>
        <p:spPr>
          <a:xfrm>
            <a:off x="6124354" y="2876387"/>
            <a:ext cx="901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39C0673-CCA9-47B6-B63F-4D504E29AEAA}"/>
              </a:ext>
            </a:extLst>
          </p:cNvPr>
          <p:cNvSpPr/>
          <p:nvPr/>
        </p:nvSpPr>
        <p:spPr>
          <a:xfrm>
            <a:off x="7745279" y="2882720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B9C749F-A540-48EC-BC2A-806993B512B0}"/>
              </a:ext>
            </a:extLst>
          </p:cNvPr>
          <p:cNvSpPr txBox="1"/>
          <p:nvPr/>
        </p:nvSpPr>
        <p:spPr>
          <a:xfrm>
            <a:off x="8191679" y="2873781"/>
            <a:ext cx="749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E84104B-C318-4EF9-960A-D4E664187D7D}"/>
              </a:ext>
            </a:extLst>
          </p:cNvPr>
          <p:cNvGrpSpPr/>
          <p:nvPr/>
        </p:nvGrpSpPr>
        <p:grpSpPr>
          <a:xfrm>
            <a:off x="461188" y="4091686"/>
            <a:ext cx="7017213" cy="817087"/>
            <a:chOff x="255525" y="372323"/>
            <a:chExt cx="7579042" cy="1134018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836A64FB-8F65-4B80-BBB5-38DB1D5CD229}"/>
                </a:ext>
              </a:extLst>
            </p:cNvPr>
            <p:cNvSpPr/>
            <p:nvPr/>
          </p:nvSpPr>
          <p:spPr>
            <a:xfrm>
              <a:off x="255525" y="372323"/>
              <a:ext cx="75603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4C9659E-B99B-45B6-8C11-6EE74CE83763}"/>
                </a:ext>
              </a:extLst>
            </p:cNvPr>
            <p:cNvSpPr txBox="1"/>
            <p:nvPr/>
          </p:nvSpPr>
          <p:spPr>
            <a:xfrm>
              <a:off x="308452" y="485388"/>
              <a:ext cx="752611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3,035 =                +                +                 </a:t>
              </a:r>
            </a:p>
          </p:txBody>
        </p:sp>
      </p:grp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312666A-7BAC-4EA4-B341-6B771A3CC457}"/>
              </a:ext>
            </a:extLst>
          </p:cNvPr>
          <p:cNvSpPr/>
          <p:nvPr/>
        </p:nvSpPr>
        <p:spPr>
          <a:xfrm>
            <a:off x="2070721" y="4214700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7D3D096D-DBC4-4294-9DFB-6EE5AE060CD1}"/>
              </a:ext>
            </a:extLst>
          </p:cNvPr>
          <p:cNvSpPr txBox="1"/>
          <p:nvPr/>
        </p:nvSpPr>
        <p:spPr>
          <a:xfrm>
            <a:off x="2066977" y="4205761"/>
            <a:ext cx="147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3000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8BE48AC4-001F-4376-9726-CA681DB64F9D}"/>
              </a:ext>
            </a:extLst>
          </p:cNvPr>
          <p:cNvSpPr/>
          <p:nvPr/>
        </p:nvSpPr>
        <p:spPr>
          <a:xfrm>
            <a:off x="3962239" y="4214115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F31B2382-F887-4601-8658-5EEA9F8CBEE6}"/>
              </a:ext>
            </a:extLst>
          </p:cNvPr>
          <p:cNvSpPr txBox="1"/>
          <p:nvPr/>
        </p:nvSpPr>
        <p:spPr>
          <a:xfrm>
            <a:off x="4237456" y="4205176"/>
            <a:ext cx="887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131C1F4-FB62-4867-8762-32E2B5B587A1}"/>
              </a:ext>
            </a:extLst>
          </p:cNvPr>
          <p:cNvSpPr/>
          <p:nvPr/>
        </p:nvSpPr>
        <p:spPr>
          <a:xfrm>
            <a:off x="5829998" y="4213822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B4B90EA5-D2DC-490D-B31E-F30572C5510B}"/>
              </a:ext>
            </a:extLst>
          </p:cNvPr>
          <p:cNvSpPr txBox="1"/>
          <p:nvPr/>
        </p:nvSpPr>
        <p:spPr>
          <a:xfrm>
            <a:off x="6313005" y="4204883"/>
            <a:ext cx="712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0C0DFD8-99D8-425F-AF3C-A992387FC0F5}"/>
              </a:ext>
            </a:extLst>
          </p:cNvPr>
          <p:cNvGrpSpPr/>
          <p:nvPr/>
        </p:nvGrpSpPr>
        <p:grpSpPr>
          <a:xfrm>
            <a:off x="461188" y="5432180"/>
            <a:ext cx="7017213" cy="817087"/>
            <a:chOff x="255525" y="372323"/>
            <a:chExt cx="7579042" cy="1134018"/>
          </a:xfrm>
        </p:grpSpPr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3E467F23-C82D-44C9-A42C-97E3E2B0D8E7}"/>
                </a:ext>
              </a:extLst>
            </p:cNvPr>
            <p:cNvSpPr/>
            <p:nvPr/>
          </p:nvSpPr>
          <p:spPr>
            <a:xfrm>
              <a:off x="255525" y="372323"/>
              <a:ext cx="75603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39632602-E435-4DAC-A789-D48D2B162CF2}"/>
                </a:ext>
              </a:extLst>
            </p:cNvPr>
            <p:cNvSpPr txBox="1"/>
            <p:nvPr/>
          </p:nvSpPr>
          <p:spPr>
            <a:xfrm>
              <a:off x="308452" y="485388"/>
              <a:ext cx="752611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8,808 =                +                +                 </a:t>
              </a:r>
            </a:p>
          </p:txBody>
        </p: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B28E59E-6131-42BB-9EA9-F1E7174E2EC7}"/>
              </a:ext>
            </a:extLst>
          </p:cNvPr>
          <p:cNvSpPr/>
          <p:nvPr/>
        </p:nvSpPr>
        <p:spPr>
          <a:xfrm>
            <a:off x="2070721" y="5555194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25378BF9-DD14-4C36-83C2-C1C5935B6314}"/>
              </a:ext>
            </a:extLst>
          </p:cNvPr>
          <p:cNvSpPr txBox="1"/>
          <p:nvPr/>
        </p:nvSpPr>
        <p:spPr>
          <a:xfrm>
            <a:off x="2066977" y="5546255"/>
            <a:ext cx="147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8000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CA03297E-763A-4FE3-8535-7369120638FA}"/>
              </a:ext>
            </a:extLst>
          </p:cNvPr>
          <p:cNvSpPr/>
          <p:nvPr/>
        </p:nvSpPr>
        <p:spPr>
          <a:xfrm>
            <a:off x="3962239" y="5554609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FC1CBE0-EEA7-4E0F-A242-16D7AD1FDD08}"/>
              </a:ext>
            </a:extLst>
          </p:cNvPr>
          <p:cNvSpPr txBox="1"/>
          <p:nvPr/>
        </p:nvSpPr>
        <p:spPr>
          <a:xfrm>
            <a:off x="4104514" y="5545670"/>
            <a:ext cx="12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800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19B0C37F-BD83-49C1-A25C-4C20694749EE}"/>
              </a:ext>
            </a:extLst>
          </p:cNvPr>
          <p:cNvSpPr/>
          <p:nvPr/>
        </p:nvSpPr>
        <p:spPr>
          <a:xfrm>
            <a:off x="5829998" y="5554316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D12F72B3-4621-42B1-83B1-D253A366D5E3}"/>
              </a:ext>
            </a:extLst>
          </p:cNvPr>
          <p:cNvSpPr txBox="1"/>
          <p:nvPr/>
        </p:nvSpPr>
        <p:spPr>
          <a:xfrm>
            <a:off x="6313005" y="5545377"/>
            <a:ext cx="712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95491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8" grpId="0"/>
      <p:bldP spid="90" grpId="0"/>
      <p:bldP spid="108" grpId="0"/>
      <p:bldP spid="120" grpId="0"/>
      <p:bldP spid="122" grpId="0"/>
      <p:bldP spid="124" grpId="0"/>
      <p:bldP spid="126" grpId="0"/>
      <p:bldP spid="131" grpId="0"/>
      <p:bldP spid="133" grpId="0"/>
      <p:bldP spid="135" grpId="0"/>
      <p:bldP spid="153" grpId="0"/>
      <p:bldP spid="155" grpId="0"/>
      <p:bldP spid="15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41FDD77-D75F-4D33-8A7D-E5791F4B3E50}"/>
              </a:ext>
            </a:extLst>
          </p:cNvPr>
          <p:cNvGrpSpPr/>
          <p:nvPr/>
        </p:nvGrpSpPr>
        <p:grpSpPr>
          <a:xfrm>
            <a:off x="461188" y="306401"/>
            <a:ext cx="8927612" cy="817087"/>
            <a:chOff x="255525" y="372323"/>
            <a:chExt cx="9642396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B86E6AD1-E4C9-4E76-B5A0-722A0D70DFF6}"/>
                </a:ext>
              </a:extLst>
            </p:cNvPr>
            <p:cNvSpPr/>
            <p:nvPr/>
          </p:nvSpPr>
          <p:spPr>
            <a:xfrm>
              <a:off x="255525" y="372323"/>
              <a:ext cx="964239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3B02BC-6704-40E4-8CD2-A189D8BF7F83}"/>
                </a:ext>
              </a:extLst>
            </p:cNvPr>
            <p:cNvSpPr txBox="1"/>
            <p:nvPr/>
          </p:nvSpPr>
          <p:spPr>
            <a:xfrm>
              <a:off x="308453" y="485388"/>
              <a:ext cx="9390111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5,371 =                +                +                + </a:t>
              </a:r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EB4C3525-8597-4DE7-998C-DEA602F0A3B1}"/>
              </a:ext>
            </a:extLst>
          </p:cNvPr>
          <p:cNvSpPr/>
          <p:nvPr/>
        </p:nvSpPr>
        <p:spPr>
          <a:xfrm>
            <a:off x="2070721" y="429415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5D09A45-DD07-4F59-9F93-39E738765947}"/>
              </a:ext>
            </a:extLst>
          </p:cNvPr>
          <p:cNvSpPr txBox="1"/>
          <p:nvPr/>
        </p:nvSpPr>
        <p:spPr>
          <a:xfrm>
            <a:off x="2066977" y="420476"/>
            <a:ext cx="147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6458501-7DF8-4D1B-A27D-DBE9A515673B}"/>
              </a:ext>
            </a:extLst>
          </p:cNvPr>
          <p:cNvSpPr/>
          <p:nvPr/>
        </p:nvSpPr>
        <p:spPr>
          <a:xfrm>
            <a:off x="3962239" y="428830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18FCCB9-4D10-4136-AA43-42C2C58F4675}"/>
              </a:ext>
            </a:extLst>
          </p:cNvPr>
          <p:cNvSpPr txBox="1"/>
          <p:nvPr/>
        </p:nvSpPr>
        <p:spPr>
          <a:xfrm>
            <a:off x="4085298" y="419891"/>
            <a:ext cx="112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D3A6D53-D752-43C8-9753-EDA0BC45A5CE}"/>
              </a:ext>
            </a:extLst>
          </p:cNvPr>
          <p:cNvSpPr/>
          <p:nvPr/>
        </p:nvSpPr>
        <p:spPr>
          <a:xfrm>
            <a:off x="5829998" y="428537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2149594-95F2-48D6-9EF8-CA8A27A34D95}"/>
              </a:ext>
            </a:extLst>
          </p:cNvPr>
          <p:cNvSpPr txBox="1"/>
          <p:nvPr/>
        </p:nvSpPr>
        <p:spPr>
          <a:xfrm>
            <a:off x="6124354" y="419598"/>
            <a:ext cx="901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6110265-450E-45B1-9F3D-AD7930914EB5}"/>
              </a:ext>
            </a:extLst>
          </p:cNvPr>
          <p:cNvSpPr/>
          <p:nvPr/>
        </p:nvSpPr>
        <p:spPr>
          <a:xfrm>
            <a:off x="7745279" y="425931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9D7A68F-3F0B-4679-9A9D-C39AFBCC221E}"/>
              </a:ext>
            </a:extLst>
          </p:cNvPr>
          <p:cNvSpPr txBox="1"/>
          <p:nvPr/>
        </p:nvSpPr>
        <p:spPr>
          <a:xfrm>
            <a:off x="8191679" y="416992"/>
            <a:ext cx="749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EF22951-38BE-4BC7-8ECC-CBD1FE50170D}"/>
              </a:ext>
            </a:extLst>
          </p:cNvPr>
          <p:cNvGrpSpPr/>
          <p:nvPr/>
        </p:nvGrpSpPr>
        <p:grpSpPr>
          <a:xfrm>
            <a:off x="4131063" y="1519542"/>
            <a:ext cx="1539560" cy="1515856"/>
            <a:chOff x="4975891" y="1527626"/>
            <a:chExt cx="1539560" cy="1515856"/>
          </a:xfrm>
        </p:grpSpPr>
        <p:grpSp>
          <p:nvGrpSpPr>
            <p:cNvPr id="92" name="Group 56">
              <a:extLst>
                <a:ext uri="{FF2B5EF4-FFF2-40B4-BE49-F238E27FC236}">
                  <a16:creationId xmlns:a16="http://schemas.microsoft.com/office/drawing/2014/main" id="{AD3BB160-20B5-4FE6-A411-2B8A2B31FE9F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223" name="Picture 14">
                <a:extLst>
                  <a:ext uri="{FF2B5EF4-FFF2-40B4-BE49-F238E27FC236}">
                    <a16:creationId xmlns:a16="http://schemas.microsoft.com/office/drawing/2014/main" id="{5713F3CB-4E22-4D25-8EEA-8ABCD1003E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4" name="Picture 15">
                <a:extLst>
                  <a:ext uri="{FF2B5EF4-FFF2-40B4-BE49-F238E27FC236}">
                    <a16:creationId xmlns:a16="http://schemas.microsoft.com/office/drawing/2014/main" id="{175F5A09-6AA3-47C3-A803-E7C2105565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" name="Picture 16">
                <a:extLst>
                  <a:ext uri="{FF2B5EF4-FFF2-40B4-BE49-F238E27FC236}">
                    <a16:creationId xmlns:a16="http://schemas.microsoft.com/office/drawing/2014/main" id="{F049E4E0-932D-45F7-B5BB-DAB3977CE0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6" name="Picture 17">
                <a:extLst>
                  <a:ext uri="{FF2B5EF4-FFF2-40B4-BE49-F238E27FC236}">
                    <a16:creationId xmlns:a16="http://schemas.microsoft.com/office/drawing/2014/main" id="{96456DD8-3456-468A-B127-3C7E059811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7" name="Picture 18">
                <a:extLst>
                  <a:ext uri="{FF2B5EF4-FFF2-40B4-BE49-F238E27FC236}">
                    <a16:creationId xmlns:a16="http://schemas.microsoft.com/office/drawing/2014/main" id="{48E9F322-997C-4367-A683-DA0B41FF2D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8" name="Picture 19">
                <a:extLst>
                  <a:ext uri="{FF2B5EF4-FFF2-40B4-BE49-F238E27FC236}">
                    <a16:creationId xmlns:a16="http://schemas.microsoft.com/office/drawing/2014/main" id="{E9B1CD33-CF70-48AA-8D4C-8055281103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9" name="Picture 20">
                <a:extLst>
                  <a:ext uri="{FF2B5EF4-FFF2-40B4-BE49-F238E27FC236}">
                    <a16:creationId xmlns:a16="http://schemas.microsoft.com/office/drawing/2014/main" id="{1BF0DB73-75BD-4E12-A970-0E6DC69A14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0" name="Picture 21">
                <a:extLst>
                  <a:ext uri="{FF2B5EF4-FFF2-40B4-BE49-F238E27FC236}">
                    <a16:creationId xmlns:a16="http://schemas.microsoft.com/office/drawing/2014/main" id="{9D426DF9-DFCF-43CE-9E24-CEC7C3D30B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1" name="Picture 22">
                <a:extLst>
                  <a:ext uri="{FF2B5EF4-FFF2-40B4-BE49-F238E27FC236}">
                    <a16:creationId xmlns:a16="http://schemas.microsoft.com/office/drawing/2014/main" id="{60694F19-AA22-4D64-ACEB-8E111B2308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2" name="Picture 23">
                <a:extLst>
                  <a:ext uri="{FF2B5EF4-FFF2-40B4-BE49-F238E27FC236}">
                    <a16:creationId xmlns:a16="http://schemas.microsoft.com/office/drawing/2014/main" id="{E80EED52-A4F6-41A9-9AC0-25BA23E344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3" name="Group 56">
              <a:extLst>
                <a:ext uri="{FF2B5EF4-FFF2-40B4-BE49-F238E27FC236}">
                  <a16:creationId xmlns:a16="http://schemas.microsoft.com/office/drawing/2014/main" id="{9BAE342A-AD3A-4F24-8DBC-E441C79A867F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213" name="Picture 14">
                <a:extLst>
                  <a:ext uri="{FF2B5EF4-FFF2-40B4-BE49-F238E27FC236}">
                    <a16:creationId xmlns:a16="http://schemas.microsoft.com/office/drawing/2014/main" id="{E503A086-032D-4296-8AAF-2EC688DB1C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4" name="Picture 15">
                <a:extLst>
                  <a:ext uri="{FF2B5EF4-FFF2-40B4-BE49-F238E27FC236}">
                    <a16:creationId xmlns:a16="http://schemas.microsoft.com/office/drawing/2014/main" id="{931E91EA-EEC3-4C68-B811-B87DD268B6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" name="Picture 16">
                <a:extLst>
                  <a:ext uri="{FF2B5EF4-FFF2-40B4-BE49-F238E27FC236}">
                    <a16:creationId xmlns:a16="http://schemas.microsoft.com/office/drawing/2014/main" id="{4708FCAD-99B7-45D8-B512-BB65B18346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6" name="Picture 17">
                <a:extLst>
                  <a:ext uri="{FF2B5EF4-FFF2-40B4-BE49-F238E27FC236}">
                    <a16:creationId xmlns:a16="http://schemas.microsoft.com/office/drawing/2014/main" id="{9A298AB6-0A20-4D58-B31F-AD170D1493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7" name="Picture 18">
                <a:extLst>
                  <a:ext uri="{FF2B5EF4-FFF2-40B4-BE49-F238E27FC236}">
                    <a16:creationId xmlns:a16="http://schemas.microsoft.com/office/drawing/2014/main" id="{1D6D06F3-8974-49F1-AE64-200D7514EF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8" name="Picture 19">
                <a:extLst>
                  <a:ext uri="{FF2B5EF4-FFF2-40B4-BE49-F238E27FC236}">
                    <a16:creationId xmlns:a16="http://schemas.microsoft.com/office/drawing/2014/main" id="{B1998321-9A5E-4BCA-AAA6-C0D8E2A29C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9" name="Picture 20">
                <a:extLst>
                  <a:ext uri="{FF2B5EF4-FFF2-40B4-BE49-F238E27FC236}">
                    <a16:creationId xmlns:a16="http://schemas.microsoft.com/office/drawing/2014/main" id="{658118FF-B7EE-4359-9172-EB7261C687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0" name="Picture 21">
                <a:extLst>
                  <a:ext uri="{FF2B5EF4-FFF2-40B4-BE49-F238E27FC236}">
                    <a16:creationId xmlns:a16="http://schemas.microsoft.com/office/drawing/2014/main" id="{901C2D95-9FEB-4E6D-B7CC-EF48D9DCCF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1" name="Picture 22">
                <a:extLst>
                  <a:ext uri="{FF2B5EF4-FFF2-40B4-BE49-F238E27FC236}">
                    <a16:creationId xmlns:a16="http://schemas.microsoft.com/office/drawing/2014/main" id="{A3CF81B9-C270-45AE-9462-442C4D8234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2" name="Picture 23">
                <a:extLst>
                  <a:ext uri="{FF2B5EF4-FFF2-40B4-BE49-F238E27FC236}">
                    <a16:creationId xmlns:a16="http://schemas.microsoft.com/office/drawing/2014/main" id="{66CC4EAA-9FE3-4B8F-A6CF-48512C4864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4" name="Group 56">
              <a:extLst>
                <a:ext uri="{FF2B5EF4-FFF2-40B4-BE49-F238E27FC236}">
                  <a16:creationId xmlns:a16="http://schemas.microsoft.com/office/drawing/2014/main" id="{B245503D-80EC-4AFB-961C-564CA3F30D38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203" name="Picture 14">
                <a:extLst>
                  <a:ext uri="{FF2B5EF4-FFF2-40B4-BE49-F238E27FC236}">
                    <a16:creationId xmlns:a16="http://schemas.microsoft.com/office/drawing/2014/main" id="{AF0B8939-C670-4E39-991D-27574F7303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4" name="Picture 15">
                <a:extLst>
                  <a:ext uri="{FF2B5EF4-FFF2-40B4-BE49-F238E27FC236}">
                    <a16:creationId xmlns:a16="http://schemas.microsoft.com/office/drawing/2014/main" id="{CE0AB2DA-6C6F-4137-9B4B-D9F812A049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" name="Picture 16">
                <a:extLst>
                  <a:ext uri="{FF2B5EF4-FFF2-40B4-BE49-F238E27FC236}">
                    <a16:creationId xmlns:a16="http://schemas.microsoft.com/office/drawing/2014/main" id="{B5447E79-2D21-4ECE-802A-3D797A2851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6" name="Picture 17">
                <a:extLst>
                  <a:ext uri="{FF2B5EF4-FFF2-40B4-BE49-F238E27FC236}">
                    <a16:creationId xmlns:a16="http://schemas.microsoft.com/office/drawing/2014/main" id="{D09C895F-3071-4D51-BE26-EB8F4A6C44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7" name="Picture 18">
                <a:extLst>
                  <a:ext uri="{FF2B5EF4-FFF2-40B4-BE49-F238E27FC236}">
                    <a16:creationId xmlns:a16="http://schemas.microsoft.com/office/drawing/2014/main" id="{BBE1E087-28AC-42F8-98FE-4F4FF52DE7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8" name="Picture 19">
                <a:extLst>
                  <a:ext uri="{FF2B5EF4-FFF2-40B4-BE49-F238E27FC236}">
                    <a16:creationId xmlns:a16="http://schemas.microsoft.com/office/drawing/2014/main" id="{5D5335C2-7754-4F91-9AC7-3AC9111923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9" name="Picture 20">
                <a:extLst>
                  <a:ext uri="{FF2B5EF4-FFF2-40B4-BE49-F238E27FC236}">
                    <a16:creationId xmlns:a16="http://schemas.microsoft.com/office/drawing/2014/main" id="{A6A49CCB-25C1-4FE0-AD6E-5B6EE6F0A4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0" name="Picture 21">
                <a:extLst>
                  <a:ext uri="{FF2B5EF4-FFF2-40B4-BE49-F238E27FC236}">
                    <a16:creationId xmlns:a16="http://schemas.microsoft.com/office/drawing/2014/main" id="{F9B30422-DAF1-4840-82BB-A65A36B90D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1" name="Picture 22">
                <a:extLst>
                  <a:ext uri="{FF2B5EF4-FFF2-40B4-BE49-F238E27FC236}">
                    <a16:creationId xmlns:a16="http://schemas.microsoft.com/office/drawing/2014/main" id="{092EA700-61AF-4313-9389-256764BA5C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2" name="Picture 23">
                <a:extLst>
                  <a:ext uri="{FF2B5EF4-FFF2-40B4-BE49-F238E27FC236}">
                    <a16:creationId xmlns:a16="http://schemas.microsoft.com/office/drawing/2014/main" id="{00D51B56-241C-4882-A1C7-65B3E44045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5" name="Group 56">
              <a:extLst>
                <a:ext uri="{FF2B5EF4-FFF2-40B4-BE49-F238E27FC236}">
                  <a16:creationId xmlns:a16="http://schemas.microsoft.com/office/drawing/2014/main" id="{2460FBB6-2CAF-4535-ACCA-B96EF281CFFA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93" name="Picture 14">
                <a:extLst>
                  <a:ext uri="{FF2B5EF4-FFF2-40B4-BE49-F238E27FC236}">
                    <a16:creationId xmlns:a16="http://schemas.microsoft.com/office/drawing/2014/main" id="{A5115BDA-E43B-4B8D-9486-C3F1B056D9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" name="Picture 15">
                <a:extLst>
                  <a:ext uri="{FF2B5EF4-FFF2-40B4-BE49-F238E27FC236}">
                    <a16:creationId xmlns:a16="http://schemas.microsoft.com/office/drawing/2014/main" id="{140FBDD8-A8D7-4B87-8D95-E3F582C706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5" name="Picture 16">
                <a:extLst>
                  <a:ext uri="{FF2B5EF4-FFF2-40B4-BE49-F238E27FC236}">
                    <a16:creationId xmlns:a16="http://schemas.microsoft.com/office/drawing/2014/main" id="{26D470DB-17B4-4834-9A2C-6DDA3AEE91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6" name="Picture 17">
                <a:extLst>
                  <a:ext uri="{FF2B5EF4-FFF2-40B4-BE49-F238E27FC236}">
                    <a16:creationId xmlns:a16="http://schemas.microsoft.com/office/drawing/2014/main" id="{51E4FE53-26FE-4504-858F-4596BE8BC3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7" name="Picture 18">
                <a:extLst>
                  <a:ext uri="{FF2B5EF4-FFF2-40B4-BE49-F238E27FC236}">
                    <a16:creationId xmlns:a16="http://schemas.microsoft.com/office/drawing/2014/main" id="{879A788E-844D-41B9-8907-C72BE04BC2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8" name="Picture 19">
                <a:extLst>
                  <a:ext uri="{FF2B5EF4-FFF2-40B4-BE49-F238E27FC236}">
                    <a16:creationId xmlns:a16="http://schemas.microsoft.com/office/drawing/2014/main" id="{A1C5622E-0242-430F-9A77-E8B5E52D6D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9" name="Picture 20">
                <a:extLst>
                  <a:ext uri="{FF2B5EF4-FFF2-40B4-BE49-F238E27FC236}">
                    <a16:creationId xmlns:a16="http://schemas.microsoft.com/office/drawing/2014/main" id="{5A4663BC-2882-4919-97DD-D8587BCCD3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0" name="Picture 21">
                <a:extLst>
                  <a:ext uri="{FF2B5EF4-FFF2-40B4-BE49-F238E27FC236}">
                    <a16:creationId xmlns:a16="http://schemas.microsoft.com/office/drawing/2014/main" id="{7B31809C-43C1-4ACD-A017-F2043312D3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1" name="Picture 22">
                <a:extLst>
                  <a:ext uri="{FF2B5EF4-FFF2-40B4-BE49-F238E27FC236}">
                    <a16:creationId xmlns:a16="http://schemas.microsoft.com/office/drawing/2014/main" id="{5E9822D5-6B69-480C-96F8-D896B3E4A0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2" name="Picture 23">
                <a:extLst>
                  <a:ext uri="{FF2B5EF4-FFF2-40B4-BE49-F238E27FC236}">
                    <a16:creationId xmlns:a16="http://schemas.microsoft.com/office/drawing/2014/main" id="{BAEB02EC-499F-49A6-B953-BB5AF3503E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6" name="Group 56">
              <a:extLst>
                <a:ext uri="{FF2B5EF4-FFF2-40B4-BE49-F238E27FC236}">
                  <a16:creationId xmlns:a16="http://schemas.microsoft.com/office/drawing/2014/main" id="{65D54E54-48F1-4635-81E8-3543BAB17880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83" name="Picture 14">
                <a:extLst>
                  <a:ext uri="{FF2B5EF4-FFF2-40B4-BE49-F238E27FC236}">
                    <a16:creationId xmlns:a16="http://schemas.microsoft.com/office/drawing/2014/main" id="{2BA83ED2-080D-41B5-AF2C-6D8FC49FBF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" name="Picture 15">
                <a:extLst>
                  <a:ext uri="{FF2B5EF4-FFF2-40B4-BE49-F238E27FC236}">
                    <a16:creationId xmlns:a16="http://schemas.microsoft.com/office/drawing/2014/main" id="{CAA2E629-9A34-4363-9D4A-8281768ECD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" name="Picture 16">
                <a:extLst>
                  <a:ext uri="{FF2B5EF4-FFF2-40B4-BE49-F238E27FC236}">
                    <a16:creationId xmlns:a16="http://schemas.microsoft.com/office/drawing/2014/main" id="{69E9F4B0-BB8B-4CA6-A385-8EC41B8FCC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" name="Picture 17">
                <a:extLst>
                  <a:ext uri="{FF2B5EF4-FFF2-40B4-BE49-F238E27FC236}">
                    <a16:creationId xmlns:a16="http://schemas.microsoft.com/office/drawing/2014/main" id="{0CDDBC02-D08D-4B6B-AFC4-DF3EFA9F11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7" name="Picture 18">
                <a:extLst>
                  <a:ext uri="{FF2B5EF4-FFF2-40B4-BE49-F238E27FC236}">
                    <a16:creationId xmlns:a16="http://schemas.microsoft.com/office/drawing/2014/main" id="{A1B60D3A-E2BD-435C-A455-6F62AE852D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" name="Picture 19">
                <a:extLst>
                  <a:ext uri="{FF2B5EF4-FFF2-40B4-BE49-F238E27FC236}">
                    <a16:creationId xmlns:a16="http://schemas.microsoft.com/office/drawing/2014/main" id="{97D440E8-E0D7-4932-AC2A-E97913C09B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" name="Picture 20">
                <a:extLst>
                  <a:ext uri="{FF2B5EF4-FFF2-40B4-BE49-F238E27FC236}">
                    <a16:creationId xmlns:a16="http://schemas.microsoft.com/office/drawing/2014/main" id="{6C834E71-324E-459E-BD42-79344C25D7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" name="Picture 21">
                <a:extLst>
                  <a:ext uri="{FF2B5EF4-FFF2-40B4-BE49-F238E27FC236}">
                    <a16:creationId xmlns:a16="http://schemas.microsoft.com/office/drawing/2014/main" id="{8388BCFF-D1EB-4DE4-B2B7-B980B2403D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" name="Picture 22">
                <a:extLst>
                  <a:ext uri="{FF2B5EF4-FFF2-40B4-BE49-F238E27FC236}">
                    <a16:creationId xmlns:a16="http://schemas.microsoft.com/office/drawing/2014/main" id="{33404EE4-4987-4FB9-810C-2543CB24A4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2" name="Picture 23">
                <a:extLst>
                  <a:ext uri="{FF2B5EF4-FFF2-40B4-BE49-F238E27FC236}">
                    <a16:creationId xmlns:a16="http://schemas.microsoft.com/office/drawing/2014/main" id="{C86382A4-6D81-4F71-AD35-309F1C86B7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7" name="Group 56">
              <a:extLst>
                <a:ext uri="{FF2B5EF4-FFF2-40B4-BE49-F238E27FC236}">
                  <a16:creationId xmlns:a16="http://schemas.microsoft.com/office/drawing/2014/main" id="{FA1F8CD5-4A6F-441D-939E-1CF287D0F1BB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73" name="Picture 14">
                <a:extLst>
                  <a:ext uri="{FF2B5EF4-FFF2-40B4-BE49-F238E27FC236}">
                    <a16:creationId xmlns:a16="http://schemas.microsoft.com/office/drawing/2014/main" id="{FCFFA1BF-3E34-4582-BA3E-DD7991BC6C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" name="Picture 15">
                <a:extLst>
                  <a:ext uri="{FF2B5EF4-FFF2-40B4-BE49-F238E27FC236}">
                    <a16:creationId xmlns:a16="http://schemas.microsoft.com/office/drawing/2014/main" id="{B38C59E1-A085-4D6E-B13D-EC343FE4A6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" name="Picture 16">
                <a:extLst>
                  <a:ext uri="{FF2B5EF4-FFF2-40B4-BE49-F238E27FC236}">
                    <a16:creationId xmlns:a16="http://schemas.microsoft.com/office/drawing/2014/main" id="{86E96F73-68BC-4FEB-838D-5937F281FE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" name="Picture 17">
                <a:extLst>
                  <a:ext uri="{FF2B5EF4-FFF2-40B4-BE49-F238E27FC236}">
                    <a16:creationId xmlns:a16="http://schemas.microsoft.com/office/drawing/2014/main" id="{B67336A9-6DAC-4565-8EAC-6CC416E236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7" name="Picture 18">
                <a:extLst>
                  <a:ext uri="{FF2B5EF4-FFF2-40B4-BE49-F238E27FC236}">
                    <a16:creationId xmlns:a16="http://schemas.microsoft.com/office/drawing/2014/main" id="{A089C482-2B2A-429B-A010-65FB3E4386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" name="Picture 19">
                <a:extLst>
                  <a:ext uri="{FF2B5EF4-FFF2-40B4-BE49-F238E27FC236}">
                    <a16:creationId xmlns:a16="http://schemas.microsoft.com/office/drawing/2014/main" id="{8BD813F4-00DE-4B2A-A344-1870B73D44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9" name="Picture 20">
                <a:extLst>
                  <a:ext uri="{FF2B5EF4-FFF2-40B4-BE49-F238E27FC236}">
                    <a16:creationId xmlns:a16="http://schemas.microsoft.com/office/drawing/2014/main" id="{D5DFA16A-AF4B-4C5B-B2D4-94A80373BC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0" name="Picture 21">
                <a:extLst>
                  <a:ext uri="{FF2B5EF4-FFF2-40B4-BE49-F238E27FC236}">
                    <a16:creationId xmlns:a16="http://schemas.microsoft.com/office/drawing/2014/main" id="{C02F5B36-CDC3-4147-A46B-2541CCA5E1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" name="Picture 22">
                <a:extLst>
                  <a:ext uri="{FF2B5EF4-FFF2-40B4-BE49-F238E27FC236}">
                    <a16:creationId xmlns:a16="http://schemas.microsoft.com/office/drawing/2014/main" id="{59B45EA4-6C76-4D5F-9F5F-5E73F2A669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" name="Picture 23">
                <a:extLst>
                  <a:ext uri="{FF2B5EF4-FFF2-40B4-BE49-F238E27FC236}">
                    <a16:creationId xmlns:a16="http://schemas.microsoft.com/office/drawing/2014/main" id="{8D362CD2-925F-486F-8482-C1826C9A7A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8" name="Group 56">
              <a:extLst>
                <a:ext uri="{FF2B5EF4-FFF2-40B4-BE49-F238E27FC236}">
                  <a16:creationId xmlns:a16="http://schemas.microsoft.com/office/drawing/2014/main" id="{869F6591-7F93-4745-8D9B-00FE72EA328E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63" name="Picture 14">
                <a:extLst>
                  <a:ext uri="{FF2B5EF4-FFF2-40B4-BE49-F238E27FC236}">
                    <a16:creationId xmlns:a16="http://schemas.microsoft.com/office/drawing/2014/main" id="{C294888A-225C-4B31-AF38-DFB67B58A0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" name="Picture 15">
                <a:extLst>
                  <a:ext uri="{FF2B5EF4-FFF2-40B4-BE49-F238E27FC236}">
                    <a16:creationId xmlns:a16="http://schemas.microsoft.com/office/drawing/2014/main" id="{FD684250-D745-4B48-8E98-51C9BF3DDF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" name="Picture 16">
                <a:extLst>
                  <a:ext uri="{FF2B5EF4-FFF2-40B4-BE49-F238E27FC236}">
                    <a16:creationId xmlns:a16="http://schemas.microsoft.com/office/drawing/2014/main" id="{C0BE8BD6-EB1E-4D70-AB23-45AFF78FC5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" name="Picture 17">
                <a:extLst>
                  <a:ext uri="{FF2B5EF4-FFF2-40B4-BE49-F238E27FC236}">
                    <a16:creationId xmlns:a16="http://schemas.microsoft.com/office/drawing/2014/main" id="{7E47733E-C2C1-4710-B073-6A36A9BBD4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7" name="Picture 18">
                <a:extLst>
                  <a:ext uri="{FF2B5EF4-FFF2-40B4-BE49-F238E27FC236}">
                    <a16:creationId xmlns:a16="http://schemas.microsoft.com/office/drawing/2014/main" id="{61381F6B-76A5-44EE-92CF-9BE9A5C1C6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8" name="Picture 19">
                <a:extLst>
                  <a:ext uri="{FF2B5EF4-FFF2-40B4-BE49-F238E27FC236}">
                    <a16:creationId xmlns:a16="http://schemas.microsoft.com/office/drawing/2014/main" id="{3442ADAE-4D89-47B6-AFB3-429E144702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9" name="Picture 20">
                <a:extLst>
                  <a:ext uri="{FF2B5EF4-FFF2-40B4-BE49-F238E27FC236}">
                    <a16:creationId xmlns:a16="http://schemas.microsoft.com/office/drawing/2014/main" id="{CA934372-98E9-42FE-BA20-E78E29C282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0" name="Picture 21">
                <a:extLst>
                  <a:ext uri="{FF2B5EF4-FFF2-40B4-BE49-F238E27FC236}">
                    <a16:creationId xmlns:a16="http://schemas.microsoft.com/office/drawing/2014/main" id="{83B7C9A8-B1AD-461C-AE5C-D48C86B9C6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" name="Picture 22">
                <a:extLst>
                  <a:ext uri="{FF2B5EF4-FFF2-40B4-BE49-F238E27FC236}">
                    <a16:creationId xmlns:a16="http://schemas.microsoft.com/office/drawing/2014/main" id="{1441A80B-6407-4D90-B673-4E62A920DC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" name="Picture 23">
                <a:extLst>
                  <a:ext uri="{FF2B5EF4-FFF2-40B4-BE49-F238E27FC236}">
                    <a16:creationId xmlns:a16="http://schemas.microsoft.com/office/drawing/2014/main" id="{9A799372-2E42-4F1B-9F42-8B23E60530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9" name="Group 56">
              <a:extLst>
                <a:ext uri="{FF2B5EF4-FFF2-40B4-BE49-F238E27FC236}">
                  <a16:creationId xmlns:a16="http://schemas.microsoft.com/office/drawing/2014/main" id="{75FFEC8D-8C63-422B-B40D-0C94094DE384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44" name="Picture 14">
                <a:extLst>
                  <a:ext uri="{FF2B5EF4-FFF2-40B4-BE49-F238E27FC236}">
                    <a16:creationId xmlns:a16="http://schemas.microsoft.com/office/drawing/2014/main" id="{077D755B-1CE9-4B1C-BE48-695AA496C0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" name="Picture 15">
                <a:extLst>
                  <a:ext uri="{FF2B5EF4-FFF2-40B4-BE49-F238E27FC236}">
                    <a16:creationId xmlns:a16="http://schemas.microsoft.com/office/drawing/2014/main" id="{27DA9ACC-8485-461D-8E0F-E5CAD14911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6" name="Picture 16">
                <a:extLst>
                  <a:ext uri="{FF2B5EF4-FFF2-40B4-BE49-F238E27FC236}">
                    <a16:creationId xmlns:a16="http://schemas.microsoft.com/office/drawing/2014/main" id="{4B7A6D9A-9448-4383-9DE6-83F5306552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7" name="Picture 17">
                <a:extLst>
                  <a:ext uri="{FF2B5EF4-FFF2-40B4-BE49-F238E27FC236}">
                    <a16:creationId xmlns:a16="http://schemas.microsoft.com/office/drawing/2014/main" id="{6EEB60C3-496D-4F19-A74E-6C1B6D6495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" name="Picture 18">
                <a:extLst>
                  <a:ext uri="{FF2B5EF4-FFF2-40B4-BE49-F238E27FC236}">
                    <a16:creationId xmlns:a16="http://schemas.microsoft.com/office/drawing/2014/main" id="{7ED53A49-0B7F-463B-947F-3EDC036776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8" name="Picture 19">
                <a:extLst>
                  <a:ext uri="{FF2B5EF4-FFF2-40B4-BE49-F238E27FC236}">
                    <a16:creationId xmlns:a16="http://schemas.microsoft.com/office/drawing/2014/main" id="{046D8DD3-E76C-45C6-AFAC-D8F49CF877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" name="Picture 20">
                <a:extLst>
                  <a:ext uri="{FF2B5EF4-FFF2-40B4-BE49-F238E27FC236}">
                    <a16:creationId xmlns:a16="http://schemas.microsoft.com/office/drawing/2014/main" id="{D6C192ED-30CC-4F1C-82FC-443EDD92F3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" name="Picture 21">
                <a:extLst>
                  <a:ext uri="{FF2B5EF4-FFF2-40B4-BE49-F238E27FC236}">
                    <a16:creationId xmlns:a16="http://schemas.microsoft.com/office/drawing/2014/main" id="{350F782C-E043-42F2-B281-CDCEE3693D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" name="Picture 22">
                <a:extLst>
                  <a:ext uri="{FF2B5EF4-FFF2-40B4-BE49-F238E27FC236}">
                    <a16:creationId xmlns:a16="http://schemas.microsoft.com/office/drawing/2014/main" id="{EC57617C-1430-4539-AF19-3372C02FE1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" name="Picture 23">
                <a:extLst>
                  <a:ext uri="{FF2B5EF4-FFF2-40B4-BE49-F238E27FC236}">
                    <a16:creationId xmlns:a16="http://schemas.microsoft.com/office/drawing/2014/main" id="{E3CA4104-28B8-49DA-8A03-9625D3502D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0" name="Group 56">
              <a:extLst>
                <a:ext uri="{FF2B5EF4-FFF2-40B4-BE49-F238E27FC236}">
                  <a16:creationId xmlns:a16="http://schemas.microsoft.com/office/drawing/2014/main" id="{E0EA42A0-6DAB-4601-B168-154C3CA21B7E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14" name="Picture 14">
                <a:extLst>
                  <a:ext uri="{FF2B5EF4-FFF2-40B4-BE49-F238E27FC236}">
                    <a16:creationId xmlns:a16="http://schemas.microsoft.com/office/drawing/2014/main" id="{C5A50005-4FBE-4CAB-A8EA-EEC7FBF960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" name="Picture 15">
                <a:extLst>
                  <a:ext uri="{FF2B5EF4-FFF2-40B4-BE49-F238E27FC236}">
                    <a16:creationId xmlns:a16="http://schemas.microsoft.com/office/drawing/2014/main" id="{DD209371-7D7D-409E-BFF7-76891BA8A4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6" name="Picture 16">
                <a:extLst>
                  <a:ext uri="{FF2B5EF4-FFF2-40B4-BE49-F238E27FC236}">
                    <a16:creationId xmlns:a16="http://schemas.microsoft.com/office/drawing/2014/main" id="{4408AD93-1E74-4EAA-B279-16FB4C2C62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7" name="Picture 17">
                <a:extLst>
                  <a:ext uri="{FF2B5EF4-FFF2-40B4-BE49-F238E27FC236}">
                    <a16:creationId xmlns:a16="http://schemas.microsoft.com/office/drawing/2014/main" id="{74BE23C8-1440-448D-A6E7-127FD190DE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" name="Picture 18">
                <a:extLst>
                  <a:ext uri="{FF2B5EF4-FFF2-40B4-BE49-F238E27FC236}">
                    <a16:creationId xmlns:a16="http://schemas.microsoft.com/office/drawing/2014/main" id="{0B3AB9FA-077C-4C27-A58F-457A2B030E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" name="Picture 19">
                <a:extLst>
                  <a:ext uri="{FF2B5EF4-FFF2-40B4-BE49-F238E27FC236}">
                    <a16:creationId xmlns:a16="http://schemas.microsoft.com/office/drawing/2014/main" id="{77172E76-8AE3-4787-AF6D-DBE0B242EB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0" name="Picture 20">
                <a:extLst>
                  <a:ext uri="{FF2B5EF4-FFF2-40B4-BE49-F238E27FC236}">
                    <a16:creationId xmlns:a16="http://schemas.microsoft.com/office/drawing/2014/main" id="{B70B03A4-223C-4091-8E3A-66C2381E46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" name="Picture 21">
                <a:extLst>
                  <a:ext uri="{FF2B5EF4-FFF2-40B4-BE49-F238E27FC236}">
                    <a16:creationId xmlns:a16="http://schemas.microsoft.com/office/drawing/2014/main" id="{8BDCFFD9-DAFB-4A94-8089-87C251F36C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" name="Picture 22">
                <a:extLst>
                  <a:ext uri="{FF2B5EF4-FFF2-40B4-BE49-F238E27FC236}">
                    <a16:creationId xmlns:a16="http://schemas.microsoft.com/office/drawing/2014/main" id="{CE6F91E8-D3DA-406C-B0EB-7325534015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" name="Picture 23">
                <a:extLst>
                  <a:ext uri="{FF2B5EF4-FFF2-40B4-BE49-F238E27FC236}">
                    <a16:creationId xmlns:a16="http://schemas.microsoft.com/office/drawing/2014/main" id="{2E7C7FDC-6661-461E-B291-F8C3372C1A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1" name="Group 56">
              <a:extLst>
                <a:ext uri="{FF2B5EF4-FFF2-40B4-BE49-F238E27FC236}">
                  <a16:creationId xmlns:a16="http://schemas.microsoft.com/office/drawing/2014/main" id="{F5974AF6-47E9-4B44-8293-894C8FAC9443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102" name="Picture 14">
                <a:extLst>
                  <a:ext uri="{FF2B5EF4-FFF2-40B4-BE49-F238E27FC236}">
                    <a16:creationId xmlns:a16="http://schemas.microsoft.com/office/drawing/2014/main" id="{72FE0177-0AD8-40BE-86E4-9B3233531F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" name="Picture 15">
                <a:extLst>
                  <a:ext uri="{FF2B5EF4-FFF2-40B4-BE49-F238E27FC236}">
                    <a16:creationId xmlns:a16="http://schemas.microsoft.com/office/drawing/2014/main" id="{B7735AA2-5F4F-4E64-9A69-2CCA5FA918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" name="Picture 16">
                <a:extLst>
                  <a:ext uri="{FF2B5EF4-FFF2-40B4-BE49-F238E27FC236}">
                    <a16:creationId xmlns:a16="http://schemas.microsoft.com/office/drawing/2014/main" id="{DB4988AA-FB96-44E6-B738-E94C7F8F62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" name="Picture 17">
                <a:extLst>
                  <a:ext uri="{FF2B5EF4-FFF2-40B4-BE49-F238E27FC236}">
                    <a16:creationId xmlns:a16="http://schemas.microsoft.com/office/drawing/2014/main" id="{5DE29891-C21B-4C3E-A931-413DE730F9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" name="Picture 18">
                <a:extLst>
                  <a:ext uri="{FF2B5EF4-FFF2-40B4-BE49-F238E27FC236}">
                    <a16:creationId xmlns:a16="http://schemas.microsoft.com/office/drawing/2014/main" id="{FB145FCD-A4CB-4DBB-A7C6-4FEF4CA688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" name="Picture 19">
                <a:extLst>
                  <a:ext uri="{FF2B5EF4-FFF2-40B4-BE49-F238E27FC236}">
                    <a16:creationId xmlns:a16="http://schemas.microsoft.com/office/drawing/2014/main" id="{875EC18F-64C4-4554-A4E8-5807B7CE1D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" name="Picture 20">
                <a:extLst>
                  <a:ext uri="{FF2B5EF4-FFF2-40B4-BE49-F238E27FC236}">
                    <a16:creationId xmlns:a16="http://schemas.microsoft.com/office/drawing/2014/main" id="{FD94A957-B78D-4974-A61F-1340447724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" name="Picture 21">
                <a:extLst>
                  <a:ext uri="{FF2B5EF4-FFF2-40B4-BE49-F238E27FC236}">
                    <a16:creationId xmlns:a16="http://schemas.microsoft.com/office/drawing/2014/main" id="{119EEA7B-BFBF-4E82-8B12-8E130D3B07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" name="Picture 22">
                <a:extLst>
                  <a:ext uri="{FF2B5EF4-FFF2-40B4-BE49-F238E27FC236}">
                    <a16:creationId xmlns:a16="http://schemas.microsoft.com/office/drawing/2014/main" id="{245293C1-4B41-4F8E-87C1-CD9C9F0191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" name="Picture 23">
                <a:extLst>
                  <a:ext uri="{FF2B5EF4-FFF2-40B4-BE49-F238E27FC236}">
                    <a16:creationId xmlns:a16="http://schemas.microsoft.com/office/drawing/2014/main" id="{CB195943-97CF-4DBD-A05D-BD59570AF4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4544AC64-FCEF-483E-862B-BAEC1D3AFCF9}"/>
              </a:ext>
            </a:extLst>
          </p:cNvPr>
          <p:cNvGrpSpPr/>
          <p:nvPr/>
        </p:nvGrpSpPr>
        <p:grpSpPr>
          <a:xfrm>
            <a:off x="4132096" y="3297167"/>
            <a:ext cx="1539560" cy="1515856"/>
            <a:chOff x="4975891" y="1527626"/>
            <a:chExt cx="1539560" cy="1515856"/>
          </a:xfrm>
        </p:grpSpPr>
        <p:grpSp>
          <p:nvGrpSpPr>
            <p:cNvPr id="234" name="Group 56">
              <a:extLst>
                <a:ext uri="{FF2B5EF4-FFF2-40B4-BE49-F238E27FC236}">
                  <a16:creationId xmlns:a16="http://schemas.microsoft.com/office/drawing/2014/main" id="{F276DA37-2129-4E92-A0CA-DF5CBFFECBB8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334" name="Picture 14">
                <a:extLst>
                  <a:ext uri="{FF2B5EF4-FFF2-40B4-BE49-F238E27FC236}">
                    <a16:creationId xmlns:a16="http://schemas.microsoft.com/office/drawing/2014/main" id="{40DB92CF-B357-416A-9CEE-CE9EF19CD5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5" name="Picture 15">
                <a:extLst>
                  <a:ext uri="{FF2B5EF4-FFF2-40B4-BE49-F238E27FC236}">
                    <a16:creationId xmlns:a16="http://schemas.microsoft.com/office/drawing/2014/main" id="{EBD0B826-84A7-442E-B4A1-BB5F2FD299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6" name="Picture 16">
                <a:extLst>
                  <a:ext uri="{FF2B5EF4-FFF2-40B4-BE49-F238E27FC236}">
                    <a16:creationId xmlns:a16="http://schemas.microsoft.com/office/drawing/2014/main" id="{63524925-9C0D-477E-9E2E-C68EE6A247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7" name="Picture 17">
                <a:extLst>
                  <a:ext uri="{FF2B5EF4-FFF2-40B4-BE49-F238E27FC236}">
                    <a16:creationId xmlns:a16="http://schemas.microsoft.com/office/drawing/2014/main" id="{904BF161-956B-45A9-86D8-21BAB5B7C5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" name="Picture 18">
                <a:extLst>
                  <a:ext uri="{FF2B5EF4-FFF2-40B4-BE49-F238E27FC236}">
                    <a16:creationId xmlns:a16="http://schemas.microsoft.com/office/drawing/2014/main" id="{941EEF53-3B69-495E-B36A-5CD7A4C4EF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9" name="Picture 19">
                <a:extLst>
                  <a:ext uri="{FF2B5EF4-FFF2-40B4-BE49-F238E27FC236}">
                    <a16:creationId xmlns:a16="http://schemas.microsoft.com/office/drawing/2014/main" id="{D2FB4033-9ADC-42C1-8300-F2862A3490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0" name="Picture 20">
                <a:extLst>
                  <a:ext uri="{FF2B5EF4-FFF2-40B4-BE49-F238E27FC236}">
                    <a16:creationId xmlns:a16="http://schemas.microsoft.com/office/drawing/2014/main" id="{AD0252BC-4469-4D8D-86FB-C8185EFF5B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1" name="Picture 21">
                <a:extLst>
                  <a:ext uri="{FF2B5EF4-FFF2-40B4-BE49-F238E27FC236}">
                    <a16:creationId xmlns:a16="http://schemas.microsoft.com/office/drawing/2014/main" id="{77526431-85CF-408F-8623-3465BBB069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2" name="Picture 22">
                <a:extLst>
                  <a:ext uri="{FF2B5EF4-FFF2-40B4-BE49-F238E27FC236}">
                    <a16:creationId xmlns:a16="http://schemas.microsoft.com/office/drawing/2014/main" id="{E9047D52-D74B-4D21-9545-B88A216272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3" name="Picture 23">
                <a:extLst>
                  <a:ext uri="{FF2B5EF4-FFF2-40B4-BE49-F238E27FC236}">
                    <a16:creationId xmlns:a16="http://schemas.microsoft.com/office/drawing/2014/main" id="{F148793F-F187-4818-8167-07D5F9A9A2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35" name="Group 56">
              <a:extLst>
                <a:ext uri="{FF2B5EF4-FFF2-40B4-BE49-F238E27FC236}">
                  <a16:creationId xmlns:a16="http://schemas.microsoft.com/office/drawing/2014/main" id="{36CA25DA-E9B8-48FD-84F4-F0208AC88E87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324" name="Picture 14">
                <a:extLst>
                  <a:ext uri="{FF2B5EF4-FFF2-40B4-BE49-F238E27FC236}">
                    <a16:creationId xmlns:a16="http://schemas.microsoft.com/office/drawing/2014/main" id="{0D45A8CF-A287-4105-8BAD-F8324BCD81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5" name="Picture 15">
                <a:extLst>
                  <a:ext uri="{FF2B5EF4-FFF2-40B4-BE49-F238E27FC236}">
                    <a16:creationId xmlns:a16="http://schemas.microsoft.com/office/drawing/2014/main" id="{AF8C256F-685A-44CF-A917-113C98DA46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6" name="Picture 16">
                <a:extLst>
                  <a:ext uri="{FF2B5EF4-FFF2-40B4-BE49-F238E27FC236}">
                    <a16:creationId xmlns:a16="http://schemas.microsoft.com/office/drawing/2014/main" id="{2F2F02DE-E40A-49D9-BD60-5263A94264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" name="Picture 17">
                <a:extLst>
                  <a:ext uri="{FF2B5EF4-FFF2-40B4-BE49-F238E27FC236}">
                    <a16:creationId xmlns:a16="http://schemas.microsoft.com/office/drawing/2014/main" id="{7F9AA160-3BA6-487E-8D99-83E2963F42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8" name="Picture 18">
                <a:extLst>
                  <a:ext uri="{FF2B5EF4-FFF2-40B4-BE49-F238E27FC236}">
                    <a16:creationId xmlns:a16="http://schemas.microsoft.com/office/drawing/2014/main" id="{AE242120-CEA3-472F-9A22-1FDFC53ABA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9" name="Picture 19">
                <a:extLst>
                  <a:ext uri="{FF2B5EF4-FFF2-40B4-BE49-F238E27FC236}">
                    <a16:creationId xmlns:a16="http://schemas.microsoft.com/office/drawing/2014/main" id="{A5BEA0F2-FC35-4F3F-BBC8-3976146F88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0" name="Picture 20">
                <a:extLst>
                  <a:ext uri="{FF2B5EF4-FFF2-40B4-BE49-F238E27FC236}">
                    <a16:creationId xmlns:a16="http://schemas.microsoft.com/office/drawing/2014/main" id="{529F2119-E9D6-486E-8EAA-AC236AD370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1" name="Picture 21">
                <a:extLst>
                  <a:ext uri="{FF2B5EF4-FFF2-40B4-BE49-F238E27FC236}">
                    <a16:creationId xmlns:a16="http://schemas.microsoft.com/office/drawing/2014/main" id="{CAA5A344-5327-4D25-95EA-26B1AA471F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2" name="Picture 22">
                <a:extLst>
                  <a:ext uri="{FF2B5EF4-FFF2-40B4-BE49-F238E27FC236}">
                    <a16:creationId xmlns:a16="http://schemas.microsoft.com/office/drawing/2014/main" id="{9BE8B6CF-AEF6-49BC-B7AD-9139409558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3" name="Picture 23">
                <a:extLst>
                  <a:ext uri="{FF2B5EF4-FFF2-40B4-BE49-F238E27FC236}">
                    <a16:creationId xmlns:a16="http://schemas.microsoft.com/office/drawing/2014/main" id="{0FA263F5-EB00-470B-AE89-67132CD115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36" name="Group 56">
              <a:extLst>
                <a:ext uri="{FF2B5EF4-FFF2-40B4-BE49-F238E27FC236}">
                  <a16:creationId xmlns:a16="http://schemas.microsoft.com/office/drawing/2014/main" id="{28117B37-3C36-4B32-82D7-A947D8A7D3A8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314" name="Picture 14">
                <a:extLst>
                  <a:ext uri="{FF2B5EF4-FFF2-40B4-BE49-F238E27FC236}">
                    <a16:creationId xmlns:a16="http://schemas.microsoft.com/office/drawing/2014/main" id="{374F1721-1284-4421-9615-A338004718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5" name="Picture 15">
                <a:extLst>
                  <a:ext uri="{FF2B5EF4-FFF2-40B4-BE49-F238E27FC236}">
                    <a16:creationId xmlns:a16="http://schemas.microsoft.com/office/drawing/2014/main" id="{2A4D83E7-0DCA-48E5-B6DD-BDAA2592F4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6" name="Picture 16">
                <a:extLst>
                  <a:ext uri="{FF2B5EF4-FFF2-40B4-BE49-F238E27FC236}">
                    <a16:creationId xmlns:a16="http://schemas.microsoft.com/office/drawing/2014/main" id="{A60806B5-7B87-4E30-8D20-529688B8E1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7" name="Picture 17">
                <a:extLst>
                  <a:ext uri="{FF2B5EF4-FFF2-40B4-BE49-F238E27FC236}">
                    <a16:creationId xmlns:a16="http://schemas.microsoft.com/office/drawing/2014/main" id="{058284A8-DA26-4F6A-A326-B3E864B38C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8" name="Picture 18">
                <a:extLst>
                  <a:ext uri="{FF2B5EF4-FFF2-40B4-BE49-F238E27FC236}">
                    <a16:creationId xmlns:a16="http://schemas.microsoft.com/office/drawing/2014/main" id="{65B4EAF9-034D-4FB3-9EB4-88348F0C06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9" name="Picture 19">
                <a:extLst>
                  <a:ext uri="{FF2B5EF4-FFF2-40B4-BE49-F238E27FC236}">
                    <a16:creationId xmlns:a16="http://schemas.microsoft.com/office/drawing/2014/main" id="{50B83E0A-D4CB-4DBE-B6B0-79BDC50FC0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0" name="Picture 20">
                <a:extLst>
                  <a:ext uri="{FF2B5EF4-FFF2-40B4-BE49-F238E27FC236}">
                    <a16:creationId xmlns:a16="http://schemas.microsoft.com/office/drawing/2014/main" id="{72A4D773-3F33-4B3F-8991-CDDCC5F189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1" name="Picture 21">
                <a:extLst>
                  <a:ext uri="{FF2B5EF4-FFF2-40B4-BE49-F238E27FC236}">
                    <a16:creationId xmlns:a16="http://schemas.microsoft.com/office/drawing/2014/main" id="{078BD707-F2F7-4277-AF83-BFED904FED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2" name="Picture 22">
                <a:extLst>
                  <a:ext uri="{FF2B5EF4-FFF2-40B4-BE49-F238E27FC236}">
                    <a16:creationId xmlns:a16="http://schemas.microsoft.com/office/drawing/2014/main" id="{94C2DFA6-FAD3-404B-8EEF-E6667F620C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3" name="Picture 23">
                <a:extLst>
                  <a:ext uri="{FF2B5EF4-FFF2-40B4-BE49-F238E27FC236}">
                    <a16:creationId xmlns:a16="http://schemas.microsoft.com/office/drawing/2014/main" id="{DB71770E-FB6E-4066-B57B-91801EB056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37" name="Group 56">
              <a:extLst>
                <a:ext uri="{FF2B5EF4-FFF2-40B4-BE49-F238E27FC236}">
                  <a16:creationId xmlns:a16="http://schemas.microsoft.com/office/drawing/2014/main" id="{AD76D5ED-A578-4713-B76B-E7C2AAE50411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304" name="Picture 14">
                <a:extLst>
                  <a:ext uri="{FF2B5EF4-FFF2-40B4-BE49-F238E27FC236}">
                    <a16:creationId xmlns:a16="http://schemas.microsoft.com/office/drawing/2014/main" id="{57879660-F5F4-4CD6-B22C-17C8DACE89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5" name="Picture 15">
                <a:extLst>
                  <a:ext uri="{FF2B5EF4-FFF2-40B4-BE49-F238E27FC236}">
                    <a16:creationId xmlns:a16="http://schemas.microsoft.com/office/drawing/2014/main" id="{70A1A158-EF4C-499D-84E7-67134DFB3F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6" name="Picture 16">
                <a:extLst>
                  <a:ext uri="{FF2B5EF4-FFF2-40B4-BE49-F238E27FC236}">
                    <a16:creationId xmlns:a16="http://schemas.microsoft.com/office/drawing/2014/main" id="{6C844C7E-FE22-4720-BD7A-97B56EB31F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" name="Picture 17">
                <a:extLst>
                  <a:ext uri="{FF2B5EF4-FFF2-40B4-BE49-F238E27FC236}">
                    <a16:creationId xmlns:a16="http://schemas.microsoft.com/office/drawing/2014/main" id="{AD70DCB5-9608-4416-84C2-28835F1918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8" name="Picture 18">
                <a:extLst>
                  <a:ext uri="{FF2B5EF4-FFF2-40B4-BE49-F238E27FC236}">
                    <a16:creationId xmlns:a16="http://schemas.microsoft.com/office/drawing/2014/main" id="{7D7AECEB-EA77-4DEA-A57E-ACAF1055FE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9" name="Picture 19">
                <a:extLst>
                  <a:ext uri="{FF2B5EF4-FFF2-40B4-BE49-F238E27FC236}">
                    <a16:creationId xmlns:a16="http://schemas.microsoft.com/office/drawing/2014/main" id="{D79F73F3-ABB3-4B97-816D-B43B588876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0" name="Picture 20">
                <a:extLst>
                  <a:ext uri="{FF2B5EF4-FFF2-40B4-BE49-F238E27FC236}">
                    <a16:creationId xmlns:a16="http://schemas.microsoft.com/office/drawing/2014/main" id="{8D13E93C-3731-42B1-91E5-1E9A5954A2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1" name="Picture 21">
                <a:extLst>
                  <a:ext uri="{FF2B5EF4-FFF2-40B4-BE49-F238E27FC236}">
                    <a16:creationId xmlns:a16="http://schemas.microsoft.com/office/drawing/2014/main" id="{AE12D137-B8CA-477E-BB1E-FA1A5BA30B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2" name="Picture 22">
                <a:extLst>
                  <a:ext uri="{FF2B5EF4-FFF2-40B4-BE49-F238E27FC236}">
                    <a16:creationId xmlns:a16="http://schemas.microsoft.com/office/drawing/2014/main" id="{C4E4914B-C407-4955-B69F-E258084F5A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3" name="Picture 23">
                <a:extLst>
                  <a:ext uri="{FF2B5EF4-FFF2-40B4-BE49-F238E27FC236}">
                    <a16:creationId xmlns:a16="http://schemas.microsoft.com/office/drawing/2014/main" id="{56C53D0D-6B9F-4057-A6DA-7D604F13E3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38" name="Group 56">
              <a:extLst>
                <a:ext uri="{FF2B5EF4-FFF2-40B4-BE49-F238E27FC236}">
                  <a16:creationId xmlns:a16="http://schemas.microsoft.com/office/drawing/2014/main" id="{7C8D0FD0-8254-44A1-9EE8-FE97CA29769A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294" name="Picture 14">
                <a:extLst>
                  <a:ext uri="{FF2B5EF4-FFF2-40B4-BE49-F238E27FC236}">
                    <a16:creationId xmlns:a16="http://schemas.microsoft.com/office/drawing/2014/main" id="{50DF2C90-2601-44ED-9D93-C9ED1AD2EF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5" name="Picture 15">
                <a:extLst>
                  <a:ext uri="{FF2B5EF4-FFF2-40B4-BE49-F238E27FC236}">
                    <a16:creationId xmlns:a16="http://schemas.microsoft.com/office/drawing/2014/main" id="{68A7050F-DDC7-422E-B947-8CDB6A04DB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6" name="Picture 16">
                <a:extLst>
                  <a:ext uri="{FF2B5EF4-FFF2-40B4-BE49-F238E27FC236}">
                    <a16:creationId xmlns:a16="http://schemas.microsoft.com/office/drawing/2014/main" id="{8A586B7C-108C-4FEC-8034-8350E41155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" name="Picture 17">
                <a:extLst>
                  <a:ext uri="{FF2B5EF4-FFF2-40B4-BE49-F238E27FC236}">
                    <a16:creationId xmlns:a16="http://schemas.microsoft.com/office/drawing/2014/main" id="{745225AF-35AB-48F2-B5E7-F7AC3452B3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8" name="Picture 18">
                <a:extLst>
                  <a:ext uri="{FF2B5EF4-FFF2-40B4-BE49-F238E27FC236}">
                    <a16:creationId xmlns:a16="http://schemas.microsoft.com/office/drawing/2014/main" id="{342E16ED-A0E3-4DDD-96C4-71E2AD3912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9" name="Picture 19">
                <a:extLst>
                  <a:ext uri="{FF2B5EF4-FFF2-40B4-BE49-F238E27FC236}">
                    <a16:creationId xmlns:a16="http://schemas.microsoft.com/office/drawing/2014/main" id="{D8E587FD-BABB-4E68-B523-88B385DAC8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0" name="Picture 20">
                <a:extLst>
                  <a:ext uri="{FF2B5EF4-FFF2-40B4-BE49-F238E27FC236}">
                    <a16:creationId xmlns:a16="http://schemas.microsoft.com/office/drawing/2014/main" id="{36DF0987-CB9F-4F8A-A6BB-E9EB00A271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1" name="Picture 21">
                <a:extLst>
                  <a:ext uri="{FF2B5EF4-FFF2-40B4-BE49-F238E27FC236}">
                    <a16:creationId xmlns:a16="http://schemas.microsoft.com/office/drawing/2014/main" id="{1B267396-0FD2-4110-9D24-61BE905EF0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2" name="Picture 22">
                <a:extLst>
                  <a:ext uri="{FF2B5EF4-FFF2-40B4-BE49-F238E27FC236}">
                    <a16:creationId xmlns:a16="http://schemas.microsoft.com/office/drawing/2014/main" id="{325943B8-D5A1-4EE2-A86A-BFCEF9FDA5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3" name="Picture 23">
                <a:extLst>
                  <a:ext uri="{FF2B5EF4-FFF2-40B4-BE49-F238E27FC236}">
                    <a16:creationId xmlns:a16="http://schemas.microsoft.com/office/drawing/2014/main" id="{45D3A68D-DA87-40BB-9F82-39A85C331A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39" name="Group 56">
              <a:extLst>
                <a:ext uri="{FF2B5EF4-FFF2-40B4-BE49-F238E27FC236}">
                  <a16:creationId xmlns:a16="http://schemas.microsoft.com/office/drawing/2014/main" id="{021BE391-308C-4578-9D1E-D2FA035DFB08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284" name="Picture 14">
                <a:extLst>
                  <a:ext uri="{FF2B5EF4-FFF2-40B4-BE49-F238E27FC236}">
                    <a16:creationId xmlns:a16="http://schemas.microsoft.com/office/drawing/2014/main" id="{15EB77A0-4778-43D5-AF8B-C65AF34C63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5" name="Picture 15">
                <a:extLst>
                  <a:ext uri="{FF2B5EF4-FFF2-40B4-BE49-F238E27FC236}">
                    <a16:creationId xmlns:a16="http://schemas.microsoft.com/office/drawing/2014/main" id="{0B506D43-A99A-4CA2-9E5E-41A6AB4053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" name="Picture 16">
                <a:extLst>
                  <a:ext uri="{FF2B5EF4-FFF2-40B4-BE49-F238E27FC236}">
                    <a16:creationId xmlns:a16="http://schemas.microsoft.com/office/drawing/2014/main" id="{CD5BDA23-BCA5-47FF-BDC6-53CD41EE3F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7" name="Picture 17">
                <a:extLst>
                  <a:ext uri="{FF2B5EF4-FFF2-40B4-BE49-F238E27FC236}">
                    <a16:creationId xmlns:a16="http://schemas.microsoft.com/office/drawing/2014/main" id="{0274F843-A592-451D-B2BC-77E09271D5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8" name="Picture 18">
                <a:extLst>
                  <a:ext uri="{FF2B5EF4-FFF2-40B4-BE49-F238E27FC236}">
                    <a16:creationId xmlns:a16="http://schemas.microsoft.com/office/drawing/2014/main" id="{7263B40D-8BAE-4ED5-844D-C377414B5A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9" name="Picture 19">
                <a:extLst>
                  <a:ext uri="{FF2B5EF4-FFF2-40B4-BE49-F238E27FC236}">
                    <a16:creationId xmlns:a16="http://schemas.microsoft.com/office/drawing/2014/main" id="{5219DAA5-74DE-4977-B541-B1D589F0CF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0" name="Picture 20">
                <a:extLst>
                  <a:ext uri="{FF2B5EF4-FFF2-40B4-BE49-F238E27FC236}">
                    <a16:creationId xmlns:a16="http://schemas.microsoft.com/office/drawing/2014/main" id="{7435418D-CFE1-400B-9D1C-3B19D84171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1" name="Picture 21">
                <a:extLst>
                  <a:ext uri="{FF2B5EF4-FFF2-40B4-BE49-F238E27FC236}">
                    <a16:creationId xmlns:a16="http://schemas.microsoft.com/office/drawing/2014/main" id="{EA53A39B-BA21-420E-BEC3-CD3E983AA1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2" name="Picture 22">
                <a:extLst>
                  <a:ext uri="{FF2B5EF4-FFF2-40B4-BE49-F238E27FC236}">
                    <a16:creationId xmlns:a16="http://schemas.microsoft.com/office/drawing/2014/main" id="{1B9303C4-139D-454C-9DF3-3EFA3A52CE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3" name="Picture 23">
                <a:extLst>
                  <a:ext uri="{FF2B5EF4-FFF2-40B4-BE49-F238E27FC236}">
                    <a16:creationId xmlns:a16="http://schemas.microsoft.com/office/drawing/2014/main" id="{87BC27AC-6C50-4BA8-B138-865FAA27B5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40" name="Group 56">
              <a:extLst>
                <a:ext uri="{FF2B5EF4-FFF2-40B4-BE49-F238E27FC236}">
                  <a16:creationId xmlns:a16="http://schemas.microsoft.com/office/drawing/2014/main" id="{8EA2D4C9-ED01-44E3-8860-6C49398BD54C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274" name="Picture 14">
                <a:extLst>
                  <a:ext uri="{FF2B5EF4-FFF2-40B4-BE49-F238E27FC236}">
                    <a16:creationId xmlns:a16="http://schemas.microsoft.com/office/drawing/2014/main" id="{E8F1C90B-CC3B-46FA-B67C-0A9E5B846A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5" name="Picture 15">
                <a:extLst>
                  <a:ext uri="{FF2B5EF4-FFF2-40B4-BE49-F238E27FC236}">
                    <a16:creationId xmlns:a16="http://schemas.microsoft.com/office/drawing/2014/main" id="{C1B5FE5E-D710-4160-8443-3BCBF237E3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" name="Picture 16">
                <a:extLst>
                  <a:ext uri="{FF2B5EF4-FFF2-40B4-BE49-F238E27FC236}">
                    <a16:creationId xmlns:a16="http://schemas.microsoft.com/office/drawing/2014/main" id="{D9D5A15D-BAF2-4713-8A4D-5494A2F363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7" name="Picture 17">
                <a:extLst>
                  <a:ext uri="{FF2B5EF4-FFF2-40B4-BE49-F238E27FC236}">
                    <a16:creationId xmlns:a16="http://schemas.microsoft.com/office/drawing/2014/main" id="{52EADF54-EDB0-4691-BC8D-99E945F426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8" name="Picture 18">
                <a:extLst>
                  <a:ext uri="{FF2B5EF4-FFF2-40B4-BE49-F238E27FC236}">
                    <a16:creationId xmlns:a16="http://schemas.microsoft.com/office/drawing/2014/main" id="{D80B9633-CDAC-4A5D-91AE-0D5FA25041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9" name="Picture 19">
                <a:extLst>
                  <a:ext uri="{FF2B5EF4-FFF2-40B4-BE49-F238E27FC236}">
                    <a16:creationId xmlns:a16="http://schemas.microsoft.com/office/drawing/2014/main" id="{F77FC990-D073-40EC-9711-5146CE3949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0" name="Picture 20">
                <a:extLst>
                  <a:ext uri="{FF2B5EF4-FFF2-40B4-BE49-F238E27FC236}">
                    <a16:creationId xmlns:a16="http://schemas.microsoft.com/office/drawing/2014/main" id="{AAF821CF-6F3D-407B-ADFF-0D38AE6F83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1" name="Picture 21">
                <a:extLst>
                  <a:ext uri="{FF2B5EF4-FFF2-40B4-BE49-F238E27FC236}">
                    <a16:creationId xmlns:a16="http://schemas.microsoft.com/office/drawing/2014/main" id="{471B2F3D-C874-488A-982B-207EB05280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2" name="Picture 22">
                <a:extLst>
                  <a:ext uri="{FF2B5EF4-FFF2-40B4-BE49-F238E27FC236}">
                    <a16:creationId xmlns:a16="http://schemas.microsoft.com/office/drawing/2014/main" id="{0448A46D-1E52-45AA-A707-6425860D4B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3" name="Picture 23">
                <a:extLst>
                  <a:ext uri="{FF2B5EF4-FFF2-40B4-BE49-F238E27FC236}">
                    <a16:creationId xmlns:a16="http://schemas.microsoft.com/office/drawing/2014/main" id="{43D26910-A41E-4A2A-B65E-BB30B26729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41" name="Group 56">
              <a:extLst>
                <a:ext uri="{FF2B5EF4-FFF2-40B4-BE49-F238E27FC236}">
                  <a16:creationId xmlns:a16="http://schemas.microsoft.com/office/drawing/2014/main" id="{71CB4D52-9C10-4773-B137-EA73AA9BD2FC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264" name="Picture 14">
                <a:extLst>
                  <a:ext uri="{FF2B5EF4-FFF2-40B4-BE49-F238E27FC236}">
                    <a16:creationId xmlns:a16="http://schemas.microsoft.com/office/drawing/2014/main" id="{A6D206F0-3C5E-4A08-A5C1-431E6BCEC8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5" name="Picture 15">
                <a:extLst>
                  <a:ext uri="{FF2B5EF4-FFF2-40B4-BE49-F238E27FC236}">
                    <a16:creationId xmlns:a16="http://schemas.microsoft.com/office/drawing/2014/main" id="{4219A90C-0BB1-4D0B-B42A-58B20740C0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6" name="Picture 16">
                <a:extLst>
                  <a:ext uri="{FF2B5EF4-FFF2-40B4-BE49-F238E27FC236}">
                    <a16:creationId xmlns:a16="http://schemas.microsoft.com/office/drawing/2014/main" id="{5EFFF4A5-ED85-415A-B76B-C5B6C7CAA3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7" name="Picture 17">
                <a:extLst>
                  <a:ext uri="{FF2B5EF4-FFF2-40B4-BE49-F238E27FC236}">
                    <a16:creationId xmlns:a16="http://schemas.microsoft.com/office/drawing/2014/main" id="{158A44B5-88E2-4923-A253-34D6AE0E4C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8" name="Picture 18">
                <a:extLst>
                  <a:ext uri="{FF2B5EF4-FFF2-40B4-BE49-F238E27FC236}">
                    <a16:creationId xmlns:a16="http://schemas.microsoft.com/office/drawing/2014/main" id="{C1AD14CC-CDFB-4D4B-849C-A54F107B4A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9" name="Picture 19">
                <a:extLst>
                  <a:ext uri="{FF2B5EF4-FFF2-40B4-BE49-F238E27FC236}">
                    <a16:creationId xmlns:a16="http://schemas.microsoft.com/office/drawing/2014/main" id="{86B32639-AD5F-4B83-956A-4FBE4023A4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" name="Picture 20">
                <a:extLst>
                  <a:ext uri="{FF2B5EF4-FFF2-40B4-BE49-F238E27FC236}">
                    <a16:creationId xmlns:a16="http://schemas.microsoft.com/office/drawing/2014/main" id="{EFA8B294-08EC-4D30-A957-5AB27DDB49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1" name="Picture 21">
                <a:extLst>
                  <a:ext uri="{FF2B5EF4-FFF2-40B4-BE49-F238E27FC236}">
                    <a16:creationId xmlns:a16="http://schemas.microsoft.com/office/drawing/2014/main" id="{9AD02AF7-0AA7-4285-AF8D-64321B30D2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2" name="Picture 22">
                <a:extLst>
                  <a:ext uri="{FF2B5EF4-FFF2-40B4-BE49-F238E27FC236}">
                    <a16:creationId xmlns:a16="http://schemas.microsoft.com/office/drawing/2014/main" id="{99DEB63C-BBCB-48C8-89E4-8C218E1FF6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3" name="Picture 23">
                <a:extLst>
                  <a:ext uri="{FF2B5EF4-FFF2-40B4-BE49-F238E27FC236}">
                    <a16:creationId xmlns:a16="http://schemas.microsoft.com/office/drawing/2014/main" id="{B613CE3D-961B-464E-8329-0A836D4281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42" name="Group 56">
              <a:extLst>
                <a:ext uri="{FF2B5EF4-FFF2-40B4-BE49-F238E27FC236}">
                  <a16:creationId xmlns:a16="http://schemas.microsoft.com/office/drawing/2014/main" id="{4E63C662-314A-4E6A-9066-3ACFD34DE8E8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254" name="Picture 14">
                <a:extLst>
                  <a:ext uri="{FF2B5EF4-FFF2-40B4-BE49-F238E27FC236}">
                    <a16:creationId xmlns:a16="http://schemas.microsoft.com/office/drawing/2014/main" id="{4185BF3F-7125-4C79-BB47-8758C5744E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5" name="Picture 15">
                <a:extLst>
                  <a:ext uri="{FF2B5EF4-FFF2-40B4-BE49-F238E27FC236}">
                    <a16:creationId xmlns:a16="http://schemas.microsoft.com/office/drawing/2014/main" id="{0854E431-1800-46BB-AB4A-0B6295CA77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" name="Picture 16">
                <a:extLst>
                  <a:ext uri="{FF2B5EF4-FFF2-40B4-BE49-F238E27FC236}">
                    <a16:creationId xmlns:a16="http://schemas.microsoft.com/office/drawing/2014/main" id="{FC982743-6D68-4524-BD59-4F01E43859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7" name="Picture 17">
                <a:extLst>
                  <a:ext uri="{FF2B5EF4-FFF2-40B4-BE49-F238E27FC236}">
                    <a16:creationId xmlns:a16="http://schemas.microsoft.com/office/drawing/2014/main" id="{78F593F5-7C3D-42BC-A43E-8CAEA36000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8" name="Picture 18">
                <a:extLst>
                  <a:ext uri="{FF2B5EF4-FFF2-40B4-BE49-F238E27FC236}">
                    <a16:creationId xmlns:a16="http://schemas.microsoft.com/office/drawing/2014/main" id="{049535B9-5748-4D80-B3C3-0D92C5073E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9" name="Picture 19">
                <a:extLst>
                  <a:ext uri="{FF2B5EF4-FFF2-40B4-BE49-F238E27FC236}">
                    <a16:creationId xmlns:a16="http://schemas.microsoft.com/office/drawing/2014/main" id="{19E12546-21A8-4B2E-AF73-F0B3A6C110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0" name="Picture 20">
                <a:extLst>
                  <a:ext uri="{FF2B5EF4-FFF2-40B4-BE49-F238E27FC236}">
                    <a16:creationId xmlns:a16="http://schemas.microsoft.com/office/drawing/2014/main" id="{D5247375-FDC7-4D65-B811-F13B7F7C5B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1" name="Picture 21">
                <a:extLst>
                  <a:ext uri="{FF2B5EF4-FFF2-40B4-BE49-F238E27FC236}">
                    <a16:creationId xmlns:a16="http://schemas.microsoft.com/office/drawing/2014/main" id="{908B8E28-6523-44FB-8087-C8B57FB2C0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2" name="Picture 22">
                <a:extLst>
                  <a:ext uri="{FF2B5EF4-FFF2-40B4-BE49-F238E27FC236}">
                    <a16:creationId xmlns:a16="http://schemas.microsoft.com/office/drawing/2014/main" id="{CD386CE5-5B47-474C-B2ED-BE0E17E06D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3" name="Picture 23">
                <a:extLst>
                  <a:ext uri="{FF2B5EF4-FFF2-40B4-BE49-F238E27FC236}">
                    <a16:creationId xmlns:a16="http://schemas.microsoft.com/office/drawing/2014/main" id="{8602B810-EB54-483A-94D1-60F7CEE499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43" name="Group 56">
              <a:extLst>
                <a:ext uri="{FF2B5EF4-FFF2-40B4-BE49-F238E27FC236}">
                  <a16:creationId xmlns:a16="http://schemas.microsoft.com/office/drawing/2014/main" id="{7F410EA4-270A-44F6-836F-EE46466A823C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244" name="Picture 14">
                <a:extLst>
                  <a:ext uri="{FF2B5EF4-FFF2-40B4-BE49-F238E27FC236}">
                    <a16:creationId xmlns:a16="http://schemas.microsoft.com/office/drawing/2014/main" id="{46B78F8A-74FA-4F99-90F9-EC645522B5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5" name="Picture 15">
                <a:extLst>
                  <a:ext uri="{FF2B5EF4-FFF2-40B4-BE49-F238E27FC236}">
                    <a16:creationId xmlns:a16="http://schemas.microsoft.com/office/drawing/2014/main" id="{E6DB0D2D-FF26-4F66-B7A8-38075DC490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6" name="Picture 16">
                <a:extLst>
                  <a:ext uri="{FF2B5EF4-FFF2-40B4-BE49-F238E27FC236}">
                    <a16:creationId xmlns:a16="http://schemas.microsoft.com/office/drawing/2014/main" id="{1A375EE2-851E-4230-87D9-8C25549DDF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7" name="Picture 17">
                <a:extLst>
                  <a:ext uri="{FF2B5EF4-FFF2-40B4-BE49-F238E27FC236}">
                    <a16:creationId xmlns:a16="http://schemas.microsoft.com/office/drawing/2014/main" id="{04822CA4-5C0B-4DEA-9F90-59EF343DBF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8" name="Picture 18">
                <a:extLst>
                  <a:ext uri="{FF2B5EF4-FFF2-40B4-BE49-F238E27FC236}">
                    <a16:creationId xmlns:a16="http://schemas.microsoft.com/office/drawing/2014/main" id="{FC4099E2-0082-4A44-B8DF-4390DE1623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9" name="Picture 19">
                <a:extLst>
                  <a:ext uri="{FF2B5EF4-FFF2-40B4-BE49-F238E27FC236}">
                    <a16:creationId xmlns:a16="http://schemas.microsoft.com/office/drawing/2014/main" id="{E55462F7-CE1E-46B5-9FFE-45BE9C0D65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0" name="Picture 20">
                <a:extLst>
                  <a:ext uri="{FF2B5EF4-FFF2-40B4-BE49-F238E27FC236}">
                    <a16:creationId xmlns:a16="http://schemas.microsoft.com/office/drawing/2014/main" id="{00EAEC72-55EA-4E34-9540-1F9FEDBB09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1" name="Picture 21">
                <a:extLst>
                  <a:ext uri="{FF2B5EF4-FFF2-40B4-BE49-F238E27FC236}">
                    <a16:creationId xmlns:a16="http://schemas.microsoft.com/office/drawing/2014/main" id="{0B2C5558-895F-463E-A97D-11A426DB46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2" name="Picture 22">
                <a:extLst>
                  <a:ext uri="{FF2B5EF4-FFF2-40B4-BE49-F238E27FC236}">
                    <a16:creationId xmlns:a16="http://schemas.microsoft.com/office/drawing/2014/main" id="{5F10348E-07AB-4C7E-BBB4-A74FDB1213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3" name="Picture 23">
                <a:extLst>
                  <a:ext uri="{FF2B5EF4-FFF2-40B4-BE49-F238E27FC236}">
                    <a16:creationId xmlns:a16="http://schemas.microsoft.com/office/drawing/2014/main" id="{B9F6C1AB-A6FE-420B-AA76-AAF8DE521C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6E64AB60-B925-420C-83BF-F8E619A6D04E}"/>
              </a:ext>
            </a:extLst>
          </p:cNvPr>
          <p:cNvGrpSpPr/>
          <p:nvPr/>
        </p:nvGrpSpPr>
        <p:grpSpPr>
          <a:xfrm>
            <a:off x="4132096" y="5090742"/>
            <a:ext cx="1539560" cy="1515856"/>
            <a:chOff x="4975891" y="1527626"/>
            <a:chExt cx="1539560" cy="1515856"/>
          </a:xfrm>
        </p:grpSpPr>
        <p:grpSp>
          <p:nvGrpSpPr>
            <p:cNvPr id="345" name="Group 56">
              <a:extLst>
                <a:ext uri="{FF2B5EF4-FFF2-40B4-BE49-F238E27FC236}">
                  <a16:creationId xmlns:a16="http://schemas.microsoft.com/office/drawing/2014/main" id="{041959B9-C93D-4351-B06D-4BD29CA50066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445" name="Picture 14">
                <a:extLst>
                  <a:ext uri="{FF2B5EF4-FFF2-40B4-BE49-F238E27FC236}">
                    <a16:creationId xmlns:a16="http://schemas.microsoft.com/office/drawing/2014/main" id="{620C0B8F-8D02-4985-9CDC-5A7AE4A624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6" name="Picture 15">
                <a:extLst>
                  <a:ext uri="{FF2B5EF4-FFF2-40B4-BE49-F238E27FC236}">
                    <a16:creationId xmlns:a16="http://schemas.microsoft.com/office/drawing/2014/main" id="{93300F69-6C2F-418A-A800-1EBE3273BE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7" name="Picture 16">
                <a:extLst>
                  <a:ext uri="{FF2B5EF4-FFF2-40B4-BE49-F238E27FC236}">
                    <a16:creationId xmlns:a16="http://schemas.microsoft.com/office/drawing/2014/main" id="{3F5181F1-E551-4188-9DC2-47BD2AD897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8" name="Picture 17">
                <a:extLst>
                  <a:ext uri="{FF2B5EF4-FFF2-40B4-BE49-F238E27FC236}">
                    <a16:creationId xmlns:a16="http://schemas.microsoft.com/office/drawing/2014/main" id="{12F7E811-B4A9-481A-8810-284C86D5B9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9" name="Picture 18">
                <a:extLst>
                  <a:ext uri="{FF2B5EF4-FFF2-40B4-BE49-F238E27FC236}">
                    <a16:creationId xmlns:a16="http://schemas.microsoft.com/office/drawing/2014/main" id="{DA3B7725-6C2F-45FB-A427-1CAE74A999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0" name="Picture 19">
                <a:extLst>
                  <a:ext uri="{FF2B5EF4-FFF2-40B4-BE49-F238E27FC236}">
                    <a16:creationId xmlns:a16="http://schemas.microsoft.com/office/drawing/2014/main" id="{58581A42-106E-4746-8BBF-CDD5DF21AE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1" name="Picture 20">
                <a:extLst>
                  <a:ext uri="{FF2B5EF4-FFF2-40B4-BE49-F238E27FC236}">
                    <a16:creationId xmlns:a16="http://schemas.microsoft.com/office/drawing/2014/main" id="{DDE04114-ED72-4CF5-8300-DF844EC93B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2" name="Picture 21">
                <a:extLst>
                  <a:ext uri="{FF2B5EF4-FFF2-40B4-BE49-F238E27FC236}">
                    <a16:creationId xmlns:a16="http://schemas.microsoft.com/office/drawing/2014/main" id="{1E828033-99FB-42E6-9B65-EFEBF6C34A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3" name="Picture 22">
                <a:extLst>
                  <a:ext uri="{FF2B5EF4-FFF2-40B4-BE49-F238E27FC236}">
                    <a16:creationId xmlns:a16="http://schemas.microsoft.com/office/drawing/2014/main" id="{ECE52A95-0830-4BFC-A4A8-951B8EF7CE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4" name="Picture 23">
                <a:extLst>
                  <a:ext uri="{FF2B5EF4-FFF2-40B4-BE49-F238E27FC236}">
                    <a16:creationId xmlns:a16="http://schemas.microsoft.com/office/drawing/2014/main" id="{00D0A4C0-383A-4E23-86BE-4BF9228227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46" name="Group 56">
              <a:extLst>
                <a:ext uri="{FF2B5EF4-FFF2-40B4-BE49-F238E27FC236}">
                  <a16:creationId xmlns:a16="http://schemas.microsoft.com/office/drawing/2014/main" id="{A4351E22-8B65-4D3B-BA75-48C927FFE9E3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435" name="Picture 14">
                <a:extLst>
                  <a:ext uri="{FF2B5EF4-FFF2-40B4-BE49-F238E27FC236}">
                    <a16:creationId xmlns:a16="http://schemas.microsoft.com/office/drawing/2014/main" id="{4FFC2881-3337-4AD1-9DC8-D06C6954CD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6" name="Picture 15">
                <a:extLst>
                  <a:ext uri="{FF2B5EF4-FFF2-40B4-BE49-F238E27FC236}">
                    <a16:creationId xmlns:a16="http://schemas.microsoft.com/office/drawing/2014/main" id="{7C02F2A4-757E-4772-A768-1D31BF3B50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7" name="Picture 16">
                <a:extLst>
                  <a:ext uri="{FF2B5EF4-FFF2-40B4-BE49-F238E27FC236}">
                    <a16:creationId xmlns:a16="http://schemas.microsoft.com/office/drawing/2014/main" id="{65F89963-FD6E-46B1-8FEC-B2A55B9825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8" name="Picture 17">
                <a:extLst>
                  <a:ext uri="{FF2B5EF4-FFF2-40B4-BE49-F238E27FC236}">
                    <a16:creationId xmlns:a16="http://schemas.microsoft.com/office/drawing/2014/main" id="{72EBA677-5B9A-42A4-AA9A-45071A3162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9" name="Picture 18">
                <a:extLst>
                  <a:ext uri="{FF2B5EF4-FFF2-40B4-BE49-F238E27FC236}">
                    <a16:creationId xmlns:a16="http://schemas.microsoft.com/office/drawing/2014/main" id="{F802D798-BC11-46EB-9220-3BD5181A4F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0" name="Picture 19">
                <a:extLst>
                  <a:ext uri="{FF2B5EF4-FFF2-40B4-BE49-F238E27FC236}">
                    <a16:creationId xmlns:a16="http://schemas.microsoft.com/office/drawing/2014/main" id="{36D82D07-3377-43C5-9F88-3F55C5FDE5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1" name="Picture 20">
                <a:extLst>
                  <a:ext uri="{FF2B5EF4-FFF2-40B4-BE49-F238E27FC236}">
                    <a16:creationId xmlns:a16="http://schemas.microsoft.com/office/drawing/2014/main" id="{BA31ECC1-903A-4C0C-94BC-71873F5D93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2" name="Picture 21">
                <a:extLst>
                  <a:ext uri="{FF2B5EF4-FFF2-40B4-BE49-F238E27FC236}">
                    <a16:creationId xmlns:a16="http://schemas.microsoft.com/office/drawing/2014/main" id="{793B5106-1BFE-42EE-A705-30B408E12B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3" name="Picture 22">
                <a:extLst>
                  <a:ext uri="{FF2B5EF4-FFF2-40B4-BE49-F238E27FC236}">
                    <a16:creationId xmlns:a16="http://schemas.microsoft.com/office/drawing/2014/main" id="{5CBFD71D-07BF-4BC5-A0DB-A5E3EB829C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4" name="Picture 23">
                <a:extLst>
                  <a:ext uri="{FF2B5EF4-FFF2-40B4-BE49-F238E27FC236}">
                    <a16:creationId xmlns:a16="http://schemas.microsoft.com/office/drawing/2014/main" id="{7B73D14F-A27E-44E0-92DC-7DA36E9CBF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47" name="Group 56">
              <a:extLst>
                <a:ext uri="{FF2B5EF4-FFF2-40B4-BE49-F238E27FC236}">
                  <a16:creationId xmlns:a16="http://schemas.microsoft.com/office/drawing/2014/main" id="{3D7FC027-8F3E-474D-863B-3538CFADB4D4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425" name="Picture 14">
                <a:extLst>
                  <a:ext uri="{FF2B5EF4-FFF2-40B4-BE49-F238E27FC236}">
                    <a16:creationId xmlns:a16="http://schemas.microsoft.com/office/drawing/2014/main" id="{CB0830CE-6F8B-423D-B948-701B7D3CF0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6" name="Picture 15">
                <a:extLst>
                  <a:ext uri="{FF2B5EF4-FFF2-40B4-BE49-F238E27FC236}">
                    <a16:creationId xmlns:a16="http://schemas.microsoft.com/office/drawing/2014/main" id="{C311AF39-6A5A-45F0-B58D-50B8A7B559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7" name="Picture 16">
                <a:extLst>
                  <a:ext uri="{FF2B5EF4-FFF2-40B4-BE49-F238E27FC236}">
                    <a16:creationId xmlns:a16="http://schemas.microsoft.com/office/drawing/2014/main" id="{66157079-C91E-4C81-8518-9A8683A8FE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8" name="Picture 17">
                <a:extLst>
                  <a:ext uri="{FF2B5EF4-FFF2-40B4-BE49-F238E27FC236}">
                    <a16:creationId xmlns:a16="http://schemas.microsoft.com/office/drawing/2014/main" id="{ED1F7C6B-CA3C-4F84-B8A2-FEC03096F1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9" name="Picture 18">
                <a:extLst>
                  <a:ext uri="{FF2B5EF4-FFF2-40B4-BE49-F238E27FC236}">
                    <a16:creationId xmlns:a16="http://schemas.microsoft.com/office/drawing/2014/main" id="{E0CC7265-CD34-4C39-A005-CE60BB5EE5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" name="Picture 19">
                <a:extLst>
                  <a:ext uri="{FF2B5EF4-FFF2-40B4-BE49-F238E27FC236}">
                    <a16:creationId xmlns:a16="http://schemas.microsoft.com/office/drawing/2014/main" id="{EF4DD8AE-FD9F-4177-9897-F44F2497C2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1" name="Picture 20">
                <a:extLst>
                  <a:ext uri="{FF2B5EF4-FFF2-40B4-BE49-F238E27FC236}">
                    <a16:creationId xmlns:a16="http://schemas.microsoft.com/office/drawing/2014/main" id="{27116430-762A-4106-AA48-6F3637A312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2" name="Picture 21">
                <a:extLst>
                  <a:ext uri="{FF2B5EF4-FFF2-40B4-BE49-F238E27FC236}">
                    <a16:creationId xmlns:a16="http://schemas.microsoft.com/office/drawing/2014/main" id="{6841020B-07A4-4074-8B46-A20BB23A4D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3" name="Picture 22">
                <a:extLst>
                  <a:ext uri="{FF2B5EF4-FFF2-40B4-BE49-F238E27FC236}">
                    <a16:creationId xmlns:a16="http://schemas.microsoft.com/office/drawing/2014/main" id="{DB8CAAA3-0655-4598-9411-C9F14C8B65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4" name="Picture 23">
                <a:extLst>
                  <a:ext uri="{FF2B5EF4-FFF2-40B4-BE49-F238E27FC236}">
                    <a16:creationId xmlns:a16="http://schemas.microsoft.com/office/drawing/2014/main" id="{4F8C3525-6752-48F9-9B6A-BBD54DA46D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48" name="Group 56">
              <a:extLst>
                <a:ext uri="{FF2B5EF4-FFF2-40B4-BE49-F238E27FC236}">
                  <a16:creationId xmlns:a16="http://schemas.microsoft.com/office/drawing/2014/main" id="{061FA5E7-557D-4274-AA4B-02D021C71EFF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415" name="Picture 14">
                <a:extLst>
                  <a:ext uri="{FF2B5EF4-FFF2-40B4-BE49-F238E27FC236}">
                    <a16:creationId xmlns:a16="http://schemas.microsoft.com/office/drawing/2014/main" id="{73D40B5C-7343-4FB1-AE88-A84F099495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6" name="Picture 15">
                <a:extLst>
                  <a:ext uri="{FF2B5EF4-FFF2-40B4-BE49-F238E27FC236}">
                    <a16:creationId xmlns:a16="http://schemas.microsoft.com/office/drawing/2014/main" id="{B182C76A-D1ED-4831-BBBA-7816333E07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7" name="Picture 16">
                <a:extLst>
                  <a:ext uri="{FF2B5EF4-FFF2-40B4-BE49-F238E27FC236}">
                    <a16:creationId xmlns:a16="http://schemas.microsoft.com/office/drawing/2014/main" id="{F368B111-B811-450D-833B-059EE4E773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8" name="Picture 17">
                <a:extLst>
                  <a:ext uri="{FF2B5EF4-FFF2-40B4-BE49-F238E27FC236}">
                    <a16:creationId xmlns:a16="http://schemas.microsoft.com/office/drawing/2014/main" id="{8C795098-0993-4BF2-B289-CF962D1E4B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" name="Picture 18">
                <a:extLst>
                  <a:ext uri="{FF2B5EF4-FFF2-40B4-BE49-F238E27FC236}">
                    <a16:creationId xmlns:a16="http://schemas.microsoft.com/office/drawing/2014/main" id="{589EAEF5-2FCD-4A6D-90EB-A53C9634F9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" name="Picture 19">
                <a:extLst>
                  <a:ext uri="{FF2B5EF4-FFF2-40B4-BE49-F238E27FC236}">
                    <a16:creationId xmlns:a16="http://schemas.microsoft.com/office/drawing/2014/main" id="{EC742D62-A442-412B-B310-DF10556083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1" name="Picture 20">
                <a:extLst>
                  <a:ext uri="{FF2B5EF4-FFF2-40B4-BE49-F238E27FC236}">
                    <a16:creationId xmlns:a16="http://schemas.microsoft.com/office/drawing/2014/main" id="{87D90544-1E5F-4FFD-AD20-549B7F7E21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2" name="Picture 21">
                <a:extLst>
                  <a:ext uri="{FF2B5EF4-FFF2-40B4-BE49-F238E27FC236}">
                    <a16:creationId xmlns:a16="http://schemas.microsoft.com/office/drawing/2014/main" id="{35F416D1-4C85-4CEA-9943-5EEB3A9079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3" name="Picture 22">
                <a:extLst>
                  <a:ext uri="{FF2B5EF4-FFF2-40B4-BE49-F238E27FC236}">
                    <a16:creationId xmlns:a16="http://schemas.microsoft.com/office/drawing/2014/main" id="{592D2098-2F26-4C60-83D0-A5CEF1E181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4" name="Picture 23">
                <a:extLst>
                  <a:ext uri="{FF2B5EF4-FFF2-40B4-BE49-F238E27FC236}">
                    <a16:creationId xmlns:a16="http://schemas.microsoft.com/office/drawing/2014/main" id="{5E19F6F1-449D-479E-A0EA-2B8630816D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49" name="Group 56">
              <a:extLst>
                <a:ext uri="{FF2B5EF4-FFF2-40B4-BE49-F238E27FC236}">
                  <a16:creationId xmlns:a16="http://schemas.microsoft.com/office/drawing/2014/main" id="{CAF39C30-1AA1-4B7F-836E-BB1031CD6943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405" name="Picture 14">
                <a:extLst>
                  <a:ext uri="{FF2B5EF4-FFF2-40B4-BE49-F238E27FC236}">
                    <a16:creationId xmlns:a16="http://schemas.microsoft.com/office/drawing/2014/main" id="{09777B93-A8E0-48E7-95B6-37867B1CA2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6" name="Picture 15">
                <a:extLst>
                  <a:ext uri="{FF2B5EF4-FFF2-40B4-BE49-F238E27FC236}">
                    <a16:creationId xmlns:a16="http://schemas.microsoft.com/office/drawing/2014/main" id="{61948765-3151-49EC-8467-2432653654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7" name="Picture 16">
                <a:extLst>
                  <a:ext uri="{FF2B5EF4-FFF2-40B4-BE49-F238E27FC236}">
                    <a16:creationId xmlns:a16="http://schemas.microsoft.com/office/drawing/2014/main" id="{1DD3E7F9-38C3-4087-AA0B-CACF231CC8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8" name="Picture 17">
                <a:extLst>
                  <a:ext uri="{FF2B5EF4-FFF2-40B4-BE49-F238E27FC236}">
                    <a16:creationId xmlns:a16="http://schemas.microsoft.com/office/drawing/2014/main" id="{A49648E9-407A-4067-A4A4-2CDE87BB1A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9" name="Picture 18">
                <a:extLst>
                  <a:ext uri="{FF2B5EF4-FFF2-40B4-BE49-F238E27FC236}">
                    <a16:creationId xmlns:a16="http://schemas.microsoft.com/office/drawing/2014/main" id="{1FC7C888-FC1C-4FB4-AE74-913E3BB4E8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" name="Picture 19">
                <a:extLst>
                  <a:ext uri="{FF2B5EF4-FFF2-40B4-BE49-F238E27FC236}">
                    <a16:creationId xmlns:a16="http://schemas.microsoft.com/office/drawing/2014/main" id="{8754C195-5384-48DD-B416-AA2F0C2453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1" name="Picture 20">
                <a:extLst>
                  <a:ext uri="{FF2B5EF4-FFF2-40B4-BE49-F238E27FC236}">
                    <a16:creationId xmlns:a16="http://schemas.microsoft.com/office/drawing/2014/main" id="{2C1B36E6-BE01-4607-930B-1FF831CB1D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2" name="Picture 21">
                <a:extLst>
                  <a:ext uri="{FF2B5EF4-FFF2-40B4-BE49-F238E27FC236}">
                    <a16:creationId xmlns:a16="http://schemas.microsoft.com/office/drawing/2014/main" id="{E34847F8-4C5D-4043-BC5B-1AD48B62F4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3" name="Picture 22">
                <a:extLst>
                  <a:ext uri="{FF2B5EF4-FFF2-40B4-BE49-F238E27FC236}">
                    <a16:creationId xmlns:a16="http://schemas.microsoft.com/office/drawing/2014/main" id="{3CCD03D1-0721-4608-AD84-02C5ACE624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4" name="Picture 23">
                <a:extLst>
                  <a:ext uri="{FF2B5EF4-FFF2-40B4-BE49-F238E27FC236}">
                    <a16:creationId xmlns:a16="http://schemas.microsoft.com/office/drawing/2014/main" id="{12CF9BAF-FA61-45C3-BE81-3185FE6B70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0" name="Group 56">
              <a:extLst>
                <a:ext uri="{FF2B5EF4-FFF2-40B4-BE49-F238E27FC236}">
                  <a16:creationId xmlns:a16="http://schemas.microsoft.com/office/drawing/2014/main" id="{F16107BD-051C-436C-9A72-DD2B4AEBAD58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395" name="Picture 14">
                <a:extLst>
                  <a:ext uri="{FF2B5EF4-FFF2-40B4-BE49-F238E27FC236}">
                    <a16:creationId xmlns:a16="http://schemas.microsoft.com/office/drawing/2014/main" id="{7EC27C69-93CE-4B9B-862E-8FF6474DC3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6" name="Picture 15">
                <a:extLst>
                  <a:ext uri="{FF2B5EF4-FFF2-40B4-BE49-F238E27FC236}">
                    <a16:creationId xmlns:a16="http://schemas.microsoft.com/office/drawing/2014/main" id="{0696D5FF-B2A8-4DF0-B6AE-DCC1480CCF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7" name="Picture 16">
                <a:extLst>
                  <a:ext uri="{FF2B5EF4-FFF2-40B4-BE49-F238E27FC236}">
                    <a16:creationId xmlns:a16="http://schemas.microsoft.com/office/drawing/2014/main" id="{BEAD539D-A0D8-489B-9B92-BA4E5F25AE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8" name="Picture 17">
                <a:extLst>
                  <a:ext uri="{FF2B5EF4-FFF2-40B4-BE49-F238E27FC236}">
                    <a16:creationId xmlns:a16="http://schemas.microsoft.com/office/drawing/2014/main" id="{6A4697AC-81C6-435A-BE4E-00D57678A7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" name="Picture 18">
                <a:extLst>
                  <a:ext uri="{FF2B5EF4-FFF2-40B4-BE49-F238E27FC236}">
                    <a16:creationId xmlns:a16="http://schemas.microsoft.com/office/drawing/2014/main" id="{17E0D13D-7A27-465E-BC9F-6A5EC9AECE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0" name="Picture 19">
                <a:extLst>
                  <a:ext uri="{FF2B5EF4-FFF2-40B4-BE49-F238E27FC236}">
                    <a16:creationId xmlns:a16="http://schemas.microsoft.com/office/drawing/2014/main" id="{C1418BA2-E53B-4BE1-BC8E-D353D95AD0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1" name="Picture 20">
                <a:extLst>
                  <a:ext uri="{FF2B5EF4-FFF2-40B4-BE49-F238E27FC236}">
                    <a16:creationId xmlns:a16="http://schemas.microsoft.com/office/drawing/2014/main" id="{A64D64F4-04BF-49FA-9B34-378762907D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2" name="Picture 21">
                <a:extLst>
                  <a:ext uri="{FF2B5EF4-FFF2-40B4-BE49-F238E27FC236}">
                    <a16:creationId xmlns:a16="http://schemas.microsoft.com/office/drawing/2014/main" id="{8D7AF8A7-6EA2-4747-8696-23096D3EC0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3" name="Picture 22">
                <a:extLst>
                  <a:ext uri="{FF2B5EF4-FFF2-40B4-BE49-F238E27FC236}">
                    <a16:creationId xmlns:a16="http://schemas.microsoft.com/office/drawing/2014/main" id="{02C123C7-CCCA-465A-A237-D4E98B0536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4" name="Picture 23">
                <a:extLst>
                  <a:ext uri="{FF2B5EF4-FFF2-40B4-BE49-F238E27FC236}">
                    <a16:creationId xmlns:a16="http://schemas.microsoft.com/office/drawing/2014/main" id="{8B95F72C-CA44-48A1-899C-CDCE048241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1" name="Group 56">
              <a:extLst>
                <a:ext uri="{FF2B5EF4-FFF2-40B4-BE49-F238E27FC236}">
                  <a16:creationId xmlns:a16="http://schemas.microsoft.com/office/drawing/2014/main" id="{2C9993DC-404F-4F9D-ADB8-DB2278CF3521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385" name="Picture 14">
                <a:extLst>
                  <a:ext uri="{FF2B5EF4-FFF2-40B4-BE49-F238E27FC236}">
                    <a16:creationId xmlns:a16="http://schemas.microsoft.com/office/drawing/2014/main" id="{C1C545EF-2D5D-4DB3-9F42-520FC66E0B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6" name="Picture 15">
                <a:extLst>
                  <a:ext uri="{FF2B5EF4-FFF2-40B4-BE49-F238E27FC236}">
                    <a16:creationId xmlns:a16="http://schemas.microsoft.com/office/drawing/2014/main" id="{C97AB825-F640-4627-BF0A-6B9EBCB055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7" name="Picture 16">
                <a:extLst>
                  <a:ext uri="{FF2B5EF4-FFF2-40B4-BE49-F238E27FC236}">
                    <a16:creationId xmlns:a16="http://schemas.microsoft.com/office/drawing/2014/main" id="{2FF5A6B3-0DDC-476C-9287-4056761134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8" name="Picture 17">
                <a:extLst>
                  <a:ext uri="{FF2B5EF4-FFF2-40B4-BE49-F238E27FC236}">
                    <a16:creationId xmlns:a16="http://schemas.microsoft.com/office/drawing/2014/main" id="{88063087-F9F2-4CE7-B8D4-39FD4783EB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9" name="Picture 18">
                <a:extLst>
                  <a:ext uri="{FF2B5EF4-FFF2-40B4-BE49-F238E27FC236}">
                    <a16:creationId xmlns:a16="http://schemas.microsoft.com/office/drawing/2014/main" id="{D46DE7CF-905E-4717-95D1-7C52ACFF2B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0" name="Picture 19">
                <a:extLst>
                  <a:ext uri="{FF2B5EF4-FFF2-40B4-BE49-F238E27FC236}">
                    <a16:creationId xmlns:a16="http://schemas.microsoft.com/office/drawing/2014/main" id="{D887A196-78D6-4718-9578-2BCCC84073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1" name="Picture 20">
                <a:extLst>
                  <a:ext uri="{FF2B5EF4-FFF2-40B4-BE49-F238E27FC236}">
                    <a16:creationId xmlns:a16="http://schemas.microsoft.com/office/drawing/2014/main" id="{50A1A589-5B5D-4C1B-A418-71D1726CA8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2" name="Picture 21">
                <a:extLst>
                  <a:ext uri="{FF2B5EF4-FFF2-40B4-BE49-F238E27FC236}">
                    <a16:creationId xmlns:a16="http://schemas.microsoft.com/office/drawing/2014/main" id="{B7D43A11-9E99-4CE2-B259-BC4AC3B92A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3" name="Picture 22">
                <a:extLst>
                  <a:ext uri="{FF2B5EF4-FFF2-40B4-BE49-F238E27FC236}">
                    <a16:creationId xmlns:a16="http://schemas.microsoft.com/office/drawing/2014/main" id="{EF025BE7-7DE9-47F6-9D8E-41B03C8DFA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4" name="Picture 23">
                <a:extLst>
                  <a:ext uri="{FF2B5EF4-FFF2-40B4-BE49-F238E27FC236}">
                    <a16:creationId xmlns:a16="http://schemas.microsoft.com/office/drawing/2014/main" id="{51592DFF-07A0-4EE0-AD31-FA7E08E6CB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2" name="Group 56">
              <a:extLst>
                <a:ext uri="{FF2B5EF4-FFF2-40B4-BE49-F238E27FC236}">
                  <a16:creationId xmlns:a16="http://schemas.microsoft.com/office/drawing/2014/main" id="{0E4E192B-A2DD-41A7-8A8E-739A072F2E23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375" name="Picture 14">
                <a:extLst>
                  <a:ext uri="{FF2B5EF4-FFF2-40B4-BE49-F238E27FC236}">
                    <a16:creationId xmlns:a16="http://schemas.microsoft.com/office/drawing/2014/main" id="{1A5A0167-FCB6-4D7F-9FF8-2AE8994613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6" name="Picture 15">
                <a:extLst>
                  <a:ext uri="{FF2B5EF4-FFF2-40B4-BE49-F238E27FC236}">
                    <a16:creationId xmlns:a16="http://schemas.microsoft.com/office/drawing/2014/main" id="{A3E83829-FD58-43AB-9F1E-1EABE75CE1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7" name="Picture 16">
                <a:extLst>
                  <a:ext uri="{FF2B5EF4-FFF2-40B4-BE49-F238E27FC236}">
                    <a16:creationId xmlns:a16="http://schemas.microsoft.com/office/drawing/2014/main" id="{502A1518-58DE-423E-9012-644F68C59A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8" name="Picture 17">
                <a:extLst>
                  <a:ext uri="{FF2B5EF4-FFF2-40B4-BE49-F238E27FC236}">
                    <a16:creationId xmlns:a16="http://schemas.microsoft.com/office/drawing/2014/main" id="{A8066E5C-42CC-41E4-A17F-B7185A301D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" name="Picture 18">
                <a:extLst>
                  <a:ext uri="{FF2B5EF4-FFF2-40B4-BE49-F238E27FC236}">
                    <a16:creationId xmlns:a16="http://schemas.microsoft.com/office/drawing/2014/main" id="{4F34A6E1-C4B1-4D7B-A5A4-822C39E014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0" name="Picture 19">
                <a:extLst>
                  <a:ext uri="{FF2B5EF4-FFF2-40B4-BE49-F238E27FC236}">
                    <a16:creationId xmlns:a16="http://schemas.microsoft.com/office/drawing/2014/main" id="{58CCBDA3-DAAD-41AE-A3D0-0CFF6E618C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1" name="Picture 20">
                <a:extLst>
                  <a:ext uri="{FF2B5EF4-FFF2-40B4-BE49-F238E27FC236}">
                    <a16:creationId xmlns:a16="http://schemas.microsoft.com/office/drawing/2014/main" id="{FED4640B-D833-4BBA-AC96-79A9329872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2" name="Picture 21">
                <a:extLst>
                  <a:ext uri="{FF2B5EF4-FFF2-40B4-BE49-F238E27FC236}">
                    <a16:creationId xmlns:a16="http://schemas.microsoft.com/office/drawing/2014/main" id="{60205F17-7925-43B7-ABEA-423FB44E94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3" name="Picture 22">
                <a:extLst>
                  <a:ext uri="{FF2B5EF4-FFF2-40B4-BE49-F238E27FC236}">
                    <a16:creationId xmlns:a16="http://schemas.microsoft.com/office/drawing/2014/main" id="{9F01EC88-5CF5-44C0-9A2D-31764797C3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4" name="Picture 23">
                <a:extLst>
                  <a:ext uri="{FF2B5EF4-FFF2-40B4-BE49-F238E27FC236}">
                    <a16:creationId xmlns:a16="http://schemas.microsoft.com/office/drawing/2014/main" id="{6E4FAD7F-0036-47D0-BBE7-703BA217CB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3" name="Group 56">
              <a:extLst>
                <a:ext uri="{FF2B5EF4-FFF2-40B4-BE49-F238E27FC236}">
                  <a16:creationId xmlns:a16="http://schemas.microsoft.com/office/drawing/2014/main" id="{3FD7DC0D-0255-48EC-AFC2-0CEB1D07700D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365" name="Picture 14">
                <a:extLst>
                  <a:ext uri="{FF2B5EF4-FFF2-40B4-BE49-F238E27FC236}">
                    <a16:creationId xmlns:a16="http://schemas.microsoft.com/office/drawing/2014/main" id="{3A9779E7-2E59-4F42-BBA4-5B7DB146FF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6" name="Picture 15">
                <a:extLst>
                  <a:ext uri="{FF2B5EF4-FFF2-40B4-BE49-F238E27FC236}">
                    <a16:creationId xmlns:a16="http://schemas.microsoft.com/office/drawing/2014/main" id="{4E610157-7D98-4232-A40F-1905651F78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7" name="Picture 16">
                <a:extLst>
                  <a:ext uri="{FF2B5EF4-FFF2-40B4-BE49-F238E27FC236}">
                    <a16:creationId xmlns:a16="http://schemas.microsoft.com/office/drawing/2014/main" id="{FE93506A-5F62-4847-B442-B555C0BA46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8" name="Picture 17">
                <a:extLst>
                  <a:ext uri="{FF2B5EF4-FFF2-40B4-BE49-F238E27FC236}">
                    <a16:creationId xmlns:a16="http://schemas.microsoft.com/office/drawing/2014/main" id="{58BC646E-6A17-43E3-B3C9-153C6AC8C1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9" name="Picture 18">
                <a:extLst>
                  <a:ext uri="{FF2B5EF4-FFF2-40B4-BE49-F238E27FC236}">
                    <a16:creationId xmlns:a16="http://schemas.microsoft.com/office/drawing/2014/main" id="{3E9560C0-D80E-4A63-87E0-7F59902C31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0" name="Picture 19">
                <a:extLst>
                  <a:ext uri="{FF2B5EF4-FFF2-40B4-BE49-F238E27FC236}">
                    <a16:creationId xmlns:a16="http://schemas.microsoft.com/office/drawing/2014/main" id="{61D39DCA-B884-4829-A8D9-B67150F025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1" name="Picture 20">
                <a:extLst>
                  <a:ext uri="{FF2B5EF4-FFF2-40B4-BE49-F238E27FC236}">
                    <a16:creationId xmlns:a16="http://schemas.microsoft.com/office/drawing/2014/main" id="{B8285635-00F8-4F6E-B5E5-9ABC6EB759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2" name="Picture 21">
                <a:extLst>
                  <a:ext uri="{FF2B5EF4-FFF2-40B4-BE49-F238E27FC236}">
                    <a16:creationId xmlns:a16="http://schemas.microsoft.com/office/drawing/2014/main" id="{A93FBDED-0698-4486-842F-8074D00AB8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3" name="Picture 22">
                <a:extLst>
                  <a:ext uri="{FF2B5EF4-FFF2-40B4-BE49-F238E27FC236}">
                    <a16:creationId xmlns:a16="http://schemas.microsoft.com/office/drawing/2014/main" id="{73D88E0C-7C69-4E78-893C-C30BBC9DDA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4" name="Picture 23">
                <a:extLst>
                  <a:ext uri="{FF2B5EF4-FFF2-40B4-BE49-F238E27FC236}">
                    <a16:creationId xmlns:a16="http://schemas.microsoft.com/office/drawing/2014/main" id="{2E27614E-9AD6-4833-8968-62E6CEE304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4" name="Group 56">
              <a:extLst>
                <a:ext uri="{FF2B5EF4-FFF2-40B4-BE49-F238E27FC236}">
                  <a16:creationId xmlns:a16="http://schemas.microsoft.com/office/drawing/2014/main" id="{CBC80535-9999-4338-B24D-B1EB5B5AE172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355" name="Picture 14">
                <a:extLst>
                  <a:ext uri="{FF2B5EF4-FFF2-40B4-BE49-F238E27FC236}">
                    <a16:creationId xmlns:a16="http://schemas.microsoft.com/office/drawing/2014/main" id="{6DDC992A-CC33-44EC-AEE4-C0F4B098CE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6" name="Picture 15">
                <a:extLst>
                  <a:ext uri="{FF2B5EF4-FFF2-40B4-BE49-F238E27FC236}">
                    <a16:creationId xmlns:a16="http://schemas.microsoft.com/office/drawing/2014/main" id="{FE104142-34F4-4450-A533-AAA57B333D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7" name="Picture 16">
                <a:extLst>
                  <a:ext uri="{FF2B5EF4-FFF2-40B4-BE49-F238E27FC236}">
                    <a16:creationId xmlns:a16="http://schemas.microsoft.com/office/drawing/2014/main" id="{6A06F262-44DC-4C12-A24F-516C59D23E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" name="Picture 17">
                <a:extLst>
                  <a:ext uri="{FF2B5EF4-FFF2-40B4-BE49-F238E27FC236}">
                    <a16:creationId xmlns:a16="http://schemas.microsoft.com/office/drawing/2014/main" id="{CB5028A4-C6F6-4CA6-8572-570E17A393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9" name="Picture 18">
                <a:extLst>
                  <a:ext uri="{FF2B5EF4-FFF2-40B4-BE49-F238E27FC236}">
                    <a16:creationId xmlns:a16="http://schemas.microsoft.com/office/drawing/2014/main" id="{82964344-A431-4121-AEA4-03F69AF200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0" name="Picture 19">
                <a:extLst>
                  <a:ext uri="{FF2B5EF4-FFF2-40B4-BE49-F238E27FC236}">
                    <a16:creationId xmlns:a16="http://schemas.microsoft.com/office/drawing/2014/main" id="{207BE1D6-89C7-4FB8-80E1-A9D48C382B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1" name="Picture 20">
                <a:extLst>
                  <a:ext uri="{FF2B5EF4-FFF2-40B4-BE49-F238E27FC236}">
                    <a16:creationId xmlns:a16="http://schemas.microsoft.com/office/drawing/2014/main" id="{DD80FD2C-6DAA-458C-89C6-8BD0C755BA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2" name="Picture 21">
                <a:extLst>
                  <a:ext uri="{FF2B5EF4-FFF2-40B4-BE49-F238E27FC236}">
                    <a16:creationId xmlns:a16="http://schemas.microsoft.com/office/drawing/2014/main" id="{CA6C2010-3DA1-4CC7-9422-9851B8F55B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3" name="Picture 22">
                <a:extLst>
                  <a:ext uri="{FF2B5EF4-FFF2-40B4-BE49-F238E27FC236}">
                    <a16:creationId xmlns:a16="http://schemas.microsoft.com/office/drawing/2014/main" id="{AFD39D34-A97C-4111-BED2-8F26B7B46B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4" name="Picture 23">
                <a:extLst>
                  <a:ext uri="{FF2B5EF4-FFF2-40B4-BE49-F238E27FC236}">
                    <a16:creationId xmlns:a16="http://schemas.microsoft.com/office/drawing/2014/main" id="{B06F218B-916A-4D4F-9050-B9E5D59CB9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BEC8B087-4A2C-4708-896D-8326BA7C6ADE}"/>
              </a:ext>
            </a:extLst>
          </p:cNvPr>
          <p:cNvGrpSpPr/>
          <p:nvPr/>
        </p:nvGrpSpPr>
        <p:grpSpPr>
          <a:xfrm rot="10800000">
            <a:off x="2340878" y="1532849"/>
            <a:ext cx="1659716" cy="1650947"/>
            <a:chOff x="5820464" y="1376733"/>
            <a:chExt cx="1659716" cy="1650947"/>
          </a:xfrm>
        </p:grpSpPr>
        <p:grpSp>
          <p:nvGrpSpPr>
            <p:cNvPr id="456" name="Group 455">
              <a:extLst>
                <a:ext uri="{FF2B5EF4-FFF2-40B4-BE49-F238E27FC236}">
                  <a16:creationId xmlns:a16="http://schemas.microsoft.com/office/drawing/2014/main" id="{58C20BE7-F648-4E9E-9192-465275FAD2EA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461" name="Group 56">
                <a:extLst>
                  <a:ext uri="{FF2B5EF4-FFF2-40B4-BE49-F238E27FC236}">
                    <a16:creationId xmlns:a16="http://schemas.microsoft.com/office/drawing/2014/main" id="{E85A1F95-278F-4D55-8D6B-F40D74504E83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561" name="Picture 14">
                  <a:extLst>
                    <a:ext uri="{FF2B5EF4-FFF2-40B4-BE49-F238E27FC236}">
                      <a16:creationId xmlns:a16="http://schemas.microsoft.com/office/drawing/2014/main" id="{C46AD53E-811B-4A3E-B756-09DA16CBA3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62" name="Picture 15">
                  <a:extLst>
                    <a:ext uri="{FF2B5EF4-FFF2-40B4-BE49-F238E27FC236}">
                      <a16:creationId xmlns:a16="http://schemas.microsoft.com/office/drawing/2014/main" id="{26793469-41A5-4CC2-A23B-EFE82405F6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63" name="Picture 16">
                  <a:extLst>
                    <a:ext uri="{FF2B5EF4-FFF2-40B4-BE49-F238E27FC236}">
                      <a16:creationId xmlns:a16="http://schemas.microsoft.com/office/drawing/2014/main" id="{8310ED06-BDA3-49E1-8C39-D2F4EDB8AE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64" name="Picture 17">
                  <a:extLst>
                    <a:ext uri="{FF2B5EF4-FFF2-40B4-BE49-F238E27FC236}">
                      <a16:creationId xmlns:a16="http://schemas.microsoft.com/office/drawing/2014/main" id="{49A131A9-649E-4A8C-ABE9-E0A8865FFD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65" name="Picture 18">
                  <a:extLst>
                    <a:ext uri="{FF2B5EF4-FFF2-40B4-BE49-F238E27FC236}">
                      <a16:creationId xmlns:a16="http://schemas.microsoft.com/office/drawing/2014/main" id="{1E6DE3C3-01D8-4DB8-A0B7-76BB528DE3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66" name="Picture 19">
                  <a:extLst>
                    <a:ext uri="{FF2B5EF4-FFF2-40B4-BE49-F238E27FC236}">
                      <a16:creationId xmlns:a16="http://schemas.microsoft.com/office/drawing/2014/main" id="{2A043D12-8643-4C37-9C37-5733D91E68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67" name="Picture 20">
                  <a:extLst>
                    <a:ext uri="{FF2B5EF4-FFF2-40B4-BE49-F238E27FC236}">
                      <a16:creationId xmlns:a16="http://schemas.microsoft.com/office/drawing/2014/main" id="{362D786B-0A2D-4DB0-A3F5-71540E4396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68" name="Picture 21">
                  <a:extLst>
                    <a:ext uri="{FF2B5EF4-FFF2-40B4-BE49-F238E27FC236}">
                      <a16:creationId xmlns:a16="http://schemas.microsoft.com/office/drawing/2014/main" id="{F78192DA-6119-4F0C-84D0-2AFE4079040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69" name="Picture 22">
                  <a:extLst>
                    <a:ext uri="{FF2B5EF4-FFF2-40B4-BE49-F238E27FC236}">
                      <a16:creationId xmlns:a16="http://schemas.microsoft.com/office/drawing/2014/main" id="{7D9AB444-3952-45BB-8E93-33C13B0F15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70" name="Picture 23">
                  <a:extLst>
                    <a:ext uri="{FF2B5EF4-FFF2-40B4-BE49-F238E27FC236}">
                      <a16:creationId xmlns:a16="http://schemas.microsoft.com/office/drawing/2014/main" id="{55AD3BEC-BD7D-4D9D-94B3-B3DA353759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62" name="Group 56">
                <a:extLst>
                  <a:ext uri="{FF2B5EF4-FFF2-40B4-BE49-F238E27FC236}">
                    <a16:creationId xmlns:a16="http://schemas.microsoft.com/office/drawing/2014/main" id="{16BCB3A2-384F-4DBF-BECD-06BDFB16CDA8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551" name="Picture 14">
                  <a:extLst>
                    <a:ext uri="{FF2B5EF4-FFF2-40B4-BE49-F238E27FC236}">
                      <a16:creationId xmlns:a16="http://schemas.microsoft.com/office/drawing/2014/main" id="{0F0DCC7E-FA57-4D26-8A59-1E5AB5CBBD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52" name="Picture 15">
                  <a:extLst>
                    <a:ext uri="{FF2B5EF4-FFF2-40B4-BE49-F238E27FC236}">
                      <a16:creationId xmlns:a16="http://schemas.microsoft.com/office/drawing/2014/main" id="{69227EAC-B8F8-4440-BB8B-8DA8B595B12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53" name="Picture 16">
                  <a:extLst>
                    <a:ext uri="{FF2B5EF4-FFF2-40B4-BE49-F238E27FC236}">
                      <a16:creationId xmlns:a16="http://schemas.microsoft.com/office/drawing/2014/main" id="{A4D34D59-311F-4B1D-AEF6-206B7A7F0A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54" name="Picture 17">
                  <a:extLst>
                    <a:ext uri="{FF2B5EF4-FFF2-40B4-BE49-F238E27FC236}">
                      <a16:creationId xmlns:a16="http://schemas.microsoft.com/office/drawing/2014/main" id="{4E0DD246-DF59-4CAD-88A6-0F5E335233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55" name="Picture 18">
                  <a:extLst>
                    <a:ext uri="{FF2B5EF4-FFF2-40B4-BE49-F238E27FC236}">
                      <a16:creationId xmlns:a16="http://schemas.microsoft.com/office/drawing/2014/main" id="{B202BBE6-AF15-4BA2-AFFD-06F6AB1A82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56" name="Picture 19">
                  <a:extLst>
                    <a:ext uri="{FF2B5EF4-FFF2-40B4-BE49-F238E27FC236}">
                      <a16:creationId xmlns:a16="http://schemas.microsoft.com/office/drawing/2014/main" id="{8A240DEC-00A0-4197-86F4-D9E1E07167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57" name="Picture 20">
                  <a:extLst>
                    <a:ext uri="{FF2B5EF4-FFF2-40B4-BE49-F238E27FC236}">
                      <a16:creationId xmlns:a16="http://schemas.microsoft.com/office/drawing/2014/main" id="{39FE27C4-6FC2-44F1-94C1-634BFF3160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58" name="Picture 21">
                  <a:extLst>
                    <a:ext uri="{FF2B5EF4-FFF2-40B4-BE49-F238E27FC236}">
                      <a16:creationId xmlns:a16="http://schemas.microsoft.com/office/drawing/2014/main" id="{44C6EAD1-7596-4065-9209-8B9C7AAED6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59" name="Picture 22">
                  <a:extLst>
                    <a:ext uri="{FF2B5EF4-FFF2-40B4-BE49-F238E27FC236}">
                      <a16:creationId xmlns:a16="http://schemas.microsoft.com/office/drawing/2014/main" id="{6BF046CC-7DDA-4953-8B93-66E00642DC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60" name="Picture 23">
                  <a:extLst>
                    <a:ext uri="{FF2B5EF4-FFF2-40B4-BE49-F238E27FC236}">
                      <a16:creationId xmlns:a16="http://schemas.microsoft.com/office/drawing/2014/main" id="{A8C5B492-5C74-49E8-B4A9-CC119A1371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63" name="Group 56">
                <a:extLst>
                  <a:ext uri="{FF2B5EF4-FFF2-40B4-BE49-F238E27FC236}">
                    <a16:creationId xmlns:a16="http://schemas.microsoft.com/office/drawing/2014/main" id="{C8A59DC3-8903-4A7F-876A-DEA4DF13077F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541" name="Picture 14">
                  <a:extLst>
                    <a:ext uri="{FF2B5EF4-FFF2-40B4-BE49-F238E27FC236}">
                      <a16:creationId xmlns:a16="http://schemas.microsoft.com/office/drawing/2014/main" id="{6A0F2259-000F-4E9C-BBF7-B65D319E26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2" name="Picture 15">
                  <a:extLst>
                    <a:ext uri="{FF2B5EF4-FFF2-40B4-BE49-F238E27FC236}">
                      <a16:creationId xmlns:a16="http://schemas.microsoft.com/office/drawing/2014/main" id="{B17B638A-6ABE-446C-A800-2E54BEF971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3" name="Picture 16">
                  <a:extLst>
                    <a:ext uri="{FF2B5EF4-FFF2-40B4-BE49-F238E27FC236}">
                      <a16:creationId xmlns:a16="http://schemas.microsoft.com/office/drawing/2014/main" id="{52F96772-0052-4F62-B4BE-EFB590A552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4" name="Picture 17">
                  <a:extLst>
                    <a:ext uri="{FF2B5EF4-FFF2-40B4-BE49-F238E27FC236}">
                      <a16:creationId xmlns:a16="http://schemas.microsoft.com/office/drawing/2014/main" id="{4CF95576-7C6E-4160-965D-2FA1D76693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5" name="Picture 18">
                  <a:extLst>
                    <a:ext uri="{FF2B5EF4-FFF2-40B4-BE49-F238E27FC236}">
                      <a16:creationId xmlns:a16="http://schemas.microsoft.com/office/drawing/2014/main" id="{DA2EE266-5EED-4731-923C-DBC7CF2B25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6" name="Picture 19">
                  <a:extLst>
                    <a:ext uri="{FF2B5EF4-FFF2-40B4-BE49-F238E27FC236}">
                      <a16:creationId xmlns:a16="http://schemas.microsoft.com/office/drawing/2014/main" id="{C2AB8718-EB4B-44E0-9550-B0D9465E6F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7" name="Picture 20">
                  <a:extLst>
                    <a:ext uri="{FF2B5EF4-FFF2-40B4-BE49-F238E27FC236}">
                      <a16:creationId xmlns:a16="http://schemas.microsoft.com/office/drawing/2014/main" id="{E97A2466-27C0-4462-BF99-442865C9BB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8" name="Picture 21">
                  <a:extLst>
                    <a:ext uri="{FF2B5EF4-FFF2-40B4-BE49-F238E27FC236}">
                      <a16:creationId xmlns:a16="http://schemas.microsoft.com/office/drawing/2014/main" id="{0D9FE377-7BBF-4800-B948-D202EAF6C5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9" name="Picture 22">
                  <a:extLst>
                    <a:ext uri="{FF2B5EF4-FFF2-40B4-BE49-F238E27FC236}">
                      <a16:creationId xmlns:a16="http://schemas.microsoft.com/office/drawing/2014/main" id="{9C72AA47-FBF0-4C91-BF36-CBE8A7A5EA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50" name="Picture 23">
                  <a:extLst>
                    <a:ext uri="{FF2B5EF4-FFF2-40B4-BE49-F238E27FC236}">
                      <a16:creationId xmlns:a16="http://schemas.microsoft.com/office/drawing/2014/main" id="{204E35D4-76F3-4322-AFEC-2C57E6CC3B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64" name="Group 56">
                <a:extLst>
                  <a:ext uri="{FF2B5EF4-FFF2-40B4-BE49-F238E27FC236}">
                    <a16:creationId xmlns:a16="http://schemas.microsoft.com/office/drawing/2014/main" id="{86C07B9B-C758-4AB8-B953-471315B00D4B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531" name="Picture 14">
                  <a:extLst>
                    <a:ext uri="{FF2B5EF4-FFF2-40B4-BE49-F238E27FC236}">
                      <a16:creationId xmlns:a16="http://schemas.microsoft.com/office/drawing/2014/main" id="{5EB0D270-3BA4-4A13-8FA2-77C41D25351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2" name="Picture 15">
                  <a:extLst>
                    <a:ext uri="{FF2B5EF4-FFF2-40B4-BE49-F238E27FC236}">
                      <a16:creationId xmlns:a16="http://schemas.microsoft.com/office/drawing/2014/main" id="{661941E3-87E6-4276-84AF-087D931533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3" name="Picture 16">
                  <a:extLst>
                    <a:ext uri="{FF2B5EF4-FFF2-40B4-BE49-F238E27FC236}">
                      <a16:creationId xmlns:a16="http://schemas.microsoft.com/office/drawing/2014/main" id="{CA0067EE-50AF-4B59-904B-24FEC97A59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4" name="Picture 17">
                  <a:extLst>
                    <a:ext uri="{FF2B5EF4-FFF2-40B4-BE49-F238E27FC236}">
                      <a16:creationId xmlns:a16="http://schemas.microsoft.com/office/drawing/2014/main" id="{8EFAAA5A-7D49-4272-A40D-0BE78DF5B9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5" name="Picture 18">
                  <a:extLst>
                    <a:ext uri="{FF2B5EF4-FFF2-40B4-BE49-F238E27FC236}">
                      <a16:creationId xmlns:a16="http://schemas.microsoft.com/office/drawing/2014/main" id="{B3F8F5C7-D491-47EE-B439-CF04977CEA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6" name="Picture 19">
                  <a:extLst>
                    <a:ext uri="{FF2B5EF4-FFF2-40B4-BE49-F238E27FC236}">
                      <a16:creationId xmlns:a16="http://schemas.microsoft.com/office/drawing/2014/main" id="{4E4FFBBA-3C37-4246-AE55-4FB1B37D28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7" name="Picture 20">
                  <a:extLst>
                    <a:ext uri="{FF2B5EF4-FFF2-40B4-BE49-F238E27FC236}">
                      <a16:creationId xmlns:a16="http://schemas.microsoft.com/office/drawing/2014/main" id="{7F1DEDCB-F935-4FE6-8D84-3CEC7FBA8B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8" name="Picture 21">
                  <a:extLst>
                    <a:ext uri="{FF2B5EF4-FFF2-40B4-BE49-F238E27FC236}">
                      <a16:creationId xmlns:a16="http://schemas.microsoft.com/office/drawing/2014/main" id="{7FCA97E3-0414-47DA-9B5B-4EB8BCB624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9" name="Picture 22">
                  <a:extLst>
                    <a:ext uri="{FF2B5EF4-FFF2-40B4-BE49-F238E27FC236}">
                      <a16:creationId xmlns:a16="http://schemas.microsoft.com/office/drawing/2014/main" id="{2127217B-32CC-49C8-9D81-233EE39E38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0" name="Picture 23">
                  <a:extLst>
                    <a:ext uri="{FF2B5EF4-FFF2-40B4-BE49-F238E27FC236}">
                      <a16:creationId xmlns:a16="http://schemas.microsoft.com/office/drawing/2014/main" id="{DC3DB680-5B95-451A-9FB5-0C71A95A95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65" name="Group 56">
                <a:extLst>
                  <a:ext uri="{FF2B5EF4-FFF2-40B4-BE49-F238E27FC236}">
                    <a16:creationId xmlns:a16="http://schemas.microsoft.com/office/drawing/2014/main" id="{465A7EA8-6A9E-4D47-98EC-34C311486A56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521" name="Picture 14">
                  <a:extLst>
                    <a:ext uri="{FF2B5EF4-FFF2-40B4-BE49-F238E27FC236}">
                      <a16:creationId xmlns:a16="http://schemas.microsoft.com/office/drawing/2014/main" id="{22FED875-1FE9-4BA2-97CB-8A600FA815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2" name="Picture 15">
                  <a:extLst>
                    <a:ext uri="{FF2B5EF4-FFF2-40B4-BE49-F238E27FC236}">
                      <a16:creationId xmlns:a16="http://schemas.microsoft.com/office/drawing/2014/main" id="{B0EF0FDE-CE30-4024-9E3F-C26FC2EA41F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3" name="Picture 16">
                  <a:extLst>
                    <a:ext uri="{FF2B5EF4-FFF2-40B4-BE49-F238E27FC236}">
                      <a16:creationId xmlns:a16="http://schemas.microsoft.com/office/drawing/2014/main" id="{2B135495-55D6-438A-8414-691451FE43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4" name="Picture 17">
                  <a:extLst>
                    <a:ext uri="{FF2B5EF4-FFF2-40B4-BE49-F238E27FC236}">
                      <a16:creationId xmlns:a16="http://schemas.microsoft.com/office/drawing/2014/main" id="{80E01AD5-0C6A-420B-98D6-B4181D77934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5" name="Picture 18">
                  <a:extLst>
                    <a:ext uri="{FF2B5EF4-FFF2-40B4-BE49-F238E27FC236}">
                      <a16:creationId xmlns:a16="http://schemas.microsoft.com/office/drawing/2014/main" id="{E660920E-2BE3-4A0A-AA93-4CD2DD8705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6" name="Picture 19">
                  <a:extLst>
                    <a:ext uri="{FF2B5EF4-FFF2-40B4-BE49-F238E27FC236}">
                      <a16:creationId xmlns:a16="http://schemas.microsoft.com/office/drawing/2014/main" id="{6EB03FAA-6F1A-41F5-8080-66FC1B39FD7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7" name="Picture 20">
                  <a:extLst>
                    <a:ext uri="{FF2B5EF4-FFF2-40B4-BE49-F238E27FC236}">
                      <a16:creationId xmlns:a16="http://schemas.microsoft.com/office/drawing/2014/main" id="{6D94DCC7-2983-4560-82C1-5ED0B042A3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8" name="Picture 21">
                  <a:extLst>
                    <a:ext uri="{FF2B5EF4-FFF2-40B4-BE49-F238E27FC236}">
                      <a16:creationId xmlns:a16="http://schemas.microsoft.com/office/drawing/2014/main" id="{5B87D6D4-5B52-49E0-8ADB-DDDC10F73E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9" name="Picture 22">
                  <a:extLst>
                    <a:ext uri="{FF2B5EF4-FFF2-40B4-BE49-F238E27FC236}">
                      <a16:creationId xmlns:a16="http://schemas.microsoft.com/office/drawing/2014/main" id="{F7D55466-7801-4E43-878F-95122810588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0" name="Picture 23">
                  <a:extLst>
                    <a:ext uri="{FF2B5EF4-FFF2-40B4-BE49-F238E27FC236}">
                      <a16:creationId xmlns:a16="http://schemas.microsoft.com/office/drawing/2014/main" id="{54A93027-E0E4-45BE-81EB-A8627A16FC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66" name="Group 56">
                <a:extLst>
                  <a:ext uri="{FF2B5EF4-FFF2-40B4-BE49-F238E27FC236}">
                    <a16:creationId xmlns:a16="http://schemas.microsoft.com/office/drawing/2014/main" id="{4E698C60-E4C1-4C46-AC8F-BE5307B7BBD3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511" name="Picture 14">
                  <a:extLst>
                    <a:ext uri="{FF2B5EF4-FFF2-40B4-BE49-F238E27FC236}">
                      <a16:creationId xmlns:a16="http://schemas.microsoft.com/office/drawing/2014/main" id="{8B186601-8F0D-4CFC-BDBF-82D3019CD0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2" name="Picture 15">
                  <a:extLst>
                    <a:ext uri="{FF2B5EF4-FFF2-40B4-BE49-F238E27FC236}">
                      <a16:creationId xmlns:a16="http://schemas.microsoft.com/office/drawing/2014/main" id="{4791905A-7A73-42B7-A2F2-D74D26208A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3" name="Picture 16">
                  <a:extLst>
                    <a:ext uri="{FF2B5EF4-FFF2-40B4-BE49-F238E27FC236}">
                      <a16:creationId xmlns:a16="http://schemas.microsoft.com/office/drawing/2014/main" id="{1DF66D85-A88E-42EE-998B-7D25B88298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4" name="Picture 17">
                  <a:extLst>
                    <a:ext uri="{FF2B5EF4-FFF2-40B4-BE49-F238E27FC236}">
                      <a16:creationId xmlns:a16="http://schemas.microsoft.com/office/drawing/2014/main" id="{6B3682D3-C86D-4111-A393-9EE36694C7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5" name="Picture 18">
                  <a:extLst>
                    <a:ext uri="{FF2B5EF4-FFF2-40B4-BE49-F238E27FC236}">
                      <a16:creationId xmlns:a16="http://schemas.microsoft.com/office/drawing/2014/main" id="{ACA874B0-D2B0-46A4-8992-0DB87B4BB5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6" name="Picture 19">
                  <a:extLst>
                    <a:ext uri="{FF2B5EF4-FFF2-40B4-BE49-F238E27FC236}">
                      <a16:creationId xmlns:a16="http://schemas.microsoft.com/office/drawing/2014/main" id="{6CE2822A-1024-4E34-AC37-5408BD9D88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7" name="Picture 20">
                  <a:extLst>
                    <a:ext uri="{FF2B5EF4-FFF2-40B4-BE49-F238E27FC236}">
                      <a16:creationId xmlns:a16="http://schemas.microsoft.com/office/drawing/2014/main" id="{8B1352EB-115F-4D3D-AE6D-53FC562E0B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8" name="Picture 21">
                  <a:extLst>
                    <a:ext uri="{FF2B5EF4-FFF2-40B4-BE49-F238E27FC236}">
                      <a16:creationId xmlns:a16="http://schemas.microsoft.com/office/drawing/2014/main" id="{D7AF9C6E-C6E3-4725-A7D2-27E0994934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9" name="Picture 22">
                  <a:extLst>
                    <a:ext uri="{FF2B5EF4-FFF2-40B4-BE49-F238E27FC236}">
                      <a16:creationId xmlns:a16="http://schemas.microsoft.com/office/drawing/2014/main" id="{E0984301-66D7-45B5-8113-E5EFCF959E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0" name="Picture 23">
                  <a:extLst>
                    <a:ext uri="{FF2B5EF4-FFF2-40B4-BE49-F238E27FC236}">
                      <a16:creationId xmlns:a16="http://schemas.microsoft.com/office/drawing/2014/main" id="{E7E55BE0-9C3F-4F1E-985F-DF80F1CA08F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67" name="Group 56">
                <a:extLst>
                  <a:ext uri="{FF2B5EF4-FFF2-40B4-BE49-F238E27FC236}">
                    <a16:creationId xmlns:a16="http://schemas.microsoft.com/office/drawing/2014/main" id="{AB62DA00-24E6-45E0-8DFA-F559E7D478AE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501" name="Picture 14">
                  <a:extLst>
                    <a:ext uri="{FF2B5EF4-FFF2-40B4-BE49-F238E27FC236}">
                      <a16:creationId xmlns:a16="http://schemas.microsoft.com/office/drawing/2014/main" id="{7A4E3970-19F8-49BE-871B-8326328570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2" name="Picture 15">
                  <a:extLst>
                    <a:ext uri="{FF2B5EF4-FFF2-40B4-BE49-F238E27FC236}">
                      <a16:creationId xmlns:a16="http://schemas.microsoft.com/office/drawing/2014/main" id="{25A8E24A-C483-49CA-A4A4-C830224C47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3" name="Picture 16">
                  <a:extLst>
                    <a:ext uri="{FF2B5EF4-FFF2-40B4-BE49-F238E27FC236}">
                      <a16:creationId xmlns:a16="http://schemas.microsoft.com/office/drawing/2014/main" id="{0715DF5D-2808-40FD-B11A-704FFEE4F9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4" name="Picture 17">
                  <a:extLst>
                    <a:ext uri="{FF2B5EF4-FFF2-40B4-BE49-F238E27FC236}">
                      <a16:creationId xmlns:a16="http://schemas.microsoft.com/office/drawing/2014/main" id="{E4453B34-ECCF-458E-971B-C6E88B29FF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5" name="Picture 18">
                  <a:extLst>
                    <a:ext uri="{FF2B5EF4-FFF2-40B4-BE49-F238E27FC236}">
                      <a16:creationId xmlns:a16="http://schemas.microsoft.com/office/drawing/2014/main" id="{6697C8D5-49A6-4F2F-BD02-4CB7BEA893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6" name="Picture 19">
                  <a:extLst>
                    <a:ext uri="{FF2B5EF4-FFF2-40B4-BE49-F238E27FC236}">
                      <a16:creationId xmlns:a16="http://schemas.microsoft.com/office/drawing/2014/main" id="{5EB76EA6-331B-469F-8F17-941B39AE69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7" name="Picture 20">
                  <a:extLst>
                    <a:ext uri="{FF2B5EF4-FFF2-40B4-BE49-F238E27FC236}">
                      <a16:creationId xmlns:a16="http://schemas.microsoft.com/office/drawing/2014/main" id="{4B12A96D-0357-4D1A-9E6D-D96D357294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8" name="Picture 21">
                  <a:extLst>
                    <a:ext uri="{FF2B5EF4-FFF2-40B4-BE49-F238E27FC236}">
                      <a16:creationId xmlns:a16="http://schemas.microsoft.com/office/drawing/2014/main" id="{DAC44377-6B87-4DEA-B31D-9CCA60DA75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9" name="Picture 22">
                  <a:extLst>
                    <a:ext uri="{FF2B5EF4-FFF2-40B4-BE49-F238E27FC236}">
                      <a16:creationId xmlns:a16="http://schemas.microsoft.com/office/drawing/2014/main" id="{9C490721-2D17-4FB2-A1BC-CAA455F9D3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0" name="Picture 23">
                  <a:extLst>
                    <a:ext uri="{FF2B5EF4-FFF2-40B4-BE49-F238E27FC236}">
                      <a16:creationId xmlns:a16="http://schemas.microsoft.com/office/drawing/2014/main" id="{EBACE65C-33FA-4F5C-A49C-10D815DCAB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68" name="Group 56">
                <a:extLst>
                  <a:ext uri="{FF2B5EF4-FFF2-40B4-BE49-F238E27FC236}">
                    <a16:creationId xmlns:a16="http://schemas.microsoft.com/office/drawing/2014/main" id="{E2E2EBCD-68E5-4017-AB0E-307DF6376D6C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491" name="Picture 14">
                  <a:extLst>
                    <a:ext uri="{FF2B5EF4-FFF2-40B4-BE49-F238E27FC236}">
                      <a16:creationId xmlns:a16="http://schemas.microsoft.com/office/drawing/2014/main" id="{C77448DE-D02B-4F32-8F8A-A003DAEB9E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2" name="Picture 15">
                  <a:extLst>
                    <a:ext uri="{FF2B5EF4-FFF2-40B4-BE49-F238E27FC236}">
                      <a16:creationId xmlns:a16="http://schemas.microsoft.com/office/drawing/2014/main" id="{A7ABBC47-DC29-4CE5-B054-11760C7D56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3" name="Picture 16">
                  <a:extLst>
                    <a:ext uri="{FF2B5EF4-FFF2-40B4-BE49-F238E27FC236}">
                      <a16:creationId xmlns:a16="http://schemas.microsoft.com/office/drawing/2014/main" id="{E576CC08-A401-4EA1-A577-F6BCE73378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4" name="Picture 17">
                  <a:extLst>
                    <a:ext uri="{FF2B5EF4-FFF2-40B4-BE49-F238E27FC236}">
                      <a16:creationId xmlns:a16="http://schemas.microsoft.com/office/drawing/2014/main" id="{AB1A08B1-2EE1-4319-8D02-6FFC55B235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5" name="Picture 18">
                  <a:extLst>
                    <a:ext uri="{FF2B5EF4-FFF2-40B4-BE49-F238E27FC236}">
                      <a16:creationId xmlns:a16="http://schemas.microsoft.com/office/drawing/2014/main" id="{C47CB912-C735-46F8-9BF6-D11A4F17709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6" name="Picture 19">
                  <a:extLst>
                    <a:ext uri="{FF2B5EF4-FFF2-40B4-BE49-F238E27FC236}">
                      <a16:creationId xmlns:a16="http://schemas.microsoft.com/office/drawing/2014/main" id="{D994E07F-F26C-4E64-8C67-10504664EB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7" name="Picture 20">
                  <a:extLst>
                    <a:ext uri="{FF2B5EF4-FFF2-40B4-BE49-F238E27FC236}">
                      <a16:creationId xmlns:a16="http://schemas.microsoft.com/office/drawing/2014/main" id="{87DC8395-8403-4A51-A54C-2949AE1B2D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8" name="Picture 21">
                  <a:extLst>
                    <a:ext uri="{FF2B5EF4-FFF2-40B4-BE49-F238E27FC236}">
                      <a16:creationId xmlns:a16="http://schemas.microsoft.com/office/drawing/2014/main" id="{9ED82C60-CB45-4213-B810-54951D333E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9" name="Picture 22">
                  <a:extLst>
                    <a:ext uri="{FF2B5EF4-FFF2-40B4-BE49-F238E27FC236}">
                      <a16:creationId xmlns:a16="http://schemas.microsoft.com/office/drawing/2014/main" id="{32B19ECF-26EA-4F40-8430-5ED95727A84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0" name="Picture 23">
                  <a:extLst>
                    <a:ext uri="{FF2B5EF4-FFF2-40B4-BE49-F238E27FC236}">
                      <a16:creationId xmlns:a16="http://schemas.microsoft.com/office/drawing/2014/main" id="{DF3B6A4D-F11A-4794-A53E-696CE5A201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69" name="Group 56">
                <a:extLst>
                  <a:ext uri="{FF2B5EF4-FFF2-40B4-BE49-F238E27FC236}">
                    <a16:creationId xmlns:a16="http://schemas.microsoft.com/office/drawing/2014/main" id="{672839B0-CFA8-4AFA-9940-AB22BDAD655E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481" name="Picture 14">
                  <a:extLst>
                    <a:ext uri="{FF2B5EF4-FFF2-40B4-BE49-F238E27FC236}">
                      <a16:creationId xmlns:a16="http://schemas.microsoft.com/office/drawing/2014/main" id="{9FEDA5AE-89DF-4676-BA7A-0D2D64F419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2" name="Picture 15">
                  <a:extLst>
                    <a:ext uri="{FF2B5EF4-FFF2-40B4-BE49-F238E27FC236}">
                      <a16:creationId xmlns:a16="http://schemas.microsoft.com/office/drawing/2014/main" id="{62496B12-938F-421F-9AE4-4861121FF92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3" name="Picture 16">
                  <a:extLst>
                    <a:ext uri="{FF2B5EF4-FFF2-40B4-BE49-F238E27FC236}">
                      <a16:creationId xmlns:a16="http://schemas.microsoft.com/office/drawing/2014/main" id="{19846E9D-E7A3-4F37-80F6-5A805624EA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4" name="Picture 17">
                  <a:extLst>
                    <a:ext uri="{FF2B5EF4-FFF2-40B4-BE49-F238E27FC236}">
                      <a16:creationId xmlns:a16="http://schemas.microsoft.com/office/drawing/2014/main" id="{2554FB65-6F4C-4B35-9DD5-0660AAE0E7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5" name="Picture 18">
                  <a:extLst>
                    <a:ext uri="{FF2B5EF4-FFF2-40B4-BE49-F238E27FC236}">
                      <a16:creationId xmlns:a16="http://schemas.microsoft.com/office/drawing/2014/main" id="{A0C1BE9A-AF8D-4DFC-A6D8-742718C956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6" name="Picture 19">
                  <a:extLst>
                    <a:ext uri="{FF2B5EF4-FFF2-40B4-BE49-F238E27FC236}">
                      <a16:creationId xmlns:a16="http://schemas.microsoft.com/office/drawing/2014/main" id="{0F6AFD46-B7B0-4573-B96D-F045A56221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7" name="Picture 20">
                  <a:extLst>
                    <a:ext uri="{FF2B5EF4-FFF2-40B4-BE49-F238E27FC236}">
                      <a16:creationId xmlns:a16="http://schemas.microsoft.com/office/drawing/2014/main" id="{337A52DD-0083-4E7F-81FA-E258688081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8" name="Picture 21">
                  <a:extLst>
                    <a:ext uri="{FF2B5EF4-FFF2-40B4-BE49-F238E27FC236}">
                      <a16:creationId xmlns:a16="http://schemas.microsoft.com/office/drawing/2014/main" id="{F8163FB9-E8CA-4EEF-841E-C3829FE703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9" name="Picture 22">
                  <a:extLst>
                    <a:ext uri="{FF2B5EF4-FFF2-40B4-BE49-F238E27FC236}">
                      <a16:creationId xmlns:a16="http://schemas.microsoft.com/office/drawing/2014/main" id="{B0A86D77-5F6A-4D4D-9E64-B50B76282E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0" name="Picture 23">
                  <a:extLst>
                    <a:ext uri="{FF2B5EF4-FFF2-40B4-BE49-F238E27FC236}">
                      <a16:creationId xmlns:a16="http://schemas.microsoft.com/office/drawing/2014/main" id="{39BF44F5-031C-4056-8590-19D79083F1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70" name="Group 56">
                <a:extLst>
                  <a:ext uri="{FF2B5EF4-FFF2-40B4-BE49-F238E27FC236}">
                    <a16:creationId xmlns:a16="http://schemas.microsoft.com/office/drawing/2014/main" id="{9AA12CEE-9176-4483-AC38-29DAA0FC19D5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471" name="Picture 470">
                  <a:extLst>
                    <a:ext uri="{FF2B5EF4-FFF2-40B4-BE49-F238E27FC236}">
                      <a16:creationId xmlns:a16="http://schemas.microsoft.com/office/drawing/2014/main" id="{D5A05939-489A-4431-9676-8D6C6EF95D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2" name="Picture 471">
                  <a:extLst>
                    <a:ext uri="{FF2B5EF4-FFF2-40B4-BE49-F238E27FC236}">
                      <a16:creationId xmlns:a16="http://schemas.microsoft.com/office/drawing/2014/main" id="{CACB049C-F0B6-458D-8159-EE7D67D569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3" name="Picture 472">
                  <a:extLst>
                    <a:ext uri="{FF2B5EF4-FFF2-40B4-BE49-F238E27FC236}">
                      <a16:creationId xmlns:a16="http://schemas.microsoft.com/office/drawing/2014/main" id="{F8B8A0DF-CF8D-42B1-A42C-EA719403A6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4" name="Picture 473">
                  <a:extLst>
                    <a:ext uri="{FF2B5EF4-FFF2-40B4-BE49-F238E27FC236}">
                      <a16:creationId xmlns:a16="http://schemas.microsoft.com/office/drawing/2014/main" id="{A32C370A-9AFA-4534-9FAC-0EB7C78DB3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5" name="Picture 474">
                  <a:extLst>
                    <a:ext uri="{FF2B5EF4-FFF2-40B4-BE49-F238E27FC236}">
                      <a16:creationId xmlns:a16="http://schemas.microsoft.com/office/drawing/2014/main" id="{1ACF3967-B880-493D-8C41-C980AFE7DB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6" name="Picture 475">
                  <a:extLst>
                    <a:ext uri="{FF2B5EF4-FFF2-40B4-BE49-F238E27FC236}">
                      <a16:creationId xmlns:a16="http://schemas.microsoft.com/office/drawing/2014/main" id="{2086929F-86DC-4BF3-B711-DC37D07E773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7" name="Picture 476">
                  <a:extLst>
                    <a:ext uri="{FF2B5EF4-FFF2-40B4-BE49-F238E27FC236}">
                      <a16:creationId xmlns:a16="http://schemas.microsoft.com/office/drawing/2014/main" id="{3CA52E05-CF76-4AED-B505-5E7B8224BD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8" name="Picture 477">
                  <a:extLst>
                    <a:ext uri="{FF2B5EF4-FFF2-40B4-BE49-F238E27FC236}">
                      <a16:creationId xmlns:a16="http://schemas.microsoft.com/office/drawing/2014/main" id="{8A625F85-585F-4D13-91CA-025F4AD6C0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9" name="Picture 478">
                  <a:extLst>
                    <a:ext uri="{FF2B5EF4-FFF2-40B4-BE49-F238E27FC236}">
                      <a16:creationId xmlns:a16="http://schemas.microsoft.com/office/drawing/2014/main" id="{A3262F76-CF7D-4ED0-9792-ACC746BA23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0" name="Picture 479">
                  <a:extLst>
                    <a:ext uri="{FF2B5EF4-FFF2-40B4-BE49-F238E27FC236}">
                      <a16:creationId xmlns:a16="http://schemas.microsoft.com/office/drawing/2014/main" id="{F152E21D-6670-4FD3-A2CC-EF36BC86E8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457" name="Flowchart: Data 456">
              <a:extLst>
                <a:ext uri="{FF2B5EF4-FFF2-40B4-BE49-F238E27FC236}">
                  <a16:creationId xmlns:a16="http://schemas.microsoft.com/office/drawing/2014/main" id="{1D3C9CC6-8DA9-4195-87EA-7B4FFE007F35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8" name="Flowchart: Data 457">
              <a:extLst>
                <a:ext uri="{FF2B5EF4-FFF2-40B4-BE49-F238E27FC236}">
                  <a16:creationId xmlns:a16="http://schemas.microsoft.com/office/drawing/2014/main" id="{13BFE6D6-5543-4FD2-BB21-F062CF4C250D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9" name="Rectangle 458">
              <a:extLst>
                <a:ext uri="{FF2B5EF4-FFF2-40B4-BE49-F238E27FC236}">
                  <a16:creationId xmlns:a16="http://schemas.microsoft.com/office/drawing/2014/main" id="{0DAE256C-8D51-4340-A37D-FA44AD037A3E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0" name="Rectangle 459">
              <a:extLst>
                <a:ext uri="{FF2B5EF4-FFF2-40B4-BE49-F238E27FC236}">
                  <a16:creationId xmlns:a16="http://schemas.microsoft.com/office/drawing/2014/main" id="{9E34CBB6-BDEE-4D8B-9D3D-1DDC7D40960A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71" name="Group 570">
            <a:extLst>
              <a:ext uri="{FF2B5EF4-FFF2-40B4-BE49-F238E27FC236}">
                <a16:creationId xmlns:a16="http://schemas.microsoft.com/office/drawing/2014/main" id="{07B36B84-2AF3-4F1D-835D-B3980B580C2D}"/>
              </a:ext>
            </a:extLst>
          </p:cNvPr>
          <p:cNvGrpSpPr/>
          <p:nvPr/>
        </p:nvGrpSpPr>
        <p:grpSpPr>
          <a:xfrm rot="10800000">
            <a:off x="2354385" y="3313326"/>
            <a:ext cx="1659716" cy="1650947"/>
            <a:chOff x="5820464" y="1376733"/>
            <a:chExt cx="1659716" cy="1650947"/>
          </a:xfrm>
        </p:grpSpPr>
        <p:grpSp>
          <p:nvGrpSpPr>
            <p:cNvPr id="572" name="Group 571">
              <a:extLst>
                <a:ext uri="{FF2B5EF4-FFF2-40B4-BE49-F238E27FC236}">
                  <a16:creationId xmlns:a16="http://schemas.microsoft.com/office/drawing/2014/main" id="{3B8A2911-C8EB-4E0B-9888-6E1E05722504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577" name="Group 56">
                <a:extLst>
                  <a:ext uri="{FF2B5EF4-FFF2-40B4-BE49-F238E27FC236}">
                    <a16:creationId xmlns:a16="http://schemas.microsoft.com/office/drawing/2014/main" id="{7B56D2C3-ED5D-4F06-AB1A-8AE8F940AB18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677" name="Picture 14">
                  <a:extLst>
                    <a:ext uri="{FF2B5EF4-FFF2-40B4-BE49-F238E27FC236}">
                      <a16:creationId xmlns:a16="http://schemas.microsoft.com/office/drawing/2014/main" id="{D792AD32-A4F6-4676-854F-92475886CA7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78" name="Picture 15">
                  <a:extLst>
                    <a:ext uri="{FF2B5EF4-FFF2-40B4-BE49-F238E27FC236}">
                      <a16:creationId xmlns:a16="http://schemas.microsoft.com/office/drawing/2014/main" id="{04CAE9AC-7707-4C24-BE51-619E6E4737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79" name="Picture 16">
                  <a:extLst>
                    <a:ext uri="{FF2B5EF4-FFF2-40B4-BE49-F238E27FC236}">
                      <a16:creationId xmlns:a16="http://schemas.microsoft.com/office/drawing/2014/main" id="{36586E50-B1E7-483F-A951-38CAEB800A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80" name="Picture 17">
                  <a:extLst>
                    <a:ext uri="{FF2B5EF4-FFF2-40B4-BE49-F238E27FC236}">
                      <a16:creationId xmlns:a16="http://schemas.microsoft.com/office/drawing/2014/main" id="{1513D8EE-E724-45C6-B2EB-9636C38983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81" name="Picture 18">
                  <a:extLst>
                    <a:ext uri="{FF2B5EF4-FFF2-40B4-BE49-F238E27FC236}">
                      <a16:creationId xmlns:a16="http://schemas.microsoft.com/office/drawing/2014/main" id="{C82704E7-C1F5-4C0A-B659-70297916FB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82" name="Picture 19">
                  <a:extLst>
                    <a:ext uri="{FF2B5EF4-FFF2-40B4-BE49-F238E27FC236}">
                      <a16:creationId xmlns:a16="http://schemas.microsoft.com/office/drawing/2014/main" id="{9569129C-5967-4925-8F12-BED27DF69C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83" name="Picture 20">
                  <a:extLst>
                    <a:ext uri="{FF2B5EF4-FFF2-40B4-BE49-F238E27FC236}">
                      <a16:creationId xmlns:a16="http://schemas.microsoft.com/office/drawing/2014/main" id="{F5AB635C-86AD-41CE-9996-F8E29AB005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84" name="Picture 21">
                  <a:extLst>
                    <a:ext uri="{FF2B5EF4-FFF2-40B4-BE49-F238E27FC236}">
                      <a16:creationId xmlns:a16="http://schemas.microsoft.com/office/drawing/2014/main" id="{4BBA14E3-B37B-4D86-9E79-8EA40ACD8A7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85" name="Picture 22">
                  <a:extLst>
                    <a:ext uri="{FF2B5EF4-FFF2-40B4-BE49-F238E27FC236}">
                      <a16:creationId xmlns:a16="http://schemas.microsoft.com/office/drawing/2014/main" id="{5399A866-C86E-4F07-A431-B217942E2E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86" name="Picture 23">
                  <a:extLst>
                    <a:ext uri="{FF2B5EF4-FFF2-40B4-BE49-F238E27FC236}">
                      <a16:creationId xmlns:a16="http://schemas.microsoft.com/office/drawing/2014/main" id="{B663F815-A567-40DB-8437-2221CD7745F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78" name="Group 56">
                <a:extLst>
                  <a:ext uri="{FF2B5EF4-FFF2-40B4-BE49-F238E27FC236}">
                    <a16:creationId xmlns:a16="http://schemas.microsoft.com/office/drawing/2014/main" id="{E9406A8D-FEE2-4CCF-AAEF-942CC64731E4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667" name="Picture 14">
                  <a:extLst>
                    <a:ext uri="{FF2B5EF4-FFF2-40B4-BE49-F238E27FC236}">
                      <a16:creationId xmlns:a16="http://schemas.microsoft.com/office/drawing/2014/main" id="{9E76E2C0-0078-45DC-A646-F8A271F0FA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8" name="Picture 15">
                  <a:extLst>
                    <a:ext uri="{FF2B5EF4-FFF2-40B4-BE49-F238E27FC236}">
                      <a16:creationId xmlns:a16="http://schemas.microsoft.com/office/drawing/2014/main" id="{9FF20F4F-DA7F-428B-858E-1F941D82FA4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9" name="Picture 16">
                  <a:extLst>
                    <a:ext uri="{FF2B5EF4-FFF2-40B4-BE49-F238E27FC236}">
                      <a16:creationId xmlns:a16="http://schemas.microsoft.com/office/drawing/2014/main" id="{DE8D7F25-2AA7-499B-986C-153373D679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70" name="Picture 17">
                  <a:extLst>
                    <a:ext uri="{FF2B5EF4-FFF2-40B4-BE49-F238E27FC236}">
                      <a16:creationId xmlns:a16="http://schemas.microsoft.com/office/drawing/2014/main" id="{36090BB3-7E25-44AF-85D9-22DB124837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71" name="Picture 18">
                  <a:extLst>
                    <a:ext uri="{FF2B5EF4-FFF2-40B4-BE49-F238E27FC236}">
                      <a16:creationId xmlns:a16="http://schemas.microsoft.com/office/drawing/2014/main" id="{C344F2A9-50DD-4872-ABBD-B4AE6BC84C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72" name="Picture 19">
                  <a:extLst>
                    <a:ext uri="{FF2B5EF4-FFF2-40B4-BE49-F238E27FC236}">
                      <a16:creationId xmlns:a16="http://schemas.microsoft.com/office/drawing/2014/main" id="{4FC35282-DD2B-47C3-8A13-12CC12D49A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73" name="Picture 20">
                  <a:extLst>
                    <a:ext uri="{FF2B5EF4-FFF2-40B4-BE49-F238E27FC236}">
                      <a16:creationId xmlns:a16="http://schemas.microsoft.com/office/drawing/2014/main" id="{B92C88A0-508E-4D4C-A933-7E36978EA1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74" name="Picture 21">
                  <a:extLst>
                    <a:ext uri="{FF2B5EF4-FFF2-40B4-BE49-F238E27FC236}">
                      <a16:creationId xmlns:a16="http://schemas.microsoft.com/office/drawing/2014/main" id="{A2C543E7-2A41-48EF-8F4F-29BACD258E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75" name="Picture 22">
                  <a:extLst>
                    <a:ext uri="{FF2B5EF4-FFF2-40B4-BE49-F238E27FC236}">
                      <a16:creationId xmlns:a16="http://schemas.microsoft.com/office/drawing/2014/main" id="{1D1564C8-137F-410B-B900-1ACE914149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76" name="Picture 23">
                  <a:extLst>
                    <a:ext uri="{FF2B5EF4-FFF2-40B4-BE49-F238E27FC236}">
                      <a16:creationId xmlns:a16="http://schemas.microsoft.com/office/drawing/2014/main" id="{3901E20C-2080-4327-B0BF-3F10D4D772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79" name="Group 56">
                <a:extLst>
                  <a:ext uri="{FF2B5EF4-FFF2-40B4-BE49-F238E27FC236}">
                    <a16:creationId xmlns:a16="http://schemas.microsoft.com/office/drawing/2014/main" id="{06D1C2AB-D7D0-443A-ADC0-E54492E60EA2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657" name="Picture 14">
                  <a:extLst>
                    <a:ext uri="{FF2B5EF4-FFF2-40B4-BE49-F238E27FC236}">
                      <a16:creationId xmlns:a16="http://schemas.microsoft.com/office/drawing/2014/main" id="{5CC077F3-439A-46C9-93F1-13F90B6F3D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8" name="Picture 15">
                  <a:extLst>
                    <a:ext uri="{FF2B5EF4-FFF2-40B4-BE49-F238E27FC236}">
                      <a16:creationId xmlns:a16="http://schemas.microsoft.com/office/drawing/2014/main" id="{C69615A1-79FF-4994-9BC3-4EC83044B9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9" name="Picture 16">
                  <a:extLst>
                    <a:ext uri="{FF2B5EF4-FFF2-40B4-BE49-F238E27FC236}">
                      <a16:creationId xmlns:a16="http://schemas.microsoft.com/office/drawing/2014/main" id="{7ACB19D7-2B30-4797-868C-99DAA5FD5DD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0" name="Picture 17">
                  <a:extLst>
                    <a:ext uri="{FF2B5EF4-FFF2-40B4-BE49-F238E27FC236}">
                      <a16:creationId xmlns:a16="http://schemas.microsoft.com/office/drawing/2014/main" id="{9D97220D-99D8-4A5D-87A9-A18D0161E3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1" name="Picture 18">
                  <a:extLst>
                    <a:ext uri="{FF2B5EF4-FFF2-40B4-BE49-F238E27FC236}">
                      <a16:creationId xmlns:a16="http://schemas.microsoft.com/office/drawing/2014/main" id="{4D70B3A7-C7C9-4676-84DD-E87702D8B0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2" name="Picture 19">
                  <a:extLst>
                    <a:ext uri="{FF2B5EF4-FFF2-40B4-BE49-F238E27FC236}">
                      <a16:creationId xmlns:a16="http://schemas.microsoft.com/office/drawing/2014/main" id="{BBED3A22-BFE0-4BC1-A9C5-D1450909FA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3" name="Picture 20">
                  <a:extLst>
                    <a:ext uri="{FF2B5EF4-FFF2-40B4-BE49-F238E27FC236}">
                      <a16:creationId xmlns:a16="http://schemas.microsoft.com/office/drawing/2014/main" id="{384AB4C6-9EBA-4BF9-B88B-992A246534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4" name="Picture 21">
                  <a:extLst>
                    <a:ext uri="{FF2B5EF4-FFF2-40B4-BE49-F238E27FC236}">
                      <a16:creationId xmlns:a16="http://schemas.microsoft.com/office/drawing/2014/main" id="{08F844A5-5FE1-46C4-8B9C-52BEE05084F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5" name="Picture 22">
                  <a:extLst>
                    <a:ext uri="{FF2B5EF4-FFF2-40B4-BE49-F238E27FC236}">
                      <a16:creationId xmlns:a16="http://schemas.microsoft.com/office/drawing/2014/main" id="{7F16FFEE-CB17-4590-A9C5-20520D06D3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6" name="Picture 23">
                  <a:extLst>
                    <a:ext uri="{FF2B5EF4-FFF2-40B4-BE49-F238E27FC236}">
                      <a16:creationId xmlns:a16="http://schemas.microsoft.com/office/drawing/2014/main" id="{0886188E-394E-4E5E-9238-F2151E587F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80" name="Group 56">
                <a:extLst>
                  <a:ext uri="{FF2B5EF4-FFF2-40B4-BE49-F238E27FC236}">
                    <a16:creationId xmlns:a16="http://schemas.microsoft.com/office/drawing/2014/main" id="{59D7EC28-626A-4645-979C-AC7203855F8C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647" name="Picture 14">
                  <a:extLst>
                    <a:ext uri="{FF2B5EF4-FFF2-40B4-BE49-F238E27FC236}">
                      <a16:creationId xmlns:a16="http://schemas.microsoft.com/office/drawing/2014/main" id="{23224B61-758F-47CD-B3A5-9069BA8152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8" name="Picture 15">
                  <a:extLst>
                    <a:ext uri="{FF2B5EF4-FFF2-40B4-BE49-F238E27FC236}">
                      <a16:creationId xmlns:a16="http://schemas.microsoft.com/office/drawing/2014/main" id="{9D9ABEE1-FFC8-4BCF-99C5-5CD3295E33B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9" name="Picture 16">
                  <a:extLst>
                    <a:ext uri="{FF2B5EF4-FFF2-40B4-BE49-F238E27FC236}">
                      <a16:creationId xmlns:a16="http://schemas.microsoft.com/office/drawing/2014/main" id="{3153664E-27C8-45F2-B511-5A0F374A8A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0" name="Picture 17">
                  <a:extLst>
                    <a:ext uri="{FF2B5EF4-FFF2-40B4-BE49-F238E27FC236}">
                      <a16:creationId xmlns:a16="http://schemas.microsoft.com/office/drawing/2014/main" id="{50C9018D-104C-4807-88CA-829857C55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1" name="Picture 18">
                  <a:extLst>
                    <a:ext uri="{FF2B5EF4-FFF2-40B4-BE49-F238E27FC236}">
                      <a16:creationId xmlns:a16="http://schemas.microsoft.com/office/drawing/2014/main" id="{F1D2E0B1-B3AC-42A3-BFEB-F3197BE4B2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2" name="Picture 19">
                  <a:extLst>
                    <a:ext uri="{FF2B5EF4-FFF2-40B4-BE49-F238E27FC236}">
                      <a16:creationId xmlns:a16="http://schemas.microsoft.com/office/drawing/2014/main" id="{DC5CB19B-3A44-45B7-AC17-EDF3E79D74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3" name="Picture 20">
                  <a:extLst>
                    <a:ext uri="{FF2B5EF4-FFF2-40B4-BE49-F238E27FC236}">
                      <a16:creationId xmlns:a16="http://schemas.microsoft.com/office/drawing/2014/main" id="{FAD127A4-3DB8-4572-85DC-AF53AF7AC3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4" name="Picture 21">
                  <a:extLst>
                    <a:ext uri="{FF2B5EF4-FFF2-40B4-BE49-F238E27FC236}">
                      <a16:creationId xmlns:a16="http://schemas.microsoft.com/office/drawing/2014/main" id="{B3364D11-BB6B-4C1A-9533-CB2B947375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5" name="Picture 22">
                  <a:extLst>
                    <a:ext uri="{FF2B5EF4-FFF2-40B4-BE49-F238E27FC236}">
                      <a16:creationId xmlns:a16="http://schemas.microsoft.com/office/drawing/2014/main" id="{60C669A6-4E6E-4472-B9FD-F3A8996F79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6" name="Picture 23">
                  <a:extLst>
                    <a:ext uri="{FF2B5EF4-FFF2-40B4-BE49-F238E27FC236}">
                      <a16:creationId xmlns:a16="http://schemas.microsoft.com/office/drawing/2014/main" id="{BB4C026F-EA78-4AC4-902C-F1196E1554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81" name="Group 56">
                <a:extLst>
                  <a:ext uri="{FF2B5EF4-FFF2-40B4-BE49-F238E27FC236}">
                    <a16:creationId xmlns:a16="http://schemas.microsoft.com/office/drawing/2014/main" id="{DF69C7BD-83CF-4DAF-A48D-931735D225B8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637" name="Picture 14">
                  <a:extLst>
                    <a:ext uri="{FF2B5EF4-FFF2-40B4-BE49-F238E27FC236}">
                      <a16:creationId xmlns:a16="http://schemas.microsoft.com/office/drawing/2014/main" id="{E8DA772A-0260-4DBA-B9B1-194B3FDA54C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8" name="Picture 15">
                  <a:extLst>
                    <a:ext uri="{FF2B5EF4-FFF2-40B4-BE49-F238E27FC236}">
                      <a16:creationId xmlns:a16="http://schemas.microsoft.com/office/drawing/2014/main" id="{7855AD92-653A-4CB4-ACA3-473588558B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9" name="Picture 16">
                  <a:extLst>
                    <a:ext uri="{FF2B5EF4-FFF2-40B4-BE49-F238E27FC236}">
                      <a16:creationId xmlns:a16="http://schemas.microsoft.com/office/drawing/2014/main" id="{E624DFA6-784D-44C7-9071-95CBCDFFA1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0" name="Picture 17">
                  <a:extLst>
                    <a:ext uri="{FF2B5EF4-FFF2-40B4-BE49-F238E27FC236}">
                      <a16:creationId xmlns:a16="http://schemas.microsoft.com/office/drawing/2014/main" id="{3016F992-F92D-40BE-B5AA-3DA0B08D5A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1" name="Picture 18">
                  <a:extLst>
                    <a:ext uri="{FF2B5EF4-FFF2-40B4-BE49-F238E27FC236}">
                      <a16:creationId xmlns:a16="http://schemas.microsoft.com/office/drawing/2014/main" id="{4D104986-735B-448E-BB03-36D576C388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2" name="Picture 19">
                  <a:extLst>
                    <a:ext uri="{FF2B5EF4-FFF2-40B4-BE49-F238E27FC236}">
                      <a16:creationId xmlns:a16="http://schemas.microsoft.com/office/drawing/2014/main" id="{BF344B93-B725-41C1-9A4D-3F30997B01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3" name="Picture 20">
                  <a:extLst>
                    <a:ext uri="{FF2B5EF4-FFF2-40B4-BE49-F238E27FC236}">
                      <a16:creationId xmlns:a16="http://schemas.microsoft.com/office/drawing/2014/main" id="{2A7E8D1E-AE0A-4E53-A59A-D1A6C57937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4" name="Picture 21">
                  <a:extLst>
                    <a:ext uri="{FF2B5EF4-FFF2-40B4-BE49-F238E27FC236}">
                      <a16:creationId xmlns:a16="http://schemas.microsoft.com/office/drawing/2014/main" id="{4C650E48-F260-4A92-9B95-26927C25D8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5" name="Picture 22">
                  <a:extLst>
                    <a:ext uri="{FF2B5EF4-FFF2-40B4-BE49-F238E27FC236}">
                      <a16:creationId xmlns:a16="http://schemas.microsoft.com/office/drawing/2014/main" id="{D5559EAF-522E-4D1D-A5E8-879C9BEEB2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6" name="Picture 23">
                  <a:extLst>
                    <a:ext uri="{FF2B5EF4-FFF2-40B4-BE49-F238E27FC236}">
                      <a16:creationId xmlns:a16="http://schemas.microsoft.com/office/drawing/2014/main" id="{BA71648C-8AAC-4F3A-B5C5-BE8E414581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82" name="Group 56">
                <a:extLst>
                  <a:ext uri="{FF2B5EF4-FFF2-40B4-BE49-F238E27FC236}">
                    <a16:creationId xmlns:a16="http://schemas.microsoft.com/office/drawing/2014/main" id="{3BEFE103-8969-4A7C-A9B2-6AC4EF03CF33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627" name="Picture 14">
                  <a:extLst>
                    <a:ext uri="{FF2B5EF4-FFF2-40B4-BE49-F238E27FC236}">
                      <a16:creationId xmlns:a16="http://schemas.microsoft.com/office/drawing/2014/main" id="{843C1379-DD85-4637-BCF0-21175323D10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8" name="Picture 15">
                  <a:extLst>
                    <a:ext uri="{FF2B5EF4-FFF2-40B4-BE49-F238E27FC236}">
                      <a16:creationId xmlns:a16="http://schemas.microsoft.com/office/drawing/2014/main" id="{C7E6CA6B-6994-4FE5-8491-8F6D1AD952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9" name="Picture 16">
                  <a:extLst>
                    <a:ext uri="{FF2B5EF4-FFF2-40B4-BE49-F238E27FC236}">
                      <a16:creationId xmlns:a16="http://schemas.microsoft.com/office/drawing/2014/main" id="{36576502-F5F9-4DCA-BD28-1C2D84E2B4D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0" name="Picture 17">
                  <a:extLst>
                    <a:ext uri="{FF2B5EF4-FFF2-40B4-BE49-F238E27FC236}">
                      <a16:creationId xmlns:a16="http://schemas.microsoft.com/office/drawing/2014/main" id="{C88E4954-053D-43A1-B8E5-098A359101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1" name="Picture 18">
                  <a:extLst>
                    <a:ext uri="{FF2B5EF4-FFF2-40B4-BE49-F238E27FC236}">
                      <a16:creationId xmlns:a16="http://schemas.microsoft.com/office/drawing/2014/main" id="{5E329119-DE5E-4A01-827C-E8FEB5DF77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2" name="Picture 19">
                  <a:extLst>
                    <a:ext uri="{FF2B5EF4-FFF2-40B4-BE49-F238E27FC236}">
                      <a16:creationId xmlns:a16="http://schemas.microsoft.com/office/drawing/2014/main" id="{91CA56E5-3920-4B83-A1D0-578C94CAC5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3" name="Picture 20">
                  <a:extLst>
                    <a:ext uri="{FF2B5EF4-FFF2-40B4-BE49-F238E27FC236}">
                      <a16:creationId xmlns:a16="http://schemas.microsoft.com/office/drawing/2014/main" id="{F1472163-8813-4849-B890-03CA595A6A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4" name="Picture 21">
                  <a:extLst>
                    <a:ext uri="{FF2B5EF4-FFF2-40B4-BE49-F238E27FC236}">
                      <a16:creationId xmlns:a16="http://schemas.microsoft.com/office/drawing/2014/main" id="{5817DD5B-1105-4FCA-91ED-D6506688EF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5" name="Picture 22">
                  <a:extLst>
                    <a:ext uri="{FF2B5EF4-FFF2-40B4-BE49-F238E27FC236}">
                      <a16:creationId xmlns:a16="http://schemas.microsoft.com/office/drawing/2014/main" id="{6E8B1386-345A-4AA6-B12D-16BEE68778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6" name="Picture 23">
                  <a:extLst>
                    <a:ext uri="{FF2B5EF4-FFF2-40B4-BE49-F238E27FC236}">
                      <a16:creationId xmlns:a16="http://schemas.microsoft.com/office/drawing/2014/main" id="{F9AED1EF-B608-4EE3-A32F-397962701A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83" name="Group 56">
                <a:extLst>
                  <a:ext uri="{FF2B5EF4-FFF2-40B4-BE49-F238E27FC236}">
                    <a16:creationId xmlns:a16="http://schemas.microsoft.com/office/drawing/2014/main" id="{31EAA5A4-85DF-4B99-A46C-683024B86E88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617" name="Picture 14">
                  <a:extLst>
                    <a:ext uri="{FF2B5EF4-FFF2-40B4-BE49-F238E27FC236}">
                      <a16:creationId xmlns:a16="http://schemas.microsoft.com/office/drawing/2014/main" id="{35B1527D-0507-455F-8F7C-59DA749C7F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8" name="Picture 15">
                  <a:extLst>
                    <a:ext uri="{FF2B5EF4-FFF2-40B4-BE49-F238E27FC236}">
                      <a16:creationId xmlns:a16="http://schemas.microsoft.com/office/drawing/2014/main" id="{D6BDDE1D-1B5A-42FE-9BE8-7FCF0EFF42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9" name="Picture 16">
                  <a:extLst>
                    <a:ext uri="{FF2B5EF4-FFF2-40B4-BE49-F238E27FC236}">
                      <a16:creationId xmlns:a16="http://schemas.microsoft.com/office/drawing/2014/main" id="{521955A0-F1B1-459F-B33A-D56B1E0A9D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0" name="Picture 17">
                  <a:extLst>
                    <a:ext uri="{FF2B5EF4-FFF2-40B4-BE49-F238E27FC236}">
                      <a16:creationId xmlns:a16="http://schemas.microsoft.com/office/drawing/2014/main" id="{0C1D6E1B-F9E2-49E9-9A7F-C062A162CB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1" name="Picture 18">
                  <a:extLst>
                    <a:ext uri="{FF2B5EF4-FFF2-40B4-BE49-F238E27FC236}">
                      <a16:creationId xmlns:a16="http://schemas.microsoft.com/office/drawing/2014/main" id="{06F205C5-5B32-426B-AAFD-E1F709EA40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2" name="Picture 19">
                  <a:extLst>
                    <a:ext uri="{FF2B5EF4-FFF2-40B4-BE49-F238E27FC236}">
                      <a16:creationId xmlns:a16="http://schemas.microsoft.com/office/drawing/2014/main" id="{11F14279-C88E-45AA-8CF6-A280019A1D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3" name="Picture 20">
                  <a:extLst>
                    <a:ext uri="{FF2B5EF4-FFF2-40B4-BE49-F238E27FC236}">
                      <a16:creationId xmlns:a16="http://schemas.microsoft.com/office/drawing/2014/main" id="{B8F06DC7-0427-40A0-894A-CF1A6FA5007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4" name="Picture 21">
                  <a:extLst>
                    <a:ext uri="{FF2B5EF4-FFF2-40B4-BE49-F238E27FC236}">
                      <a16:creationId xmlns:a16="http://schemas.microsoft.com/office/drawing/2014/main" id="{A4EFCF75-108F-4894-829B-E4CD0E7795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5" name="Picture 22">
                  <a:extLst>
                    <a:ext uri="{FF2B5EF4-FFF2-40B4-BE49-F238E27FC236}">
                      <a16:creationId xmlns:a16="http://schemas.microsoft.com/office/drawing/2014/main" id="{5D0AA470-F18E-4EB2-AFE7-8B831699E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6" name="Picture 23">
                  <a:extLst>
                    <a:ext uri="{FF2B5EF4-FFF2-40B4-BE49-F238E27FC236}">
                      <a16:creationId xmlns:a16="http://schemas.microsoft.com/office/drawing/2014/main" id="{3723C573-A485-45D9-9530-AA3C48FFE0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84" name="Group 56">
                <a:extLst>
                  <a:ext uri="{FF2B5EF4-FFF2-40B4-BE49-F238E27FC236}">
                    <a16:creationId xmlns:a16="http://schemas.microsoft.com/office/drawing/2014/main" id="{14CB870D-6401-4DBB-87E8-CFC27448054E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607" name="Picture 14">
                  <a:extLst>
                    <a:ext uri="{FF2B5EF4-FFF2-40B4-BE49-F238E27FC236}">
                      <a16:creationId xmlns:a16="http://schemas.microsoft.com/office/drawing/2014/main" id="{0A18763D-B052-4F25-B8F2-8D1983EDB0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8" name="Picture 15">
                  <a:extLst>
                    <a:ext uri="{FF2B5EF4-FFF2-40B4-BE49-F238E27FC236}">
                      <a16:creationId xmlns:a16="http://schemas.microsoft.com/office/drawing/2014/main" id="{4E5168C9-59D0-4B5C-AE61-4813073B9C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9" name="Picture 16">
                  <a:extLst>
                    <a:ext uri="{FF2B5EF4-FFF2-40B4-BE49-F238E27FC236}">
                      <a16:creationId xmlns:a16="http://schemas.microsoft.com/office/drawing/2014/main" id="{4A3D59CB-4C8E-412F-BFD2-3215BDE8CD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0" name="Picture 17">
                  <a:extLst>
                    <a:ext uri="{FF2B5EF4-FFF2-40B4-BE49-F238E27FC236}">
                      <a16:creationId xmlns:a16="http://schemas.microsoft.com/office/drawing/2014/main" id="{A035CE93-3725-4A3A-986A-2A4E8E94F2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1" name="Picture 18">
                  <a:extLst>
                    <a:ext uri="{FF2B5EF4-FFF2-40B4-BE49-F238E27FC236}">
                      <a16:creationId xmlns:a16="http://schemas.microsoft.com/office/drawing/2014/main" id="{60AD39C6-A491-416A-91ED-5367E0FB8C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2" name="Picture 19">
                  <a:extLst>
                    <a:ext uri="{FF2B5EF4-FFF2-40B4-BE49-F238E27FC236}">
                      <a16:creationId xmlns:a16="http://schemas.microsoft.com/office/drawing/2014/main" id="{7070BFA5-319C-498F-AFAE-3154FB213BE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3" name="Picture 20">
                  <a:extLst>
                    <a:ext uri="{FF2B5EF4-FFF2-40B4-BE49-F238E27FC236}">
                      <a16:creationId xmlns:a16="http://schemas.microsoft.com/office/drawing/2014/main" id="{9D2731A9-BB89-4E04-A307-34387D9763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4" name="Picture 21">
                  <a:extLst>
                    <a:ext uri="{FF2B5EF4-FFF2-40B4-BE49-F238E27FC236}">
                      <a16:creationId xmlns:a16="http://schemas.microsoft.com/office/drawing/2014/main" id="{16F1BDEC-59F1-45A5-91C8-29F385BB60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5" name="Picture 22">
                  <a:extLst>
                    <a:ext uri="{FF2B5EF4-FFF2-40B4-BE49-F238E27FC236}">
                      <a16:creationId xmlns:a16="http://schemas.microsoft.com/office/drawing/2014/main" id="{76B85BFA-286D-46E4-83EA-B86074C9C0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6" name="Picture 23">
                  <a:extLst>
                    <a:ext uri="{FF2B5EF4-FFF2-40B4-BE49-F238E27FC236}">
                      <a16:creationId xmlns:a16="http://schemas.microsoft.com/office/drawing/2014/main" id="{8AC3F66A-E349-4387-8776-BF84285596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85" name="Group 56">
                <a:extLst>
                  <a:ext uri="{FF2B5EF4-FFF2-40B4-BE49-F238E27FC236}">
                    <a16:creationId xmlns:a16="http://schemas.microsoft.com/office/drawing/2014/main" id="{1D196B14-3989-448D-8821-97E3F78BA110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597" name="Picture 14">
                  <a:extLst>
                    <a:ext uri="{FF2B5EF4-FFF2-40B4-BE49-F238E27FC236}">
                      <a16:creationId xmlns:a16="http://schemas.microsoft.com/office/drawing/2014/main" id="{A7439BD9-457F-4412-8AEC-4C1F4FF431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8" name="Picture 15">
                  <a:extLst>
                    <a:ext uri="{FF2B5EF4-FFF2-40B4-BE49-F238E27FC236}">
                      <a16:creationId xmlns:a16="http://schemas.microsoft.com/office/drawing/2014/main" id="{D22646C3-DCE3-4B64-A6E7-5C7AD14213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9" name="Picture 16">
                  <a:extLst>
                    <a:ext uri="{FF2B5EF4-FFF2-40B4-BE49-F238E27FC236}">
                      <a16:creationId xmlns:a16="http://schemas.microsoft.com/office/drawing/2014/main" id="{4F0D37D5-8007-4AED-ADE4-F7EEFFCC750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0" name="Picture 17">
                  <a:extLst>
                    <a:ext uri="{FF2B5EF4-FFF2-40B4-BE49-F238E27FC236}">
                      <a16:creationId xmlns:a16="http://schemas.microsoft.com/office/drawing/2014/main" id="{920FD0A1-A85D-4C48-93FE-422979E83C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1" name="Picture 18">
                  <a:extLst>
                    <a:ext uri="{FF2B5EF4-FFF2-40B4-BE49-F238E27FC236}">
                      <a16:creationId xmlns:a16="http://schemas.microsoft.com/office/drawing/2014/main" id="{F7B7E150-0A8B-4033-B14A-6A48FAEB96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2" name="Picture 19">
                  <a:extLst>
                    <a:ext uri="{FF2B5EF4-FFF2-40B4-BE49-F238E27FC236}">
                      <a16:creationId xmlns:a16="http://schemas.microsoft.com/office/drawing/2014/main" id="{93B17006-644A-42B0-848F-70DDE93277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3" name="Picture 20">
                  <a:extLst>
                    <a:ext uri="{FF2B5EF4-FFF2-40B4-BE49-F238E27FC236}">
                      <a16:creationId xmlns:a16="http://schemas.microsoft.com/office/drawing/2014/main" id="{5CE60397-0AFD-4477-BA54-2411FC7BF2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4" name="Picture 21">
                  <a:extLst>
                    <a:ext uri="{FF2B5EF4-FFF2-40B4-BE49-F238E27FC236}">
                      <a16:creationId xmlns:a16="http://schemas.microsoft.com/office/drawing/2014/main" id="{86314E86-016C-4B2E-B838-56923EF872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5" name="Picture 22">
                  <a:extLst>
                    <a:ext uri="{FF2B5EF4-FFF2-40B4-BE49-F238E27FC236}">
                      <a16:creationId xmlns:a16="http://schemas.microsoft.com/office/drawing/2014/main" id="{2DB2E2C2-2186-446C-B472-60BC3A5121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6" name="Picture 23">
                  <a:extLst>
                    <a:ext uri="{FF2B5EF4-FFF2-40B4-BE49-F238E27FC236}">
                      <a16:creationId xmlns:a16="http://schemas.microsoft.com/office/drawing/2014/main" id="{D4C86F83-ACD5-452B-97F0-0E2A2D88BA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86" name="Group 56">
                <a:extLst>
                  <a:ext uri="{FF2B5EF4-FFF2-40B4-BE49-F238E27FC236}">
                    <a16:creationId xmlns:a16="http://schemas.microsoft.com/office/drawing/2014/main" id="{EE9A1ED0-202B-4841-8D0E-10109922F0CC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587" name="Picture 586">
                  <a:extLst>
                    <a:ext uri="{FF2B5EF4-FFF2-40B4-BE49-F238E27FC236}">
                      <a16:creationId xmlns:a16="http://schemas.microsoft.com/office/drawing/2014/main" id="{1CA05A2C-906E-4D81-9A25-EFDB58C44F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88" name="Picture 587">
                  <a:extLst>
                    <a:ext uri="{FF2B5EF4-FFF2-40B4-BE49-F238E27FC236}">
                      <a16:creationId xmlns:a16="http://schemas.microsoft.com/office/drawing/2014/main" id="{A2E53225-6A8C-4290-9B0C-84B9D25D84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89" name="Picture 588">
                  <a:extLst>
                    <a:ext uri="{FF2B5EF4-FFF2-40B4-BE49-F238E27FC236}">
                      <a16:creationId xmlns:a16="http://schemas.microsoft.com/office/drawing/2014/main" id="{9ACB28EE-71B1-4FA1-9772-E9EE880F81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0" name="Picture 589">
                  <a:extLst>
                    <a:ext uri="{FF2B5EF4-FFF2-40B4-BE49-F238E27FC236}">
                      <a16:creationId xmlns:a16="http://schemas.microsoft.com/office/drawing/2014/main" id="{377DC749-4098-4E1F-A473-E378438713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1" name="Picture 590">
                  <a:extLst>
                    <a:ext uri="{FF2B5EF4-FFF2-40B4-BE49-F238E27FC236}">
                      <a16:creationId xmlns:a16="http://schemas.microsoft.com/office/drawing/2014/main" id="{31AFB8A6-9E03-4570-9F48-1ACA4FD0882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2" name="Picture 591">
                  <a:extLst>
                    <a:ext uri="{FF2B5EF4-FFF2-40B4-BE49-F238E27FC236}">
                      <a16:creationId xmlns:a16="http://schemas.microsoft.com/office/drawing/2014/main" id="{A1EDE8D2-27BB-42B0-908D-DFB8CF57825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3" name="Picture 592">
                  <a:extLst>
                    <a:ext uri="{FF2B5EF4-FFF2-40B4-BE49-F238E27FC236}">
                      <a16:creationId xmlns:a16="http://schemas.microsoft.com/office/drawing/2014/main" id="{489847E2-4B14-4A1F-BFF7-33320DA28D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4" name="Picture 593">
                  <a:extLst>
                    <a:ext uri="{FF2B5EF4-FFF2-40B4-BE49-F238E27FC236}">
                      <a16:creationId xmlns:a16="http://schemas.microsoft.com/office/drawing/2014/main" id="{8D39EBEF-1003-4F00-914C-A93330507B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5" name="Picture 594">
                  <a:extLst>
                    <a:ext uri="{FF2B5EF4-FFF2-40B4-BE49-F238E27FC236}">
                      <a16:creationId xmlns:a16="http://schemas.microsoft.com/office/drawing/2014/main" id="{4A5D9FFC-428C-4FAA-AE72-9C75A86C68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6" name="Picture 595">
                  <a:extLst>
                    <a:ext uri="{FF2B5EF4-FFF2-40B4-BE49-F238E27FC236}">
                      <a16:creationId xmlns:a16="http://schemas.microsoft.com/office/drawing/2014/main" id="{5961539F-DEE7-43DA-84B6-309240BC2E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573" name="Flowchart: Data 572">
              <a:extLst>
                <a:ext uri="{FF2B5EF4-FFF2-40B4-BE49-F238E27FC236}">
                  <a16:creationId xmlns:a16="http://schemas.microsoft.com/office/drawing/2014/main" id="{153EC804-6788-4653-A193-4B5B8510567F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74" name="Flowchart: Data 573">
              <a:extLst>
                <a:ext uri="{FF2B5EF4-FFF2-40B4-BE49-F238E27FC236}">
                  <a16:creationId xmlns:a16="http://schemas.microsoft.com/office/drawing/2014/main" id="{95CF74AA-5445-4AC3-9E8D-D87C6AADF6CD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75" name="Rectangle 574">
              <a:extLst>
                <a:ext uri="{FF2B5EF4-FFF2-40B4-BE49-F238E27FC236}">
                  <a16:creationId xmlns:a16="http://schemas.microsoft.com/office/drawing/2014/main" id="{0B85ACD1-7E58-4613-BF59-3DC56DF97BD0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6" name="Rectangle 575">
              <a:extLst>
                <a:ext uri="{FF2B5EF4-FFF2-40B4-BE49-F238E27FC236}">
                  <a16:creationId xmlns:a16="http://schemas.microsoft.com/office/drawing/2014/main" id="{5329E6E6-5560-4075-84B8-E9003C05DF5F}"/>
                </a:ext>
              </a:extLst>
            </p:cNvPr>
            <p:cNvSpPr/>
            <p:nvPr/>
          </p:nvSpPr>
          <p:spPr>
            <a:xfrm>
              <a:off x="5821918" y="1383757"/>
              <a:ext cx="12276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03" name="Group 802">
            <a:extLst>
              <a:ext uri="{FF2B5EF4-FFF2-40B4-BE49-F238E27FC236}">
                <a16:creationId xmlns:a16="http://schemas.microsoft.com/office/drawing/2014/main" id="{7B62C1C2-37A0-4BF5-933C-E340AA34C0E5}"/>
              </a:ext>
            </a:extLst>
          </p:cNvPr>
          <p:cNvGrpSpPr/>
          <p:nvPr/>
        </p:nvGrpSpPr>
        <p:grpSpPr>
          <a:xfrm rot="10800000">
            <a:off x="555902" y="1532843"/>
            <a:ext cx="1659716" cy="1650947"/>
            <a:chOff x="5820464" y="1376733"/>
            <a:chExt cx="1659716" cy="1650947"/>
          </a:xfrm>
        </p:grpSpPr>
        <p:grpSp>
          <p:nvGrpSpPr>
            <p:cNvPr id="804" name="Group 803">
              <a:extLst>
                <a:ext uri="{FF2B5EF4-FFF2-40B4-BE49-F238E27FC236}">
                  <a16:creationId xmlns:a16="http://schemas.microsoft.com/office/drawing/2014/main" id="{F8D5110D-E3D0-494E-8DB4-D8251E433C22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809" name="Group 56">
                <a:extLst>
                  <a:ext uri="{FF2B5EF4-FFF2-40B4-BE49-F238E27FC236}">
                    <a16:creationId xmlns:a16="http://schemas.microsoft.com/office/drawing/2014/main" id="{E574FF29-A896-4B34-87ED-C3E6C6B291EB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09" name="Picture 14">
                  <a:extLst>
                    <a:ext uri="{FF2B5EF4-FFF2-40B4-BE49-F238E27FC236}">
                      <a16:creationId xmlns:a16="http://schemas.microsoft.com/office/drawing/2014/main" id="{5567AE4E-B90F-42DE-9471-C3AA4C5E8C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10" name="Picture 15">
                  <a:extLst>
                    <a:ext uri="{FF2B5EF4-FFF2-40B4-BE49-F238E27FC236}">
                      <a16:creationId xmlns:a16="http://schemas.microsoft.com/office/drawing/2014/main" id="{E68D2C31-AE92-4485-87A3-A19EB082E0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11" name="Picture 16">
                  <a:extLst>
                    <a:ext uri="{FF2B5EF4-FFF2-40B4-BE49-F238E27FC236}">
                      <a16:creationId xmlns:a16="http://schemas.microsoft.com/office/drawing/2014/main" id="{2D49C6E7-70AD-496D-8059-790DB2B4680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12" name="Picture 17">
                  <a:extLst>
                    <a:ext uri="{FF2B5EF4-FFF2-40B4-BE49-F238E27FC236}">
                      <a16:creationId xmlns:a16="http://schemas.microsoft.com/office/drawing/2014/main" id="{4044022B-1E64-4DCB-9F77-54BD871BF6F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13" name="Picture 18">
                  <a:extLst>
                    <a:ext uri="{FF2B5EF4-FFF2-40B4-BE49-F238E27FC236}">
                      <a16:creationId xmlns:a16="http://schemas.microsoft.com/office/drawing/2014/main" id="{6E7040DD-BEE1-431D-8F48-BE9C5EEA3F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14" name="Picture 19">
                  <a:extLst>
                    <a:ext uri="{FF2B5EF4-FFF2-40B4-BE49-F238E27FC236}">
                      <a16:creationId xmlns:a16="http://schemas.microsoft.com/office/drawing/2014/main" id="{67B388E3-5EF5-41C4-A416-377C4EC248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15" name="Picture 20">
                  <a:extLst>
                    <a:ext uri="{FF2B5EF4-FFF2-40B4-BE49-F238E27FC236}">
                      <a16:creationId xmlns:a16="http://schemas.microsoft.com/office/drawing/2014/main" id="{0B2BE2AC-3C9E-4CE9-8FA3-A138122792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16" name="Picture 21">
                  <a:extLst>
                    <a:ext uri="{FF2B5EF4-FFF2-40B4-BE49-F238E27FC236}">
                      <a16:creationId xmlns:a16="http://schemas.microsoft.com/office/drawing/2014/main" id="{606FE0F8-B2D5-48D4-A4E7-C69F596073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17" name="Picture 22">
                  <a:extLst>
                    <a:ext uri="{FF2B5EF4-FFF2-40B4-BE49-F238E27FC236}">
                      <a16:creationId xmlns:a16="http://schemas.microsoft.com/office/drawing/2014/main" id="{92D41103-A247-4F80-BC87-E90F9A4033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18" name="Picture 23">
                  <a:extLst>
                    <a:ext uri="{FF2B5EF4-FFF2-40B4-BE49-F238E27FC236}">
                      <a16:creationId xmlns:a16="http://schemas.microsoft.com/office/drawing/2014/main" id="{83E41032-E571-4DC5-9391-91618FECCD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810" name="Group 56">
                <a:extLst>
                  <a:ext uri="{FF2B5EF4-FFF2-40B4-BE49-F238E27FC236}">
                    <a16:creationId xmlns:a16="http://schemas.microsoft.com/office/drawing/2014/main" id="{1D203A05-324A-4639-92F2-3D8233492671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99" name="Picture 14">
                  <a:extLst>
                    <a:ext uri="{FF2B5EF4-FFF2-40B4-BE49-F238E27FC236}">
                      <a16:creationId xmlns:a16="http://schemas.microsoft.com/office/drawing/2014/main" id="{A96BEA52-38DD-4E50-9B3F-C8C61CCAA0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00" name="Picture 15">
                  <a:extLst>
                    <a:ext uri="{FF2B5EF4-FFF2-40B4-BE49-F238E27FC236}">
                      <a16:creationId xmlns:a16="http://schemas.microsoft.com/office/drawing/2014/main" id="{67005D4E-062D-433E-A990-27EB8EF528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01" name="Picture 16">
                  <a:extLst>
                    <a:ext uri="{FF2B5EF4-FFF2-40B4-BE49-F238E27FC236}">
                      <a16:creationId xmlns:a16="http://schemas.microsoft.com/office/drawing/2014/main" id="{B9605473-D5EC-4B44-9E6D-97AC694010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02" name="Picture 17">
                  <a:extLst>
                    <a:ext uri="{FF2B5EF4-FFF2-40B4-BE49-F238E27FC236}">
                      <a16:creationId xmlns:a16="http://schemas.microsoft.com/office/drawing/2014/main" id="{288EE2EC-7B6D-4BDF-80AE-4CF660A28C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03" name="Picture 18">
                  <a:extLst>
                    <a:ext uri="{FF2B5EF4-FFF2-40B4-BE49-F238E27FC236}">
                      <a16:creationId xmlns:a16="http://schemas.microsoft.com/office/drawing/2014/main" id="{62C4FFE2-7CFE-4980-8976-48BFA2D808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04" name="Picture 19">
                  <a:extLst>
                    <a:ext uri="{FF2B5EF4-FFF2-40B4-BE49-F238E27FC236}">
                      <a16:creationId xmlns:a16="http://schemas.microsoft.com/office/drawing/2014/main" id="{8360FA93-2DA9-4996-A68D-17C00D8E6B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05" name="Picture 20">
                  <a:extLst>
                    <a:ext uri="{FF2B5EF4-FFF2-40B4-BE49-F238E27FC236}">
                      <a16:creationId xmlns:a16="http://schemas.microsoft.com/office/drawing/2014/main" id="{B60C04C6-7B09-4FAE-BBD6-528F3894D5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06" name="Picture 21">
                  <a:extLst>
                    <a:ext uri="{FF2B5EF4-FFF2-40B4-BE49-F238E27FC236}">
                      <a16:creationId xmlns:a16="http://schemas.microsoft.com/office/drawing/2014/main" id="{96B09C74-2AB2-4D80-BC3B-F9CE0514DB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07" name="Picture 22">
                  <a:extLst>
                    <a:ext uri="{FF2B5EF4-FFF2-40B4-BE49-F238E27FC236}">
                      <a16:creationId xmlns:a16="http://schemas.microsoft.com/office/drawing/2014/main" id="{7783A2A6-6FD3-45D3-B135-F0DBA5D8BD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08" name="Picture 23">
                  <a:extLst>
                    <a:ext uri="{FF2B5EF4-FFF2-40B4-BE49-F238E27FC236}">
                      <a16:creationId xmlns:a16="http://schemas.microsoft.com/office/drawing/2014/main" id="{4B0DED87-D1F4-4256-BDFE-A8A9948286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811" name="Group 56">
                <a:extLst>
                  <a:ext uri="{FF2B5EF4-FFF2-40B4-BE49-F238E27FC236}">
                    <a16:creationId xmlns:a16="http://schemas.microsoft.com/office/drawing/2014/main" id="{3177A051-6815-4F95-8205-BB41D238C99E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89" name="Picture 14">
                  <a:extLst>
                    <a:ext uri="{FF2B5EF4-FFF2-40B4-BE49-F238E27FC236}">
                      <a16:creationId xmlns:a16="http://schemas.microsoft.com/office/drawing/2014/main" id="{EB13E018-C238-469D-8912-BE163D8456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0" name="Picture 15">
                  <a:extLst>
                    <a:ext uri="{FF2B5EF4-FFF2-40B4-BE49-F238E27FC236}">
                      <a16:creationId xmlns:a16="http://schemas.microsoft.com/office/drawing/2014/main" id="{9397A5D4-A1E5-4808-9C23-55E19058D4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1" name="Picture 16">
                  <a:extLst>
                    <a:ext uri="{FF2B5EF4-FFF2-40B4-BE49-F238E27FC236}">
                      <a16:creationId xmlns:a16="http://schemas.microsoft.com/office/drawing/2014/main" id="{5227E827-9376-4F4F-86D3-CC7F9D830C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2" name="Picture 17">
                  <a:extLst>
                    <a:ext uri="{FF2B5EF4-FFF2-40B4-BE49-F238E27FC236}">
                      <a16:creationId xmlns:a16="http://schemas.microsoft.com/office/drawing/2014/main" id="{4A533DDA-083D-42F9-9592-80F12B994B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3" name="Picture 18">
                  <a:extLst>
                    <a:ext uri="{FF2B5EF4-FFF2-40B4-BE49-F238E27FC236}">
                      <a16:creationId xmlns:a16="http://schemas.microsoft.com/office/drawing/2014/main" id="{1E2543A3-5595-4B74-BF00-2AFC6FA2C0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4" name="Picture 19">
                  <a:extLst>
                    <a:ext uri="{FF2B5EF4-FFF2-40B4-BE49-F238E27FC236}">
                      <a16:creationId xmlns:a16="http://schemas.microsoft.com/office/drawing/2014/main" id="{9B0F56D8-005E-4433-BE94-78431EC15CD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5" name="Picture 20">
                  <a:extLst>
                    <a:ext uri="{FF2B5EF4-FFF2-40B4-BE49-F238E27FC236}">
                      <a16:creationId xmlns:a16="http://schemas.microsoft.com/office/drawing/2014/main" id="{6ADFF682-6895-48F4-ACC2-4498D4629D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6" name="Picture 21">
                  <a:extLst>
                    <a:ext uri="{FF2B5EF4-FFF2-40B4-BE49-F238E27FC236}">
                      <a16:creationId xmlns:a16="http://schemas.microsoft.com/office/drawing/2014/main" id="{FD1735EF-34DA-4F2A-B7C1-6561642EF4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7" name="Picture 22">
                  <a:extLst>
                    <a:ext uri="{FF2B5EF4-FFF2-40B4-BE49-F238E27FC236}">
                      <a16:creationId xmlns:a16="http://schemas.microsoft.com/office/drawing/2014/main" id="{8855C273-52FE-4ACB-BA2A-E719D2BE31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8" name="Picture 23">
                  <a:extLst>
                    <a:ext uri="{FF2B5EF4-FFF2-40B4-BE49-F238E27FC236}">
                      <a16:creationId xmlns:a16="http://schemas.microsoft.com/office/drawing/2014/main" id="{F74FEA04-FBB0-40C9-A00D-5299E9008E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812" name="Group 56">
                <a:extLst>
                  <a:ext uri="{FF2B5EF4-FFF2-40B4-BE49-F238E27FC236}">
                    <a16:creationId xmlns:a16="http://schemas.microsoft.com/office/drawing/2014/main" id="{F2D3DD09-3ABC-4446-A2C6-07B782BC7F86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79" name="Picture 14">
                  <a:extLst>
                    <a:ext uri="{FF2B5EF4-FFF2-40B4-BE49-F238E27FC236}">
                      <a16:creationId xmlns:a16="http://schemas.microsoft.com/office/drawing/2014/main" id="{046B388B-A594-4AB2-8C53-D203CC53C7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0" name="Picture 15">
                  <a:extLst>
                    <a:ext uri="{FF2B5EF4-FFF2-40B4-BE49-F238E27FC236}">
                      <a16:creationId xmlns:a16="http://schemas.microsoft.com/office/drawing/2014/main" id="{4F7D5D9E-E431-4F0D-8458-AA4CD9F98D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1" name="Picture 16">
                  <a:extLst>
                    <a:ext uri="{FF2B5EF4-FFF2-40B4-BE49-F238E27FC236}">
                      <a16:creationId xmlns:a16="http://schemas.microsoft.com/office/drawing/2014/main" id="{9F2AFBB1-D4A7-4387-8E62-01EEB41F82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2" name="Picture 17">
                  <a:extLst>
                    <a:ext uri="{FF2B5EF4-FFF2-40B4-BE49-F238E27FC236}">
                      <a16:creationId xmlns:a16="http://schemas.microsoft.com/office/drawing/2014/main" id="{A212BDC8-689B-4C6A-A746-E2BD034ACA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3" name="Picture 18">
                  <a:extLst>
                    <a:ext uri="{FF2B5EF4-FFF2-40B4-BE49-F238E27FC236}">
                      <a16:creationId xmlns:a16="http://schemas.microsoft.com/office/drawing/2014/main" id="{FF6D1F74-4287-40AF-B779-BB5C3C950D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4" name="Picture 19">
                  <a:extLst>
                    <a:ext uri="{FF2B5EF4-FFF2-40B4-BE49-F238E27FC236}">
                      <a16:creationId xmlns:a16="http://schemas.microsoft.com/office/drawing/2014/main" id="{3B1F299D-3CF7-47F7-BC33-2AF5DF80E1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5" name="Picture 20">
                  <a:extLst>
                    <a:ext uri="{FF2B5EF4-FFF2-40B4-BE49-F238E27FC236}">
                      <a16:creationId xmlns:a16="http://schemas.microsoft.com/office/drawing/2014/main" id="{02364893-307E-4110-95CB-EFE71285FC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6" name="Picture 21">
                  <a:extLst>
                    <a:ext uri="{FF2B5EF4-FFF2-40B4-BE49-F238E27FC236}">
                      <a16:creationId xmlns:a16="http://schemas.microsoft.com/office/drawing/2014/main" id="{A4A0D37F-5B14-4F77-B140-97802F7D51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7" name="Picture 22">
                  <a:extLst>
                    <a:ext uri="{FF2B5EF4-FFF2-40B4-BE49-F238E27FC236}">
                      <a16:creationId xmlns:a16="http://schemas.microsoft.com/office/drawing/2014/main" id="{85D9AB99-0769-4C43-8A61-18A29A9333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8" name="Picture 23">
                  <a:extLst>
                    <a:ext uri="{FF2B5EF4-FFF2-40B4-BE49-F238E27FC236}">
                      <a16:creationId xmlns:a16="http://schemas.microsoft.com/office/drawing/2014/main" id="{0575EDE2-E47B-4ADB-AC39-8EF8F1F455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813" name="Group 56">
                <a:extLst>
                  <a:ext uri="{FF2B5EF4-FFF2-40B4-BE49-F238E27FC236}">
                    <a16:creationId xmlns:a16="http://schemas.microsoft.com/office/drawing/2014/main" id="{5D01A616-02A4-4B03-93C0-16B629473643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69" name="Picture 14">
                  <a:extLst>
                    <a:ext uri="{FF2B5EF4-FFF2-40B4-BE49-F238E27FC236}">
                      <a16:creationId xmlns:a16="http://schemas.microsoft.com/office/drawing/2014/main" id="{FD47343F-FD40-4BB7-9CD9-C6B6E95778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0" name="Picture 15">
                  <a:extLst>
                    <a:ext uri="{FF2B5EF4-FFF2-40B4-BE49-F238E27FC236}">
                      <a16:creationId xmlns:a16="http://schemas.microsoft.com/office/drawing/2014/main" id="{B6E6B2BB-5506-4333-8C21-D11A115274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1" name="Picture 16">
                  <a:extLst>
                    <a:ext uri="{FF2B5EF4-FFF2-40B4-BE49-F238E27FC236}">
                      <a16:creationId xmlns:a16="http://schemas.microsoft.com/office/drawing/2014/main" id="{2D50094A-54D0-4E9D-B5BB-914F2A11CC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2" name="Picture 17">
                  <a:extLst>
                    <a:ext uri="{FF2B5EF4-FFF2-40B4-BE49-F238E27FC236}">
                      <a16:creationId xmlns:a16="http://schemas.microsoft.com/office/drawing/2014/main" id="{B64FDD97-0866-4720-83C4-03962C2745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3" name="Picture 18">
                  <a:extLst>
                    <a:ext uri="{FF2B5EF4-FFF2-40B4-BE49-F238E27FC236}">
                      <a16:creationId xmlns:a16="http://schemas.microsoft.com/office/drawing/2014/main" id="{D051DAB3-C81B-41EB-941D-3379DDE802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4" name="Picture 19">
                  <a:extLst>
                    <a:ext uri="{FF2B5EF4-FFF2-40B4-BE49-F238E27FC236}">
                      <a16:creationId xmlns:a16="http://schemas.microsoft.com/office/drawing/2014/main" id="{5A1777F5-487C-4207-A9D8-C665B03C43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5" name="Picture 20">
                  <a:extLst>
                    <a:ext uri="{FF2B5EF4-FFF2-40B4-BE49-F238E27FC236}">
                      <a16:creationId xmlns:a16="http://schemas.microsoft.com/office/drawing/2014/main" id="{65FBE396-BA2F-4E4E-86A5-841C152A24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6" name="Picture 21">
                  <a:extLst>
                    <a:ext uri="{FF2B5EF4-FFF2-40B4-BE49-F238E27FC236}">
                      <a16:creationId xmlns:a16="http://schemas.microsoft.com/office/drawing/2014/main" id="{9E3A7BCC-945F-4D96-9AC9-22CEB9B5B9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7" name="Picture 22">
                  <a:extLst>
                    <a:ext uri="{FF2B5EF4-FFF2-40B4-BE49-F238E27FC236}">
                      <a16:creationId xmlns:a16="http://schemas.microsoft.com/office/drawing/2014/main" id="{20280550-00E3-44AB-A3DD-3852619E8E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8" name="Picture 23">
                  <a:extLst>
                    <a:ext uri="{FF2B5EF4-FFF2-40B4-BE49-F238E27FC236}">
                      <a16:creationId xmlns:a16="http://schemas.microsoft.com/office/drawing/2014/main" id="{43FA19FB-5352-4D64-97DB-4E86F40805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814" name="Group 56">
                <a:extLst>
                  <a:ext uri="{FF2B5EF4-FFF2-40B4-BE49-F238E27FC236}">
                    <a16:creationId xmlns:a16="http://schemas.microsoft.com/office/drawing/2014/main" id="{7247D46C-EDCF-48DD-88D7-47ADD560CDC7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59" name="Picture 14">
                  <a:extLst>
                    <a:ext uri="{FF2B5EF4-FFF2-40B4-BE49-F238E27FC236}">
                      <a16:creationId xmlns:a16="http://schemas.microsoft.com/office/drawing/2014/main" id="{82845DAD-641A-4F1B-93AD-41E7335A907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0" name="Picture 15">
                  <a:extLst>
                    <a:ext uri="{FF2B5EF4-FFF2-40B4-BE49-F238E27FC236}">
                      <a16:creationId xmlns:a16="http://schemas.microsoft.com/office/drawing/2014/main" id="{F6D3E152-FE92-45E5-B584-7AEED3A53A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1" name="Picture 16">
                  <a:extLst>
                    <a:ext uri="{FF2B5EF4-FFF2-40B4-BE49-F238E27FC236}">
                      <a16:creationId xmlns:a16="http://schemas.microsoft.com/office/drawing/2014/main" id="{995A0A7F-1F8F-4B2A-800D-A3151DED13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2" name="Picture 17">
                  <a:extLst>
                    <a:ext uri="{FF2B5EF4-FFF2-40B4-BE49-F238E27FC236}">
                      <a16:creationId xmlns:a16="http://schemas.microsoft.com/office/drawing/2014/main" id="{5B1664CB-D2C6-45F6-801A-44A3C695F3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3" name="Picture 18">
                  <a:extLst>
                    <a:ext uri="{FF2B5EF4-FFF2-40B4-BE49-F238E27FC236}">
                      <a16:creationId xmlns:a16="http://schemas.microsoft.com/office/drawing/2014/main" id="{AE8D157F-CBDF-429F-8665-19FB3DED4E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4" name="Picture 19">
                  <a:extLst>
                    <a:ext uri="{FF2B5EF4-FFF2-40B4-BE49-F238E27FC236}">
                      <a16:creationId xmlns:a16="http://schemas.microsoft.com/office/drawing/2014/main" id="{3F06DDDE-2E2B-4E4F-BF7E-A5B75EB0A6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5" name="Picture 20">
                  <a:extLst>
                    <a:ext uri="{FF2B5EF4-FFF2-40B4-BE49-F238E27FC236}">
                      <a16:creationId xmlns:a16="http://schemas.microsoft.com/office/drawing/2014/main" id="{314C720C-AED8-43E7-9BC9-7BAEF36D8E4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6" name="Picture 21">
                  <a:extLst>
                    <a:ext uri="{FF2B5EF4-FFF2-40B4-BE49-F238E27FC236}">
                      <a16:creationId xmlns:a16="http://schemas.microsoft.com/office/drawing/2014/main" id="{0A21A625-6614-4D8A-B67A-F89D53BBF8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7" name="Picture 22">
                  <a:extLst>
                    <a:ext uri="{FF2B5EF4-FFF2-40B4-BE49-F238E27FC236}">
                      <a16:creationId xmlns:a16="http://schemas.microsoft.com/office/drawing/2014/main" id="{5874D440-090C-4885-A901-D18B3737B8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8" name="Picture 23">
                  <a:extLst>
                    <a:ext uri="{FF2B5EF4-FFF2-40B4-BE49-F238E27FC236}">
                      <a16:creationId xmlns:a16="http://schemas.microsoft.com/office/drawing/2014/main" id="{15797722-7485-4B02-B0FC-E9405CBB85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815" name="Group 56">
                <a:extLst>
                  <a:ext uri="{FF2B5EF4-FFF2-40B4-BE49-F238E27FC236}">
                    <a16:creationId xmlns:a16="http://schemas.microsoft.com/office/drawing/2014/main" id="{A2C43887-717D-4A9B-B504-654549B8CEC0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49" name="Picture 14">
                  <a:extLst>
                    <a:ext uri="{FF2B5EF4-FFF2-40B4-BE49-F238E27FC236}">
                      <a16:creationId xmlns:a16="http://schemas.microsoft.com/office/drawing/2014/main" id="{49D9750F-A685-4DC3-94F7-E49FEB34398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0" name="Picture 15">
                  <a:extLst>
                    <a:ext uri="{FF2B5EF4-FFF2-40B4-BE49-F238E27FC236}">
                      <a16:creationId xmlns:a16="http://schemas.microsoft.com/office/drawing/2014/main" id="{150A4D2A-B8CA-4F21-845B-81C6E836B6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1" name="Picture 16">
                  <a:extLst>
                    <a:ext uri="{FF2B5EF4-FFF2-40B4-BE49-F238E27FC236}">
                      <a16:creationId xmlns:a16="http://schemas.microsoft.com/office/drawing/2014/main" id="{3C7451EF-F5D3-43D3-B525-FB3919BB68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2" name="Picture 17">
                  <a:extLst>
                    <a:ext uri="{FF2B5EF4-FFF2-40B4-BE49-F238E27FC236}">
                      <a16:creationId xmlns:a16="http://schemas.microsoft.com/office/drawing/2014/main" id="{973B871D-70E6-4C52-B75C-AF26F84A47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3" name="Picture 18">
                  <a:extLst>
                    <a:ext uri="{FF2B5EF4-FFF2-40B4-BE49-F238E27FC236}">
                      <a16:creationId xmlns:a16="http://schemas.microsoft.com/office/drawing/2014/main" id="{2A177474-33D7-4C9B-8F46-8AF8AD9CE8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4" name="Picture 19">
                  <a:extLst>
                    <a:ext uri="{FF2B5EF4-FFF2-40B4-BE49-F238E27FC236}">
                      <a16:creationId xmlns:a16="http://schemas.microsoft.com/office/drawing/2014/main" id="{E207C4B9-C410-47FA-B2DF-44726DC795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5" name="Picture 20">
                  <a:extLst>
                    <a:ext uri="{FF2B5EF4-FFF2-40B4-BE49-F238E27FC236}">
                      <a16:creationId xmlns:a16="http://schemas.microsoft.com/office/drawing/2014/main" id="{707049CE-A70E-4AC5-BA1E-D477CA995C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6" name="Picture 21">
                  <a:extLst>
                    <a:ext uri="{FF2B5EF4-FFF2-40B4-BE49-F238E27FC236}">
                      <a16:creationId xmlns:a16="http://schemas.microsoft.com/office/drawing/2014/main" id="{D55E3C11-BDC7-483E-9129-15A92B1321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7" name="Picture 22">
                  <a:extLst>
                    <a:ext uri="{FF2B5EF4-FFF2-40B4-BE49-F238E27FC236}">
                      <a16:creationId xmlns:a16="http://schemas.microsoft.com/office/drawing/2014/main" id="{ACEF2022-87E0-4D04-8162-DA612F67F07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8" name="Picture 23">
                  <a:extLst>
                    <a:ext uri="{FF2B5EF4-FFF2-40B4-BE49-F238E27FC236}">
                      <a16:creationId xmlns:a16="http://schemas.microsoft.com/office/drawing/2014/main" id="{C8298B17-F931-4962-86E3-38DFB45D5E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816" name="Group 56">
                <a:extLst>
                  <a:ext uri="{FF2B5EF4-FFF2-40B4-BE49-F238E27FC236}">
                    <a16:creationId xmlns:a16="http://schemas.microsoft.com/office/drawing/2014/main" id="{A4287914-C5E6-4CD2-84CF-C18BE2F4CA26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39" name="Picture 14">
                  <a:extLst>
                    <a:ext uri="{FF2B5EF4-FFF2-40B4-BE49-F238E27FC236}">
                      <a16:creationId xmlns:a16="http://schemas.microsoft.com/office/drawing/2014/main" id="{51C0462B-86E0-4545-93AF-A81E7C817B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0" name="Picture 15">
                  <a:extLst>
                    <a:ext uri="{FF2B5EF4-FFF2-40B4-BE49-F238E27FC236}">
                      <a16:creationId xmlns:a16="http://schemas.microsoft.com/office/drawing/2014/main" id="{A367BAC1-0792-4FF8-B268-D4849BD335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1" name="Picture 16">
                  <a:extLst>
                    <a:ext uri="{FF2B5EF4-FFF2-40B4-BE49-F238E27FC236}">
                      <a16:creationId xmlns:a16="http://schemas.microsoft.com/office/drawing/2014/main" id="{470D57C8-C4F1-475A-8686-92215E08031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2" name="Picture 17">
                  <a:extLst>
                    <a:ext uri="{FF2B5EF4-FFF2-40B4-BE49-F238E27FC236}">
                      <a16:creationId xmlns:a16="http://schemas.microsoft.com/office/drawing/2014/main" id="{57DB0B52-05D4-47DD-8BC5-B3F9457E28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3" name="Picture 18">
                  <a:extLst>
                    <a:ext uri="{FF2B5EF4-FFF2-40B4-BE49-F238E27FC236}">
                      <a16:creationId xmlns:a16="http://schemas.microsoft.com/office/drawing/2014/main" id="{5F23B830-1394-489F-9B00-9CDE305657D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4" name="Picture 19">
                  <a:extLst>
                    <a:ext uri="{FF2B5EF4-FFF2-40B4-BE49-F238E27FC236}">
                      <a16:creationId xmlns:a16="http://schemas.microsoft.com/office/drawing/2014/main" id="{5A0078EA-B936-463B-AB64-CDAEA414FF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5" name="Picture 20">
                  <a:extLst>
                    <a:ext uri="{FF2B5EF4-FFF2-40B4-BE49-F238E27FC236}">
                      <a16:creationId xmlns:a16="http://schemas.microsoft.com/office/drawing/2014/main" id="{4D3B48AD-0282-4C23-8330-86C9CD3CB1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6" name="Picture 21">
                  <a:extLst>
                    <a:ext uri="{FF2B5EF4-FFF2-40B4-BE49-F238E27FC236}">
                      <a16:creationId xmlns:a16="http://schemas.microsoft.com/office/drawing/2014/main" id="{B301157D-788F-44EB-8B4B-488DEC86ADF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7" name="Picture 22">
                  <a:extLst>
                    <a:ext uri="{FF2B5EF4-FFF2-40B4-BE49-F238E27FC236}">
                      <a16:creationId xmlns:a16="http://schemas.microsoft.com/office/drawing/2014/main" id="{A1337F1B-F30B-401C-AB3A-0B57CB072B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8" name="Picture 23">
                  <a:extLst>
                    <a:ext uri="{FF2B5EF4-FFF2-40B4-BE49-F238E27FC236}">
                      <a16:creationId xmlns:a16="http://schemas.microsoft.com/office/drawing/2014/main" id="{3C9B327C-552C-40C0-9C3E-1A07ED57BB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817" name="Group 56">
                <a:extLst>
                  <a:ext uri="{FF2B5EF4-FFF2-40B4-BE49-F238E27FC236}">
                    <a16:creationId xmlns:a16="http://schemas.microsoft.com/office/drawing/2014/main" id="{D7F08119-C4C2-4F42-B509-199E4825E6C5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29" name="Picture 14">
                  <a:extLst>
                    <a:ext uri="{FF2B5EF4-FFF2-40B4-BE49-F238E27FC236}">
                      <a16:creationId xmlns:a16="http://schemas.microsoft.com/office/drawing/2014/main" id="{15C116EC-8AB2-49F8-9865-B1975357D6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0" name="Picture 15">
                  <a:extLst>
                    <a:ext uri="{FF2B5EF4-FFF2-40B4-BE49-F238E27FC236}">
                      <a16:creationId xmlns:a16="http://schemas.microsoft.com/office/drawing/2014/main" id="{F2423B07-5547-4C74-8DA3-C6486BD883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1" name="Picture 16">
                  <a:extLst>
                    <a:ext uri="{FF2B5EF4-FFF2-40B4-BE49-F238E27FC236}">
                      <a16:creationId xmlns:a16="http://schemas.microsoft.com/office/drawing/2014/main" id="{0EA67983-6807-44F1-8FAE-B572E89436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2" name="Picture 17">
                  <a:extLst>
                    <a:ext uri="{FF2B5EF4-FFF2-40B4-BE49-F238E27FC236}">
                      <a16:creationId xmlns:a16="http://schemas.microsoft.com/office/drawing/2014/main" id="{6D9AD26F-43E5-4E31-BEE3-23D4D3B83E1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3" name="Picture 18">
                  <a:extLst>
                    <a:ext uri="{FF2B5EF4-FFF2-40B4-BE49-F238E27FC236}">
                      <a16:creationId xmlns:a16="http://schemas.microsoft.com/office/drawing/2014/main" id="{83765E99-3503-4850-9462-FC785F4EAC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4" name="Picture 19">
                  <a:extLst>
                    <a:ext uri="{FF2B5EF4-FFF2-40B4-BE49-F238E27FC236}">
                      <a16:creationId xmlns:a16="http://schemas.microsoft.com/office/drawing/2014/main" id="{CE91E5B9-F018-4AD6-AE5C-FD9FBC0368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5" name="Picture 20">
                  <a:extLst>
                    <a:ext uri="{FF2B5EF4-FFF2-40B4-BE49-F238E27FC236}">
                      <a16:creationId xmlns:a16="http://schemas.microsoft.com/office/drawing/2014/main" id="{0FEE27E5-65AB-4C3C-9864-05B9C57397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6" name="Picture 21">
                  <a:extLst>
                    <a:ext uri="{FF2B5EF4-FFF2-40B4-BE49-F238E27FC236}">
                      <a16:creationId xmlns:a16="http://schemas.microsoft.com/office/drawing/2014/main" id="{F09C7804-C7ED-4D41-BE2E-1C74BBA1FF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7" name="Picture 22">
                  <a:extLst>
                    <a:ext uri="{FF2B5EF4-FFF2-40B4-BE49-F238E27FC236}">
                      <a16:creationId xmlns:a16="http://schemas.microsoft.com/office/drawing/2014/main" id="{1C9DC9F7-4DB5-4785-B465-53FCC4D164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8" name="Picture 23">
                  <a:extLst>
                    <a:ext uri="{FF2B5EF4-FFF2-40B4-BE49-F238E27FC236}">
                      <a16:creationId xmlns:a16="http://schemas.microsoft.com/office/drawing/2014/main" id="{2702BC9E-5E5A-47EA-8143-E13D4CAF14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818" name="Group 56">
                <a:extLst>
                  <a:ext uri="{FF2B5EF4-FFF2-40B4-BE49-F238E27FC236}">
                    <a16:creationId xmlns:a16="http://schemas.microsoft.com/office/drawing/2014/main" id="{236F8D32-EFA0-45CD-BB8F-468DC2B22E80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19" name="Picture 818">
                  <a:extLst>
                    <a:ext uri="{FF2B5EF4-FFF2-40B4-BE49-F238E27FC236}">
                      <a16:creationId xmlns:a16="http://schemas.microsoft.com/office/drawing/2014/main" id="{2ADF8CE4-301E-4DDB-9D49-C7E21A365F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0" name="Picture 819">
                  <a:extLst>
                    <a:ext uri="{FF2B5EF4-FFF2-40B4-BE49-F238E27FC236}">
                      <a16:creationId xmlns:a16="http://schemas.microsoft.com/office/drawing/2014/main" id="{91C7E01A-2349-420F-8A80-DAD9F5C9BB7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1" name="Picture 820">
                  <a:extLst>
                    <a:ext uri="{FF2B5EF4-FFF2-40B4-BE49-F238E27FC236}">
                      <a16:creationId xmlns:a16="http://schemas.microsoft.com/office/drawing/2014/main" id="{AA90488D-62EA-42CA-A32D-4509E0FE09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2" name="Picture 821">
                  <a:extLst>
                    <a:ext uri="{FF2B5EF4-FFF2-40B4-BE49-F238E27FC236}">
                      <a16:creationId xmlns:a16="http://schemas.microsoft.com/office/drawing/2014/main" id="{05E1B086-E1FF-4A38-8402-DF4C0FCE00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3" name="Picture 822">
                  <a:extLst>
                    <a:ext uri="{FF2B5EF4-FFF2-40B4-BE49-F238E27FC236}">
                      <a16:creationId xmlns:a16="http://schemas.microsoft.com/office/drawing/2014/main" id="{B562C8C8-FC80-415B-821B-48BC5C7908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4" name="Picture 823">
                  <a:extLst>
                    <a:ext uri="{FF2B5EF4-FFF2-40B4-BE49-F238E27FC236}">
                      <a16:creationId xmlns:a16="http://schemas.microsoft.com/office/drawing/2014/main" id="{5F57E8ED-3607-4258-BF77-7F09479A26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5" name="Picture 824">
                  <a:extLst>
                    <a:ext uri="{FF2B5EF4-FFF2-40B4-BE49-F238E27FC236}">
                      <a16:creationId xmlns:a16="http://schemas.microsoft.com/office/drawing/2014/main" id="{52C992EE-134B-4695-9B86-44E0898C25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6" name="Picture 825">
                  <a:extLst>
                    <a:ext uri="{FF2B5EF4-FFF2-40B4-BE49-F238E27FC236}">
                      <a16:creationId xmlns:a16="http://schemas.microsoft.com/office/drawing/2014/main" id="{CCDD4688-0C43-42C0-98FD-F2A4580422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7" name="Picture 826">
                  <a:extLst>
                    <a:ext uri="{FF2B5EF4-FFF2-40B4-BE49-F238E27FC236}">
                      <a16:creationId xmlns:a16="http://schemas.microsoft.com/office/drawing/2014/main" id="{28E2E740-FE35-4F72-B732-436B619CCE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8" name="Picture 827">
                  <a:extLst>
                    <a:ext uri="{FF2B5EF4-FFF2-40B4-BE49-F238E27FC236}">
                      <a16:creationId xmlns:a16="http://schemas.microsoft.com/office/drawing/2014/main" id="{2EA3C663-1D33-486B-B915-A7ED878000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805" name="Flowchart: Data 804">
              <a:extLst>
                <a:ext uri="{FF2B5EF4-FFF2-40B4-BE49-F238E27FC236}">
                  <a16:creationId xmlns:a16="http://schemas.microsoft.com/office/drawing/2014/main" id="{2BA090E8-F617-413F-BE2D-0C92A8E364EE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06" name="Flowchart: Data 805">
              <a:extLst>
                <a:ext uri="{FF2B5EF4-FFF2-40B4-BE49-F238E27FC236}">
                  <a16:creationId xmlns:a16="http://schemas.microsoft.com/office/drawing/2014/main" id="{ACB4E567-7D94-4565-886C-D077D23599E5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07" name="Rectangle 806">
              <a:extLst>
                <a:ext uri="{FF2B5EF4-FFF2-40B4-BE49-F238E27FC236}">
                  <a16:creationId xmlns:a16="http://schemas.microsoft.com/office/drawing/2014/main" id="{16779A57-3AA0-4052-964F-7E8604E6F491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8" name="Rectangle 807">
              <a:extLst>
                <a:ext uri="{FF2B5EF4-FFF2-40B4-BE49-F238E27FC236}">
                  <a16:creationId xmlns:a16="http://schemas.microsoft.com/office/drawing/2014/main" id="{002B7F34-67EC-4A9F-AF49-4DBE1DFD4EF8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19" name="Group 918">
            <a:extLst>
              <a:ext uri="{FF2B5EF4-FFF2-40B4-BE49-F238E27FC236}">
                <a16:creationId xmlns:a16="http://schemas.microsoft.com/office/drawing/2014/main" id="{E29881C0-E30D-4CB3-A5E1-12CA06CA5364}"/>
              </a:ext>
            </a:extLst>
          </p:cNvPr>
          <p:cNvGrpSpPr/>
          <p:nvPr/>
        </p:nvGrpSpPr>
        <p:grpSpPr>
          <a:xfrm rot="10800000">
            <a:off x="573353" y="3309495"/>
            <a:ext cx="1659716" cy="1650947"/>
            <a:chOff x="5820464" y="1376733"/>
            <a:chExt cx="1659716" cy="1650947"/>
          </a:xfrm>
        </p:grpSpPr>
        <p:grpSp>
          <p:nvGrpSpPr>
            <p:cNvPr id="920" name="Group 919">
              <a:extLst>
                <a:ext uri="{FF2B5EF4-FFF2-40B4-BE49-F238E27FC236}">
                  <a16:creationId xmlns:a16="http://schemas.microsoft.com/office/drawing/2014/main" id="{C5F0AA37-AC15-4C44-99F2-0FCD53FB7A07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925" name="Group 56">
                <a:extLst>
                  <a:ext uri="{FF2B5EF4-FFF2-40B4-BE49-F238E27FC236}">
                    <a16:creationId xmlns:a16="http://schemas.microsoft.com/office/drawing/2014/main" id="{428AAF37-85CB-4534-BB31-75EF06D961BB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025" name="Picture 14">
                  <a:extLst>
                    <a:ext uri="{FF2B5EF4-FFF2-40B4-BE49-F238E27FC236}">
                      <a16:creationId xmlns:a16="http://schemas.microsoft.com/office/drawing/2014/main" id="{B4597BC1-9DC5-473F-A4F0-1D69EC6BCB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6" name="Picture 15">
                  <a:extLst>
                    <a:ext uri="{FF2B5EF4-FFF2-40B4-BE49-F238E27FC236}">
                      <a16:creationId xmlns:a16="http://schemas.microsoft.com/office/drawing/2014/main" id="{EC8A6FDC-D498-4BDE-B9C0-B63DCD2B085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7" name="Picture 16">
                  <a:extLst>
                    <a:ext uri="{FF2B5EF4-FFF2-40B4-BE49-F238E27FC236}">
                      <a16:creationId xmlns:a16="http://schemas.microsoft.com/office/drawing/2014/main" id="{6F1623C1-029C-4C90-9832-13217EE114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8" name="Picture 17">
                  <a:extLst>
                    <a:ext uri="{FF2B5EF4-FFF2-40B4-BE49-F238E27FC236}">
                      <a16:creationId xmlns:a16="http://schemas.microsoft.com/office/drawing/2014/main" id="{68472264-C764-4BEA-9E25-2CE708211F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9" name="Picture 18">
                  <a:extLst>
                    <a:ext uri="{FF2B5EF4-FFF2-40B4-BE49-F238E27FC236}">
                      <a16:creationId xmlns:a16="http://schemas.microsoft.com/office/drawing/2014/main" id="{90000FC8-1CFE-4E54-9DDB-D96C723008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30" name="Picture 19">
                  <a:extLst>
                    <a:ext uri="{FF2B5EF4-FFF2-40B4-BE49-F238E27FC236}">
                      <a16:creationId xmlns:a16="http://schemas.microsoft.com/office/drawing/2014/main" id="{97771F9D-D91F-44D8-85CE-6881F7FF5C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31" name="Picture 20">
                  <a:extLst>
                    <a:ext uri="{FF2B5EF4-FFF2-40B4-BE49-F238E27FC236}">
                      <a16:creationId xmlns:a16="http://schemas.microsoft.com/office/drawing/2014/main" id="{3B10F734-3503-4500-919B-0F32F5E2AF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32" name="Picture 21">
                  <a:extLst>
                    <a:ext uri="{FF2B5EF4-FFF2-40B4-BE49-F238E27FC236}">
                      <a16:creationId xmlns:a16="http://schemas.microsoft.com/office/drawing/2014/main" id="{3062CCAD-0BE4-4115-B300-6F7741FA97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33" name="Picture 22">
                  <a:extLst>
                    <a:ext uri="{FF2B5EF4-FFF2-40B4-BE49-F238E27FC236}">
                      <a16:creationId xmlns:a16="http://schemas.microsoft.com/office/drawing/2014/main" id="{A2B42691-09AD-44C2-8E22-5399AD9A2E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34" name="Picture 23">
                  <a:extLst>
                    <a:ext uri="{FF2B5EF4-FFF2-40B4-BE49-F238E27FC236}">
                      <a16:creationId xmlns:a16="http://schemas.microsoft.com/office/drawing/2014/main" id="{E992A6D8-8A6F-44BB-B136-C37C67294F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26" name="Group 56">
                <a:extLst>
                  <a:ext uri="{FF2B5EF4-FFF2-40B4-BE49-F238E27FC236}">
                    <a16:creationId xmlns:a16="http://schemas.microsoft.com/office/drawing/2014/main" id="{C98FBE11-3B27-4851-9EC2-F6F20FA8B5C5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015" name="Picture 14">
                  <a:extLst>
                    <a:ext uri="{FF2B5EF4-FFF2-40B4-BE49-F238E27FC236}">
                      <a16:creationId xmlns:a16="http://schemas.microsoft.com/office/drawing/2014/main" id="{7E9B08B3-4138-446D-BBD0-01F7A27B3F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6" name="Picture 15">
                  <a:extLst>
                    <a:ext uri="{FF2B5EF4-FFF2-40B4-BE49-F238E27FC236}">
                      <a16:creationId xmlns:a16="http://schemas.microsoft.com/office/drawing/2014/main" id="{9D03FAFD-FC69-40E2-86DE-3F39B3BDA4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7" name="Picture 16">
                  <a:extLst>
                    <a:ext uri="{FF2B5EF4-FFF2-40B4-BE49-F238E27FC236}">
                      <a16:creationId xmlns:a16="http://schemas.microsoft.com/office/drawing/2014/main" id="{3D8646A5-EC07-48B8-B21A-06E16C5A77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8" name="Picture 17">
                  <a:extLst>
                    <a:ext uri="{FF2B5EF4-FFF2-40B4-BE49-F238E27FC236}">
                      <a16:creationId xmlns:a16="http://schemas.microsoft.com/office/drawing/2014/main" id="{0973DDB1-8485-4FD7-9465-B319DBCF49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9" name="Picture 18">
                  <a:extLst>
                    <a:ext uri="{FF2B5EF4-FFF2-40B4-BE49-F238E27FC236}">
                      <a16:creationId xmlns:a16="http://schemas.microsoft.com/office/drawing/2014/main" id="{2335BC07-A29C-4A1A-B8A5-8176456F64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0" name="Picture 19">
                  <a:extLst>
                    <a:ext uri="{FF2B5EF4-FFF2-40B4-BE49-F238E27FC236}">
                      <a16:creationId xmlns:a16="http://schemas.microsoft.com/office/drawing/2014/main" id="{70DBB5EB-9A63-4B8B-9CD9-6A0AFF79FB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1" name="Picture 20">
                  <a:extLst>
                    <a:ext uri="{FF2B5EF4-FFF2-40B4-BE49-F238E27FC236}">
                      <a16:creationId xmlns:a16="http://schemas.microsoft.com/office/drawing/2014/main" id="{6166C979-9EAA-4EDD-BD17-048948C124C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2" name="Picture 21">
                  <a:extLst>
                    <a:ext uri="{FF2B5EF4-FFF2-40B4-BE49-F238E27FC236}">
                      <a16:creationId xmlns:a16="http://schemas.microsoft.com/office/drawing/2014/main" id="{11B49F07-3E93-4FE4-A0CF-8959D1FA24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3" name="Picture 22">
                  <a:extLst>
                    <a:ext uri="{FF2B5EF4-FFF2-40B4-BE49-F238E27FC236}">
                      <a16:creationId xmlns:a16="http://schemas.microsoft.com/office/drawing/2014/main" id="{CB31D365-77E1-472D-88F2-74913E0952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4" name="Picture 23">
                  <a:extLst>
                    <a:ext uri="{FF2B5EF4-FFF2-40B4-BE49-F238E27FC236}">
                      <a16:creationId xmlns:a16="http://schemas.microsoft.com/office/drawing/2014/main" id="{38FC16AD-7BB0-419A-AC14-4A41919BAF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27" name="Group 56">
                <a:extLst>
                  <a:ext uri="{FF2B5EF4-FFF2-40B4-BE49-F238E27FC236}">
                    <a16:creationId xmlns:a16="http://schemas.microsoft.com/office/drawing/2014/main" id="{AEFF58A1-8004-4C9E-8CC4-152ECB145A46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005" name="Picture 14">
                  <a:extLst>
                    <a:ext uri="{FF2B5EF4-FFF2-40B4-BE49-F238E27FC236}">
                      <a16:creationId xmlns:a16="http://schemas.microsoft.com/office/drawing/2014/main" id="{5AE7407B-0136-415C-9152-6AC76F9BE5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6" name="Picture 15">
                  <a:extLst>
                    <a:ext uri="{FF2B5EF4-FFF2-40B4-BE49-F238E27FC236}">
                      <a16:creationId xmlns:a16="http://schemas.microsoft.com/office/drawing/2014/main" id="{A7A72C99-A451-4B55-8970-2119C9E289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7" name="Picture 16">
                  <a:extLst>
                    <a:ext uri="{FF2B5EF4-FFF2-40B4-BE49-F238E27FC236}">
                      <a16:creationId xmlns:a16="http://schemas.microsoft.com/office/drawing/2014/main" id="{DBB9270D-A770-4AAB-8945-C5132B077D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8" name="Picture 17">
                  <a:extLst>
                    <a:ext uri="{FF2B5EF4-FFF2-40B4-BE49-F238E27FC236}">
                      <a16:creationId xmlns:a16="http://schemas.microsoft.com/office/drawing/2014/main" id="{8B6B60D7-29CD-417C-B368-8D1E3BE2C62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9" name="Picture 18">
                  <a:extLst>
                    <a:ext uri="{FF2B5EF4-FFF2-40B4-BE49-F238E27FC236}">
                      <a16:creationId xmlns:a16="http://schemas.microsoft.com/office/drawing/2014/main" id="{3ABE4F26-3293-4F08-95E4-02040B59E9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0" name="Picture 19">
                  <a:extLst>
                    <a:ext uri="{FF2B5EF4-FFF2-40B4-BE49-F238E27FC236}">
                      <a16:creationId xmlns:a16="http://schemas.microsoft.com/office/drawing/2014/main" id="{5278D775-3CA5-4622-990E-6EC356F7C4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1" name="Picture 20">
                  <a:extLst>
                    <a:ext uri="{FF2B5EF4-FFF2-40B4-BE49-F238E27FC236}">
                      <a16:creationId xmlns:a16="http://schemas.microsoft.com/office/drawing/2014/main" id="{11D130E1-C67A-488B-A9FC-9AF9F55416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2" name="Picture 21">
                  <a:extLst>
                    <a:ext uri="{FF2B5EF4-FFF2-40B4-BE49-F238E27FC236}">
                      <a16:creationId xmlns:a16="http://schemas.microsoft.com/office/drawing/2014/main" id="{F4760997-6069-455A-822D-3A523363B2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3" name="Picture 22">
                  <a:extLst>
                    <a:ext uri="{FF2B5EF4-FFF2-40B4-BE49-F238E27FC236}">
                      <a16:creationId xmlns:a16="http://schemas.microsoft.com/office/drawing/2014/main" id="{71B1C1EB-C02F-4907-8843-FD39E9D715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4" name="Picture 23">
                  <a:extLst>
                    <a:ext uri="{FF2B5EF4-FFF2-40B4-BE49-F238E27FC236}">
                      <a16:creationId xmlns:a16="http://schemas.microsoft.com/office/drawing/2014/main" id="{566A26EC-375D-44FE-8ACA-577EF5C40D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28" name="Group 56">
                <a:extLst>
                  <a:ext uri="{FF2B5EF4-FFF2-40B4-BE49-F238E27FC236}">
                    <a16:creationId xmlns:a16="http://schemas.microsoft.com/office/drawing/2014/main" id="{E88372CB-47C2-40A1-964C-69F3D4E0A029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95" name="Picture 14">
                  <a:extLst>
                    <a:ext uri="{FF2B5EF4-FFF2-40B4-BE49-F238E27FC236}">
                      <a16:creationId xmlns:a16="http://schemas.microsoft.com/office/drawing/2014/main" id="{DF2C5895-73E9-480B-BE24-0BBDF8D14F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6" name="Picture 15">
                  <a:extLst>
                    <a:ext uri="{FF2B5EF4-FFF2-40B4-BE49-F238E27FC236}">
                      <a16:creationId xmlns:a16="http://schemas.microsoft.com/office/drawing/2014/main" id="{F8E93E2F-D5CA-4CF5-B4BE-830A3B8C85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7" name="Picture 16">
                  <a:extLst>
                    <a:ext uri="{FF2B5EF4-FFF2-40B4-BE49-F238E27FC236}">
                      <a16:creationId xmlns:a16="http://schemas.microsoft.com/office/drawing/2014/main" id="{37000876-C006-4951-80E9-0B7151B326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8" name="Picture 17">
                  <a:extLst>
                    <a:ext uri="{FF2B5EF4-FFF2-40B4-BE49-F238E27FC236}">
                      <a16:creationId xmlns:a16="http://schemas.microsoft.com/office/drawing/2014/main" id="{69B0C414-10D2-47B8-A4DF-F0BBB31736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9" name="Picture 18">
                  <a:extLst>
                    <a:ext uri="{FF2B5EF4-FFF2-40B4-BE49-F238E27FC236}">
                      <a16:creationId xmlns:a16="http://schemas.microsoft.com/office/drawing/2014/main" id="{FF5C456B-9C63-4599-B1B2-8929339BFC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0" name="Picture 19">
                  <a:extLst>
                    <a:ext uri="{FF2B5EF4-FFF2-40B4-BE49-F238E27FC236}">
                      <a16:creationId xmlns:a16="http://schemas.microsoft.com/office/drawing/2014/main" id="{37B4F68E-DDAB-4100-95D7-B2764928E9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1" name="Picture 20">
                  <a:extLst>
                    <a:ext uri="{FF2B5EF4-FFF2-40B4-BE49-F238E27FC236}">
                      <a16:creationId xmlns:a16="http://schemas.microsoft.com/office/drawing/2014/main" id="{03614D78-A4C2-4EDA-89CE-A67478E365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2" name="Picture 21">
                  <a:extLst>
                    <a:ext uri="{FF2B5EF4-FFF2-40B4-BE49-F238E27FC236}">
                      <a16:creationId xmlns:a16="http://schemas.microsoft.com/office/drawing/2014/main" id="{E473D4B7-E7BA-499B-8D9D-DE3ED5CF27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3" name="Picture 22">
                  <a:extLst>
                    <a:ext uri="{FF2B5EF4-FFF2-40B4-BE49-F238E27FC236}">
                      <a16:creationId xmlns:a16="http://schemas.microsoft.com/office/drawing/2014/main" id="{8FBE9ACC-7F45-4B43-B936-97220124B60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4" name="Picture 23">
                  <a:extLst>
                    <a:ext uri="{FF2B5EF4-FFF2-40B4-BE49-F238E27FC236}">
                      <a16:creationId xmlns:a16="http://schemas.microsoft.com/office/drawing/2014/main" id="{E207D8E0-FB64-4A8B-A792-CCA60AC7BA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29" name="Group 56">
                <a:extLst>
                  <a:ext uri="{FF2B5EF4-FFF2-40B4-BE49-F238E27FC236}">
                    <a16:creationId xmlns:a16="http://schemas.microsoft.com/office/drawing/2014/main" id="{A9AB7367-A416-4F5D-B67F-24BFEFA37EAA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85" name="Picture 14">
                  <a:extLst>
                    <a:ext uri="{FF2B5EF4-FFF2-40B4-BE49-F238E27FC236}">
                      <a16:creationId xmlns:a16="http://schemas.microsoft.com/office/drawing/2014/main" id="{566D5545-078E-456F-B7EB-0404B1F121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6" name="Picture 15">
                  <a:extLst>
                    <a:ext uri="{FF2B5EF4-FFF2-40B4-BE49-F238E27FC236}">
                      <a16:creationId xmlns:a16="http://schemas.microsoft.com/office/drawing/2014/main" id="{A163C3DE-654C-4C8E-B278-561F41C90A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7" name="Picture 16">
                  <a:extLst>
                    <a:ext uri="{FF2B5EF4-FFF2-40B4-BE49-F238E27FC236}">
                      <a16:creationId xmlns:a16="http://schemas.microsoft.com/office/drawing/2014/main" id="{A7676209-5661-4923-9CEA-08375DCAA41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8" name="Picture 17">
                  <a:extLst>
                    <a:ext uri="{FF2B5EF4-FFF2-40B4-BE49-F238E27FC236}">
                      <a16:creationId xmlns:a16="http://schemas.microsoft.com/office/drawing/2014/main" id="{3B4AF3C5-D4DB-48B0-86A3-F2C47EC00D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9" name="Picture 18">
                  <a:extLst>
                    <a:ext uri="{FF2B5EF4-FFF2-40B4-BE49-F238E27FC236}">
                      <a16:creationId xmlns:a16="http://schemas.microsoft.com/office/drawing/2014/main" id="{42937071-2240-431D-B5EC-9C84FAC7FCE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0" name="Picture 19">
                  <a:extLst>
                    <a:ext uri="{FF2B5EF4-FFF2-40B4-BE49-F238E27FC236}">
                      <a16:creationId xmlns:a16="http://schemas.microsoft.com/office/drawing/2014/main" id="{81C875CE-E71D-4C14-A87E-18F43D14CC8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1" name="Picture 20">
                  <a:extLst>
                    <a:ext uri="{FF2B5EF4-FFF2-40B4-BE49-F238E27FC236}">
                      <a16:creationId xmlns:a16="http://schemas.microsoft.com/office/drawing/2014/main" id="{B8728D7F-8700-4687-A9AB-E512E3A2D6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2" name="Picture 21">
                  <a:extLst>
                    <a:ext uri="{FF2B5EF4-FFF2-40B4-BE49-F238E27FC236}">
                      <a16:creationId xmlns:a16="http://schemas.microsoft.com/office/drawing/2014/main" id="{56851117-C8EA-4C4D-9640-586276462D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3" name="Picture 22">
                  <a:extLst>
                    <a:ext uri="{FF2B5EF4-FFF2-40B4-BE49-F238E27FC236}">
                      <a16:creationId xmlns:a16="http://schemas.microsoft.com/office/drawing/2014/main" id="{0715CE36-273D-4588-9672-A01199E119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4" name="Picture 23">
                  <a:extLst>
                    <a:ext uri="{FF2B5EF4-FFF2-40B4-BE49-F238E27FC236}">
                      <a16:creationId xmlns:a16="http://schemas.microsoft.com/office/drawing/2014/main" id="{15A29BE1-D474-4F9B-B6C1-DF2C4320DB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30" name="Group 56">
                <a:extLst>
                  <a:ext uri="{FF2B5EF4-FFF2-40B4-BE49-F238E27FC236}">
                    <a16:creationId xmlns:a16="http://schemas.microsoft.com/office/drawing/2014/main" id="{ACB77F28-5851-444D-B62C-91F64D1E066F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75" name="Picture 14">
                  <a:extLst>
                    <a:ext uri="{FF2B5EF4-FFF2-40B4-BE49-F238E27FC236}">
                      <a16:creationId xmlns:a16="http://schemas.microsoft.com/office/drawing/2014/main" id="{33DF1C7C-4E9C-453E-BEAE-A0E2C36987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6" name="Picture 15">
                  <a:extLst>
                    <a:ext uri="{FF2B5EF4-FFF2-40B4-BE49-F238E27FC236}">
                      <a16:creationId xmlns:a16="http://schemas.microsoft.com/office/drawing/2014/main" id="{188D23D8-66EF-4239-85D5-4FD8180782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7" name="Picture 16">
                  <a:extLst>
                    <a:ext uri="{FF2B5EF4-FFF2-40B4-BE49-F238E27FC236}">
                      <a16:creationId xmlns:a16="http://schemas.microsoft.com/office/drawing/2014/main" id="{B2BCF4E7-F449-4358-B023-7F62A6976B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8" name="Picture 17">
                  <a:extLst>
                    <a:ext uri="{FF2B5EF4-FFF2-40B4-BE49-F238E27FC236}">
                      <a16:creationId xmlns:a16="http://schemas.microsoft.com/office/drawing/2014/main" id="{B77CE9F2-F72F-4820-9BFF-9DA3A1D3FB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9" name="Picture 18">
                  <a:extLst>
                    <a:ext uri="{FF2B5EF4-FFF2-40B4-BE49-F238E27FC236}">
                      <a16:creationId xmlns:a16="http://schemas.microsoft.com/office/drawing/2014/main" id="{19FC3009-7F23-465D-9396-154DA5E485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0" name="Picture 19">
                  <a:extLst>
                    <a:ext uri="{FF2B5EF4-FFF2-40B4-BE49-F238E27FC236}">
                      <a16:creationId xmlns:a16="http://schemas.microsoft.com/office/drawing/2014/main" id="{345D9A02-3CB6-4FC1-AEC1-75B1A33683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1" name="Picture 20">
                  <a:extLst>
                    <a:ext uri="{FF2B5EF4-FFF2-40B4-BE49-F238E27FC236}">
                      <a16:creationId xmlns:a16="http://schemas.microsoft.com/office/drawing/2014/main" id="{B9C48080-2124-4F7A-989D-D61EB9316D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2" name="Picture 21">
                  <a:extLst>
                    <a:ext uri="{FF2B5EF4-FFF2-40B4-BE49-F238E27FC236}">
                      <a16:creationId xmlns:a16="http://schemas.microsoft.com/office/drawing/2014/main" id="{F9769407-067F-4821-9991-D2E6BAE04F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3" name="Picture 22">
                  <a:extLst>
                    <a:ext uri="{FF2B5EF4-FFF2-40B4-BE49-F238E27FC236}">
                      <a16:creationId xmlns:a16="http://schemas.microsoft.com/office/drawing/2014/main" id="{BD41E175-9F1A-4B6B-95DD-E77497E71E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4" name="Picture 23">
                  <a:extLst>
                    <a:ext uri="{FF2B5EF4-FFF2-40B4-BE49-F238E27FC236}">
                      <a16:creationId xmlns:a16="http://schemas.microsoft.com/office/drawing/2014/main" id="{E00FEB1D-299E-492F-B278-72DF45089F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31" name="Group 56">
                <a:extLst>
                  <a:ext uri="{FF2B5EF4-FFF2-40B4-BE49-F238E27FC236}">
                    <a16:creationId xmlns:a16="http://schemas.microsoft.com/office/drawing/2014/main" id="{E6969FD4-1D30-4412-A072-FC5CCBFA3D5A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65" name="Picture 14">
                  <a:extLst>
                    <a:ext uri="{FF2B5EF4-FFF2-40B4-BE49-F238E27FC236}">
                      <a16:creationId xmlns:a16="http://schemas.microsoft.com/office/drawing/2014/main" id="{6C04828B-A064-43D9-8C85-0C6D7B60947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6" name="Picture 15">
                  <a:extLst>
                    <a:ext uri="{FF2B5EF4-FFF2-40B4-BE49-F238E27FC236}">
                      <a16:creationId xmlns:a16="http://schemas.microsoft.com/office/drawing/2014/main" id="{79CD898B-A0AE-4C90-9C4D-219D1F7E3A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7" name="Picture 16">
                  <a:extLst>
                    <a:ext uri="{FF2B5EF4-FFF2-40B4-BE49-F238E27FC236}">
                      <a16:creationId xmlns:a16="http://schemas.microsoft.com/office/drawing/2014/main" id="{19105A0A-CE27-4456-AF09-F97B3A361B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8" name="Picture 17">
                  <a:extLst>
                    <a:ext uri="{FF2B5EF4-FFF2-40B4-BE49-F238E27FC236}">
                      <a16:creationId xmlns:a16="http://schemas.microsoft.com/office/drawing/2014/main" id="{C09F6664-6F21-46D7-BC14-84617A8A64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9" name="Picture 18">
                  <a:extLst>
                    <a:ext uri="{FF2B5EF4-FFF2-40B4-BE49-F238E27FC236}">
                      <a16:creationId xmlns:a16="http://schemas.microsoft.com/office/drawing/2014/main" id="{97287AA5-4AA9-4741-87F7-990451DE0A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0" name="Picture 19">
                  <a:extLst>
                    <a:ext uri="{FF2B5EF4-FFF2-40B4-BE49-F238E27FC236}">
                      <a16:creationId xmlns:a16="http://schemas.microsoft.com/office/drawing/2014/main" id="{59D60325-53B7-47F3-8484-759EA1E315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1" name="Picture 20">
                  <a:extLst>
                    <a:ext uri="{FF2B5EF4-FFF2-40B4-BE49-F238E27FC236}">
                      <a16:creationId xmlns:a16="http://schemas.microsoft.com/office/drawing/2014/main" id="{27A34E24-92EB-408D-97BF-39CF0E929A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2" name="Picture 21">
                  <a:extLst>
                    <a:ext uri="{FF2B5EF4-FFF2-40B4-BE49-F238E27FC236}">
                      <a16:creationId xmlns:a16="http://schemas.microsoft.com/office/drawing/2014/main" id="{2BB16273-D51E-4C1C-AB3A-25F8290BC0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3" name="Picture 22">
                  <a:extLst>
                    <a:ext uri="{FF2B5EF4-FFF2-40B4-BE49-F238E27FC236}">
                      <a16:creationId xmlns:a16="http://schemas.microsoft.com/office/drawing/2014/main" id="{A014DF48-6B63-475C-A55B-1E16F6A4DC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4" name="Picture 23">
                  <a:extLst>
                    <a:ext uri="{FF2B5EF4-FFF2-40B4-BE49-F238E27FC236}">
                      <a16:creationId xmlns:a16="http://schemas.microsoft.com/office/drawing/2014/main" id="{A5C2FA14-0762-4C74-9C04-BAC5A8301B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32" name="Group 56">
                <a:extLst>
                  <a:ext uri="{FF2B5EF4-FFF2-40B4-BE49-F238E27FC236}">
                    <a16:creationId xmlns:a16="http://schemas.microsoft.com/office/drawing/2014/main" id="{E112460D-9BA0-430F-B79E-31529ECB46B3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55" name="Picture 14">
                  <a:extLst>
                    <a:ext uri="{FF2B5EF4-FFF2-40B4-BE49-F238E27FC236}">
                      <a16:creationId xmlns:a16="http://schemas.microsoft.com/office/drawing/2014/main" id="{B4E728A3-FE68-4A30-98D8-A5048A4297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6" name="Picture 15">
                  <a:extLst>
                    <a:ext uri="{FF2B5EF4-FFF2-40B4-BE49-F238E27FC236}">
                      <a16:creationId xmlns:a16="http://schemas.microsoft.com/office/drawing/2014/main" id="{2AC34893-29A2-4208-AA3C-D8C768E2564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7" name="Picture 16">
                  <a:extLst>
                    <a:ext uri="{FF2B5EF4-FFF2-40B4-BE49-F238E27FC236}">
                      <a16:creationId xmlns:a16="http://schemas.microsoft.com/office/drawing/2014/main" id="{73652B07-D933-4424-907A-CC65E20F18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8" name="Picture 17">
                  <a:extLst>
                    <a:ext uri="{FF2B5EF4-FFF2-40B4-BE49-F238E27FC236}">
                      <a16:creationId xmlns:a16="http://schemas.microsoft.com/office/drawing/2014/main" id="{F7C882D0-9B45-4C46-BBC3-357569B592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9" name="Picture 18">
                  <a:extLst>
                    <a:ext uri="{FF2B5EF4-FFF2-40B4-BE49-F238E27FC236}">
                      <a16:creationId xmlns:a16="http://schemas.microsoft.com/office/drawing/2014/main" id="{DE81580F-8846-457A-B886-A39B0D328B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0" name="Picture 19">
                  <a:extLst>
                    <a:ext uri="{FF2B5EF4-FFF2-40B4-BE49-F238E27FC236}">
                      <a16:creationId xmlns:a16="http://schemas.microsoft.com/office/drawing/2014/main" id="{4059227D-E337-48A5-85BE-68376B8F1E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1" name="Picture 20">
                  <a:extLst>
                    <a:ext uri="{FF2B5EF4-FFF2-40B4-BE49-F238E27FC236}">
                      <a16:creationId xmlns:a16="http://schemas.microsoft.com/office/drawing/2014/main" id="{3D81CF01-6B8A-49D2-812E-0F442BEAF9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2" name="Picture 21">
                  <a:extLst>
                    <a:ext uri="{FF2B5EF4-FFF2-40B4-BE49-F238E27FC236}">
                      <a16:creationId xmlns:a16="http://schemas.microsoft.com/office/drawing/2014/main" id="{1D6DEFE7-2DC9-4372-BD8A-7AB4F33033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3" name="Picture 22">
                  <a:extLst>
                    <a:ext uri="{FF2B5EF4-FFF2-40B4-BE49-F238E27FC236}">
                      <a16:creationId xmlns:a16="http://schemas.microsoft.com/office/drawing/2014/main" id="{8F7DC2E2-38B5-47D8-B255-6106A4055F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4" name="Picture 23">
                  <a:extLst>
                    <a:ext uri="{FF2B5EF4-FFF2-40B4-BE49-F238E27FC236}">
                      <a16:creationId xmlns:a16="http://schemas.microsoft.com/office/drawing/2014/main" id="{FEC0A0D9-CFD2-47D5-9588-19BAB12F73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33" name="Group 56">
                <a:extLst>
                  <a:ext uri="{FF2B5EF4-FFF2-40B4-BE49-F238E27FC236}">
                    <a16:creationId xmlns:a16="http://schemas.microsoft.com/office/drawing/2014/main" id="{73590B43-AFD6-4B64-B024-ADAB588BF81C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45" name="Picture 14">
                  <a:extLst>
                    <a:ext uri="{FF2B5EF4-FFF2-40B4-BE49-F238E27FC236}">
                      <a16:creationId xmlns:a16="http://schemas.microsoft.com/office/drawing/2014/main" id="{A012E8A5-E0EB-4738-9D2E-5446B4B5D9F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6" name="Picture 15">
                  <a:extLst>
                    <a:ext uri="{FF2B5EF4-FFF2-40B4-BE49-F238E27FC236}">
                      <a16:creationId xmlns:a16="http://schemas.microsoft.com/office/drawing/2014/main" id="{6E869B56-EBAC-486F-8A66-5528BDB551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7" name="Picture 16">
                  <a:extLst>
                    <a:ext uri="{FF2B5EF4-FFF2-40B4-BE49-F238E27FC236}">
                      <a16:creationId xmlns:a16="http://schemas.microsoft.com/office/drawing/2014/main" id="{AC8972CB-1462-4A66-B064-3E4E34AC00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8" name="Picture 17">
                  <a:extLst>
                    <a:ext uri="{FF2B5EF4-FFF2-40B4-BE49-F238E27FC236}">
                      <a16:creationId xmlns:a16="http://schemas.microsoft.com/office/drawing/2014/main" id="{72DADD45-5A03-4C87-908C-BB75DFE2F8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9" name="Picture 18">
                  <a:extLst>
                    <a:ext uri="{FF2B5EF4-FFF2-40B4-BE49-F238E27FC236}">
                      <a16:creationId xmlns:a16="http://schemas.microsoft.com/office/drawing/2014/main" id="{83429A24-F867-463A-BEF9-3F657261E3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0" name="Picture 19">
                  <a:extLst>
                    <a:ext uri="{FF2B5EF4-FFF2-40B4-BE49-F238E27FC236}">
                      <a16:creationId xmlns:a16="http://schemas.microsoft.com/office/drawing/2014/main" id="{6B900D01-76BF-47F5-8D26-BF6015C14F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1" name="Picture 20">
                  <a:extLst>
                    <a:ext uri="{FF2B5EF4-FFF2-40B4-BE49-F238E27FC236}">
                      <a16:creationId xmlns:a16="http://schemas.microsoft.com/office/drawing/2014/main" id="{5FFC56B4-2F56-4368-AD7F-36678547DD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2" name="Picture 21">
                  <a:extLst>
                    <a:ext uri="{FF2B5EF4-FFF2-40B4-BE49-F238E27FC236}">
                      <a16:creationId xmlns:a16="http://schemas.microsoft.com/office/drawing/2014/main" id="{80B7B273-B3F5-4096-A575-EB727D41C2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3" name="Picture 22">
                  <a:extLst>
                    <a:ext uri="{FF2B5EF4-FFF2-40B4-BE49-F238E27FC236}">
                      <a16:creationId xmlns:a16="http://schemas.microsoft.com/office/drawing/2014/main" id="{89C85861-C250-4483-B85E-CD58AC5BED2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4" name="Picture 23">
                  <a:extLst>
                    <a:ext uri="{FF2B5EF4-FFF2-40B4-BE49-F238E27FC236}">
                      <a16:creationId xmlns:a16="http://schemas.microsoft.com/office/drawing/2014/main" id="{9E409788-0B8F-4CF4-86D6-78ACBCAA30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34" name="Group 56">
                <a:extLst>
                  <a:ext uri="{FF2B5EF4-FFF2-40B4-BE49-F238E27FC236}">
                    <a16:creationId xmlns:a16="http://schemas.microsoft.com/office/drawing/2014/main" id="{5718844A-670F-4E37-BF5B-15F9C995FAAB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35" name="Picture 934">
                  <a:extLst>
                    <a:ext uri="{FF2B5EF4-FFF2-40B4-BE49-F238E27FC236}">
                      <a16:creationId xmlns:a16="http://schemas.microsoft.com/office/drawing/2014/main" id="{7CCD8562-282B-44AE-8D26-9FE7C20049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6" name="Picture 935">
                  <a:extLst>
                    <a:ext uri="{FF2B5EF4-FFF2-40B4-BE49-F238E27FC236}">
                      <a16:creationId xmlns:a16="http://schemas.microsoft.com/office/drawing/2014/main" id="{AD04EA28-88A7-4880-A1B2-EFE89678D87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7" name="Picture 936">
                  <a:extLst>
                    <a:ext uri="{FF2B5EF4-FFF2-40B4-BE49-F238E27FC236}">
                      <a16:creationId xmlns:a16="http://schemas.microsoft.com/office/drawing/2014/main" id="{548F80FE-8D4E-4018-AFFA-562395AB62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8" name="Picture 937">
                  <a:extLst>
                    <a:ext uri="{FF2B5EF4-FFF2-40B4-BE49-F238E27FC236}">
                      <a16:creationId xmlns:a16="http://schemas.microsoft.com/office/drawing/2014/main" id="{DE9FBA65-077A-4881-8394-2AF21C7C5A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9" name="Picture 938">
                  <a:extLst>
                    <a:ext uri="{FF2B5EF4-FFF2-40B4-BE49-F238E27FC236}">
                      <a16:creationId xmlns:a16="http://schemas.microsoft.com/office/drawing/2014/main" id="{9AAA224C-2A99-454E-943A-F8B99FADAF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0" name="Picture 939">
                  <a:extLst>
                    <a:ext uri="{FF2B5EF4-FFF2-40B4-BE49-F238E27FC236}">
                      <a16:creationId xmlns:a16="http://schemas.microsoft.com/office/drawing/2014/main" id="{4E7432EE-3376-4A36-9078-8ACB06E754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1" name="Picture 940">
                  <a:extLst>
                    <a:ext uri="{FF2B5EF4-FFF2-40B4-BE49-F238E27FC236}">
                      <a16:creationId xmlns:a16="http://schemas.microsoft.com/office/drawing/2014/main" id="{CC9E67F6-2DF0-4ABC-9D50-FAD7FD5518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2" name="Picture 941">
                  <a:extLst>
                    <a:ext uri="{FF2B5EF4-FFF2-40B4-BE49-F238E27FC236}">
                      <a16:creationId xmlns:a16="http://schemas.microsoft.com/office/drawing/2014/main" id="{CF8F6F6E-F1E8-4209-8698-46D4BE173AE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3" name="Picture 942">
                  <a:extLst>
                    <a:ext uri="{FF2B5EF4-FFF2-40B4-BE49-F238E27FC236}">
                      <a16:creationId xmlns:a16="http://schemas.microsoft.com/office/drawing/2014/main" id="{A1A1DD00-E44E-4801-A14D-92E6A2E35E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4" name="Picture 943">
                  <a:extLst>
                    <a:ext uri="{FF2B5EF4-FFF2-40B4-BE49-F238E27FC236}">
                      <a16:creationId xmlns:a16="http://schemas.microsoft.com/office/drawing/2014/main" id="{AFC71FB3-8355-442A-B8CA-6EE8186269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921" name="Flowchart: Data 920">
              <a:extLst>
                <a:ext uri="{FF2B5EF4-FFF2-40B4-BE49-F238E27FC236}">
                  <a16:creationId xmlns:a16="http://schemas.microsoft.com/office/drawing/2014/main" id="{58CB2325-A3A5-4C0D-8BE1-AF0CB40DEAD6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22" name="Flowchart: Data 921">
              <a:extLst>
                <a:ext uri="{FF2B5EF4-FFF2-40B4-BE49-F238E27FC236}">
                  <a16:creationId xmlns:a16="http://schemas.microsoft.com/office/drawing/2014/main" id="{AE75DA4F-6A19-418E-B80D-BE98DF716AD1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23" name="Rectangle 922">
              <a:extLst>
                <a:ext uri="{FF2B5EF4-FFF2-40B4-BE49-F238E27FC236}">
                  <a16:creationId xmlns:a16="http://schemas.microsoft.com/office/drawing/2014/main" id="{68AC589A-45CE-4ED5-946E-96662D48E682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4" name="Rectangle 923">
              <a:extLst>
                <a:ext uri="{FF2B5EF4-FFF2-40B4-BE49-F238E27FC236}">
                  <a16:creationId xmlns:a16="http://schemas.microsoft.com/office/drawing/2014/main" id="{ABF8F3F5-46FA-4FCD-A0B3-91F552D63E5F}"/>
                </a:ext>
              </a:extLst>
            </p:cNvPr>
            <p:cNvSpPr/>
            <p:nvPr/>
          </p:nvSpPr>
          <p:spPr>
            <a:xfrm>
              <a:off x="5821924" y="1383761"/>
              <a:ext cx="122767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5C9A86DE-38D8-4905-B5A7-75DFD02A0063}"/>
              </a:ext>
            </a:extLst>
          </p:cNvPr>
          <p:cNvGrpSpPr/>
          <p:nvPr/>
        </p:nvGrpSpPr>
        <p:grpSpPr>
          <a:xfrm rot="10800000">
            <a:off x="569409" y="5094139"/>
            <a:ext cx="1659716" cy="1650948"/>
            <a:chOff x="5820464" y="1376732"/>
            <a:chExt cx="1659716" cy="1650948"/>
          </a:xfrm>
        </p:grpSpPr>
        <p:grpSp>
          <p:nvGrpSpPr>
            <p:cNvPr id="1036" name="Group 1035">
              <a:extLst>
                <a:ext uri="{FF2B5EF4-FFF2-40B4-BE49-F238E27FC236}">
                  <a16:creationId xmlns:a16="http://schemas.microsoft.com/office/drawing/2014/main" id="{A2B12099-B7B0-463F-B675-BC6C98055BD6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1041" name="Group 56">
                <a:extLst>
                  <a:ext uri="{FF2B5EF4-FFF2-40B4-BE49-F238E27FC236}">
                    <a16:creationId xmlns:a16="http://schemas.microsoft.com/office/drawing/2014/main" id="{FCF4E79A-847F-4B79-A588-D0FDB2CAE9C6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141" name="Picture 14">
                  <a:extLst>
                    <a:ext uri="{FF2B5EF4-FFF2-40B4-BE49-F238E27FC236}">
                      <a16:creationId xmlns:a16="http://schemas.microsoft.com/office/drawing/2014/main" id="{A3AFDDB4-817A-4E47-BBB7-4422B681A2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42" name="Picture 15">
                  <a:extLst>
                    <a:ext uri="{FF2B5EF4-FFF2-40B4-BE49-F238E27FC236}">
                      <a16:creationId xmlns:a16="http://schemas.microsoft.com/office/drawing/2014/main" id="{E726A87D-3DCA-47E0-BAC6-4B3F8A123DB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43" name="Picture 16">
                  <a:extLst>
                    <a:ext uri="{FF2B5EF4-FFF2-40B4-BE49-F238E27FC236}">
                      <a16:creationId xmlns:a16="http://schemas.microsoft.com/office/drawing/2014/main" id="{2795C518-12CA-4196-9A1A-45693B087B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44" name="Picture 17">
                  <a:extLst>
                    <a:ext uri="{FF2B5EF4-FFF2-40B4-BE49-F238E27FC236}">
                      <a16:creationId xmlns:a16="http://schemas.microsoft.com/office/drawing/2014/main" id="{3D961D85-F72D-4B09-A38B-A2DBFA49F10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45" name="Picture 18">
                  <a:extLst>
                    <a:ext uri="{FF2B5EF4-FFF2-40B4-BE49-F238E27FC236}">
                      <a16:creationId xmlns:a16="http://schemas.microsoft.com/office/drawing/2014/main" id="{B9469214-8A2B-46C6-85EF-8E5427E09D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46" name="Picture 19">
                  <a:extLst>
                    <a:ext uri="{FF2B5EF4-FFF2-40B4-BE49-F238E27FC236}">
                      <a16:creationId xmlns:a16="http://schemas.microsoft.com/office/drawing/2014/main" id="{CECFC1F2-62AB-407E-8929-9A25C29D793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47" name="Picture 20">
                  <a:extLst>
                    <a:ext uri="{FF2B5EF4-FFF2-40B4-BE49-F238E27FC236}">
                      <a16:creationId xmlns:a16="http://schemas.microsoft.com/office/drawing/2014/main" id="{4679DE89-285F-470A-8FE0-BF6FCE554E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48" name="Picture 21">
                  <a:extLst>
                    <a:ext uri="{FF2B5EF4-FFF2-40B4-BE49-F238E27FC236}">
                      <a16:creationId xmlns:a16="http://schemas.microsoft.com/office/drawing/2014/main" id="{5483F794-748D-48D1-BD53-CA187CF0C6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49" name="Picture 22">
                  <a:extLst>
                    <a:ext uri="{FF2B5EF4-FFF2-40B4-BE49-F238E27FC236}">
                      <a16:creationId xmlns:a16="http://schemas.microsoft.com/office/drawing/2014/main" id="{7DF7B9AE-3918-4CE6-B0A1-38162DF4B6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50" name="Picture 23">
                  <a:extLst>
                    <a:ext uri="{FF2B5EF4-FFF2-40B4-BE49-F238E27FC236}">
                      <a16:creationId xmlns:a16="http://schemas.microsoft.com/office/drawing/2014/main" id="{65349A9D-3F72-4934-BEC4-9A8FC6B5D6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042" name="Group 56">
                <a:extLst>
                  <a:ext uri="{FF2B5EF4-FFF2-40B4-BE49-F238E27FC236}">
                    <a16:creationId xmlns:a16="http://schemas.microsoft.com/office/drawing/2014/main" id="{ECE23600-45DE-40D0-868A-35C79F0C5983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131" name="Picture 14">
                  <a:extLst>
                    <a:ext uri="{FF2B5EF4-FFF2-40B4-BE49-F238E27FC236}">
                      <a16:creationId xmlns:a16="http://schemas.microsoft.com/office/drawing/2014/main" id="{DFFA1BFA-88F7-4566-B2ED-E1916873BB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32" name="Picture 15">
                  <a:extLst>
                    <a:ext uri="{FF2B5EF4-FFF2-40B4-BE49-F238E27FC236}">
                      <a16:creationId xmlns:a16="http://schemas.microsoft.com/office/drawing/2014/main" id="{9DB7F788-4CE7-49AD-A866-5CE35181A6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33" name="Picture 16">
                  <a:extLst>
                    <a:ext uri="{FF2B5EF4-FFF2-40B4-BE49-F238E27FC236}">
                      <a16:creationId xmlns:a16="http://schemas.microsoft.com/office/drawing/2014/main" id="{324F94DA-E36D-47AA-90EA-3E673C3220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34" name="Picture 17">
                  <a:extLst>
                    <a:ext uri="{FF2B5EF4-FFF2-40B4-BE49-F238E27FC236}">
                      <a16:creationId xmlns:a16="http://schemas.microsoft.com/office/drawing/2014/main" id="{4FCD995B-491E-43A8-AF7E-EA72F80207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35" name="Picture 18">
                  <a:extLst>
                    <a:ext uri="{FF2B5EF4-FFF2-40B4-BE49-F238E27FC236}">
                      <a16:creationId xmlns:a16="http://schemas.microsoft.com/office/drawing/2014/main" id="{932C49A1-9A26-482A-8031-160F50696F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36" name="Picture 19">
                  <a:extLst>
                    <a:ext uri="{FF2B5EF4-FFF2-40B4-BE49-F238E27FC236}">
                      <a16:creationId xmlns:a16="http://schemas.microsoft.com/office/drawing/2014/main" id="{6B348E24-6726-4F8C-9DB9-BD033C1062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37" name="Picture 20">
                  <a:extLst>
                    <a:ext uri="{FF2B5EF4-FFF2-40B4-BE49-F238E27FC236}">
                      <a16:creationId xmlns:a16="http://schemas.microsoft.com/office/drawing/2014/main" id="{963F7FAC-6B1C-424B-A342-1B9173CBF1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38" name="Picture 21">
                  <a:extLst>
                    <a:ext uri="{FF2B5EF4-FFF2-40B4-BE49-F238E27FC236}">
                      <a16:creationId xmlns:a16="http://schemas.microsoft.com/office/drawing/2014/main" id="{58720F8C-C344-4AE7-9078-BB451A0772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39" name="Picture 22">
                  <a:extLst>
                    <a:ext uri="{FF2B5EF4-FFF2-40B4-BE49-F238E27FC236}">
                      <a16:creationId xmlns:a16="http://schemas.microsoft.com/office/drawing/2014/main" id="{32875B49-87D5-4843-BA4B-71CA9369EC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40" name="Picture 23">
                  <a:extLst>
                    <a:ext uri="{FF2B5EF4-FFF2-40B4-BE49-F238E27FC236}">
                      <a16:creationId xmlns:a16="http://schemas.microsoft.com/office/drawing/2014/main" id="{D41FC8E1-2A1A-47D7-91D9-357E9BFBA7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043" name="Group 56">
                <a:extLst>
                  <a:ext uri="{FF2B5EF4-FFF2-40B4-BE49-F238E27FC236}">
                    <a16:creationId xmlns:a16="http://schemas.microsoft.com/office/drawing/2014/main" id="{A1639E2E-BD9C-4899-A5A6-B08501CC6854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121" name="Picture 14">
                  <a:extLst>
                    <a:ext uri="{FF2B5EF4-FFF2-40B4-BE49-F238E27FC236}">
                      <a16:creationId xmlns:a16="http://schemas.microsoft.com/office/drawing/2014/main" id="{4D4420BF-19EF-49A3-918D-31DA5A6259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22" name="Picture 15">
                  <a:extLst>
                    <a:ext uri="{FF2B5EF4-FFF2-40B4-BE49-F238E27FC236}">
                      <a16:creationId xmlns:a16="http://schemas.microsoft.com/office/drawing/2014/main" id="{19FF049C-8539-400C-A5A3-CBEB9B3FC9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23" name="Picture 16">
                  <a:extLst>
                    <a:ext uri="{FF2B5EF4-FFF2-40B4-BE49-F238E27FC236}">
                      <a16:creationId xmlns:a16="http://schemas.microsoft.com/office/drawing/2014/main" id="{119CD81F-1120-403F-8B04-59650BAF27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24" name="Picture 17">
                  <a:extLst>
                    <a:ext uri="{FF2B5EF4-FFF2-40B4-BE49-F238E27FC236}">
                      <a16:creationId xmlns:a16="http://schemas.microsoft.com/office/drawing/2014/main" id="{E6FBE41A-BDA9-4BFC-A3D2-1C6ABC044B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25" name="Picture 18">
                  <a:extLst>
                    <a:ext uri="{FF2B5EF4-FFF2-40B4-BE49-F238E27FC236}">
                      <a16:creationId xmlns:a16="http://schemas.microsoft.com/office/drawing/2014/main" id="{C98C6639-FE03-49AA-8FCB-12EE2DDACA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26" name="Picture 19">
                  <a:extLst>
                    <a:ext uri="{FF2B5EF4-FFF2-40B4-BE49-F238E27FC236}">
                      <a16:creationId xmlns:a16="http://schemas.microsoft.com/office/drawing/2014/main" id="{F7F90836-26E1-4EE3-8319-7D075D7464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27" name="Picture 20">
                  <a:extLst>
                    <a:ext uri="{FF2B5EF4-FFF2-40B4-BE49-F238E27FC236}">
                      <a16:creationId xmlns:a16="http://schemas.microsoft.com/office/drawing/2014/main" id="{ECD69E28-EBCD-4C2B-B352-4F89D234D5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28" name="Picture 21">
                  <a:extLst>
                    <a:ext uri="{FF2B5EF4-FFF2-40B4-BE49-F238E27FC236}">
                      <a16:creationId xmlns:a16="http://schemas.microsoft.com/office/drawing/2014/main" id="{EC9D3875-D0BC-4317-98B0-92963590B6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29" name="Picture 22">
                  <a:extLst>
                    <a:ext uri="{FF2B5EF4-FFF2-40B4-BE49-F238E27FC236}">
                      <a16:creationId xmlns:a16="http://schemas.microsoft.com/office/drawing/2014/main" id="{E2CED37A-7643-45BB-979E-3BCE072243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30" name="Picture 23">
                  <a:extLst>
                    <a:ext uri="{FF2B5EF4-FFF2-40B4-BE49-F238E27FC236}">
                      <a16:creationId xmlns:a16="http://schemas.microsoft.com/office/drawing/2014/main" id="{5EEE0CBC-8837-46F4-A443-7E848680CE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044" name="Group 56">
                <a:extLst>
                  <a:ext uri="{FF2B5EF4-FFF2-40B4-BE49-F238E27FC236}">
                    <a16:creationId xmlns:a16="http://schemas.microsoft.com/office/drawing/2014/main" id="{9EA7FAB4-E0AF-46F1-827C-A10223038624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111" name="Picture 14">
                  <a:extLst>
                    <a:ext uri="{FF2B5EF4-FFF2-40B4-BE49-F238E27FC236}">
                      <a16:creationId xmlns:a16="http://schemas.microsoft.com/office/drawing/2014/main" id="{41A2A520-A157-41BB-8077-B25A936E0B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12" name="Picture 15">
                  <a:extLst>
                    <a:ext uri="{FF2B5EF4-FFF2-40B4-BE49-F238E27FC236}">
                      <a16:creationId xmlns:a16="http://schemas.microsoft.com/office/drawing/2014/main" id="{EDC032BE-D6FB-4231-88F4-5687F373F47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13" name="Picture 16">
                  <a:extLst>
                    <a:ext uri="{FF2B5EF4-FFF2-40B4-BE49-F238E27FC236}">
                      <a16:creationId xmlns:a16="http://schemas.microsoft.com/office/drawing/2014/main" id="{35EC9592-8B19-4B07-A567-FFD7529425F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14" name="Picture 17">
                  <a:extLst>
                    <a:ext uri="{FF2B5EF4-FFF2-40B4-BE49-F238E27FC236}">
                      <a16:creationId xmlns:a16="http://schemas.microsoft.com/office/drawing/2014/main" id="{CA16A144-4011-4E81-87EB-E91F601573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15" name="Picture 18">
                  <a:extLst>
                    <a:ext uri="{FF2B5EF4-FFF2-40B4-BE49-F238E27FC236}">
                      <a16:creationId xmlns:a16="http://schemas.microsoft.com/office/drawing/2014/main" id="{82665B36-78FB-48D5-8497-839D8F0799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16" name="Picture 19">
                  <a:extLst>
                    <a:ext uri="{FF2B5EF4-FFF2-40B4-BE49-F238E27FC236}">
                      <a16:creationId xmlns:a16="http://schemas.microsoft.com/office/drawing/2014/main" id="{4259A45B-675F-4E36-A8E1-529B21991C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17" name="Picture 20">
                  <a:extLst>
                    <a:ext uri="{FF2B5EF4-FFF2-40B4-BE49-F238E27FC236}">
                      <a16:creationId xmlns:a16="http://schemas.microsoft.com/office/drawing/2014/main" id="{57A6A7E9-83CD-454D-8779-D623FCAEA6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18" name="Picture 21">
                  <a:extLst>
                    <a:ext uri="{FF2B5EF4-FFF2-40B4-BE49-F238E27FC236}">
                      <a16:creationId xmlns:a16="http://schemas.microsoft.com/office/drawing/2014/main" id="{A4880D6A-B6F8-413E-BAB2-BEAE487FDB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19" name="Picture 22">
                  <a:extLst>
                    <a:ext uri="{FF2B5EF4-FFF2-40B4-BE49-F238E27FC236}">
                      <a16:creationId xmlns:a16="http://schemas.microsoft.com/office/drawing/2014/main" id="{AE10ED0E-83F1-48E2-88A7-3A81F91B6F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20" name="Picture 23">
                  <a:extLst>
                    <a:ext uri="{FF2B5EF4-FFF2-40B4-BE49-F238E27FC236}">
                      <a16:creationId xmlns:a16="http://schemas.microsoft.com/office/drawing/2014/main" id="{4324073F-477E-4DF0-800B-42B60E52B0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045" name="Group 56">
                <a:extLst>
                  <a:ext uri="{FF2B5EF4-FFF2-40B4-BE49-F238E27FC236}">
                    <a16:creationId xmlns:a16="http://schemas.microsoft.com/office/drawing/2014/main" id="{7B77D0D4-35FB-4021-B2F0-A4D4296B747B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101" name="Picture 14">
                  <a:extLst>
                    <a:ext uri="{FF2B5EF4-FFF2-40B4-BE49-F238E27FC236}">
                      <a16:creationId xmlns:a16="http://schemas.microsoft.com/office/drawing/2014/main" id="{A807A885-02F6-4108-A042-65864926EF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2" name="Picture 15">
                  <a:extLst>
                    <a:ext uri="{FF2B5EF4-FFF2-40B4-BE49-F238E27FC236}">
                      <a16:creationId xmlns:a16="http://schemas.microsoft.com/office/drawing/2014/main" id="{033C6DC3-2C17-488F-9B3C-D13085F945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3" name="Picture 16">
                  <a:extLst>
                    <a:ext uri="{FF2B5EF4-FFF2-40B4-BE49-F238E27FC236}">
                      <a16:creationId xmlns:a16="http://schemas.microsoft.com/office/drawing/2014/main" id="{4F5084AF-4865-407D-A506-5279FBD870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4" name="Picture 17">
                  <a:extLst>
                    <a:ext uri="{FF2B5EF4-FFF2-40B4-BE49-F238E27FC236}">
                      <a16:creationId xmlns:a16="http://schemas.microsoft.com/office/drawing/2014/main" id="{13890A88-AA7D-4E8D-B75A-593F634D2C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5" name="Picture 18">
                  <a:extLst>
                    <a:ext uri="{FF2B5EF4-FFF2-40B4-BE49-F238E27FC236}">
                      <a16:creationId xmlns:a16="http://schemas.microsoft.com/office/drawing/2014/main" id="{5290DEFE-3535-4D6D-AE4E-10DE28A956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6" name="Picture 19">
                  <a:extLst>
                    <a:ext uri="{FF2B5EF4-FFF2-40B4-BE49-F238E27FC236}">
                      <a16:creationId xmlns:a16="http://schemas.microsoft.com/office/drawing/2014/main" id="{6990F7F4-C006-4E06-BCE4-25B23375FB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7" name="Picture 20">
                  <a:extLst>
                    <a:ext uri="{FF2B5EF4-FFF2-40B4-BE49-F238E27FC236}">
                      <a16:creationId xmlns:a16="http://schemas.microsoft.com/office/drawing/2014/main" id="{0AF46706-B50D-41EF-BFCA-C876B0E658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8" name="Picture 21">
                  <a:extLst>
                    <a:ext uri="{FF2B5EF4-FFF2-40B4-BE49-F238E27FC236}">
                      <a16:creationId xmlns:a16="http://schemas.microsoft.com/office/drawing/2014/main" id="{7232CC54-D32F-4058-862E-7E69E08A84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9" name="Picture 22">
                  <a:extLst>
                    <a:ext uri="{FF2B5EF4-FFF2-40B4-BE49-F238E27FC236}">
                      <a16:creationId xmlns:a16="http://schemas.microsoft.com/office/drawing/2014/main" id="{41FF312B-B5DA-4929-91BA-03A3708979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10" name="Picture 23">
                  <a:extLst>
                    <a:ext uri="{FF2B5EF4-FFF2-40B4-BE49-F238E27FC236}">
                      <a16:creationId xmlns:a16="http://schemas.microsoft.com/office/drawing/2014/main" id="{D6376125-1688-4180-807B-C6D7003666F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046" name="Group 56">
                <a:extLst>
                  <a:ext uri="{FF2B5EF4-FFF2-40B4-BE49-F238E27FC236}">
                    <a16:creationId xmlns:a16="http://schemas.microsoft.com/office/drawing/2014/main" id="{507E80C8-1D27-4442-96B1-EE971F8F7A0F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091" name="Picture 14">
                  <a:extLst>
                    <a:ext uri="{FF2B5EF4-FFF2-40B4-BE49-F238E27FC236}">
                      <a16:creationId xmlns:a16="http://schemas.microsoft.com/office/drawing/2014/main" id="{8A19CB50-E759-4BFA-8BA6-C96A68782D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2" name="Picture 15">
                  <a:extLst>
                    <a:ext uri="{FF2B5EF4-FFF2-40B4-BE49-F238E27FC236}">
                      <a16:creationId xmlns:a16="http://schemas.microsoft.com/office/drawing/2014/main" id="{9DF5DAF0-55EE-4897-8283-6FCCDC81E4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3" name="Picture 16">
                  <a:extLst>
                    <a:ext uri="{FF2B5EF4-FFF2-40B4-BE49-F238E27FC236}">
                      <a16:creationId xmlns:a16="http://schemas.microsoft.com/office/drawing/2014/main" id="{46A87A9F-D848-451A-98B7-9905EBB5E0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4" name="Picture 17">
                  <a:extLst>
                    <a:ext uri="{FF2B5EF4-FFF2-40B4-BE49-F238E27FC236}">
                      <a16:creationId xmlns:a16="http://schemas.microsoft.com/office/drawing/2014/main" id="{0566BD69-2405-4645-9A0B-9B9F095C93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5" name="Picture 18">
                  <a:extLst>
                    <a:ext uri="{FF2B5EF4-FFF2-40B4-BE49-F238E27FC236}">
                      <a16:creationId xmlns:a16="http://schemas.microsoft.com/office/drawing/2014/main" id="{89550E72-38FA-44F0-AF16-48ABB886F4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6" name="Picture 19">
                  <a:extLst>
                    <a:ext uri="{FF2B5EF4-FFF2-40B4-BE49-F238E27FC236}">
                      <a16:creationId xmlns:a16="http://schemas.microsoft.com/office/drawing/2014/main" id="{3471DBCC-5C1D-435D-A1EE-62DAC369AA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7" name="Picture 20">
                  <a:extLst>
                    <a:ext uri="{FF2B5EF4-FFF2-40B4-BE49-F238E27FC236}">
                      <a16:creationId xmlns:a16="http://schemas.microsoft.com/office/drawing/2014/main" id="{A829324C-31A4-4C30-8B9B-780EF42D07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8" name="Picture 21">
                  <a:extLst>
                    <a:ext uri="{FF2B5EF4-FFF2-40B4-BE49-F238E27FC236}">
                      <a16:creationId xmlns:a16="http://schemas.microsoft.com/office/drawing/2014/main" id="{C58D8613-B567-4911-89B2-A67D88F15C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9" name="Picture 22">
                  <a:extLst>
                    <a:ext uri="{FF2B5EF4-FFF2-40B4-BE49-F238E27FC236}">
                      <a16:creationId xmlns:a16="http://schemas.microsoft.com/office/drawing/2014/main" id="{D3B17941-37E1-4D0B-85F9-149A549430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0" name="Picture 23">
                  <a:extLst>
                    <a:ext uri="{FF2B5EF4-FFF2-40B4-BE49-F238E27FC236}">
                      <a16:creationId xmlns:a16="http://schemas.microsoft.com/office/drawing/2014/main" id="{18E0B6E9-71D6-46A6-B076-05494B2AE8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047" name="Group 56">
                <a:extLst>
                  <a:ext uri="{FF2B5EF4-FFF2-40B4-BE49-F238E27FC236}">
                    <a16:creationId xmlns:a16="http://schemas.microsoft.com/office/drawing/2014/main" id="{5BAC8715-7504-4496-9ABB-9A6DAF6628BF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081" name="Picture 14">
                  <a:extLst>
                    <a:ext uri="{FF2B5EF4-FFF2-40B4-BE49-F238E27FC236}">
                      <a16:creationId xmlns:a16="http://schemas.microsoft.com/office/drawing/2014/main" id="{EADA333F-0801-45EE-A1C7-8897A5CF9B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2" name="Picture 15">
                  <a:extLst>
                    <a:ext uri="{FF2B5EF4-FFF2-40B4-BE49-F238E27FC236}">
                      <a16:creationId xmlns:a16="http://schemas.microsoft.com/office/drawing/2014/main" id="{CF1F7A75-7AFC-47C1-B083-DDCF80EBBD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3" name="Picture 16">
                  <a:extLst>
                    <a:ext uri="{FF2B5EF4-FFF2-40B4-BE49-F238E27FC236}">
                      <a16:creationId xmlns:a16="http://schemas.microsoft.com/office/drawing/2014/main" id="{DBE7D694-E5BF-4E6E-A1C1-525440974F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4" name="Picture 17">
                  <a:extLst>
                    <a:ext uri="{FF2B5EF4-FFF2-40B4-BE49-F238E27FC236}">
                      <a16:creationId xmlns:a16="http://schemas.microsoft.com/office/drawing/2014/main" id="{D45B0F2E-D257-4B36-BD29-9717029D39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5" name="Picture 18">
                  <a:extLst>
                    <a:ext uri="{FF2B5EF4-FFF2-40B4-BE49-F238E27FC236}">
                      <a16:creationId xmlns:a16="http://schemas.microsoft.com/office/drawing/2014/main" id="{8BA8FF10-57BF-4C7D-B14C-1D758B4344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6" name="Picture 19">
                  <a:extLst>
                    <a:ext uri="{FF2B5EF4-FFF2-40B4-BE49-F238E27FC236}">
                      <a16:creationId xmlns:a16="http://schemas.microsoft.com/office/drawing/2014/main" id="{9DE1409A-221C-405E-A331-6B2B4EECC4F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7" name="Picture 20">
                  <a:extLst>
                    <a:ext uri="{FF2B5EF4-FFF2-40B4-BE49-F238E27FC236}">
                      <a16:creationId xmlns:a16="http://schemas.microsoft.com/office/drawing/2014/main" id="{3DFBE4BB-B700-4F19-9ECC-04C1BEF11A7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8" name="Picture 21">
                  <a:extLst>
                    <a:ext uri="{FF2B5EF4-FFF2-40B4-BE49-F238E27FC236}">
                      <a16:creationId xmlns:a16="http://schemas.microsoft.com/office/drawing/2014/main" id="{E857043B-F752-4C47-9082-F4B6D572B3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9" name="Picture 22">
                  <a:extLst>
                    <a:ext uri="{FF2B5EF4-FFF2-40B4-BE49-F238E27FC236}">
                      <a16:creationId xmlns:a16="http://schemas.microsoft.com/office/drawing/2014/main" id="{C57A38D9-2D07-4336-82D8-B97438C11B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0" name="Picture 23">
                  <a:extLst>
                    <a:ext uri="{FF2B5EF4-FFF2-40B4-BE49-F238E27FC236}">
                      <a16:creationId xmlns:a16="http://schemas.microsoft.com/office/drawing/2014/main" id="{9DC17FB0-BC96-41E2-84E2-E983F617E5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048" name="Group 56">
                <a:extLst>
                  <a:ext uri="{FF2B5EF4-FFF2-40B4-BE49-F238E27FC236}">
                    <a16:creationId xmlns:a16="http://schemas.microsoft.com/office/drawing/2014/main" id="{8D6D36B6-2C28-4A1A-BFC7-88A9D5069BE5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071" name="Picture 14">
                  <a:extLst>
                    <a:ext uri="{FF2B5EF4-FFF2-40B4-BE49-F238E27FC236}">
                      <a16:creationId xmlns:a16="http://schemas.microsoft.com/office/drawing/2014/main" id="{71A9AD50-70D6-409D-AAB1-C14908A0C8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2" name="Picture 15">
                  <a:extLst>
                    <a:ext uri="{FF2B5EF4-FFF2-40B4-BE49-F238E27FC236}">
                      <a16:creationId xmlns:a16="http://schemas.microsoft.com/office/drawing/2014/main" id="{859D1272-EB41-4F5D-B075-E97F8C28BB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3" name="Picture 16">
                  <a:extLst>
                    <a:ext uri="{FF2B5EF4-FFF2-40B4-BE49-F238E27FC236}">
                      <a16:creationId xmlns:a16="http://schemas.microsoft.com/office/drawing/2014/main" id="{30299D94-EDEB-43B5-88F8-8E9FE90D18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4" name="Picture 17">
                  <a:extLst>
                    <a:ext uri="{FF2B5EF4-FFF2-40B4-BE49-F238E27FC236}">
                      <a16:creationId xmlns:a16="http://schemas.microsoft.com/office/drawing/2014/main" id="{77E02424-7AFE-432F-B146-055F4ECE11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5" name="Picture 18">
                  <a:extLst>
                    <a:ext uri="{FF2B5EF4-FFF2-40B4-BE49-F238E27FC236}">
                      <a16:creationId xmlns:a16="http://schemas.microsoft.com/office/drawing/2014/main" id="{5ABC0D74-7D54-46EF-85B8-F2516CCB13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6" name="Picture 19">
                  <a:extLst>
                    <a:ext uri="{FF2B5EF4-FFF2-40B4-BE49-F238E27FC236}">
                      <a16:creationId xmlns:a16="http://schemas.microsoft.com/office/drawing/2014/main" id="{C1345EB9-0B9C-4C6D-9E6A-BA17966DFE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7" name="Picture 20">
                  <a:extLst>
                    <a:ext uri="{FF2B5EF4-FFF2-40B4-BE49-F238E27FC236}">
                      <a16:creationId xmlns:a16="http://schemas.microsoft.com/office/drawing/2014/main" id="{1E1A07BC-8A98-4F10-B8AD-3B5774E063C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8" name="Picture 21">
                  <a:extLst>
                    <a:ext uri="{FF2B5EF4-FFF2-40B4-BE49-F238E27FC236}">
                      <a16:creationId xmlns:a16="http://schemas.microsoft.com/office/drawing/2014/main" id="{42856D9A-4877-4287-9E1F-46ED9948C0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9" name="Picture 22">
                  <a:extLst>
                    <a:ext uri="{FF2B5EF4-FFF2-40B4-BE49-F238E27FC236}">
                      <a16:creationId xmlns:a16="http://schemas.microsoft.com/office/drawing/2014/main" id="{6533ED67-5099-4E7C-80E8-095F1E03C0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0" name="Picture 23">
                  <a:extLst>
                    <a:ext uri="{FF2B5EF4-FFF2-40B4-BE49-F238E27FC236}">
                      <a16:creationId xmlns:a16="http://schemas.microsoft.com/office/drawing/2014/main" id="{6E2963C2-C8D5-44AF-A876-0FA0A3DE85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049" name="Group 56">
                <a:extLst>
                  <a:ext uri="{FF2B5EF4-FFF2-40B4-BE49-F238E27FC236}">
                    <a16:creationId xmlns:a16="http://schemas.microsoft.com/office/drawing/2014/main" id="{DBB1C801-CCAB-4649-B90E-C87750D7B632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061" name="Picture 14">
                  <a:extLst>
                    <a:ext uri="{FF2B5EF4-FFF2-40B4-BE49-F238E27FC236}">
                      <a16:creationId xmlns:a16="http://schemas.microsoft.com/office/drawing/2014/main" id="{E8DB411D-A5E7-4D13-99B6-455F42220A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2" name="Picture 15">
                  <a:extLst>
                    <a:ext uri="{FF2B5EF4-FFF2-40B4-BE49-F238E27FC236}">
                      <a16:creationId xmlns:a16="http://schemas.microsoft.com/office/drawing/2014/main" id="{5B91B78B-8D0C-4B46-92A9-622965A3CE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3" name="Picture 16">
                  <a:extLst>
                    <a:ext uri="{FF2B5EF4-FFF2-40B4-BE49-F238E27FC236}">
                      <a16:creationId xmlns:a16="http://schemas.microsoft.com/office/drawing/2014/main" id="{7027FC80-D2F1-4E60-A59A-951CDC66B3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4" name="Picture 17">
                  <a:extLst>
                    <a:ext uri="{FF2B5EF4-FFF2-40B4-BE49-F238E27FC236}">
                      <a16:creationId xmlns:a16="http://schemas.microsoft.com/office/drawing/2014/main" id="{8C8F11F5-E83C-4041-978A-020B03AE597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5" name="Picture 18">
                  <a:extLst>
                    <a:ext uri="{FF2B5EF4-FFF2-40B4-BE49-F238E27FC236}">
                      <a16:creationId xmlns:a16="http://schemas.microsoft.com/office/drawing/2014/main" id="{303282F4-8D84-4C9F-9CEC-6F96D647BAE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6" name="Picture 19">
                  <a:extLst>
                    <a:ext uri="{FF2B5EF4-FFF2-40B4-BE49-F238E27FC236}">
                      <a16:creationId xmlns:a16="http://schemas.microsoft.com/office/drawing/2014/main" id="{2C2110B5-AF24-4233-90B9-F68CC828A7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7" name="Picture 20">
                  <a:extLst>
                    <a:ext uri="{FF2B5EF4-FFF2-40B4-BE49-F238E27FC236}">
                      <a16:creationId xmlns:a16="http://schemas.microsoft.com/office/drawing/2014/main" id="{3061412E-9DC7-4733-A91A-3836E0E7C9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8" name="Picture 21">
                  <a:extLst>
                    <a:ext uri="{FF2B5EF4-FFF2-40B4-BE49-F238E27FC236}">
                      <a16:creationId xmlns:a16="http://schemas.microsoft.com/office/drawing/2014/main" id="{7376C315-EC80-4E27-AFF8-DBADF6E7B0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9" name="Picture 22">
                  <a:extLst>
                    <a:ext uri="{FF2B5EF4-FFF2-40B4-BE49-F238E27FC236}">
                      <a16:creationId xmlns:a16="http://schemas.microsoft.com/office/drawing/2014/main" id="{445FD70B-41F9-4A23-A850-DA3015BF43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0" name="Picture 23">
                  <a:extLst>
                    <a:ext uri="{FF2B5EF4-FFF2-40B4-BE49-F238E27FC236}">
                      <a16:creationId xmlns:a16="http://schemas.microsoft.com/office/drawing/2014/main" id="{B8EFE922-5956-46D2-926B-6A6BACDD34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050" name="Group 56">
                <a:extLst>
                  <a:ext uri="{FF2B5EF4-FFF2-40B4-BE49-F238E27FC236}">
                    <a16:creationId xmlns:a16="http://schemas.microsoft.com/office/drawing/2014/main" id="{7A9920AC-553A-4272-A82F-2A251D8EF130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051" name="Picture 1050">
                  <a:extLst>
                    <a:ext uri="{FF2B5EF4-FFF2-40B4-BE49-F238E27FC236}">
                      <a16:creationId xmlns:a16="http://schemas.microsoft.com/office/drawing/2014/main" id="{6C93448D-547C-4A7B-B091-B630F8F91B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2" name="Picture 1051">
                  <a:extLst>
                    <a:ext uri="{FF2B5EF4-FFF2-40B4-BE49-F238E27FC236}">
                      <a16:creationId xmlns:a16="http://schemas.microsoft.com/office/drawing/2014/main" id="{566C4420-0858-46CA-9FE0-C32BD2A421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3" name="Picture 1052">
                  <a:extLst>
                    <a:ext uri="{FF2B5EF4-FFF2-40B4-BE49-F238E27FC236}">
                      <a16:creationId xmlns:a16="http://schemas.microsoft.com/office/drawing/2014/main" id="{B1842138-98C4-4447-9E7C-89216B9765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4" name="Picture 1053">
                  <a:extLst>
                    <a:ext uri="{FF2B5EF4-FFF2-40B4-BE49-F238E27FC236}">
                      <a16:creationId xmlns:a16="http://schemas.microsoft.com/office/drawing/2014/main" id="{3C33A6BA-9EE5-428F-9636-DD8790DC8C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5" name="Picture 1054">
                  <a:extLst>
                    <a:ext uri="{FF2B5EF4-FFF2-40B4-BE49-F238E27FC236}">
                      <a16:creationId xmlns:a16="http://schemas.microsoft.com/office/drawing/2014/main" id="{F613C346-90D1-466E-A322-5F9E64E19F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6" name="Picture 1055">
                  <a:extLst>
                    <a:ext uri="{FF2B5EF4-FFF2-40B4-BE49-F238E27FC236}">
                      <a16:creationId xmlns:a16="http://schemas.microsoft.com/office/drawing/2014/main" id="{0B58867C-7C06-4B35-B127-EA64054CF0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7" name="Picture 1056">
                  <a:extLst>
                    <a:ext uri="{FF2B5EF4-FFF2-40B4-BE49-F238E27FC236}">
                      <a16:creationId xmlns:a16="http://schemas.microsoft.com/office/drawing/2014/main" id="{66074458-1AAD-4C4D-B652-1B0C4D1228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8" name="Picture 1057">
                  <a:extLst>
                    <a:ext uri="{FF2B5EF4-FFF2-40B4-BE49-F238E27FC236}">
                      <a16:creationId xmlns:a16="http://schemas.microsoft.com/office/drawing/2014/main" id="{6624B55B-193A-4D3A-A876-CEF8AE086C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9" name="Picture 1058">
                  <a:extLst>
                    <a:ext uri="{FF2B5EF4-FFF2-40B4-BE49-F238E27FC236}">
                      <a16:creationId xmlns:a16="http://schemas.microsoft.com/office/drawing/2014/main" id="{05315E8C-D360-4973-92D2-15BA112354E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0" name="Picture 1059">
                  <a:extLst>
                    <a:ext uri="{FF2B5EF4-FFF2-40B4-BE49-F238E27FC236}">
                      <a16:creationId xmlns:a16="http://schemas.microsoft.com/office/drawing/2014/main" id="{FE656B9F-2CCD-4BCA-B08D-A405BBDF10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037" name="Flowchart: Data 1036">
              <a:extLst>
                <a:ext uri="{FF2B5EF4-FFF2-40B4-BE49-F238E27FC236}">
                  <a16:creationId xmlns:a16="http://schemas.microsoft.com/office/drawing/2014/main" id="{538B4214-787B-4B0B-B35B-A96CB3294199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8" name="Flowchart: Data 1037">
              <a:extLst>
                <a:ext uri="{FF2B5EF4-FFF2-40B4-BE49-F238E27FC236}">
                  <a16:creationId xmlns:a16="http://schemas.microsoft.com/office/drawing/2014/main" id="{5AD3DFB9-37AA-411B-A79B-8A0FB72630C4}"/>
                </a:ext>
              </a:extLst>
            </p:cNvPr>
            <p:cNvSpPr/>
            <p:nvPr/>
          </p:nvSpPr>
          <p:spPr>
            <a:xfrm rot="16200000">
              <a:off x="5186108" y="2243009"/>
              <a:ext cx="1391489" cy="122768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9" name="Rectangle 1038">
              <a:extLst>
                <a:ext uri="{FF2B5EF4-FFF2-40B4-BE49-F238E27FC236}">
                  <a16:creationId xmlns:a16="http://schemas.microsoft.com/office/drawing/2014/main" id="{4C9F145B-F708-4E8A-A2C7-690D9E7BA364}"/>
                </a:ext>
              </a:extLst>
            </p:cNvPr>
            <p:cNvSpPr/>
            <p:nvPr/>
          </p:nvSpPr>
          <p:spPr>
            <a:xfrm>
              <a:off x="5820464" y="1376732"/>
              <a:ext cx="1387108" cy="13373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0" name="Rectangle 1039">
              <a:extLst>
                <a:ext uri="{FF2B5EF4-FFF2-40B4-BE49-F238E27FC236}">
                  <a16:creationId xmlns:a16="http://schemas.microsoft.com/office/drawing/2014/main" id="{171D87C5-BC8F-4BB4-A26D-78E7190A31BE}"/>
                </a:ext>
              </a:extLst>
            </p:cNvPr>
            <p:cNvSpPr/>
            <p:nvPr/>
          </p:nvSpPr>
          <p:spPr>
            <a:xfrm>
              <a:off x="5820740" y="1383760"/>
              <a:ext cx="123950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51" name="Group 56">
            <a:extLst>
              <a:ext uri="{FF2B5EF4-FFF2-40B4-BE49-F238E27FC236}">
                <a16:creationId xmlns:a16="http://schemas.microsoft.com/office/drawing/2014/main" id="{8D6976A3-C350-472D-BA41-03F4D6A3364D}"/>
              </a:ext>
            </a:extLst>
          </p:cNvPr>
          <p:cNvGrpSpPr/>
          <p:nvPr/>
        </p:nvGrpSpPr>
        <p:grpSpPr>
          <a:xfrm>
            <a:off x="5949655" y="1539590"/>
            <a:ext cx="1539560" cy="171967"/>
            <a:chOff x="7746380" y="2949426"/>
            <a:chExt cx="2188691" cy="244475"/>
          </a:xfrm>
        </p:grpSpPr>
        <p:pic>
          <p:nvPicPr>
            <p:cNvPr id="1152" name="Picture 14">
              <a:extLst>
                <a:ext uri="{FF2B5EF4-FFF2-40B4-BE49-F238E27FC236}">
                  <a16:creationId xmlns:a16="http://schemas.microsoft.com/office/drawing/2014/main" id="{B1EB54CB-81F5-46F0-8262-C250C60810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3" name="Picture 15">
              <a:extLst>
                <a:ext uri="{FF2B5EF4-FFF2-40B4-BE49-F238E27FC236}">
                  <a16:creationId xmlns:a16="http://schemas.microsoft.com/office/drawing/2014/main" id="{6027DE81-90EB-41DC-818D-3A51864DCC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4" name="Picture 16">
              <a:extLst>
                <a:ext uri="{FF2B5EF4-FFF2-40B4-BE49-F238E27FC236}">
                  <a16:creationId xmlns:a16="http://schemas.microsoft.com/office/drawing/2014/main" id="{54AE01DD-E27C-4B6D-A63E-715B07C3CE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5" name="Picture 17">
              <a:extLst>
                <a:ext uri="{FF2B5EF4-FFF2-40B4-BE49-F238E27FC236}">
                  <a16:creationId xmlns:a16="http://schemas.microsoft.com/office/drawing/2014/main" id="{99A846E0-973B-4C2A-A1F9-2ACB7AF171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6" name="Picture 18">
              <a:extLst>
                <a:ext uri="{FF2B5EF4-FFF2-40B4-BE49-F238E27FC236}">
                  <a16:creationId xmlns:a16="http://schemas.microsoft.com/office/drawing/2014/main" id="{2325E159-83D0-4889-B3C4-C046EFBE90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7" name="Picture 19">
              <a:extLst>
                <a:ext uri="{FF2B5EF4-FFF2-40B4-BE49-F238E27FC236}">
                  <a16:creationId xmlns:a16="http://schemas.microsoft.com/office/drawing/2014/main" id="{4272F5E3-0CA9-42CF-928A-E293226EAF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8" name="Picture 20">
              <a:extLst>
                <a:ext uri="{FF2B5EF4-FFF2-40B4-BE49-F238E27FC236}">
                  <a16:creationId xmlns:a16="http://schemas.microsoft.com/office/drawing/2014/main" id="{4168FD1A-C5AC-4764-930F-4ED1300B85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9" name="Picture 21">
              <a:extLst>
                <a:ext uri="{FF2B5EF4-FFF2-40B4-BE49-F238E27FC236}">
                  <a16:creationId xmlns:a16="http://schemas.microsoft.com/office/drawing/2014/main" id="{8CC90DF7-38D0-43EC-8C8E-68F1E22868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0" name="Picture 22">
              <a:extLst>
                <a:ext uri="{FF2B5EF4-FFF2-40B4-BE49-F238E27FC236}">
                  <a16:creationId xmlns:a16="http://schemas.microsoft.com/office/drawing/2014/main" id="{C890976D-D8A0-436E-A78D-DFAE6C542D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1" name="Picture 23">
              <a:extLst>
                <a:ext uri="{FF2B5EF4-FFF2-40B4-BE49-F238E27FC236}">
                  <a16:creationId xmlns:a16="http://schemas.microsoft.com/office/drawing/2014/main" id="{DB6EFAA4-0A0E-4A16-A23E-E5695706B6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62" name="Picture 1161">
            <a:extLst>
              <a:ext uri="{FF2B5EF4-FFF2-40B4-BE49-F238E27FC236}">
                <a16:creationId xmlns:a16="http://schemas.microsoft.com/office/drawing/2014/main" id="{997DFAA2-D690-4986-844B-C11C51063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7657" y="464966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63" name="Group 56">
            <a:extLst>
              <a:ext uri="{FF2B5EF4-FFF2-40B4-BE49-F238E27FC236}">
                <a16:creationId xmlns:a16="http://schemas.microsoft.com/office/drawing/2014/main" id="{D49AD52F-52F7-4FD7-B70A-42C7A8B80090}"/>
              </a:ext>
            </a:extLst>
          </p:cNvPr>
          <p:cNvGrpSpPr/>
          <p:nvPr/>
        </p:nvGrpSpPr>
        <p:grpSpPr>
          <a:xfrm>
            <a:off x="5949655" y="1980452"/>
            <a:ext cx="1539560" cy="171967"/>
            <a:chOff x="7746380" y="2949426"/>
            <a:chExt cx="2188691" cy="244475"/>
          </a:xfrm>
        </p:grpSpPr>
        <p:pic>
          <p:nvPicPr>
            <p:cNvPr id="1164" name="Picture 14">
              <a:extLst>
                <a:ext uri="{FF2B5EF4-FFF2-40B4-BE49-F238E27FC236}">
                  <a16:creationId xmlns:a16="http://schemas.microsoft.com/office/drawing/2014/main" id="{C41A6D9B-0109-4B4A-8243-91BE43D6CF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5" name="Picture 15">
              <a:extLst>
                <a:ext uri="{FF2B5EF4-FFF2-40B4-BE49-F238E27FC236}">
                  <a16:creationId xmlns:a16="http://schemas.microsoft.com/office/drawing/2014/main" id="{E8EB3AC9-686C-49EF-BE03-C88BBD0138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6" name="Picture 16">
              <a:extLst>
                <a:ext uri="{FF2B5EF4-FFF2-40B4-BE49-F238E27FC236}">
                  <a16:creationId xmlns:a16="http://schemas.microsoft.com/office/drawing/2014/main" id="{A7F64642-6457-4BEF-ACF5-5D1EF3F0F3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7" name="Picture 17">
              <a:extLst>
                <a:ext uri="{FF2B5EF4-FFF2-40B4-BE49-F238E27FC236}">
                  <a16:creationId xmlns:a16="http://schemas.microsoft.com/office/drawing/2014/main" id="{EFB1C8C9-FF20-4986-94E7-64E076ED37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8" name="Picture 18">
              <a:extLst>
                <a:ext uri="{FF2B5EF4-FFF2-40B4-BE49-F238E27FC236}">
                  <a16:creationId xmlns:a16="http://schemas.microsoft.com/office/drawing/2014/main" id="{E6F7A6BE-1726-4DC4-8124-0E935AC3B7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9" name="Picture 19">
              <a:extLst>
                <a:ext uri="{FF2B5EF4-FFF2-40B4-BE49-F238E27FC236}">
                  <a16:creationId xmlns:a16="http://schemas.microsoft.com/office/drawing/2014/main" id="{0593C1C6-9E1B-427B-888F-33B907F7C6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0" name="Picture 20">
              <a:extLst>
                <a:ext uri="{FF2B5EF4-FFF2-40B4-BE49-F238E27FC236}">
                  <a16:creationId xmlns:a16="http://schemas.microsoft.com/office/drawing/2014/main" id="{4CC6636C-5DAE-406C-9FFB-ADE991DB71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1" name="Picture 21">
              <a:extLst>
                <a:ext uri="{FF2B5EF4-FFF2-40B4-BE49-F238E27FC236}">
                  <a16:creationId xmlns:a16="http://schemas.microsoft.com/office/drawing/2014/main" id="{99431E37-FC28-4AF3-BAF2-04EE9D9571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2" name="Picture 22">
              <a:extLst>
                <a:ext uri="{FF2B5EF4-FFF2-40B4-BE49-F238E27FC236}">
                  <a16:creationId xmlns:a16="http://schemas.microsoft.com/office/drawing/2014/main" id="{7ECF208A-7B01-41ED-A4F2-ED08F693CE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3" name="Picture 23">
              <a:extLst>
                <a:ext uri="{FF2B5EF4-FFF2-40B4-BE49-F238E27FC236}">
                  <a16:creationId xmlns:a16="http://schemas.microsoft.com/office/drawing/2014/main" id="{41314AD9-3B10-4205-9DD1-5CA54CC4A9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74" name="Group 56">
            <a:extLst>
              <a:ext uri="{FF2B5EF4-FFF2-40B4-BE49-F238E27FC236}">
                <a16:creationId xmlns:a16="http://schemas.microsoft.com/office/drawing/2014/main" id="{FB83B0B6-BB79-4297-A27A-04450488B799}"/>
              </a:ext>
            </a:extLst>
          </p:cNvPr>
          <p:cNvGrpSpPr/>
          <p:nvPr/>
        </p:nvGrpSpPr>
        <p:grpSpPr>
          <a:xfrm>
            <a:off x="5947657" y="2439450"/>
            <a:ext cx="1539560" cy="171967"/>
            <a:chOff x="7746380" y="2949426"/>
            <a:chExt cx="2188691" cy="244475"/>
          </a:xfrm>
        </p:grpSpPr>
        <p:pic>
          <p:nvPicPr>
            <p:cNvPr id="1175" name="Picture 14">
              <a:extLst>
                <a:ext uri="{FF2B5EF4-FFF2-40B4-BE49-F238E27FC236}">
                  <a16:creationId xmlns:a16="http://schemas.microsoft.com/office/drawing/2014/main" id="{895DCD57-B21D-4AD1-8FE7-7F9E02FDA8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6" name="Picture 15">
              <a:extLst>
                <a:ext uri="{FF2B5EF4-FFF2-40B4-BE49-F238E27FC236}">
                  <a16:creationId xmlns:a16="http://schemas.microsoft.com/office/drawing/2014/main" id="{B1D6BBD7-2D43-4E0F-97A0-40E819E3C2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7" name="Picture 16">
              <a:extLst>
                <a:ext uri="{FF2B5EF4-FFF2-40B4-BE49-F238E27FC236}">
                  <a16:creationId xmlns:a16="http://schemas.microsoft.com/office/drawing/2014/main" id="{D63E163D-C8E1-4E34-B0D9-C6253596A4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8" name="Picture 17">
              <a:extLst>
                <a:ext uri="{FF2B5EF4-FFF2-40B4-BE49-F238E27FC236}">
                  <a16:creationId xmlns:a16="http://schemas.microsoft.com/office/drawing/2014/main" id="{5EA2EE55-2E3D-4C84-B9B7-F4026EA242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9" name="Picture 18">
              <a:extLst>
                <a:ext uri="{FF2B5EF4-FFF2-40B4-BE49-F238E27FC236}">
                  <a16:creationId xmlns:a16="http://schemas.microsoft.com/office/drawing/2014/main" id="{84F615B3-BCCF-4730-BDE8-8BEADCD028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0" name="Picture 19">
              <a:extLst>
                <a:ext uri="{FF2B5EF4-FFF2-40B4-BE49-F238E27FC236}">
                  <a16:creationId xmlns:a16="http://schemas.microsoft.com/office/drawing/2014/main" id="{0D9BA2E9-106C-4068-95C3-E1236E3F79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1" name="Picture 20">
              <a:extLst>
                <a:ext uri="{FF2B5EF4-FFF2-40B4-BE49-F238E27FC236}">
                  <a16:creationId xmlns:a16="http://schemas.microsoft.com/office/drawing/2014/main" id="{28C41637-32CB-479A-9695-0ED0C8A3B0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2" name="Picture 21">
              <a:extLst>
                <a:ext uri="{FF2B5EF4-FFF2-40B4-BE49-F238E27FC236}">
                  <a16:creationId xmlns:a16="http://schemas.microsoft.com/office/drawing/2014/main" id="{9994A047-55D9-4B3B-A022-589D1B3381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3" name="Picture 22">
              <a:extLst>
                <a:ext uri="{FF2B5EF4-FFF2-40B4-BE49-F238E27FC236}">
                  <a16:creationId xmlns:a16="http://schemas.microsoft.com/office/drawing/2014/main" id="{FEC02050-FC53-41C0-9848-C584489F4D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4" name="Picture 23">
              <a:extLst>
                <a:ext uri="{FF2B5EF4-FFF2-40B4-BE49-F238E27FC236}">
                  <a16:creationId xmlns:a16="http://schemas.microsoft.com/office/drawing/2014/main" id="{A8E2426D-7580-42A2-989D-FC4D041298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85" name="Group 56">
            <a:extLst>
              <a:ext uri="{FF2B5EF4-FFF2-40B4-BE49-F238E27FC236}">
                <a16:creationId xmlns:a16="http://schemas.microsoft.com/office/drawing/2014/main" id="{B0087328-CFBC-4A2E-A986-5DA808F5E41E}"/>
              </a:ext>
            </a:extLst>
          </p:cNvPr>
          <p:cNvGrpSpPr/>
          <p:nvPr/>
        </p:nvGrpSpPr>
        <p:grpSpPr>
          <a:xfrm>
            <a:off x="5947657" y="2880312"/>
            <a:ext cx="1539560" cy="171967"/>
            <a:chOff x="7746380" y="2949426"/>
            <a:chExt cx="2188691" cy="244475"/>
          </a:xfrm>
        </p:grpSpPr>
        <p:pic>
          <p:nvPicPr>
            <p:cNvPr id="1186" name="Picture 14">
              <a:extLst>
                <a:ext uri="{FF2B5EF4-FFF2-40B4-BE49-F238E27FC236}">
                  <a16:creationId xmlns:a16="http://schemas.microsoft.com/office/drawing/2014/main" id="{8138357F-E254-44FA-9E65-32CD937196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7" name="Picture 15">
              <a:extLst>
                <a:ext uri="{FF2B5EF4-FFF2-40B4-BE49-F238E27FC236}">
                  <a16:creationId xmlns:a16="http://schemas.microsoft.com/office/drawing/2014/main" id="{D44B4A4A-00E0-4201-8E60-DF4077758B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8" name="Picture 16">
              <a:extLst>
                <a:ext uri="{FF2B5EF4-FFF2-40B4-BE49-F238E27FC236}">
                  <a16:creationId xmlns:a16="http://schemas.microsoft.com/office/drawing/2014/main" id="{9D57A95E-74EF-4E24-8F3E-52B3F1EE48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9" name="Picture 17">
              <a:extLst>
                <a:ext uri="{FF2B5EF4-FFF2-40B4-BE49-F238E27FC236}">
                  <a16:creationId xmlns:a16="http://schemas.microsoft.com/office/drawing/2014/main" id="{24292153-B3CE-4A8A-B83A-2B75D33F03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0" name="Picture 18">
              <a:extLst>
                <a:ext uri="{FF2B5EF4-FFF2-40B4-BE49-F238E27FC236}">
                  <a16:creationId xmlns:a16="http://schemas.microsoft.com/office/drawing/2014/main" id="{B92F4C3D-6883-4A45-A30C-A875F375F7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1" name="Picture 19">
              <a:extLst>
                <a:ext uri="{FF2B5EF4-FFF2-40B4-BE49-F238E27FC236}">
                  <a16:creationId xmlns:a16="http://schemas.microsoft.com/office/drawing/2014/main" id="{535BD0B5-4398-411E-8EDB-D055E7300B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2" name="Picture 20">
              <a:extLst>
                <a:ext uri="{FF2B5EF4-FFF2-40B4-BE49-F238E27FC236}">
                  <a16:creationId xmlns:a16="http://schemas.microsoft.com/office/drawing/2014/main" id="{30C712D2-2501-45BD-AFEB-976346F561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3" name="Picture 21">
              <a:extLst>
                <a:ext uri="{FF2B5EF4-FFF2-40B4-BE49-F238E27FC236}">
                  <a16:creationId xmlns:a16="http://schemas.microsoft.com/office/drawing/2014/main" id="{A29DACFA-2F33-46A3-B26E-A57D846722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4" name="Picture 22">
              <a:extLst>
                <a:ext uri="{FF2B5EF4-FFF2-40B4-BE49-F238E27FC236}">
                  <a16:creationId xmlns:a16="http://schemas.microsoft.com/office/drawing/2014/main" id="{A2BE87E4-E9B8-4639-B820-62D000A48C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5" name="Picture 23">
              <a:extLst>
                <a:ext uri="{FF2B5EF4-FFF2-40B4-BE49-F238E27FC236}">
                  <a16:creationId xmlns:a16="http://schemas.microsoft.com/office/drawing/2014/main" id="{F24C35F2-1195-4E56-ACFF-E021EE4516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96" name="Group 56">
            <a:extLst>
              <a:ext uri="{FF2B5EF4-FFF2-40B4-BE49-F238E27FC236}">
                <a16:creationId xmlns:a16="http://schemas.microsoft.com/office/drawing/2014/main" id="{676EC7C2-C156-46F5-B577-C6A2BEB18570}"/>
              </a:ext>
            </a:extLst>
          </p:cNvPr>
          <p:cNvGrpSpPr/>
          <p:nvPr/>
        </p:nvGrpSpPr>
        <p:grpSpPr>
          <a:xfrm>
            <a:off x="5946670" y="3346582"/>
            <a:ext cx="1539560" cy="171967"/>
            <a:chOff x="7746380" y="2949426"/>
            <a:chExt cx="2188691" cy="244475"/>
          </a:xfrm>
        </p:grpSpPr>
        <p:pic>
          <p:nvPicPr>
            <p:cNvPr id="1197" name="Picture 14">
              <a:extLst>
                <a:ext uri="{FF2B5EF4-FFF2-40B4-BE49-F238E27FC236}">
                  <a16:creationId xmlns:a16="http://schemas.microsoft.com/office/drawing/2014/main" id="{A21B263D-FBA3-4C8D-A759-1E059412AE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8" name="Picture 15">
              <a:extLst>
                <a:ext uri="{FF2B5EF4-FFF2-40B4-BE49-F238E27FC236}">
                  <a16:creationId xmlns:a16="http://schemas.microsoft.com/office/drawing/2014/main" id="{917F3A7E-B576-4955-B113-312503BF21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9" name="Picture 16">
              <a:extLst>
                <a:ext uri="{FF2B5EF4-FFF2-40B4-BE49-F238E27FC236}">
                  <a16:creationId xmlns:a16="http://schemas.microsoft.com/office/drawing/2014/main" id="{5E4D18D1-1C54-4E0A-9F74-AAE04A5A84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0" name="Picture 17">
              <a:extLst>
                <a:ext uri="{FF2B5EF4-FFF2-40B4-BE49-F238E27FC236}">
                  <a16:creationId xmlns:a16="http://schemas.microsoft.com/office/drawing/2014/main" id="{DDB058CB-344B-4E8E-819B-9E0E88C08F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1" name="Picture 18">
              <a:extLst>
                <a:ext uri="{FF2B5EF4-FFF2-40B4-BE49-F238E27FC236}">
                  <a16:creationId xmlns:a16="http://schemas.microsoft.com/office/drawing/2014/main" id="{EF6339B4-0106-4190-B3F5-3C489F3561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2" name="Picture 19">
              <a:extLst>
                <a:ext uri="{FF2B5EF4-FFF2-40B4-BE49-F238E27FC236}">
                  <a16:creationId xmlns:a16="http://schemas.microsoft.com/office/drawing/2014/main" id="{60818421-153F-4D2D-B741-D95348A40F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3" name="Picture 20">
              <a:extLst>
                <a:ext uri="{FF2B5EF4-FFF2-40B4-BE49-F238E27FC236}">
                  <a16:creationId xmlns:a16="http://schemas.microsoft.com/office/drawing/2014/main" id="{E8ED34D1-4429-4385-9911-C2AF5532DC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4" name="Picture 21">
              <a:extLst>
                <a:ext uri="{FF2B5EF4-FFF2-40B4-BE49-F238E27FC236}">
                  <a16:creationId xmlns:a16="http://schemas.microsoft.com/office/drawing/2014/main" id="{9E35CAE0-35F6-4441-9F3D-55372DB8F7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5" name="Picture 22">
              <a:extLst>
                <a:ext uri="{FF2B5EF4-FFF2-40B4-BE49-F238E27FC236}">
                  <a16:creationId xmlns:a16="http://schemas.microsoft.com/office/drawing/2014/main" id="{5652C8AC-4DE9-48A6-BFDE-C0C11E929C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6" name="Picture 23">
              <a:extLst>
                <a:ext uri="{FF2B5EF4-FFF2-40B4-BE49-F238E27FC236}">
                  <a16:creationId xmlns:a16="http://schemas.microsoft.com/office/drawing/2014/main" id="{0E2B2DE9-4924-4596-AE9E-2D385873DE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07" name="Group 56">
            <a:extLst>
              <a:ext uri="{FF2B5EF4-FFF2-40B4-BE49-F238E27FC236}">
                <a16:creationId xmlns:a16="http://schemas.microsoft.com/office/drawing/2014/main" id="{4A5409C5-BB56-4730-97B4-D06B92BECA98}"/>
              </a:ext>
            </a:extLst>
          </p:cNvPr>
          <p:cNvGrpSpPr/>
          <p:nvPr/>
        </p:nvGrpSpPr>
        <p:grpSpPr>
          <a:xfrm>
            <a:off x="5946670" y="3787444"/>
            <a:ext cx="1539560" cy="171967"/>
            <a:chOff x="7746380" y="2949426"/>
            <a:chExt cx="2188691" cy="244475"/>
          </a:xfrm>
        </p:grpSpPr>
        <p:pic>
          <p:nvPicPr>
            <p:cNvPr id="1208" name="Picture 14">
              <a:extLst>
                <a:ext uri="{FF2B5EF4-FFF2-40B4-BE49-F238E27FC236}">
                  <a16:creationId xmlns:a16="http://schemas.microsoft.com/office/drawing/2014/main" id="{FA03F6D9-993F-4F2C-931C-73B8F40C31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9" name="Picture 15">
              <a:extLst>
                <a:ext uri="{FF2B5EF4-FFF2-40B4-BE49-F238E27FC236}">
                  <a16:creationId xmlns:a16="http://schemas.microsoft.com/office/drawing/2014/main" id="{9A8DF45E-C474-4791-B6EE-A4584DE405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0" name="Picture 16">
              <a:extLst>
                <a:ext uri="{FF2B5EF4-FFF2-40B4-BE49-F238E27FC236}">
                  <a16:creationId xmlns:a16="http://schemas.microsoft.com/office/drawing/2014/main" id="{C95EDA49-F700-4C4B-B799-7380983B48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1" name="Picture 17">
              <a:extLst>
                <a:ext uri="{FF2B5EF4-FFF2-40B4-BE49-F238E27FC236}">
                  <a16:creationId xmlns:a16="http://schemas.microsoft.com/office/drawing/2014/main" id="{717E0DF7-7CC4-4C93-AFDA-4CB95F32CA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2" name="Picture 18">
              <a:extLst>
                <a:ext uri="{FF2B5EF4-FFF2-40B4-BE49-F238E27FC236}">
                  <a16:creationId xmlns:a16="http://schemas.microsoft.com/office/drawing/2014/main" id="{F190CA4E-9B2B-4D7A-9309-9EE4BC3F21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3" name="Picture 19">
              <a:extLst>
                <a:ext uri="{FF2B5EF4-FFF2-40B4-BE49-F238E27FC236}">
                  <a16:creationId xmlns:a16="http://schemas.microsoft.com/office/drawing/2014/main" id="{430F7E7D-D80B-4485-8B62-577B876619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4" name="Picture 20">
              <a:extLst>
                <a:ext uri="{FF2B5EF4-FFF2-40B4-BE49-F238E27FC236}">
                  <a16:creationId xmlns:a16="http://schemas.microsoft.com/office/drawing/2014/main" id="{93ECDC49-C5E9-40AE-BA99-260D88A3F6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5" name="Picture 21">
              <a:extLst>
                <a:ext uri="{FF2B5EF4-FFF2-40B4-BE49-F238E27FC236}">
                  <a16:creationId xmlns:a16="http://schemas.microsoft.com/office/drawing/2014/main" id="{B2A96B1D-B092-44E0-B39D-F83ECF224D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6" name="Picture 22">
              <a:extLst>
                <a:ext uri="{FF2B5EF4-FFF2-40B4-BE49-F238E27FC236}">
                  <a16:creationId xmlns:a16="http://schemas.microsoft.com/office/drawing/2014/main" id="{CB6886EA-1A26-4BAB-B166-944DDCE8D9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7" name="Picture 23">
              <a:extLst>
                <a:ext uri="{FF2B5EF4-FFF2-40B4-BE49-F238E27FC236}">
                  <a16:creationId xmlns:a16="http://schemas.microsoft.com/office/drawing/2014/main" id="{2BDA1358-4661-4CF7-B82F-83300E7FBC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18" name="Group 56">
            <a:extLst>
              <a:ext uri="{FF2B5EF4-FFF2-40B4-BE49-F238E27FC236}">
                <a16:creationId xmlns:a16="http://schemas.microsoft.com/office/drawing/2014/main" id="{0F1E3003-A860-42D3-BE75-FCA7B220DA38}"/>
              </a:ext>
            </a:extLst>
          </p:cNvPr>
          <p:cNvGrpSpPr/>
          <p:nvPr/>
        </p:nvGrpSpPr>
        <p:grpSpPr>
          <a:xfrm>
            <a:off x="5947979" y="4196797"/>
            <a:ext cx="1539560" cy="171967"/>
            <a:chOff x="7746380" y="2949426"/>
            <a:chExt cx="2188691" cy="244475"/>
          </a:xfrm>
        </p:grpSpPr>
        <p:pic>
          <p:nvPicPr>
            <p:cNvPr id="1219" name="Picture 14">
              <a:extLst>
                <a:ext uri="{FF2B5EF4-FFF2-40B4-BE49-F238E27FC236}">
                  <a16:creationId xmlns:a16="http://schemas.microsoft.com/office/drawing/2014/main" id="{3C0FC8B2-03AE-4B93-AA37-7B6A19718A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0" name="Picture 15">
              <a:extLst>
                <a:ext uri="{FF2B5EF4-FFF2-40B4-BE49-F238E27FC236}">
                  <a16:creationId xmlns:a16="http://schemas.microsoft.com/office/drawing/2014/main" id="{50A071BF-361F-4D69-914D-9A2A67E4E4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1" name="Picture 16">
              <a:extLst>
                <a:ext uri="{FF2B5EF4-FFF2-40B4-BE49-F238E27FC236}">
                  <a16:creationId xmlns:a16="http://schemas.microsoft.com/office/drawing/2014/main" id="{DC6611B7-BBD7-4093-899C-47D6A457B8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2" name="Picture 17">
              <a:extLst>
                <a:ext uri="{FF2B5EF4-FFF2-40B4-BE49-F238E27FC236}">
                  <a16:creationId xmlns:a16="http://schemas.microsoft.com/office/drawing/2014/main" id="{CFF6055F-0340-41FE-9F30-3494142907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3" name="Picture 18">
              <a:extLst>
                <a:ext uri="{FF2B5EF4-FFF2-40B4-BE49-F238E27FC236}">
                  <a16:creationId xmlns:a16="http://schemas.microsoft.com/office/drawing/2014/main" id="{14381827-BF19-47AF-9237-E17D9A6676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4" name="Picture 19">
              <a:extLst>
                <a:ext uri="{FF2B5EF4-FFF2-40B4-BE49-F238E27FC236}">
                  <a16:creationId xmlns:a16="http://schemas.microsoft.com/office/drawing/2014/main" id="{C82AD7D5-9B62-4131-82AC-352F136664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5" name="Picture 20">
              <a:extLst>
                <a:ext uri="{FF2B5EF4-FFF2-40B4-BE49-F238E27FC236}">
                  <a16:creationId xmlns:a16="http://schemas.microsoft.com/office/drawing/2014/main" id="{AE20CB04-1596-4B4E-A297-DDA082DA77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6" name="Picture 21">
              <a:extLst>
                <a:ext uri="{FF2B5EF4-FFF2-40B4-BE49-F238E27FC236}">
                  <a16:creationId xmlns:a16="http://schemas.microsoft.com/office/drawing/2014/main" id="{0016D7F1-1008-4F43-9C7C-E001899DD0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7" name="Picture 22">
              <a:extLst>
                <a:ext uri="{FF2B5EF4-FFF2-40B4-BE49-F238E27FC236}">
                  <a16:creationId xmlns:a16="http://schemas.microsoft.com/office/drawing/2014/main" id="{E9980DB6-699A-448D-AA89-420D491D0D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8" name="Picture 23">
              <a:extLst>
                <a:ext uri="{FF2B5EF4-FFF2-40B4-BE49-F238E27FC236}">
                  <a16:creationId xmlns:a16="http://schemas.microsoft.com/office/drawing/2014/main" id="{85345559-C2AE-45BF-9DF2-C1B4722EC9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28322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41FDD77-D75F-4D33-8A7D-E5791F4B3E50}"/>
              </a:ext>
            </a:extLst>
          </p:cNvPr>
          <p:cNvGrpSpPr/>
          <p:nvPr/>
        </p:nvGrpSpPr>
        <p:grpSpPr>
          <a:xfrm>
            <a:off x="461188" y="306401"/>
            <a:ext cx="8927612" cy="817087"/>
            <a:chOff x="255525" y="372323"/>
            <a:chExt cx="9642396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B86E6AD1-E4C9-4E76-B5A0-722A0D70DFF6}"/>
                </a:ext>
              </a:extLst>
            </p:cNvPr>
            <p:cNvSpPr/>
            <p:nvPr/>
          </p:nvSpPr>
          <p:spPr>
            <a:xfrm>
              <a:off x="255525" y="372323"/>
              <a:ext cx="964239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3B02BC-6704-40E4-8CD2-A189D8BF7F83}"/>
                </a:ext>
              </a:extLst>
            </p:cNvPr>
            <p:cNvSpPr txBox="1"/>
            <p:nvPr/>
          </p:nvSpPr>
          <p:spPr>
            <a:xfrm>
              <a:off x="308453" y="485388"/>
              <a:ext cx="9390111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5,371 =                +                +                + </a:t>
              </a:r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EB4C3525-8597-4DE7-998C-DEA602F0A3B1}"/>
              </a:ext>
            </a:extLst>
          </p:cNvPr>
          <p:cNvSpPr/>
          <p:nvPr/>
        </p:nvSpPr>
        <p:spPr>
          <a:xfrm>
            <a:off x="2070721" y="429415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5D09A45-DD07-4F59-9F93-39E738765947}"/>
              </a:ext>
            </a:extLst>
          </p:cNvPr>
          <p:cNvSpPr txBox="1"/>
          <p:nvPr/>
        </p:nvSpPr>
        <p:spPr>
          <a:xfrm>
            <a:off x="2066977" y="420476"/>
            <a:ext cx="147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6458501-7DF8-4D1B-A27D-DBE9A515673B}"/>
              </a:ext>
            </a:extLst>
          </p:cNvPr>
          <p:cNvSpPr/>
          <p:nvPr/>
        </p:nvSpPr>
        <p:spPr>
          <a:xfrm>
            <a:off x="3962239" y="428830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18FCCB9-4D10-4136-AA43-42C2C58F4675}"/>
              </a:ext>
            </a:extLst>
          </p:cNvPr>
          <p:cNvSpPr txBox="1"/>
          <p:nvPr/>
        </p:nvSpPr>
        <p:spPr>
          <a:xfrm>
            <a:off x="4085298" y="419891"/>
            <a:ext cx="112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D3A6D53-D752-43C8-9753-EDA0BC45A5CE}"/>
              </a:ext>
            </a:extLst>
          </p:cNvPr>
          <p:cNvSpPr/>
          <p:nvPr/>
        </p:nvSpPr>
        <p:spPr>
          <a:xfrm>
            <a:off x="5829998" y="428537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2149594-95F2-48D6-9EF8-CA8A27A34D95}"/>
              </a:ext>
            </a:extLst>
          </p:cNvPr>
          <p:cNvSpPr txBox="1"/>
          <p:nvPr/>
        </p:nvSpPr>
        <p:spPr>
          <a:xfrm>
            <a:off x="6124354" y="419598"/>
            <a:ext cx="901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6110265-450E-45B1-9F3D-AD7930914EB5}"/>
              </a:ext>
            </a:extLst>
          </p:cNvPr>
          <p:cNvSpPr/>
          <p:nvPr/>
        </p:nvSpPr>
        <p:spPr>
          <a:xfrm>
            <a:off x="7745279" y="425931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9D7A68F-3F0B-4679-9A9D-C39AFBCC221E}"/>
              </a:ext>
            </a:extLst>
          </p:cNvPr>
          <p:cNvSpPr txBox="1"/>
          <p:nvPr/>
        </p:nvSpPr>
        <p:spPr>
          <a:xfrm>
            <a:off x="8191679" y="416992"/>
            <a:ext cx="749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grpSp>
        <p:nvGrpSpPr>
          <p:cNvPr id="1229" name="Group 1228">
            <a:extLst>
              <a:ext uri="{FF2B5EF4-FFF2-40B4-BE49-F238E27FC236}">
                <a16:creationId xmlns:a16="http://schemas.microsoft.com/office/drawing/2014/main" id="{CD38EC1B-AB2A-4556-9396-2832E516DBAD}"/>
              </a:ext>
            </a:extLst>
          </p:cNvPr>
          <p:cNvGrpSpPr/>
          <p:nvPr/>
        </p:nvGrpSpPr>
        <p:grpSpPr>
          <a:xfrm>
            <a:off x="917051" y="1831123"/>
            <a:ext cx="892821" cy="428686"/>
            <a:chOff x="3143479" y="934501"/>
            <a:chExt cx="892821" cy="428686"/>
          </a:xfrm>
        </p:grpSpPr>
        <p:sp>
          <p:nvSpPr>
            <p:cNvPr id="1230" name="Oval 1229">
              <a:extLst>
                <a:ext uri="{FF2B5EF4-FFF2-40B4-BE49-F238E27FC236}">
                  <a16:creationId xmlns:a16="http://schemas.microsoft.com/office/drawing/2014/main" id="{BD768A00-7AD2-457A-AE54-62B485814D9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1" name="TextBox 1230">
              <a:extLst>
                <a:ext uri="{FF2B5EF4-FFF2-40B4-BE49-F238E27FC236}">
                  <a16:creationId xmlns:a16="http://schemas.microsoft.com/office/drawing/2014/main" id="{641767A0-E051-494F-B0F1-C422B4B7B00A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32" name="Group 1231">
            <a:extLst>
              <a:ext uri="{FF2B5EF4-FFF2-40B4-BE49-F238E27FC236}">
                <a16:creationId xmlns:a16="http://schemas.microsoft.com/office/drawing/2014/main" id="{D0FA9C6A-E3B0-4AEC-B4C6-9E16E1A0EE17}"/>
              </a:ext>
            </a:extLst>
          </p:cNvPr>
          <p:cNvGrpSpPr/>
          <p:nvPr/>
        </p:nvGrpSpPr>
        <p:grpSpPr>
          <a:xfrm>
            <a:off x="919307" y="2280004"/>
            <a:ext cx="892821" cy="428686"/>
            <a:chOff x="3143479" y="934501"/>
            <a:chExt cx="892821" cy="428686"/>
          </a:xfrm>
        </p:grpSpPr>
        <p:sp>
          <p:nvSpPr>
            <p:cNvPr id="1233" name="Oval 1232">
              <a:extLst>
                <a:ext uri="{FF2B5EF4-FFF2-40B4-BE49-F238E27FC236}">
                  <a16:creationId xmlns:a16="http://schemas.microsoft.com/office/drawing/2014/main" id="{A94CFAFF-65F2-4321-8D06-B7E4361851D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4" name="TextBox 1233">
              <a:extLst>
                <a:ext uri="{FF2B5EF4-FFF2-40B4-BE49-F238E27FC236}">
                  <a16:creationId xmlns:a16="http://schemas.microsoft.com/office/drawing/2014/main" id="{243F7515-86ED-424B-B126-AB381681DEFA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35" name="Group 1234">
            <a:extLst>
              <a:ext uri="{FF2B5EF4-FFF2-40B4-BE49-F238E27FC236}">
                <a16:creationId xmlns:a16="http://schemas.microsoft.com/office/drawing/2014/main" id="{DBA9AA4C-6BD3-4C01-A546-25CA47AA260A}"/>
              </a:ext>
            </a:extLst>
          </p:cNvPr>
          <p:cNvGrpSpPr/>
          <p:nvPr/>
        </p:nvGrpSpPr>
        <p:grpSpPr>
          <a:xfrm>
            <a:off x="917107" y="2727566"/>
            <a:ext cx="892821" cy="428686"/>
            <a:chOff x="3143479" y="934501"/>
            <a:chExt cx="892821" cy="428686"/>
          </a:xfrm>
        </p:grpSpPr>
        <p:sp>
          <p:nvSpPr>
            <p:cNvPr id="1236" name="Oval 1235">
              <a:extLst>
                <a:ext uri="{FF2B5EF4-FFF2-40B4-BE49-F238E27FC236}">
                  <a16:creationId xmlns:a16="http://schemas.microsoft.com/office/drawing/2014/main" id="{51D40A76-33B2-4D90-B88F-FD61ABF0348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7" name="TextBox 1236">
              <a:extLst>
                <a:ext uri="{FF2B5EF4-FFF2-40B4-BE49-F238E27FC236}">
                  <a16:creationId xmlns:a16="http://schemas.microsoft.com/office/drawing/2014/main" id="{10F11B9F-5363-448D-A4B6-708AE39F12A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38" name="Group 1237">
            <a:extLst>
              <a:ext uri="{FF2B5EF4-FFF2-40B4-BE49-F238E27FC236}">
                <a16:creationId xmlns:a16="http://schemas.microsoft.com/office/drawing/2014/main" id="{61FBC134-F410-4F3B-AFF1-3C2DFEE03837}"/>
              </a:ext>
            </a:extLst>
          </p:cNvPr>
          <p:cNvGrpSpPr/>
          <p:nvPr/>
        </p:nvGrpSpPr>
        <p:grpSpPr>
          <a:xfrm>
            <a:off x="916664" y="3176447"/>
            <a:ext cx="892821" cy="428686"/>
            <a:chOff x="3143479" y="934501"/>
            <a:chExt cx="892821" cy="428686"/>
          </a:xfrm>
        </p:grpSpPr>
        <p:sp>
          <p:nvSpPr>
            <p:cNvPr id="1239" name="Oval 1238">
              <a:extLst>
                <a:ext uri="{FF2B5EF4-FFF2-40B4-BE49-F238E27FC236}">
                  <a16:creationId xmlns:a16="http://schemas.microsoft.com/office/drawing/2014/main" id="{4ECFD133-940A-46A0-845B-26A108FEFD1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0" name="TextBox 1239">
              <a:extLst>
                <a:ext uri="{FF2B5EF4-FFF2-40B4-BE49-F238E27FC236}">
                  <a16:creationId xmlns:a16="http://schemas.microsoft.com/office/drawing/2014/main" id="{B85B4531-92AA-4A50-95E2-CED1BE2AA96C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41" name="Group 1240">
            <a:extLst>
              <a:ext uri="{FF2B5EF4-FFF2-40B4-BE49-F238E27FC236}">
                <a16:creationId xmlns:a16="http://schemas.microsoft.com/office/drawing/2014/main" id="{8C58A632-55F1-4557-9E5F-41E55EFA5C28}"/>
              </a:ext>
            </a:extLst>
          </p:cNvPr>
          <p:cNvGrpSpPr/>
          <p:nvPr/>
        </p:nvGrpSpPr>
        <p:grpSpPr>
          <a:xfrm>
            <a:off x="916766" y="3624102"/>
            <a:ext cx="892821" cy="428686"/>
            <a:chOff x="3143479" y="934501"/>
            <a:chExt cx="892821" cy="428686"/>
          </a:xfrm>
        </p:grpSpPr>
        <p:sp>
          <p:nvSpPr>
            <p:cNvPr id="1242" name="Oval 1241">
              <a:extLst>
                <a:ext uri="{FF2B5EF4-FFF2-40B4-BE49-F238E27FC236}">
                  <a16:creationId xmlns:a16="http://schemas.microsoft.com/office/drawing/2014/main" id="{CD77A74C-3107-4F52-A186-D81D7C9C545E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3" name="TextBox 1242">
              <a:extLst>
                <a:ext uri="{FF2B5EF4-FFF2-40B4-BE49-F238E27FC236}">
                  <a16:creationId xmlns:a16="http://schemas.microsoft.com/office/drawing/2014/main" id="{A0460A2B-8574-4A5D-A360-76DDA68289D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59" name="Group 1258">
            <a:extLst>
              <a:ext uri="{FF2B5EF4-FFF2-40B4-BE49-F238E27FC236}">
                <a16:creationId xmlns:a16="http://schemas.microsoft.com/office/drawing/2014/main" id="{21D29B49-ECDE-4260-B727-A1C78629C0D5}"/>
              </a:ext>
            </a:extLst>
          </p:cNvPr>
          <p:cNvGrpSpPr/>
          <p:nvPr/>
        </p:nvGrpSpPr>
        <p:grpSpPr>
          <a:xfrm>
            <a:off x="2194437" y="1831123"/>
            <a:ext cx="593466" cy="428686"/>
            <a:chOff x="2176723" y="934501"/>
            <a:chExt cx="593466" cy="428686"/>
          </a:xfrm>
        </p:grpSpPr>
        <p:sp>
          <p:nvSpPr>
            <p:cNvPr id="1260" name="Oval 1259">
              <a:extLst>
                <a:ext uri="{FF2B5EF4-FFF2-40B4-BE49-F238E27FC236}">
                  <a16:creationId xmlns:a16="http://schemas.microsoft.com/office/drawing/2014/main" id="{6968429B-39A0-4B59-A848-8FF75FB7D09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1" name="TextBox 1260">
              <a:extLst>
                <a:ext uri="{FF2B5EF4-FFF2-40B4-BE49-F238E27FC236}">
                  <a16:creationId xmlns:a16="http://schemas.microsoft.com/office/drawing/2014/main" id="{D875B158-8407-40AD-8DD8-BE05E61F5F5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262" name="Group 1261">
            <a:extLst>
              <a:ext uri="{FF2B5EF4-FFF2-40B4-BE49-F238E27FC236}">
                <a16:creationId xmlns:a16="http://schemas.microsoft.com/office/drawing/2014/main" id="{C7F045EE-14B9-45E5-BE57-D1CFCF354C6E}"/>
              </a:ext>
            </a:extLst>
          </p:cNvPr>
          <p:cNvGrpSpPr/>
          <p:nvPr/>
        </p:nvGrpSpPr>
        <p:grpSpPr>
          <a:xfrm>
            <a:off x="2193205" y="2280004"/>
            <a:ext cx="593466" cy="428686"/>
            <a:chOff x="2176723" y="934501"/>
            <a:chExt cx="593466" cy="428686"/>
          </a:xfrm>
        </p:grpSpPr>
        <p:sp>
          <p:nvSpPr>
            <p:cNvPr id="1263" name="Oval 1262">
              <a:extLst>
                <a:ext uri="{FF2B5EF4-FFF2-40B4-BE49-F238E27FC236}">
                  <a16:creationId xmlns:a16="http://schemas.microsoft.com/office/drawing/2014/main" id="{45AEFCE7-3569-4EFA-87D0-21C2FDF2B23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4" name="TextBox 1263">
              <a:extLst>
                <a:ext uri="{FF2B5EF4-FFF2-40B4-BE49-F238E27FC236}">
                  <a16:creationId xmlns:a16="http://schemas.microsoft.com/office/drawing/2014/main" id="{3D8E248C-4379-48DA-B138-0A0266B9224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265" name="Group 1264">
            <a:extLst>
              <a:ext uri="{FF2B5EF4-FFF2-40B4-BE49-F238E27FC236}">
                <a16:creationId xmlns:a16="http://schemas.microsoft.com/office/drawing/2014/main" id="{6FB1039E-7496-4B13-8876-5C362C14B096}"/>
              </a:ext>
            </a:extLst>
          </p:cNvPr>
          <p:cNvGrpSpPr/>
          <p:nvPr/>
        </p:nvGrpSpPr>
        <p:grpSpPr>
          <a:xfrm>
            <a:off x="2190256" y="2724716"/>
            <a:ext cx="593466" cy="428686"/>
            <a:chOff x="2176723" y="934501"/>
            <a:chExt cx="593466" cy="428686"/>
          </a:xfrm>
        </p:grpSpPr>
        <p:sp>
          <p:nvSpPr>
            <p:cNvPr id="1266" name="Oval 1265">
              <a:extLst>
                <a:ext uri="{FF2B5EF4-FFF2-40B4-BE49-F238E27FC236}">
                  <a16:creationId xmlns:a16="http://schemas.microsoft.com/office/drawing/2014/main" id="{5318462C-339C-4FEF-BA08-AF085957DBA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7" name="TextBox 1266">
              <a:extLst>
                <a:ext uri="{FF2B5EF4-FFF2-40B4-BE49-F238E27FC236}">
                  <a16:creationId xmlns:a16="http://schemas.microsoft.com/office/drawing/2014/main" id="{BEE75FA1-3639-4E21-82D0-64440CBD6CD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289" name="Group 1288">
            <a:extLst>
              <a:ext uri="{FF2B5EF4-FFF2-40B4-BE49-F238E27FC236}">
                <a16:creationId xmlns:a16="http://schemas.microsoft.com/office/drawing/2014/main" id="{F96E4DEE-4F3D-4D6C-BEA3-3E39829FD2E6}"/>
              </a:ext>
            </a:extLst>
          </p:cNvPr>
          <p:cNvGrpSpPr/>
          <p:nvPr/>
        </p:nvGrpSpPr>
        <p:grpSpPr>
          <a:xfrm>
            <a:off x="3131853" y="1831123"/>
            <a:ext cx="492471" cy="428686"/>
            <a:chOff x="1333467" y="934501"/>
            <a:chExt cx="492471" cy="428686"/>
          </a:xfrm>
        </p:grpSpPr>
        <p:sp>
          <p:nvSpPr>
            <p:cNvPr id="1290" name="Oval 1289">
              <a:extLst>
                <a:ext uri="{FF2B5EF4-FFF2-40B4-BE49-F238E27FC236}">
                  <a16:creationId xmlns:a16="http://schemas.microsoft.com/office/drawing/2014/main" id="{19EFF41C-5A0E-4949-966F-7DD7C8ADAC8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1" name="TextBox 1290">
              <a:extLst>
                <a:ext uri="{FF2B5EF4-FFF2-40B4-BE49-F238E27FC236}">
                  <a16:creationId xmlns:a16="http://schemas.microsoft.com/office/drawing/2014/main" id="{EBDA0597-F436-402A-A23C-A190E7F2596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292" name="Group 1291">
            <a:extLst>
              <a:ext uri="{FF2B5EF4-FFF2-40B4-BE49-F238E27FC236}">
                <a16:creationId xmlns:a16="http://schemas.microsoft.com/office/drawing/2014/main" id="{611EDD2D-8685-4B95-BCA8-02A428130126}"/>
              </a:ext>
            </a:extLst>
          </p:cNvPr>
          <p:cNvGrpSpPr/>
          <p:nvPr/>
        </p:nvGrpSpPr>
        <p:grpSpPr>
          <a:xfrm>
            <a:off x="3126041" y="2280562"/>
            <a:ext cx="492471" cy="428686"/>
            <a:chOff x="1333467" y="934501"/>
            <a:chExt cx="492471" cy="428686"/>
          </a:xfrm>
        </p:grpSpPr>
        <p:sp>
          <p:nvSpPr>
            <p:cNvPr id="1293" name="Oval 1292">
              <a:extLst>
                <a:ext uri="{FF2B5EF4-FFF2-40B4-BE49-F238E27FC236}">
                  <a16:creationId xmlns:a16="http://schemas.microsoft.com/office/drawing/2014/main" id="{B1BFF6DC-5FCD-4EB6-9317-92B51F4C022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4" name="TextBox 1293">
              <a:extLst>
                <a:ext uri="{FF2B5EF4-FFF2-40B4-BE49-F238E27FC236}">
                  <a16:creationId xmlns:a16="http://schemas.microsoft.com/office/drawing/2014/main" id="{55688FBB-1323-4FE6-834E-055C2EF8B42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295" name="Group 1294">
            <a:extLst>
              <a:ext uri="{FF2B5EF4-FFF2-40B4-BE49-F238E27FC236}">
                <a16:creationId xmlns:a16="http://schemas.microsoft.com/office/drawing/2014/main" id="{D346B1ED-C17C-4ECE-8FE8-C72E23387EAC}"/>
              </a:ext>
            </a:extLst>
          </p:cNvPr>
          <p:cNvGrpSpPr/>
          <p:nvPr/>
        </p:nvGrpSpPr>
        <p:grpSpPr>
          <a:xfrm>
            <a:off x="3133377" y="2725799"/>
            <a:ext cx="492471" cy="428686"/>
            <a:chOff x="1333467" y="934501"/>
            <a:chExt cx="492471" cy="428686"/>
          </a:xfrm>
        </p:grpSpPr>
        <p:sp>
          <p:nvSpPr>
            <p:cNvPr id="1296" name="Oval 1295">
              <a:extLst>
                <a:ext uri="{FF2B5EF4-FFF2-40B4-BE49-F238E27FC236}">
                  <a16:creationId xmlns:a16="http://schemas.microsoft.com/office/drawing/2014/main" id="{DB3F434A-ED46-4E82-BCF6-1B6D2FC9416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7" name="TextBox 1296">
              <a:extLst>
                <a:ext uri="{FF2B5EF4-FFF2-40B4-BE49-F238E27FC236}">
                  <a16:creationId xmlns:a16="http://schemas.microsoft.com/office/drawing/2014/main" id="{B4CE3079-518C-4F22-B287-AF9D7390BA8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298" name="Group 1297">
            <a:extLst>
              <a:ext uri="{FF2B5EF4-FFF2-40B4-BE49-F238E27FC236}">
                <a16:creationId xmlns:a16="http://schemas.microsoft.com/office/drawing/2014/main" id="{113FAEF8-71F9-4DBE-B5EF-9717A4244F75}"/>
              </a:ext>
            </a:extLst>
          </p:cNvPr>
          <p:cNvGrpSpPr/>
          <p:nvPr/>
        </p:nvGrpSpPr>
        <p:grpSpPr>
          <a:xfrm>
            <a:off x="3127565" y="3175238"/>
            <a:ext cx="492471" cy="428686"/>
            <a:chOff x="1333467" y="934501"/>
            <a:chExt cx="492471" cy="428686"/>
          </a:xfrm>
        </p:grpSpPr>
        <p:sp>
          <p:nvSpPr>
            <p:cNvPr id="1299" name="Oval 1298">
              <a:extLst>
                <a:ext uri="{FF2B5EF4-FFF2-40B4-BE49-F238E27FC236}">
                  <a16:creationId xmlns:a16="http://schemas.microsoft.com/office/drawing/2014/main" id="{C61825FF-E368-4776-AD35-4887C833A29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0" name="TextBox 1299">
              <a:extLst>
                <a:ext uri="{FF2B5EF4-FFF2-40B4-BE49-F238E27FC236}">
                  <a16:creationId xmlns:a16="http://schemas.microsoft.com/office/drawing/2014/main" id="{C20A21CF-66F9-4522-8278-218A98FA189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01" name="Group 1300">
            <a:extLst>
              <a:ext uri="{FF2B5EF4-FFF2-40B4-BE49-F238E27FC236}">
                <a16:creationId xmlns:a16="http://schemas.microsoft.com/office/drawing/2014/main" id="{A01D6382-2C65-4F8A-8D54-06CB16B389CE}"/>
              </a:ext>
            </a:extLst>
          </p:cNvPr>
          <p:cNvGrpSpPr/>
          <p:nvPr/>
        </p:nvGrpSpPr>
        <p:grpSpPr>
          <a:xfrm>
            <a:off x="3130465" y="3621498"/>
            <a:ext cx="492471" cy="428686"/>
            <a:chOff x="1333467" y="934501"/>
            <a:chExt cx="492471" cy="428686"/>
          </a:xfrm>
        </p:grpSpPr>
        <p:sp>
          <p:nvSpPr>
            <p:cNvPr id="1302" name="Oval 1301">
              <a:extLst>
                <a:ext uri="{FF2B5EF4-FFF2-40B4-BE49-F238E27FC236}">
                  <a16:creationId xmlns:a16="http://schemas.microsoft.com/office/drawing/2014/main" id="{9F9264CE-89CA-42D5-875E-17167DE38AE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3" name="TextBox 1302">
              <a:extLst>
                <a:ext uri="{FF2B5EF4-FFF2-40B4-BE49-F238E27FC236}">
                  <a16:creationId xmlns:a16="http://schemas.microsoft.com/office/drawing/2014/main" id="{27C61B40-90B8-4645-A16E-80475A1CF15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04" name="Group 1303">
            <a:extLst>
              <a:ext uri="{FF2B5EF4-FFF2-40B4-BE49-F238E27FC236}">
                <a16:creationId xmlns:a16="http://schemas.microsoft.com/office/drawing/2014/main" id="{EE883837-7D50-47A9-BE71-DDA3BD485ABD}"/>
              </a:ext>
            </a:extLst>
          </p:cNvPr>
          <p:cNvGrpSpPr/>
          <p:nvPr/>
        </p:nvGrpSpPr>
        <p:grpSpPr>
          <a:xfrm>
            <a:off x="3124653" y="4070937"/>
            <a:ext cx="492471" cy="428686"/>
            <a:chOff x="1333467" y="934501"/>
            <a:chExt cx="492471" cy="428686"/>
          </a:xfrm>
        </p:grpSpPr>
        <p:sp>
          <p:nvSpPr>
            <p:cNvPr id="1305" name="Oval 1304">
              <a:extLst>
                <a:ext uri="{FF2B5EF4-FFF2-40B4-BE49-F238E27FC236}">
                  <a16:creationId xmlns:a16="http://schemas.microsoft.com/office/drawing/2014/main" id="{660E44ED-6E8D-4888-BB41-72D8B16D516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6" name="TextBox 1305">
              <a:extLst>
                <a:ext uri="{FF2B5EF4-FFF2-40B4-BE49-F238E27FC236}">
                  <a16:creationId xmlns:a16="http://schemas.microsoft.com/office/drawing/2014/main" id="{0BAD3170-BCAC-4294-B38B-FFAFE273376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07" name="Group 1306">
            <a:extLst>
              <a:ext uri="{FF2B5EF4-FFF2-40B4-BE49-F238E27FC236}">
                <a16:creationId xmlns:a16="http://schemas.microsoft.com/office/drawing/2014/main" id="{2257C61B-C0B0-4DD8-859E-06862ABB28B5}"/>
              </a:ext>
            </a:extLst>
          </p:cNvPr>
          <p:cNvGrpSpPr/>
          <p:nvPr/>
        </p:nvGrpSpPr>
        <p:grpSpPr>
          <a:xfrm>
            <a:off x="3130665" y="4513821"/>
            <a:ext cx="492471" cy="428686"/>
            <a:chOff x="1333467" y="934501"/>
            <a:chExt cx="492471" cy="428686"/>
          </a:xfrm>
        </p:grpSpPr>
        <p:sp>
          <p:nvSpPr>
            <p:cNvPr id="1308" name="Oval 1307">
              <a:extLst>
                <a:ext uri="{FF2B5EF4-FFF2-40B4-BE49-F238E27FC236}">
                  <a16:creationId xmlns:a16="http://schemas.microsoft.com/office/drawing/2014/main" id="{CBC8BBF4-010E-4CF6-A068-BD4C7A16424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9" name="TextBox 1308">
              <a:extLst>
                <a:ext uri="{FF2B5EF4-FFF2-40B4-BE49-F238E27FC236}">
                  <a16:creationId xmlns:a16="http://schemas.microsoft.com/office/drawing/2014/main" id="{F128BC5F-3DA4-4BAB-9EDD-626E5F3AF85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19" name="Group 1318">
            <a:extLst>
              <a:ext uri="{FF2B5EF4-FFF2-40B4-BE49-F238E27FC236}">
                <a16:creationId xmlns:a16="http://schemas.microsoft.com/office/drawing/2014/main" id="{DFE7C7F2-4CDC-4730-A8D5-15FD27FA56B9}"/>
              </a:ext>
            </a:extLst>
          </p:cNvPr>
          <p:cNvGrpSpPr/>
          <p:nvPr/>
        </p:nvGrpSpPr>
        <p:grpSpPr>
          <a:xfrm>
            <a:off x="4049906" y="1838266"/>
            <a:ext cx="446399" cy="428686"/>
            <a:chOff x="463698" y="934501"/>
            <a:chExt cx="446399" cy="428686"/>
          </a:xfrm>
        </p:grpSpPr>
        <p:sp>
          <p:nvSpPr>
            <p:cNvPr id="1320" name="Oval 1319">
              <a:extLst>
                <a:ext uri="{FF2B5EF4-FFF2-40B4-BE49-F238E27FC236}">
                  <a16:creationId xmlns:a16="http://schemas.microsoft.com/office/drawing/2014/main" id="{C83347A8-54D0-482F-8491-3BD728E5456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1" name="TextBox 1320">
              <a:extLst>
                <a:ext uri="{FF2B5EF4-FFF2-40B4-BE49-F238E27FC236}">
                  <a16:creationId xmlns:a16="http://schemas.microsoft.com/office/drawing/2014/main" id="{634EFDED-041A-4E2C-8B3C-9C6FAD4D66B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532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41FDD77-D75F-4D33-8A7D-E5791F4B3E50}"/>
              </a:ext>
            </a:extLst>
          </p:cNvPr>
          <p:cNvGrpSpPr/>
          <p:nvPr/>
        </p:nvGrpSpPr>
        <p:grpSpPr>
          <a:xfrm>
            <a:off x="461188" y="306401"/>
            <a:ext cx="8927612" cy="817087"/>
            <a:chOff x="255525" y="372323"/>
            <a:chExt cx="9642396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B86E6AD1-E4C9-4E76-B5A0-722A0D70DFF6}"/>
                </a:ext>
              </a:extLst>
            </p:cNvPr>
            <p:cNvSpPr/>
            <p:nvPr/>
          </p:nvSpPr>
          <p:spPr>
            <a:xfrm>
              <a:off x="255525" y="372323"/>
              <a:ext cx="964239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3B02BC-6704-40E4-8CD2-A189D8BF7F83}"/>
                </a:ext>
              </a:extLst>
            </p:cNvPr>
            <p:cNvSpPr txBox="1"/>
            <p:nvPr/>
          </p:nvSpPr>
          <p:spPr>
            <a:xfrm>
              <a:off x="308453" y="485388"/>
              <a:ext cx="9390111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1,735 =                +                +                + </a:t>
              </a:r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EB4C3525-8597-4DE7-998C-DEA602F0A3B1}"/>
              </a:ext>
            </a:extLst>
          </p:cNvPr>
          <p:cNvSpPr/>
          <p:nvPr/>
        </p:nvSpPr>
        <p:spPr>
          <a:xfrm>
            <a:off x="2070721" y="429415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5D09A45-DD07-4F59-9F93-39E738765947}"/>
              </a:ext>
            </a:extLst>
          </p:cNvPr>
          <p:cNvSpPr txBox="1"/>
          <p:nvPr/>
        </p:nvSpPr>
        <p:spPr>
          <a:xfrm>
            <a:off x="2066977" y="420476"/>
            <a:ext cx="147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6458501-7DF8-4D1B-A27D-DBE9A515673B}"/>
              </a:ext>
            </a:extLst>
          </p:cNvPr>
          <p:cNvSpPr/>
          <p:nvPr/>
        </p:nvSpPr>
        <p:spPr>
          <a:xfrm>
            <a:off x="3962239" y="428830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18FCCB9-4D10-4136-AA43-42C2C58F4675}"/>
              </a:ext>
            </a:extLst>
          </p:cNvPr>
          <p:cNvSpPr txBox="1"/>
          <p:nvPr/>
        </p:nvSpPr>
        <p:spPr>
          <a:xfrm>
            <a:off x="4085298" y="419891"/>
            <a:ext cx="112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D3A6D53-D752-43C8-9753-EDA0BC45A5CE}"/>
              </a:ext>
            </a:extLst>
          </p:cNvPr>
          <p:cNvSpPr/>
          <p:nvPr/>
        </p:nvSpPr>
        <p:spPr>
          <a:xfrm>
            <a:off x="5829998" y="428537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2149594-95F2-48D6-9EF8-CA8A27A34D95}"/>
              </a:ext>
            </a:extLst>
          </p:cNvPr>
          <p:cNvSpPr txBox="1"/>
          <p:nvPr/>
        </p:nvSpPr>
        <p:spPr>
          <a:xfrm>
            <a:off x="6124354" y="419598"/>
            <a:ext cx="901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6110265-450E-45B1-9F3D-AD7930914EB5}"/>
              </a:ext>
            </a:extLst>
          </p:cNvPr>
          <p:cNvSpPr/>
          <p:nvPr/>
        </p:nvSpPr>
        <p:spPr>
          <a:xfrm>
            <a:off x="7745279" y="425931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9D7A68F-3F0B-4679-9A9D-C39AFBCC221E}"/>
              </a:ext>
            </a:extLst>
          </p:cNvPr>
          <p:cNvSpPr txBox="1"/>
          <p:nvPr/>
        </p:nvSpPr>
        <p:spPr>
          <a:xfrm>
            <a:off x="8191679" y="416992"/>
            <a:ext cx="749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57B4ABD-2F24-49B9-963F-D8585750AAEB}"/>
              </a:ext>
            </a:extLst>
          </p:cNvPr>
          <p:cNvGrpSpPr/>
          <p:nvPr/>
        </p:nvGrpSpPr>
        <p:grpSpPr>
          <a:xfrm>
            <a:off x="2363498" y="1532843"/>
            <a:ext cx="1539560" cy="1515856"/>
            <a:chOff x="4975891" y="1527626"/>
            <a:chExt cx="1539560" cy="1515856"/>
          </a:xfrm>
        </p:grpSpPr>
        <p:grpSp>
          <p:nvGrpSpPr>
            <p:cNvPr id="91" name="Group 56">
              <a:extLst>
                <a:ext uri="{FF2B5EF4-FFF2-40B4-BE49-F238E27FC236}">
                  <a16:creationId xmlns:a16="http://schemas.microsoft.com/office/drawing/2014/main" id="{EBFDF5F9-928C-4A1C-86AF-F083BAA9E8C4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93" name="Picture 14">
                <a:extLst>
                  <a:ext uri="{FF2B5EF4-FFF2-40B4-BE49-F238E27FC236}">
                    <a16:creationId xmlns:a16="http://schemas.microsoft.com/office/drawing/2014/main" id="{C8130B4E-719E-4749-A75D-DCCAAA9FB4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" name="Picture 15">
                <a:extLst>
                  <a:ext uri="{FF2B5EF4-FFF2-40B4-BE49-F238E27FC236}">
                    <a16:creationId xmlns:a16="http://schemas.microsoft.com/office/drawing/2014/main" id="{D2A6F5A8-7952-440C-87B4-54BC15DC44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5" name="Picture 16">
                <a:extLst>
                  <a:ext uri="{FF2B5EF4-FFF2-40B4-BE49-F238E27FC236}">
                    <a16:creationId xmlns:a16="http://schemas.microsoft.com/office/drawing/2014/main" id="{5EECAF47-884B-408C-BED9-B668E0D075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6" name="Picture 17">
                <a:extLst>
                  <a:ext uri="{FF2B5EF4-FFF2-40B4-BE49-F238E27FC236}">
                    <a16:creationId xmlns:a16="http://schemas.microsoft.com/office/drawing/2014/main" id="{197909CD-8C99-4BE7-98A4-838B1CC787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7" name="Picture 18">
                <a:extLst>
                  <a:ext uri="{FF2B5EF4-FFF2-40B4-BE49-F238E27FC236}">
                    <a16:creationId xmlns:a16="http://schemas.microsoft.com/office/drawing/2014/main" id="{ADFEBAEC-BC68-4781-A0F7-655825EBF8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8" name="Picture 19">
                <a:extLst>
                  <a:ext uri="{FF2B5EF4-FFF2-40B4-BE49-F238E27FC236}">
                    <a16:creationId xmlns:a16="http://schemas.microsoft.com/office/drawing/2014/main" id="{6E6CD634-3B78-48E3-82B3-0325D2012A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9" name="Picture 20">
                <a:extLst>
                  <a:ext uri="{FF2B5EF4-FFF2-40B4-BE49-F238E27FC236}">
                    <a16:creationId xmlns:a16="http://schemas.microsoft.com/office/drawing/2014/main" id="{9B246FF7-C04D-4C53-97FD-D40A6AAC3C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0" name="Picture 21">
                <a:extLst>
                  <a:ext uri="{FF2B5EF4-FFF2-40B4-BE49-F238E27FC236}">
                    <a16:creationId xmlns:a16="http://schemas.microsoft.com/office/drawing/2014/main" id="{15C8F9CB-84EE-41F6-AC85-0AD126E9C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1" name="Picture 22">
                <a:extLst>
                  <a:ext uri="{FF2B5EF4-FFF2-40B4-BE49-F238E27FC236}">
                    <a16:creationId xmlns:a16="http://schemas.microsoft.com/office/drawing/2014/main" id="{8EA3392F-A971-4111-95C3-2098F07E0B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2" name="Picture 23">
                <a:extLst>
                  <a:ext uri="{FF2B5EF4-FFF2-40B4-BE49-F238E27FC236}">
                    <a16:creationId xmlns:a16="http://schemas.microsoft.com/office/drawing/2014/main" id="{7EB6A4D5-7B93-479B-8887-8E2A85D37B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2" name="Group 56">
              <a:extLst>
                <a:ext uri="{FF2B5EF4-FFF2-40B4-BE49-F238E27FC236}">
                  <a16:creationId xmlns:a16="http://schemas.microsoft.com/office/drawing/2014/main" id="{5E24E854-E347-4E59-A967-BE143C6DAF06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83" name="Picture 14">
                <a:extLst>
                  <a:ext uri="{FF2B5EF4-FFF2-40B4-BE49-F238E27FC236}">
                    <a16:creationId xmlns:a16="http://schemas.microsoft.com/office/drawing/2014/main" id="{E393389F-FA00-4D81-9DBB-950A81F98C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" name="Picture 15">
                <a:extLst>
                  <a:ext uri="{FF2B5EF4-FFF2-40B4-BE49-F238E27FC236}">
                    <a16:creationId xmlns:a16="http://schemas.microsoft.com/office/drawing/2014/main" id="{28C8AF68-2E00-4125-A7FB-79DB3373EA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" name="Picture 16">
                <a:extLst>
                  <a:ext uri="{FF2B5EF4-FFF2-40B4-BE49-F238E27FC236}">
                    <a16:creationId xmlns:a16="http://schemas.microsoft.com/office/drawing/2014/main" id="{3CE1456A-055D-4433-92A5-8ECAD93A74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" name="Picture 17">
                <a:extLst>
                  <a:ext uri="{FF2B5EF4-FFF2-40B4-BE49-F238E27FC236}">
                    <a16:creationId xmlns:a16="http://schemas.microsoft.com/office/drawing/2014/main" id="{AA656685-7B27-4D10-A00F-9B3F10AC74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7" name="Picture 18">
                <a:extLst>
                  <a:ext uri="{FF2B5EF4-FFF2-40B4-BE49-F238E27FC236}">
                    <a16:creationId xmlns:a16="http://schemas.microsoft.com/office/drawing/2014/main" id="{6BCB2E89-F159-4A85-B6DA-4955A8BB6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" name="Picture 19">
                <a:extLst>
                  <a:ext uri="{FF2B5EF4-FFF2-40B4-BE49-F238E27FC236}">
                    <a16:creationId xmlns:a16="http://schemas.microsoft.com/office/drawing/2014/main" id="{2A35B0C9-82CB-4491-BCC4-47A18CFE8A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" name="Picture 20">
                <a:extLst>
                  <a:ext uri="{FF2B5EF4-FFF2-40B4-BE49-F238E27FC236}">
                    <a16:creationId xmlns:a16="http://schemas.microsoft.com/office/drawing/2014/main" id="{EA4DDC96-D1A0-4F5B-B488-C2F047D044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" name="Picture 21">
                <a:extLst>
                  <a:ext uri="{FF2B5EF4-FFF2-40B4-BE49-F238E27FC236}">
                    <a16:creationId xmlns:a16="http://schemas.microsoft.com/office/drawing/2014/main" id="{01D4E27E-F26B-4C77-9B08-B779F96693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1" name="Picture 22">
                <a:extLst>
                  <a:ext uri="{FF2B5EF4-FFF2-40B4-BE49-F238E27FC236}">
                    <a16:creationId xmlns:a16="http://schemas.microsoft.com/office/drawing/2014/main" id="{05F88DC1-192B-4FA9-B685-9AC518FD6D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2" name="Picture 23">
                <a:extLst>
                  <a:ext uri="{FF2B5EF4-FFF2-40B4-BE49-F238E27FC236}">
                    <a16:creationId xmlns:a16="http://schemas.microsoft.com/office/drawing/2014/main" id="{675598D9-E234-441E-8BFB-95E9BDBE53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3" name="Group 56">
              <a:extLst>
                <a:ext uri="{FF2B5EF4-FFF2-40B4-BE49-F238E27FC236}">
                  <a16:creationId xmlns:a16="http://schemas.microsoft.com/office/drawing/2014/main" id="{C8E36E66-EC53-4E0E-905A-2ACCF2D54FAD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73" name="Picture 14">
                <a:extLst>
                  <a:ext uri="{FF2B5EF4-FFF2-40B4-BE49-F238E27FC236}">
                    <a16:creationId xmlns:a16="http://schemas.microsoft.com/office/drawing/2014/main" id="{23B6DF19-0681-42B4-97AB-CE8AC4E4A7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" name="Picture 15">
                <a:extLst>
                  <a:ext uri="{FF2B5EF4-FFF2-40B4-BE49-F238E27FC236}">
                    <a16:creationId xmlns:a16="http://schemas.microsoft.com/office/drawing/2014/main" id="{B4D9638E-2C0E-4149-B7DF-779211962E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" name="Picture 16">
                <a:extLst>
                  <a:ext uri="{FF2B5EF4-FFF2-40B4-BE49-F238E27FC236}">
                    <a16:creationId xmlns:a16="http://schemas.microsoft.com/office/drawing/2014/main" id="{DC8FA153-D3C9-4F51-94F5-9176C65E32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" name="Picture 17">
                <a:extLst>
                  <a:ext uri="{FF2B5EF4-FFF2-40B4-BE49-F238E27FC236}">
                    <a16:creationId xmlns:a16="http://schemas.microsoft.com/office/drawing/2014/main" id="{F5A71968-B0E7-4DE3-8468-F9CB1E82C0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7" name="Picture 18">
                <a:extLst>
                  <a:ext uri="{FF2B5EF4-FFF2-40B4-BE49-F238E27FC236}">
                    <a16:creationId xmlns:a16="http://schemas.microsoft.com/office/drawing/2014/main" id="{A7FD0714-81A4-4A27-8FD5-E434FC55EC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" name="Picture 19">
                <a:extLst>
                  <a:ext uri="{FF2B5EF4-FFF2-40B4-BE49-F238E27FC236}">
                    <a16:creationId xmlns:a16="http://schemas.microsoft.com/office/drawing/2014/main" id="{0DA8435E-2B8F-41D4-BFE7-A7BC03BAE0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9" name="Picture 20">
                <a:extLst>
                  <a:ext uri="{FF2B5EF4-FFF2-40B4-BE49-F238E27FC236}">
                    <a16:creationId xmlns:a16="http://schemas.microsoft.com/office/drawing/2014/main" id="{BC60A2A9-3268-468C-95DB-CC2A698B5E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0" name="Picture 21">
                <a:extLst>
                  <a:ext uri="{FF2B5EF4-FFF2-40B4-BE49-F238E27FC236}">
                    <a16:creationId xmlns:a16="http://schemas.microsoft.com/office/drawing/2014/main" id="{A2AA7DE7-BDF7-4E9A-8B8D-D758B06501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" name="Picture 22">
                <a:extLst>
                  <a:ext uri="{FF2B5EF4-FFF2-40B4-BE49-F238E27FC236}">
                    <a16:creationId xmlns:a16="http://schemas.microsoft.com/office/drawing/2014/main" id="{5D9864B8-8AEC-4265-8CD8-13D75B4E92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" name="Picture 23">
                <a:extLst>
                  <a:ext uri="{FF2B5EF4-FFF2-40B4-BE49-F238E27FC236}">
                    <a16:creationId xmlns:a16="http://schemas.microsoft.com/office/drawing/2014/main" id="{4BD95F5F-75E8-4865-8366-83998238A2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4" name="Group 56">
              <a:extLst>
                <a:ext uri="{FF2B5EF4-FFF2-40B4-BE49-F238E27FC236}">
                  <a16:creationId xmlns:a16="http://schemas.microsoft.com/office/drawing/2014/main" id="{A6EE738E-BC60-45DB-9E83-B90427AA82BB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63" name="Picture 14">
                <a:extLst>
                  <a:ext uri="{FF2B5EF4-FFF2-40B4-BE49-F238E27FC236}">
                    <a16:creationId xmlns:a16="http://schemas.microsoft.com/office/drawing/2014/main" id="{A99FE3A0-517B-4B26-9DA4-D6B1E54E47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" name="Picture 15">
                <a:extLst>
                  <a:ext uri="{FF2B5EF4-FFF2-40B4-BE49-F238E27FC236}">
                    <a16:creationId xmlns:a16="http://schemas.microsoft.com/office/drawing/2014/main" id="{7F439F12-52CA-4759-9BAD-B17E3711B6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" name="Picture 16">
                <a:extLst>
                  <a:ext uri="{FF2B5EF4-FFF2-40B4-BE49-F238E27FC236}">
                    <a16:creationId xmlns:a16="http://schemas.microsoft.com/office/drawing/2014/main" id="{523CC41C-CBA6-4D6B-81E0-E264917043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" name="Picture 17">
                <a:extLst>
                  <a:ext uri="{FF2B5EF4-FFF2-40B4-BE49-F238E27FC236}">
                    <a16:creationId xmlns:a16="http://schemas.microsoft.com/office/drawing/2014/main" id="{13F6DC3D-0BBE-4493-ACF5-150F203C92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7" name="Picture 18">
                <a:extLst>
                  <a:ext uri="{FF2B5EF4-FFF2-40B4-BE49-F238E27FC236}">
                    <a16:creationId xmlns:a16="http://schemas.microsoft.com/office/drawing/2014/main" id="{C316AFF4-BBA2-47A6-96C0-5EDFCEE65D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8" name="Picture 19">
                <a:extLst>
                  <a:ext uri="{FF2B5EF4-FFF2-40B4-BE49-F238E27FC236}">
                    <a16:creationId xmlns:a16="http://schemas.microsoft.com/office/drawing/2014/main" id="{8E9D57FB-6EDE-463C-B3D0-1B985F6C00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9" name="Picture 20">
                <a:extLst>
                  <a:ext uri="{FF2B5EF4-FFF2-40B4-BE49-F238E27FC236}">
                    <a16:creationId xmlns:a16="http://schemas.microsoft.com/office/drawing/2014/main" id="{93824CE5-9D15-4679-B8BB-51A60E537B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0" name="Picture 21">
                <a:extLst>
                  <a:ext uri="{FF2B5EF4-FFF2-40B4-BE49-F238E27FC236}">
                    <a16:creationId xmlns:a16="http://schemas.microsoft.com/office/drawing/2014/main" id="{2D63F9A6-0195-47E4-87AF-EB24905F5D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" name="Picture 22">
                <a:extLst>
                  <a:ext uri="{FF2B5EF4-FFF2-40B4-BE49-F238E27FC236}">
                    <a16:creationId xmlns:a16="http://schemas.microsoft.com/office/drawing/2014/main" id="{53B29C8C-11DA-485D-AC11-AA9EC66ADD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" name="Picture 23">
                <a:extLst>
                  <a:ext uri="{FF2B5EF4-FFF2-40B4-BE49-F238E27FC236}">
                    <a16:creationId xmlns:a16="http://schemas.microsoft.com/office/drawing/2014/main" id="{C634F9BC-D131-4A13-81FB-BFA9D2CCB7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5" name="Group 56">
              <a:extLst>
                <a:ext uri="{FF2B5EF4-FFF2-40B4-BE49-F238E27FC236}">
                  <a16:creationId xmlns:a16="http://schemas.microsoft.com/office/drawing/2014/main" id="{982B5410-984F-4698-8E58-FF4608B86007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53" name="Picture 14">
                <a:extLst>
                  <a:ext uri="{FF2B5EF4-FFF2-40B4-BE49-F238E27FC236}">
                    <a16:creationId xmlns:a16="http://schemas.microsoft.com/office/drawing/2014/main" id="{96F17C8B-2866-4F79-AE80-BDA0837481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" name="Picture 15">
                <a:extLst>
                  <a:ext uri="{FF2B5EF4-FFF2-40B4-BE49-F238E27FC236}">
                    <a16:creationId xmlns:a16="http://schemas.microsoft.com/office/drawing/2014/main" id="{9C851AC1-4FF4-4931-A027-60CB88DECA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" name="Picture 16">
                <a:extLst>
                  <a:ext uri="{FF2B5EF4-FFF2-40B4-BE49-F238E27FC236}">
                    <a16:creationId xmlns:a16="http://schemas.microsoft.com/office/drawing/2014/main" id="{0586A640-E90E-4D8E-A54C-B0A0BDADBC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" name="Picture 17">
                <a:extLst>
                  <a:ext uri="{FF2B5EF4-FFF2-40B4-BE49-F238E27FC236}">
                    <a16:creationId xmlns:a16="http://schemas.microsoft.com/office/drawing/2014/main" id="{F9FC736C-D063-45B7-90C7-D651F222F6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7" name="Picture 18">
                <a:extLst>
                  <a:ext uri="{FF2B5EF4-FFF2-40B4-BE49-F238E27FC236}">
                    <a16:creationId xmlns:a16="http://schemas.microsoft.com/office/drawing/2014/main" id="{CF1C5779-39D8-4D2C-A562-1D0CC66DBC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8" name="Picture 19">
                <a:extLst>
                  <a:ext uri="{FF2B5EF4-FFF2-40B4-BE49-F238E27FC236}">
                    <a16:creationId xmlns:a16="http://schemas.microsoft.com/office/drawing/2014/main" id="{1C914E8C-6994-46DE-B4A3-2AC44946F2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" name="Picture 20">
                <a:extLst>
                  <a:ext uri="{FF2B5EF4-FFF2-40B4-BE49-F238E27FC236}">
                    <a16:creationId xmlns:a16="http://schemas.microsoft.com/office/drawing/2014/main" id="{6CF6B724-07ED-4434-89D8-74FAD91A31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" name="Picture 21">
                <a:extLst>
                  <a:ext uri="{FF2B5EF4-FFF2-40B4-BE49-F238E27FC236}">
                    <a16:creationId xmlns:a16="http://schemas.microsoft.com/office/drawing/2014/main" id="{A0CF7F0E-28CF-4EEA-AA81-86C51184BE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" name="Picture 22">
                <a:extLst>
                  <a:ext uri="{FF2B5EF4-FFF2-40B4-BE49-F238E27FC236}">
                    <a16:creationId xmlns:a16="http://schemas.microsoft.com/office/drawing/2014/main" id="{0BC7F8BE-8C64-4371-AF0E-0DA36A50C3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" name="Picture 23">
                <a:extLst>
                  <a:ext uri="{FF2B5EF4-FFF2-40B4-BE49-F238E27FC236}">
                    <a16:creationId xmlns:a16="http://schemas.microsoft.com/office/drawing/2014/main" id="{98309DDA-AC9D-4CA6-98AF-9B48290C07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6" name="Group 56">
              <a:extLst>
                <a:ext uri="{FF2B5EF4-FFF2-40B4-BE49-F238E27FC236}">
                  <a16:creationId xmlns:a16="http://schemas.microsoft.com/office/drawing/2014/main" id="{6386BDA2-F00F-4C7E-A52E-A3FAFA1788A1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43" name="Picture 14">
                <a:extLst>
                  <a:ext uri="{FF2B5EF4-FFF2-40B4-BE49-F238E27FC236}">
                    <a16:creationId xmlns:a16="http://schemas.microsoft.com/office/drawing/2014/main" id="{AC59C29F-AA4B-4E2F-98CB-D06F33135B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" name="Picture 15">
                <a:extLst>
                  <a:ext uri="{FF2B5EF4-FFF2-40B4-BE49-F238E27FC236}">
                    <a16:creationId xmlns:a16="http://schemas.microsoft.com/office/drawing/2014/main" id="{BB886B5D-4BAB-4B4F-9085-09B86EFEE8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" name="Picture 16">
                <a:extLst>
                  <a:ext uri="{FF2B5EF4-FFF2-40B4-BE49-F238E27FC236}">
                    <a16:creationId xmlns:a16="http://schemas.microsoft.com/office/drawing/2014/main" id="{F141CB4B-04FE-4802-8FFC-2B89366FAE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6" name="Picture 17">
                <a:extLst>
                  <a:ext uri="{FF2B5EF4-FFF2-40B4-BE49-F238E27FC236}">
                    <a16:creationId xmlns:a16="http://schemas.microsoft.com/office/drawing/2014/main" id="{327AF885-622B-4264-9C38-20B7E95503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7" name="Picture 18">
                <a:extLst>
                  <a:ext uri="{FF2B5EF4-FFF2-40B4-BE49-F238E27FC236}">
                    <a16:creationId xmlns:a16="http://schemas.microsoft.com/office/drawing/2014/main" id="{F1CE7EC4-C30E-4E13-9066-EC9E4360C1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" name="Picture 19">
                <a:extLst>
                  <a:ext uri="{FF2B5EF4-FFF2-40B4-BE49-F238E27FC236}">
                    <a16:creationId xmlns:a16="http://schemas.microsoft.com/office/drawing/2014/main" id="{BB2DA881-7CC2-4D65-A0DA-1CC72EDC34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" name="Picture 20">
                <a:extLst>
                  <a:ext uri="{FF2B5EF4-FFF2-40B4-BE49-F238E27FC236}">
                    <a16:creationId xmlns:a16="http://schemas.microsoft.com/office/drawing/2014/main" id="{3AC92185-DD5D-45D4-9C75-FF33E1BB28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0" name="Picture 21">
                <a:extLst>
                  <a:ext uri="{FF2B5EF4-FFF2-40B4-BE49-F238E27FC236}">
                    <a16:creationId xmlns:a16="http://schemas.microsoft.com/office/drawing/2014/main" id="{4319D55C-CED0-4C74-86B8-7C64F5FF6C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" name="Picture 22">
                <a:extLst>
                  <a:ext uri="{FF2B5EF4-FFF2-40B4-BE49-F238E27FC236}">
                    <a16:creationId xmlns:a16="http://schemas.microsoft.com/office/drawing/2014/main" id="{3DA8C241-BA37-44B2-B5CC-FDFB92E14B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" name="Picture 23">
                <a:extLst>
                  <a:ext uri="{FF2B5EF4-FFF2-40B4-BE49-F238E27FC236}">
                    <a16:creationId xmlns:a16="http://schemas.microsoft.com/office/drawing/2014/main" id="{0B1AE995-F159-46F9-B4F7-2EE7A82767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7" name="Group 56">
              <a:extLst>
                <a:ext uri="{FF2B5EF4-FFF2-40B4-BE49-F238E27FC236}">
                  <a16:creationId xmlns:a16="http://schemas.microsoft.com/office/drawing/2014/main" id="{6553A0A7-3F61-4219-A471-E1796714CE20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33" name="Picture 14">
                <a:extLst>
                  <a:ext uri="{FF2B5EF4-FFF2-40B4-BE49-F238E27FC236}">
                    <a16:creationId xmlns:a16="http://schemas.microsoft.com/office/drawing/2014/main" id="{2541158C-68A9-4A1F-9E8E-CBEBF61F16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4" name="Picture 15">
                <a:extLst>
                  <a:ext uri="{FF2B5EF4-FFF2-40B4-BE49-F238E27FC236}">
                    <a16:creationId xmlns:a16="http://schemas.microsoft.com/office/drawing/2014/main" id="{2A49463B-8A0A-46EA-ABBB-0127D72FFB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5" name="Picture 16">
                <a:extLst>
                  <a:ext uri="{FF2B5EF4-FFF2-40B4-BE49-F238E27FC236}">
                    <a16:creationId xmlns:a16="http://schemas.microsoft.com/office/drawing/2014/main" id="{BBBB873C-639B-464E-97B7-2FB60307DD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6" name="Picture 17">
                <a:extLst>
                  <a:ext uri="{FF2B5EF4-FFF2-40B4-BE49-F238E27FC236}">
                    <a16:creationId xmlns:a16="http://schemas.microsoft.com/office/drawing/2014/main" id="{7658BA57-F4B9-4B8B-9C2B-9C3760131C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7" name="Picture 18">
                <a:extLst>
                  <a:ext uri="{FF2B5EF4-FFF2-40B4-BE49-F238E27FC236}">
                    <a16:creationId xmlns:a16="http://schemas.microsoft.com/office/drawing/2014/main" id="{1D8B009A-CC0E-4745-ADF4-4745E87D23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" name="Picture 19">
                <a:extLst>
                  <a:ext uri="{FF2B5EF4-FFF2-40B4-BE49-F238E27FC236}">
                    <a16:creationId xmlns:a16="http://schemas.microsoft.com/office/drawing/2014/main" id="{31B29BFD-B7DC-4A25-A225-E63D4C7F5D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" name="Picture 20">
                <a:extLst>
                  <a:ext uri="{FF2B5EF4-FFF2-40B4-BE49-F238E27FC236}">
                    <a16:creationId xmlns:a16="http://schemas.microsoft.com/office/drawing/2014/main" id="{FDA65755-03B6-4CB2-8F6B-845B3B1D22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0" name="Picture 21">
                <a:extLst>
                  <a:ext uri="{FF2B5EF4-FFF2-40B4-BE49-F238E27FC236}">
                    <a16:creationId xmlns:a16="http://schemas.microsoft.com/office/drawing/2014/main" id="{CFBD79C4-5843-4AA9-BB86-67354D0577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" name="Picture 22">
                <a:extLst>
                  <a:ext uri="{FF2B5EF4-FFF2-40B4-BE49-F238E27FC236}">
                    <a16:creationId xmlns:a16="http://schemas.microsoft.com/office/drawing/2014/main" id="{049FA6C2-279C-43DA-A3D1-002254E4CD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" name="Picture 23">
                <a:extLst>
                  <a:ext uri="{FF2B5EF4-FFF2-40B4-BE49-F238E27FC236}">
                    <a16:creationId xmlns:a16="http://schemas.microsoft.com/office/drawing/2014/main" id="{BD721762-2B42-46F0-BE03-104DB3E1C5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8" name="Group 56">
              <a:extLst>
                <a:ext uri="{FF2B5EF4-FFF2-40B4-BE49-F238E27FC236}">
                  <a16:creationId xmlns:a16="http://schemas.microsoft.com/office/drawing/2014/main" id="{F2371F26-BBAA-4F56-898E-698FB964AA1A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23" name="Picture 14">
                <a:extLst>
                  <a:ext uri="{FF2B5EF4-FFF2-40B4-BE49-F238E27FC236}">
                    <a16:creationId xmlns:a16="http://schemas.microsoft.com/office/drawing/2014/main" id="{C598D5F2-E4D2-4813-A701-994E67FC09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" name="Picture 15">
                <a:extLst>
                  <a:ext uri="{FF2B5EF4-FFF2-40B4-BE49-F238E27FC236}">
                    <a16:creationId xmlns:a16="http://schemas.microsoft.com/office/drawing/2014/main" id="{07246298-DEBC-4C18-81F2-78B34E458B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" name="Picture 16">
                <a:extLst>
                  <a:ext uri="{FF2B5EF4-FFF2-40B4-BE49-F238E27FC236}">
                    <a16:creationId xmlns:a16="http://schemas.microsoft.com/office/drawing/2014/main" id="{F4EB8303-9953-40A9-AD8B-58E6D23751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" name="Picture 17">
                <a:extLst>
                  <a:ext uri="{FF2B5EF4-FFF2-40B4-BE49-F238E27FC236}">
                    <a16:creationId xmlns:a16="http://schemas.microsoft.com/office/drawing/2014/main" id="{951D2E59-4EF5-4A89-87EE-0824498D73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" name="Picture 18">
                <a:extLst>
                  <a:ext uri="{FF2B5EF4-FFF2-40B4-BE49-F238E27FC236}">
                    <a16:creationId xmlns:a16="http://schemas.microsoft.com/office/drawing/2014/main" id="{A85161E0-2AB1-428C-81A7-63D34DD119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" name="Picture 19">
                <a:extLst>
                  <a:ext uri="{FF2B5EF4-FFF2-40B4-BE49-F238E27FC236}">
                    <a16:creationId xmlns:a16="http://schemas.microsoft.com/office/drawing/2014/main" id="{5B12024A-7A20-48AF-BC8F-A4AF7B6239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" name="Picture 20">
                <a:extLst>
                  <a:ext uri="{FF2B5EF4-FFF2-40B4-BE49-F238E27FC236}">
                    <a16:creationId xmlns:a16="http://schemas.microsoft.com/office/drawing/2014/main" id="{34BEF294-63EF-4847-BD33-EB58993F99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0" name="Picture 21">
                <a:extLst>
                  <a:ext uri="{FF2B5EF4-FFF2-40B4-BE49-F238E27FC236}">
                    <a16:creationId xmlns:a16="http://schemas.microsoft.com/office/drawing/2014/main" id="{73FAA0DE-BD78-4F39-A765-139B7F649D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1" name="Picture 22">
                <a:extLst>
                  <a:ext uri="{FF2B5EF4-FFF2-40B4-BE49-F238E27FC236}">
                    <a16:creationId xmlns:a16="http://schemas.microsoft.com/office/drawing/2014/main" id="{36032A22-CCD6-446B-A582-B95CE5DBB9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2" name="Picture 23">
                <a:extLst>
                  <a:ext uri="{FF2B5EF4-FFF2-40B4-BE49-F238E27FC236}">
                    <a16:creationId xmlns:a16="http://schemas.microsoft.com/office/drawing/2014/main" id="{DA667C40-BC2F-4A21-B902-F39ECDC4CD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9" name="Group 56">
              <a:extLst>
                <a:ext uri="{FF2B5EF4-FFF2-40B4-BE49-F238E27FC236}">
                  <a16:creationId xmlns:a16="http://schemas.microsoft.com/office/drawing/2014/main" id="{C5DDB388-E8D2-4262-8CC1-4229299C484B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13" name="Picture 14">
                <a:extLst>
                  <a:ext uri="{FF2B5EF4-FFF2-40B4-BE49-F238E27FC236}">
                    <a16:creationId xmlns:a16="http://schemas.microsoft.com/office/drawing/2014/main" id="{89B3EA45-224D-41F0-BB4D-A2635DA98F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" name="Picture 15">
                <a:extLst>
                  <a:ext uri="{FF2B5EF4-FFF2-40B4-BE49-F238E27FC236}">
                    <a16:creationId xmlns:a16="http://schemas.microsoft.com/office/drawing/2014/main" id="{F6FE98D3-48A6-4AA2-A9D2-6F33067D62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" name="Picture 16">
                <a:extLst>
                  <a:ext uri="{FF2B5EF4-FFF2-40B4-BE49-F238E27FC236}">
                    <a16:creationId xmlns:a16="http://schemas.microsoft.com/office/drawing/2014/main" id="{F5B9331C-4710-45FA-B936-1F1D33043A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" name="Picture 17">
                <a:extLst>
                  <a:ext uri="{FF2B5EF4-FFF2-40B4-BE49-F238E27FC236}">
                    <a16:creationId xmlns:a16="http://schemas.microsoft.com/office/drawing/2014/main" id="{0A3CF70D-859B-49DE-9419-8412803E26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" name="Picture 18">
                <a:extLst>
                  <a:ext uri="{FF2B5EF4-FFF2-40B4-BE49-F238E27FC236}">
                    <a16:creationId xmlns:a16="http://schemas.microsoft.com/office/drawing/2014/main" id="{208687B1-E4B3-401E-BA6D-FB252B85EB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" name="Picture 19">
                <a:extLst>
                  <a:ext uri="{FF2B5EF4-FFF2-40B4-BE49-F238E27FC236}">
                    <a16:creationId xmlns:a16="http://schemas.microsoft.com/office/drawing/2014/main" id="{002E52AE-D95A-41D8-B491-DEA6153F1D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" name="Picture 20">
                <a:extLst>
                  <a:ext uri="{FF2B5EF4-FFF2-40B4-BE49-F238E27FC236}">
                    <a16:creationId xmlns:a16="http://schemas.microsoft.com/office/drawing/2014/main" id="{8CB57E56-25F4-4D3B-AF84-7C27AE2329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" name="Picture 21">
                <a:extLst>
                  <a:ext uri="{FF2B5EF4-FFF2-40B4-BE49-F238E27FC236}">
                    <a16:creationId xmlns:a16="http://schemas.microsoft.com/office/drawing/2014/main" id="{30268724-409B-4D04-9E5F-884103A8D4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" name="Picture 22">
                <a:extLst>
                  <a:ext uri="{FF2B5EF4-FFF2-40B4-BE49-F238E27FC236}">
                    <a16:creationId xmlns:a16="http://schemas.microsoft.com/office/drawing/2014/main" id="{DCA0F087-8690-4208-98F9-8F5EB0694F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" name="Picture 23">
                <a:extLst>
                  <a:ext uri="{FF2B5EF4-FFF2-40B4-BE49-F238E27FC236}">
                    <a16:creationId xmlns:a16="http://schemas.microsoft.com/office/drawing/2014/main" id="{F5D324EA-86C7-4CB5-ACE0-C19DB32FD2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0" name="Group 56">
              <a:extLst>
                <a:ext uri="{FF2B5EF4-FFF2-40B4-BE49-F238E27FC236}">
                  <a16:creationId xmlns:a16="http://schemas.microsoft.com/office/drawing/2014/main" id="{D28B9B29-C0E5-45A8-8929-7B4F9CD1F527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101" name="Picture 14">
                <a:extLst>
                  <a:ext uri="{FF2B5EF4-FFF2-40B4-BE49-F238E27FC236}">
                    <a16:creationId xmlns:a16="http://schemas.microsoft.com/office/drawing/2014/main" id="{888B84C0-1A71-4BB9-B34F-D5B59046FB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" name="Picture 15">
                <a:extLst>
                  <a:ext uri="{FF2B5EF4-FFF2-40B4-BE49-F238E27FC236}">
                    <a16:creationId xmlns:a16="http://schemas.microsoft.com/office/drawing/2014/main" id="{B4E52677-A949-4D3D-A636-79D196E110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" name="Picture 16">
                <a:extLst>
                  <a:ext uri="{FF2B5EF4-FFF2-40B4-BE49-F238E27FC236}">
                    <a16:creationId xmlns:a16="http://schemas.microsoft.com/office/drawing/2014/main" id="{4D7D6E6C-13D6-47F6-98B4-80292DFD05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" name="Picture 17">
                <a:extLst>
                  <a:ext uri="{FF2B5EF4-FFF2-40B4-BE49-F238E27FC236}">
                    <a16:creationId xmlns:a16="http://schemas.microsoft.com/office/drawing/2014/main" id="{1774AAD0-FBBD-41AF-A1E7-5C390FEAAE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" name="Picture 18">
                <a:extLst>
                  <a:ext uri="{FF2B5EF4-FFF2-40B4-BE49-F238E27FC236}">
                    <a16:creationId xmlns:a16="http://schemas.microsoft.com/office/drawing/2014/main" id="{316065DC-8E48-441E-80B9-EFEBEB3CCE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" name="Picture 19">
                <a:extLst>
                  <a:ext uri="{FF2B5EF4-FFF2-40B4-BE49-F238E27FC236}">
                    <a16:creationId xmlns:a16="http://schemas.microsoft.com/office/drawing/2014/main" id="{FEDFE331-D1DC-428B-B262-F603BF08B2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" name="Picture 20">
                <a:extLst>
                  <a:ext uri="{FF2B5EF4-FFF2-40B4-BE49-F238E27FC236}">
                    <a16:creationId xmlns:a16="http://schemas.microsoft.com/office/drawing/2014/main" id="{814BE72F-4D49-459C-9E8C-BD2B76E941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" name="Picture 21">
                <a:extLst>
                  <a:ext uri="{FF2B5EF4-FFF2-40B4-BE49-F238E27FC236}">
                    <a16:creationId xmlns:a16="http://schemas.microsoft.com/office/drawing/2014/main" id="{CD2BC013-0472-4689-AA02-0E90694414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" name="Picture 22">
                <a:extLst>
                  <a:ext uri="{FF2B5EF4-FFF2-40B4-BE49-F238E27FC236}">
                    <a16:creationId xmlns:a16="http://schemas.microsoft.com/office/drawing/2014/main" id="{E7C57791-7671-4CC1-879A-2F8FCEFC7E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" name="Picture 23">
                <a:extLst>
                  <a:ext uri="{FF2B5EF4-FFF2-40B4-BE49-F238E27FC236}">
                    <a16:creationId xmlns:a16="http://schemas.microsoft.com/office/drawing/2014/main" id="{7C812CBA-2791-49E0-A67F-324897046A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6FA0A6DB-5934-41AE-82A7-E6034F111979}"/>
              </a:ext>
            </a:extLst>
          </p:cNvPr>
          <p:cNvGrpSpPr/>
          <p:nvPr/>
        </p:nvGrpSpPr>
        <p:grpSpPr>
          <a:xfrm>
            <a:off x="2364531" y="3310468"/>
            <a:ext cx="1539560" cy="1515856"/>
            <a:chOff x="4975891" y="1527626"/>
            <a:chExt cx="1539560" cy="1515856"/>
          </a:xfrm>
        </p:grpSpPr>
        <p:grpSp>
          <p:nvGrpSpPr>
            <p:cNvPr id="204" name="Group 56">
              <a:extLst>
                <a:ext uri="{FF2B5EF4-FFF2-40B4-BE49-F238E27FC236}">
                  <a16:creationId xmlns:a16="http://schemas.microsoft.com/office/drawing/2014/main" id="{1F10D322-33E5-4F84-8EFE-5FA21F9F3C25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304" name="Picture 14">
                <a:extLst>
                  <a:ext uri="{FF2B5EF4-FFF2-40B4-BE49-F238E27FC236}">
                    <a16:creationId xmlns:a16="http://schemas.microsoft.com/office/drawing/2014/main" id="{54D75E99-1186-42ED-8C2B-8F9D036B63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5" name="Picture 15">
                <a:extLst>
                  <a:ext uri="{FF2B5EF4-FFF2-40B4-BE49-F238E27FC236}">
                    <a16:creationId xmlns:a16="http://schemas.microsoft.com/office/drawing/2014/main" id="{8968F54B-F4E6-4EC2-88ED-2F10E463CB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6" name="Picture 16">
                <a:extLst>
                  <a:ext uri="{FF2B5EF4-FFF2-40B4-BE49-F238E27FC236}">
                    <a16:creationId xmlns:a16="http://schemas.microsoft.com/office/drawing/2014/main" id="{36607867-ADD5-4EAA-9995-069455CFBD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" name="Picture 17">
                <a:extLst>
                  <a:ext uri="{FF2B5EF4-FFF2-40B4-BE49-F238E27FC236}">
                    <a16:creationId xmlns:a16="http://schemas.microsoft.com/office/drawing/2014/main" id="{0AF2694A-3A10-46D6-B75E-647D187756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8" name="Picture 18">
                <a:extLst>
                  <a:ext uri="{FF2B5EF4-FFF2-40B4-BE49-F238E27FC236}">
                    <a16:creationId xmlns:a16="http://schemas.microsoft.com/office/drawing/2014/main" id="{55D43073-5F67-4D3F-B55D-8D1D330BFB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9" name="Picture 19">
                <a:extLst>
                  <a:ext uri="{FF2B5EF4-FFF2-40B4-BE49-F238E27FC236}">
                    <a16:creationId xmlns:a16="http://schemas.microsoft.com/office/drawing/2014/main" id="{D6A2F99A-7FA2-4609-9384-4F2A775B49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0" name="Picture 20">
                <a:extLst>
                  <a:ext uri="{FF2B5EF4-FFF2-40B4-BE49-F238E27FC236}">
                    <a16:creationId xmlns:a16="http://schemas.microsoft.com/office/drawing/2014/main" id="{226E0908-FBDE-45D7-B20A-509A951029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1" name="Picture 21">
                <a:extLst>
                  <a:ext uri="{FF2B5EF4-FFF2-40B4-BE49-F238E27FC236}">
                    <a16:creationId xmlns:a16="http://schemas.microsoft.com/office/drawing/2014/main" id="{0A2944F2-1DB2-4E34-987C-12A793B8FC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2" name="Picture 22">
                <a:extLst>
                  <a:ext uri="{FF2B5EF4-FFF2-40B4-BE49-F238E27FC236}">
                    <a16:creationId xmlns:a16="http://schemas.microsoft.com/office/drawing/2014/main" id="{CB4B678E-2B54-457E-AC13-2849CA11EC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3" name="Picture 23">
                <a:extLst>
                  <a:ext uri="{FF2B5EF4-FFF2-40B4-BE49-F238E27FC236}">
                    <a16:creationId xmlns:a16="http://schemas.microsoft.com/office/drawing/2014/main" id="{DF46FC81-4ACD-43FD-ADB9-08B9DCCE0F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5" name="Group 56">
              <a:extLst>
                <a:ext uri="{FF2B5EF4-FFF2-40B4-BE49-F238E27FC236}">
                  <a16:creationId xmlns:a16="http://schemas.microsoft.com/office/drawing/2014/main" id="{42B994B5-3E8B-4558-9EEB-AED2808D8AA3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294" name="Picture 14">
                <a:extLst>
                  <a:ext uri="{FF2B5EF4-FFF2-40B4-BE49-F238E27FC236}">
                    <a16:creationId xmlns:a16="http://schemas.microsoft.com/office/drawing/2014/main" id="{3401F8F9-7CF6-462C-A281-B912BE6C7B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5" name="Picture 15">
                <a:extLst>
                  <a:ext uri="{FF2B5EF4-FFF2-40B4-BE49-F238E27FC236}">
                    <a16:creationId xmlns:a16="http://schemas.microsoft.com/office/drawing/2014/main" id="{B146052B-595E-4572-B05C-18A721B674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6" name="Picture 16">
                <a:extLst>
                  <a:ext uri="{FF2B5EF4-FFF2-40B4-BE49-F238E27FC236}">
                    <a16:creationId xmlns:a16="http://schemas.microsoft.com/office/drawing/2014/main" id="{9D943927-9AB6-45DA-8CBC-F7649B4FA0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" name="Picture 17">
                <a:extLst>
                  <a:ext uri="{FF2B5EF4-FFF2-40B4-BE49-F238E27FC236}">
                    <a16:creationId xmlns:a16="http://schemas.microsoft.com/office/drawing/2014/main" id="{F42BD1EC-82BC-4371-9C74-8FA5D8AF3F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8" name="Picture 18">
                <a:extLst>
                  <a:ext uri="{FF2B5EF4-FFF2-40B4-BE49-F238E27FC236}">
                    <a16:creationId xmlns:a16="http://schemas.microsoft.com/office/drawing/2014/main" id="{F0C26B46-2C7B-40B3-B425-6ECB866F60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9" name="Picture 19">
                <a:extLst>
                  <a:ext uri="{FF2B5EF4-FFF2-40B4-BE49-F238E27FC236}">
                    <a16:creationId xmlns:a16="http://schemas.microsoft.com/office/drawing/2014/main" id="{22703998-0B33-4F97-96AD-21DF509A3E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0" name="Picture 20">
                <a:extLst>
                  <a:ext uri="{FF2B5EF4-FFF2-40B4-BE49-F238E27FC236}">
                    <a16:creationId xmlns:a16="http://schemas.microsoft.com/office/drawing/2014/main" id="{ABE9AB8B-CCAF-40F6-BB36-B72297361B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1" name="Picture 21">
                <a:extLst>
                  <a:ext uri="{FF2B5EF4-FFF2-40B4-BE49-F238E27FC236}">
                    <a16:creationId xmlns:a16="http://schemas.microsoft.com/office/drawing/2014/main" id="{DC42B457-CBA1-4696-B622-6F74AF4CBA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2" name="Picture 22">
                <a:extLst>
                  <a:ext uri="{FF2B5EF4-FFF2-40B4-BE49-F238E27FC236}">
                    <a16:creationId xmlns:a16="http://schemas.microsoft.com/office/drawing/2014/main" id="{207767C4-EEE0-4998-AF13-EE15FD6DCC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3" name="Picture 23">
                <a:extLst>
                  <a:ext uri="{FF2B5EF4-FFF2-40B4-BE49-F238E27FC236}">
                    <a16:creationId xmlns:a16="http://schemas.microsoft.com/office/drawing/2014/main" id="{506607BE-5A0E-4E0D-B5A8-71AB8AE941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6" name="Group 56">
              <a:extLst>
                <a:ext uri="{FF2B5EF4-FFF2-40B4-BE49-F238E27FC236}">
                  <a16:creationId xmlns:a16="http://schemas.microsoft.com/office/drawing/2014/main" id="{A58C2255-8865-40FB-861B-5371E45A1107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284" name="Picture 14">
                <a:extLst>
                  <a:ext uri="{FF2B5EF4-FFF2-40B4-BE49-F238E27FC236}">
                    <a16:creationId xmlns:a16="http://schemas.microsoft.com/office/drawing/2014/main" id="{3C2C2438-51A8-4813-8950-896364F559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5" name="Picture 15">
                <a:extLst>
                  <a:ext uri="{FF2B5EF4-FFF2-40B4-BE49-F238E27FC236}">
                    <a16:creationId xmlns:a16="http://schemas.microsoft.com/office/drawing/2014/main" id="{E284A8FA-C52C-44CD-8035-803BB2AE62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" name="Picture 16">
                <a:extLst>
                  <a:ext uri="{FF2B5EF4-FFF2-40B4-BE49-F238E27FC236}">
                    <a16:creationId xmlns:a16="http://schemas.microsoft.com/office/drawing/2014/main" id="{DA9BC646-7C1A-4BCE-95F3-263013903F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7" name="Picture 17">
                <a:extLst>
                  <a:ext uri="{FF2B5EF4-FFF2-40B4-BE49-F238E27FC236}">
                    <a16:creationId xmlns:a16="http://schemas.microsoft.com/office/drawing/2014/main" id="{25CA16ED-11E6-4E0B-84DB-98BFF572DB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8" name="Picture 18">
                <a:extLst>
                  <a:ext uri="{FF2B5EF4-FFF2-40B4-BE49-F238E27FC236}">
                    <a16:creationId xmlns:a16="http://schemas.microsoft.com/office/drawing/2014/main" id="{0F280A68-B11C-4BF4-B1C7-63D6E79E45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9" name="Picture 19">
                <a:extLst>
                  <a:ext uri="{FF2B5EF4-FFF2-40B4-BE49-F238E27FC236}">
                    <a16:creationId xmlns:a16="http://schemas.microsoft.com/office/drawing/2014/main" id="{35134D3A-F7D4-48EC-AAFE-CC72D62790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0" name="Picture 20">
                <a:extLst>
                  <a:ext uri="{FF2B5EF4-FFF2-40B4-BE49-F238E27FC236}">
                    <a16:creationId xmlns:a16="http://schemas.microsoft.com/office/drawing/2014/main" id="{7EFDF363-A4A3-465E-A3D1-90A99D6A31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1" name="Picture 21">
                <a:extLst>
                  <a:ext uri="{FF2B5EF4-FFF2-40B4-BE49-F238E27FC236}">
                    <a16:creationId xmlns:a16="http://schemas.microsoft.com/office/drawing/2014/main" id="{DEEDDAA7-CC53-416E-BC46-B2DCE49C72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2" name="Picture 22">
                <a:extLst>
                  <a:ext uri="{FF2B5EF4-FFF2-40B4-BE49-F238E27FC236}">
                    <a16:creationId xmlns:a16="http://schemas.microsoft.com/office/drawing/2014/main" id="{FCC26F32-9311-46E0-8335-8A3A6CBD7E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3" name="Picture 23">
                <a:extLst>
                  <a:ext uri="{FF2B5EF4-FFF2-40B4-BE49-F238E27FC236}">
                    <a16:creationId xmlns:a16="http://schemas.microsoft.com/office/drawing/2014/main" id="{9CADA651-D6AC-4D7C-A3F7-F671B822C1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7" name="Group 56">
              <a:extLst>
                <a:ext uri="{FF2B5EF4-FFF2-40B4-BE49-F238E27FC236}">
                  <a16:creationId xmlns:a16="http://schemas.microsoft.com/office/drawing/2014/main" id="{2C82BF72-225C-405C-9221-539872EE842F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274" name="Picture 14">
                <a:extLst>
                  <a:ext uri="{FF2B5EF4-FFF2-40B4-BE49-F238E27FC236}">
                    <a16:creationId xmlns:a16="http://schemas.microsoft.com/office/drawing/2014/main" id="{190EEFB9-8E2C-40C1-B3A6-A56E87EC93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5" name="Picture 15">
                <a:extLst>
                  <a:ext uri="{FF2B5EF4-FFF2-40B4-BE49-F238E27FC236}">
                    <a16:creationId xmlns:a16="http://schemas.microsoft.com/office/drawing/2014/main" id="{992BDC58-0F36-425E-A6B7-0834E98B26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" name="Picture 16">
                <a:extLst>
                  <a:ext uri="{FF2B5EF4-FFF2-40B4-BE49-F238E27FC236}">
                    <a16:creationId xmlns:a16="http://schemas.microsoft.com/office/drawing/2014/main" id="{22FAAC02-1789-404D-A608-9E55B27B71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7" name="Picture 17">
                <a:extLst>
                  <a:ext uri="{FF2B5EF4-FFF2-40B4-BE49-F238E27FC236}">
                    <a16:creationId xmlns:a16="http://schemas.microsoft.com/office/drawing/2014/main" id="{0E330A30-4B65-472A-A055-19AB51C5DA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8" name="Picture 18">
                <a:extLst>
                  <a:ext uri="{FF2B5EF4-FFF2-40B4-BE49-F238E27FC236}">
                    <a16:creationId xmlns:a16="http://schemas.microsoft.com/office/drawing/2014/main" id="{9DDAAE34-AD7B-4A25-A51E-372080EB47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9" name="Picture 19">
                <a:extLst>
                  <a:ext uri="{FF2B5EF4-FFF2-40B4-BE49-F238E27FC236}">
                    <a16:creationId xmlns:a16="http://schemas.microsoft.com/office/drawing/2014/main" id="{6D3D29D6-6BB9-4080-9E8D-9AB3D5B20A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0" name="Picture 20">
                <a:extLst>
                  <a:ext uri="{FF2B5EF4-FFF2-40B4-BE49-F238E27FC236}">
                    <a16:creationId xmlns:a16="http://schemas.microsoft.com/office/drawing/2014/main" id="{D0C4A370-C65B-4EC4-AB7C-D161E0EE44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1" name="Picture 21">
                <a:extLst>
                  <a:ext uri="{FF2B5EF4-FFF2-40B4-BE49-F238E27FC236}">
                    <a16:creationId xmlns:a16="http://schemas.microsoft.com/office/drawing/2014/main" id="{1A6E89A9-B8FE-4C22-8192-FAF9ED2E19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2" name="Picture 22">
                <a:extLst>
                  <a:ext uri="{FF2B5EF4-FFF2-40B4-BE49-F238E27FC236}">
                    <a16:creationId xmlns:a16="http://schemas.microsoft.com/office/drawing/2014/main" id="{DD186C21-5C32-45E3-8BEC-326D7D1560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3" name="Picture 23">
                <a:extLst>
                  <a:ext uri="{FF2B5EF4-FFF2-40B4-BE49-F238E27FC236}">
                    <a16:creationId xmlns:a16="http://schemas.microsoft.com/office/drawing/2014/main" id="{E23EE1E5-A577-4813-9245-329F49F54E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8" name="Group 56">
              <a:extLst>
                <a:ext uri="{FF2B5EF4-FFF2-40B4-BE49-F238E27FC236}">
                  <a16:creationId xmlns:a16="http://schemas.microsoft.com/office/drawing/2014/main" id="{5AFF287D-AA1E-46E7-823D-528522B8F675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264" name="Picture 14">
                <a:extLst>
                  <a:ext uri="{FF2B5EF4-FFF2-40B4-BE49-F238E27FC236}">
                    <a16:creationId xmlns:a16="http://schemas.microsoft.com/office/drawing/2014/main" id="{10EDFA4E-9217-4CBC-9E0E-D03E56614B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5" name="Picture 15">
                <a:extLst>
                  <a:ext uri="{FF2B5EF4-FFF2-40B4-BE49-F238E27FC236}">
                    <a16:creationId xmlns:a16="http://schemas.microsoft.com/office/drawing/2014/main" id="{57069236-DDFD-418C-96D5-8258DF7CD7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6" name="Picture 16">
                <a:extLst>
                  <a:ext uri="{FF2B5EF4-FFF2-40B4-BE49-F238E27FC236}">
                    <a16:creationId xmlns:a16="http://schemas.microsoft.com/office/drawing/2014/main" id="{4BFEC267-423B-498D-A9A2-415BF2D90C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7" name="Picture 17">
                <a:extLst>
                  <a:ext uri="{FF2B5EF4-FFF2-40B4-BE49-F238E27FC236}">
                    <a16:creationId xmlns:a16="http://schemas.microsoft.com/office/drawing/2014/main" id="{0E70541E-720B-43F8-9C2E-57C38E6209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8" name="Picture 18">
                <a:extLst>
                  <a:ext uri="{FF2B5EF4-FFF2-40B4-BE49-F238E27FC236}">
                    <a16:creationId xmlns:a16="http://schemas.microsoft.com/office/drawing/2014/main" id="{52932487-50F7-42A5-8478-D0626DF8C0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9" name="Picture 19">
                <a:extLst>
                  <a:ext uri="{FF2B5EF4-FFF2-40B4-BE49-F238E27FC236}">
                    <a16:creationId xmlns:a16="http://schemas.microsoft.com/office/drawing/2014/main" id="{802B271E-F15B-4416-9937-9EF8EC06BD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" name="Picture 20">
                <a:extLst>
                  <a:ext uri="{FF2B5EF4-FFF2-40B4-BE49-F238E27FC236}">
                    <a16:creationId xmlns:a16="http://schemas.microsoft.com/office/drawing/2014/main" id="{F10BCEC3-3106-43CD-A922-B378781C04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1" name="Picture 21">
                <a:extLst>
                  <a:ext uri="{FF2B5EF4-FFF2-40B4-BE49-F238E27FC236}">
                    <a16:creationId xmlns:a16="http://schemas.microsoft.com/office/drawing/2014/main" id="{956166F4-AAFC-4D35-9601-63DE0AEB09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2" name="Picture 22">
                <a:extLst>
                  <a:ext uri="{FF2B5EF4-FFF2-40B4-BE49-F238E27FC236}">
                    <a16:creationId xmlns:a16="http://schemas.microsoft.com/office/drawing/2014/main" id="{E2B9E163-595B-48FA-843B-A986B65FA5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3" name="Picture 23">
                <a:extLst>
                  <a:ext uri="{FF2B5EF4-FFF2-40B4-BE49-F238E27FC236}">
                    <a16:creationId xmlns:a16="http://schemas.microsoft.com/office/drawing/2014/main" id="{0E8383BF-A13E-4203-8A95-50059601FC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9" name="Group 56">
              <a:extLst>
                <a:ext uri="{FF2B5EF4-FFF2-40B4-BE49-F238E27FC236}">
                  <a16:creationId xmlns:a16="http://schemas.microsoft.com/office/drawing/2014/main" id="{EA652C24-42AE-46F5-80BD-245A2CD50389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254" name="Picture 14">
                <a:extLst>
                  <a:ext uri="{FF2B5EF4-FFF2-40B4-BE49-F238E27FC236}">
                    <a16:creationId xmlns:a16="http://schemas.microsoft.com/office/drawing/2014/main" id="{DC94D3D4-2DCA-41C6-9846-D348B33CBF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5" name="Picture 15">
                <a:extLst>
                  <a:ext uri="{FF2B5EF4-FFF2-40B4-BE49-F238E27FC236}">
                    <a16:creationId xmlns:a16="http://schemas.microsoft.com/office/drawing/2014/main" id="{27C71DBB-D7CD-4791-A239-B3E1112943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" name="Picture 16">
                <a:extLst>
                  <a:ext uri="{FF2B5EF4-FFF2-40B4-BE49-F238E27FC236}">
                    <a16:creationId xmlns:a16="http://schemas.microsoft.com/office/drawing/2014/main" id="{51388332-247A-4AA5-A806-FD9F9102B6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7" name="Picture 17">
                <a:extLst>
                  <a:ext uri="{FF2B5EF4-FFF2-40B4-BE49-F238E27FC236}">
                    <a16:creationId xmlns:a16="http://schemas.microsoft.com/office/drawing/2014/main" id="{637E5A39-3E06-4AAD-A0F9-8B6A6C1173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8" name="Picture 18">
                <a:extLst>
                  <a:ext uri="{FF2B5EF4-FFF2-40B4-BE49-F238E27FC236}">
                    <a16:creationId xmlns:a16="http://schemas.microsoft.com/office/drawing/2014/main" id="{241E43A8-0C32-4FCF-90AA-CEE81BD65A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9" name="Picture 19">
                <a:extLst>
                  <a:ext uri="{FF2B5EF4-FFF2-40B4-BE49-F238E27FC236}">
                    <a16:creationId xmlns:a16="http://schemas.microsoft.com/office/drawing/2014/main" id="{63239856-2803-4B30-B0AC-D24700AF3C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0" name="Picture 20">
                <a:extLst>
                  <a:ext uri="{FF2B5EF4-FFF2-40B4-BE49-F238E27FC236}">
                    <a16:creationId xmlns:a16="http://schemas.microsoft.com/office/drawing/2014/main" id="{7DC6F602-9D46-4E9D-ADD5-D071500778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1" name="Picture 21">
                <a:extLst>
                  <a:ext uri="{FF2B5EF4-FFF2-40B4-BE49-F238E27FC236}">
                    <a16:creationId xmlns:a16="http://schemas.microsoft.com/office/drawing/2014/main" id="{7015B504-1B5B-4A53-981C-5A706BEC50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2" name="Picture 22">
                <a:extLst>
                  <a:ext uri="{FF2B5EF4-FFF2-40B4-BE49-F238E27FC236}">
                    <a16:creationId xmlns:a16="http://schemas.microsoft.com/office/drawing/2014/main" id="{260BCFC7-17BA-404C-86C1-2D7744B568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3" name="Picture 23">
                <a:extLst>
                  <a:ext uri="{FF2B5EF4-FFF2-40B4-BE49-F238E27FC236}">
                    <a16:creationId xmlns:a16="http://schemas.microsoft.com/office/drawing/2014/main" id="{2FE894C6-EB1F-4C93-BF53-BB79625847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0" name="Group 56">
              <a:extLst>
                <a:ext uri="{FF2B5EF4-FFF2-40B4-BE49-F238E27FC236}">
                  <a16:creationId xmlns:a16="http://schemas.microsoft.com/office/drawing/2014/main" id="{04AC2A6E-8BEE-4947-9D48-34BE8F563813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244" name="Picture 14">
                <a:extLst>
                  <a:ext uri="{FF2B5EF4-FFF2-40B4-BE49-F238E27FC236}">
                    <a16:creationId xmlns:a16="http://schemas.microsoft.com/office/drawing/2014/main" id="{F40DF8EF-D899-4465-80B5-74657787A3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5" name="Picture 15">
                <a:extLst>
                  <a:ext uri="{FF2B5EF4-FFF2-40B4-BE49-F238E27FC236}">
                    <a16:creationId xmlns:a16="http://schemas.microsoft.com/office/drawing/2014/main" id="{BDD33D33-02F1-430B-88A0-A730387AA1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6" name="Picture 16">
                <a:extLst>
                  <a:ext uri="{FF2B5EF4-FFF2-40B4-BE49-F238E27FC236}">
                    <a16:creationId xmlns:a16="http://schemas.microsoft.com/office/drawing/2014/main" id="{4B272D3F-D26E-4D24-92A1-980E3DFFFE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7" name="Picture 17">
                <a:extLst>
                  <a:ext uri="{FF2B5EF4-FFF2-40B4-BE49-F238E27FC236}">
                    <a16:creationId xmlns:a16="http://schemas.microsoft.com/office/drawing/2014/main" id="{4281BE01-AA7E-4EA9-8EFA-0E46F400C0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8" name="Picture 18">
                <a:extLst>
                  <a:ext uri="{FF2B5EF4-FFF2-40B4-BE49-F238E27FC236}">
                    <a16:creationId xmlns:a16="http://schemas.microsoft.com/office/drawing/2014/main" id="{C8CDF138-5BF5-4E9B-9378-20F2FF68CE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9" name="Picture 19">
                <a:extLst>
                  <a:ext uri="{FF2B5EF4-FFF2-40B4-BE49-F238E27FC236}">
                    <a16:creationId xmlns:a16="http://schemas.microsoft.com/office/drawing/2014/main" id="{25CAA0E3-9BD7-4781-9522-60E59FEDC5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0" name="Picture 20">
                <a:extLst>
                  <a:ext uri="{FF2B5EF4-FFF2-40B4-BE49-F238E27FC236}">
                    <a16:creationId xmlns:a16="http://schemas.microsoft.com/office/drawing/2014/main" id="{454C4F1F-6520-45C5-ABB5-7AC905854B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1" name="Picture 21">
                <a:extLst>
                  <a:ext uri="{FF2B5EF4-FFF2-40B4-BE49-F238E27FC236}">
                    <a16:creationId xmlns:a16="http://schemas.microsoft.com/office/drawing/2014/main" id="{47C2B80E-1548-48FA-A62C-24549D339F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2" name="Picture 22">
                <a:extLst>
                  <a:ext uri="{FF2B5EF4-FFF2-40B4-BE49-F238E27FC236}">
                    <a16:creationId xmlns:a16="http://schemas.microsoft.com/office/drawing/2014/main" id="{62CAEFDD-F047-4B69-8F41-C8CB534829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3" name="Picture 23">
                <a:extLst>
                  <a:ext uri="{FF2B5EF4-FFF2-40B4-BE49-F238E27FC236}">
                    <a16:creationId xmlns:a16="http://schemas.microsoft.com/office/drawing/2014/main" id="{EFD09C84-FAAB-4B3F-BAB5-7632E99FC0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1" name="Group 56">
              <a:extLst>
                <a:ext uri="{FF2B5EF4-FFF2-40B4-BE49-F238E27FC236}">
                  <a16:creationId xmlns:a16="http://schemas.microsoft.com/office/drawing/2014/main" id="{6D0B4DBD-D188-4415-A4CD-6BAEE2879D72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234" name="Picture 14">
                <a:extLst>
                  <a:ext uri="{FF2B5EF4-FFF2-40B4-BE49-F238E27FC236}">
                    <a16:creationId xmlns:a16="http://schemas.microsoft.com/office/drawing/2014/main" id="{5E1B697C-9C63-4FD8-BEB4-46CE32DFBD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5" name="Picture 15">
                <a:extLst>
                  <a:ext uri="{FF2B5EF4-FFF2-40B4-BE49-F238E27FC236}">
                    <a16:creationId xmlns:a16="http://schemas.microsoft.com/office/drawing/2014/main" id="{53BE0760-B617-4BC9-B1C2-8345BBFEF0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6" name="Picture 16">
                <a:extLst>
                  <a:ext uri="{FF2B5EF4-FFF2-40B4-BE49-F238E27FC236}">
                    <a16:creationId xmlns:a16="http://schemas.microsoft.com/office/drawing/2014/main" id="{000CE630-509F-480F-A40C-6BEA684A65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7" name="Picture 17">
                <a:extLst>
                  <a:ext uri="{FF2B5EF4-FFF2-40B4-BE49-F238E27FC236}">
                    <a16:creationId xmlns:a16="http://schemas.microsoft.com/office/drawing/2014/main" id="{B6356343-CC20-44D2-8F69-5BA2562980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8" name="Picture 18">
                <a:extLst>
                  <a:ext uri="{FF2B5EF4-FFF2-40B4-BE49-F238E27FC236}">
                    <a16:creationId xmlns:a16="http://schemas.microsoft.com/office/drawing/2014/main" id="{2AB47137-9B1F-43FE-B842-C64D719664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9" name="Picture 19">
                <a:extLst>
                  <a:ext uri="{FF2B5EF4-FFF2-40B4-BE49-F238E27FC236}">
                    <a16:creationId xmlns:a16="http://schemas.microsoft.com/office/drawing/2014/main" id="{487F4097-11F5-467C-B5B9-6D0791407B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0" name="Picture 20">
                <a:extLst>
                  <a:ext uri="{FF2B5EF4-FFF2-40B4-BE49-F238E27FC236}">
                    <a16:creationId xmlns:a16="http://schemas.microsoft.com/office/drawing/2014/main" id="{43A80FF1-E86F-497C-93F5-2592BFA223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1" name="Picture 21">
                <a:extLst>
                  <a:ext uri="{FF2B5EF4-FFF2-40B4-BE49-F238E27FC236}">
                    <a16:creationId xmlns:a16="http://schemas.microsoft.com/office/drawing/2014/main" id="{98615A94-115C-4726-BC53-8508E19080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2" name="Picture 22">
                <a:extLst>
                  <a:ext uri="{FF2B5EF4-FFF2-40B4-BE49-F238E27FC236}">
                    <a16:creationId xmlns:a16="http://schemas.microsoft.com/office/drawing/2014/main" id="{2C1448E5-644B-4516-BAF0-D342DE1D0C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3" name="Picture 23">
                <a:extLst>
                  <a:ext uri="{FF2B5EF4-FFF2-40B4-BE49-F238E27FC236}">
                    <a16:creationId xmlns:a16="http://schemas.microsoft.com/office/drawing/2014/main" id="{308A62B9-27A1-4036-98B3-716C90C3AE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2" name="Group 56">
              <a:extLst>
                <a:ext uri="{FF2B5EF4-FFF2-40B4-BE49-F238E27FC236}">
                  <a16:creationId xmlns:a16="http://schemas.microsoft.com/office/drawing/2014/main" id="{1B817F11-4767-466B-98A5-0CED0F9737F8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224" name="Picture 14">
                <a:extLst>
                  <a:ext uri="{FF2B5EF4-FFF2-40B4-BE49-F238E27FC236}">
                    <a16:creationId xmlns:a16="http://schemas.microsoft.com/office/drawing/2014/main" id="{17B9DD9F-92E0-46D5-A504-CD4D15DDC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" name="Picture 15">
                <a:extLst>
                  <a:ext uri="{FF2B5EF4-FFF2-40B4-BE49-F238E27FC236}">
                    <a16:creationId xmlns:a16="http://schemas.microsoft.com/office/drawing/2014/main" id="{9F24A7FB-614E-46C0-8BF0-A4A28A9656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6" name="Picture 16">
                <a:extLst>
                  <a:ext uri="{FF2B5EF4-FFF2-40B4-BE49-F238E27FC236}">
                    <a16:creationId xmlns:a16="http://schemas.microsoft.com/office/drawing/2014/main" id="{1004DAA3-9896-4EC9-B514-778820CA69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7" name="Picture 17">
                <a:extLst>
                  <a:ext uri="{FF2B5EF4-FFF2-40B4-BE49-F238E27FC236}">
                    <a16:creationId xmlns:a16="http://schemas.microsoft.com/office/drawing/2014/main" id="{032EAB9B-A649-4C6E-9B7B-1E92FB8F7C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8" name="Picture 18">
                <a:extLst>
                  <a:ext uri="{FF2B5EF4-FFF2-40B4-BE49-F238E27FC236}">
                    <a16:creationId xmlns:a16="http://schemas.microsoft.com/office/drawing/2014/main" id="{9B4453D3-F5E7-409F-8377-7EDC461FDB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9" name="Picture 19">
                <a:extLst>
                  <a:ext uri="{FF2B5EF4-FFF2-40B4-BE49-F238E27FC236}">
                    <a16:creationId xmlns:a16="http://schemas.microsoft.com/office/drawing/2014/main" id="{524B8B49-6F98-4B2F-8358-40390F620A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0" name="Picture 20">
                <a:extLst>
                  <a:ext uri="{FF2B5EF4-FFF2-40B4-BE49-F238E27FC236}">
                    <a16:creationId xmlns:a16="http://schemas.microsoft.com/office/drawing/2014/main" id="{10249C04-05E4-4AD3-9D39-D3A27A6758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1" name="Picture 21">
                <a:extLst>
                  <a:ext uri="{FF2B5EF4-FFF2-40B4-BE49-F238E27FC236}">
                    <a16:creationId xmlns:a16="http://schemas.microsoft.com/office/drawing/2014/main" id="{B076BE24-6E22-4E1E-A69C-C4ED6C679A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2" name="Picture 22">
                <a:extLst>
                  <a:ext uri="{FF2B5EF4-FFF2-40B4-BE49-F238E27FC236}">
                    <a16:creationId xmlns:a16="http://schemas.microsoft.com/office/drawing/2014/main" id="{00C9F3D4-1B61-41C9-9EBF-2086B6BB73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3" name="Picture 23">
                <a:extLst>
                  <a:ext uri="{FF2B5EF4-FFF2-40B4-BE49-F238E27FC236}">
                    <a16:creationId xmlns:a16="http://schemas.microsoft.com/office/drawing/2014/main" id="{B9F0AFE5-B2ED-4104-849F-852BEABFAA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3" name="Group 56">
              <a:extLst>
                <a:ext uri="{FF2B5EF4-FFF2-40B4-BE49-F238E27FC236}">
                  <a16:creationId xmlns:a16="http://schemas.microsoft.com/office/drawing/2014/main" id="{A78AD957-997F-48E0-BA5D-2DD5E7EAB2FF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214" name="Picture 14">
                <a:extLst>
                  <a:ext uri="{FF2B5EF4-FFF2-40B4-BE49-F238E27FC236}">
                    <a16:creationId xmlns:a16="http://schemas.microsoft.com/office/drawing/2014/main" id="{942F0126-EA9D-4C05-BA42-A2BD715759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" name="Picture 15">
                <a:extLst>
                  <a:ext uri="{FF2B5EF4-FFF2-40B4-BE49-F238E27FC236}">
                    <a16:creationId xmlns:a16="http://schemas.microsoft.com/office/drawing/2014/main" id="{23866D48-B3B8-489F-8055-8980A676C0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6" name="Picture 16">
                <a:extLst>
                  <a:ext uri="{FF2B5EF4-FFF2-40B4-BE49-F238E27FC236}">
                    <a16:creationId xmlns:a16="http://schemas.microsoft.com/office/drawing/2014/main" id="{154B2DF3-CA6C-41F6-BA17-C1696639D6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7" name="Picture 17">
                <a:extLst>
                  <a:ext uri="{FF2B5EF4-FFF2-40B4-BE49-F238E27FC236}">
                    <a16:creationId xmlns:a16="http://schemas.microsoft.com/office/drawing/2014/main" id="{5FC2DF79-E54E-4E91-A27B-88FE86B922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8" name="Picture 18">
                <a:extLst>
                  <a:ext uri="{FF2B5EF4-FFF2-40B4-BE49-F238E27FC236}">
                    <a16:creationId xmlns:a16="http://schemas.microsoft.com/office/drawing/2014/main" id="{C0A45CF4-C47C-4637-99DF-9210072714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9" name="Picture 19">
                <a:extLst>
                  <a:ext uri="{FF2B5EF4-FFF2-40B4-BE49-F238E27FC236}">
                    <a16:creationId xmlns:a16="http://schemas.microsoft.com/office/drawing/2014/main" id="{34ACBFE7-0541-4463-82BF-2C9A24E500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0" name="Picture 20">
                <a:extLst>
                  <a:ext uri="{FF2B5EF4-FFF2-40B4-BE49-F238E27FC236}">
                    <a16:creationId xmlns:a16="http://schemas.microsoft.com/office/drawing/2014/main" id="{FA241256-598E-4779-8BB2-BCFA4EB038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1" name="Picture 21">
                <a:extLst>
                  <a:ext uri="{FF2B5EF4-FFF2-40B4-BE49-F238E27FC236}">
                    <a16:creationId xmlns:a16="http://schemas.microsoft.com/office/drawing/2014/main" id="{BF3A3CF6-6193-424A-9F12-622FC43F12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2" name="Picture 22">
                <a:extLst>
                  <a:ext uri="{FF2B5EF4-FFF2-40B4-BE49-F238E27FC236}">
                    <a16:creationId xmlns:a16="http://schemas.microsoft.com/office/drawing/2014/main" id="{3278A5FA-4959-41BB-BD41-6788D5CA2B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3" name="Picture 23">
                <a:extLst>
                  <a:ext uri="{FF2B5EF4-FFF2-40B4-BE49-F238E27FC236}">
                    <a16:creationId xmlns:a16="http://schemas.microsoft.com/office/drawing/2014/main" id="{7E5E2FFA-224D-4FB9-A761-1E23A5C832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AFE091D9-0E02-41B6-9CA8-C87AE2CAEEBF}"/>
              </a:ext>
            </a:extLst>
          </p:cNvPr>
          <p:cNvGrpSpPr/>
          <p:nvPr/>
        </p:nvGrpSpPr>
        <p:grpSpPr>
          <a:xfrm>
            <a:off x="2364531" y="5104043"/>
            <a:ext cx="1539560" cy="1515856"/>
            <a:chOff x="4975891" y="1527626"/>
            <a:chExt cx="1539560" cy="1515856"/>
          </a:xfrm>
        </p:grpSpPr>
        <p:grpSp>
          <p:nvGrpSpPr>
            <p:cNvPr id="315" name="Group 56">
              <a:extLst>
                <a:ext uri="{FF2B5EF4-FFF2-40B4-BE49-F238E27FC236}">
                  <a16:creationId xmlns:a16="http://schemas.microsoft.com/office/drawing/2014/main" id="{6DF747AB-775E-4C32-8F36-092D6C8E8CAC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415" name="Picture 14">
                <a:extLst>
                  <a:ext uri="{FF2B5EF4-FFF2-40B4-BE49-F238E27FC236}">
                    <a16:creationId xmlns:a16="http://schemas.microsoft.com/office/drawing/2014/main" id="{29E2224F-7CCC-486E-B6AD-F49CC4428A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6" name="Picture 15">
                <a:extLst>
                  <a:ext uri="{FF2B5EF4-FFF2-40B4-BE49-F238E27FC236}">
                    <a16:creationId xmlns:a16="http://schemas.microsoft.com/office/drawing/2014/main" id="{2A97E6C8-00CE-4360-BE1E-EFF9F93377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7" name="Picture 16">
                <a:extLst>
                  <a:ext uri="{FF2B5EF4-FFF2-40B4-BE49-F238E27FC236}">
                    <a16:creationId xmlns:a16="http://schemas.microsoft.com/office/drawing/2014/main" id="{2FC85E48-064D-4F51-AC13-9A60EBC2BF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8" name="Picture 17">
                <a:extLst>
                  <a:ext uri="{FF2B5EF4-FFF2-40B4-BE49-F238E27FC236}">
                    <a16:creationId xmlns:a16="http://schemas.microsoft.com/office/drawing/2014/main" id="{DE5BD91F-B7AE-4189-8D44-C3337E73CD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" name="Picture 18">
                <a:extLst>
                  <a:ext uri="{FF2B5EF4-FFF2-40B4-BE49-F238E27FC236}">
                    <a16:creationId xmlns:a16="http://schemas.microsoft.com/office/drawing/2014/main" id="{0C6ADD87-367A-4930-A886-0C81835CBA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" name="Picture 19">
                <a:extLst>
                  <a:ext uri="{FF2B5EF4-FFF2-40B4-BE49-F238E27FC236}">
                    <a16:creationId xmlns:a16="http://schemas.microsoft.com/office/drawing/2014/main" id="{C6A4267F-9E72-4C3E-B13F-5CDBB9CE7A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1" name="Picture 20">
                <a:extLst>
                  <a:ext uri="{FF2B5EF4-FFF2-40B4-BE49-F238E27FC236}">
                    <a16:creationId xmlns:a16="http://schemas.microsoft.com/office/drawing/2014/main" id="{7CF344F3-7370-4C5A-BF9A-C8475A5B51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2" name="Picture 21">
                <a:extLst>
                  <a:ext uri="{FF2B5EF4-FFF2-40B4-BE49-F238E27FC236}">
                    <a16:creationId xmlns:a16="http://schemas.microsoft.com/office/drawing/2014/main" id="{13E97BB9-28BC-436A-AA54-2B8414460C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3" name="Picture 22">
                <a:extLst>
                  <a:ext uri="{FF2B5EF4-FFF2-40B4-BE49-F238E27FC236}">
                    <a16:creationId xmlns:a16="http://schemas.microsoft.com/office/drawing/2014/main" id="{F674A033-35CD-416C-B901-BB313F47DE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4" name="Picture 23">
                <a:extLst>
                  <a:ext uri="{FF2B5EF4-FFF2-40B4-BE49-F238E27FC236}">
                    <a16:creationId xmlns:a16="http://schemas.microsoft.com/office/drawing/2014/main" id="{D2C2B624-D728-4C58-9363-D32F14BD12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6" name="Group 56">
              <a:extLst>
                <a:ext uri="{FF2B5EF4-FFF2-40B4-BE49-F238E27FC236}">
                  <a16:creationId xmlns:a16="http://schemas.microsoft.com/office/drawing/2014/main" id="{7CD8E3B6-A40B-4FE9-87DB-E2C18453334B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405" name="Picture 14">
                <a:extLst>
                  <a:ext uri="{FF2B5EF4-FFF2-40B4-BE49-F238E27FC236}">
                    <a16:creationId xmlns:a16="http://schemas.microsoft.com/office/drawing/2014/main" id="{17BB35A4-2010-4637-AC30-6BE365F082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6" name="Picture 15">
                <a:extLst>
                  <a:ext uri="{FF2B5EF4-FFF2-40B4-BE49-F238E27FC236}">
                    <a16:creationId xmlns:a16="http://schemas.microsoft.com/office/drawing/2014/main" id="{02CBFB07-A316-4E5C-95C1-E3FEE017A5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7" name="Picture 16">
                <a:extLst>
                  <a:ext uri="{FF2B5EF4-FFF2-40B4-BE49-F238E27FC236}">
                    <a16:creationId xmlns:a16="http://schemas.microsoft.com/office/drawing/2014/main" id="{EC432361-C9A5-41D4-BC95-7CFA0B0FC4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8" name="Picture 17">
                <a:extLst>
                  <a:ext uri="{FF2B5EF4-FFF2-40B4-BE49-F238E27FC236}">
                    <a16:creationId xmlns:a16="http://schemas.microsoft.com/office/drawing/2014/main" id="{710D223C-4143-472C-8C84-1FF0FD3C8C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9" name="Picture 18">
                <a:extLst>
                  <a:ext uri="{FF2B5EF4-FFF2-40B4-BE49-F238E27FC236}">
                    <a16:creationId xmlns:a16="http://schemas.microsoft.com/office/drawing/2014/main" id="{80A28C25-55D8-403C-94DD-A4F6A5EFD4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" name="Picture 19">
                <a:extLst>
                  <a:ext uri="{FF2B5EF4-FFF2-40B4-BE49-F238E27FC236}">
                    <a16:creationId xmlns:a16="http://schemas.microsoft.com/office/drawing/2014/main" id="{02CC4C4B-7E35-4E9D-A0EA-7FC5541F31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1" name="Picture 20">
                <a:extLst>
                  <a:ext uri="{FF2B5EF4-FFF2-40B4-BE49-F238E27FC236}">
                    <a16:creationId xmlns:a16="http://schemas.microsoft.com/office/drawing/2014/main" id="{A9278FD8-C0CF-4515-B730-534C89F5A9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2" name="Picture 21">
                <a:extLst>
                  <a:ext uri="{FF2B5EF4-FFF2-40B4-BE49-F238E27FC236}">
                    <a16:creationId xmlns:a16="http://schemas.microsoft.com/office/drawing/2014/main" id="{75367DEF-6619-47D8-B266-F50FF43CE0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3" name="Picture 22">
                <a:extLst>
                  <a:ext uri="{FF2B5EF4-FFF2-40B4-BE49-F238E27FC236}">
                    <a16:creationId xmlns:a16="http://schemas.microsoft.com/office/drawing/2014/main" id="{D97416C6-0418-498B-815B-DD97FBFF1A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4" name="Picture 23">
                <a:extLst>
                  <a:ext uri="{FF2B5EF4-FFF2-40B4-BE49-F238E27FC236}">
                    <a16:creationId xmlns:a16="http://schemas.microsoft.com/office/drawing/2014/main" id="{BB79DFCA-DD8B-4B7F-904A-B6A101B0D2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7" name="Group 56">
              <a:extLst>
                <a:ext uri="{FF2B5EF4-FFF2-40B4-BE49-F238E27FC236}">
                  <a16:creationId xmlns:a16="http://schemas.microsoft.com/office/drawing/2014/main" id="{3555AA31-5E29-498B-8AAD-C11DEE5FDF56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395" name="Picture 14">
                <a:extLst>
                  <a:ext uri="{FF2B5EF4-FFF2-40B4-BE49-F238E27FC236}">
                    <a16:creationId xmlns:a16="http://schemas.microsoft.com/office/drawing/2014/main" id="{40EF73E5-C1FA-48B4-A563-2344BE2087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6" name="Picture 15">
                <a:extLst>
                  <a:ext uri="{FF2B5EF4-FFF2-40B4-BE49-F238E27FC236}">
                    <a16:creationId xmlns:a16="http://schemas.microsoft.com/office/drawing/2014/main" id="{16B0BBB9-D62A-4DBA-B3D1-23CB2BC8A7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7" name="Picture 16">
                <a:extLst>
                  <a:ext uri="{FF2B5EF4-FFF2-40B4-BE49-F238E27FC236}">
                    <a16:creationId xmlns:a16="http://schemas.microsoft.com/office/drawing/2014/main" id="{0D73AC29-0F66-438B-BA8B-E274FF4228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8" name="Picture 17">
                <a:extLst>
                  <a:ext uri="{FF2B5EF4-FFF2-40B4-BE49-F238E27FC236}">
                    <a16:creationId xmlns:a16="http://schemas.microsoft.com/office/drawing/2014/main" id="{75C2419D-7F51-49E8-BF2F-3C7CF51721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" name="Picture 18">
                <a:extLst>
                  <a:ext uri="{FF2B5EF4-FFF2-40B4-BE49-F238E27FC236}">
                    <a16:creationId xmlns:a16="http://schemas.microsoft.com/office/drawing/2014/main" id="{E19C4B51-17E4-426D-8E0D-BF2B05D726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0" name="Picture 19">
                <a:extLst>
                  <a:ext uri="{FF2B5EF4-FFF2-40B4-BE49-F238E27FC236}">
                    <a16:creationId xmlns:a16="http://schemas.microsoft.com/office/drawing/2014/main" id="{ADE75437-4687-44A4-A7E8-662B34559A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1" name="Picture 20">
                <a:extLst>
                  <a:ext uri="{FF2B5EF4-FFF2-40B4-BE49-F238E27FC236}">
                    <a16:creationId xmlns:a16="http://schemas.microsoft.com/office/drawing/2014/main" id="{446ECB51-1775-4B01-85C3-B463FBF415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2" name="Picture 21">
                <a:extLst>
                  <a:ext uri="{FF2B5EF4-FFF2-40B4-BE49-F238E27FC236}">
                    <a16:creationId xmlns:a16="http://schemas.microsoft.com/office/drawing/2014/main" id="{AFA3650C-5C05-4E5E-89A1-B6757D3FF5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3" name="Picture 22">
                <a:extLst>
                  <a:ext uri="{FF2B5EF4-FFF2-40B4-BE49-F238E27FC236}">
                    <a16:creationId xmlns:a16="http://schemas.microsoft.com/office/drawing/2014/main" id="{5C791EEA-4BE7-4897-9E35-7242940062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4" name="Picture 23">
                <a:extLst>
                  <a:ext uri="{FF2B5EF4-FFF2-40B4-BE49-F238E27FC236}">
                    <a16:creationId xmlns:a16="http://schemas.microsoft.com/office/drawing/2014/main" id="{1F436D43-F4EA-4B87-A6E3-36D4E18FC0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8" name="Group 56">
              <a:extLst>
                <a:ext uri="{FF2B5EF4-FFF2-40B4-BE49-F238E27FC236}">
                  <a16:creationId xmlns:a16="http://schemas.microsoft.com/office/drawing/2014/main" id="{CC982AA0-6811-4F29-A790-5C465ACA32FD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385" name="Picture 14">
                <a:extLst>
                  <a:ext uri="{FF2B5EF4-FFF2-40B4-BE49-F238E27FC236}">
                    <a16:creationId xmlns:a16="http://schemas.microsoft.com/office/drawing/2014/main" id="{8A80589D-F074-49D1-ACB5-0EA07BC587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6" name="Picture 15">
                <a:extLst>
                  <a:ext uri="{FF2B5EF4-FFF2-40B4-BE49-F238E27FC236}">
                    <a16:creationId xmlns:a16="http://schemas.microsoft.com/office/drawing/2014/main" id="{F80E72D5-A465-42B9-A2E7-9D266A4527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7" name="Picture 16">
                <a:extLst>
                  <a:ext uri="{FF2B5EF4-FFF2-40B4-BE49-F238E27FC236}">
                    <a16:creationId xmlns:a16="http://schemas.microsoft.com/office/drawing/2014/main" id="{55529956-EB3C-4F5D-A020-19E1E49706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8" name="Picture 17">
                <a:extLst>
                  <a:ext uri="{FF2B5EF4-FFF2-40B4-BE49-F238E27FC236}">
                    <a16:creationId xmlns:a16="http://schemas.microsoft.com/office/drawing/2014/main" id="{78483EE7-3EA8-49D2-AC4C-E054AF59F4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9" name="Picture 18">
                <a:extLst>
                  <a:ext uri="{FF2B5EF4-FFF2-40B4-BE49-F238E27FC236}">
                    <a16:creationId xmlns:a16="http://schemas.microsoft.com/office/drawing/2014/main" id="{3213D930-86CE-4046-B14A-ADE025154E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0" name="Picture 19">
                <a:extLst>
                  <a:ext uri="{FF2B5EF4-FFF2-40B4-BE49-F238E27FC236}">
                    <a16:creationId xmlns:a16="http://schemas.microsoft.com/office/drawing/2014/main" id="{03C33D76-D394-4922-9FFA-BD1E24C670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1" name="Picture 20">
                <a:extLst>
                  <a:ext uri="{FF2B5EF4-FFF2-40B4-BE49-F238E27FC236}">
                    <a16:creationId xmlns:a16="http://schemas.microsoft.com/office/drawing/2014/main" id="{47AE7A19-F81E-4C2B-800A-E665148F82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2" name="Picture 21">
                <a:extLst>
                  <a:ext uri="{FF2B5EF4-FFF2-40B4-BE49-F238E27FC236}">
                    <a16:creationId xmlns:a16="http://schemas.microsoft.com/office/drawing/2014/main" id="{226D89AD-F1E6-4111-BFD4-A277703DF0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3" name="Picture 22">
                <a:extLst>
                  <a:ext uri="{FF2B5EF4-FFF2-40B4-BE49-F238E27FC236}">
                    <a16:creationId xmlns:a16="http://schemas.microsoft.com/office/drawing/2014/main" id="{9FB2983B-8926-497B-8F95-73FA8FA5A2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4" name="Picture 23">
                <a:extLst>
                  <a:ext uri="{FF2B5EF4-FFF2-40B4-BE49-F238E27FC236}">
                    <a16:creationId xmlns:a16="http://schemas.microsoft.com/office/drawing/2014/main" id="{B1050EF2-FEC1-4241-943A-EB5C5A0DCB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9" name="Group 56">
              <a:extLst>
                <a:ext uri="{FF2B5EF4-FFF2-40B4-BE49-F238E27FC236}">
                  <a16:creationId xmlns:a16="http://schemas.microsoft.com/office/drawing/2014/main" id="{7D82A167-B17C-4AD4-9042-2631A0139119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375" name="Picture 14">
                <a:extLst>
                  <a:ext uri="{FF2B5EF4-FFF2-40B4-BE49-F238E27FC236}">
                    <a16:creationId xmlns:a16="http://schemas.microsoft.com/office/drawing/2014/main" id="{F38A544A-7717-4923-8635-E2533D3F77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6" name="Picture 15">
                <a:extLst>
                  <a:ext uri="{FF2B5EF4-FFF2-40B4-BE49-F238E27FC236}">
                    <a16:creationId xmlns:a16="http://schemas.microsoft.com/office/drawing/2014/main" id="{41793EB7-15A4-4730-A3FC-0A73D260C4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7" name="Picture 16">
                <a:extLst>
                  <a:ext uri="{FF2B5EF4-FFF2-40B4-BE49-F238E27FC236}">
                    <a16:creationId xmlns:a16="http://schemas.microsoft.com/office/drawing/2014/main" id="{7515E145-EF71-4E1C-AC82-328EFDBEA0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8" name="Picture 17">
                <a:extLst>
                  <a:ext uri="{FF2B5EF4-FFF2-40B4-BE49-F238E27FC236}">
                    <a16:creationId xmlns:a16="http://schemas.microsoft.com/office/drawing/2014/main" id="{402E3DE6-5F30-4A2F-B968-40DD9B6ECD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" name="Picture 18">
                <a:extLst>
                  <a:ext uri="{FF2B5EF4-FFF2-40B4-BE49-F238E27FC236}">
                    <a16:creationId xmlns:a16="http://schemas.microsoft.com/office/drawing/2014/main" id="{1385DA1E-4CCD-4C10-A190-32CEB57E24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0" name="Picture 19">
                <a:extLst>
                  <a:ext uri="{FF2B5EF4-FFF2-40B4-BE49-F238E27FC236}">
                    <a16:creationId xmlns:a16="http://schemas.microsoft.com/office/drawing/2014/main" id="{C679945C-7349-4A5A-AA2D-7137F55433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1" name="Picture 20">
                <a:extLst>
                  <a:ext uri="{FF2B5EF4-FFF2-40B4-BE49-F238E27FC236}">
                    <a16:creationId xmlns:a16="http://schemas.microsoft.com/office/drawing/2014/main" id="{538B6260-E50B-436D-BDFC-323FDABAA6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2" name="Picture 21">
                <a:extLst>
                  <a:ext uri="{FF2B5EF4-FFF2-40B4-BE49-F238E27FC236}">
                    <a16:creationId xmlns:a16="http://schemas.microsoft.com/office/drawing/2014/main" id="{AB3F8347-A35F-4413-9E6F-F002D8A1D0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3" name="Picture 22">
                <a:extLst>
                  <a:ext uri="{FF2B5EF4-FFF2-40B4-BE49-F238E27FC236}">
                    <a16:creationId xmlns:a16="http://schemas.microsoft.com/office/drawing/2014/main" id="{54EBC76B-247D-4619-BB76-B3A895B489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4" name="Picture 23">
                <a:extLst>
                  <a:ext uri="{FF2B5EF4-FFF2-40B4-BE49-F238E27FC236}">
                    <a16:creationId xmlns:a16="http://schemas.microsoft.com/office/drawing/2014/main" id="{C2360461-206C-40B9-B7BC-A15A8BB954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20" name="Group 56">
              <a:extLst>
                <a:ext uri="{FF2B5EF4-FFF2-40B4-BE49-F238E27FC236}">
                  <a16:creationId xmlns:a16="http://schemas.microsoft.com/office/drawing/2014/main" id="{62C6E3F4-569F-4F73-8499-1D8C69E8C45E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365" name="Picture 14">
                <a:extLst>
                  <a:ext uri="{FF2B5EF4-FFF2-40B4-BE49-F238E27FC236}">
                    <a16:creationId xmlns:a16="http://schemas.microsoft.com/office/drawing/2014/main" id="{9A3A4148-7A6B-45ED-A9CF-F6C8FEC784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6" name="Picture 15">
                <a:extLst>
                  <a:ext uri="{FF2B5EF4-FFF2-40B4-BE49-F238E27FC236}">
                    <a16:creationId xmlns:a16="http://schemas.microsoft.com/office/drawing/2014/main" id="{CBEE03C1-5BC5-4313-8B65-2E0ED27C73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7" name="Picture 16">
                <a:extLst>
                  <a:ext uri="{FF2B5EF4-FFF2-40B4-BE49-F238E27FC236}">
                    <a16:creationId xmlns:a16="http://schemas.microsoft.com/office/drawing/2014/main" id="{D2D4C590-525C-47B4-AEB1-6259E9F7E9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8" name="Picture 17">
                <a:extLst>
                  <a:ext uri="{FF2B5EF4-FFF2-40B4-BE49-F238E27FC236}">
                    <a16:creationId xmlns:a16="http://schemas.microsoft.com/office/drawing/2014/main" id="{2D5B9515-7CDE-4AEE-8067-2F7580CA2C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9" name="Picture 18">
                <a:extLst>
                  <a:ext uri="{FF2B5EF4-FFF2-40B4-BE49-F238E27FC236}">
                    <a16:creationId xmlns:a16="http://schemas.microsoft.com/office/drawing/2014/main" id="{576D3C7B-A7DE-4453-9929-7E7D475A42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0" name="Picture 19">
                <a:extLst>
                  <a:ext uri="{FF2B5EF4-FFF2-40B4-BE49-F238E27FC236}">
                    <a16:creationId xmlns:a16="http://schemas.microsoft.com/office/drawing/2014/main" id="{E64CE097-9EDC-4795-8B30-E1087197EE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1" name="Picture 20">
                <a:extLst>
                  <a:ext uri="{FF2B5EF4-FFF2-40B4-BE49-F238E27FC236}">
                    <a16:creationId xmlns:a16="http://schemas.microsoft.com/office/drawing/2014/main" id="{A2BDCF00-114D-4C52-9B2D-4C10097861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2" name="Picture 21">
                <a:extLst>
                  <a:ext uri="{FF2B5EF4-FFF2-40B4-BE49-F238E27FC236}">
                    <a16:creationId xmlns:a16="http://schemas.microsoft.com/office/drawing/2014/main" id="{7F552419-9421-4414-BADA-A2C4D4D657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3" name="Picture 22">
                <a:extLst>
                  <a:ext uri="{FF2B5EF4-FFF2-40B4-BE49-F238E27FC236}">
                    <a16:creationId xmlns:a16="http://schemas.microsoft.com/office/drawing/2014/main" id="{F6574D20-BB37-44B7-9FA1-48803EAE5B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4" name="Picture 23">
                <a:extLst>
                  <a:ext uri="{FF2B5EF4-FFF2-40B4-BE49-F238E27FC236}">
                    <a16:creationId xmlns:a16="http://schemas.microsoft.com/office/drawing/2014/main" id="{BEA49148-5265-4536-AD36-3747D7EA0D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21" name="Group 56">
              <a:extLst>
                <a:ext uri="{FF2B5EF4-FFF2-40B4-BE49-F238E27FC236}">
                  <a16:creationId xmlns:a16="http://schemas.microsoft.com/office/drawing/2014/main" id="{CD6343AC-A7C6-491A-ABF2-88E7FDDDDEAD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355" name="Picture 14">
                <a:extLst>
                  <a:ext uri="{FF2B5EF4-FFF2-40B4-BE49-F238E27FC236}">
                    <a16:creationId xmlns:a16="http://schemas.microsoft.com/office/drawing/2014/main" id="{718A7935-7304-402F-9E92-BF154C1F05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6" name="Picture 15">
                <a:extLst>
                  <a:ext uri="{FF2B5EF4-FFF2-40B4-BE49-F238E27FC236}">
                    <a16:creationId xmlns:a16="http://schemas.microsoft.com/office/drawing/2014/main" id="{FCBDD60F-47A3-49E1-A6B7-028EDE844F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7" name="Picture 16">
                <a:extLst>
                  <a:ext uri="{FF2B5EF4-FFF2-40B4-BE49-F238E27FC236}">
                    <a16:creationId xmlns:a16="http://schemas.microsoft.com/office/drawing/2014/main" id="{E3CE15C6-67D1-462A-9D29-260F64C38C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" name="Picture 17">
                <a:extLst>
                  <a:ext uri="{FF2B5EF4-FFF2-40B4-BE49-F238E27FC236}">
                    <a16:creationId xmlns:a16="http://schemas.microsoft.com/office/drawing/2014/main" id="{40C1E22C-4852-4816-9E45-58D99940D8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9" name="Picture 18">
                <a:extLst>
                  <a:ext uri="{FF2B5EF4-FFF2-40B4-BE49-F238E27FC236}">
                    <a16:creationId xmlns:a16="http://schemas.microsoft.com/office/drawing/2014/main" id="{85D2DD44-DB4A-4860-84AF-B50D2DBAD1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0" name="Picture 19">
                <a:extLst>
                  <a:ext uri="{FF2B5EF4-FFF2-40B4-BE49-F238E27FC236}">
                    <a16:creationId xmlns:a16="http://schemas.microsoft.com/office/drawing/2014/main" id="{9CB53939-FD47-4359-8A30-4D799CD6AF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1" name="Picture 20">
                <a:extLst>
                  <a:ext uri="{FF2B5EF4-FFF2-40B4-BE49-F238E27FC236}">
                    <a16:creationId xmlns:a16="http://schemas.microsoft.com/office/drawing/2014/main" id="{407D55F3-0112-4944-AE44-DBC73123E3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2" name="Picture 21">
                <a:extLst>
                  <a:ext uri="{FF2B5EF4-FFF2-40B4-BE49-F238E27FC236}">
                    <a16:creationId xmlns:a16="http://schemas.microsoft.com/office/drawing/2014/main" id="{DC4FF99C-3B6A-48A5-A2BF-7C1F647CBD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3" name="Picture 22">
                <a:extLst>
                  <a:ext uri="{FF2B5EF4-FFF2-40B4-BE49-F238E27FC236}">
                    <a16:creationId xmlns:a16="http://schemas.microsoft.com/office/drawing/2014/main" id="{684B7A14-A00A-4610-86EB-1689E52225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4" name="Picture 23">
                <a:extLst>
                  <a:ext uri="{FF2B5EF4-FFF2-40B4-BE49-F238E27FC236}">
                    <a16:creationId xmlns:a16="http://schemas.microsoft.com/office/drawing/2014/main" id="{1D5E030E-0D54-4847-AAB8-B6B7455724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22" name="Group 56">
              <a:extLst>
                <a:ext uri="{FF2B5EF4-FFF2-40B4-BE49-F238E27FC236}">
                  <a16:creationId xmlns:a16="http://schemas.microsoft.com/office/drawing/2014/main" id="{0ABD724F-FA7C-44FC-9AD6-4D7EFCAA2FCD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345" name="Picture 14">
                <a:extLst>
                  <a:ext uri="{FF2B5EF4-FFF2-40B4-BE49-F238E27FC236}">
                    <a16:creationId xmlns:a16="http://schemas.microsoft.com/office/drawing/2014/main" id="{06EAB0FA-6140-4A1E-9695-0F7A17A756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6" name="Picture 15">
                <a:extLst>
                  <a:ext uri="{FF2B5EF4-FFF2-40B4-BE49-F238E27FC236}">
                    <a16:creationId xmlns:a16="http://schemas.microsoft.com/office/drawing/2014/main" id="{61EC9A4D-89F6-49A0-8505-4791728BF1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7" name="Picture 16">
                <a:extLst>
                  <a:ext uri="{FF2B5EF4-FFF2-40B4-BE49-F238E27FC236}">
                    <a16:creationId xmlns:a16="http://schemas.microsoft.com/office/drawing/2014/main" id="{15FA3203-2B0A-4DF3-8581-30CED512CE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" name="Picture 17">
                <a:extLst>
                  <a:ext uri="{FF2B5EF4-FFF2-40B4-BE49-F238E27FC236}">
                    <a16:creationId xmlns:a16="http://schemas.microsoft.com/office/drawing/2014/main" id="{885FB75D-ABA7-44EC-83E7-AC920317AE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9" name="Picture 18">
                <a:extLst>
                  <a:ext uri="{FF2B5EF4-FFF2-40B4-BE49-F238E27FC236}">
                    <a16:creationId xmlns:a16="http://schemas.microsoft.com/office/drawing/2014/main" id="{A5CC93DC-C880-4254-A3CA-9D4C70E59B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0" name="Picture 19">
                <a:extLst>
                  <a:ext uri="{FF2B5EF4-FFF2-40B4-BE49-F238E27FC236}">
                    <a16:creationId xmlns:a16="http://schemas.microsoft.com/office/drawing/2014/main" id="{5E6A8F14-F7EB-40B9-A491-5E8C39D49B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1" name="Picture 20">
                <a:extLst>
                  <a:ext uri="{FF2B5EF4-FFF2-40B4-BE49-F238E27FC236}">
                    <a16:creationId xmlns:a16="http://schemas.microsoft.com/office/drawing/2014/main" id="{F0B817F9-594C-454C-BD00-7B9216A25C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2" name="Picture 21">
                <a:extLst>
                  <a:ext uri="{FF2B5EF4-FFF2-40B4-BE49-F238E27FC236}">
                    <a16:creationId xmlns:a16="http://schemas.microsoft.com/office/drawing/2014/main" id="{84176311-3978-4776-B23F-ED16F70EC9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3" name="Picture 22">
                <a:extLst>
                  <a:ext uri="{FF2B5EF4-FFF2-40B4-BE49-F238E27FC236}">
                    <a16:creationId xmlns:a16="http://schemas.microsoft.com/office/drawing/2014/main" id="{7A8FA7CF-690B-4FBB-B9F0-F22726A313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4" name="Picture 23">
                <a:extLst>
                  <a:ext uri="{FF2B5EF4-FFF2-40B4-BE49-F238E27FC236}">
                    <a16:creationId xmlns:a16="http://schemas.microsoft.com/office/drawing/2014/main" id="{FFE88FDF-6DF4-477D-AC72-E47C91F8FC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23" name="Group 56">
              <a:extLst>
                <a:ext uri="{FF2B5EF4-FFF2-40B4-BE49-F238E27FC236}">
                  <a16:creationId xmlns:a16="http://schemas.microsoft.com/office/drawing/2014/main" id="{46D249A7-C16E-42FC-A95D-76288566BFEC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335" name="Picture 14">
                <a:extLst>
                  <a:ext uri="{FF2B5EF4-FFF2-40B4-BE49-F238E27FC236}">
                    <a16:creationId xmlns:a16="http://schemas.microsoft.com/office/drawing/2014/main" id="{C526969D-4F33-4BFA-BE3A-A297AE88C0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6" name="Picture 15">
                <a:extLst>
                  <a:ext uri="{FF2B5EF4-FFF2-40B4-BE49-F238E27FC236}">
                    <a16:creationId xmlns:a16="http://schemas.microsoft.com/office/drawing/2014/main" id="{E23F6D20-D0B8-45F3-A895-014D12FF24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7" name="Picture 16">
                <a:extLst>
                  <a:ext uri="{FF2B5EF4-FFF2-40B4-BE49-F238E27FC236}">
                    <a16:creationId xmlns:a16="http://schemas.microsoft.com/office/drawing/2014/main" id="{EEC82511-DBF7-48D5-B376-381A88F54B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" name="Picture 17">
                <a:extLst>
                  <a:ext uri="{FF2B5EF4-FFF2-40B4-BE49-F238E27FC236}">
                    <a16:creationId xmlns:a16="http://schemas.microsoft.com/office/drawing/2014/main" id="{65E24EF0-AF8B-487D-839A-23867244A2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9" name="Picture 18">
                <a:extLst>
                  <a:ext uri="{FF2B5EF4-FFF2-40B4-BE49-F238E27FC236}">
                    <a16:creationId xmlns:a16="http://schemas.microsoft.com/office/drawing/2014/main" id="{73510A76-10EC-49FE-8DB3-04A4D3C56C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0" name="Picture 19">
                <a:extLst>
                  <a:ext uri="{FF2B5EF4-FFF2-40B4-BE49-F238E27FC236}">
                    <a16:creationId xmlns:a16="http://schemas.microsoft.com/office/drawing/2014/main" id="{BB8B4D87-C660-41C1-8FD8-5245B3DA10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1" name="Picture 20">
                <a:extLst>
                  <a:ext uri="{FF2B5EF4-FFF2-40B4-BE49-F238E27FC236}">
                    <a16:creationId xmlns:a16="http://schemas.microsoft.com/office/drawing/2014/main" id="{8900CB06-6436-460D-B878-83ACF874DB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2" name="Picture 21">
                <a:extLst>
                  <a:ext uri="{FF2B5EF4-FFF2-40B4-BE49-F238E27FC236}">
                    <a16:creationId xmlns:a16="http://schemas.microsoft.com/office/drawing/2014/main" id="{ACBCA333-2F7E-47FB-9128-F7A7D85C43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3" name="Picture 22">
                <a:extLst>
                  <a:ext uri="{FF2B5EF4-FFF2-40B4-BE49-F238E27FC236}">
                    <a16:creationId xmlns:a16="http://schemas.microsoft.com/office/drawing/2014/main" id="{20E2F488-1C8E-4443-B762-013FA3AC11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4" name="Picture 23">
                <a:extLst>
                  <a:ext uri="{FF2B5EF4-FFF2-40B4-BE49-F238E27FC236}">
                    <a16:creationId xmlns:a16="http://schemas.microsoft.com/office/drawing/2014/main" id="{3F18AE30-72E9-42AC-A689-C87CBDC426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24" name="Group 56">
              <a:extLst>
                <a:ext uri="{FF2B5EF4-FFF2-40B4-BE49-F238E27FC236}">
                  <a16:creationId xmlns:a16="http://schemas.microsoft.com/office/drawing/2014/main" id="{05FA8BDF-11BA-4606-A38D-DC07D90E2F42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325" name="Picture 14">
                <a:extLst>
                  <a:ext uri="{FF2B5EF4-FFF2-40B4-BE49-F238E27FC236}">
                    <a16:creationId xmlns:a16="http://schemas.microsoft.com/office/drawing/2014/main" id="{382B85FB-CFE7-4905-9099-947BE7DFA1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6" name="Picture 15">
                <a:extLst>
                  <a:ext uri="{FF2B5EF4-FFF2-40B4-BE49-F238E27FC236}">
                    <a16:creationId xmlns:a16="http://schemas.microsoft.com/office/drawing/2014/main" id="{73627A3A-1B7A-4E47-A0FA-5EC28DF816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" name="Picture 16">
                <a:extLst>
                  <a:ext uri="{FF2B5EF4-FFF2-40B4-BE49-F238E27FC236}">
                    <a16:creationId xmlns:a16="http://schemas.microsoft.com/office/drawing/2014/main" id="{B02C95DC-3C6B-4ADC-B201-8A75B5EF20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8" name="Picture 17">
                <a:extLst>
                  <a:ext uri="{FF2B5EF4-FFF2-40B4-BE49-F238E27FC236}">
                    <a16:creationId xmlns:a16="http://schemas.microsoft.com/office/drawing/2014/main" id="{5868A5BC-624A-4686-A461-152A791BA4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9" name="Picture 18">
                <a:extLst>
                  <a:ext uri="{FF2B5EF4-FFF2-40B4-BE49-F238E27FC236}">
                    <a16:creationId xmlns:a16="http://schemas.microsoft.com/office/drawing/2014/main" id="{0B292F90-D765-40EF-AA4B-A388D51C3C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0" name="Picture 19">
                <a:extLst>
                  <a:ext uri="{FF2B5EF4-FFF2-40B4-BE49-F238E27FC236}">
                    <a16:creationId xmlns:a16="http://schemas.microsoft.com/office/drawing/2014/main" id="{B74E171B-E699-4D14-AEF1-72FA2918A0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1" name="Picture 20">
                <a:extLst>
                  <a:ext uri="{FF2B5EF4-FFF2-40B4-BE49-F238E27FC236}">
                    <a16:creationId xmlns:a16="http://schemas.microsoft.com/office/drawing/2014/main" id="{DD5505B4-051C-48D4-B95C-413AE31235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2" name="Picture 21">
                <a:extLst>
                  <a:ext uri="{FF2B5EF4-FFF2-40B4-BE49-F238E27FC236}">
                    <a16:creationId xmlns:a16="http://schemas.microsoft.com/office/drawing/2014/main" id="{BABA3325-6CF2-4F65-81D1-74038525E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3" name="Picture 22">
                <a:extLst>
                  <a:ext uri="{FF2B5EF4-FFF2-40B4-BE49-F238E27FC236}">
                    <a16:creationId xmlns:a16="http://schemas.microsoft.com/office/drawing/2014/main" id="{52C61C4B-623E-46C6-9C87-23EBC6C5B2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4" name="Picture 23">
                <a:extLst>
                  <a:ext uri="{FF2B5EF4-FFF2-40B4-BE49-F238E27FC236}">
                    <a16:creationId xmlns:a16="http://schemas.microsoft.com/office/drawing/2014/main" id="{7E558D0E-3361-48C5-867A-265E2C4DAE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25" name="Group 56">
            <a:extLst>
              <a:ext uri="{FF2B5EF4-FFF2-40B4-BE49-F238E27FC236}">
                <a16:creationId xmlns:a16="http://schemas.microsoft.com/office/drawing/2014/main" id="{5064722E-33DB-40BC-A7C3-749D24FB55B5}"/>
              </a:ext>
            </a:extLst>
          </p:cNvPr>
          <p:cNvGrpSpPr/>
          <p:nvPr/>
        </p:nvGrpSpPr>
        <p:grpSpPr>
          <a:xfrm>
            <a:off x="7729203" y="1534427"/>
            <a:ext cx="1539560" cy="171967"/>
            <a:chOff x="7746380" y="2949426"/>
            <a:chExt cx="2188691" cy="244475"/>
          </a:xfrm>
        </p:grpSpPr>
        <p:pic>
          <p:nvPicPr>
            <p:cNvPr id="426" name="Picture 14">
              <a:extLst>
                <a:ext uri="{FF2B5EF4-FFF2-40B4-BE49-F238E27FC236}">
                  <a16:creationId xmlns:a16="http://schemas.microsoft.com/office/drawing/2014/main" id="{FF31B141-020A-4E32-8FB7-A2F225057D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7" name="Picture 15">
              <a:extLst>
                <a:ext uri="{FF2B5EF4-FFF2-40B4-BE49-F238E27FC236}">
                  <a16:creationId xmlns:a16="http://schemas.microsoft.com/office/drawing/2014/main" id="{3DE79637-E4BE-47EC-8345-C51FA9D12C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8" name="Picture 16">
              <a:extLst>
                <a:ext uri="{FF2B5EF4-FFF2-40B4-BE49-F238E27FC236}">
                  <a16:creationId xmlns:a16="http://schemas.microsoft.com/office/drawing/2014/main" id="{B640180D-5DFB-4345-9085-162B80B88E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9" name="Picture 17">
              <a:extLst>
                <a:ext uri="{FF2B5EF4-FFF2-40B4-BE49-F238E27FC236}">
                  <a16:creationId xmlns:a16="http://schemas.microsoft.com/office/drawing/2014/main" id="{DCDBDFC5-D432-4941-8750-C85265125A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" name="Picture 18">
              <a:extLst>
                <a:ext uri="{FF2B5EF4-FFF2-40B4-BE49-F238E27FC236}">
                  <a16:creationId xmlns:a16="http://schemas.microsoft.com/office/drawing/2014/main" id="{57E1474F-F6F3-4F10-A7F8-AFC02786ED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1" name="Picture 19">
              <a:extLst>
                <a:ext uri="{FF2B5EF4-FFF2-40B4-BE49-F238E27FC236}">
                  <a16:creationId xmlns:a16="http://schemas.microsoft.com/office/drawing/2014/main" id="{908BD634-B1A7-4B8E-A581-509DC11EE0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2" name="Picture 20">
              <a:extLst>
                <a:ext uri="{FF2B5EF4-FFF2-40B4-BE49-F238E27FC236}">
                  <a16:creationId xmlns:a16="http://schemas.microsoft.com/office/drawing/2014/main" id="{E934FA11-9BA1-4886-9478-FD1FE5BC7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3" name="Picture 21">
              <a:extLst>
                <a:ext uri="{FF2B5EF4-FFF2-40B4-BE49-F238E27FC236}">
                  <a16:creationId xmlns:a16="http://schemas.microsoft.com/office/drawing/2014/main" id="{7F69238A-E06A-4F4E-82B5-6EBE94D1EE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4" name="Picture 22">
              <a:extLst>
                <a:ext uri="{FF2B5EF4-FFF2-40B4-BE49-F238E27FC236}">
                  <a16:creationId xmlns:a16="http://schemas.microsoft.com/office/drawing/2014/main" id="{593B3767-F0ED-46B9-BF19-0B5FE05DCA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5" name="Picture 23">
              <a:extLst>
                <a:ext uri="{FF2B5EF4-FFF2-40B4-BE49-F238E27FC236}">
                  <a16:creationId xmlns:a16="http://schemas.microsoft.com/office/drawing/2014/main" id="{9ACC2CA4-A25E-4CC3-BCD7-466878208C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36" name="Picture 435">
            <a:extLst>
              <a:ext uri="{FF2B5EF4-FFF2-40B4-BE49-F238E27FC236}">
                <a16:creationId xmlns:a16="http://schemas.microsoft.com/office/drawing/2014/main" id="{AB70AA20-12D2-437D-B86C-43336E800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1686" y="286861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7" name="Picture 436">
            <a:extLst>
              <a:ext uri="{FF2B5EF4-FFF2-40B4-BE49-F238E27FC236}">
                <a16:creationId xmlns:a16="http://schemas.microsoft.com/office/drawing/2014/main" id="{A87579AE-13B4-4E94-AEC1-70EACB353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8664" y="286861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8" name="Picture 437">
            <a:extLst>
              <a:ext uri="{FF2B5EF4-FFF2-40B4-BE49-F238E27FC236}">
                <a16:creationId xmlns:a16="http://schemas.microsoft.com/office/drawing/2014/main" id="{8968990D-3DE3-4674-BA37-E71C68199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7353" y="286861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" name="Picture 439">
            <a:extLst>
              <a:ext uri="{FF2B5EF4-FFF2-40B4-BE49-F238E27FC236}">
                <a16:creationId xmlns:a16="http://schemas.microsoft.com/office/drawing/2014/main" id="{B49188EE-6433-4813-A823-C10470C49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79532" y="287477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1" name="Picture 440">
            <a:extLst>
              <a:ext uri="{FF2B5EF4-FFF2-40B4-BE49-F238E27FC236}">
                <a16:creationId xmlns:a16="http://schemas.microsoft.com/office/drawing/2014/main" id="{EAC21E81-4E61-4DB2-A7BA-E7F3A96C8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931" y="287533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2" name="Group 441">
            <a:extLst>
              <a:ext uri="{FF2B5EF4-FFF2-40B4-BE49-F238E27FC236}">
                <a16:creationId xmlns:a16="http://schemas.microsoft.com/office/drawing/2014/main" id="{27E9F84F-E898-4E9C-AF69-7FEF9C4BA1BE}"/>
              </a:ext>
            </a:extLst>
          </p:cNvPr>
          <p:cNvGrpSpPr/>
          <p:nvPr/>
        </p:nvGrpSpPr>
        <p:grpSpPr>
          <a:xfrm>
            <a:off x="4156720" y="1532843"/>
            <a:ext cx="1539560" cy="1515856"/>
            <a:chOff x="4975891" y="1527626"/>
            <a:chExt cx="1539560" cy="1515856"/>
          </a:xfrm>
        </p:grpSpPr>
        <p:grpSp>
          <p:nvGrpSpPr>
            <p:cNvPr id="443" name="Group 56">
              <a:extLst>
                <a:ext uri="{FF2B5EF4-FFF2-40B4-BE49-F238E27FC236}">
                  <a16:creationId xmlns:a16="http://schemas.microsoft.com/office/drawing/2014/main" id="{C22254CD-87C4-4245-BAC9-666B76C4DC1E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543" name="Picture 14">
                <a:extLst>
                  <a:ext uri="{FF2B5EF4-FFF2-40B4-BE49-F238E27FC236}">
                    <a16:creationId xmlns:a16="http://schemas.microsoft.com/office/drawing/2014/main" id="{9A8861C4-1E14-4E77-9900-DAD944B685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4" name="Picture 15">
                <a:extLst>
                  <a:ext uri="{FF2B5EF4-FFF2-40B4-BE49-F238E27FC236}">
                    <a16:creationId xmlns:a16="http://schemas.microsoft.com/office/drawing/2014/main" id="{4A45DAC9-57D8-44E0-9EEA-D3E41AD6A3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5" name="Picture 16">
                <a:extLst>
                  <a:ext uri="{FF2B5EF4-FFF2-40B4-BE49-F238E27FC236}">
                    <a16:creationId xmlns:a16="http://schemas.microsoft.com/office/drawing/2014/main" id="{4B279BE3-E4F8-4548-8078-7932BA64FE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6" name="Picture 17">
                <a:extLst>
                  <a:ext uri="{FF2B5EF4-FFF2-40B4-BE49-F238E27FC236}">
                    <a16:creationId xmlns:a16="http://schemas.microsoft.com/office/drawing/2014/main" id="{144833E0-A7A5-4D9D-9892-8B62492C46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7" name="Picture 18">
                <a:extLst>
                  <a:ext uri="{FF2B5EF4-FFF2-40B4-BE49-F238E27FC236}">
                    <a16:creationId xmlns:a16="http://schemas.microsoft.com/office/drawing/2014/main" id="{79EEFB64-FF8A-438B-A139-B1277DE3F8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8" name="Picture 19">
                <a:extLst>
                  <a:ext uri="{FF2B5EF4-FFF2-40B4-BE49-F238E27FC236}">
                    <a16:creationId xmlns:a16="http://schemas.microsoft.com/office/drawing/2014/main" id="{7835B9C8-4557-4E80-ACEA-49EA2111D6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9" name="Picture 20">
                <a:extLst>
                  <a:ext uri="{FF2B5EF4-FFF2-40B4-BE49-F238E27FC236}">
                    <a16:creationId xmlns:a16="http://schemas.microsoft.com/office/drawing/2014/main" id="{6D750C45-A5C6-46D6-907C-FEF8F081D2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0" name="Picture 21">
                <a:extLst>
                  <a:ext uri="{FF2B5EF4-FFF2-40B4-BE49-F238E27FC236}">
                    <a16:creationId xmlns:a16="http://schemas.microsoft.com/office/drawing/2014/main" id="{95E47735-5CB7-4496-8DFA-9B1F27B11C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1" name="Picture 22">
                <a:extLst>
                  <a:ext uri="{FF2B5EF4-FFF2-40B4-BE49-F238E27FC236}">
                    <a16:creationId xmlns:a16="http://schemas.microsoft.com/office/drawing/2014/main" id="{0584AEE3-7D17-47DF-A3C2-E48AC936C0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2" name="Picture 23">
                <a:extLst>
                  <a:ext uri="{FF2B5EF4-FFF2-40B4-BE49-F238E27FC236}">
                    <a16:creationId xmlns:a16="http://schemas.microsoft.com/office/drawing/2014/main" id="{405B0FD9-39C2-424B-90C5-F526D167E0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4" name="Group 56">
              <a:extLst>
                <a:ext uri="{FF2B5EF4-FFF2-40B4-BE49-F238E27FC236}">
                  <a16:creationId xmlns:a16="http://schemas.microsoft.com/office/drawing/2014/main" id="{A9DCE9FA-A82E-464E-AB86-BE83B35D05DF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533" name="Picture 14">
                <a:extLst>
                  <a:ext uri="{FF2B5EF4-FFF2-40B4-BE49-F238E27FC236}">
                    <a16:creationId xmlns:a16="http://schemas.microsoft.com/office/drawing/2014/main" id="{A280B806-48C0-4C63-AC8B-5BBE84BBA7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4" name="Picture 15">
                <a:extLst>
                  <a:ext uri="{FF2B5EF4-FFF2-40B4-BE49-F238E27FC236}">
                    <a16:creationId xmlns:a16="http://schemas.microsoft.com/office/drawing/2014/main" id="{5EF01743-F27A-497D-B95F-5F4FB5F47F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5" name="Picture 16">
                <a:extLst>
                  <a:ext uri="{FF2B5EF4-FFF2-40B4-BE49-F238E27FC236}">
                    <a16:creationId xmlns:a16="http://schemas.microsoft.com/office/drawing/2014/main" id="{21D7B5E3-1FF1-4572-B6C0-79EA5590C5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6" name="Picture 17">
                <a:extLst>
                  <a:ext uri="{FF2B5EF4-FFF2-40B4-BE49-F238E27FC236}">
                    <a16:creationId xmlns:a16="http://schemas.microsoft.com/office/drawing/2014/main" id="{108CD927-9DAA-47FC-8D27-57A0DAD4C1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7" name="Picture 18">
                <a:extLst>
                  <a:ext uri="{FF2B5EF4-FFF2-40B4-BE49-F238E27FC236}">
                    <a16:creationId xmlns:a16="http://schemas.microsoft.com/office/drawing/2014/main" id="{F4D22E56-6471-46B9-BBC9-C300C9E388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8" name="Picture 19">
                <a:extLst>
                  <a:ext uri="{FF2B5EF4-FFF2-40B4-BE49-F238E27FC236}">
                    <a16:creationId xmlns:a16="http://schemas.microsoft.com/office/drawing/2014/main" id="{EEE09316-90E1-4EB6-B629-5CB11922A9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9" name="Picture 20">
                <a:extLst>
                  <a:ext uri="{FF2B5EF4-FFF2-40B4-BE49-F238E27FC236}">
                    <a16:creationId xmlns:a16="http://schemas.microsoft.com/office/drawing/2014/main" id="{2CB6C988-7817-4544-ABB7-744C317C34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0" name="Picture 21">
                <a:extLst>
                  <a:ext uri="{FF2B5EF4-FFF2-40B4-BE49-F238E27FC236}">
                    <a16:creationId xmlns:a16="http://schemas.microsoft.com/office/drawing/2014/main" id="{FE6E671F-9E94-410A-8C32-3BECA179E8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1" name="Picture 22">
                <a:extLst>
                  <a:ext uri="{FF2B5EF4-FFF2-40B4-BE49-F238E27FC236}">
                    <a16:creationId xmlns:a16="http://schemas.microsoft.com/office/drawing/2014/main" id="{97B376E4-090C-4B86-96CF-CB8F19D2FC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2" name="Picture 23">
                <a:extLst>
                  <a:ext uri="{FF2B5EF4-FFF2-40B4-BE49-F238E27FC236}">
                    <a16:creationId xmlns:a16="http://schemas.microsoft.com/office/drawing/2014/main" id="{2F79C093-4895-46B4-B58C-D03E1EB051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5" name="Group 56">
              <a:extLst>
                <a:ext uri="{FF2B5EF4-FFF2-40B4-BE49-F238E27FC236}">
                  <a16:creationId xmlns:a16="http://schemas.microsoft.com/office/drawing/2014/main" id="{94DF757B-7AD4-4C47-BA0A-5C2DF80E20E9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523" name="Picture 14">
                <a:extLst>
                  <a:ext uri="{FF2B5EF4-FFF2-40B4-BE49-F238E27FC236}">
                    <a16:creationId xmlns:a16="http://schemas.microsoft.com/office/drawing/2014/main" id="{11CEB860-BCF1-42EC-B1D0-E2BC0A1BD5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4" name="Picture 15">
                <a:extLst>
                  <a:ext uri="{FF2B5EF4-FFF2-40B4-BE49-F238E27FC236}">
                    <a16:creationId xmlns:a16="http://schemas.microsoft.com/office/drawing/2014/main" id="{4B75CC77-89FF-4A2B-8BC7-12F221D1BC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5" name="Picture 16">
                <a:extLst>
                  <a:ext uri="{FF2B5EF4-FFF2-40B4-BE49-F238E27FC236}">
                    <a16:creationId xmlns:a16="http://schemas.microsoft.com/office/drawing/2014/main" id="{F089EBD7-9630-4EEB-900B-E19A3EE263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6" name="Picture 17">
                <a:extLst>
                  <a:ext uri="{FF2B5EF4-FFF2-40B4-BE49-F238E27FC236}">
                    <a16:creationId xmlns:a16="http://schemas.microsoft.com/office/drawing/2014/main" id="{0CE756BA-1BEB-4693-AA68-5FF5BBBB96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7" name="Picture 18">
                <a:extLst>
                  <a:ext uri="{FF2B5EF4-FFF2-40B4-BE49-F238E27FC236}">
                    <a16:creationId xmlns:a16="http://schemas.microsoft.com/office/drawing/2014/main" id="{D061DC48-1563-46BA-A007-EED6772496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8" name="Picture 19">
                <a:extLst>
                  <a:ext uri="{FF2B5EF4-FFF2-40B4-BE49-F238E27FC236}">
                    <a16:creationId xmlns:a16="http://schemas.microsoft.com/office/drawing/2014/main" id="{B5822C87-D1A9-4B3D-94E6-47055B556A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9" name="Picture 20">
                <a:extLst>
                  <a:ext uri="{FF2B5EF4-FFF2-40B4-BE49-F238E27FC236}">
                    <a16:creationId xmlns:a16="http://schemas.microsoft.com/office/drawing/2014/main" id="{ABAEADB6-C30A-458E-A627-4E0950EC22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0" name="Picture 21">
                <a:extLst>
                  <a:ext uri="{FF2B5EF4-FFF2-40B4-BE49-F238E27FC236}">
                    <a16:creationId xmlns:a16="http://schemas.microsoft.com/office/drawing/2014/main" id="{B120951E-01F7-43B5-8637-DCF8FBC297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1" name="Picture 22">
                <a:extLst>
                  <a:ext uri="{FF2B5EF4-FFF2-40B4-BE49-F238E27FC236}">
                    <a16:creationId xmlns:a16="http://schemas.microsoft.com/office/drawing/2014/main" id="{FD062C30-1175-41A8-B9BE-94B67E3C5A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2" name="Picture 23">
                <a:extLst>
                  <a:ext uri="{FF2B5EF4-FFF2-40B4-BE49-F238E27FC236}">
                    <a16:creationId xmlns:a16="http://schemas.microsoft.com/office/drawing/2014/main" id="{3FC26635-ABE5-40D5-807E-FFC0C7964A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6" name="Group 56">
              <a:extLst>
                <a:ext uri="{FF2B5EF4-FFF2-40B4-BE49-F238E27FC236}">
                  <a16:creationId xmlns:a16="http://schemas.microsoft.com/office/drawing/2014/main" id="{742F4368-A2B1-49F4-A006-3E9C03AE184B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513" name="Picture 14">
                <a:extLst>
                  <a:ext uri="{FF2B5EF4-FFF2-40B4-BE49-F238E27FC236}">
                    <a16:creationId xmlns:a16="http://schemas.microsoft.com/office/drawing/2014/main" id="{CC805560-39DF-4994-BC19-548100DE6D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4" name="Picture 15">
                <a:extLst>
                  <a:ext uri="{FF2B5EF4-FFF2-40B4-BE49-F238E27FC236}">
                    <a16:creationId xmlns:a16="http://schemas.microsoft.com/office/drawing/2014/main" id="{82337805-0C7F-4ACE-972C-88F901CB9A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5" name="Picture 16">
                <a:extLst>
                  <a:ext uri="{FF2B5EF4-FFF2-40B4-BE49-F238E27FC236}">
                    <a16:creationId xmlns:a16="http://schemas.microsoft.com/office/drawing/2014/main" id="{23EE9454-12CD-4287-86A6-CF3C0C8156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6" name="Picture 17">
                <a:extLst>
                  <a:ext uri="{FF2B5EF4-FFF2-40B4-BE49-F238E27FC236}">
                    <a16:creationId xmlns:a16="http://schemas.microsoft.com/office/drawing/2014/main" id="{E9B731B8-373A-4C26-811D-6998078B87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7" name="Picture 18">
                <a:extLst>
                  <a:ext uri="{FF2B5EF4-FFF2-40B4-BE49-F238E27FC236}">
                    <a16:creationId xmlns:a16="http://schemas.microsoft.com/office/drawing/2014/main" id="{37BBFA39-14DE-4B7C-9EE5-15D95F900F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8" name="Picture 19">
                <a:extLst>
                  <a:ext uri="{FF2B5EF4-FFF2-40B4-BE49-F238E27FC236}">
                    <a16:creationId xmlns:a16="http://schemas.microsoft.com/office/drawing/2014/main" id="{F0197F92-1150-4D12-B51C-0798D92BFF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9" name="Picture 20">
                <a:extLst>
                  <a:ext uri="{FF2B5EF4-FFF2-40B4-BE49-F238E27FC236}">
                    <a16:creationId xmlns:a16="http://schemas.microsoft.com/office/drawing/2014/main" id="{845A6436-0539-447B-B4A7-55D56600FB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0" name="Picture 21">
                <a:extLst>
                  <a:ext uri="{FF2B5EF4-FFF2-40B4-BE49-F238E27FC236}">
                    <a16:creationId xmlns:a16="http://schemas.microsoft.com/office/drawing/2014/main" id="{19E7FDCA-FB6E-48AE-90AC-F8B73B0849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1" name="Picture 22">
                <a:extLst>
                  <a:ext uri="{FF2B5EF4-FFF2-40B4-BE49-F238E27FC236}">
                    <a16:creationId xmlns:a16="http://schemas.microsoft.com/office/drawing/2014/main" id="{2396D59C-D609-4AA7-AAE0-4E47B37247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2" name="Picture 23">
                <a:extLst>
                  <a:ext uri="{FF2B5EF4-FFF2-40B4-BE49-F238E27FC236}">
                    <a16:creationId xmlns:a16="http://schemas.microsoft.com/office/drawing/2014/main" id="{04B59FC1-6B6A-4A7E-BAF0-6C9C0A58F0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7" name="Group 56">
              <a:extLst>
                <a:ext uri="{FF2B5EF4-FFF2-40B4-BE49-F238E27FC236}">
                  <a16:creationId xmlns:a16="http://schemas.microsoft.com/office/drawing/2014/main" id="{FE13DFF3-B581-475B-B64F-87C9E61CB951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503" name="Picture 14">
                <a:extLst>
                  <a:ext uri="{FF2B5EF4-FFF2-40B4-BE49-F238E27FC236}">
                    <a16:creationId xmlns:a16="http://schemas.microsoft.com/office/drawing/2014/main" id="{C191E654-365F-4B39-8C09-AE70434E27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4" name="Picture 15">
                <a:extLst>
                  <a:ext uri="{FF2B5EF4-FFF2-40B4-BE49-F238E27FC236}">
                    <a16:creationId xmlns:a16="http://schemas.microsoft.com/office/drawing/2014/main" id="{AB2356C4-168D-45DB-89BE-6B0D0E94C4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5" name="Picture 16">
                <a:extLst>
                  <a:ext uri="{FF2B5EF4-FFF2-40B4-BE49-F238E27FC236}">
                    <a16:creationId xmlns:a16="http://schemas.microsoft.com/office/drawing/2014/main" id="{BE6769B7-A380-4ABF-B962-11E6D5013C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6" name="Picture 17">
                <a:extLst>
                  <a:ext uri="{FF2B5EF4-FFF2-40B4-BE49-F238E27FC236}">
                    <a16:creationId xmlns:a16="http://schemas.microsoft.com/office/drawing/2014/main" id="{17E7C596-F3D1-46CD-8B3B-0F99C6259A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7" name="Picture 18">
                <a:extLst>
                  <a:ext uri="{FF2B5EF4-FFF2-40B4-BE49-F238E27FC236}">
                    <a16:creationId xmlns:a16="http://schemas.microsoft.com/office/drawing/2014/main" id="{3205EC7C-5604-4432-8867-D3F034DC14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8" name="Picture 19">
                <a:extLst>
                  <a:ext uri="{FF2B5EF4-FFF2-40B4-BE49-F238E27FC236}">
                    <a16:creationId xmlns:a16="http://schemas.microsoft.com/office/drawing/2014/main" id="{5CA91C64-16EF-4030-977D-52381C4B66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9" name="Picture 20">
                <a:extLst>
                  <a:ext uri="{FF2B5EF4-FFF2-40B4-BE49-F238E27FC236}">
                    <a16:creationId xmlns:a16="http://schemas.microsoft.com/office/drawing/2014/main" id="{4E7584B5-4481-41D8-9E41-C878464711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0" name="Picture 21">
                <a:extLst>
                  <a:ext uri="{FF2B5EF4-FFF2-40B4-BE49-F238E27FC236}">
                    <a16:creationId xmlns:a16="http://schemas.microsoft.com/office/drawing/2014/main" id="{CD254710-72BB-4C22-A4BE-4A9CC37DA8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1" name="Picture 22">
                <a:extLst>
                  <a:ext uri="{FF2B5EF4-FFF2-40B4-BE49-F238E27FC236}">
                    <a16:creationId xmlns:a16="http://schemas.microsoft.com/office/drawing/2014/main" id="{1775B90B-EE4B-4DCC-87E0-FD29881D64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2" name="Picture 23">
                <a:extLst>
                  <a:ext uri="{FF2B5EF4-FFF2-40B4-BE49-F238E27FC236}">
                    <a16:creationId xmlns:a16="http://schemas.microsoft.com/office/drawing/2014/main" id="{B9B26D0F-2BAD-48C4-946A-9568FFE230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8" name="Group 56">
              <a:extLst>
                <a:ext uri="{FF2B5EF4-FFF2-40B4-BE49-F238E27FC236}">
                  <a16:creationId xmlns:a16="http://schemas.microsoft.com/office/drawing/2014/main" id="{FE8F2C3F-326D-4B3F-9FAC-EAF90E133E04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493" name="Picture 14">
                <a:extLst>
                  <a:ext uri="{FF2B5EF4-FFF2-40B4-BE49-F238E27FC236}">
                    <a16:creationId xmlns:a16="http://schemas.microsoft.com/office/drawing/2014/main" id="{D9162A4C-B5B4-40DA-90BC-FEC069B417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4" name="Picture 15">
                <a:extLst>
                  <a:ext uri="{FF2B5EF4-FFF2-40B4-BE49-F238E27FC236}">
                    <a16:creationId xmlns:a16="http://schemas.microsoft.com/office/drawing/2014/main" id="{FC27C08A-4987-4620-AF45-DB0502C058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5" name="Picture 16">
                <a:extLst>
                  <a:ext uri="{FF2B5EF4-FFF2-40B4-BE49-F238E27FC236}">
                    <a16:creationId xmlns:a16="http://schemas.microsoft.com/office/drawing/2014/main" id="{231A8F23-6753-49FC-AA4C-7F49C4290F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6" name="Picture 17">
                <a:extLst>
                  <a:ext uri="{FF2B5EF4-FFF2-40B4-BE49-F238E27FC236}">
                    <a16:creationId xmlns:a16="http://schemas.microsoft.com/office/drawing/2014/main" id="{F45FB6A5-5DD5-483B-B805-7C2AD765FE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7" name="Picture 18">
                <a:extLst>
                  <a:ext uri="{FF2B5EF4-FFF2-40B4-BE49-F238E27FC236}">
                    <a16:creationId xmlns:a16="http://schemas.microsoft.com/office/drawing/2014/main" id="{F69CAF57-9A2C-479C-9E67-9A106428A4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8" name="Picture 19">
                <a:extLst>
                  <a:ext uri="{FF2B5EF4-FFF2-40B4-BE49-F238E27FC236}">
                    <a16:creationId xmlns:a16="http://schemas.microsoft.com/office/drawing/2014/main" id="{D5F94515-CBDC-4495-902A-CEC55AFE4E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9" name="Picture 20">
                <a:extLst>
                  <a:ext uri="{FF2B5EF4-FFF2-40B4-BE49-F238E27FC236}">
                    <a16:creationId xmlns:a16="http://schemas.microsoft.com/office/drawing/2014/main" id="{0770E68A-0F89-46AD-8DCC-FDE8470319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0" name="Picture 21">
                <a:extLst>
                  <a:ext uri="{FF2B5EF4-FFF2-40B4-BE49-F238E27FC236}">
                    <a16:creationId xmlns:a16="http://schemas.microsoft.com/office/drawing/2014/main" id="{05000B6A-15B7-4766-BDA9-565CEE539F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1" name="Picture 22">
                <a:extLst>
                  <a:ext uri="{FF2B5EF4-FFF2-40B4-BE49-F238E27FC236}">
                    <a16:creationId xmlns:a16="http://schemas.microsoft.com/office/drawing/2014/main" id="{5BB1AE13-82E3-4E69-9298-97EF4BCECA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2" name="Picture 23">
                <a:extLst>
                  <a:ext uri="{FF2B5EF4-FFF2-40B4-BE49-F238E27FC236}">
                    <a16:creationId xmlns:a16="http://schemas.microsoft.com/office/drawing/2014/main" id="{081EEB9C-266F-4B43-AF0E-65C0AADE52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9" name="Group 56">
              <a:extLst>
                <a:ext uri="{FF2B5EF4-FFF2-40B4-BE49-F238E27FC236}">
                  <a16:creationId xmlns:a16="http://schemas.microsoft.com/office/drawing/2014/main" id="{EA45D4B5-A81E-451C-8298-1B5FDAF9F1F0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483" name="Picture 14">
                <a:extLst>
                  <a:ext uri="{FF2B5EF4-FFF2-40B4-BE49-F238E27FC236}">
                    <a16:creationId xmlns:a16="http://schemas.microsoft.com/office/drawing/2014/main" id="{BD94E6AA-ACC1-43F8-A97A-BB76B56E65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4" name="Picture 15">
                <a:extLst>
                  <a:ext uri="{FF2B5EF4-FFF2-40B4-BE49-F238E27FC236}">
                    <a16:creationId xmlns:a16="http://schemas.microsoft.com/office/drawing/2014/main" id="{C21D54C8-90B8-4C7E-969D-8B10773291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5" name="Picture 16">
                <a:extLst>
                  <a:ext uri="{FF2B5EF4-FFF2-40B4-BE49-F238E27FC236}">
                    <a16:creationId xmlns:a16="http://schemas.microsoft.com/office/drawing/2014/main" id="{0B196438-E8DD-4A8D-8793-267A8D24A2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6" name="Picture 17">
                <a:extLst>
                  <a:ext uri="{FF2B5EF4-FFF2-40B4-BE49-F238E27FC236}">
                    <a16:creationId xmlns:a16="http://schemas.microsoft.com/office/drawing/2014/main" id="{AABC3896-B41C-4319-AE5D-D9AF92AA01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7" name="Picture 18">
                <a:extLst>
                  <a:ext uri="{FF2B5EF4-FFF2-40B4-BE49-F238E27FC236}">
                    <a16:creationId xmlns:a16="http://schemas.microsoft.com/office/drawing/2014/main" id="{558A41B7-8C6F-4C8C-B4F9-425B1CBDFE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8" name="Picture 19">
                <a:extLst>
                  <a:ext uri="{FF2B5EF4-FFF2-40B4-BE49-F238E27FC236}">
                    <a16:creationId xmlns:a16="http://schemas.microsoft.com/office/drawing/2014/main" id="{67D2A7F9-69E1-43E2-A706-66D1AA2D39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9" name="Picture 20">
                <a:extLst>
                  <a:ext uri="{FF2B5EF4-FFF2-40B4-BE49-F238E27FC236}">
                    <a16:creationId xmlns:a16="http://schemas.microsoft.com/office/drawing/2014/main" id="{B74454FE-DEAC-4B90-9922-6056E4F516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0" name="Picture 21">
                <a:extLst>
                  <a:ext uri="{FF2B5EF4-FFF2-40B4-BE49-F238E27FC236}">
                    <a16:creationId xmlns:a16="http://schemas.microsoft.com/office/drawing/2014/main" id="{FA6E7952-B3B9-4C50-BDE5-6EEC62E481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1" name="Picture 22">
                <a:extLst>
                  <a:ext uri="{FF2B5EF4-FFF2-40B4-BE49-F238E27FC236}">
                    <a16:creationId xmlns:a16="http://schemas.microsoft.com/office/drawing/2014/main" id="{370F8185-850D-45D4-80B6-3015370464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2" name="Picture 23">
                <a:extLst>
                  <a:ext uri="{FF2B5EF4-FFF2-40B4-BE49-F238E27FC236}">
                    <a16:creationId xmlns:a16="http://schemas.microsoft.com/office/drawing/2014/main" id="{0B0F8D99-A00A-499A-A3CE-9997952912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50" name="Group 56">
              <a:extLst>
                <a:ext uri="{FF2B5EF4-FFF2-40B4-BE49-F238E27FC236}">
                  <a16:creationId xmlns:a16="http://schemas.microsoft.com/office/drawing/2014/main" id="{B50046F6-05BC-48B1-8914-4114B763D8D7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473" name="Picture 14">
                <a:extLst>
                  <a:ext uri="{FF2B5EF4-FFF2-40B4-BE49-F238E27FC236}">
                    <a16:creationId xmlns:a16="http://schemas.microsoft.com/office/drawing/2014/main" id="{F691AD27-FE43-4F16-BA3D-02485B6C79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4" name="Picture 15">
                <a:extLst>
                  <a:ext uri="{FF2B5EF4-FFF2-40B4-BE49-F238E27FC236}">
                    <a16:creationId xmlns:a16="http://schemas.microsoft.com/office/drawing/2014/main" id="{80CEF5B6-A517-4ED0-807D-132A577765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5" name="Picture 16">
                <a:extLst>
                  <a:ext uri="{FF2B5EF4-FFF2-40B4-BE49-F238E27FC236}">
                    <a16:creationId xmlns:a16="http://schemas.microsoft.com/office/drawing/2014/main" id="{0C6E8D8D-ABE6-44EC-9FDB-BAF98DCB5A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6" name="Picture 17">
                <a:extLst>
                  <a:ext uri="{FF2B5EF4-FFF2-40B4-BE49-F238E27FC236}">
                    <a16:creationId xmlns:a16="http://schemas.microsoft.com/office/drawing/2014/main" id="{921107AC-B307-4EAE-ADAD-F2522887F3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7" name="Picture 18">
                <a:extLst>
                  <a:ext uri="{FF2B5EF4-FFF2-40B4-BE49-F238E27FC236}">
                    <a16:creationId xmlns:a16="http://schemas.microsoft.com/office/drawing/2014/main" id="{397C51E9-1EC1-4300-A633-EDBE9EE346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8" name="Picture 19">
                <a:extLst>
                  <a:ext uri="{FF2B5EF4-FFF2-40B4-BE49-F238E27FC236}">
                    <a16:creationId xmlns:a16="http://schemas.microsoft.com/office/drawing/2014/main" id="{9D44334E-5D64-454E-BC26-C1412F855C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9" name="Picture 20">
                <a:extLst>
                  <a:ext uri="{FF2B5EF4-FFF2-40B4-BE49-F238E27FC236}">
                    <a16:creationId xmlns:a16="http://schemas.microsoft.com/office/drawing/2014/main" id="{2B13639F-BBED-42AA-B9D1-5CB25F3714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0" name="Picture 21">
                <a:extLst>
                  <a:ext uri="{FF2B5EF4-FFF2-40B4-BE49-F238E27FC236}">
                    <a16:creationId xmlns:a16="http://schemas.microsoft.com/office/drawing/2014/main" id="{85CBCD53-DFF5-4240-8A9B-3E505663E5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1" name="Picture 22">
                <a:extLst>
                  <a:ext uri="{FF2B5EF4-FFF2-40B4-BE49-F238E27FC236}">
                    <a16:creationId xmlns:a16="http://schemas.microsoft.com/office/drawing/2014/main" id="{4DEF95D7-9276-4189-9BA8-CB5BA80F6F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2" name="Picture 23">
                <a:extLst>
                  <a:ext uri="{FF2B5EF4-FFF2-40B4-BE49-F238E27FC236}">
                    <a16:creationId xmlns:a16="http://schemas.microsoft.com/office/drawing/2014/main" id="{DA4E0D8C-D087-480E-A1F1-979C2598E9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51" name="Group 56">
              <a:extLst>
                <a:ext uri="{FF2B5EF4-FFF2-40B4-BE49-F238E27FC236}">
                  <a16:creationId xmlns:a16="http://schemas.microsoft.com/office/drawing/2014/main" id="{E8EA2688-213E-4F1E-9C35-D13AEB3BA1E4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463" name="Picture 14">
                <a:extLst>
                  <a:ext uri="{FF2B5EF4-FFF2-40B4-BE49-F238E27FC236}">
                    <a16:creationId xmlns:a16="http://schemas.microsoft.com/office/drawing/2014/main" id="{BAF35AC8-C21B-4324-BB4F-053B3DE286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4" name="Picture 15">
                <a:extLst>
                  <a:ext uri="{FF2B5EF4-FFF2-40B4-BE49-F238E27FC236}">
                    <a16:creationId xmlns:a16="http://schemas.microsoft.com/office/drawing/2014/main" id="{751E8291-C90B-46A0-B1A3-2D7018D1EB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5" name="Picture 16">
                <a:extLst>
                  <a:ext uri="{FF2B5EF4-FFF2-40B4-BE49-F238E27FC236}">
                    <a16:creationId xmlns:a16="http://schemas.microsoft.com/office/drawing/2014/main" id="{4A50E55D-7851-4F10-B7AB-9E6A1464DA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6" name="Picture 17">
                <a:extLst>
                  <a:ext uri="{FF2B5EF4-FFF2-40B4-BE49-F238E27FC236}">
                    <a16:creationId xmlns:a16="http://schemas.microsoft.com/office/drawing/2014/main" id="{5795EE72-D2B4-49B0-B275-466E59B914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7" name="Picture 18">
                <a:extLst>
                  <a:ext uri="{FF2B5EF4-FFF2-40B4-BE49-F238E27FC236}">
                    <a16:creationId xmlns:a16="http://schemas.microsoft.com/office/drawing/2014/main" id="{BF112C9E-C0E3-4021-8470-1818CC6EE9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8" name="Picture 19">
                <a:extLst>
                  <a:ext uri="{FF2B5EF4-FFF2-40B4-BE49-F238E27FC236}">
                    <a16:creationId xmlns:a16="http://schemas.microsoft.com/office/drawing/2014/main" id="{ADFAF2B9-022B-4220-895B-E50A59376D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9" name="Picture 20">
                <a:extLst>
                  <a:ext uri="{FF2B5EF4-FFF2-40B4-BE49-F238E27FC236}">
                    <a16:creationId xmlns:a16="http://schemas.microsoft.com/office/drawing/2014/main" id="{97730CE5-8820-4AF2-BAE4-AD24C80F60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0" name="Picture 21">
                <a:extLst>
                  <a:ext uri="{FF2B5EF4-FFF2-40B4-BE49-F238E27FC236}">
                    <a16:creationId xmlns:a16="http://schemas.microsoft.com/office/drawing/2014/main" id="{0A1A1207-B4CD-4DCB-B4B7-F10ABE6F21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1" name="Picture 22">
                <a:extLst>
                  <a:ext uri="{FF2B5EF4-FFF2-40B4-BE49-F238E27FC236}">
                    <a16:creationId xmlns:a16="http://schemas.microsoft.com/office/drawing/2014/main" id="{3A06E660-0E6D-4720-8FD4-EEFDB458FF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2" name="Picture 23">
                <a:extLst>
                  <a:ext uri="{FF2B5EF4-FFF2-40B4-BE49-F238E27FC236}">
                    <a16:creationId xmlns:a16="http://schemas.microsoft.com/office/drawing/2014/main" id="{0C320732-8810-460F-8438-8EB3295B10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52" name="Group 56">
              <a:extLst>
                <a:ext uri="{FF2B5EF4-FFF2-40B4-BE49-F238E27FC236}">
                  <a16:creationId xmlns:a16="http://schemas.microsoft.com/office/drawing/2014/main" id="{65E9EF75-3DEB-41E7-8CC5-F7AE6F4C2205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453" name="Picture 14">
                <a:extLst>
                  <a:ext uri="{FF2B5EF4-FFF2-40B4-BE49-F238E27FC236}">
                    <a16:creationId xmlns:a16="http://schemas.microsoft.com/office/drawing/2014/main" id="{092FB040-0148-4C25-B2BB-C12C05E284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4" name="Picture 15">
                <a:extLst>
                  <a:ext uri="{FF2B5EF4-FFF2-40B4-BE49-F238E27FC236}">
                    <a16:creationId xmlns:a16="http://schemas.microsoft.com/office/drawing/2014/main" id="{7C076953-1ADF-41B3-8F6D-76FA338D93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5" name="Picture 16">
                <a:extLst>
                  <a:ext uri="{FF2B5EF4-FFF2-40B4-BE49-F238E27FC236}">
                    <a16:creationId xmlns:a16="http://schemas.microsoft.com/office/drawing/2014/main" id="{0C1DD9C1-D156-4423-8665-C5ED2EC052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6" name="Picture 17">
                <a:extLst>
                  <a:ext uri="{FF2B5EF4-FFF2-40B4-BE49-F238E27FC236}">
                    <a16:creationId xmlns:a16="http://schemas.microsoft.com/office/drawing/2014/main" id="{24D5AFD7-620C-4F60-8DB2-7D63384FEC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7" name="Picture 18">
                <a:extLst>
                  <a:ext uri="{FF2B5EF4-FFF2-40B4-BE49-F238E27FC236}">
                    <a16:creationId xmlns:a16="http://schemas.microsoft.com/office/drawing/2014/main" id="{A8EE4DD2-E9AA-4C89-B4DF-F611664F53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8" name="Picture 19">
                <a:extLst>
                  <a:ext uri="{FF2B5EF4-FFF2-40B4-BE49-F238E27FC236}">
                    <a16:creationId xmlns:a16="http://schemas.microsoft.com/office/drawing/2014/main" id="{7B48BB98-ACD3-4507-8F5D-AAA4FDF2A4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9" name="Picture 20">
                <a:extLst>
                  <a:ext uri="{FF2B5EF4-FFF2-40B4-BE49-F238E27FC236}">
                    <a16:creationId xmlns:a16="http://schemas.microsoft.com/office/drawing/2014/main" id="{E1CBBC8E-DD43-40DB-A44C-9056808352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0" name="Picture 21">
                <a:extLst>
                  <a:ext uri="{FF2B5EF4-FFF2-40B4-BE49-F238E27FC236}">
                    <a16:creationId xmlns:a16="http://schemas.microsoft.com/office/drawing/2014/main" id="{568145DC-BB6E-4387-B280-39698251EA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1" name="Picture 22">
                <a:extLst>
                  <a:ext uri="{FF2B5EF4-FFF2-40B4-BE49-F238E27FC236}">
                    <a16:creationId xmlns:a16="http://schemas.microsoft.com/office/drawing/2014/main" id="{B9E61DC8-A481-42AD-A76B-35C963753C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2" name="Picture 23">
                <a:extLst>
                  <a:ext uri="{FF2B5EF4-FFF2-40B4-BE49-F238E27FC236}">
                    <a16:creationId xmlns:a16="http://schemas.microsoft.com/office/drawing/2014/main" id="{C4A87336-83F6-4473-999F-F7D009CE09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553" name="Group 552">
            <a:extLst>
              <a:ext uri="{FF2B5EF4-FFF2-40B4-BE49-F238E27FC236}">
                <a16:creationId xmlns:a16="http://schemas.microsoft.com/office/drawing/2014/main" id="{13BAFECD-0967-48FD-8113-778CFDB1F0F9}"/>
              </a:ext>
            </a:extLst>
          </p:cNvPr>
          <p:cNvGrpSpPr/>
          <p:nvPr/>
        </p:nvGrpSpPr>
        <p:grpSpPr>
          <a:xfrm>
            <a:off x="4157753" y="3310468"/>
            <a:ext cx="1539560" cy="1515856"/>
            <a:chOff x="4975891" y="1527626"/>
            <a:chExt cx="1539560" cy="1515856"/>
          </a:xfrm>
        </p:grpSpPr>
        <p:grpSp>
          <p:nvGrpSpPr>
            <p:cNvPr id="554" name="Group 56">
              <a:extLst>
                <a:ext uri="{FF2B5EF4-FFF2-40B4-BE49-F238E27FC236}">
                  <a16:creationId xmlns:a16="http://schemas.microsoft.com/office/drawing/2014/main" id="{0BD38D84-5006-4815-8D94-81490FE6D867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654" name="Picture 14">
                <a:extLst>
                  <a:ext uri="{FF2B5EF4-FFF2-40B4-BE49-F238E27FC236}">
                    <a16:creationId xmlns:a16="http://schemas.microsoft.com/office/drawing/2014/main" id="{45561293-1852-4AF4-82E0-0A4C4C80AF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5" name="Picture 15">
                <a:extLst>
                  <a:ext uri="{FF2B5EF4-FFF2-40B4-BE49-F238E27FC236}">
                    <a16:creationId xmlns:a16="http://schemas.microsoft.com/office/drawing/2014/main" id="{9668054F-D3EB-4303-94C3-2950C94895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6" name="Picture 16">
                <a:extLst>
                  <a:ext uri="{FF2B5EF4-FFF2-40B4-BE49-F238E27FC236}">
                    <a16:creationId xmlns:a16="http://schemas.microsoft.com/office/drawing/2014/main" id="{2F142204-5BB0-4442-AC9A-8D42C2A99A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7" name="Picture 17">
                <a:extLst>
                  <a:ext uri="{FF2B5EF4-FFF2-40B4-BE49-F238E27FC236}">
                    <a16:creationId xmlns:a16="http://schemas.microsoft.com/office/drawing/2014/main" id="{B3F8FE8C-E308-4756-8985-7BEC22D8C4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8" name="Picture 18">
                <a:extLst>
                  <a:ext uri="{FF2B5EF4-FFF2-40B4-BE49-F238E27FC236}">
                    <a16:creationId xmlns:a16="http://schemas.microsoft.com/office/drawing/2014/main" id="{B4899701-683F-4D48-A615-6712BB3459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9" name="Picture 19">
                <a:extLst>
                  <a:ext uri="{FF2B5EF4-FFF2-40B4-BE49-F238E27FC236}">
                    <a16:creationId xmlns:a16="http://schemas.microsoft.com/office/drawing/2014/main" id="{1D6A626D-1FB6-432C-8607-49191DAC01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0" name="Picture 20">
                <a:extLst>
                  <a:ext uri="{FF2B5EF4-FFF2-40B4-BE49-F238E27FC236}">
                    <a16:creationId xmlns:a16="http://schemas.microsoft.com/office/drawing/2014/main" id="{6DACDC85-BC18-40F8-B71B-EB224CB4A4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1" name="Picture 21">
                <a:extLst>
                  <a:ext uri="{FF2B5EF4-FFF2-40B4-BE49-F238E27FC236}">
                    <a16:creationId xmlns:a16="http://schemas.microsoft.com/office/drawing/2014/main" id="{CD42BB1F-CF52-4D2A-8BD4-125929ED73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2" name="Picture 22">
                <a:extLst>
                  <a:ext uri="{FF2B5EF4-FFF2-40B4-BE49-F238E27FC236}">
                    <a16:creationId xmlns:a16="http://schemas.microsoft.com/office/drawing/2014/main" id="{2A37230E-E282-49F6-991A-4901A16901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3" name="Picture 23">
                <a:extLst>
                  <a:ext uri="{FF2B5EF4-FFF2-40B4-BE49-F238E27FC236}">
                    <a16:creationId xmlns:a16="http://schemas.microsoft.com/office/drawing/2014/main" id="{0119FD3F-6C80-4F58-8E26-CA5FE50207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55" name="Group 56">
              <a:extLst>
                <a:ext uri="{FF2B5EF4-FFF2-40B4-BE49-F238E27FC236}">
                  <a16:creationId xmlns:a16="http://schemas.microsoft.com/office/drawing/2014/main" id="{08B47EE3-80D6-44BA-9704-BB87AEA6E3F6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644" name="Picture 14">
                <a:extLst>
                  <a:ext uri="{FF2B5EF4-FFF2-40B4-BE49-F238E27FC236}">
                    <a16:creationId xmlns:a16="http://schemas.microsoft.com/office/drawing/2014/main" id="{33738DEE-51F7-43B0-838C-191902B70F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5" name="Picture 15">
                <a:extLst>
                  <a:ext uri="{FF2B5EF4-FFF2-40B4-BE49-F238E27FC236}">
                    <a16:creationId xmlns:a16="http://schemas.microsoft.com/office/drawing/2014/main" id="{AD169F4F-7B2A-424A-9EBD-701A8579A8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6" name="Picture 16">
                <a:extLst>
                  <a:ext uri="{FF2B5EF4-FFF2-40B4-BE49-F238E27FC236}">
                    <a16:creationId xmlns:a16="http://schemas.microsoft.com/office/drawing/2014/main" id="{C1EEA9F0-90FF-4ECB-BD7D-D41E7C8249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7" name="Picture 17">
                <a:extLst>
                  <a:ext uri="{FF2B5EF4-FFF2-40B4-BE49-F238E27FC236}">
                    <a16:creationId xmlns:a16="http://schemas.microsoft.com/office/drawing/2014/main" id="{E3FE3799-4CF4-44FD-8023-37F28571AD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8" name="Picture 18">
                <a:extLst>
                  <a:ext uri="{FF2B5EF4-FFF2-40B4-BE49-F238E27FC236}">
                    <a16:creationId xmlns:a16="http://schemas.microsoft.com/office/drawing/2014/main" id="{B880956F-8F41-4233-9B7F-1152AD3BD8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9" name="Picture 19">
                <a:extLst>
                  <a:ext uri="{FF2B5EF4-FFF2-40B4-BE49-F238E27FC236}">
                    <a16:creationId xmlns:a16="http://schemas.microsoft.com/office/drawing/2014/main" id="{46D44536-43DC-4DCF-BF51-F1A2564DF0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0" name="Picture 20">
                <a:extLst>
                  <a:ext uri="{FF2B5EF4-FFF2-40B4-BE49-F238E27FC236}">
                    <a16:creationId xmlns:a16="http://schemas.microsoft.com/office/drawing/2014/main" id="{D08C6CF5-4EE6-494B-9432-1D9CE011C7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1" name="Picture 21">
                <a:extLst>
                  <a:ext uri="{FF2B5EF4-FFF2-40B4-BE49-F238E27FC236}">
                    <a16:creationId xmlns:a16="http://schemas.microsoft.com/office/drawing/2014/main" id="{90139BA7-25BB-4E80-BED2-404BC6D2EA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2" name="Picture 22">
                <a:extLst>
                  <a:ext uri="{FF2B5EF4-FFF2-40B4-BE49-F238E27FC236}">
                    <a16:creationId xmlns:a16="http://schemas.microsoft.com/office/drawing/2014/main" id="{20FEAE8A-1801-4096-A3C0-D5016B3B63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3" name="Picture 23">
                <a:extLst>
                  <a:ext uri="{FF2B5EF4-FFF2-40B4-BE49-F238E27FC236}">
                    <a16:creationId xmlns:a16="http://schemas.microsoft.com/office/drawing/2014/main" id="{09C38E03-AC39-44AE-96D3-2B4E234459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56" name="Group 56">
              <a:extLst>
                <a:ext uri="{FF2B5EF4-FFF2-40B4-BE49-F238E27FC236}">
                  <a16:creationId xmlns:a16="http://schemas.microsoft.com/office/drawing/2014/main" id="{693C39E8-9D49-48A6-830F-DE2AFE9F8DCD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634" name="Picture 14">
                <a:extLst>
                  <a:ext uri="{FF2B5EF4-FFF2-40B4-BE49-F238E27FC236}">
                    <a16:creationId xmlns:a16="http://schemas.microsoft.com/office/drawing/2014/main" id="{AD17C2AD-6801-4929-8D86-66796DBD18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" name="Picture 15">
                <a:extLst>
                  <a:ext uri="{FF2B5EF4-FFF2-40B4-BE49-F238E27FC236}">
                    <a16:creationId xmlns:a16="http://schemas.microsoft.com/office/drawing/2014/main" id="{7882818E-84FC-4C5C-9917-DAD6E35E25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6" name="Picture 16">
                <a:extLst>
                  <a:ext uri="{FF2B5EF4-FFF2-40B4-BE49-F238E27FC236}">
                    <a16:creationId xmlns:a16="http://schemas.microsoft.com/office/drawing/2014/main" id="{4636C01D-3BFA-453B-8285-D63AFACEA0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7" name="Picture 17">
                <a:extLst>
                  <a:ext uri="{FF2B5EF4-FFF2-40B4-BE49-F238E27FC236}">
                    <a16:creationId xmlns:a16="http://schemas.microsoft.com/office/drawing/2014/main" id="{1C7DBD12-F460-4682-9671-3D56A684EB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8" name="Picture 18">
                <a:extLst>
                  <a:ext uri="{FF2B5EF4-FFF2-40B4-BE49-F238E27FC236}">
                    <a16:creationId xmlns:a16="http://schemas.microsoft.com/office/drawing/2014/main" id="{56E141C3-73FE-42D5-911B-686CA8E448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9" name="Picture 19">
                <a:extLst>
                  <a:ext uri="{FF2B5EF4-FFF2-40B4-BE49-F238E27FC236}">
                    <a16:creationId xmlns:a16="http://schemas.microsoft.com/office/drawing/2014/main" id="{DE633D7B-9AAB-4039-BC37-F2017CA819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0" name="Picture 20">
                <a:extLst>
                  <a:ext uri="{FF2B5EF4-FFF2-40B4-BE49-F238E27FC236}">
                    <a16:creationId xmlns:a16="http://schemas.microsoft.com/office/drawing/2014/main" id="{CCA887FB-7706-4A52-BE52-F96BD4D118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1" name="Picture 21">
                <a:extLst>
                  <a:ext uri="{FF2B5EF4-FFF2-40B4-BE49-F238E27FC236}">
                    <a16:creationId xmlns:a16="http://schemas.microsoft.com/office/drawing/2014/main" id="{04FA2C4E-F87C-42CC-94D2-64EA46041C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2" name="Picture 22">
                <a:extLst>
                  <a:ext uri="{FF2B5EF4-FFF2-40B4-BE49-F238E27FC236}">
                    <a16:creationId xmlns:a16="http://schemas.microsoft.com/office/drawing/2014/main" id="{3E9C20DD-2672-4399-BDF1-688BD2D2AD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3" name="Picture 23">
                <a:extLst>
                  <a:ext uri="{FF2B5EF4-FFF2-40B4-BE49-F238E27FC236}">
                    <a16:creationId xmlns:a16="http://schemas.microsoft.com/office/drawing/2014/main" id="{68DE7EEB-0CB5-4D20-B583-061AD41895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57" name="Group 56">
              <a:extLst>
                <a:ext uri="{FF2B5EF4-FFF2-40B4-BE49-F238E27FC236}">
                  <a16:creationId xmlns:a16="http://schemas.microsoft.com/office/drawing/2014/main" id="{8B5CEA36-5601-48D2-9B4F-3873D98BA905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624" name="Picture 14">
                <a:extLst>
                  <a:ext uri="{FF2B5EF4-FFF2-40B4-BE49-F238E27FC236}">
                    <a16:creationId xmlns:a16="http://schemas.microsoft.com/office/drawing/2014/main" id="{9571DA43-67CE-4877-9882-6FC9D59B61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5" name="Picture 15">
                <a:extLst>
                  <a:ext uri="{FF2B5EF4-FFF2-40B4-BE49-F238E27FC236}">
                    <a16:creationId xmlns:a16="http://schemas.microsoft.com/office/drawing/2014/main" id="{F664836A-4DC6-41F9-B1C8-1467480DB2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6" name="Picture 16">
                <a:extLst>
                  <a:ext uri="{FF2B5EF4-FFF2-40B4-BE49-F238E27FC236}">
                    <a16:creationId xmlns:a16="http://schemas.microsoft.com/office/drawing/2014/main" id="{30182AE6-3B1E-4F74-9957-69BC47D575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7" name="Picture 17">
                <a:extLst>
                  <a:ext uri="{FF2B5EF4-FFF2-40B4-BE49-F238E27FC236}">
                    <a16:creationId xmlns:a16="http://schemas.microsoft.com/office/drawing/2014/main" id="{B4902D3B-9FE0-4508-9AC6-147A06B32E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8" name="Picture 18">
                <a:extLst>
                  <a:ext uri="{FF2B5EF4-FFF2-40B4-BE49-F238E27FC236}">
                    <a16:creationId xmlns:a16="http://schemas.microsoft.com/office/drawing/2014/main" id="{1D41D25E-05EA-4ADE-9AC2-3D4A9D24FF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9" name="Picture 19">
                <a:extLst>
                  <a:ext uri="{FF2B5EF4-FFF2-40B4-BE49-F238E27FC236}">
                    <a16:creationId xmlns:a16="http://schemas.microsoft.com/office/drawing/2014/main" id="{D452D30F-6C63-45F4-9B8C-BD10C5ECB7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0" name="Picture 20">
                <a:extLst>
                  <a:ext uri="{FF2B5EF4-FFF2-40B4-BE49-F238E27FC236}">
                    <a16:creationId xmlns:a16="http://schemas.microsoft.com/office/drawing/2014/main" id="{4A9B1226-0346-4807-907F-6924223634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1" name="Picture 21">
                <a:extLst>
                  <a:ext uri="{FF2B5EF4-FFF2-40B4-BE49-F238E27FC236}">
                    <a16:creationId xmlns:a16="http://schemas.microsoft.com/office/drawing/2014/main" id="{C970143D-1596-4CF4-8160-EB3FA003BF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2" name="Picture 22">
                <a:extLst>
                  <a:ext uri="{FF2B5EF4-FFF2-40B4-BE49-F238E27FC236}">
                    <a16:creationId xmlns:a16="http://schemas.microsoft.com/office/drawing/2014/main" id="{8CC65C24-E8A8-4224-AF2F-899DBBE2AE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3" name="Picture 23">
                <a:extLst>
                  <a:ext uri="{FF2B5EF4-FFF2-40B4-BE49-F238E27FC236}">
                    <a16:creationId xmlns:a16="http://schemas.microsoft.com/office/drawing/2014/main" id="{6E908626-BAC8-49E3-B4C8-2F13FEB3F3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58" name="Group 56">
              <a:extLst>
                <a:ext uri="{FF2B5EF4-FFF2-40B4-BE49-F238E27FC236}">
                  <a16:creationId xmlns:a16="http://schemas.microsoft.com/office/drawing/2014/main" id="{F03D47AE-81EF-4E67-8D8C-B6AE8633D517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614" name="Picture 14">
                <a:extLst>
                  <a:ext uri="{FF2B5EF4-FFF2-40B4-BE49-F238E27FC236}">
                    <a16:creationId xmlns:a16="http://schemas.microsoft.com/office/drawing/2014/main" id="{A0C0B58C-DF42-4972-8911-3C6866719E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5" name="Picture 15">
                <a:extLst>
                  <a:ext uri="{FF2B5EF4-FFF2-40B4-BE49-F238E27FC236}">
                    <a16:creationId xmlns:a16="http://schemas.microsoft.com/office/drawing/2014/main" id="{17D732BB-382C-4E6F-89DF-2DFA78DCE1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6" name="Picture 16">
                <a:extLst>
                  <a:ext uri="{FF2B5EF4-FFF2-40B4-BE49-F238E27FC236}">
                    <a16:creationId xmlns:a16="http://schemas.microsoft.com/office/drawing/2014/main" id="{AF3EF9C4-61B7-4D1F-836D-F3F2FBA637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7" name="Picture 17">
                <a:extLst>
                  <a:ext uri="{FF2B5EF4-FFF2-40B4-BE49-F238E27FC236}">
                    <a16:creationId xmlns:a16="http://schemas.microsoft.com/office/drawing/2014/main" id="{C3598653-870A-4158-91BD-412BBACEAA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8" name="Picture 18">
                <a:extLst>
                  <a:ext uri="{FF2B5EF4-FFF2-40B4-BE49-F238E27FC236}">
                    <a16:creationId xmlns:a16="http://schemas.microsoft.com/office/drawing/2014/main" id="{528F87C8-04DE-4B46-B6A9-C13FEC8187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9" name="Picture 19">
                <a:extLst>
                  <a:ext uri="{FF2B5EF4-FFF2-40B4-BE49-F238E27FC236}">
                    <a16:creationId xmlns:a16="http://schemas.microsoft.com/office/drawing/2014/main" id="{1DFA277B-955F-4B2B-8DA0-E602119E61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0" name="Picture 20">
                <a:extLst>
                  <a:ext uri="{FF2B5EF4-FFF2-40B4-BE49-F238E27FC236}">
                    <a16:creationId xmlns:a16="http://schemas.microsoft.com/office/drawing/2014/main" id="{A9207207-799C-45C5-98DC-B3468D2F5A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1" name="Picture 21">
                <a:extLst>
                  <a:ext uri="{FF2B5EF4-FFF2-40B4-BE49-F238E27FC236}">
                    <a16:creationId xmlns:a16="http://schemas.microsoft.com/office/drawing/2014/main" id="{0D637B50-5933-4CE1-9C7D-04EED4A283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2" name="Picture 22">
                <a:extLst>
                  <a:ext uri="{FF2B5EF4-FFF2-40B4-BE49-F238E27FC236}">
                    <a16:creationId xmlns:a16="http://schemas.microsoft.com/office/drawing/2014/main" id="{FD8C0CE6-D46E-471A-AAE1-D15828092A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3" name="Picture 23">
                <a:extLst>
                  <a:ext uri="{FF2B5EF4-FFF2-40B4-BE49-F238E27FC236}">
                    <a16:creationId xmlns:a16="http://schemas.microsoft.com/office/drawing/2014/main" id="{32D5FC61-A490-4E6B-8AC5-55C7850FBB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59" name="Group 56">
              <a:extLst>
                <a:ext uri="{FF2B5EF4-FFF2-40B4-BE49-F238E27FC236}">
                  <a16:creationId xmlns:a16="http://schemas.microsoft.com/office/drawing/2014/main" id="{3CDAEB1F-A4F3-46CC-AB45-14FDBD60C269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604" name="Picture 14">
                <a:extLst>
                  <a:ext uri="{FF2B5EF4-FFF2-40B4-BE49-F238E27FC236}">
                    <a16:creationId xmlns:a16="http://schemas.microsoft.com/office/drawing/2014/main" id="{699E66DA-8977-48B6-B12E-6EA80C84E4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5" name="Picture 15">
                <a:extLst>
                  <a:ext uri="{FF2B5EF4-FFF2-40B4-BE49-F238E27FC236}">
                    <a16:creationId xmlns:a16="http://schemas.microsoft.com/office/drawing/2014/main" id="{7C8DA8FB-9D7B-42B3-A4AD-75F47A5151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6" name="Picture 16">
                <a:extLst>
                  <a:ext uri="{FF2B5EF4-FFF2-40B4-BE49-F238E27FC236}">
                    <a16:creationId xmlns:a16="http://schemas.microsoft.com/office/drawing/2014/main" id="{5A7E81AD-5024-4A29-B27B-2B361AE128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7" name="Picture 17">
                <a:extLst>
                  <a:ext uri="{FF2B5EF4-FFF2-40B4-BE49-F238E27FC236}">
                    <a16:creationId xmlns:a16="http://schemas.microsoft.com/office/drawing/2014/main" id="{C7316A5B-F3E4-4656-A488-0567BE70E3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8" name="Picture 18">
                <a:extLst>
                  <a:ext uri="{FF2B5EF4-FFF2-40B4-BE49-F238E27FC236}">
                    <a16:creationId xmlns:a16="http://schemas.microsoft.com/office/drawing/2014/main" id="{9FA1C036-B25D-4648-B8DE-7DD4EC45E9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9" name="Picture 19">
                <a:extLst>
                  <a:ext uri="{FF2B5EF4-FFF2-40B4-BE49-F238E27FC236}">
                    <a16:creationId xmlns:a16="http://schemas.microsoft.com/office/drawing/2014/main" id="{837C4BAE-DBC4-4192-9FBB-45CCE34335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0" name="Picture 20">
                <a:extLst>
                  <a:ext uri="{FF2B5EF4-FFF2-40B4-BE49-F238E27FC236}">
                    <a16:creationId xmlns:a16="http://schemas.microsoft.com/office/drawing/2014/main" id="{52552D78-BBAF-4317-9778-2037C64D12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1" name="Picture 21">
                <a:extLst>
                  <a:ext uri="{FF2B5EF4-FFF2-40B4-BE49-F238E27FC236}">
                    <a16:creationId xmlns:a16="http://schemas.microsoft.com/office/drawing/2014/main" id="{17DEF531-784B-4E4C-9B49-9FE18A3358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2" name="Picture 22">
                <a:extLst>
                  <a:ext uri="{FF2B5EF4-FFF2-40B4-BE49-F238E27FC236}">
                    <a16:creationId xmlns:a16="http://schemas.microsoft.com/office/drawing/2014/main" id="{F415F416-35EE-47FA-A5C6-C1C074FC78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3" name="Picture 23">
                <a:extLst>
                  <a:ext uri="{FF2B5EF4-FFF2-40B4-BE49-F238E27FC236}">
                    <a16:creationId xmlns:a16="http://schemas.microsoft.com/office/drawing/2014/main" id="{7255E7FD-D0BF-4F2C-A0DE-CC04F07FEA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60" name="Group 56">
              <a:extLst>
                <a:ext uri="{FF2B5EF4-FFF2-40B4-BE49-F238E27FC236}">
                  <a16:creationId xmlns:a16="http://schemas.microsoft.com/office/drawing/2014/main" id="{4984F815-DA71-4729-AFE9-44E4A04934FA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594" name="Picture 14">
                <a:extLst>
                  <a:ext uri="{FF2B5EF4-FFF2-40B4-BE49-F238E27FC236}">
                    <a16:creationId xmlns:a16="http://schemas.microsoft.com/office/drawing/2014/main" id="{6D990826-DA03-4939-9455-6BA4D07A39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5" name="Picture 15">
                <a:extLst>
                  <a:ext uri="{FF2B5EF4-FFF2-40B4-BE49-F238E27FC236}">
                    <a16:creationId xmlns:a16="http://schemas.microsoft.com/office/drawing/2014/main" id="{69F06049-068F-4105-8593-9C50E7CB4A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6" name="Picture 16">
                <a:extLst>
                  <a:ext uri="{FF2B5EF4-FFF2-40B4-BE49-F238E27FC236}">
                    <a16:creationId xmlns:a16="http://schemas.microsoft.com/office/drawing/2014/main" id="{E665FF36-5C9C-472E-AEA7-8B917CEC88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7" name="Picture 17">
                <a:extLst>
                  <a:ext uri="{FF2B5EF4-FFF2-40B4-BE49-F238E27FC236}">
                    <a16:creationId xmlns:a16="http://schemas.microsoft.com/office/drawing/2014/main" id="{2274B44F-542B-4C85-9965-7456A140F7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8" name="Picture 18">
                <a:extLst>
                  <a:ext uri="{FF2B5EF4-FFF2-40B4-BE49-F238E27FC236}">
                    <a16:creationId xmlns:a16="http://schemas.microsoft.com/office/drawing/2014/main" id="{865EC113-8277-49DF-883E-20FE5468ED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9" name="Picture 19">
                <a:extLst>
                  <a:ext uri="{FF2B5EF4-FFF2-40B4-BE49-F238E27FC236}">
                    <a16:creationId xmlns:a16="http://schemas.microsoft.com/office/drawing/2014/main" id="{D8F8A331-074D-4785-8554-C3D05E04E2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0" name="Picture 20">
                <a:extLst>
                  <a:ext uri="{FF2B5EF4-FFF2-40B4-BE49-F238E27FC236}">
                    <a16:creationId xmlns:a16="http://schemas.microsoft.com/office/drawing/2014/main" id="{23150312-8FF8-4B9E-8D4A-AA10237FB4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1" name="Picture 21">
                <a:extLst>
                  <a:ext uri="{FF2B5EF4-FFF2-40B4-BE49-F238E27FC236}">
                    <a16:creationId xmlns:a16="http://schemas.microsoft.com/office/drawing/2014/main" id="{C148E4D9-F1ED-4AD6-A9C3-4CF88B10B1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2" name="Picture 22">
                <a:extLst>
                  <a:ext uri="{FF2B5EF4-FFF2-40B4-BE49-F238E27FC236}">
                    <a16:creationId xmlns:a16="http://schemas.microsoft.com/office/drawing/2014/main" id="{F7FA28FD-7DBA-42E1-B2C9-566547455A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3" name="Picture 23">
                <a:extLst>
                  <a:ext uri="{FF2B5EF4-FFF2-40B4-BE49-F238E27FC236}">
                    <a16:creationId xmlns:a16="http://schemas.microsoft.com/office/drawing/2014/main" id="{D52D46D7-6B74-47F3-AEA1-49C6CD3F82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61" name="Group 56">
              <a:extLst>
                <a:ext uri="{FF2B5EF4-FFF2-40B4-BE49-F238E27FC236}">
                  <a16:creationId xmlns:a16="http://schemas.microsoft.com/office/drawing/2014/main" id="{A265C68D-12BC-457A-93BB-3374660C7CB6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584" name="Picture 14">
                <a:extLst>
                  <a:ext uri="{FF2B5EF4-FFF2-40B4-BE49-F238E27FC236}">
                    <a16:creationId xmlns:a16="http://schemas.microsoft.com/office/drawing/2014/main" id="{34ACC540-4A6D-466F-AF58-C5E05EDFE6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5" name="Picture 15">
                <a:extLst>
                  <a:ext uri="{FF2B5EF4-FFF2-40B4-BE49-F238E27FC236}">
                    <a16:creationId xmlns:a16="http://schemas.microsoft.com/office/drawing/2014/main" id="{90152748-8353-49A6-87F5-B040E7869E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6" name="Picture 16">
                <a:extLst>
                  <a:ext uri="{FF2B5EF4-FFF2-40B4-BE49-F238E27FC236}">
                    <a16:creationId xmlns:a16="http://schemas.microsoft.com/office/drawing/2014/main" id="{14B58B73-2A1A-40F7-8FF7-08C5BBC5B8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7" name="Picture 17">
                <a:extLst>
                  <a:ext uri="{FF2B5EF4-FFF2-40B4-BE49-F238E27FC236}">
                    <a16:creationId xmlns:a16="http://schemas.microsoft.com/office/drawing/2014/main" id="{38A29AD2-F24D-4B41-8AB0-A914ED3813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8" name="Picture 18">
                <a:extLst>
                  <a:ext uri="{FF2B5EF4-FFF2-40B4-BE49-F238E27FC236}">
                    <a16:creationId xmlns:a16="http://schemas.microsoft.com/office/drawing/2014/main" id="{6787815E-A655-4C4D-9A01-CF2D182F2E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9" name="Picture 19">
                <a:extLst>
                  <a:ext uri="{FF2B5EF4-FFF2-40B4-BE49-F238E27FC236}">
                    <a16:creationId xmlns:a16="http://schemas.microsoft.com/office/drawing/2014/main" id="{3F2E6BE2-14E4-4B69-A810-065664C2F1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0" name="Picture 20">
                <a:extLst>
                  <a:ext uri="{FF2B5EF4-FFF2-40B4-BE49-F238E27FC236}">
                    <a16:creationId xmlns:a16="http://schemas.microsoft.com/office/drawing/2014/main" id="{53790514-C014-4C7A-97E4-CE637F01D9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1" name="Picture 21">
                <a:extLst>
                  <a:ext uri="{FF2B5EF4-FFF2-40B4-BE49-F238E27FC236}">
                    <a16:creationId xmlns:a16="http://schemas.microsoft.com/office/drawing/2014/main" id="{DF9636D4-866B-4058-9D4F-6AA239146C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2" name="Picture 22">
                <a:extLst>
                  <a:ext uri="{FF2B5EF4-FFF2-40B4-BE49-F238E27FC236}">
                    <a16:creationId xmlns:a16="http://schemas.microsoft.com/office/drawing/2014/main" id="{D00647DD-6C26-4663-9E8F-848D2CFF4E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3" name="Picture 23">
                <a:extLst>
                  <a:ext uri="{FF2B5EF4-FFF2-40B4-BE49-F238E27FC236}">
                    <a16:creationId xmlns:a16="http://schemas.microsoft.com/office/drawing/2014/main" id="{7969B81A-4837-4FE2-BC40-1D9DCDEACE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62" name="Group 56">
              <a:extLst>
                <a:ext uri="{FF2B5EF4-FFF2-40B4-BE49-F238E27FC236}">
                  <a16:creationId xmlns:a16="http://schemas.microsoft.com/office/drawing/2014/main" id="{0D2772E1-BDF7-4FE4-9A6D-37988FA41880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574" name="Picture 14">
                <a:extLst>
                  <a:ext uri="{FF2B5EF4-FFF2-40B4-BE49-F238E27FC236}">
                    <a16:creationId xmlns:a16="http://schemas.microsoft.com/office/drawing/2014/main" id="{D9EA810B-8640-4CD5-B120-157EA6F3D7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5" name="Picture 15">
                <a:extLst>
                  <a:ext uri="{FF2B5EF4-FFF2-40B4-BE49-F238E27FC236}">
                    <a16:creationId xmlns:a16="http://schemas.microsoft.com/office/drawing/2014/main" id="{121B0E3D-FD25-4BB3-83D2-6C5446C981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6" name="Picture 16">
                <a:extLst>
                  <a:ext uri="{FF2B5EF4-FFF2-40B4-BE49-F238E27FC236}">
                    <a16:creationId xmlns:a16="http://schemas.microsoft.com/office/drawing/2014/main" id="{1DB1003B-6818-4641-AB15-1EFC57EA96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7" name="Picture 17">
                <a:extLst>
                  <a:ext uri="{FF2B5EF4-FFF2-40B4-BE49-F238E27FC236}">
                    <a16:creationId xmlns:a16="http://schemas.microsoft.com/office/drawing/2014/main" id="{187EBA01-9A04-4E3A-B415-401F2ECA21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8" name="Picture 18">
                <a:extLst>
                  <a:ext uri="{FF2B5EF4-FFF2-40B4-BE49-F238E27FC236}">
                    <a16:creationId xmlns:a16="http://schemas.microsoft.com/office/drawing/2014/main" id="{3E98C03B-6F08-4F14-BF5E-162E22D821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9" name="Picture 19">
                <a:extLst>
                  <a:ext uri="{FF2B5EF4-FFF2-40B4-BE49-F238E27FC236}">
                    <a16:creationId xmlns:a16="http://schemas.microsoft.com/office/drawing/2014/main" id="{6607413A-4C96-4DB1-B9CE-831CE0232D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0" name="Picture 20">
                <a:extLst>
                  <a:ext uri="{FF2B5EF4-FFF2-40B4-BE49-F238E27FC236}">
                    <a16:creationId xmlns:a16="http://schemas.microsoft.com/office/drawing/2014/main" id="{88959E36-94B2-4A8C-9F15-2833AAADC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1" name="Picture 21">
                <a:extLst>
                  <a:ext uri="{FF2B5EF4-FFF2-40B4-BE49-F238E27FC236}">
                    <a16:creationId xmlns:a16="http://schemas.microsoft.com/office/drawing/2014/main" id="{569592D0-D9EC-4BDB-801B-B20A04CBB0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2" name="Picture 22">
                <a:extLst>
                  <a:ext uri="{FF2B5EF4-FFF2-40B4-BE49-F238E27FC236}">
                    <a16:creationId xmlns:a16="http://schemas.microsoft.com/office/drawing/2014/main" id="{10D63A5E-42E6-46CB-8B81-393105F0F6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3" name="Picture 23">
                <a:extLst>
                  <a:ext uri="{FF2B5EF4-FFF2-40B4-BE49-F238E27FC236}">
                    <a16:creationId xmlns:a16="http://schemas.microsoft.com/office/drawing/2014/main" id="{30429089-6206-4360-991E-835BA3EB78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63" name="Group 56">
              <a:extLst>
                <a:ext uri="{FF2B5EF4-FFF2-40B4-BE49-F238E27FC236}">
                  <a16:creationId xmlns:a16="http://schemas.microsoft.com/office/drawing/2014/main" id="{A2DB06A0-6122-40C8-95AA-798192B24FB5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564" name="Picture 14">
                <a:extLst>
                  <a:ext uri="{FF2B5EF4-FFF2-40B4-BE49-F238E27FC236}">
                    <a16:creationId xmlns:a16="http://schemas.microsoft.com/office/drawing/2014/main" id="{417BB9F2-E1F3-4CA4-B20A-3F6A296DE6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5" name="Picture 15">
                <a:extLst>
                  <a:ext uri="{FF2B5EF4-FFF2-40B4-BE49-F238E27FC236}">
                    <a16:creationId xmlns:a16="http://schemas.microsoft.com/office/drawing/2014/main" id="{1E260C87-5E00-41E9-B7F7-D9C7694655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6" name="Picture 16">
                <a:extLst>
                  <a:ext uri="{FF2B5EF4-FFF2-40B4-BE49-F238E27FC236}">
                    <a16:creationId xmlns:a16="http://schemas.microsoft.com/office/drawing/2014/main" id="{9C90B966-AB46-4D54-AB9B-A68FCBDE29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7" name="Picture 17">
                <a:extLst>
                  <a:ext uri="{FF2B5EF4-FFF2-40B4-BE49-F238E27FC236}">
                    <a16:creationId xmlns:a16="http://schemas.microsoft.com/office/drawing/2014/main" id="{352969DA-43B0-42C8-9039-3DAC7E6200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8" name="Picture 18">
                <a:extLst>
                  <a:ext uri="{FF2B5EF4-FFF2-40B4-BE49-F238E27FC236}">
                    <a16:creationId xmlns:a16="http://schemas.microsoft.com/office/drawing/2014/main" id="{B9ED1CBA-25B1-4C6D-9E30-47EB1587B3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9" name="Picture 19">
                <a:extLst>
                  <a:ext uri="{FF2B5EF4-FFF2-40B4-BE49-F238E27FC236}">
                    <a16:creationId xmlns:a16="http://schemas.microsoft.com/office/drawing/2014/main" id="{7684AA7E-7E94-4CF9-AE6A-F326C7A6BE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0" name="Picture 20">
                <a:extLst>
                  <a:ext uri="{FF2B5EF4-FFF2-40B4-BE49-F238E27FC236}">
                    <a16:creationId xmlns:a16="http://schemas.microsoft.com/office/drawing/2014/main" id="{C659E84B-561B-4B1C-8C40-6821B973DE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1" name="Picture 21">
                <a:extLst>
                  <a:ext uri="{FF2B5EF4-FFF2-40B4-BE49-F238E27FC236}">
                    <a16:creationId xmlns:a16="http://schemas.microsoft.com/office/drawing/2014/main" id="{7D5DE1D1-D482-4833-8176-C5E9F733C6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2" name="Picture 22">
                <a:extLst>
                  <a:ext uri="{FF2B5EF4-FFF2-40B4-BE49-F238E27FC236}">
                    <a16:creationId xmlns:a16="http://schemas.microsoft.com/office/drawing/2014/main" id="{E4A70466-7D2F-4863-9D06-9267CB6215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3" name="Picture 23">
                <a:extLst>
                  <a:ext uri="{FF2B5EF4-FFF2-40B4-BE49-F238E27FC236}">
                    <a16:creationId xmlns:a16="http://schemas.microsoft.com/office/drawing/2014/main" id="{20D66A93-E926-434B-8202-C286468726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664" name="Group 663">
            <a:extLst>
              <a:ext uri="{FF2B5EF4-FFF2-40B4-BE49-F238E27FC236}">
                <a16:creationId xmlns:a16="http://schemas.microsoft.com/office/drawing/2014/main" id="{46E7384B-03B8-4B0B-B005-77552F225A5D}"/>
              </a:ext>
            </a:extLst>
          </p:cNvPr>
          <p:cNvGrpSpPr/>
          <p:nvPr/>
        </p:nvGrpSpPr>
        <p:grpSpPr>
          <a:xfrm>
            <a:off x="4157753" y="5104043"/>
            <a:ext cx="1539560" cy="1515856"/>
            <a:chOff x="4975891" y="1527626"/>
            <a:chExt cx="1539560" cy="1515856"/>
          </a:xfrm>
        </p:grpSpPr>
        <p:grpSp>
          <p:nvGrpSpPr>
            <p:cNvPr id="665" name="Group 56">
              <a:extLst>
                <a:ext uri="{FF2B5EF4-FFF2-40B4-BE49-F238E27FC236}">
                  <a16:creationId xmlns:a16="http://schemas.microsoft.com/office/drawing/2014/main" id="{D7359F4A-EE19-4C8D-A7DA-0EA9EBD58A30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765" name="Picture 14">
                <a:extLst>
                  <a:ext uri="{FF2B5EF4-FFF2-40B4-BE49-F238E27FC236}">
                    <a16:creationId xmlns:a16="http://schemas.microsoft.com/office/drawing/2014/main" id="{49F8CCB3-5F60-4AB9-B6D4-EC9E8F7631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6" name="Picture 15">
                <a:extLst>
                  <a:ext uri="{FF2B5EF4-FFF2-40B4-BE49-F238E27FC236}">
                    <a16:creationId xmlns:a16="http://schemas.microsoft.com/office/drawing/2014/main" id="{144BCD95-F004-498D-8FEC-0BF961A2BF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7" name="Picture 16">
                <a:extLst>
                  <a:ext uri="{FF2B5EF4-FFF2-40B4-BE49-F238E27FC236}">
                    <a16:creationId xmlns:a16="http://schemas.microsoft.com/office/drawing/2014/main" id="{DACA4C97-67AF-4CF0-A1DF-44305C347D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8" name="Picture 17">
                <a:extLst>
                  <a:ext uri="{FF2B5EF4-FFF2-40B4-BE49-F238E27FC236}">
                    <a16:creationId xmlns:a16="http://schemas.microsoft.com/office/drawing/2014/main" id="{91426F8C-70AA-4CD6-83FC-225C5510C0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9" name="Picture 18">
                <a:extLst>
                  <a:ext uri="{FF2B5EF4-FFF2-40B4-BE49-F238E27FC236}">
                    <a16:creationId xmlns:a16="http://schemas.microsoft.com/office/drawing/2014/main" id="{8FA4D29E-1210-4237-96BF-78AC0FF83B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0" name="Picture 19">
                <a:extLst>
                  <a:ext uri="{FF2B5EF4-FFF2-40B4-BE49-F238E27FC236}">
                    <a16:creationId xmlns:a16="http://schemas.microsoft.com/office/drawing/2014/main" id="{5E8F6D3E-A81B-4C7C-90A7-D3868A2271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1" name="Picture 20">
                <a:extLst>
                  <a:ext uri="{FF2B5EF4-FFF2-40B4-BE49-F238E27FC236}">
                    <a16:creationId xmlns:a16="http://schemas.microsoft.com/office/drawing/2014/main" id="{4CF64A0D-FDE0-4989-93CD-6EF0C5EDD6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2" name="Picture 21">
                <a:extLst>
                  <a:ext uri="{FF2B5EF4-FFF2-40B4-BE49-F238E27FC236}">
                    <a16:creationId xmlns:a16="http://schemas.microsoft.com/office/drawing/2014/main" id="{BF7887EE-35CC-4B56-BFC6-2F8C762854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3" name="Picture 22">
                <a:extLst>
                  <a:ext uri="{FF2B5EF4-FFF2-40B4-BE49-F238E27FC236}">
                    <a16:creationId xmlns:a16="http://schemas.microsoft.com/office/drawing/2014/main" id="{EE5A57CA-470E-4B2F-BBB0-D50890A847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4" name="Picture 23">
                <a:extLst>
                  <a:ext uri="{FF2B5EF4-FFF2-40B4-BE49-F238E27FC236}">
                    <a16:creationId xmlns:a16="http://schemas.microsoft.com/office/drawing/2014/main" id="{80187638-AA05-4416-8245-01347C77C6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6" name="Group 56">
              <a:extLst>
                <a:ext uri="{FF2B5EF4-FFF2-40B4-BE49-F238E27FC236}">
                  <a16:creationId xmlns:a16="http://schemas.microsoft.com/office/drawing/2014/main" id="{52E6BA11-9520-4107-8AB3-6CB56BBAB200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755" name="Picture 14">
                <a:extLst>
                  <a:ext uri="{FF2B5EF4-FFF2-40B4-BE49-F238E27FC236}">
                    <a16:creationId xmlns:a16="http://schemas.microsoft.com/office/drawing/2014/main" id="{FFB6E642-90F2-48E1-8DB5-5A32A35A50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6" name="Picture 15">
                <a:extLst>
                  <a:ext uri="{FF2B5EF4-FFF2-40B4-BE49-F238E27FC236}">
                    <a16:creationId xmlns:a16="http://schemas.microsoft.com/office/drawing/2014/main" id="{0793B0C2-BFAA-442E-AEB3-30A44D7076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7" name="Picture 16">
                <a:extLst>
                  <a:ext uri="{FF2B5EF4-FFF2-40B4-BE49-F238E27FC236}">
                    <a16:creationId xmlns:a16="http://schemas.microsoft.com/office/drawing/2014/main" id="{3D8C76F8-7871-4DDB-A262-A1A5E04347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8" name="Picture 17">
                <a:extLst>
                  <a:ext uri="{FF2B5EF4-FFF2-40B4-BE49-F238E27FC236}">
                    <a16:creationId xmlns:a16="http://schemas.microsoft.com/office/drawing/2014/main" id="{C71B1129-87AB-4017-A5CA-C151A7EE55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9" name="Picture 18">
                <a:extLst>
                  <a:ext uri="{FF2B5EF4-FFF2-40B4-BE49-F238E27FC236}">
                    <a16:creationId xmlns:a16="http://schemas.microsoft.com/office/drawing/2014/main" id="{CAF6A984-3C4E-4C4D-B3CF-90192FAE52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0" name="Picture 19">
                <a:extLst>
                  <a:ext uri="{FF2B5EF4-FFF2-40B4-BE49-F238E27FC236}">
                    <a16:creationId xmlns:a16="http://schemas.microsoft.com/office/drawing/2014/main" id="{9275C9A3-AFA6-457C-8246-F53245FDB0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1" name="Picture 20">
                <a:extLst>
                  <a:ext uri="{FF2B5EF4-FFF2-40B4-BE49-F238E27FC236}">
                    <a16:creationId xmlns:a16="http://schemas.microsoft.com/office/drawing/2014/main" id="{B5B950E0-1494-490C-9F4A-AC5468212A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2" name="Picture 21">
                <a:extLst>
                  <a:ext uri="{FF2B5EF4-FFF2-40B4-BE49-F238E27FC236}">
                    <a16:creationId xmlns:a16="http://schemas.microsoft.com/office/drawing/2014/main" id="{A22AC645-772F-488F-BDF3-183E3C9FE5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3" name="Picture 22">
                <a:extLst>
                  <a:ext uri="{FF2B5EF4-FFF2-40B4-BE49-F238E27FC236}">
                    <a16:creationId xmlns:a16="http://schemas.microsoft.com/office/drawing/2014/main" id="{F45DED95-B886-49D9-8FF8-A551EB214A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4" name="Picture 23">
                <a:extLst>
                  <a:ext uri="{FF2B5EF4-FFF2-40B4-BE49-F238E27FC236}">
                    <a16:creationId xmlns:a16="http://schemas.microsoft.com/office/drawing/2014/main" id="{02855791-9DCE-439B-A63F-2326A57331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7" name="Group 56">
              <a:extLst>
                <a:ext uri="{FF2B5EF4-FFF2-40B4-BE49-F238E27FC236}">
                  <a16:creationId xmlns:a16="http://schemas.microsoft.com/office/drawing/2014/main" id="{21F4CA6B-4541-4E2D-9905-EE00C67001C9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745" name="Picture 14">
                <a:extLst>
                  <a:ext uri="{FF2B5EF4-FFF2-40B4-BE49-F238E27FC236}">
                    <a16:creationId xmlns:a16="http://schemas.microsoft.com/office/drawing/2014/main" id="{C9928698-7912-4FF0-AAE8-613C46AB9D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6" name="Picture 15">
                <a:extLst>
                  <a:ext uri="{FF2B5EF4-FFF2-40B4-BE49-F238E27FC236}">
                    <a16:creationId xmlns:a16="http://schemas.microsoft.com/office/drawing/2014/main" id="{C801341E-C7BE-4CA9-B999-2DE07DD1FD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7" name="Picture 16">
                <a:extLst>
                  <a:ext uri="{FF2B5EF4-FFF2-40B4-BE49-F238E27FC236}">
                    <a16:creationId xmlns:a16="http://schemas.microsoft.com/office/drawing/2014/main" id="{885A9ABC-3C4F-42A3-BD1A-24D257E560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8" name="Picture 17">
                <a:extLst>
                  <a:ext uri="{FF2B5EF4-FFF2-40B4-BE49-F238E27FC236}">
                    <a16:creationId xmlns:a16="http://schemas.microsoft.com/office/drawing/2014/main" id="{89D86372-7847-469D-BE23-C5719BAFA7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9" name="Picture 18">
                <a:extLst>
                  <a:ext uri="{FF2B5EF4-FFF2-40B4-BE49-F238E27FC236}">
                    <a16:creationId xmlns:a16="http://schemas.microsoft.com/office/drawing/2014/main" id="{B9AB230A-E93C-4767-9093-BA8CEA6F17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0" name="Picture 19">
                <a:extLst>
                  <a:ext uri="{FF2B5EF4-FFF2-40B4-BE49-F238E27FC236}">
                    <a16:creationId xmlns:a16="http://schemas.microsoft.com/office/drawing/2014/main" id="{C5BBD03F-6635-492A-B9B7-5B8FFD7794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1" name="Picture 20">
                <a:extLst>
                  <a:ext uri="{FF2B5EF4-FFF2-40B4-BE49-F238E27FC236}">
                    <a16:creationId xmlns:a16="http://schemas.microsoft.com/office/drawing/2014/main" id="{997D5F8B-E1E8-4AD2-A76A-F867CEB802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2" name="Picture 21">
                <a:extLst>
                  <a:ext uri="{FF2B5EF4-FFF2-40B4-BE49-F238E27FC236}">
                    <a16:creationId xmlns:a16="http://schemas.microsoft.com/office/drawing/2014/main" id="{46A93CBE-EAD1-4F1A-8988-66391BFE67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3" name="Picture 22">
                <a:extLst>
                  <a:ext uri="{FF2B5EF4-FFF2-40B4-BE49-F238E27FC236}">
                    <a16:creationId xmlns:a16="http://schemas.microsoft.com/office/drawing/2014/main" id="{DE03BB31-5B84-4729-94A8-A1B36BA497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4" name="Picture 23">
                <a:extLst>
                  <a:ext uri="{FF2B5EF4-FFF2-40B4-BE49-F238E27FC236}">
                    <a16:creationId xmlns:a16="http://schemas.microsoft.com/office/drawing/2014/main" id="{CE987A8A-0888-46A4-9EA9-24CA554501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8" name="Group 56">
              <a:extLst>
                <a:ext uri="{FF2B5EF4-FFF2-40B4-BE49-F238E27FC236}">
                  <a16:creationId xmlns:a16="http://schemas.microsoft.com/office/drawing/2014/main" id="{2FF623B4-EC5F-4C11-BE53-58E0C15D6286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735" name="Picture 14">
                <a:extLst>
                  <a:ext uri="{FF2B5EF4-FFF2-40B4-BE49-F238E27FC236}">
                    <a16:creationId xmlns:a16="http://schemas.microsoft.com/office/drawing/2014/main" id="{2212B9F2-A19D-4E04-9EC9-5220402710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6" name="Picture 15">
                <a:extLst>
                  <a:ext uri="{FF2B5EF4-FFF2-40B4-BE49-F238E27FC236}">
                    <a16:creationId xmlns:a16="http://schemas.microsoft.com/office/drawing/2014/main" id="{CEB503B5-52E0-4CC7-BC90-A04909C492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7" name="Picture 16">
                <a:extLst>
                  <a:ext uri="{FF2B5EF4-FFF2-40B4-BE49-F238E27FC236}">
                    <a16:creationId xmlns:a16="http://schemas.microsoft.com/office/drawing/2014/main" id="{CCB4D944-C6A7-4EB3-8A60-F44EEE86DE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8" name="Picture 17">
                <a:extLst>
                  <a:ext uri="{FF2B5EF4-FFF2-40B4-BE49-F238E27FC236}">
                    <a16:creationId xmlns:a16="http://schemas.microsoft.com/office/drawing/2014/main" id="{FDF7A68B-101D-4F35-980C-FC7BD23504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9" name="Picture 18">
                <a:extLst>
                  <a:ext uri="{FF2B5EF4-FFF2-40B4-BE49-F238E27FC236}">
                    <a16:creationId xmlns:a16="http://schemas.microsoft.com/office/drawing/2014/main" id="{90F98D3A-435A-44FD-BE9D-692222E7FE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0" name="Picture 19">
                <a:extLst>
                  <a:ext uri="{FF2B5EF4-FFF2-40B4-BE49-F238E27FC236}">
                    <a16:creationId xmlns:a16="http://schemas.microsoft.com/office/drawing/2014/main" id="{4E7546DD-E2C2-4CFA-A534-66F97A52D5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1" name="Picture 20">
                <a:extLst>
                  <a:ext uri="{FF2B5EF4-FFF2-40B4-BE49-F238E27FC236}">
                    <a16:creationId xmlns:a16="http://schemas.microsoft.com/office/drawing/2014/main" id="{37820484-3892-4BF2-9D8E-31C25D05AF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2" name="Picture 21">
                <a:extLst>
                  <a:ext uri="{FF2B5EF4-FFF2-40B4-BE49-F238E27FC236}">
                    <a16:creationId xmlns:a16="http://schemas.microsoft.com/office/drawing/2014/main" id="{189ECAC1-5C46-4C22-BD38-418C107EA7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3" name="Picture 22">
                <a:extLst>
                  <a:ext uri="{FF2B5EF4-FFF2-40B4-BE49-F238E27FC236}">
                    <a16:creationId xmlns:a16="http://schemas.microsoft.com/office/drawing/2014/main" id="{DFA256B8-B422-4F21-BD47-75DA90F831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4" name="Picture 23">
                <a:extLst>
                  <a:ext uri="{FF2B5EF4-FFF2-40B4-BE49-F238E27FC236}">
                    <a16:creationId xmlns:a16="http://schemas.microsoft.com/office/drawing/2014/main" id="{1AE3E888-19EC-4D93-8A8F-493C9E6C6D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9" name="Group 56">
              <a:extLst>
                <a:ext uri="{FF2B5EF4-FFF2-40B4-BE49-F238E27FC236}">
                  <a16:creationId xmlns:a16="http://schemas.microsoft.com/office/drawing/2014/main" id="{2102D303-C142-4B4A-9334-A87E9ED1D2A1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725" name="Picture 14">
                <a:extLst>
                  <a:ext uri="{FF2B5EF4-FFF2-40B4-BE49-F238E27FC236}">
                    <a16:creationId xmlns:a16="http://schemas.microsoft.com/office/drawing/2014/main" id="{5D5A2A47-ECAB-4A2C-A4BA-742AC4B197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6" name="Picture 15">
                <a:extLst>
                  <a:ext uri="{FF2B5EF4-FFF2-40B4-BE49-F238E27FC236}">
                    <a16:creationId xmlns:a16="http://schemas.microsoft.com/office/drawing/2014/main" id="{5BB189C2-69F9-4D8D-A0FD-55092B912D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7" name="Picture 16">
                <a:extLst>
                  <a:ext uri="{FF2B5EF4-FFF2-40B4-BE49-F238E27FC236}">
                    <a16:creationId xmlns:a16="http://schemas.microsoft.com/office/drawing/2014/main" id="{563E8350-CE8E-4AA2-BCE8-24B7F99E0B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8" name="Picture 17">
                <a:extLst>
                  <a:ext uri="{FF2B5EF4-FFF2-40B4-BE49-F238E27FC236}">
                    <a16:creationId xmlns:a16="http://schemas.microsoft.com/office/drawing/2014/main" id="{CF4D2D25-0445-49D7-91FF-086A3D54F3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9" name="Picture 18">
                <a:extLst>
                  <a:ext uri="{FF2B5EF4-FFF2-40B4-BE49-F238E27FC236}">
                    <a16:creationId xmlns:a16="http://schemas.microsoft.com/office/drawing/2014/main" id="{79F2868E-32E9-4D18-A843-FBF4D890D5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0" name="Picture 19">
                <a:extLst>
                  <a:ext uri="{FF2B5EF4-FFF2-40B4-BE49-F238E27FC236}">
                    <a16:creationId xmlns:a16="http://schemas.microsoft.com/office/drawing/2014/main" id="{0A0C54F6-34F4-42E5-BF9D-2BD2BF89C1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1" name="Picture 20">
                <a:extLst>
                  <a:ext uri="{FF2B5EF4-FFF2-40B4-BE49-F238E27FC236}">
                    <a16:creationId xmlns:a16="http://schemas.microsoft.com/office/drawing/2014/main" id="{0BDD7A04-0C0F-47F0-8D4B-BD16CB17C2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2" name="Picture 21">
                <a:extLst>
                  <a:ext uri="{FF2B5EF4-FFF2-40B4-BE49-F238E27FC236}">
                    <a16:creationId xmlns:a16="http://schemas.microsoft.com/office/drawing/2014/main" id="{AE96539E-6A56-43D3-BC43-51AFC3BA12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3" name="Picture 22">
                <a:extLst>
                  <a:ext uri="{FF2B5EF4-FFF2-40B4-BE49-F238E27FC236}">
                    <a16:creationId xmlns:a16="http://schemas.microsoft.com/office/drawing/2014/main" id="{FD9A8E3D-F5AB-42E8-9568-E3699BF563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4" name="Picture 23">
                <a:extLst>
                  <a:ext uri="{FF2B5EF4-FFF2-40B4-BE49-F238E27FC236}">
                    <a16:creationId xmlns:a16="http://schemas.microsoft.com/office/drawing/2014/main" id="{211C7771-A2EB-4ADB-8AD0-85EF5BADAB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70" name="Group 56">
              <a:extLst>
                <a:ext uri="{FF2B5EF4-FFF2-40B4-BE49-F238E27FC236}">
                  <a16:creationId xmlns:a16="http://schemas.microsoft.com/office/drawing/2014/main" id="{77D14D78-6D6F-4BC0-B027-48CB1F5BB319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715" name="Picture 14">
                <a:extLst>
                  <a:ext uri="{FF2B5EF4-FFF2-40B4-BE49-F238E27FC236}">
                    <a16:creationId xmlns:a16="http://schemas.microsoft.com/office/drawing/2014/main" id="{0FB07C81-7CBF-418A-8F49-A9F457BDD5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6" name="Picture 15">
                <a:extLst>
                  <a:ext uri="{FF2B5EF4-FFF2-40B4-BE49-F238E27FC236}">
                    <a16:creationId xmlns:a16="http://schemas.microsoft.com/office/drawing/2014/main" id="{919F3778-D5F7-453B-A024-0F0BE8CC97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" name="Picture 16">
                <a:extLst>
                  <a:ext uri="{FF2B5EF4-FFF2-40B4-BE49-F238E27FC236}">
                    <a16:creationId xmlns:a16="http://schemas.microsoft.com/office/drawing/2014/main" id="{3F1ABE05-8A65-4266-B43C-07E4174C1D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8" name="Picture 17">
                <a:extLst>
                  <a:ext uri="{FF2B5EF4-FFF2-40B4-BE49-F238E27FC236}">
                    <a16:creationId xmlns:a16="http://schemas.microsoft.com/office/drawing/2014/main" id="{BB2B6A89-BB9D-43C7-A7AA-F6825594D4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9" name="Picture 18">
                <a:extLst>
                  <a:ext uri="{FF2B5EF4-FFF2-40B4-BE49-F238E27FC236}">
                    <a16:creationId xmlns:a16="http://schemas.microsoft.com/office/drawing/2014/main" id="{2BD6E3AD-E4CA-4022-A558-830A2DC227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0" name="Picture 19">
                <a:extLst>
                  <a:ext uri="{FF2B5EF4-FFF2-40B4-BE49-F238E27FC236}">
                    <a16:creationId xmlns:a16="http://schemas.microsoft.com/office/drawing/2014/main" id="{106B4831-7C89-4345-82D7-E2430E9071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1" name="Picture 20">
                <a:extLst>
                  <a:ext uri="{FF2B5EF4-FFF2-40B4-BE49-F238E27FC236}">
                    <a16:creationId xmlns:a16="http://schemas.microsoft.com/office/drawing/2014/main" id="{8CBEC8AF-F5A9-43CA-B163-E787A582A7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2" name="Picture 21">
                <a:extLst>
                  <a:ext uri="{FF2B5EF4-FFF2-40B4-BE49-F238E27FC236}">
                    <a16:creationId xmlns:a16="http://schemas.microsoft.com/office/drawing/2014/main" id="{BCBC6A90-D4C2-4462-823D-521F5DDA2F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3" name="Picture 22">
                <a:extLst>
                  <a:ext uri="{FF2B5EF4-FFF2-40B4-BE49-F238E27FC236}">
                    <a16:creationId xmlns:a16="http://schemas.microsoft.com/office/drawing/2014/main" id="{372FCE63-E551-45BA-9D48-6F9B54C722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4" name="Picture 23">
                <a:extLst>
                  <a:ext uri="{FF2B5EF4-FFF2-40B4-BE49-F238E27FC236}">
                    <a16:creationId xmlns:a16="http://schemas.microsoft.com/office/drawing/2014/main" id="{6839458C-2135-4108-BA87-8AADB5607C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71" name="Group 56">
              <a:extLst>
                <a:ext uri="{FF2B5EF4-FFF2-40B4-BE49-F238E27FC236}">
                  <a16:creationId xmlns:a16="http://schemas.microsoft.com/office/drawing/2014/main" id="{429FC48E-1063-4A5B-BE78-B82717952CA7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705" name="Picture 14">
                <a:extLst>
                  <a:ext uri="{FF2B5EF4-FFF2-40B4-BE49-F238E27FC236}">
                    <a16:creationId xmlns:a16="http://schemas.microsoft.com/office/drawing/2014/main" id="{A0175B65-018D-40FF-BA24-297CE67991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6" name="Picture 15">
                <a:extLst>
                  <a:ext uri="{FF2B5EF4-FFF2-40B4-BE49-F238E27FC236}">
                    <a16:creationId xmlns:a16="http://schemas.microsoft.com/office/drawing/2014/main" id="{8E6AD553-D296-47DA-B7D5-CCEFE1DFB3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7" name="Picture 16">
                <a:extLst>
                  <a:ext uri="{FF2B5EF4-FFF2-40B4-BE49-F238E27FC236}">
                    <a16:creationId xmlns:a16="http://schemas.microsoft.com/office/drawing/2014/main" id="{8C5D9CA1-FAC5-4E9B-B90D-C36EE2DF8C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8" name="Picture 17">
                <a:extLst>
                  <a:ext uri="{FF2B5EF4-FFF2-40B4-BE49-F238E27FC236}">
                    <a16:creationId xmlns:a16="http://schemas.microsoft.com/office/drawing/2014/main" id="{CE02DC0D-FAB9-4E03-84B2-0D384DB8D1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9" name="Picture 18">
                <a:extLst>
                  <a:ext uri="{FF2B5EF4-FFF2-40B4-BE49-F238E27FC236}">
                    <a16:creationId xmlns:a16="http://schemas.microsoft.com/office/drawing/2014/main" id="{0C3C00CA-C44C-47F6-A961-02975008D4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0" name="Picture 19">
                <a:extLst>
                  <a:ext uri="{FF2B5EF4-FFF2-40B4-BE49-F238E27FC236}">
                    <a16:creationId xmlns:a16="http://schemas.microsoft.com/office/drawing/2014/main" id="{AF99EC16-D837-4110-8469-3926CF561B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1" name="Picture 20">
                <a:extLst>
                  <a:ext uri="{FF2B5EF4-FFF2-40B4-BE49-F238E27FC236}">
                    <a16:creationId xmlns:a16="http://schemas.microsoft.com/office/drawing/2014/main" id="{ABF84BC2-E32B-443D-943B-F055A0E1C7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2" name="Picture 21">
                <a:extLst>
                  <a:ext uri="{FF2B5EF4-FFF2-40B4-BE49-F238E27FC236}">
                    <a16:creationId xmlns:a16="http://schemas.microsoft.com/office/drawing/2014/main" id="{BDE16DDE-0450-4074-B81A-A6B03317EF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3" name="Picture 22">
                <a:extLst>
                  <a:ext uri="{FF2B5EF4-FFF2-40B4-BE49-F238E27FC236}">
                    <a16:creationId xmlns:a16="http://schemas.microsoft.com/office/drawing/2014/main" id="{EDABBBAD-B20B-4896-A865-AF496FCAC1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4" name="Picture 23">
                <a:extLst>
                  <a:ext uri="{FF2B5EF4-FFF2-40B4-BE49-F238E27FC236}">
                    <a16:creationId xmlns:a16="http://schemas.microsoft.com/office/drawing/2014/main" id="{7F669517-A57A-4447-A235-24ED5DC656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72" name="Group 56">
              <a:extLst>
                <a:ext uri="{FF2B5EF4-FFF2-40B4-BE49-F238E27FC236}">
                  <a16:creationId xmlns:a16="http://schemas.microsoft.com/office/drawing/2014/main" id="{AFE01B1A-B7D8-44D8-A9F5-BC0A25815143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695" name="Picture 14">
                <a:extLst>
                  <a:ext uri="{FF2B5EF4-FFF2-40B4-BE49-F238E27FC236}">
                    <a16:creationId xmlns:a16="http://schemas.microsoft.com/office/drawing/2014/main" id="{2A3A6B04-DAC0-417C-B2AB-8F88AD181A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6" name="Picture 15">
                <a:extLst>
                  <a:ext uri="{FF2B5EF4-FFF2-40B4-BE49-F238E27FC236}">
                    <a16:creationId xmlns:a16="http://schemas.microsoft.com/office/drawing/2014/main" id="{B612695C-805F-4CAF-8B38-25114407CF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7" name="Picture 16">
                <a:extLst>
                  <a:ext uri="{FF2B5EF4-FFF2-40B4-BE49-F238E27FC236}">
                    <a16:creationId xmlns:a16="http://schemas.microsoft.com/office/drawing/2014/main" id="{321DB879-60F2-47FB-A14E-1F7BB9F4F8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8" name="Picture 17">
                <a:extLst>
                  <a:ext uri="{FF2B5EF4-FFF2-40B4-BE49-F238E27FC236}">
                    <a16:creationId xmlns:a16="http://schemas.microsoft.com/office/drawing/2014/main" id="{C7142444-2CF4-44D0-8599-1BB462F5B8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9" name="Picture 18">
                <a:extLst>
                  <a:ext uri="{FF2B5EF4-FFF2-40B4-BE49-F238E27FC236}">
                    <a16:creationId xmlns:a16="http://schemas.microsoft.com/office/drawing/2014/main" id="{8F30B218-43DC-4043-8707-BF1017BE3D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0" name="Picture 19">
                <a:extLst>
                  <a:ext uri="{FF2B5EF4-FFF2-40B4-BE49-F238E27FC236}">
                    <a16:creationId xmlns:a16="http://schemas.microsoft.com/office/drawing/2014/main" id="{BFD7DC22-8E9A-471E-A4A4-CDD9381BB1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1" name="Picture 20">
                <a:extLst>
                  <a:ext uri="{FF2B5EF4-FFF2-40B4-BE49-F238E27FC236}">
                    <a16:creationId xmlns:a16="http://schemas.microsoft.com/office/drawing/2014/main" id="{69A8ECF6-3037-4913-96A9-BE75536BE6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2" name="Picture 21">
                <a:extLst>
                  <a:ext uri="{FF2B5EF4-FFF2-40B4-BE49-F238E27FC236}">
                    <a16:creationId xmlns:a16="http://schemas.microsoft.com/office/drawing/2014/main" id="{AC921D05-E279-4D11-BF78-2E679E135B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3" name="Picture 22">
                <a:extLst>
                  <a:ext uri="{FF2B5EF4-FFF2-40B4-BE49-F238E27FC236}">
                    <a16:creationId xmlns:a16="http://schemas.microsoft.com/office/drawing/2014/main" id="{C3F5A1B9-FEFE-4A8E-A610-29781C85AE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4" name="Picture 23">
                <a:extLst>
                  <a:ext uri="{FF2B5EF4-FFF2-40B4-BE49-F238E27FC236}">
                    <a16:creationId xmlns:a16="http://schemas.microsoft.com/office/drawing/2014/main" id="{57CE9E83-A45A-4EFA-94DB-933093D7B8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73" name="Group 56">
              <a:extLst>
                <a:ext uri="{FF2B5EF4-FFF2-40B4-BE49-F238E27FC236}">
                  <a16:creationId xmlns:a16="http://schemas.microsoft.com/office/drawing/2014/main" id="{1ACF0A87-AC27-43AF-A5A8-41F50BC6AF43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685" name="Picture 14">
                <a:extLst>
                  <a:ext uri="{FF2B5EF4-FFF2-40B4-BE49-F238E27FC236}">
                    <a16:creationId xmlns:a16="http://schemas.microsoft.com/office/drawing/2014/main" id="{608159DB-D568-43A6-8DDA-D0A83D694D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6" name="Picture 15">
                <a:extLst>
                  <a:ext uri="{FF2B5EF4-FFF2-40B4-BE49-F238E27FC236}">
                    <a16:creationId xmlns:a16="http://schemas.microsoft.com/office/drawing/2014/main" id="{D6A26B4C-8EB9-4A3E-8C0C-FF7712C2FE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7" name="Picture 16">
                <a:extLst>
                  <a:ext uri="{FF2B5EF4-FFF2-40B4-BE49-F238E27FC236}">
                    <a16:creationId xmlns:a16="http://schemas.microsoft.com/office/drawing/2014/main" id="{9772B38D-1A67-4031-83F4-B1AE76700C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8" name="Picture 17">
                <a:extLst>
                  <a:ext uri="{FF2B5EF4-FFF2-40B4-BE49-F238E27FC236}">
                    <a16:creationId xmlns:a16="http://schemas.microsoft.com/office/drawing/2014/main" id="{F132762C-884E-44F1-B3E3-FF9420E185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9" name="Picture 18">
                <a:extLst>
                  <a:ext uri="{FF2B5EF4-FFF2-40B4-BE49-F238E27FC236}">
                    <a16:creationId xmlns:a16="http://schemas.microsoft.com/office/drawing/2014/main" id="{5AC57FBC-AEE2-46B1-A896-F51FDE6B56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0" name="Picture 19">
                <a:extLst>
                  <a:ext uri="{FF2B5EF4-FFF2-40B4-BE49-F238E27FC236}">
                    <a16:creationId xmlns:a16="http://schemas.microsoft.com/office/drawing/2014/main" id="{80E2C83A-8BE0-4B2E-B483-FE8065D25D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1" name="Picture 20">
                <a:extLst>
                  <a:ext uri="{FF2B5EF4-FFF2-40B4-BE49-F238E27FC236}">
                    <a16:creationId xmlns:a16="http://schemas.microsoft.com/office/drawing/2014/main" id="{B5B6495B-677E-4499-9E6F-C4439D5F5E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2" name="Picture 21">
                <a:extLst>
                  <a:ext uri="{FF2B5EF4-FFF2-40B4-BE49-F238E27FC236}">
                    <a16:creationId xmlns:a16="http://schemas.microsoft.com/office/drawing/2014/main" id="{764FFBED-FC98-4A23-BF60-1DA33871B1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3" name="Picture 22">
                <a:extLst>
                  <a:ext uri="{FF2B5EF4-FFF2-40B4-BE49-F238E27FC236}">
                    <a16:creationId xmlns:a16="http://schemas.microsoft.com/office/drawing/2014/main" id="{FF401936-643A-40EE-BB55-967647A2E1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4" name="Picture 23">
                <a:extLst>
                  <a:ext uri="{FF2B5EF4-FFF2-40B4-BE49-F238E27FC236}">
                    <a16:creationId xmlns:a16="http://schemas.microsoft.com/office/drawing/2014/main" id="{83FAE9E9-805C-493E-BA9C-0CCD8936BE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74" name="Group 56">
              <a:extLst>
                <a:ext uri="{FF2B5EF4-FFF2-40B4-BE49-F238E27FC236}">
                  <a16:creationId xmlns:a16="http://schemas.microsoft.com/office/drawing/2014/main" id="{00A070E4-7119-4EB7-B1BF-5B3A0EEB7FD8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675" name="Picture 14">
                <a:extLst>
                  <a:ext uri="{FF2B5EF4-FFF2-40B4-BE49-F238E27FC236}">
                    <a16:creationId xmlns:a16="http://schemas.microsoft.com/office/drawing/2014/main" id="{985BF9BB-AC5F-42C4-AF1F-C8B650E734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6" name="Picture 15">
                <a:extLst>
                  <a:ext uri="{FF2B5EF4-FFF2-40B4-BE49-F238E27FC236}">
                    <a16:creationId xmlns:a16="http://schemas.microsoft.com/office/drawing/2014/main" id="{5F9DCC6E-500A-46F8-B375-B81000B0F2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7" name="Picture 16">
                <a:extLst>
                  <a:ext uri="{FF2B5EF4-FFF2-40B4-BE49-F238E27FC236}">
                    <a16:creationId xmlns:a16="http://schemas.microsoft.com/office/drawing/2014/main" id="{D7A29CDB-D96A-4348-93F1-AC90543E33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8" name="Picture 17">
                <a:extLst>
                  <a:ext uri="{FF2B5EF4-FFF2-40B4-BE49-F238E27FC236}">
                    <a16:creationId xmlns:a16="http://schemas.microsoft.com/office/drawing/2014/main" id="{F8C4F78C-4102-44A5-A2E8-A2BB7B005F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9" name="Picture 18">
                <a:extLst>
                  <a:ext uri="{FF2B5EF4-FFF2-40B4-BE49-F238E27FC236}">
                    <a16:creationId xmlns:a16="http://schemas.microsoft.com/office/drawing/2014/main" id="{0016FE44-A768-49D0-9378-268FB4A3EA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0" name="Picture 19">
                <a:extLst>
                  <a:ext uri="{FF2B5EF4-FFF2-40B4-BE49-F238E27FC236}">
                    <a16:creationId xmlns:a16="http://schemas.microsoft.com/office/drawing/2014/main" id="{5C52360E-562E-4023-8911-1F873EA2D7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1" name="Picture 20">
                <a:extLst>
                  <a:ext uri="{FF2B5EF4-FFF2-40B4-BE49-F238E27FC236}">
                    <a16:creationId xmlns:a16="http://schemas.microsoft.com/office/drawing/2014/main" id="{134A1BB7-D435-4C9F-9966-F2F9B7717D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2" name="Picture 21">
                <a:extLst>
                  <a:ext uri="{FF2B5EF4-FFF2-40B4-BE49-F238E27FC236}">
                    <a16:creationId xmlns:a16="http://schemas.microsoft.com/office/drawing/2014/main" id="{5225B3FD-E3D2-4FFB-B715-A5C4CF574B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3" name="Picture 22">
                <a:extLst>
                  <a:ext uri="{FF2B5EF4-FFF2-40B4-BE49-F238E27FC236}">
                    <a16:creationId xmlns:a16="http://schemas.microsoft.com/office/drawing/2014/main" id="{3B06334D-3EB4-40A4-9DD4-01B650006B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4" name="Picture 23">
                <a:extLst>
                  <a:ext uri="{FF2B5EF4-FFF2-40B4-BE49-F238E27FC236}">
                    <a16:creationId xmlns:a16="http://schemas.microsoft.com/office/drawing/2014/main" id="{9FDDA380-6D30-48D8-893B-13D517307C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775" name="Group 774">
            <a:extLst>
              <a:ext uri="{FF2B5EF4-FFF2-40B4-BE49-F238E27FC236}">
                <a16:creationId xmlns:a16="http://schemas.microsoft.com/office/drawing/2014/main" id="{5E40A7C4-CA2D-4CDB-A0E1-6B4D998F067D}"/>
              </a:ext>
            </a:extLst>
          </p:cNvPr>
          <p:cNvGrpSpPr/>
          <p:nvPr/>
        </p:nvGrpSpPr>
        <p:grpSpPr>
          <a:xfrm>
            <a:off x="5943603" y="1537004"/>
            <a:ext cx="1539560" cy="1515856"/>
            <a:chOff x="4975891" y="1527626"/>
            <a:chExt cx="1539560" cy="1515856"/>
          </a:xfrm>
        </p:grpSpPr>
        <p:grpSp>
          <p:nvGrpSpPr>
            <p:cNvPr id="776" name="Group 56">
              <a:extLst>
                <a:ext uri="{FF2B5EF4-FFF2-40B4-BE49-F238E27FC236}">
                  <a16:creationId xmlns:a16="http://schemas.microsoft.com/office/drawing/2014/main" id="{04FB8AD1-4899-4DED-A937-BB2D21BFB15C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876" name="Picture 14">
                <a:extLst>
                  <a:ext uri="{FF2B5EF4-FFF2-40B4-BE49-F238E27FC236}">
                    <a16:creationId xmlns:a16="http://schemas.microsoft.com/office/drawing/2014/main" id="{EA491405-60B3-4F9A-B134-1CB75CA4D1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7" name="Picture 15">
                <a:extLst>
                  <a:ext uri="{FF2B5EF4-FFF2-40B4-BE49-F238E27FC236}">
                    <a16:creationId xmlns:a16="http://schemas.microsoft.com/office/drawing/2014/main" id="{FB9D826B-E568-46D7-9585-7F907B961E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8" name="Picture 16">
                <a:extLst>
                  <a:ext uri="{FF2B5EF4-FFF2-40B4-BE49-F238E27FC236}">
                    <a16:creationId xmlns:a16="http://schemas.microsoft.com/office/drawing/2014/main" id="{A103B1A0-80BA-469F-9923-12CA2E371F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9" name="Picture 17">
                <a:extLst>
                  <a:ext uri="{FF2B5EF4-FFF2-40B4-BE49-F238E27FC236}">
                    <a16:creationId xmlns:a16="http://schemas.microsoft.com/office/drawing/2014/main" id="{73B39135-8B5B-4B0B-B00E-EBD171B9B6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0" name="Picture 18">
                <a:extLst>
                  <a:ext uri="{FF2B5EF4-FFF2-40B4-BE49-F238E27FC236}">
                    <a16:creationId xmlns:a16="http://schemas.microsoft.com/office/drawing/2014/main" id="{4FC186D7-BC2D-4A56-AE0B-4EE1AF4BC9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1" name="Picture 19">
                <a:extLst>
                  <a:ext uri="{FF2B5EF4-FFF2-40B4-BE49-F238E27FC236}">
                    <a16:creationId xmlns:a16="http://schemas.microsoft.com/office/drawing/2014/main" id="{932D89B3-8D4F-4CD0-84B8-8E9D5DA3BF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2" name="Picture 20">
                <a:extLst>
                  <a:ext uri="{FF2B5EF4-FFF2-40B4-BE49-F238E27FC236}">
                    <a16:creationId xmlns:a16="http://schemas.microsoft.com/office/drawing/2014/main" id="{50BA05CA-C8D1-475B-91B0-3EF78C59AD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3" name="Picture 21">
                <a:extLst>
                  <a:ext uri="{FF2B5EF4-FFF2-40B4-BE49-F238E27FC236}">
                    <a16:creationId xmlns:a16="http://schemas.microsoft.com/office/drawing/2014/main" id="{89E5796C-2EDD-4935-A26C-EDA338722E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4" name="Picture 22">
                <a:extLst>
                  <a:ext uri="{FF2B5EF4-FFF2-40B4-BE49-F238E27FC236}">
                    <a16:creationId xmlns:a16="http://schemas.microsoft.com/office/drawing/2014/main" id="{D49B61B2-4595-4A93-B8D0-9F2F204802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5" name="Picture 23">
                <a:extLst>
                  <a:ext uri="{FF2B5EF4-FFF2-40B4-BE49-F238E27FC236}">
                    <a16:creationId xmlns:a16="http://schemas.microsoft.com/office/drawing/2014/main" id="{845EF10C-814E-48B2-891F-17C8ECC41A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7" name="Group 56">
              <a:extLst>
                <a:ext uri="{FF2B5EF4-FFF2-40B4-BE49-F238E27FC236}">
                  <a16:creationId xmlns:a16="http://schemas.microsoft.com/office/drawing/2014/main" id="{2C9A5F01-FA81-4A12-84D6-4B2ACEC416E8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866" name="Picture 14">
                <a:extLst>
                  <a:ext uri="{FF2B5EF4-FFF2-40B4-BE49-F238E27FC236}">
                    <a16:creationId xmlns:a16="http://schemas.microsoft.com/office/drawing/2014/main" id="{B6C9E18E-AC58-46B7-9DCB-E361EF4685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7" name="Picture 15">
                <a:extLst>
                  <a:ext uri="{FF2B5EF4-FFF2-40B4-BE49-F238E27FC236}">
                    <a16:creationId xmlns:a16="http://schemas.microsoft.com/office/drawing/2014/main" id="{6191A828-2B0A-48DE-A511-C484CF2C1F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8" name="Picture 16">
                <a:extLst>
                  <a:ext uri="{FF2B5EF4-FFF2-40B4-BE49-F238E27FC236}">
                    <a16:creationId xmlns:a16="http://schemas.microsoft.com/office/drawing/2014/main" id="{0DFEB5F9-BE2A-4D35-B1F8-D0D7BC09E4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9" name="Picture 17">
                <a:extLst>
                  <a:ext uri="{FF2B5EF4-FFF2-40B4-BE49-F238E27FC236}">
                    <a16:creationId xmlns:a16="http://schemas.microsoft.com/office/drawing/2014/main" id="{9F949E33-FF6A-4FA4-8E2E-C0A1FADE23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0" name="Picture 18">
                <a:extLst>
                  <a:ext uri="{FF2B5EF4-FFF2-40B4-BE49-F238E27FC236}">
                    <a16:creationId xmlns:a16="http://schemas.microsoft.com/office/drawing/2014/main" id="{F5BD8192-E7A0-4912-AAD9-197226EFE7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1" name="Picture 19">
                <a:extLst>
                  <a:ext uri="{FF2B5EF4-FFF2-40B4-BE49-F238E27FC236}">
                    <a16:creationId xmlns:a16="http://schemas.microsoft.com/office/drawing/2014/main" id="{BEA0F2E0-BEDB-44CA-9398-15C9BA5CC8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2" name="Picture 20">
                <a:extLst>
                  <a:ext uri="{FF2B5EF4-FFF2-40B4-BE49-F238E27FC236}">
                    <a16:creationId xmlns:a16="http://schemas.microsoft.com/office/drawing/2014/main" id="{C6285AC7-659A-4E12-918B-7922F0AF10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3" name="Picture 21">
                <a:extLst>
                  <a:ext uri="{FF2B5EF4-FFF2-40B4-BE49-F238E27FC236}">
                    <a16:creationId xmlns:a16="http://schemas.microsoft.com/office/drawing/2014/main" id="{3B750D6A-C5D1-4C18-ABB9-45744F0ED8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4" name="Picture 22">
                <a:extLst>
                  <a:ext uri="{FF2B5EF4-FFF2-40B4-BE49-F238E27FC236}">
                    <a16:creationId xmlns:a16="http://schemas.microsoft.com/office/drawing/2014/main" id="{7682C42B-0025-425A-92C6-FDDC883CE6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5" name="Picture 23">
                <a:extLst>
                  <a:ext uri="{FF2B5EF4-FFF2-40B4-BE49-F238E27FC236}">
                    <a16:creationId xmlns:a16="http://schemas.microsoft.com/office/drawing/2014/main" id="{4E2F4300-D226-4D54-A13C-595D412D9A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8" name="Group 56">
              <a:extLst>
                <a:ext uri="{FF2B5EF4-FFF2-40B4-BE49-F238E27FC236}">
                  <a16:creationId xmlns:a16="http://schemas.microsoft.com/office/drawing/2014/main" id="{92D41E21-45B1-46C6-B1E2-044F3EDF1C46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856" name="Picture 14">
                <a:extLst>
                  <a:ext uri="{FF2B5EF4-FFF2-40B4-BE49-F238E27FC236}">
                    <a16:creationId xmlns:a16="http://schemas.microsoft.com/office/drawing/2014/main" id="{54C3B031-5E90-4E8E-A35D-5E8C05365C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7" name="Picture 15">
                <a:extLst>
                  <a:ext uri="{FF2B5EF4-FFF2-40B4-BE49-F238E27FC236}">
                    <a16:creationId xmlns:a16="http://schemas.microsoft.com/office/drawing/2014/main" id="{7DA90CEB-7589-46C3-A3B7-5EA6E3F5B1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8" name="Picture 16">
                <a:extLst>
                  <a:ext uri="{FF2B5EF4-FFF2-40B4-BE49-F238E27FC236}">
                    <a16:creationId xmlns:a16="http://schemas.microsoft.com/office/drawing/2014/main" id="{3B8BDF76-6587-4DAE-B126-702AE3D467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9" name="Picture 17">
                <a:extLst>
                  <a:ext uri="{FF2B5EF4-FFF2-40B4-BE49-F238E27FC236}">
                    <a16:creationId xmlns:a16="http://schemas.microsoft.com/office/drawing/2014/main" id="{EFA34FCF-3857-4F33-A3F2-5CB8598245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0" name="Picture 18">
                <a:extLst>
                  <a:ext uri="{FF2B5EF4-FFF2-40B4-BE49-F238E27FC236}">
                    <a16:creationId xmlns:a16="http://schemas.microsoft.com/office/drawing/2014/main" id="{5D5D4B8F-8A46-43AB-B900-C894788F69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1" name="Picture 19">
                <a:extLst>
                  <a:ext uri="{FF2B5EF4-FFF2-40B4-BE49-F238E27FC236}">
                    <a16:creationId xmlns:a16="http://schemas.microsoft.com/office/drawing/2014/main" id="{16303F10-34B5-4C40-817A-3FBC485B4F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2" name="Picture 20">
                <a:extLst>
                  <a:ext uri="{FF2B5EF4-FFF2-40B4-BE49-F238E27FC236}">
                    <a16:creationId xmlns:a16="http://schemas.microsoft.com/office/drawing/2014/main" id="{BDEEDEA8-CECC-4C43-8EE0-5AAC9E23FB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3" name="Picture 21">
                <a:extLst>
                  <a:ext uri="{FF2B5EF4-FFF2-40B4-BE49-F238E27FC236}">
                    <a16:creationId xmlns:a16="http://schemas.microsoft.com/office/drawing/2014/main" id="{23D4AED3-0551-46E9-83EE-EDC5395938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4" name="Picture 22">
                <a:extLst>
                  <a:ext uri="{FF2B5EF4-FFF2-40B4-BE49-F238E27FC236}">
                    <a16:creationId xmlns:a16="http://schemas.microsoft.com/office/drawing/2014/main" id="{A966D4F1-A056-4EFA-8587-3DCABB8606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5" name="Picture 23">
                <a:extLst>
                  <a:ext uri="{FF2B5EF4-FFF2-40B4-BE49-F238E27FC236}">
                    <a16:creationId xmlns:a16="http://schemas.microsoft.com/office/drawing/2014/main" id="{8BE89479-04B0-477B-8ACC-3B438229CA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9" name="Group 56">
              <a:extLst>
                <a:ext uri="{FF2B5EF4-FFF2-40B4-BE49-F238E27FC236}">
                  <a16:creationId xmlns:a16="http://schemas.microsoft.com/office/drawing/2014/main" id="{5D0FB34C-331C-45A3-BD59-6470B8EA393E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846" name="Picture 14">
                <a:extLst>
                  <a:ext uri="{FF2B5EF4-FFF2-40B4-BE49-F238E27FC236}">
                    <a16:creationId xmlns:a16="http://schemas.microsoft.com/office/drawing/2014/main" id="{EA3F003C-C1F0-45AC-A082-EB3E8DFFD2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7" name="Picture 15">
                <a:extLst>
                  <a:ext uri="{FF2B5EF4-FFF2-40B4-BE49-F238E27FC236}">
                    <a16:creationId xmlns:a16="http://schemas.microsoft.com/office/drawing/2014/main" id="{9968EBC3-30E6-4B6E-9428-426155F831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8" name="Picture 16">
                <a:extLst>
                  <a:ext uri="{FF2B5EF4-FFF2-40B4-BE49-F238E27FC236}">
                    <a16:creationId xmlns:a16="http://schemas.microsoft.com/office/drawing/2014/main" id="{A8807463-61F1-4D38-A4B4-A9DBA39F52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9" name="Picture 17">
                <a:extLst>
                  <a:ext uri="{FF2B5EF4-FFF2-40B4-BE49-F238E27FC236}">
                    <a16:creationId xmlns:a16="http://schemas.microsoft.com/office/drawing/2014/main" id="{2C617F6D-9AF0-4B1D-84FE-334E0CF5F9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0" name="Picture 18">
                <a:extLst>
                  <a:ext uri="{FF2B5EF4-FFF2-40B4-BE49-F238E27FC236}">
                    <a16:creationId xmlns:a16="http://schemas.microsoft.com/office/drawing/2014/main" id="{F6448711-2BF9-431E-9AFC-FA311F2E4D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1" name="Picture 19">
                <a:extLst>
                  <a:ext uri="{FF2B5EF4-FFF2-40B4-BE49-F238E27FC236}">
                    <a16:creationId xmlns:a16="http://schemas.microsoft.com/office/drawing/2014/main" id="{E9DAFB9F-3757-464C-A526-0DBDEE9581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2" name="Picture 20">
                <a:extLst>
                  <a:ext uri="{FF2B5EF4-FFF2-40B4-BE49-F238E27FC236}">
                    <a16:creationId xmlns:a16="http://schemas.microsoft.com/office/drawing/2014/main" id="{D99E95E2-8322-4259-A530-C60164763C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3" name="Picture 21">
                <a:extLst>
                  <a:ext uri="{FF2B5EF4-FFF2-40B4-BE49-F238E27FC236}">
                    <a16:creationId xmlns:a16="http://schemas.microsoft.com/office/drawing/2014/main" id="{E1541A30-9152-4BC8-8B4C-54B0CA74AC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4" name="Picture 22">
                <a:extLst>
                  <a:ext uri="{FF2B5EF4-FFF2-40B4-BE49-F238E27FC236}">
                    <a16:creationId xmlns:a16="http://schemas.microsoft.com/office/drawing/2014/main" id="{86AF5A5A-4875-4EE7-B32D-4E51E7493F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5" name="Picture 23">
                <a:extLst>
                  <a:ext uri="{FF2B5EF4-FFF2-40B4-BE49-F238E27FC236}">
                    <a16:creationId xmlns:a16="http://schemas.microsoft.com/office/drawing/2014/main" id="{98D30418-9CE0-41AE-A173-7F76B83FB7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80" name="Group 56">
              <a:extLst>
                <a:ext uri="{FF2B5EF4-FFF2-40B4-BE49-F238E27FC236}">
                  <a16:creationId xmlns:a16="http://schemas.microsoft.com/office/drawing/2014/main" id="{562DB58B-2D5F-48BC-BD72-C6800840A7A5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836" name="Picture 14">
                <a:extLst>
                  <a:ext uri="{FF2B5EF4-FFF2-40B4-BE49-F238E27FC236}">
                    <a16:creationId xmlns:a16="http://schemas.microsoft.com/office/drawing/2014/main" id="{E54233B4-00E4-4CAF-88C2-F8B4ECDB8E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7" name="Picture 15">
                <a:extLst>
                  <a:ext uri="{FF2B5EF4-FFF2-40B4-BE49-F238E27FC236}">
                    <a16:creationId xmlns:a16="http://schemas.microsoft.com/office/drawing/2014/main" id="{6888ADA8-2A50-456C-AFAF-AABA782F6B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8" name="Picture 16">
                <a:extLst>
                  <a:ext uri="{FF2B5EF4-FFF2-40B4-BE49-F238E27FC236}">
                    <a16:creationId xmlns:a16="http://schemas.microsoft.com/office/drawing/2014/main" id="{DC40DC62-1712-485D-A8AF-D5AA00A2D9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9" name="Picture 17">
                <a:extLst>
                  <a:ext uri="{FF2B5EF4-FFF2-40B4-BE49-F238E27FC236}">
                    <a16:creationId xmlns:a16="http://schemas.microsoft.com/office/drawing/2014/main" id="{17E09BA6-2CF6-4415-B2E9-C78CC81742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0" name="Picture 18">
                <a:extLst>
                  <a:ext uri="{FF2B5EF4-FFF2-40B4-BE49-F238E27FC236}">
                    <a16:creationId xmlns:a16="http://schemas.microsoft.com/office/drawing/2014/main" id="{3FB165C3-84CC-4CDD-8987-A955CCD822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1" name="Picture 19">
                <a:extLst>
                  <a:ext uri="{FF2B5EF4-FFF2-40B4-BE49-F238E27FC236}">
                    <a16:creationId xmlns:a16="http://schemas.microsoft.com/office/drawing/2014/main" id="{0CF3F487-69D9-4E93-A9A4-EE5FE21F9C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2" name="Picture 20">
                <a:extLst>
                  <a:ext uri="{FF2B5EF4-FFF2-40B4-BE49-F238E27FC236}">
                    <a16:creationId xmlns:a16="http://schemas.microsoft.com/office/drawing/2014/main" id="{062D01BF-5B9F-461C-A092-BAB8606AF3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3" name="Picture 21">
                <a:extLst>
                  <a:ext uri="{FF2B5EF4-FFF2-40B4-BE49-F238E27FC236}">
                    <a16:creationId xmlns:a16="http://schemas.microsoft.com/office/drawing/2014/main" id="{FAF271E4-1436-4F7B-8144-F45B3B3751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4" name="Picture 22">
                <a:extLst>
                  <a:ext uri="{FF2B5EF4-FFF2-40B4-BE49-F238E27FC236}">
                    <a16:creationId xmlns:a16="http://schemas.microsoft.com/office/drawing/2014/main" id="{AAA62944-4D4C-4040-B2AE-E28412E3CB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5" name="Picture 23">
                <a:extLst>
                  <a:ext uri="{FF2B5EF4-FFF2-40B4-BE49-F238E27FC236}">
                    <a16:creationId xmlns:a16="http://schemas.microsoft.com/office/drawing/2014/main" id="{313C4C14-D59D-4F1B-B9A5-9164906BF3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81" name="Group 56">
              <a:extLst>
                <a:ext uri="{FF2B5EF4-FFF2-40B4-BE49-F238E27FC236}">
                  <a16:creationId xmlns:a16="http://schemas.microsoft.com/office/drawing/2014/main" id="{8D1605CA-025D-4BF5-B0EB-6EE2A26BBEE9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826" name="Picture 14">
                <a:extLst>
                  <a:ext uri="{FF2B5EF4-FFF2-40B4-BE49-F238E27FC236}">
                    <a16:creationId xmlns:a16="http://schemas.microsoft.com/office/drawing/2014/main" id="{8F7A5782-841D-45EB-A3AD-6EC0C685A1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7" name="Picture 15">
                <a:extLst>
                  <a:ext uri="{FF2B5EF4-FFF2-40B4-BE49-F238E27FC236}">
                    <a16:creationId xmlns:a16="http://schemas.microsoft.com/office/drawing/2014/main" id="{A7CDB71D-3CAA-433F-9E6F-33714BA5B5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8" name="Picture 16">
                <a:extLst>
                  <a:ext uri="{FF2B5EF4-FFF2-40B4-BE49-F238E27FC236}">
                    <a16:creationId xmlns:a16="http://schemas.microsoft.com/office/drawing/2014/main" id="{A980C0A2-B541-47F8-85B2-E0EBEDDCAB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9" name="Picture 17">
                <a:extLst>
                  <a:ext uri="{FF2B5EF4-FFF2-40B4-BE49-F238E27FC236}">
                    <a16:creationId xmlns:a16="http://schemas.microsoft.com/office/drawing/2014/main" id="{FDD0CB66-7D7F-4E67-989D-E84B25D013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0" name="Picture 18">
                <a:extLst>
                  <a:ext uri="{FF2B5EF4-FFF2-40B4-BE49-F238E27FC236}">
                    <a16:creationId xmlns:a16="http://schemas.microsoft.com/office/drawing/2014/main" id="{C31C1985-01CE-462B-B90D-17799F994C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1" name="Picture 19">
                <a:extLst>
                  <a:ext uri="{FF2B5EF4-FFF2-40B4-BE49-F238E27FC236}">
                    <a16:creationId xmlns:a16="http://schemas.microsoft.com/office/drawing/2014/main" id="{9D025601-EE6D-4DAD-B32F-2A791653B2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2" name="Picture 20">
                <a:extLst>
                  <a:ext uri="{FF2B5EF4-FFF2-40B4-BE49-F238E27FC236}">
                    <a16:creationId xmlns:a16="http://schemas.microsoft.com/office/drawing/2014/main" id="{42EF74FC-6F76-4990-9FF9-FF46969B8E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3" name="Picture 21">
                <a:extLst>
                  <a:ext uri="{FF2B5EF4-FFF2-40B4-BE49-F238E27FC236}">
                    <a16:creationId xmlns:a16="http://schemas.microsoft.com/office/drawing/2014/main" id="{6457AC3F-60A3-47AF-91C5-56CFA1E551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4" name="Picture 22">
                <a:extLst>
                  <a:ext uri="{FF2B5EF4-FFF2-40B4-BE49-F238E27FC236}">
                    <a16:creationId xmlns:a16="http://schemas.microsoft.com/office/drawing/2014/main" id="{3C965B6F-2AE5-453A-B8F4-D8E45EDED7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5" name="Picture 23">
                <a:extLst>
                  <a:ext uri="{FF2B5EF4-FFF2-40B4-BE49-F238E27FC236}">
                    <a16:creationId xmlns:a16="http://schemas.microsoft.com/office/drawing/2014/main" id="{C62B328A-9464-4D24-9E5F-8D4D470B14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82" name="Group 56">
              <a:extLst>
                <a:ext uri="{FF2B5EF4-FFF2-40B4-BE49-F238E27FC236}">
                  <a16:creationId xmlns:a16="http://schemas.microsoft.com/office/drawing/2014/main" id="{5C777902-FFAF-48AC-8FF4-F6ABF8F20F29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816" name="Picture 14">
                <a:extLst>
                  <a:ext uri="{FF2B5EF4-FFF2-40B4-BE49-F238E27FC236}">
                    <a16:creationId xmlns:a16="http://schemas.microsoft.com/office/drawing/2014/main" id="{2A4E8796-07D0-45C7-B4E2-50AFCACC48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7" name="Picture 15">
                <a:extLst>
                  <a:ext uri="{FF2B5EF4-FFF2-40B4-BE49-F238E27FC236}">
                    <a16:creationId xmlns:a16="http://schemas.microsoft.com/office/drawing/2014/main" id="{FC7227F9-9F28-4B29-9C09-971EBC9A50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8" name="Picture 16">
                <a:extLst>
                  <a:ext uri="{FF2B5EF4-FFF2-40B4-BE49-F238E27FC236}">
                    <a16:creationId xmlns:a16="http://schemas.microsoft.com/office/drawing/2014/main" id="{6A5C1FF3-E916-44B4-88B2-E57E17528C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9" name="Picture 17">
                <a:extLst>
                  <a:ext uri="{FF2B5EF4-FFF2-40B4-BE49-F238E27FC236}">
                    <a16:creationId xmlns:a16="http://schemas.microsoft.com/office/drawing/2014/main" id="{3C6A1BF3-4E26-401D-91D6-C5F37AA308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0" name="Picture 18">
                <a:extLst>
                  <a:ext uri="{FF2B5EF4-FFF2-40B4-BE49-F238E27FC236}">
                    <a16:creationId xmlns:a16="http://schemas.microsoft.com/office/drawing/2014/main" id="{2EE3C919-171B-4B0C-BD0A-FC19273821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1" name="Picture 19">
                <a:extLst>
                  <a:ext uri="{FF2B5EF4-FFF2-40B4-BE49-F238E27FC236}">
                    <a16:creationId xmlns:a16="http://schemas.microsoft.com/office/drawing/2014/main" id="{DA964D69-7157-4AC6-9D00-DFAB9BC5DB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2" name="Picture 20">
                <a:extLst>
                  <a:ext uri="{FF2B5EF4-FFF2-40B4-BE49-F238E27FC236}">
                    <a16:creationId xmlns:a16="http://schemas.microsoft.com/office/drawing/2014/main" id="{C674D1A8-D515-4321-8327-3BBB1E1723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3" name="Picture 21">
                <a:extLst>
                  <a:ext uri="{FF2B5EF4-FFF2-40B4-BE49-F238E27FC236}">
                    <a16:creationId xmlns:a16="http://schemas.microsoft.com/office/drawing/2014/main" id="{59E582AD-8667-4BC4-A5CF-3A3C497CFD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4" name="Picture 22">
                <a:extLst>
                  <a:ext uri="{FF2B5EF4-FFF2-40B4-BE49-F238E27FC236}">
                    <a16:creationId xmlns:a16="http://schemas.microsoft.com/office/drawing/2014/main" id="{A659BA39-55D4-4296-AFD0-86531CB42C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5" name="Picture 23">
                <a:extLst>
                  <a:ext uri="{FF2B5EF4-FFF2-40B4-BE49-F238E27FC236}">
                    <a16:creationId xmlns:a16="http://schemas.microsoft.com/office/drawing/2014/main" id="{2BB8ECD5-57D6-43B5-A51C-77EC1E85E3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83" name="Group 56">
              <a:extLst>
                <a:ext uri="{FF2B5EF4-FFF2-40B4-BE49-F238E27FC236}">
                  <a16:creationId xmlns:a16="http://schemas.microsoft.com/office/drawing/2014/main" id="{1C61B1E2-270A-418B-9475-57C4BD5C4A05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806" name="Picture 14">
                <a:extLst>
                  <a:ext uri="{FF2B5EF4-FFF2-40B4-BE49-F238E27FC236}">
                    <a16:creationId xmlns:a16="http://schemas.microsoft.com/office/drawing/2014/main" id="{C3E7BB1E-C68C-4533-ACF7-0B01BDC9DD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7" name="Picture 15">
                <a:extLst>
                  <a:ext uri="{FF2B5EF4-FFF2-40B4-BE49-F238E27FC236}">
                    <a16:creationId xmlns:a16="http://schemas.microsoft.com/office/drawing/2014/main" id="{341F5C12-D117-4878-B16C-ABCE894C2A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8" name="Picture 16">
                <a:extLst>
                  <a:ext uri="{FF2B5EF4-FFF2-40B4-BE49-F238E27FC236}">
                    <a16:creationId xmlns:a16="http://schemas.microsoft.com/office/drawing/2014/main" id="{F4D5C7FE-DE66-4D17-A6DC-67F72A7220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9" name="Picture 17">
                <a:extLst>
                  <a:ext uri="{FF2B5EF4-FFF2-40B4-BE49-F238E27FC236}">
                    <a16:creationId xmlns:a16="http://schemas.microsoft.com/office/drawing/2014/main" id="{316AD824-155B-4FF5-A9FA-BF375983FD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0" name="Picture 18">
                <a:extLst>
                  <a:ext uri="{FF2B5EF4-FFF2-40B4-BE49-F238E27FC236}">
                    <a16:creationId xmlns:a16="http://schemas.microsoft.com/office/drawing/2014/main" id="{E08A3763-4BF5-45AD-BB8C-A710566B31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1" name="Picture 19">
                <a:extLst>
                  <a:ext uri="{FF2B5EF4-FFF2-40B4-BE49-F238E27FC236}">
                    <a16:creationId xmlns:a16="http://schemas.microsoft.com/office/drawing/2014/main" id="{C96DAEAF-E466-4D44-AA90-9BC69E7627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2" name="Picture 20">
                <a:extLst>
                  <a:ext uri="{FF2B5EF4-FFF2-40B4-BE49-F238E27FC236}">
                    <a16:creationId xmlns:a16="http://schemas.microsoft.com/office/drawing/2014/main" id="{BFD87A38-3750-4A4B-BA29-616C18B94E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3" name="Picture 21">
                <a:extLst>
                  <a:ext uri="{FF2B5EF4-FFF2-40B4-BE49-F238E27FC236}">
                    <a16:creationId xmlns:a16="http://schemas.microsoft.com/office/drawing/2014/main" id="{47FAB108-65EC-4D44-9BB6-303BAF7CFA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4" name="Picture 22">
                <a:extLst>
                  <a:ext uri="{FF2B5EF4-FFF2-40B4-BE49-F238E27FC236}">
                    <a16:creationId xmlns:a16="http://schemas.microsoft.com/office/drawing/2014/main" id="{31846F91-A9E9-4795-A004-E52F194AE9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5" name="Picture 23">
                <a:extLst>
                  <a:ext uri="{FF2B5EF4-FFF2-40B4-BE49-F238E27FC236}">
                    <a16:creationId xmlns:a16="http://schemas.microsoft.com/office/drawing/2014/main" id="{1597FEEF-43B1-4206-B42D-5DE7C89590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84" name="Group 56">
              <a:extLst>
                <a:ext uri="{FF2B5EF4-FFF2-40B4-BE49-F238E27FC236}">
                  <a16:creationId xmlns:a16="http://schemas.microsoft.com/office/drawing/2014/main" id="{2986C5D1-2CEC-4825-9DC3-D25F52EFFB05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796" name="Picture 14">
                <a:extLst>
                  <a:ext uri="{FF2B5EF4-FFF2-40B4-BE49-F238E27FC236}">
                    <a16:creationId xmlns:a16="http://schemas.microsoft.com/office/drawing/2014/main" id="{E63E0C8A-1FC5-418B-9CD9-17C201A100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7" name="Picture 15">
                <a:extLst>
                  <a:ext uri="{FF2B5EF4-FFF2-40B4-BE49-F238E27FC236}">
                    <a16:creationId xmlns:a16="http://schemas.microsoft.com/office/drawing/2014/main" id="{A1524994-A7F5-4F75-ABA0-8F3510652E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8" name="Picture 16">
                <a:extLst>
                  <a:ext uri="{FF2B5EF4-FFF2-40B4-BE49-F238E27FC236}">
                    <a16:creationId xmlns:a16="http://schemas.microsoft.com/office/drawing/2014/main" id="{3591AE50-29E6-4CDA-8F87-EAA6AB49E5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9" name="Picture 17">
                <a:extLst>
                  <a:ext uri="{FF2B5EF4-FFF2-40B4-BE49-F238E27FC236}">
                    <a16:creationId xmlns:a16="http://schemas.microsoft.com/office/drawing/2014/main" id="{06D2FC31-7D42-4FEC-A1BE-08AC9A71DC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0" name="Picture 18">
                <a:extLst>
                  <a:ext uri="{FF2B5EF4-FFF2-40B4-BE49-F238E27FC236}">
                    <a16:creationId xmlns:a16="http://schemas.microsoft.com/office/drawing/2014/main" id="{7D49797D-7402-47B4-99F9-F2000C377D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1" name="Picture 19">
                <a:extLst>
                  <a:ext uri="{FF2B5EF4-FFF2-40B4-BE49-F238E27FC236}">
                    <a16:creationId xmlns:a16="http://schemas.microsoft.com/office/drawing/2014/main" id="{11C0684B-B024-4A34-A4CE-6ADAEA6ABC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2" name="Picture 20">
                <a:extLst>
                  <a:ext uri="{FF2B5EF4-FFF2-40B4-BE49-F238E27FC236}">
                    <a16:creationId xmlns:a16="http://schemas.microsoft.com/office/drawing/2014/main" id="{F96DECA9-043F-4750-89E8-4CDB416068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3" name="Picture 21">
                <a:extLst>
                  <a:ext uri="{FF2B5EF4-FFF2-40B4-BE49-F238E27FC236}">
                    <a16:creationId xmlns:a16="http://schemas.microsoft.com/office/drawing/2014/main" id="{61F84665-DBF0-49CF-919A-6BD635CCB5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4" name="Picture 22">
                <a:extLst>
                  <a:ext uri="{FF2B5EF4-FFF2-40B4-BE49-F238E27FC236}">
                    <a16:creationId xmlns:a16="http://schemas.microsoft.com/office/drawing/2014/main" id="{05F7B481-19E1-4CB1-B4CD-D7E0B4C35C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5" name="Picture 23">
                <a:extLst>
                  <a:ext uri="{FF2B5EF4-FFF2-40B4-BE49-F238E27FC236}">
                    <a16:creationId xmlns:a16="http://schemas.microsoft.com/office/drawing/2014/main" id="{65249311-646B-460D-AD03-0065C606F2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85" name="Group 56">
              <a:extLst>
                <a:ext uri="{FF2B5EF4-FFF2-40B4-BE49-F238E27FC236}">
                  <a16:creationId xmlns:a16="http://schemas.microsoft.com/office/drawing/2014/main" id="{171D9F23-A790-446F-AE62-F0C275D757ED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786" name="Picture 14">
                <a:extLst>
                  <a:ext uri="{FF2B5EF4-FFF2-40B4-BE49-F238E27FC236}">
                    <a16:creationId xmlns:a16="http://schemas.microsoft.com/office/drawing/2014/main" id="{3F6A3BA3-3B2A-4608-84B4-B9DF5150A5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7" name="Picture 15">
                <a:extLst>
                  <a:ext uri="{FF2B5EF4-FFF2-40B4-BE49-F238E27FC236}">
                    <a16:creationId xmlns:a16="http://schemas.microsoft.com/office/drawing/2014/main" id="{D2EF8A5F-DD18-460A-8E0C-309AF48EFD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8" name="Picture 16">
                <a:extLst>
                  <a:ext uri="{FF2B5EF4-FFF2-40B4-BE49-F238E27FC236}">
                    <a16:creationId xmlns:a16="http://schemas.microsoft.com/office/drawing/2014/main" id="{932F8C4C-74EC-4E70-B8D4-FC734A34F6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9" name="Picture 17">
                <a:extLst>
                  <a:ext uri="{FF2B5EF4-FFF2-40B4-BE49-F238E27FC236}">
                    <a16:creationId xmlns:a16="http://schemas.microsoft.com/office/drawing/2014/main" id="{357C7D00-1B13-4030-876D-EB7BED9B99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0" name="Picture 18">
                <a:extLst>
                  <a:ext uri="{FF2B5EF4-FFF2-40B4-BE49-F238E27FC236}">
                    <a16:creationId xmlns:a16="http://schemas.microsoft.com/office/drawing/2014/main" id="{136C0758-79C5-4059-80D2-31EDA0F1EB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1" name="Picture 19">
                <a:extLst>
                  <a:ext uri="{FF2B5EF4-FFF2-40B4-BE49-F238E27FC236}">
                    <a16:creationId xmlns:a16="http://schemas.microsoft.com/office/drawing/2014/main" id="{65DB06F0-79C4-4049-A8A2-B1F0BA8B77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2" name="Picture 20">
                <a:extLst>
                  <a:ext uri="{FF2B5EF4-FFF2-40B4-BE49-F238E27FC236}">
                    <a16:creationId xmlns:a16="http://schemas.microsoft.com/office/drawing/2014/main" id="{8520F753-8BA2-402D-B793-854937A32C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3" name="Picture 21">
                <a:extLst>
                  <a:ext uri="{FF2B5EF4-FFF2-40B4-BE49-F238E27FC236}">
                    <a16:creationId xmlns:a16="http://schemas.microsoft.com/office/drawing/2014/main" id="{922D0CF2-7E08-43FE-95A4-D2C0BD8FB1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4" name="Picture 22">
                <a:extLst>
                  <a:ext uri="{FF2B5EF4-FFF2-40B4-BE49-F238E27FC236}">
                    <a16:creationId xmlns:a16="http://schemas.microsoft.com/office/drawing/2014/main" id="{69EB564A-4080-4126-A778-CDD906FC90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5" name="Picture 23">
                <a:extLst>
                  <a:ext uri="{FF2B5EF4-FFF2-40B4-BE49-F238E27FC236}">
                    <a16:creationId xmlns:a16="http://schemas.microsoft.com/office/drawing/2014/main" id="{9835E593-22EB-4CEE-9EF5-71FE686F55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886" name="Group 56">
            <a:extLst>
              <a:ext uri="{FF2B5EF4-FFF2-40B4-BE49-F238E27FC236}">
                <a16:creationId xmlns:a16="http://schemas.microsoft.com/office/drawing/2014/main" id="{EE243817-EEDA-47C9-B212-0B40290EDC48}"/>
              </a:ext>
            </a:extLst>
          </p:cNvPr>
          <p:cNvGrpSpPr/>
          <p:nvPr/>
        </p:nvGrpSpPr>
        <p:grpSpPr>
          <a:xfrm>
            <a:off x="7729203" y="1975289"/>
            <a:ext cx="1539560" cy="171967"/>
            <a:chOff x="7746380" y="2949426"/>
            <a:chExt cx="2188691" cy="244475"/>
          </a:xfrm>
        </p:grpSpPr>
        <p:pic>
          <p:nvPicPr>
            <p:cNvPr id="887" name="Picture 14">
              <a:extLst>
                <a:ext uri="{FF2B5EF4-FFF2-40B4-BE49-F238E27FC236}">
                  <a16:creationId xmlns:a16="http://schemas.microsoft.com/office/drawing/2014/main" id="{5ED6F14C-5217-414A-BF97-31B0EDE2A1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8" name="Picture 15">
              <a:extLst>
                <a:ext uri="{FF2B5EF4-FFF2-40B4-BE49-F238E27FC236}">
                  <a16:creationId xmlns:a16="http://schemas.microsoft.com/office/drawing/2014/main" id="{5C59699A-00EA-4D11-B04E-729E6A4F61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9" name="Picture 16">
              <a:extLst>
                <a:ext uri="{FF2B5EF4-FFF2-40B4-BE49-F238E27FC236}">
                  <a16:creationId xmlns:a16="http://schemas.microsoft.com/office/drawing/2014/main" id="{87CA6BCF-C759-4AC0-BA97-1A1A9999B4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0" name="Picture 17">
              <a:extLst>
                <a:ext uri="{FF2B5EF4-FFF2-40B4-BE49-F238E27FC236}">
                  <a16:creationId xmlns:a16="http://schemas.microsoft.com/office/drawing/2014/main" id="{0B49AF40-E3F2-4CB3-890D-45B9A47242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1" name="Picture 18">
              <a:extLst>
                <a:ext uri="{FF2B5EF4-FFF2-40B4-BE49-F238E27FC236}">
                  <a16:creationId xmlns:a16="http://schemas.microsoft.com/office/drawing/2014/main" id="{67D8482B-5772-467D-96F9-2A6F479550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2" name="Picture 19">
              <a:extLst>
                <a:ext uri="{FF2B5EF4-FFF2-40B4-BE49-F238E27FC236}">
                  <a16:creationId xmlns:a16="http://schemas.microsoft.com/office/drawing/2014/main" id="{19E1DB1D-04EB-4026-93EC-17B70EBF77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3" name="Picture 20">
              <a:extLst>
                <a:ext uri="{FF2B5EF4-FFF2-40B4-BE49-F238E27FC236}">
                  <a16:creationId xmlns:a16="http://schemas.microsoft.com/office/drawing/2014/main" id="{97529EA0-B986-48F7-BCBC-F0F112D511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4" name="Picture 21">
              <a:extLst>
                <a:ext uri="{FF2B5EF4-FFF2-40B4-BE49-F238E27FC236}">
                  <a16:creationId xmlns:a16="http://schemas.microsoft.com/office/drawing/2014/main" id="{1695141D-6982-430F-AA1D-6A9EADEDFE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5" name="Picture 22">
              <a:extLst>
                <a:ext uri="{FF2B5EF4-FFF2-40B4-BE49-F238E27FC236}">
                  <a16:creationId xmlns:a16="http://schemas.microsoft.com/office/drawing/2014/main" id="{3D3046CE-23FC-4119-B223-20503D1590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6" name="Picture 23">
              <a:extLst>
                <a:ext uri="{FF2B5EF4-FFF2-40B4-BE49-F238E27FC236}">
                  <a16:creationId xmlns:a16="http://schemas.microsoft.com/office/drawing/2014/main" id="{7B64AEA9-0531-4760-8B74-60F901BAC5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97" name="Group 56">
            <a:extLst>
              <a:ext uri="{FF2B5EF4-FFF2-40B4-BE49-F238E27FC236}">
                <a16:creationId xmlns:a16="http://schemas.microsoft.com/office/drawing/2014/main" id="{144D99BC-FC00-44AA-B3B9-8D927F6E99A6}"/>
              </a:ext>
            </a:extLst>
          </p:cNvPr>
          <p:cNvGrpSpPr/>
          <p:nvPr/>
        </p:nvGrpSpPr>
        <p:grpSpPr>
          <a:xfrm>
            <a:off x="7727205" y="2434287"/>
            <a:ext cx="1539560" cy="171967"/>
            <a:chOff x="7746380" y="2949426"/>
            <a:chExt cx="2188691" cy="244475"/>
          </a:xfrm>
        </p:grpSpPr>
        <p:pic>
          <p:nvPicPr>
            <p:cNvPr id="898" name="Picture 14">
              <a:extLst>
                <a:ext uri="{FF2B5EF4-FFF2-40B4-BE49-F238E27FC236}">
                  <a16:creationId xmlns:a16="http://schemas.microsoft.com/office/drawing/2014/main" id="{187276F9-AAE3-44F3-B1E4-BAB4556765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9" name="Picture 15">
              <a:extLst>
                <a:ext uri="{FF2B5EF4-FFF2-40B4-BE49-F238E27FC236}">
                  <a16:creationId xmlns:a16="http://schemas.microsoft.com/office/drawing/2014/main" id="{F7991654-8224-4051-A96B-FF7CFBDDE5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0" name="Picture 16">
              <a:extLst>
                <a:ext uri="{FF2B5EF4-FFF2-40B4-BE49-F238E27FC236}">
                  <a16:creationId xmlns:a16="http://schemas.microsoft.com/office/drawing/2014/main" id="{520E1FB3-71A8-478E-BF04-315674ABF0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1" name="Picture 17">
              <a:extLst>
                <a:ext uri="{FF2B5EF4-FFF2-40B4-BE49-F238E27FC236}">
                  <a16:creationId xmlns:a16="http://schemas.microsoft.com/office/drawing/2014/main" id="{C7DC7EF4-D77A-435A-BE7D-BD206B17DA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2" name="Picture 18">
              <a:extLst>
                <a:ext uri="{FF2B5EF4-FFF2-40B4-BE49-F238E27FC236}">
                  <a16:creationId xmlns:a16="http://schemas.microsoft.com/office/drawing/2014/main" id="{F61BD2A3-554B-4F6D-841A-2BCD2A13C4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3" name="Picture 19">
              <a:extLst>
                <a:ext uri="{FF2B5EF4-FFF2-40B4-BE49-F238E27FC236}">
                  <a16:creationId xmlns:a16="http://schemas.microsoft.com/office/drawing/2014/main" id="{8AE01F34-358C-42CB-908A-5011EF866F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4" name="Picture 20">
              <a:extLst>
                <a:ext uri="{FF2B5EF4-FFF2-40B4-BE49-F238E27FC236}">
                  <a16:creationId xmlns:a16="http://schemas.microsoft.com/office/drawing/2014/main" id="{C321D299-9467-4DEF-8B8F-1467C9956A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5" name="Picture 21">
              <a:extLst>
                <a:ext uri="{FF2B5EF4-FFF2-40B4-BE49-F238E27FC236}">
                  <a16:creationId xmlns:a16="http://schemas.microsoft.com/office/drawing/2014/main" id="{BEE2A33D-4819-4361-AB05-54AEF4EE6F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6" name="Picture 22">
              <a:extLst>
                <a:ext uri="{FF2B5EF4-FFF2-40B4-BE49-F238E27FC236}">
                  <a16:creationId xmlns:a16="http://schemas.microsoft.com/office/drawing/2014/main" id="{A675025D-2EF3-4A0C-8733-9AA7671AF3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7" name="Picture 23">
              <a:extLst>
                <a:ext uri="{FF2B5EF4-FFF2-40B4-BE49-F238E27FC236}">
                  <a16:creationId xmlns:a16="http://schemas.microsoft.com/office/drawing/2014/main" id="{50AE6846-45EB-4737-8749-A4933E173C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08" name="Group 907">
            <a:extLst>
              <a:ext uri="{FF2B5EF4-FFF2-40B4-BE49-F238E27FC236}">
                <a16:creationId xmlns:a16="http://schemas.microsoft.com/office/drawing/2014/main" id="{9BB98F95-F7EE-479B-B7EF-9E11213A5FD2}"/>
              </a:ext>
            </a:extLst>
          </p:cNvPr>
          <p:cNvGrpSpPr/>
          <p:nvPr/>
        </p:nvGrpSpPr>
        <p:grpSpPr>
          <a:xfrm rot="10800000">
            <a:off x="555902" y="1532843"/>
            <a:ext cx="1659716" cy="1650947"/>
            <a:chOff x="5820464" y="1376733"/>
            <a:chExt cx="1659716" cy="1650947"/>
          </a:xfrm>
        </p:grpSpPr>
        <p:grpSp>
          <p:nvGrpSpPr>
            <p:cNvPr id="909" name="Group 908">
              <a:extLst>
                <a:ext uri="{FF2B5EF4-FFF2-40B4-BE49-F238E27FC236}">
                  <a16:creationId xmlns:a16="http://schemas.microsoft.com/office/drawing/2014/main" id="{F7BE9951-F924-4173-9D94-90F967A830A2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914" name="Group 56">
                <a:extLst>
                  <a:ext uri="{FF2B5EF4-FFF2-40B4-BE49-F238E27FC236}">
                    <a16:creationId xmlns:a16="http://schemas.microsoft.com/office/drawing/2014/main" id="{35A58A6E-0600-41EF-8A4F-318796D98C31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014" name="Picture 14">
                  <a:extLst>
                    <a:ext uri="{FF2B5EF4-FFF2-40B4-BE49-F238E27FC236}">
                      <a16:creationId xmlns:a16="http://schemas.microsoft.com/office/drawing/2014/main" id="{1ED2E7D9-9595-43EC-B46C-A41AAAEB21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5" name="Picture 15">
                  <a:extLst>
                    <a:ext uri="{FF2B5EF4-FFF2-40B4-BE49-F238E27FC236}">
                      <a16:creationId xmlns:a16="http://schemas.microsoft.com/office/drawing/2014/main" id="{A6272867-2AE9-4CCA-ACEB-2BEAAB8397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6" name="Picture 16">
                  <a:extLst>
                    <a:ext uri="{FF2B5EF4-FFF2-40B4-BE49-F238E27FC236}">
                      <a16:creationId xmlns:a16="http://schemas.microsoft.com/office/drawing/2014/main" id="{6041FE0F-64E8-44DD-93F3-5CECB7D277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7" name="Picture 17">
                  <a:extLst>
                    <a:ext uri="{FF2B5EF4-FFF2-40B4-BE49-F238E27FC236}">
                      <a16:creationId xmlns:a16="http://schemas.microsoft.com/office/drawing/2014/main" id="{47B93DF0-A6B4-4421-A9EC-8C1A51EB7B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8" name="Picture 18">
                  <a:extLst>
                    <a:ext uri="{FF2B5EF4-FFF2-40B4-BE49-F238E27FC236}">
                      <a16:creationId xmlns:a16="http://schemas.microsoft.com/office/drawing/2014/main" id="{1256657F-BE1A-4EAD-BFD8-86245BEB95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9" name="Picture 19">
                  <a:extLst>
                    <a:ext uri="{FF2B5EF4-FFF2-40B4-BE49-F238E27FC236}">
                      <a16:creationId xmlns:a16="http://schemas.microsoft.com/office/drawing/2014/main" id="{9BDFD08B-9224-475B-A5D7-DF564DFE13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0" name="Picture 20">
                  <a:extLst>
                    <a:ext uri="{FF2B5EF4-FFF2-40B4-BE49-F238E27FC236}">
                      <a16:creationId xmlns:a16="http://schemas.microsoft.com/office/drawing/2014/main" id="{3B8A051F-D6F6-461C-A963-6883D48CB4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1" name="Picture 21">
                  <a:extLst>
                    <a:ext uri="{FF2B5EF4-FFF2-40B4-BE49-F238E27FC236}">
                      <a16:creationId xmlns:a16="http://schemas.microsoft.com/office/drawing/2014/main" id="{30F2D1D7-AB10-499B-9947-35EB90040D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2" name="Picture 22">
                  <a:extLst>
                    <a:ext uri="{FF2B5EF4-FFF2-40B4-BE49-F238E27FC236}">
                      <a16:creationId xmlns:a16="http://schemas.microsoft.com/office/drawing/2014/main" id="{50397C34-8D26-4BF9-86FB-10DE7E3F99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3" name="Picture 23">
                  <a:extLst>
                    <a:ext uri="{FF2B5EF4-FFF2-40B4-BE49-F238E27FC236}">
                      <a16:creationId xmlns:a16="http://schemas.microsoft.com/office/drawing/2014/main" id="{2A43607B-0284-4177-94C6-D557F04069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15" name="Group 56">
                <a:extLst>
                  <a:ext uri="{FF2B5EF4-FFF2-40B4-BE49-F238E27FC236}">
                    <a16:creationId xmlns:a16="http://schemas.microsoft.com/office/drawing/2014/main" id="{E5DA020B-BC08-4574-BCEC-A4FA8FDCA3BA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004" name="Picture 14">
                  <a:extLst>
                    <a:ext uri="{FF2B5EF4-FFF2-40B4-BE49-F238E27FC236}">
                      <a16:creationId xmlns:a16="http://schemas.microsoft.com/office/drawing/2014/main" id="{0A855E1A-87F6-479B-9A83-6C623D45B2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5" name="Picture 15">
                  <a:extLst>
                    <a:ext uri="{FF2B5EF4-FFF2-40B4-BE49-F238E27FC236}">
                      <a16:creationId xmlns:a16="http://schemas.microsoft.com/office/drawing/2014/main" id="{A4D3FFDB-E614-45EB-9B4D-3DF03F42CF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6" name="Picture 16">
                  <a:extLst>
                    <a:ext uri="{FF2B5EF4-FFF2-40B4-BE49-F238E27FC236}">
                      <a16:creationId xmlns:a16="http://schemas.microsoft.com/office/drawing/2014/main" id="{F136FD4C-C847-42AC-BECF-C5892DCDA0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7" name="Picture 17">
                  <a:extLst>
                    <a:ext uri="{FF2B5EF4-FFF2-40B4-BE49-F238E27FC236}">
                      <a16:creationId xmlns:a16="http://schemas.microsoft.com/office/drawing/2014/main" id="{91EEB2A1-AA12-4C83-AF1D-2116359EDB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8" name="Picture 18">
                  <a:extLst>
                    <a:ext uri="{FF2B5EF4-FFF2-40B4-BE49-F238E27FC236}">
                      <a16:creationId xmlns:a16="http://schemas.microsoft.com/office/drawing/2014/main" id="{6A5F7BE8-30A5-44F0-B300-3FCE30E5F8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9" name="Picture 19">
                  <a:extLst>
                    <a:ext uri="{FF2B5EF4-FFF2-40B4-BE49-F238E27FC236}">
                      <a16:creationId xmlns:a16="http://schemas.microsoft.com/office/drawing/2014/main" id="{17DD2CD4-DC59-4254-9AFA-759A72833F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0" name="Picture 20">
                  <a:extLst>
                    <a:ext uri="{FF2B5EF4-FFF2-40B4-BE49-F238E27FC236}">
                      <a16:creationId xmlns:a16="http://schemas.microsoft.com/office/drawing/2014/main" id="{F7DA89EF-CFF2-4B31-BB23-4B23589DE5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1" name="Picture 21">
                  <a:extLst>
                    <a:ext uri="{FF2B5EF4-FFF2-40B4-BE49-F238E27FC236}">
                      <a16:creationId xmlns:a16="http://schemas.microsoft.com/office/drawing/2014/main" id="{BA171D11-63F6-4ED9-83B6-8DB3C3C83F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2" name="Picture 22">
                  <a:extLst>
                    <a:ext uri="{FF2B5EF4-FFF2-40B4-BE49-F238E27FC236}">
                      <a16:creationId xmlns:a16="http://schemas.microsoft.com/office/drawing/2014/main" id="{E263AB5D-6447-47F9-AFF5-F3B52BF308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3" name="Picture 23">
                  <a:extLst>
                    <a:ext uri="{FF2B5EF4-FFF2-40B4-BE49-F238E27FC236}">
                      <a16:creationId xmlns:a16="http://schemas.microsoft.com/office/drawing/2014/main" id="{70DA6392-918D-43EE-8C9B-DD73741AD6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16" name="Group 56">
                <a:extLst>
                  <a:ext uri="{FF2B5EF4-FFF2-40B4-BE49-F238E27FC236}">
                    <a16:creationId xmlns:a16="http://schemas.microsoft.com/office/drawing/2014/main" id="{FE59B83A-0904-4FB5-8C0C-85661CBC5FB3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94" name="Picture 14">
                  <a:extLst>
                    <a:ext uri="{FF2B5EF4-FFF2-40B4-BE49-F238E27FC236}">
                      <a16:creationId xmlns:a16="http://schemas.microsoft.com/office/drawing/2014/main" id="{BFD1DCE7-0902-4BE6-A260-544E2BDF003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5" name="Picture 15">
                  <a:extLst>
                    <a:ext uri="{FF2B5EF4-FFF2-40B4-BE49-F238E27FC236}">
                      <a16:creationId xmlns:a16="http://schemas.microsoft.com/office/drawing/2014/main" id="{FA80B4D7-2E39-4BEA-953C-56F4D0E643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6" name="Picture 16">
                  <a:extLst>
                    <a:ext uri="{FF2B5EF4-FFF2-40B4-BE49-F238E27FC236}">
                      <a16:creationId xmlns:a16="http://schemas.microsoft.com/office/drawing/2014/main" id="{7665013A-38C8-484D-80A5-659017F7D6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7" name="Picture 17">
                  <a:extLst>
                    <a:ext uri="{FF2B5EF4-FFF2-40B4-BE49-F238E27FC236}">
                      <a16:creationId xmlns:a16="http://schemas.microsoft.com/office/drawing/2014/main" id="{E765F880-A932-4A9F-8F69-B63BCC0E96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8" name="Picture 18">
                  <a:extLst>
                    <a:ext uri="{FF2B5EF4-FFF2-40B4-BE49-F238E27FC236}">
                      <a16:creationId xmlns:a16="http://schemas.microsoft.com/office/drawing/2014/main" id="{8D82197B-DD22-4784-935D-74AD239119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9" name="Picture 19">
                  <a:extLst>
                    <a:ext uri="{FF2B5EF4-FFF2-40B4-BE49-F238E27FC236}">
                      <a16:creationId xmlns:a16="http://schemas.microsoft.com/office/drawing/2014/main" id="{2673F43E-3AA7-4F0A-B227-E66E2C525E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0" name="Picture 20">
                  <a:extLst>
                    <a:ext uri="{FF2B5EF4-FFF2-40B4-BE49-F238E27FC236}">
                      <a16:creationId xmlns:a16="http://schemas.microsoft.com/office/drawing/2014/main" id="{50752A17-28C1-4C37-89C6-1B89C0936C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1" name="Picture 21">
                  <a:extLst>
                    <a:ext uri="{FF2B5EF4-FFF2-40B4-BE49-F238E27FC236}">
                      <a16:creationId xmlns:a16="http://schemas.microsoft.com/office/drawing/2014/main" id="{2C918F50-89E7-45B7-91DB-C42B314A17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2" name="Picture 22">
                  <a:extLst>
                    <a:ext uri="{FF2B5EF4-FFF2-40B4-BE49-F238E27FC236}">
                      <a16:creationId xmlns:a16="http://schemas.microsoft.com/office/drawing/2014/main" id="{1DD50A59-3D8B-4561-A410-9010AA711D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3" name="Picture 23">
                  <a:extLst>
                    <a:ext uri="{FF2B5EF4-FFF2-40B4-BE49-F238E27FC236}">
                      <a16:creationId xmlns:a16="http://schemas.microsoft.com/office/drawing/2014/main" id="{6DFED7B3-7EF1-4E49-8158-B67B9BE7C2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17" name="Group 56">
                <a:extLst>
                  <a:ext uri="{FF2B5EF4-FFF2-40B4-BE49-F238E27FC236}">
                    <a16:creationId xmlns:a16="http://schemas.microsoft.com/office/drawing/2014/main" id="{D6066FE1-4949-4189-BF6D-8924E2B63308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84" name="Picture 14">
                  <a:extLst>
                    <a:ext uri="{FF2B5EF4-FFF2-40B4-BE49-F238E27FC236}">
                      <a16:creationId xmlns:a16="http://schemas.microsoft.com/office/drawing/2014/main" id="{29FAF5F9-7EFF-4833-9105-E77166CCC2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5" name="Picture 15">
                  <a:extLst>
                    <a:ext uri="{FF2B5EF4-FFF2-40B4-BE49-F238E27FC236}">
                      <a16:creationId xmlns:a16="http://schemas.microsoft.com/office/drawing/2014/main" id="{6CD08E1B-2329-4BC4-86FA-78EC1FCF88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6" name="Picture 16">
                  <a:extLst>
                    <a:ext uri="{FF2B5EF4-FFF2-40B4-BE49-F238E27FC236}">
                      <a16:creationId xmlns:a16="http://schemas.microsoft.com/office/drawing/2014/main" id="{040399F2-92B3-4F64-B17A-A3176D1010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7" name="Picture 17">
                  <a:extLst>
                    <a:ext uri="{FF2B5EF4-FFF2-40B4-BE49-F238E27FC236}">
                      <a16:creationId xmlns:a16="http://schemas.microsoft.com/office/drawing/2014/main" id="{E9A30394-354C-463E-B6EF-3EBE082621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8" name="Picture 18">
                  <a:extLst>
                    <a:ext uri="{FF2B5EF4-FFF2-40B4-BE49-F238E27FC236}">
                      <a16:creationId xmlns:a16="http://schemas.microsoft.com/office/drawing/2014/main" id="{FAA8640F-EE1C-4C44-81A0-3D7EA97A12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9" name="Picture 19">
                  <a:extLst>
                    <a:ext uri="{FF2B5EF4-FFF2-40B4-BE49-F238E27FC236}">
                      <a16:creationId xmlns:a16="http://schemas.microsoft.com/office/drawing/2014/main" id="{B0E69076-976B-4AD2-A1D0-BB5B2F986F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0" name="Picture 20">
                  <a:extLst>
                    <a:ext uri="{FF2B5EF4-FFF2-40B4-BE49-F238E27FC236}">
                      <a16:creationId xmlns:a16="http://schemas.microsoft.com/office/drawing/2014/main" id="{937364D5-C189-453B-A955-50749AB4654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1" name="Picture 21">
                  <a:extLst>
                    <a:ext uri="{FF2B5EF4-FFF2-40B4-BE49-F238E27FC236}">
                      <a16:creationId xmlns:a16="http://schemas.microsoft.com/office/drawing/2014/main" id="{13313E3A-5ECF-48B1-B4A5-4D17832BFF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2" name="Picture 22">
                  <a:extLst>
                    <a:ext uri="{FF2B5EF4-FFF2-40B4-BE49-F238E27FC236}">
                      <a16:creationId xmlns:a16="http://schemas.microsoft.com/office/drawing/2014/main" id="{9543C1A0-E618-453B-BB7D-0A437115F2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3" name="Picture 23">
                  <a:extLst>
                    <a:ext uri="{FF2B5EF4-FFF2-40B4-BE49-F238E27FC236}">
                      <a16:creationId xmlns:a16="http://schemas.microsoft.com/office/drawing/2014/main" id="{4681A15A-1440-48E4-BAE3-17AD954FD2F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18" name="Group 56">
                <a:extLst>
                  <a:ext uri="{FF2B5EF4-FFF2-40B4-BE49-F238E27FC236}">
                    <a16:creationId xmlns:a16="http://schemas.microsoft.com/office/drawing/2014/main" id="{380A1CCF-FDC5-4FCB-B25F-080A80BE4248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74" name="Picture 14">
                  <a:extLst>
                    <a:ext uri="{FF2B5EF4-FFF2-40B4-BE49-F238E27FC236}">
                      <a16:creationId xmlns:a16="http://schemas.microsoft.com/office/drawing/2014/main" id="{E983DFAD-EEA6-4E4C-99A1-8291B4F82D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5" name="Picture 15">
                  <a:extLst>
                    <a:ext uri="{FF2B5EF4-FFF2-40B4-BE49-F238E27FC236}">
                      <a16:creationId xmlns:a16="http://schemas.microsoft.com/office/drawing/2014/main" id="{4F39E7E1-3276-4A0C-AB12-916A89DBEFE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6" name="Picture 16">
                  <a:extLst>
                    <a:ext uri="{FF2B5EF4-FFF2-40B4-BE49-F238E27FC236}">
                      <a16:creationId xmlns:a16="http://schemas.microsoft.com/office/drawing/2014/main" id="{70A10DE1-2358-4A05-91B7-202ADD75F2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7" name="Picture 17">
                  <a:extLst>
                    <a:ext uri="{FF2B5EF4-FFF2-40B4-BE49-F238E27FC236}">
                      <a16:creationId xmlns:a16="http://schemas.microsoft.com/office/drawing/2014/main" id="{EFD795AA-A59E-4CA1-9EDF-51C9462C24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8" name="Picture 18">
                  <a:extLst>
                    <a:ext uri="{FF2B5EF4-FFF2-40B4-BE49-F238E27FC236}">
                      <a16:creationId xmlns:a16="http://schemas.microsoft.com/office/drawing/2014/main" id="{4F7D2FBD-97CB-4426-9383-F5FAD709C9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9" name="Picture 19">
                  <a:extLst>
                    <a:ext uri="{FF2B5EF4-FFF2-40B4-BE49-F238E27FC236}">
                      <a16:creationId xmlns:a16="http://schemas.microsoft.com/office/drawing/2014/main" id="{EA4348DB-8395-4715-B676-D97219A062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0" name="Picture 20">
                  <a:extLst>
                    <a:ext uri="{FF2B5EF4-FFF2-40B4-BE49-F238E27FC236}">
                      <a16:creationId xmlns:a16="http://schemas.microsoft.com/office/drawing/2014/main" id="{8850FA20-FE09-44A6-B43C-61451CCAD78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1" name="Picture 21">
                  <a:extLst>
                    <a:ext uri="{FF2B5EF4-FFF2-40B4-BE49-F238E27FC236}">
                      <a16:creationId xmlns:a16="http://schemas.microsoft.com/office/drawing/2014/main" id="{785FF7B9-269B-408D-9275-1932E379C6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2" name="Picture 22">
                  <a:extLst>
                    <a:ext uri="{FF2B5EF4-FFF2-40B4-BE49-F238E27FC236}">
                      <a16:creationId xmlns:a16="http://schemas.microsoft.com/office/drawing/2014/main" id="{6CC36B57-FB79-4C9A-89A7-9FD440C8B9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3" name="Picture 23">
                  <a:extLst>
                    <a:ext uri="{FF2B5EF4-FFF2-40B4-BE49-F238E27FC236}">
                      <a16:creationId xmlns:a16="http://schemas.microsoft.com/office/drawing/2014/main" id="{928F1EEE-E964-4F54-900A-FDEF95F55C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19" name="Group 56">
                <a:extLst>
                  <a:ext uri="{FF2B5EF4-FFF2-40B4-BE49-F238E27FC236}">
                    <a16:creationId xmlns:a16="http://schemas.microsoft.com/office/drawing/2014/main" id="{16D2E526-27CC-4390-BA88-B5A940FDF5AA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64" name="Picture 14">
                  <a:extLst>
                    <a:ext uri="{FF2B5EF4-FFF2-40B4-BE49-F238E27FC236}">
                      <a16:creationId xmlns:a16="http://schemas.microsoft.com/office/drawing/2014/main" id="{DD1CCF59-D981-480B-86FC-4ECA9DF365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5" name="Picture 15">
                  <a:extLst>
                    <a:ext uri="{FF2B5EF4-FFF2-40B4-BE49-F238E27FC236}">
                      <a16:creationId xmlns:a16="http://schemas.microsoft.com/office/drawing/2014/main" id="{F657AC64-4C2F-47B3-BD1E-6DB979F45F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6" name="Picture 16">
                  <a:extLst>
                    <a:ext uri="{FF2B5EF4-FFF2-40B4-BE49-F238E27FC236}">
                      <a16:creationId xmlns:a16="http://schemas.microsoft.com/office/drawing/2014/main" id="{F83CA5AF-923B-46FE-9C46-E69097A49D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7" name="Picture 17">
                  <a:extLst>
                    <a:ext uri="{FF2B5EF4-FFF2-40B4-BE49-F238E27FC236}">
                      <a16:creationId xmlns:a16="http://schemas.microsoft.com/office/drawing/2014/main" id="{67C1CB14-469B-4028-B1BF-C7D1CB0DF4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8" name="Picture 18">
                  <a:extLst>
                    <a:ext uri="{FF2B5EF4-FFF2-40B4-BE49-F238E27FC236}">
                      <a16:creationId xmlns:a16="http://schemas.microsoft.com/office/drawing/2014/main" id="{104D353F-ED09-44E3-888D-AD2CF163B51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9" name="Picture 19">
                  <a:extLst>
                    <a:ext uri="{FF2B5EF4-FFF2-40B4-BE49-F238E27FC236}">
                      <a16:creationId xmlns:a16="http://schemas.microsoft.com/office/drawing/2014/main" id="{6CE21F01-D914-4360-93A3-44912CB1A7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0" name="Picture 20">
                  <a:extLst>
                    <a:ext uri="{FF2B5EF4-FFF2-40B4-BE49-F238E27FC236}">
                      <a16:creationId xmlns:a16="http://schemas.microsoft.com/office/drawing/2014/main" id="{5E15571E-7915-44F7-87C6-087B7C8514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1" name="Picture 21">
                  <a:extLst>
                    <a:ext uri="{FF2B5EF4-FFF2-40B4-BE49-F238E27FC236}">
                      <a16:creationId xmlns:a16="http://schemas.microsoft.com/office/drawing/2014/main" id="{3917FF3A-181F-419A-BDEB-50DD2B335F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2" name="Picture 22">
                  <a:extLst>
                    <a:ext uri="{FF2B5EF4-FFF2-40B4-BE49-F238E27FC236}">
                      <a16:creationId xmlns:a16="http://schemas.microsoft.com/office/drawing/2014/main" id="{E5554453-1E86-4C9A-BD0D-16E5B6DE84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3" name="Picture 23">
                  <a:extLst>
                    <a:ext uri="{FF2B5EF4-FFF2-40B4-BE49-F238E27FC236}">
                      <a16:creationId xmlns:a16="http://schemas.microsoft.com/office/drawing/2014/main" id="{17E3B56B-6A4C-45B1-A820-D22102B304C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20" name="Group 56">
                <a:extLst>
                  <a:ext uri="{FF2B5EF4-FFF2-40B4-BE49-F238E27FC236}">
                    <a16:creationId xmlns:a16="http://schemas.microsoft.com/office/drawing/2014/main" id="{70FE9454-86F7-402B-BE29-933C29367EC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54" name="Picture 14">
                  <a:extLst>
                    <a:ext uri="{FF2B5EF4-FFF2-40B4-BE49-F238E27FC236}">
                      <a16:creationId xmlns:a16="http://schemas.microsoft.com/office/drawing/2014/main" id="{87EF6661-25C1-4748-AE77-A22EECDCE82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5" name="Picture 15">
                  <a:extLst>
                    <a:ext uri="{FF2B5EF4-FFF2-40B4-BE49-F238E27FC236}">
                      <a16:creationId xmlns:a16="http://schemas.microsoft.com/office/drawing/2014/main" id="{4FA87FB9-D762-49DD-9DDA-7B805BA479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6" name="Picture 16">
                  <a:extLst>
                    <a:ext uri="{FF2B5EF4-FFF2-40B4-BE49-F238E27FC236}">
                      <a16:creationId xmlns:a16="http://schemas.microsoft.com/office/drawing/2014/main" id="{C4DC9869-A35E-47E5-B00F-3F84917A2D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7" name="Picture 17">
                  <a:extLst>
                    <a:ext uri="{FF2B5EF4-FFF2-40B4-BE49-F238E27FC236}">
                      <a16:creationId xmlns:a16="http://schemas.microsoft.com/office/drawing/2014/main" id="{96506751-5039-4A06-8ED6-1D34B29238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8" name="Picture 18">
                  <a:extLst>
                    <a:ext uri="{FF2B5EF4-FFF2-40B4-BE49-F238E27FC236}">
                      <a16:creationId xmlns:a16="http://schemas.microsoft.com/office/drawing/2014/main" id="{0BD716F9-F0F5-4680-9043-AC73BC014D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9" name="Picture 19">
                  <a:extLst>
                    <a:ext uri="{FF2B5EF4-FFF2-40B4-BE49-F238E27FC236}">
                      <a16:creationId xmlns:a16="http://schemas.microsoft.com/office/drawing/2014/main" id="{1DCFB9B7-6591-4909-8E66-9EEFE2A135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0" name="Picture 20">
                  <a:extLst>
                    <a:ext uri="{FF2B5EF4-FFF2-40B4-BE49-F238E27FC236}">
                      <a16:creationId xmlns:a16="http://schemas.microsoft.com/office/drawing/2014/main" id="{D1C3B232-EB07-4087-B21C-62ABFEEA695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1" name="Picture 21">
                  <a:extLst>
                    <a:ext uri="{FF2B5EF4-FFF2-40B4-BE49-F238E27FC236}">
                      <a16:creationId xmlns:a16="http://schemas.microsoft.com/office/drawing/2014/main" id="{564E7181-6C1A-46EA-9C7C-0EB837BEE4E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2" name="Picture 22">
                  <a:extLst>
                    <a:ext uri="{FF2B5EF4-FFF2-40B4-BE49-F238E27FC236}">
                      <a16:creationId xmlns:a16="http://schemas.microsoft.com/office/drawing/2014/main" id="{106ED9A6-8AFB-4312-A7A4-86FF69ABC5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3" name="Picture 23">
                  <a:extLst>
                    <a:ext uri="{FF2B5EF4-FFF2-40B4-BE49-F238E27FC236}">
                      <a16:creationId xmlns:a16="http://schemas.microsoft.com/office/drawing/2014/main" id="{DF320166-B3D4-4380-91E6-81EFA767320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21" name="Group 56">
                <a:extLst>
                  <a:ext uri="{FF2B5EF4-FFF2-40B4-BE49-F238E27FC236}">
                    <a16:creationId xmlns:a16="http://schemas.microsoft.com/office/drawing/2014/main" id="{59A4F38A-DF54-4EA3-91BB-17E16BD1B1B9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44" name="Picture 14">
                  <a:extLst>
                    <a:ext uri="{FF2B5EF4-FFF2-40B4-BE49-F238E27FC236}">
                      <a16:creationId xmlns:a16="http://schemas.microsoft.com/office/drawing/2014/main" id="{A056214B-DCDD-4A39-B7DC-4E20F83705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5" name="Picture 15">
                  <a:extLst>
                    <a:ext uri="{FF2B5EF4-FFF2-40B4-BE49-F238E27FC236}">
                      <a16:creationId xmlns:a16="http://schemas.microsoft.com/office/drawing/2014/main" id="{193DD365-5DA9-41C0-9F1E-46ECE38CB4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6" name="Picture 16">
                  <a:extLst>
                    <a:ext uri="{FF2B5EF4-FFF2-40B4-BE49-F238E27FC236}">
                      <a16:creationId xmlns:a16="http://schemas.microsoft.com/office/drawing/2014/main" id="{305EA553-7618-4863-AF75-3F8431504C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7" name="Picture 17">
                  <a:extLst>
                    <a:ext uri="{FF2B5EF4-FFF2-40B4-BE49-F238E27FC236}">
                      <a16:creationId xmlns:a16="http://schemas.microsoft.com/office/drawing/2014/main" id="{503B3FD7-0C0A-47C2-AFCE-E0D0A12653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8" name="Picture 18">
                  <a:extLst>
                    <a:ext uri="{FF2B5EF4-FFF2-40B4-BE49-F238E27FC236}">
                      <a16:creationId xmlns:a16="http://schemas.microsoft.com/office/drawing/2014/main" id="{21613770-D051-42F5-A2AD-0F1670542E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9" name="Picture 19">
                  <a:extLst>
                    <a:ext uri="{FF2B5EF4-FFF2-40B4-BE49-F238E27FC236}">
                      <a16:creationId xmlns:a16="http://schemas.microsoft.com/office/drawing/2014/main" id="{DB512409-E067-4CFC-983D-98C7454C51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0" name="Picture 20">
                  <a:extLst>
                    <a:ext uri="{FF2B5EF4-FFF2-40B4-BE49-F238E27FC236}">
                      <a16:creationId xmlns:a16="http://schemas.microsoft.com/office/drawing/2014/main" id="{CDFF57AB-E3A0-4224-863D-8E06824565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1" name="Picture 21">
                  <a:extLst>
                    <a:ext uri="{FF2B5EF4-FFF2-40B4-BE49-F238E27FC236}">
                      <a16:creationId xmlns:a16="http://schemas.microsoft.com/office/drawing/2014/main" id="{752FB597-115E-4902-8378-47AE915054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2" name="Picture 22">
                  <a:extLst>
                    <a:ext uri="{FF2B5EF4-FFF2-40B4-BE49-F238E27FC236}">
                      <a16:creationId xmlns:a16="http://schemas.microsoft.com/office/drawing/2014/main" id="{7CE403D9-634E-4474-9787-D515E5F112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3" name="Picture 23">
                  <a:extLst>
                    <a:ext uri="{FF2B5EF4-FFF2-40B4-BE49-F238E27FC236}">
                      <a16:creationId xmlns:a16="http://schemas.microsoft.com/office/drawing/2014/main" id="{8FF94A2B-B10B-4848-8E59-48DAE5493E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22" name="Group 56">
                <a:extLst>
                  <a:ext uri="{FF2B5EF4-FFF2-40B4-BE49-F238E27FC236}">
                    <a16:creationId xmlns:a16="http://schemas.microsoft.com/office/drawing/2014/main" id="{043EF78F-8FAD-4427-9BEB-AB0033F578B3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34" name="Picture 14">
                  <a:extLst>
                    <a:ext uri="{FF2B5EF4-FFF2-40B4-BE49-F238E27FC236}">
                      <a16:creationId xmlns:a16="http://schemas.microsoft.com/office/drawing/2014/main" id="{8E99B2D3-9CBF-42BB-BDE4-CF332F5954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5" name="Picture 15">
                  <a:extLst>
                    <a:ext uri="{FF2B5EF4-FFF2-40B4-BE49-F238E27FC236}">
                      <a16:creationId xmlns:a16="http://schemas.microsoft.com/office/drawing/2014/main" id="{00E2D926-2FCC-4CDC-941B-FCC6018976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6" name="Picture 16">
                  <a:extLst>
                    <a:ext uri="{FF2B5EF4-FFF2-40B4-BE49-F238E27FC236}">
                      <a16:creationId xmlns:a16="http://schemas.microsoft.com/office/drawing/2014/main" id="{12CE02DA-9D0E-44AB-ACF4-A2BCBF4AC6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7" name="Picture 17">
                  <a:extLst>
                    <a:ext uri="{FF2B5EF4-FFF2-40B4-BE49-F238E27FC236}">
                      <a16:creationId xmlns:a16="http://schemas.microsoft.com/office/drawing/2014/main" id="{22F573A1-9BE5-496E-B4DD-80BF7EA303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8" name="Picture 18">
                  <a:extLst>
                    <a:ext uri="{FF2B5EF4-FFF2-40B4-BE49-F238E27FC236}">
                      <a16:creationId xmlns:a16="http://schemas.microsoft.com/office/drawing/2014/main" id="{4EF4E8CF-6E7E-4D36-8363-1020B6228C2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9" name="Picture 19">
                  <a:extLst>
                    <a:ext uri="{FF2B5EF4-FFF2-40B4-BE49-F238E27FC236}">
                      <a16:creationId xmlns:a16="http://schemas.microsoft.com/office/drawing/2014/main" id="{1B303421-B6BF-44A1-9FF1-80D43A4333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0" name="Picture 20">
                  <a:extLst>
                    <a:ext uri="{FF2B5EF4-FFF2-40B4-BE49-F238E27FC236}">
                      <a16:creationId xmlns:a16="http://schemas.microsoft.com/office/drawing/2014/main" id="{1AFDF24B-D6DB-437B-B7E4-FD2DCC8FAD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1" name="Picture 21">
                  <a:extLst>
                    <a:ext uri="{FF2B5EF4-FFF2-40B4-BE49-F238E27FC236}">
                      <a16:creationId xmlns:a16="http://schemas.microsoft.com/office/drawing/2014/main" id="{EB99BA59-1D1C-42CF-A073-9F14562E33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2" name="Picture 22">
                  <a:extLst>
                    <a:ext uri="{FF2B5EF4-FFF2-40B4-BE49-F238E27FC236}">
                      <a16:creationId xmlns:a16="http://schemas.microsoft.com/office/drawing/2014/main" id="{FA4B6666-4A89-4A35-BB68-9B0E34F455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3" name="Picture 23">
                  <a:extLst>
                    <a:ext uri="{FF2B5EF4-FFF2-40B4-BE49-F238E27FC236}">
                      <a16:creationId xmlns:a16="http://schemas.microsoft.com/office/drawing/2014/main" id="{27F07F36-28E4-4F8E-AD46-942505EB57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23" name="Group 56">
                <a:extLst>
                  <a:ext uri="{FF2B5EF4-FFF2-40B4-BE49-F238E27FC236}">
                    <a16:creationId xmlns:a16="http://schemas.microsoft.com/office/drawing/2014/main" id="{CD0F46B6-6691-477B-99B1-43FB6E177530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24" name="Picture 923">
                  <a:extLst>
                    <a:ext uri="{FF2B5EF4-FFF2-40B4-BE49-F238E27FC236}">
                      <a16:creationId xmlns:a16="http://schemas.microsoft.com/office/drawing/2014/main" id="{9DF11103-332E-4AE9-B85C-D5DF02D6C0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25" name="Picture 924">
                  <a:extLst>
                    <a:ext uri="{FF2B5EF4-FFF2-40B4-BE49-F238E27FC236}">
                      <a16:creationId xmlns:a16="http://schemas.microsoft.com/office/drawing/2014/main" id="{5186BEE7-2EFE-4F2C-BDC8-D51EFFA9D9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26" name="Picture 925">
                  <a:extLst>
                    <a:ext uri="{FF2B5EF4-FFF2-40B4-BE49-F238E27FC236}">
                      <a16:creationId xmlns:a16="http://schemas.microsoft.com/office/drawing/2014/main" id="{7D5F5CF1-7DAD-46A2-AE02-6192568AD5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27" name="Picture 926">
                  <a:extLst>
                    <a:ext uri="{FF2B5EF4-FFF2-40B4-BE49-F238E27FC236}">
                      <a16:creationId xmlns:a16="http://schemas.microsoft.com/office/drawing/2014/main" id="{09CBB46D-DB67-4088-94FD-7470B2B6616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28" name="Picture 927">
                  <a:extLst>
                    <a:ext uri="{FF2B5EF4-FFF2-40B4-BE49-F238E27FC236}">
                      <a16:creationId xmlns:a16="http://schemas.microsoft.com/office/drawing/2014/main" id="{51219C0C-F0F2-4E33-85CE-5B0F9FAD18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29" name="Picture 928">
                  <a:extLst>
                    <a:ext uri="{FF2B5EF4-FFF2-40B4-BE49-F238E27FC236}">
                      <a16:creationId xmlns:a16="http://schemas.microsoft.com/office/drawing/2014/main" id="{F94276A5-780F-4D0B-831E-92AD1440B4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0" name="Picture 929">
                  <a:extLst>
                    <a:ext uri="{FF2B5EF4-FFF2-40B4-BE49-F238E27FC236}">
                      <a16:creationId xmlns:a16="http://schemas.microsoft.com/office/drawing/2014/main" id="{490C1B03-59E4-4592-994D-B57A82D0D8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1" name="Picture 930">
                  <a:extLst>
                    <a:ext uri="{FF2B5EF4-FFF2-40B4-BE49-F238E27FC236}">
                      <a16:creationId xmlns:a16="http://schemas.microsoft.com/office/drawing/2014/main" id="{64161B5E-C39B-4AA2-8E46-D56599E882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2" name="Picture 931">
                  <a:extLst>
                    <a:ext uri="{FF2B5EF4-FFF2-40B4-BE49-F238E27FC236}">
                      <a16:creationId xmlns:a16="http://schemas.microsoft.com/office/drawing/2014/main" id="{78ED46E1-80C9-4600-B8C5-C6A4CC0409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3" name="Picture 932">
                  <a:extLst>
                    <a:ext uri="{FF2B5EF4-FFF2-40B4-BE49-F238E27FC236}">
                      <a16:creationId xmlns:a16="http://schemas.microsoft.com/office/drawing/2014/main" id="{AA62B204-A360-4C87-B204-994D488F5A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910" name="Flowchart: Data 909">
              <a:extLst>
                <a:ext uri="{FF2B5EF4-FFF2-40B4-BE49-F238E27FC236}">
                  <a16:creationId xmlns:a16="http://schemas.microsoft.com/office/drawing/2014/main" id="{D868D144-CB1D-48E3-B18F-646AD47F8327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11" name="Flowchart: Data 910">
              <a:extLst>
                <a:ext uri="{FF2B5EF4-FFF2-40B4-BE49-F238E27FC236}">
                  <a16:creationId xmlns:a16="http://schemas.microsoft.com/office/drawing/2014/main" id="{F4C8C570-DA65-4609-9240-BF54EC5152E9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12" name="Rectangle 911">
              <a:extLst>
                <a:ext uri="{FF2B5EF4-FFF2-40B4-BE49-F238E27FC236}">
                  <a16:creationId xmlns:a16="http://schemas.microsoft.com/office/drawing/2014/main" id="{15117737-8D05-4AE8-8F02-CF4CA8DB5CAB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3" name="Rectangle 912">
              <a:extLst>
                <a:ext uri="{FF2B5EF4-FFF2-40B4-BE49-F238E27FC236}">
                  <a16:creationId xmlns:a16="http://schemas.microsoft.com/office/drawing/2014/main" id="{175DC82D-C2E9-4D4E-88F8-DC87AE7BC0B2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86757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41FDD77-D75F-4D33-8A7D-E5791F4B3E50}"/>
              </a:ext>
            </a:extLst>
          </p:cNvPr>
          <p:cNvGrpSpPr/>
          <p:nvPr/>
        </p:nvGrpSpPr>
        <p:grpSpPr>
          <a:xfrm>
            <a:off x="461188" y="306401"/>
            <a:ext cx="8927612" cy="817087"/>
            <a:chOff x="255525" y="372323"/>
            <a:chExt cx="9642396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B86E6AD1-E4C9-4E76-B5A0-722A0D70DFF6}"/>
                </a:ext>
              </a:extLst>
            </p:cNvPr>
            <p:cNvSpPr/>
            <p:nvPr/>
          </p:nvSpPr>
          <p:spPr>
            <a:xfrm>
              <a:off x="255525" y="372323"/>
              <a:ext cx="964239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3B02BC-6704-40E4-8CD2-A189D8BF7F83}"/>
                </a:ext>
              </a:extLst>
            </p:cNvPr>
            <p:cNvSpPr txBox="1"/>
            <p:nvPr/>
          </p:nvSpPr>
          <p:spPr>
            <a:xfrm>
              <a:off x="308453" y="485388"/>
              <a:ext cx="9390111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1,735 =                +                +                + </a:t>
              </a:r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EB4C3525-8597-4DE7-998C-DEA602F0A3B1}"/>
              </a:ext>
            </a:extLst>
          </p:cNvPr>
          <p:cNvSpPr/>
          <p:nvPr/>
        </p:nvSpPr>
        <p:spPr>
          <a:xfrm>
            <a:off x="2070721" y="429415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5D09A45-DD07-4F59-9F93-39E738765947}"/>
              </a:ext>
            </a:extLst>
          </p:cNvPr>
          <p:cNvSpPr txBox="1"/>
          <p:nvPr/>
        </p:nvSpPr>
        <p:spPr>
          <a:xfrm>
            <a:off x="2066977" y="420476"/>
            <a:ext cx="147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6458501-7DF8-4D1B-A27D-DBE9A515673B}"/>
              </a:ext>
            </a:extLst>
          </p:cNvPr>
          <p:cNvSpPr/>
          <p:nvPr/>
        </p:nvSpPr>
        <p:spPr>
          <a:xfrm>
            <a:off x="3962239" y="428830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18FCCB9-4D10-4136-AA43-42C2C58F4675}"/>
              </a:ext>
            </a:extLst>
          </p:cNvPr>
          <p:cNvSpPr txBox="1"/>
          <p:nvPr/>
        </p:nvSpPr>
        <p:spPr>
          <a:xfrm>
            <a:off x="4085298" y="419891"/>
            <a:ext cx="112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D3A6D53-D752-43C8-9753-EDA0BC45A5CE}"/>
              </a:ext>
            </a:extLst>
          </p:cNvPr>
          <p:cNvSpPr/>
          <p:nvPr/>
        </p:nvSpPr>
        <p:spPr>
          <a:xfrm>
            <a:off x="5829998" y="428537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2149594-95F2-48D6-9EF8-CA8A27A34D95}"/>
              </a:ext>
            </a:extLst>
          </p:cNvPr>
          <p:cNvSpPr txBox="1"/>
          <p:nvPr/>
        </p:nvSpPr>
        <p:spPr>
          <a:xfrm>
            <a:off x="6124354" y="419598"/>
            <a:ext cx="901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6110265-450E-45B1-9F3D-AD7930914EB5}"/>
              </a:ext>
            </a:extLst>
          </p:cNvPr>
          <p:cNvSpPr/>
          <p:nvPr/>
        </p:nvSpPr>
        <p:spPr>
          <a:xfrm>
            <a:off x="7745279" y="425931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9D7A68F-3F0B-4679-9A9D-C39AFBCC221E}"/>
              </a:ext>
            </a:extLst>
          </p:cNvPr>
          <p:cNvSpPr txBox="1"/>
          <p:nvPr/>
        </p:nvSpPr>
        <p:spPr>
          <a:xfrm>
            <a:off x="8191679" y="416992"/>
            <a:ext cx="749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F699F7B-8AB2-4F8D-8225-93D1C8283F20}"/>
              </a:ext>
            </a:extLst>
          </p:cNvPr>
          <p:cNvGrpSpPr/>
          <p:nvPr/>
        </p:nvGrpSpPr>
        <p:grpSpPr>
          <a:xfrm>
            <a:off x="917051" y="1831123"/>
            <a:ext cx="892821" cy="428686"/>
            <a:chOff x="3143479" y="934501"/>
            <a:chExt cx="892821" cy="428686"/>
          </a:xfrm>
        </p:grpSpPr>
        <p:sp>
          <p:nvSpPr>
            <p:cNvPr id="1025" name="Oval 1024">
              <a:extLst>
                <a:ext uri="{FF2B5EF4-FFF2-40B4-BE49-F238E27FC236}">
                  <a16:creationId xmlns:a16="http://schemas.microsoft.com/office/drawing/2014/main" id="{2F41FBF1-910A-473A-BF15-341334064BE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6" name="TextBox 1025">
              <a:extLst>
                <a:ext uri="{FF2B5EF4-FFF2-40B4-BE49-F238E27FC236}">
                  <a16:creationId xmlns:a16="http://schemas.microsoft.com/office/drawing/2014/main" id="{AA800062-96F5-4E3F-AA8A-28B020E5CEB8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54" name="Group 1053">
            <a:extLst>
              <a:ext uri="{FF2B5EF4-FFF2-40B4-BE49-F238E27FC236}">
                <a16:creationId xmlns:a16="http://schemas.microsoft.com/office/drawing/2014/main" id="{D5B50010-E12D-44F8-84F5-4ED659738379}"/>
              </a:ext>
            </a:extLst>
          </p:cNvPr>
          <p:cNvGrpSpPr/>
          <p:nvPr/>
        </p:nvGrpSpPr>
        <p:grpSpPr>
          <a:xfrm>
            <a:off x="2194437" y="1831123"/>
            <a:ext cx="593466" cy="428686"/>
            <a:chOff x="2176723" y="934501"/>
            <a:chExt cx="593466" cy="428686"/>
          </a:xfrm>
        </p:grpSpPr>
        <p:sp>
          <p:nvSpPr>
            <p:cNvPr id="1055" name="Oval 1054">
              <a:extLst>
                <a:ext uri="{FF2B5EF4-FFF2-40B4-BE49-F238E27FC236}">
                  <a16:creationId xmlns:a16="http://schemas.microsoft.com/office/drawing/2014/main" id="{190D4C41-0327-4CE4-8E8E-71B4488A6BC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6" name="TextBox 1055">
              <a:extLst>
                <a:ext uri="{FF2B5EF4-FFF2-40B4-BE49-F238E27FC236}">
                  <a16:creationId xmlns:a16="http://schemas.microsoft.com/office/drawing/2014/main" id="{B7B079F5-D3A5-44AE-A151-BB011454653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057" name="Group 1056">
            <a:extLst>
              <a:ext uri="{FF2B5EF4-FFF2-40B4-BE49-F238E27FC236}">
                <a16:creationId xmlns:a16="http://schemas.microsoft.com/office/drawing/2014/main" id="{476141BC-28E2-4DD1-A200-A2C7C96B6EDC}"/>
              </a:ext>
            </a:extLst>
          </p:cNvPr>
          <p:cNvGrpSpPr/>
          <p:nvPr/>
        </p:nvGrpSpPr>
        <p:grpSpPr>
          <a:xfrm>
            <a:off x="2193205" y="2280004"/>
            <a:ext cx="593466" cy="428686"/>
            <a:chOff x="2176723" y="934501"/>
            <a:chExt cx="593466" cy="428686"/>
          </a:xfrm>
        </p:grpSpPr>
        <p:sp>
          <p:nvSpPr>
            <p:cNvPr id="1058" name="Oval 1057">
              <a:extLst>
                <a:ext uri="{FF2B5EF4-FFF2-40B4-BE49-F238E27FC236}">
                  <a16:creationId xmlns:a16="http://schemas.microsoft.com/office/drawing/2014/main" id="{5A9CCE48-F53C-4DCB-A58B-CD397E11D9C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9" name="TextBox 1058">
              <a:extLst>
                <a:ext uri="{FF2B5EF4-FFF2-40B4-BE49-F238E27FC236}">
                  <a16:creationId xmlns:a16="http://schemas.microsoft.com/office/drawing/2014/main" id="{107ADFB4-ADFC-4C11-8A81-E7DAC8AC250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060" name="Group 1059">
            <a:extLst>
              <a:ext uri="{FF2B5EF4-FFF2-40B4-BE49-F238E27FC236}">
                <a16:creationId xmlns:a16="http://schemas.microsoft.com/office/drawing/2014/main" id="{4BE04C82-08B2-4935-9F96-9490AAA5F448}"/>
              </a:ext>
            </a:extLst>
          </p:cNvPr>
          <p:cNvGrpSpPr/>
          <p:nvPr/>
        </p:nvGrpSpPr>
        <p:grpSpPr>
          <a:xfrm>
            <a:off x="2190256" y="2724716"/>
            <a:ext cx="593466" cy="428686"/>
            <a:chOff x="2176723" y="934501"/>
            <a:chExt cx="593466" cy="428686"/>
          </a:xfrm>
        </p:grpSpPr>
        <p:sp>
          <p:nvSpPr>
            <p:cNvPr id="1061" name="Oval 1060">
              <a:extLst>
                <a:ext uri="{FF2B5EF4-FFF2-40B4-BE49-F238E27FC236}">
                  <a16:creationId xmlns:a16="http://schemas.microsoft.com/office/drawing/2014/main" id="{2D5C3E01-C762-4D40-A0F2-C191D48C31E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2" name="TextBox 1061">
              <a:extLst>
                <a:ext uri="{FF2B5EF4-FFF2-40B4-BE49-F238E27FC236}">
                  <a16:creationId xmlns:a16="http://schemas.microsoft.com/office/drawing/2014/main" id="{2C5F92C0-CCB8-43AA-8950-0E93945BDA0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063" name="Group 1062">
            <a:extLst>
              <a:ext uri="{FF2B5EF4-FFF2-40B4-BE49-F238E27FC236}">
                <a16:creationId xmlns:a16="http://schemas.microsoft.com/office/drawing/2014/main" id="{41E882E6-7DB0-4DB6-9C83-315B6DBC72F8}"/>
              </a:ext>
            </a:extLst>
          </p:cNvPr>
          <p:cNvGrpSpPr/>
          <p:nvPr/>
        </p:nvGrpSpPr>
        <p:grpSpPr>
          <a:xfrm>
            <a:off x="2189024" y="3173597"/>
            <a:ext cx="593466" cy="428686"/>
            <a:chOff x="2176723" y="934501"/>
            <a:chExt cx="593466" cy="428686"/>
          </a:xfrm>
        </p:grpSpPr>
        <p:sp>
          <p:nvSpPr>
            <p:cNvPr id="1064" name="Oval 1063">
              <a:extLst>
                <a:ext uri="{FF2B5EF4-FFF2-40B4-BE49-F238E27FC236}">
                  <a16:creationId xmlns:a16="http://schemas.microsoft.com/office/drawing/2014/main" id="{BD932671-44DE-4EB9-89B2-EE15245E0E7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5" name="TextBox 1064">
              <a:extLst>
                <a:ext uri="{FF2B5EF4-FFF2-40B4-BE49-F238E27FC236}">
                  <a16:creationId xmlns:a16="http://schemas.microsoft.com/office/drawing/2014/main" id="{2249AFE7-13C3-4C25-AC0E-F1440426F0A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066" name="Group 1065">
            <a:extLst>
              <a:ext uri="{FF2B5EF4-FFF2-40B4-BE49-F238E27FC236}">
                <a16:creationId xmlns:a16="http://schemas.microsoft.com/office/drawing/2014/main" id="{C490A1C2-EA27-4668-9580-EC18F927FB18}"/>
              </a:ext>
            </a:extLst>
          </p:cNvPr>
          <p:cNvGrpSpPr/>
          <p:nvPr/>
        </p:nvGrpSpPr>
        <p:grpSpPr>
          <a:xfrm>
            <a:off x="2188614" y="3618302"/>
            <a:ext cx="593466" cy="428686"/>
            <a:chOff x="2176723" y="934501"/>
            <a:chExt cx="593466" cy="428686"/>
          </a:xfrm>
        </p:grpSpPr>
        <p:sp>
          <p:nvSpPr>
            <p:cNvPr id="1067" name="Oval 1066">
              <a:extLst>
                <a:ext uri="{FF2B5EF4-FFF2-40B4-BE49-F238E27FC236}">
                  <a16:creationId xmlns:a16="http://schemas.microsoft.com/office/drawing/2014/main" id="{8E1793DC-4788-4F1D-863F-4FAABA24420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8" name="TextBox 1067">
              <a:extLst>
                <a:ext uri="{FF2B5EF4-FFF2-40B4-BE49-F238E27FC236}">
                  <a16:creationId xmlns:a16="http://schemas.microsoft.com/office/drawing/2014/main" id="{4C0EF28D-166C-4BDF-8FF5-C50C1F2107B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069" name="Group 1068">
            <a:extLst>
              <a:ext uri="{FF2B5EF4-FFF2-40B4-BE49-F238E27FC236}">
                <a16:creationId xmlns:a16="http://schemas.microsoft.com/office/drawing/2014/main" id="{D51F6F4A-83FA-4A1E-96A6-E0F5A4E61C1D}"/>
              </a:ext>
            </a:extLst>
          </p:cNvPr>
          <p:cNvGrpSpPr/>
          <p:nvPr/>
        </p:nvGrpSpPr>
        <p:grpSpPr>
          <a:xfrm>
            <a:off x="2190504" y="4066755"/>
            <a:ext cx="593466" cy="428686"/>
            <a:chOff x="2176723" y="934501"/>
            <a:chExt cx="593466" cy="428686"/>
          </a:xfrm>
        </p:grpSpPr>
        <p:sp>
          <p:nvSpPr>
            <p:cNvPr id="1070" name="Oval 1069">
              <a:extLst>
                <a:ext uri="{FF2B5EF4-FFF2-40B4-BE49-F238E27FC236}">
                  <a16:creationId xmlns:a16="http://schemas.microsoft.com/office/drawing/2014/main" id="{57C7D172-4E19-419F-8972-93EB7273FCE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1" name="TextBox 1070">
              <a:extLst>
                <a:ext uri="{FF2B5EF4-FFF2-40B4-BE49-F238E27FC236}">
                  <a16:creationId xmlns:a16="http://schemas.microsoft.com/office/drawing/2014/main" id="{83E9D27D-F66A-4C1C-91E8-A11FA55C7C2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072" name="Group 1071">
            <a:extLst>
              <a:ext uri="{FF2B5EF4-FFF2-40B4-BE49-F238E27FC236}">
                <a16:creationId xmlns:a16="http://schemas.microsoft.com/office/drawing/2014/main" id="{32C4B740-64C3-4239-BB35-48B8C3704602}"/>
              </a:ext>
            </a:extLst>
          </p:cNvPr>
          <p:cNvGrpSpPr/>
          <p:nvPr/>
        </p:nvGrpSpPr>
        <p:grpSpPr>
          <a:xfrm>
            <a:off x="2189272" y="4515636"/>
            <a:ext cx="593466" cy="428686"/>
            <a:chOff x="2176723" y="934501"/>
            <a:chExt cx="593466" cy="428686"/>
          </a:xfrm>
        </p:grpSpPr>
        <p:sp>
          <p:nvSpPr>
            <p:cNvPr id="1073" name="Oval 1072">
              <a:extLst>
                <a:ext uri="{FF2B5EF4-FFF2-40B4-BE49-F238E27FC236}">
                  <a16:creationId xmlns:a16="http://schemas.microsoft.com/office/drawing/2014/main" id="{A0A3A4B6-AA3E-4DE2-9DD8-8FAE985CD7D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4" name="TextBox 1073">
              <a:extLst>
                <a:ext uri="{FF2B5EF4-FFF2-40B4-BE49-F238E27FC236}">
                  <a16:creationId xmlns:a16="http://schemas.microsoft.com/office/drawing/2014/main" id="{941121B6-5B89-4828-AB0A-E6DC8E52815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084" name="Group 1083">
            <a:extLst>
              <a:ext uri="{FF2B5EF4-FFF2-40B4-BE49-F238E27FC236}">
                <a16:creationId xmlns:a16="http://schemas.microsoft.com/office/drawing/2014/main" id="{AC60B760-1D02-4BCB-8F0C-EACD6A12553A}"/>
              </a:ext>
            </a:extLst>
          </p:cNvPr>
          <p:cNvGrpSpPr/>
          <p:nvPr/>
        </p:nvGrpSpPr>
        <p:grpSpPr>
          <a:xfrm>
            <a:off x="3131853" y="1831123"/>
            <a:ext cx="492471" cy="428686"/>
            <a:chOff x="1333467" y="934501"/>
            <a:chExt cx="492471" cy="428686"/>
          </a:xfrm>
        </p:grpSpPr>
        <p:sp>
          <p:nvSpPr>
            <p:cNvPr id="1085" name="Oval 1084">
              <a:extLst>
                <a:ext uri="{FF2B5EF4-FFF2-40B4-BE49-F238E27FC236}">
                  <a16:creationId xmlns:a16="http://schemas.microsoft.com/office/drawing/2014/main" id="{D9A294A8-A59D-4C39-B61B-749F0949151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6" name="TextBox 1085">
              <a:extLst>
                <a:ext uri="{FF2B5EF4-FFF2-40B4-BE49-F238E27FC236}">
                  <a16:creationId xmlns:a16="http://schemas.microsoft.com/office/drawing/2014/main" id="{3D36FBCB-5062-4592-9E7A-B9D97D31B40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087" name="Group 1086">
            <a:extLst>
              <a:ext uri="{FF2B5EF4-FFF2-40B4-BE49-F238E27FC236}">
                <a16:creationId xmlns:a16="http://schemas.microsoft.com/office/drawing/2014/main" id="{D17629EB-14C1-4F92-AE2C-A42C8A94718E}"/>
              </a:ext>
            </a:extLst>
          </p:cNvPr>
          <p:cNvGrpSpPr/>
          <p:nvPr/>
        </p:nvGrpSpPr>
        <p:grpSpPr>
          <a:xfrm>
            <a:off x="3126041" y="2280562"/>
            <a:ext cx="492471" cy="428686"/>
            <a:chOff x="1333467" y="934501"/>
            <a:chExt cx="492471" cy="428686"/>
          </a:xfrm>
        </p:grpSpPr>
        <p:sp>
          <p:nvSpPr>
            <p:cNvPr id="1088" name="Oval 1087">
              <a:extLst>
                <a:ext uri="{FF2B5EF4-FFF2-40B4-BE49-F238E27FC236}">
                  <a16:creationId xmlns:a16="http://schemas.microsoft.com/office/drawing/2014/main" id="{CE9323A2-2C9A-4EE8-97CB-C1F5CF3DC31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9" name="TextBox 1088">
              <a:extLst>
                <a:ext uri="{FF2B5EF4-FFF2-40B4-BE49-F238E27FC236}">
                  <a16:creationId xmlns:a16="http://schemas.microsoft.com/office/drawing/2014/main" id="{7BB9ABCA-7518-4EAD-8EE3-2714E0C7740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090" name="Group 1089">
            <a:extLst>
              <a:ext uri="{FF2B5EF4-FFF2-40B4-BE49-F238E27FC236}">
                <a16:creationId xmlns:a16="http://schemas.microsoft.com/office/drawing/2014/main" id="{8F6CA79D-C778-489D-AE67-1A25B18387C8}"/>
              </a:ext>
            </a:extLst>
          </p:cNvPr>
          <p:cNvGrpSpPr/>
          <p:nvPr/>
        </p:nvGrpSpPr>
        <p:grpSpPr>
          <a:xfrm>
            <a:off x="3133377" y="2725799"/>
            <a:ext cx="492471" cy="428686"/>
            <a:chOff x="1333467" y="934501"/>
            <a:chExt cx="492471" cy="428686"/>
          </a:xfrm>
        </p:grpSpPr>
        <p:sp>
          <p:nvSpPr>
            <p:cNvPr id="1091" name="Oval 1090">
              <a:extLst>
                <a:ext uri="{FF2B5EF4-FFF2-40B4-BE49-F238E27FC236}">
                  <a16:creationId xmlns:a16="http://schemas.microsoft.com/office/drawing/2014/main" id="{D3521A40-5643-4F73-A622-742AC67F370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2" name="TextBox 1091">
              <a:extLst>
                <a:ext uri="{FF2B5EF4-FFF2-40B4-BE49-F238E27FC236}">
                  <a16:creationId xmlns:a16="http://schemas.microsoft.com/office/drawing/2014/main" id="{4DE29510-803B-4C1A-B699-2D6D1F6C23A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114" name="Group 1113">
            <a:extLst>
              <a:ext uri="{FF2B5EF4-FFF2-40B4-BE49-F238E27FC236}">
                <a16:creationId xmlns:a16="http://schemas.microsoft.com/office/drawing/2014/main" id="{9C9FE5F5-20F0-472E-A5E1-CA9A7DAE7363}"/>
              </a:ext>
            </a:extLst>
          </p:cNvPr>
          <p:cNvGrpSpPr/>
          <p:nvPr/>
        </p:nvGrpSpPr>
        <p:grpSpPr>
          <a:xfrm>
            <a:off x="4049906" y="1838266"/>
            <a:ext cx="446399" cy="428686"/>
            <a:chOff x="463698" y="934501"/>
            <a:chExt cx="446399" cy="428686"/>
          </a:xfrm>
        </p:grpSpPr>
        <p:sp>
          <p:nvSpPr>
            <p:cNvPr id="1115" name="Oval 1114">
              <a:extLst>
                <a:ext uri="{FF2B5EF4-FFF2-40B4-BE49-F238E27FC236}">
                  <a16:creationId xmlns:a16="http://schemas.microsoft.com/office/drawing/2014/main" id="{CD78491A-49AB-48FA-9BE4-E21E0235995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6" name="TextBox 1115">
              <a:extLst>
                <a:ext uri="{FF2B5EF4-FFF2-40B4-BE49-F238E27FC236}">
                  <a16:creationId xmlns:a16="http://schemas.microsoft.com/office/drawing/2014/main" id="{09F706FE-0CD7-441B-8588-9BD53DFC704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117" name="Group 1116">
            <a:extLst>
              <a:ext uri="{FF2B5EF4-FFF2-40B4-BE49-F238E27FC236}">
                <a16:creationId xmlns:a16="http://schemas.microsoft.com/office/drawing/2014/main" id="{AA975574-809D-458A-A3AE-7964DD1E2150}"/>
              </a:ext>
            </a:extLst>
          </p:cNvPr>
          <p:cNvGrpSpPr/>
          <p:nvPr/>
        </p:nvGrpSpPr>
        <p:grpSpPr>
          <a:xfrm>
            <a:off x="4048340" y="2291317"/>
            <a:ext cx="446399" cy="428686"/>
            <a:chOff x="457051" y="1380030"/>
            <a:chExt cx="446399" cy="428686"/>
          </a:xfrm>
        </p:grpSpPr>
        <p:sp>
          <p:nvSpPr>
            <p:cNvPr id="1118" name="Oval 1117">
              <a:extLst>
                <a:ext uri="{FF2B5EF4-FFF2-40B4-BE49-F238E27FC236}">
                  <a16:creationId xmlns:a16="http://schemas.microsoft.com/office/drawing/2014/main" id="{7F068BD0-E8AB-4EA0-B3CC-E4A4FBDC01DF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9" name="TextBox 1118">
              <a:extLst>
                <a:ext uri="{FF2B5EF4-FFF2-40B4-BE49-F238E27FC236}">
                  <a16:creationId xmlns:a16="http://schemas.microsoft.com/office/drawing/2014/main" id="{E1FD8206-552B-49D4-9A74-9C0B1684299C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120" name="Group 1119">
            <a:extLst>
              <a:ext uri="{FF2B5EF4-FFF2-40B4-BE49-F238E27FC236}">
                <a16:creationId xmlns:a16="http://schemas.microsoft.com/office/drawing/2014/main" id="{3AAE5858-5721-428A-9421-9F8512B3FEFE}"/>
              </a:ext>
            </a:extLst>
          </p:cNvPr>
          <p:cNvGrpSpPr/>
          <p:nvPr/>
        </p:nvGrpSpPr>
        <p:grpSpPr>
          <a:xfrm>
            <a:off x="4051424" y="2734742"/>
            <a:ext cx="446399" cy="428686"/>
            <a:chOff x="460084" y="1832999"/>
            <a:chExt cx="446399" cy="428686"/>
          </a:xfrm>
        </p:grpSpPr>
        <p:sp>
          <p:nvSpPr>
            <p:cNvPr id="1121" name="Oval 1120">
              <a:extLst>
                <a:ext uri="{FF2B5EF4-FFF2-40B4-BE49-F238E27FC236}">
                  <a16:creationId xmlns:a16="http://schemas.microsoft.com/office/drawing/2014/main" id="{9BAD0221-5888-4B23-93CD-2ACB9FBF242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2" name="TextBox 1121">
              <a:extLst>
                <a:ext uri="{FF2B5EF4-FFF2-40B4-BE49-F238E27FC236}">
                  <a16:creationId xmlns:a16="http://schemas.microsoft.com/office/drawing/2014/main" id="{DCE97C8D-5FAC-4611-B3B3-A4DEC9B603C9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123" name="Group 1122">
            <a:extLst>
              <a:ext uri="{FF2B5EF4-FFF2-40B4-BE49-F238E27FC236}">
                <a16:creationId xmlns:a16="http://schemas.microsoft.com/office/drawing/2014/main" id="{44116B87-4AA8-4EF7-BC86-61393EE856A4}"/>
              </a:ext>
            </a:extLst>
          </p:cNvPr>
          <p:cNvGrpSpPr/>
          <p:nvPr/>
        </p:nvGrpSpPr>
        <p:grpSpPr>
          <a:xfrm>
            <a:off x="4049169" y="3177531"/>
            <a:ext cx="446399" cy="428686"/>
            <a:chOff x="453437" y="2278528"/>
            <a:chExt cx="446399" cy="428686"/>
          </a:xfrm>
        </p:grpSpPr>
        <p:sp>
          <p:nvSpPr>
            <p:cNvPr id="1124" name="Oval 1123">
              <a:extLst>
                <a:ext uri="{FF2B5EF4-FFF2-40B4-BE49-F238E27FC236}">
                  <a16:creationId xmlns:a16="http://schemas.microsoft.com/office/drawing/2014/main" id="{B3EB8301-6022-43BE-B280-BE6F411D8151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5" name="TextBox 1124">
              <a:extLst>
                <a:ext uri="{FF2B5EF4-FFF2-40B4-BE49-F238E27FC236}">
                  <a16:creationId xmlns:a16="http://schemas.microsoft.com/office/drawing/2014/main" id="{CFBC002A-1E11-40CF-A5BC-4E49935F9E8C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126" name="Group 1125">
            <a:extLst>
              <a:ext uri="{FF2B5EF4-FFF2-40B4-BE49-F238E27FC236}">
                <a16:creationId xmlns:a16="http://schemas.microsoft.com/office/drawing/2014/main" id="{9F27774E-270D-4E54-AA93-7698A381949B}"/>
              </a:ext>
            </a:extLst>
          </p:cNvPr>
          <p:cNvGrpSpPr/>
          <p:nvPr/>
        </p:nvGrpSpPr>
        <p:grpSpPr>
          <a:xfrm>
            <a:off x="4049133" y="3621783"/>
            <a:ext cx="446399" cy="428686"/>
            <a:chOff x="448639" y="2727542"/>
            <a:chExt cx="446399" cy="428686"/>
          </a:xfrm>
        </p:grpSpPr>
        <p:sp>
          <p:nvSpPr>
            <p:cNvPr id="1127" name="Oval 1126">
              <a:extLst>
                <a:ext uri="{FF2B5EF4-FFF2-40B4-BE49-F238E27FC236}">
                  <a16:creationId xmlns:a16="http://schemas.microsoft.com/office/drawing/2014/main" id="{9F78A52C-E961-483B-AA20-D5EE0BEA1F07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8" name="TextBox 1127">
              <a:extLst>
                <a:ext uri="{FF2B5EF4-FFF2-40B4-BE49-F238E27FC236}">
                  <a16:creationId xmlns:a16="http://schemas.microsoft.com/office/drawing/2014/main" id="{FFD61BAD-A797-4DB2-A624-9E3C4E4AA378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213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0C0DFD8-99D8-425F-AF3C-A992387FC0F5}"/>
              </a:ext>
            </a:extLst>
          </p:cNvPr>
          <p:cNvGrpSpPr/>
          <p:nvPr/>
        </p:nvGrpSpPr>
        <p:grpSpPr>
          <a:xfrm>
            <a:off x="461188" y="309338"/>
            <a:ext cx="7017213" cy="817087"/>
            <a:chOff x="255525" y="372323"/>
            <a:chExt cx="7579042" cy="1134018"/>
          </a:xfrm>
        </p:grpSpPr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3E467F23-C82D-44C9-A42C-97E3E2B0D8E7}"/>
                </a:ext>
              </a:extLst>
            </p:cNvPr>
            <p:cNvSpPr/>
            <p:nvPr/>
          </p:nvSpPr>
          <p:spPr>
            <a:xfrm>
              <a:off x="255525" y="372323"/>
              <a:ext cx="75603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39632602-E435-4DAC-A789-D48D2B162CF2}"/>
                </a:ext>
              </a:extLst>
            </p:cNvPr>
            <p:cNvSpPr txBox="1"/>
            <p:nvPr/>
          </p:nvSpPr>
          <p:spPr>
            <a:xfrm>
              <a:off x="308452" y="485388"/>
              <a:ext cx="752611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3,035 =                +                +                 </a:t>
              </a:r>
            </a:p>
          </p:txBody>
        </p: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B28E59E-6131-42BB-9EA9-F1E7174E2EC7}"/>
              </a:ext>
            </a:extLst>
          </p:cNvPr>
          <p:cNvSpPr/>
          <p:nvPr/>
        </p:nvSpPr>
        <p:spPr>
          <a:xfrm>
            <a:off x="2070721" y="432352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25378BF9-DD14-4C36-83C2-C1C5935B6314}"/>
              </a:ext>
            </a:extLst>
          </p:cNvPr>
          <p:cNvSpPr txBox="1"/>
          <p:nvPr/>
        </p:nvSpPr>
        <p:spPr>
          <a:xfrm>
            <a:off x="2066977" y="423413"/>
            <a:ext cx="147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3000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CA03297E-763A-4FE3-8535-7369120638FA}"/>
              </a:ext>
            </a:extLst>
          </p:cNvPr>
          <p:cNvSpPr/>
          <p:nvPr/>
        </p:nvSpPr>
        <p:spPr>
          <a:xfrm>
            <a:off x="3962239" y="431767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FC1CBE0-EEA7-4E0F-A242-16D7AD1FDD08}"/>
              </a:ext>
            </a:extLst>
          </p:cNvPr>
          <p:cNvSpPr txBox="1"/>
          <p:nvPr/>
        </p:nvSpPr>
        <p:spPr>
          <a:xfrm>
            <a:off x="4263080" y="422828"/>
            <a:ext cx="1064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19B0C37F-BD83-49C1-A25C-4C20694749EE}"/>
              </a:ext>
            </a:extLst>
          </p:cNvPr>
          <p:cNvSpPr/>
          <p:nvPr/>
        </p:nvSpPr>
        <p:spPr>
          <a:xfrm>
            <a:off x="5829998" y="431474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D12F72B3-4621-42B1-83B1-D253A366D5E3}"/>
              </a:ext>
            </a:extLst>
          </p:cNvPr>
          <p:cNvSpPr txBox="1"/>
          <p:nvPr/>
        </p:nvSpPr>
        <p:spPr>
          <a:xfrm>
            <a:off x="6313005" y="422535"/>
            <a:ext cx="712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9B864D1-D9F5-4D09-8F11-BE92DFE06A31}"/>
              </a:ext>
            </a:extLst>
          </p:cNvPr>
          <p:cNvGrpSpPr/>
          <p:nvPr/>
        </p:nvGrpSpPr>
        <p:grpSpPr>
          <a:xfrm rot="10800000">
            <a:off x="555902" y="1532843"/>
            <a:ext cx="1659716" cy="1650947"/>
            <a:chOff x="5820464" y="1376733"/>
            <a:chExt cx="1659716" cy="1650947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1ED3FF96-0A94-4F8C-8674-018B1282D4FE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88" name="Group 56">
                <a:extLst>
                  <a:ext uri="{FF2B5EF4-FFF2-40B4-BE49-F238E27FC236}">
                    <a16:creationId xmlns:a16="http://schemas.microsoft.com/office/drawing/2014/main" id="{468FB8DB-816F-41F5-AED4-30E913454614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06" name="Picture 14">
                  <a:extLst>
                    <a:ext uri="{FF2B5EF4-FFF2-40B4-BE49-F238E27FC236}">
                      <a16:creationId xmlns:a16="http://schemas.microsoft.com/office/drawing/2014/main" id="{9E980992-8403-4EAD-8A61-6B7FB4AB9E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7" name="Picture 15">
                  <a:extLst>
                    <a:ext uri="{FF2B5EF4-FFF2-40B4-BE49-F238E27FC236}">
                      <a16:creationId xmlns:a16="http://schemas.microsoft.com/office/drawing/2014/main" id="{5C60343D-950B-4720-8966-51DDDA0224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" name="Picture 16">
                  <a:extLst>
                    <a:ext uri="{FF2B5EF4-FFF2-40B4-BE49-F238E27FC236}">
                      <a16:creationId xmlns:a16="http://schemas.microsoft.com/office/drawing/2014/main" id="{D3012BCF-51E7-402C-9A73-E4CFD919DC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" name="Picture 17">
                  <a:extLst>
                    <a:ext uri="{FF2B5EF4-FFF2-40B4-BE49-F238E27FC236}">
                      <a16:creationId xmlns:a16="http://schemas.microsoft.com/office/drawing/2014/main" id="{2AB8E1F1-C544-426B-9354-18682B379C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" name="Picture 18">
                  <a:extLst>
                    <a:ext uri="{FF2B5EF4-FFF2-40B4-BE49-F238E27FC236}">
                      <a16:creationId xmlns:a16="http://schemas.microsoft.com/office/drawing/2014/main" id="{80AFFA0E-B154-46E5-9845-8B2F04EF1A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" name="Picture 19">
                  <a:extLst>
                    <a:ext uri="{FF2B5EF4-FFF2-40B4-BE49-F238E27FC236}">
                      <a16:creationId xmlns:a16="http://schemas.microsoft.com/office/drawing/2014/main" id="{35535F96-1E03-4061-9D10-49547C964B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2" name="Picture 20">
                  <a:extLst>
                    <a:ext uri="{FF2B5EF4-FFF2-40B4-BE49-F238E27FC236}">
                      <a16:creationId xmlns:a16="http://schemas.microsoft.com/office/drawing/2014/main" id="{20D3C877-708B-47F7-920A-5AC4A07FAC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3" name="Picture 21">
                  <a:extLst>
                    <a:ext uri="{FF2B5EF4-FFF2-40B4-BE49-F238E27FC236}">
                      <a16:creationId xmlns:a16="http://schemas.microsoft.com/office/drawing/2014/main" id="{3425D772-65AE-4115-9E6F-B70EC8AB2F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4" name="Picture 22">
                  <a:extLst>
                    <a:ext uri="{FF2B5EF4-FFF2-40B4-BE49-F238E27FC236}">
                      <a16:creationId xmlns:a16="http://schemas.microsoft.com/office/drawing/2014/main" id="{96F50439-4735-4A86-96C0-2F0F1F8EF1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5" name="Picture 23">
                  <a:extLst>
                    <a:ext uri="{FF2B5EF4-FFF2-40B4-BE49-F238E27FC236}">
                      <a16:creationId xmlns:a16="http://schemas.microsoft.com/office/drawing/2014/main" id="{54A8520E-E257-49BF-A3DF-4D27230E61F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89" name="Group 56">
                <a:extLst>
                  <a:ext uri="{FF2B5EF4-FFF2-40B4-BE49-F238E27FC236}">
                    <a16:creationId xmlns:a16="http://schemas.microsoft.com/office/drawing/2014/main" id="{857DFE2D-4E2E-4774-8CE5-906485A758D6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6" name="Picture 14">
                  <a:extLst>
                    <a:ext uri="{FF2B5EF4-FFF2-40B4-BE49-F238E27FC236}">
                      <a16:creationId xmlns:a16="http://schemas.microsoft.com/office/drawing/2014/main" id="{27ACDCFE-635A-4568-A7AA-A1633BB2C0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" name="Picture 15">
                  <a:extLst>
                    <a:ext uri="{FF2B5EF4-FFF2-40B4-BE49-F238E27FC236}">
                      <a16:creationId xmlns:a16="http://schemas.microsoft.com/office/drawing/2014/main" id="{84E63D2D-C4BF-43F0-A6EE-33C8A51B9F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" name="Picture 16">
                  <a:extLst>
                    <a:ext uri="{FF2B5EF4-FFF2-40B4-BE49-F238E27FC236}">
                      <a16:creationId xmlns:a16="http://schemas.microsoft.com/office/drawing/2014/main" id="{F4F720B8-4369-466E-B45B-071870B352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" name="Picture 17">
                  <a:extLst>
                    <a:ext uri="{FF2B5EF4-FFF2-40B4-BE49-F238E27FC236}">
                      <a16:creationId xmlns:a16="http://schemas.microsoft.com/office/drawing/2014/main" id="{12FBF1E4-A396-42EF-A8CB-06D741591B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0" name="Picture 18">
                  <a:extLst>
                    <a:ext uri="{FF2B5EF4-FFF2-40B4-BE49-F238E27FC236}">
                      <a16:creationId xmlns:a16="http://schemas.microsoft.com/office/drawing/2014/main" id="{5EC7F473-4A94-4A05-9A53-E7D5D4DA2E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" name="Picture 19">
                  <a:extLst>
                    <a:ext uri="{FF2B5EF4-FFF2-40B4-BE49-F238E27FC236}">
                      <a16:creationId xmlns:a16="http://schemas.microsoft.com/office/drawing/2014/main" id="{9A13A30B-BB33-46FC-88B8-5DEBD08B26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" name="Picture 20">
                  <a:extLst>
                    <a:ext uri="{FF2B5EF4-FFF2-40B4-BE49-F238E27FC236}">
                      <a16:creationId xmlns:a16="http://schemas.microsoft.com/office/drawing/2014/main" id="{D25F86E5-8871-40C1-B9CC-415DF54DFF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" name="Picture 21">
                  <a:extLst>
                    <a:ext uri="{FF2B5EF4-FFF2-40B4-BE49-F238E27FC236}">
                      <a16:creationId xmlns:a16="http://schemas.microsoft.com/office/drawing/2014/main" id="{BC4838FB-29F9-4117-812D-D6E04D969E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" name="Picture 22">
                  <a:extLst>
                    <a:ext uri="{FF2B5EF4-FFF2-40B4-BE49-F238E27FC236}">
                      <a16:creationId xmlns:a16="http://schemas.microsoft.com/office/drawing/2014/main" id="{7C5B65D5-DF15-45D5-873B-7557460095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" name="Picture 23">
                  <a:extLst>
                    <a:ext uri="{FF2B5EF4-FFF2-40B4-BE49-F238E27FC236}">
                      <a16:creationId xmlns:a16="http://schemas.microsoft.com/office/drawing/2014/main" id="{6ECE0A9A-8AA3-47C1-8E33-A5B4598610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0" name="Group 56">
                <a:extLst>
                  <a:ext uri="{FF2B5EF4-FFF2-40B4-BE49-F238E27FC236}">
                    <a16:creationId xmlns:a16="http://schemas.microsoft.com/office/drawing/2014/main" id="{8C362A15-32DE-4C1E-AA7E-7AF0F14F00F6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6" name="Picture 14">
                  <a:extLst>
                    <a:ext uri="{FF2B5EF4-FFF2-40B4-BE49-F238E27FC236}">
                      <a16:creationId xmlns:a16="http://schemas.microsoft.com/office/drawing/2014/main" id="{8A2BAB67-95A4-45EC-B603-50E95EA013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" name="Picture 15">
                  <a:extLst>
                    <a:ext uri="{FF2B5EF4-FFF2-40B4-BE49-F238E27FC236}">
                      <a16:creationId xmlns:a16="http://schemas.microsoft.com/office/drawing/2014/main" id="{02952C20-D48E-4BF7-919D-ECCF43DFF1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8" name="Picture 16">
                  <a:extLst>
                    <a:ext uri="{FF2B5EF4-FFF2-40B4-BE49-F238E27FC236}">
                      <a16:creationId xmlns:a16="http://schemas.microsoft.com/office/drawing/2014/main" id="{E066CA25-0788-41D3-BA90-9217A367E6C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" name="Picture 17">
                  <a:extLst>
                    <a:ext uri="{FF2B5EF4-FFF2-40B4-BE49-F238E27FC236}">
                      <a16:creationId xmlns:a16="http://schemas.microsoft.com/office/drawing/2014/main" id="{C6C5DC99-F917-47B2-9A7D-2D6547E190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" name="Picture 18">
                  <a:extLst>
                    <a:ext uri="{FF2B5EF4-FFF2-40B4-BE49-F238E27FC236}">
                      <a16:creationId xmlns:a16="http://schemas.microsoft.com/office/drawing/2014/main" id="{850D33FA-6F0C-4FF7-B68A-6847D7DFBF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" name="Picture 19">
                  <a:extLst>
                    <a:ext uri="{FF2B5EF4-FFF2-40B4-BE49-F238E27FC236}">
                      <a16:creationId xmlns:a16="http://schemas.microsoft.com/office/drawing/2014/main" id="{D0A9C0BB-242D-4083-B4E5-0CDFCCC4AD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" name="Picture 20">
                  <a:extLst>
                    <a:ext uri="{FF2B5EF4-FFF2-40B4-BE49-F238E27FC236}">
                      <a16:creationId xmlns:a16="http://schemas.microsoft.com/office/drawing/2014/main" id="{C2B040DE-D416-4E6B-A563-E8E8289AB2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" name="Picture 21">
                  <a:extLst>
                    <a:ext uri="{FF2B5EF4-FFF2-40B4-BE49-F238E27FC236}">
                      <a16:creationId xmlns:a16="http://schemas.microsoft.com/office/drawing/2014/main" id="{9D13D3CA-D6B2-466A-BE93-2BAB86F946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" name="Picture 22">
                  <a:extLst>
                    <a:ext uri="{FF2B5EF4-FFF2-40B4-BE49-F238E27FC236}">
                      <a16:creationId xmlns:a16="http://schemas.microsoft.com/office/drawing/2014/main" id="{F25F3456-9F1B-46D3-96C1-EB33DE0530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" name="Picture 23">
                  <a:extLst>
                    <a:ext uri="{FF2B5EF4-FFF2-40B4-BE49-F238E27FC236}">
                      <a16:creationId xmlns:a16="http://schemas.microsoft.com/office/drawing/2014/main" id="{26D97E78-DC41-416C-B9B8-A57A299BAB4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1" name="Group 56">
                <a:extLst>
                  <a:ext uri="{FF2B5EF4-FFF2-40B4-BE49-F238E27FC236}">
                    <a16:creationId xmlns:a16="http://schemas.microsoft.com/office/drawing/2014/main" id="{D9C95C9A-87FA-4EB8-83C2-64E9DCCCD134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6" name="Picture 14">
                  <a:extLst>
                    <a:ext uri="{FF2B5EF4-FFF2-40B4-BE49-F238E27FC236}">
                      <a16:creationId xmlns:a16="http://schemas.microsoft.com/office/drawing/2014/main" id="{1E0210EA-66E9-42A8-A7E1-98C0AAA54E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7" name="Picture 15">
                  <a:extLst>
                    <a:ext uri="{FF2B5EF4-FFF2-40B4-BE49-F238E27FC236}">
                      <a16:creationId xmlns:a16="http://schemas.microsoft.com/office/drawing/2014/main" id="{6625CCD3-0E34-4167-8480-73D9188EC0F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" name="Picture 16">
                  <a:extLst>
                    <a:ext uri="{FF2B5EF4-FFF2-40B4-BE49-F238E27FC236}">
                      <a16:creationId xmlns:a16="http://schemas.microsoft.com/office/drawing/2014/main" id="{9ED89234-A240-428B-A3A2-B384583C71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" name="Picture 17">
                  <a:extLst>
                    <a:ext uri="{FF2B5EF4-FFF2-40B4-BE49-F238E27FC236}">
                      <a16:creationId xmlns:a16="http://schemas.microsoft.com/office/drawing/2014/main" id="{46A60DBC-F0A7-4BF0-BD88-6470180BDA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" name="Picture 18">
                  <a:extLst>
                    <a:ext uri="{FF2B5EF4-FFF2-40B4-BE49-F238E27FC236}">
                      <a16:creationId xmlns:a16="http://schemas.microsoft.com/office/drawing/2014/main" id="{A01BF1E5-FCE2-428B-ABD9-BDADFA9107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" name="Picture 19">
                  <a:extLst>
                    <a:ext uri="{FF2B5EF4-FFF2-40B4-BE49-F238E27FC236}">
                      <a16:creationId xmlns:a16="http://schemas.microsoft.com/office/drawing/2014/main" id="{3E31B781-3BAF-4AFE-9AB6-8299B3A651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" name="Picture 20">
                  <a:extLst>
                    <a:ext uri="{FF2B5EF4-FFF2-40B4-BE49-F238E27FC236}">
                      <a16:creationId xmlns:a16="http://schemas.microsoft.com/office/drawing/2014/main" id="{8FBF56D1-6F16-4F7C-9C4E-1D74F40A7B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" name="Picture 21">
                  <a:extLst>
                    <a:ext uri="{FF2B5EF4-FFF2-40B4-BE49-F238E27FC236}">
                      <a16:creationId xmlns:a16="http://schemas.microsoft.com/office/drawing/2014/main" id="{3FE9EB53-68B0-40A0-A15C-89FB9B2AE4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" name="Picture 22">
                  <a:extLst>
                    <a:ext uri="{FF2B5EF4-FFF2-40B4-BE49-F238E27FC236}">
                      <a16:creationId xmlns:a16="http://schemas.microsoft.com/office/drawing/2014/main" id="{DE3DF675-84BC-4035-A576-F57F06EAED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" name="Picture 23">
                  <a:extLst>
                    <a:ext uri="{FF2B5EF4-FFF2-40B4-BE49-F238E27FC236}">
                      <a16:creationId xmlns:a16="http://schemas.microsoft.com/office/drawing/2014/main" id="{11DC4277-C1D2-4DB7-AF69-7E2AB4CE39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2" name="Group 56">
                <a:extLst>
                  <a:ext uri="{FF2B5EF4-FFF2-40B4-BE49-F238E27FC236}">
                    <a16:creationId xmlns:a16="http://schemas.microsoft.com/office/drawing/2014/main" id="{532AE286-2ABF-4BD4-9CF7-6C419838815F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6" name="Picture 14">
                  <a:extLst>
                    <a:ext uri="{FF2B5EF4-FFF2-40B4-BE49-F238E27FC236}">
                      <a16:creationId xmlns:a16="http://schemas.microsoft.com/office/drawing/2014/main" id="{F9EE2886-D4C1-4BCA-8FB7-EF13D05D0F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" name="Picture 15">
                  <a:extLst>
                    <a:ext uri="{FF2B5EF4-FFF2-40B4-BE49-F238E27FC236}">
                      <a16:creationId xmlns:a16="http://schemas.microsoft.com/office/drawing/2014/main" id="{68460937-576C-4D63-A4DC-76105D4520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" name="Picture 16">
                  <a:extLst>
                    <a:ext uri="{FF2B5EF4-FFF2-40B4-BE49-F238E27FC236}">
                      <a16:creationId xmlns:a16="http://schemas.microsoft.com/office/drawing/2014/main" id="{9F987D63-B18E-49A9-92FD-2847064442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" name="Picture 17">
                  <a:extLst>
                    <a:ext uri="{FF2B5EF4-FFF2-40B4-BE49-F238E27FC236}">
                      <a16:creationId xmlns:a16="http://schemas.microsoft.com/office/drawing/2014/main" id="{08DDDA46-9A36-4D4A-8DC4-7D540CB10E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" name="Picture 18">
                  <a:extLst>
                    <a:ext uri="{FF2B5EF4-FFF2-40B4-BE49-F238E27FC236}">
                      <a16:creationId xmlns:a16="http://schemas.microsoft.com/office/drawing/2014/main" id="{7946C5E1-F2FC-458C-AFBC-69793CFECF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" name="Picture 19">
                  <a:extLst>
                    <a:ext uri="{FF2B5EF4-FFF2-40B4-BE49-F238E27FC236}">
                      <a16:creationId xmlns:a16="http://schemas.microsoft.com/office/drawing/2014/main" id="{5BF0744E-4C3F-41D1-8B59-4BBF848FD4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" name="Picture 20">
                  <a:extLst>
                    <a:ext uri="{FF2B5EF4-FFF2-40B4-BE49-F238E27FC236}">
                      <a16:creationId xmlns:a16="http://schemas.microsoft.com/office/drawing/2014/main" id="{98B5D2C8-AFDC-4B74-8397-960553DF17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" name="Picture 21">
                  <a:extLst>
                    <a:ext uri="{FF2B5EF4-FFF2-40B4-BE49-F238E27FC236}">
                      <a16:creationId xmlns:a16="http://schemas.microsoft.com/office/drawing/2014/main" id="{501E39D8-D320-4F87-BD99-6FDF25FCBD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" name="Picture 22">
                  <a:extLst>
                    <a:ext uri="{FF2B5EF4-FFF2-40B4-BE49-F238E27FC236}">
                      <a16:creationId xmlns:a16="http://schemas.microsoft.com/office/drawing/2014/main" id="{3880EE03-1E0B-4BDD-85BC-2D4002DB1B7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" name="Picture 23">
                  <a:extLst>
                    <a:ext uri="{FF2B5EF4-FFF2-40B4-BE49-F238E27FC236}">
                      <a16:creationId xmlns:a16="http://schemas.microsoft.com/office/drawing/2014/main" id="{A8DE6F85-F3C0-4574-B7E4-5F84026604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3" name="Group 56">
                <a:extLst>
                  <a:ext uri="{FF2B5EF4-FFF2-40B4-BE49-F238E27FC236}">
                    <a16:creationId xmlns:a16="http://schemas.microsoft.com/office/drawing/2014/main" id="{766A3CBC-17D6-4AA9-9DA3-B78B5F188A0F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7" name="Picture 14">
                  <a:extLst>
                    <a:ext uri="{FF2B5EF4-FFF2-40B4-BE49-F238E27FC236}">
                      <a16:creationId xmlns:a16="http://schemas.microsoft.com/office/drawing/2014/main" id="{082EB5FA-AB36-4E3F-94D7-88DBCFF12C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" name="Picture 15">
                  <a:extLst>
                    <a:ext uri="{FF2B5EF4-FFF2-40B4-BE49-F238E27FC236}">
                      <a16:creationId xmlns:a16="http://schemas.microsoft.com/office/drawing/2014/main" id="{C39D987D-8173-4857-92D6-67EDC954B4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" name="Picture 16">
                  <a:extLst>
                    <a:ext uri="{FF2B5EF4-FFF2-40B4-BE49-F238E27FC236}">
                      <a16:creationId xmlns:a16="http://schemas.microsoft.com/office/drawing/2014/main" id="{075A35EA-B62F-4578-806B-F03DE311A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" name="Picture 17">
                  <a:extLst>
                    <a:ext uri="{FF2B5EF4-FFF2-40B4-BE49-F238E27FC236}">
                      <a16:creationId xmlns:a16="http://schemas.microsoft.com/office/drawing/2014/main" id="{B9F10738-0463-4FC7-ABDF-75BC64BD35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" name="Picture 18">
                  <a:extLst>
                    <a:ext uri="{FF2B5EF4-FFF2-40B4-BE49-F238E27FC236}">
                      <a16:creationId xmlns:a16="http://schemas.microsoft.com/office/drawing/2014/main" id="{FDA28317-8912-4AEA-9B5F-8676522824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" name="Picture 19">
                  <a:extLst>
                    <a:ext uri="{FF2B5EF4-FFF2-40B4-BE49-F238E27FC236}">
                      <a16:creationId xmlns:a16="http://schemas.microsoft.com/office/drawing/2014/main" id="{B17686B7-4F79-4640-A08F-D1038CF4B1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" name="Picture 20">
                  <a:extLst>
                    <a:ext uri="{FF2B5EF4-FFF2-40B4-BE49-F238E27FC236}">
                      <a16:creationId xmlns:a16="http://schemas.microsoft.com/office/drawing/2014/main" id="{DF17239A-047B-4231-83E6-341BB5A2FF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" name="Picture 21">
                  <a:extLst>
                    <a:ext uri="{FF2B5EF4-FFF2-40B4-BE49-F238E27FC236}">
                      <a16:creationId xmlns:a16="http://schemas.microsoft.com/office/drawing/2014/main" id="{71A1590D-F7C7-4040-99A7-5F35233EEF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" name="Picture 22">
                  <a:extLst>
                    <a:ext uri="{FF2B5EF4-FFF2-40B4-BE49-F238E27FC236}">
                      <a16:creationId xmlns:a16="http://schemas.microsoft.com/office/drawing/2014/main" id="{D8BDDA97-3CA4-43F9-8ACF-046033670F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5" name="Picture 23">
                  <a:extLst>
                    <a:ext uri="{FF2B5EF4-FFF2-40B4-BE49-F238E27FC236}">
                      <a16:creationId xmlns:a16="http://schemas.microsoft.com/office/drawing/2014/main" id="{A6BAA156-978C-4DDD-8BC6-6CB611836FA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4" name="Group 56">
                <a:extLst>
                  <a:ext uri="{FF2B5EF4-FFF2-40B4-BE49-F238E27FC236}">
                    <a16:creationId xmlns:a16="http://schemas.microsoft.com/office/drawing/2014/main" id="{43350E1B-9BA3-4BA0-A31A-1E9059A4DA2A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37" name="Picture 14">
                  <a:extLst>
                    <a:ext uri="{FF2B5EF4-FFF2-40B4-BE49-F238E27FC236}">
                      <a16:creationId xmlns:a16="http://schemas.microsoft.com/office/drawing/2014/main" id="{C5EB4A57-2DCC-4349-BDE5-AE96CA330A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8" name="Picture 15">
                  <a:extLst>
                    <a:ext uri="{FF2B5EF4-FFF2-40B4-BE49-F238E27FC236}">
                      <a16:creationId xmlns:a16="http://schemas.microsoft.com/office/drawing/2014/main" id="{30AADF40-30BC-41D3-8704-D7C27E9C58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9" name="Picture 16">
                  <a:extLst>
                    <a:ext uri="{FF2B5EF4-FFF2-40B4-BE49-F238E27FC236}">
                      <a16:creationId xmlns:a16="http://schemas.microsoft.com/office/drawing/2014/main" id="{5F8B4F23-6C38-4F76-9EDC-1A1859C4B3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0" name="Picture 17">
                  <a:extLst>
                    <a:ext uri="{FF2B5EF4-FFF2-40B4-BE49-F238E27FC236}">
                      <a16:creationId xmlns:a16="http://schemas.microsoft.com/office/drawing/2014/main" id="{1881C321-96FD-4D3D-97E0-C93D9CCEB7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1" name="Picture 18">
                  <a:extLst>
                    <a:ext uri="{FF2B5EF4-FFF2-40B4-BE49-F238E27FC236}">
                      <a16:creationId xmlns:a16="http://schemas.microsoft.com/office/drawing/2014/main" id="{D9CA6C16-A4B4-47AB-A522-087FBE0805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2" name="Picture 19">
                  <a:extLst>
                    <a:ext uri="{FF2B5EF4-FFF2-40B4-BE49-F238E27FC236}">
                      <a16:creationId xmlns:a16="http://schemas.microsoft.com/office/drawing/2014/main" id="{A5306F4B-3597-44FA-B4E4-BE84AFC535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" name="Picture 20">
                  <a:extLst>
                    <a:ext uri="{FF2B5EF4-FFF2-40B4-BE49-F238E27FC236}">
                      <a16:creationId xmlns:a16="http://schemas.microsoft.com/office/drawing/2014/main" id="{B1393ABE-71CC-4EFE-94B6-C9314A8789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" name="Picture 21">
                  <a:extLst>
                    <a:ext uri="{FF2B5EF4-FFF2-40B4-BE49-F238E27FC236}">
                      <a16:creationId xmlns:a16="http://schemas.microsoft.com/office/drawing/2014/main" id="{CBCD4B37-72F7-464D-9799-20E5F63A9C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" name="Picture 22">
                  <a:extLst>
                    <a:ext uri="{FF2B5EF4-FFF2-40B4-BE49-F238E27FC236}">
                      <a16:creationId xmlns:a16="http://schemas.microsoft.com/office/drawing/2014/main" id="{774E69C6-787C-4B27-A759-09962F8186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" name="Picture 23">
                  <a:extLst>
                    <a:ext uri="{FF2B5EF4-FFF2-40B4-BE49-F238E27FC236}">
                      <a16:creationId xmlns:a16="http://schemas.microsoft.com/office/drawing/2014/main" id="{52BBB4FF-D5F1-432B-A7BF-F57FCABEBA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5" name="Group 56">
                <a:extLst>
                  <a:ext uri="{FF2B5EF4-FFF2-40B4-BE49-F238E27FC236}">
                    <a16:creationId xmlns:a16="http://schemas.microsoft.com/office/drawing/2014/main" id="{2E5F162D-AC8A-4CCB-8EEF-B34AE94782F1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18" name="Picture 14">
                  <a:extLst>
                    <a:ext uri="{FF2B5EF4-FFF2-40B4-BE49-F238E27FC236}">
                      <a16:creationId xmlns:a16="http://schemas.microsoft.com/office/drawing/2014/main" id="{6A6EFA64-DDE1-4B0B-A925-150953B0C6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9" name="Picture 15">
                  <a:extLst>
                    <a:ext uri="{FF2B5EF4-FFF2-40B4-BE49-F238E27FC236}">
                      <a16:creationId xmlns:a16="http://schemas.microsoft.com/office/drawing/2014/main" id="{C4C1CED6-C613-4AC1-B787-4A977624E8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0" name="Picture 16">
                  <a:extLst>
                    <a:ext uri="{FF2B5EF4-FFF2-40B4-BE49-F238E27FC236}">
                      <a16:creationId xmlns:a16="http://schemas.microsoft.com/office/drawing/2014/main" id="{8C5D4BBF-EE9A-4D84-AC5B-90106A277D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1" name="Picture 17">
                  <a:extLst>
                    <a:ext uri="{FF2B5EF4-FFF2-40B4-BE49-F238E27FC236}">
                      <a16:creationId xmlns:a16="http://schemas.microsoft.com/office/drawing/2014/main" id="{BECDB082-4C18-47AF-AB26-73611DBE8A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2" name="Picture 18">
                  <a:extLst>
                    <a:ext uri="{FF2B5EF4-FFF2-40B4-BE49-F238E27FC236}">
                      <a16:creationId xmlns:a16="http://schemas.microsoft.com/office/drawing/2014/main" id="{2228C9F2-5B84-4583-A835-19B663E23B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3" name="Picture 19">
                  <a:extLst>
                    <a:ext uri="{FF2B5EF4-FFF2-40B4-BE49-F238E27FC236}">
                      <a16:creationId xmlns:a16="http://schemas.microsoft.com/office/drawing/2014/main" id="{00978462-BC46-488A-B5F5-D4F40EC706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4" name="Picture 20">
                  <a:extLst>
                    <a:ext uri="{FF2B5EF4-FFF2-40B4-BE49-F238E27FC236}">
                      <a16:creationId xmlns:a16="http://schemas.microsoft.com/office/drawing/2014/main" id="{AFC47A2A-11DB-429B-82A3-7E456C72D0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5" name="Picture 21">
                  <a:extLst>
                    <a:ext uri="{FF2B5EF4-FFF2-40B4-BE49-F238E27FC236}">
                      <a16:creationId xmlns:a16="http://schemas.microsoft.com/office/drawing/2014/main" id="{A12F7E67-D455-435C-933F-9865C2E076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6" name="Picture 22">
                  <a:extLst>
                    <a:ext uri="{FF2B5EF4-FFF2-40B4-BE49-F238E27FC236}">
                      <a16:creationId xmlns:a16="http://schemas.microsoft.com/office/drawing/2014/main" id="{F10B1517-154D-4C34-86E1-3516BB6299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6" name="Picture 23">
                  <a:extLst>
                    <a:ext uri="{FF2B5EF4-FFF2-40B4-BE49-F238E27FC236}">
                      <a16:creationId xmlns:a16="http://schemas.microsoft.com/office/drawing/2014/main" id="{31E9F523-9234-4148-B187-6140AFAE7F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6" name="Group 56">
                <a:extLst>
                  <a:ext uri="{FF2B5EF4-FFF2-40B4-BE49-F238E27FC236}">
                    <a16:creationId xmlns:a16="http://schemas.microsoft.com/office/drawing/2014/main" id="{4836B11D-947E-49EE-8668-0010A47D823F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08" name="Picture 14">
                  <a:extLst>
                    <a:ext uri="{FF2B5EF4-FFF2-40B4-BE49-F238E27FC236}">
                      <a16:creationId xmlns:a16="http://schemas.microsoft.com/office/drawing/2014/main" id="{E15934EC-91EC-4086-BF1E-65F10EAEDF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" name="Picture 15">
                  <a:extLst>
                    <a:ext uri="{FF2B5EF4-FFF2-40B4-BE49-F238E27FC236}">
                      <a16:creationId xmlns:a16="http://schemas.microsoft.com/office/drawing/2014/main" id="{9E650CC0-182F-4361-84E3-E15D6F39AC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" name="Picture 16">
                  <a:extLst>
                    <a:ext uri="{FF2B5EF4-FFF2-40B4-BE49-F238E27FC236}">
                      <a16:creationId xmlns:a16="http://schemas.microsoft.com/office/drawing/2014/main" id="{38ACA799-0888-4751-A01D-06F38327C5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1" name="Picture 17">
                  <a:extLst>
                    <a:ext uri="{FF2B5EF4-FFF2-40B4-BE49-F238E27FC236}">
                      <a16:creationId xmlns:a16="http://schemas.microsoft.com/office/drawing/2014/main" id="{BDF27483-4567-47C3-961C-5B11E54B4A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2" name="Picture 18">
                  <a:extLst>
                    <a:ext uri="{FF2B5EF4-FFF2-40B4-BE49-F238E27FC236}">
                      <a16:creationId xmlns:a16="http://schemas.microsoft.com/office/drawing/2014/main" id="{3685B97C-B2CD-4B62-B447-B2B58EE773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3" name="Picture 19">
                  <a:extLst>
                    <a:ext uri="{FF2B5EF4-FFF2-40B4-BE49-F238E27FC236}">
                      <a16:creationId xmlns:a16="http://schemas.microsoft.com/office/drawing/2014/main" id="{F560AC42-8C98-4598-BC35-BFB1D65449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4" name="Picture 20">
                  <a:extLst>
                    <a:ext uri="{FF2B5EF4-FFF2-40B4-BE49-F238E27FC236}">
                      <a16:creationId xmlns:a16="http://schemas.microsoft.com/office/drawing/2014/main" id="{9D2A4D8B-9F16-4A9D-9C58-18A7BCA7BA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5" name="Picture 21">
                  <a:extLst>
                    <a:ext uri="{FF2B5EF4-FFF2-40B4-BE49-F238E27FC236}">
                      <a16:creationId xmlns:a16="http://schemas.microsoft.com/office/drawing/2014/main" id="{3A175F8F-30B0-4B6B-8764-AF7296AFD1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6" name="Picture 22">
                  <a:extLst>
                    <a:ext uri="{FF2B5EF4-FFF2-40B4-BE49-F238E27FC236}">
                      <a16:creationId xmlns:a16="http://schemas.microsoft.com/office/drawing/2014/main" id="{8FE1874A-44C9-4E52-93B5-4AF4CCC9D9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7" name="Picture 23">
                  <a:extLst>
                    <a:ext uri="{FF2B5EF4-FFF2-40B4-BE49-F238E27FC236}">
                      <a16:creationId xmlns:a16="http://schemas.microsoft.com/office/drawing/2014/main" id="{76DF4710-DF4C-4D75-B6A4-5B7C12D486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7" name="Group 56">
                <a:extLst>
                  <a:ext uri="{FF2B5EF4-FFF2-40B4-BE49-F238E27FC236}">
                    <a16:creationId xmlns:a16="http://schemas.microsoft.com/office/drawing/2014/main" id="{B3161AFE-35D9-4D16-8769-3A1201A8BC0B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8" name="Picture 97">
                  <a:extLst>
                    <a:ext uri="{FF2B5EF4-FFF2-40B4-BE49-F238E27FC236}">
                      <a16:creationId xmlns:a16="http://schemas.microsoft.com/office/drawing/2014/main" id="{9109A8D7-8633-46F3-BFC2-67A3E8586F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" name="Picture 98">
                  <a:extLst>
                    <a:ext uri="{FF2B5EF4-FFF2-40B4-BE49-F238E27FC236}">
                      <a16:creationId xmlns:a16="http://schemas.microsoft.com/office/drawing/2014/main" id="{6FE84D1C-964E-4D96-B3F9-79DCADEDAA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" name="Picture 99">
                  <a:extLst>
                    <a:ext uri="{FF2B5EF4-FFF2-40B4-BE49-F238E27FC236}">
                      <a16:creationId xmlns:a16="http://schemas.microsoft.com/office/drawing/2014/main" id="{6D335ED7-0DF9-4779-88AE-2BFDD4E7CE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" name="Picture 100">
                  <a:extLst>
                    <a:ext uri="{FF2B5EF4-FFF2-40B4-BE49-F238E27FC236}">
                      <a16:creationId xmlns:a16="http://schemas.microsoft.com/office/drawing/2014/main" id="{9E69888A-D448-4144-9016-C5226608E3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" name="Picture 101">
                  <a:extLst>
                    <a:ext uri="{FF2B5EF4-FFF2-40B4-BE49-F238E27FC236}">
                      <a16:creationId xmlns:a16="http://schemas.microsoft.com/office/drawing/2014/main" id="{5B439910-BFA9-4BA2-BB25-DE63C4D708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3" name="Picture 102">
                  <a:extLst>
                    <a:ext uri="{FF2B5EF4-FFF2-40B4-BE49-F238E27FC236}">
                      <a16:creationId xmlns:a16="http://schemas.microsoft.com/office/drawing/2014/main" id="{CD3F1B09-6B88-4020-9940-7AD6EA50A1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4" name="Picture 103">
                  <a:extLst>
                    <a:ext uri="{FF2B5EF4-FFF2-40B4-BE49-F238E27FC236}">
                      <a16:creationId xmlns:a16="http://schemas.microsoft.com/office/drawing/2014/main" id="{42465E2D-0B44-4051-A56F-0B61937DEA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" name="Picture 104">
                  <a:extLst>
                    <a:ext uri="{FF2B5EF4-FFF2-40B4-BE49-F238E27FC236}">
                      <a16:creationId xmlns:a16="http://schemas.microsoft.com/office/drawing/2014/main" id="{1CF931C2-2866-4073-BD99-C20FDFA26D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" name="Picture 105">
                  <a:extLst>
                    <a:ext uri="{FF2B5EF4-FFF2-40B4-BE49-F238E27FC236}">
                      <a16:creationId xmlns:a16="http://schemas.microsoft.com/office/drawing/2014/main" id="{B27B2C35-1C44-44BE-A1B0-D8BEE3779E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" name="Picture 106">
                  <a:extLst>
                    <a:ext uri="{FF2B5EF4-FFF2-40B4-BE49-F238E27FC236}">
                      <a16:creationId xmlns:a16="http://schemas.microsoft.com/office/drawing/2014/main" id="{AA46F474-F159-4504-ABCC-2D20A153DA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84" name="Flowchart: Data 83">
              <a:extLst>
                <a:ext uri="{FF2B5EF4-FFF2-40B4-BE49-F238E27FC236}">
                  <a16:creationId xmlns:a16="http://schemas.microsoft.com/office/drawing/2014/main" id="{4A695A30-08CE-416E-89AB-EBEA3DEC1766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5" name="Flowchart: Data 84">
              <a:extLst>
                <a:ext uri="{FF2B5EF4-FFF2-40B4-BE49-F238E27FC236}">
                  <a16:creationId xmlns:a16="http://schemas.microsoft.com/office/drawing/2014/main" id="{6E1E3ABA-B27E-4F64-80CE-CB897BDEFB57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610D925-F02A-4BBF-8E6D-ACF9A3EBEA8C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106C2A6F-F9FF-4DEC-B8D0-6C8E8CCAD344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58254FE6-9074-434F-A806-A01599AFEBE8}"/>
              </a:ext>
            </a:extLst>
          </p:cNvPr>
          <p:cNvGrpSpPr/>
          <p:nvPr/>
        </p:nvGrpSpPr>
        <p:grpSpPr>
          <a:xfrm rot="10800000">
            <a:off x="573353" y="3309495"/>
            <a:ext cx="1659716" cy="1650947"/>
            <a:chOff x="5820464" y="1376733"/>
            <a:chExt cx="1659716" cy="1650947"/>
          </a:xfrm>
        </p:grpSpPr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B7F7C718-4463-440A-89B5-4484A196D79F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222" name="Group 56">
                <a:extLst>
                  <a:ext uri="{FF2B5EF4-FFF2-40B4-BE49-F238E27FC236}">
                    <a16:creationId xmlns:a16="http://schemas.microsoft.com/office/drawing/2014/main" id="{CD023276-401F-45C5-B42C-1211212555FA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22" name="Picture 14">
                  <a:extLst>
                    <a:ext uri="{FF2B5EF4-FFF2-40B4-BE49-F238E27FC236}">
                      <a16:creationId xmlns:a16="http://schemas.microsoft.com/office/drawing/2014/main" id="{BE31A756-EBC9-49CA-94B5-21DE05595A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3" name="Picture 15">
                  <a:extLst>
                    <a:ext uri="{FF2B5EF4-FFF2-40B4-BE49-F238E27FC236}">
                      <a16:creationId xmlns:a16="http://schemas.microsoft.com/office/drawing/2014/main" id="{85CC99D9-1256-4EC4-BB5E-98B0831A28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4" name="Picture 16">
                  <a:extLst>
                    <a:ext uri="{FF2B5EF4-FFF2-40B4-BE49-F238E27FC236}">
                      <a16:creationId xmlns:a16="http://schemas.microsoft.com/office/drawing/2014/main" id="{3ECF21EE-D53F-4512-8BD7-92B20A8C1E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5" name="Picture 17">
                  <a:extLst>
                    <a:ext uri="{FF2B5EF4-FFF2-40B4-BE49-F238E27FC236}">
                      <a16:creationId xmlns:a16="http://schemas.microsoft.com/office/drawing/2014/main" id="{9A2B84D4-A4A0-4F4A-915A-F41DA852AA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6" name="Picture 18">
                  <a:extLst>
                    <a:ext uri="{FF2B5EF4-FFF2-40B4-BE49-F238E27FC236}">
                      <a16:creationId xmlns:a16="http://schemas.microsoft.com/office/drawing/2014/main" id="{545A572E-A0F2-4531-BBE7-F3AC400A350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7" name="Picture 19">
                  <a:extLst>
                    <a:ext uri="{FF2B5EF4-FFF2-40B4-BE49-F238E27FC236}">
                      <a16:creationId xmlns:a16="http://schemas.microsoft.com/office/drawing/2014/main" id="{A69D32BD-3B08-41C0-B474-53C2036FF3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8" name="Picture 20">
                  <a:extLst>
                    <a:ext uri="{FF2B5EF4-FFF2-40B4-BE49-F238E27FC236}">
                      <a16:creationId xmlns:a16="http://schemas.microsoft.com/office/drawing/2014/main" id="{D9806D65-6F61-4302-82EA-E21D64DDE2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9" name="Picture 21">
                  <a:extLst>
                    <a:ext uri="{FF2B5EF4-FFF2-40B4-BE49-F238E27FC236}">
                      <a16:creationId xmlns:a16="http://schemas.microsoft.com/office/drawing/2014/main" id="{83E8A189-C405-4EBF-9D8B-55C9A15005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30" name="Picture 22">
                  <a:extLst>
                    <a:ext uri="{FF2B5EF4-FFF2-40B4-BE49-F238E27FC236}">
                      <a16:creationId xmlns:a16="http://schemas.microsoft.com/office/drawing/2014/main" id="{952A4C53-EB91-498D-973B-055AC312A2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31" name="Picture 23">
                  <a:extLst>
                    <a:ext uri="{FF2B5EF4-FFF2-40B4-BE49-F238E27FC236}">
                      <a16:creationId xmlns:a16="http://schemas.microsoft.com/office/drawing/2014/main" id="{A55D2CCD-7C5D-472E-937F-F498164C39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23" name="Group 56">
                <a:extLst>
                  <a:ext uri="{FF2B5EF4-FFF2-40B4-BE49-F238E27FC236}">
                    <a16:creationId xmlns:a16="http://schemas.microsoft.com/office/drawing/2014/main" id="{F995423C-9C2C-4C90-AC34-A50A8367EBF0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12" name="Picture 14">
                  <a:extLst>
                    <a:ext uri="{FF2B5EF4-FFF2-40B4-BE49-F238E27FC236}">
                      <a16:creationId xmlns:a16="http://schemas.microsoft.com/office/drawing/2014/main" id="{9934A706-07A0-448A-9CBD-969F1ED76A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3" name="Picture 15">
                  <a:extLst>
                    <a:ext uri="{FF2B5EF4-FFF2-40B4-BE49-F238E27FC236}">
                      <a16:creationId xmlns:a16="http://schemas.microsoft.com/office/drawing/2014/main" id="{B71F6226-DC55-4C2F-BB17-7859ACDA71C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4" name="Picture 16">
                  <a:extLst>
                    <a:ext uri="{FF2B5EF4-FFF2-40B4-BE49-F238E27FC236}">
                      <a16:creationId xmlns:a16="http://schemas.microsoft.com/office/drawing/2014/main" id="{44F035BF-E6DB-4D82-BBFA-418D4FB2A3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5" name="Picture 17">
                  <a:extLst>
                    <a:ext uri="{FF2B5EF4-FFF2-40B4-BE49-F238E27FC236}">
                      <a16:creationId xmlns:a16="http://schemas.microsoft.com/office/drawing/2014/main" id="{5BF95C54-C174-4F1A-B9A9-9F83C6D79B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6" name="Picture 18">
                  <a:extLst>
                    <a:ext uri="{FF2B5EF4-FFF2-40B4-BE49-F238E27FC236}">
                      <a16:creationId xmlns:a16="http://schemas.microsoft.com/office/drawing/2014/main" id="{2D105E4E-B422-4D3E-8EAF-7AE957441D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7" name="Picture 19">
                  <a:extLst>
                    <a:ext uri="{FF2B5EF4-FFF2-40B4-BE49-F238E27FC236}">
                      <a16:creationId xmlns:a16="http://schemas.microsoft.com/office/drawing/2014/main" id="{FC811FAA-F315-44A0-9E60-5A54109A91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8" name="Picture 20">
                  <a:extLst>
                    <a:ext uri="{FF2B5EF4-FFF2-40B4-BE49-F238E27FC236}">
                      <a16:creationId xmlns:a16="http://schemas.microsoft.com/office/drawing/2014/main" id="{B6015597-2955-43B1-A5B0-5DE9D5E10E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9" name="Picture 21">
                  <a:extLst>
                    <a:ext uri="{FF2B5EF4-FFF2-40B4-BE49-F238E27FC236}">
                      <a16:creationId xmlns:a16="http://schemas.microsoft.com/office/drawing/2014/main" id="{B697EC30-A0D2-4538-9F35-9AE3034D51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0" name="Picture 22">
                  <a:extLst>
                    <a:ext uri="{FF2B5EF4-FFF2-40B4-BE49-F238E27FC236}">
                      <a16:creationId xmlns:a16="http://schemas.microsoft.com/office/drawing/2014/main" id="{2F9C6C4A-0E1B-4BA4-A2EE-E50BBFD274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1" name="Picture 23">
                  <a:extLst>
                    <a:ext uri="{FF2B5EF4-FFF2-40B4-BE49-F238E27FC236}">
                      <a16:creationId xmlns:a16="http://schemas.microsoft.com/office/drawing/2014/main" id="{CAE086BF-B83D-47E7-9E74-184BA59EB4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24" name="Group 56">
                <a:extLst>
                  <a:ext uri="{FF2B5EF4-FFF2-40B4-BE49-F238E27FC236}">
                    <a16:creationId xmlns:a16="http://schemas.microsoft.com/office/drawing/2014/main" id="{FE07BCB3-E19F-41E1-BF04-41118B062C97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02" name="Picture 14">
                  <a:extLst>
                    <a:ext uri="{FF2B5EF4-FFF2-40B4-BE49-F238E27FC236}">
                      <a16:creationId xmlns:a16="http://schemas.microsoft.com/office/drawing/2014/main" id="{E8397A72-D75D-45EA-BBD9-9A843C629A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3" name="Picture 15">
                  <a:extLst>
                    <a:ext uri="{FF2B5EF4-FFF2-40B4-BE49-F238E27FC236}">
                      <a16:creationId xmlns:a16="http://schemas.microsoft.com/office/drawing/2014/main" id="{DDB9FAC1-841C-4C3C-A3C9-E207C91ADD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4" name="Picture 16">
                  <a:extLst>
                    <a:ext uri="{FF2B5EF4-FFF2-40B4-BE49-F238E27FC236}">
                      <a16:creationId xmlns:a16="http://schemas.microsoft.com/office/drawing/2014/main" id="{AC577869-9B8B-4713-AA05-1D0FCCA63B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5" name="Picture 17">
                  <a:extLst>
                    <a:ext uri="{FF2B5EF4-FFF2-40B4-BE49-F238E27FC236}">
                      <a16:creationId xmlns:a16="http://schemas.microsoft.com/office/drawing/2014/main" id="{56CD5F9F-9845-480A-B11A-086FD7556B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6" name="Picture 18">
                  <a:extLst>
                    <a:ext uri="{FF2B5EF4-FFF2-40B4-BE49-F238E27FC236}">
                      <a16:creationId xmlns:a16="http://schemas.microsoft.com/office/drawing/2014/main" id="{9DF85B2E-DF34-44EB-B1B5-D1B58EB6E2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7" name="Picture 19">
                  <a:extLst>
                    <a:ext uri="{FF2B5EF4-FFF2-40B4-BE49-F238E27FC236}">
                      <a16:creationId xmlns:a16="http://schemas.microsoft.com/office/drawing/2014/main" id="{599D1D80-2BFD-4AFC-937E-8C9F35E4C4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8" name="Picture 20">
                  <a:extLst>
                    <a:ext uri="{FF2B5EF4-FFF2-40B4-BE49-F238E27FC236}">
                      <a16:creationId xmlns:a16="http://schemas.microsoft.com/office/drawing/2014/main" id="{5A7C3112-F782-4DD6-8203-12FBD98B83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9" name="Picture 21">
                  <a:extLst>
                    <a:ext uri="{FF2B5EF4-FFF2-40B4-BE49-F238E27FC236}">
                      <a16:creationId xmlns:a16="http://schemas.microsoft.com/office/drawing/2014/main" id="{8F88B2A1-7BEB-4598-9726-9F28E4972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0" name="Picture 22">
                  <a:extLst>
                    <a:ext uri="{FF2B5EF4-FFF2-40B4-BE49-F238E27FC236}">
                      <a16:creationId xmlns:a16="http://schemas.microsoft.com/office/drawing/2014/main" id="{676DC047-C8A2-46A3-980C-53C435BF5CE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1" name="Picture 23">
                  <a:extLst>
                    <a:ext uri="{FF2B5EF4-FFF2-40B4-BE49-F238E27FC236}">
                      <a16:creationId xmlns:a16="http://schemas.microsoft.com/office/drawing/2014/main" id="{13E60A25-41FD-4401-97EA-F01139B539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25" name="Group 56">
                <a:extLst>
                  <a:ext uri="{FF2B5EF4-FFF2-40B4-BE49-F238E27FC236}">
                    <a16:creationId xmlns:a16="http://schemas.microsoft.com/office/drawing/2014/main" id="{7F93FB53-2D7E-4F42-B6C4-7FC4A5A3FD82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92" name="Picture 14">
                  <a:extLst>
                    <a:ext uri="{FF2B5EF4-FFF2-40B4-BE49-F238E27FC236}">
                      <a16:creationId xmlns:a16="http://schemas.microsoft.com/office/drawing/2014/main" id="{B024B58B-B2F3-4067-8A44-33CF3CEDFB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3" name="Picture 15">
                  <a:extLst>
                    <a:ext uri="{FF2B5EF4-FFF2-40B4-BE49-F238E27FC236}">
                      <a16:creationId xmlns:a16="http://schemas.microsoft.com/office/drawing/2014/main" id="{B2E96A9E-9829-421A-9211-1D1142EBA55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4" name="Picture 16">
                  <a:extLst>
                    <a:ext uri="{FF2B5EF4-FFF2-40B4-BE49-F238E27FC236}">
                      <a16:creationId xmlns:a16="http://schemas.microsoft.com/office/drawing/2014/main" id="{4AFE9BD3-1758-4516-8153-F42466A34CF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5" name="Picture 17">
                  <a:extLst>
                    <a:ext uri="{FF2B5EF4-FFF2-40B4-BE49-F238E27FC236}">
                      <a16:creationId xmlns:a16="http://schemas.microsoft.com/office/drawing/2014/main" id="{B8B298FA-84AA-4975-A2CB-8D9C75788C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6" name="Picture 18">
                  <a:extLst>
                    <a:ext uri="{FF2B5EF4-FFF2-40B4-BE49-F238E27FC236}">
                      <a16:creationId xmlns:a16="http://schemas.microsoft.com/office/drawing/2014/main" id="{E3A8D7E9-9E9C-46EC-B0D0-CCCFA9D86C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7" name="Picture 19">
                  <a:extLst>
                    <a:ext uri="{FF2B5EF4-FFF2-40B4-BE49-F238E27FC236}">
                      <a16:creationId xmlns:a16="http://schemas.microsoft.com/office/drawing/2014/main" id="{BFB30839-67B6-4DED-AB34-A2D94971507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8" name="Picture 20">
                  <a:extLst>
                    <a:ext uri="{FF2B5EF4-FFF2-40B4-BE49-F238E27FC236}">
                      <a16:creationId xmlns:a16="http://schemas.microsoft.com/office/drawing/2014/main" id="{508CEA43-0B63-43FC-AA4A-E706B39A6A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9" name="Picture 21">
                  <a:extLst>
                    <a:ext uri="{FF2B5EF4-FFF2-40B4-BE49-F238E27FC236}">
                      <a16:creationId xmlns:a16="http://schemas.microsoft.com/office/drawing/2014/main" id="{0015E44B-B5BC-4183-AA80-E1C347534A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0" name="Picture 22">
                  <a:extLst>
                    <a:ext uri="{FF2B5EF4-FFF2-40B4-BE49-F238E27FC236}">
                      <a16:creationId xmlns:a16="http://schemas.microsoft.com/office/drawing/2014/main" id="{258A2318-584D-4F4A-8CA2-37230BE956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1" name="Picture 23">
                  <a:extLst>
                    <a:ext uri="{FF2B5EF4-FFF2-40B4-BE49-F238E27FC236}">
                      <a16:creationId xmlns:a16="http://schemas.microsoft.com/office/drawing/2014/main" id="{5A5B0925-E7AE-49B0-9622-5119F2DF23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26" name="Group 56">
                <a:extLst>
                  <a:ext uri="{FF2B5EF4-FFF2-40B4-BE49-F238E27FC236}">
                    <a16:creationId xmlns:a16="http://schemas.microsoft.com/office/drawing/2014/main" id="{DFF4F7D4-81B8-487D-8069-A8C060068A71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82" name="Picture 14">
                  <a:extLst>
                    <a:ext uri="{FF2B5EF4-FFF2-40B4-BE49-F238E27FC236}">
                      <a16:creationId xmlns:a16="http://schemas.microsoft.com/office/drawing/2014/main" id="{63938F2D-C11C-4F18-A3A1-8DACFBEFC2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3" name="Picture 15">
                  <a:extLst>
                    <a:ext uri="{FF2B5EF4-FFF2-40B4-BE49-F238E27FC236}">
                      <a16:creationId xmlns:a16="http://schemas.microsoft.com/office/drawing/2014/main" id="{FCFA0112-05AA-4EE9-99F3-B84029158EF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4" name="Picture 16">
                  <a:extLst>
                    <a:ext uri="{FF2B5EF4-FFF2-40B4-BE49-F238E27FC236}">
                      <a16:creationId xmlns:a16="http://schemas.microsoft.com/office/drawing/2014/main" id="{BAB68426-9179-4CE0-B7FA-AF5AF70AC6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5" name="Picture 17">
                  <a:extLst>
                    <a:ext uri="{FF2B5EF4-FFF2-40B4-BE49-F238E27FC236}">
                      <a16:creationId xmlns:a16="http://schemas.microsoft.com/office/drawing/2014/main" id="{4223C9E2-5D0F-4BF3-8C16-87A5B92632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6" name="Picture 18">
                  <a:extLst>
                    <a:ext uri="{FF2B5EF4-FFF2-40B4-BE49-F238E27FC236}">
                      <a16:creationId xmlns:a16="http://schemas.microsoft.com/office/drawing/2014/main" id="{BD093F72-9799-4809-B909-12761EEB75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7" name="Picture 19">
                  <a:extLst>
                    <a:ext uri="{FF2B5EF4-FFF2-40B4-BE49-F238E27FC236}">
                      <a16:creationId xmlns:a16="http://schemas.microsoft.com/office/drawing/2014/main" id="{AF3EDC3B-D4D8-47AB-A7AC-845E051D9B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8" name="Picture 20">
                  <a:extLst>
                    <a:ext uri="{FF2B5EF4-FFF2-40B4-BE49-F238E27FC236}">
                      <a16:creationId xmlns:a16="http://schemas.microsoft.com/office/drawing/2014/main" id="{B7FC97DC-D74D-4BBA-9E6F-2421311CAD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9" name="Picture 21">
                  <a:extLst>
                    <a:ext uri="{FF2B5EF4-FFF2-40B4-BE49-F238E27FC236}">
                      <a16:creationId xmlns:a16="http://schemas.microsoft.com/office/drawing/2014/main" id="{0F0C4872-A64E-4D0B-8EEB-73184CD77B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0" name="Picture 22">
                  <a:extLst>
                    <a:ext uri="{FF2B5EF4-FFF2-40B4-BE49-F238E27FC236}">
                      <a16:creationId xmlns:a16="http://schemas.microsoft.com/office/drawing/2014/main" id="{1FF487C0-00D2-4705-BCB9-DDE57B068E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1" name="Picture 23">
                  <a:extLst>
                    <a:ext uri="{FF2B5EF4-FFF2-40B4-BE49-F238E27FC236}">
                      <a16:creationId xmlns:a16="http://schemas.microsoft.com/office/drawing/2014/main" id="{74A4146B-21A3-4AA1-92BB-6CC188B934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27" name="Group 56">
                <a:extLst>
                  <a:ext uri="{FF2B5EF4-FFF2-40B4-BE49-F238E27FC236}">
                    <a16:creationId xmlns:a16="http://schemas.microsoft.com/office/drawing/2014/main" id="{214A4CFA-561F-472A-AB94-337619333EE9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72" name="Picture 14">
                  <a:extLst>
                    <a:ext uri="{FF2B5EF4-FFF2-40B4-BE49-F238E27FC236}">
                      <a16:creationId xmlns:a16="http://schemas.microsoft.com/office/drawing/2014/main" id="{86749D19-403C-41A7-BA86-FD74F953B6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3" name="Picture 15">
                  <a:extLst>
                    <a:ext uri="{FF2B5EF4-FFF2-40B4-BE49-F238E27FC236}">
                      <a16:creationId xmlns:a16="http://schemas.microsoft.com/office/drawing/2014/main" id="{9D031D65-9924-4B75-952A-156ABD0F0BF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4" name="Picture 16">
                  <a:extLst>
                    <a:ext uri="{FF2B5EF4-FFF2-40B4-BE49-F238E27FC236}">
                      <a16:creationId xmlns:a16="http://schemas.microsoft.com/office/drawing/2014/main" id="{72A5CFEF-0FF8-4C97-9741-A0F3E9E789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5" name="Picture 17">
                  <a:extLst>
                    <a:ext uri="{FF2B5EF4-FFF2-40B4-BE49-F238E27FC236}">
                      <a16:creationId xmlns:a16="http://schemas.microsoft.com/office/drawing/2014/main" id="{ADF8E188-8DF8-45D6-B5B7-C33459ED30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6" name="Picture 18">
                  <a:extLst>
                    <a:ext uri="{FF2B5EF4-FFF2-40B4-BE49-F238E27FC236}">
                      <a16:creationId xmlns:a16="http://schemas.microsoft.com/office/drawing/2014/main" id="{1BFDFACA-7A8A-4A50-8715-E3C9DA830D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7" name="Picture 19">
                  <a:extLst>
                    <a:ext uri="{FF2B5EF4-FFF2-40B4-BE49-F238E27FC236}">
                      <a16:creationId xmlns:a16="http://schemas.microsoft.com/office/drawing/2014/main" id="{727B522D-8C35-4610-8CB9-FD315D4F52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8" name="Picture 20">
                  <a:extLst>
                    <a:ext uri="{FF2B5EF4-FFF2-40B4-BE49-F238E27FC236}">
                      <a16:creationId xmlns:a16="http://schemas.microsoft.com/office/drawing/2014/main" id="{33C8AF81-80EB-4F2E-9566-4CB4D83578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9" name="Picture 21">
                  <a:extLst>
                    <a:ext uri="{FF2B5EF4-FFF2-40B4-BE49-F238E27FC236}">
                      <a16:creationId xmlns:a16="http://schemas.microsoft.com/office/drawing/2014/main" id="{0F4D009B-1099-4CFD-B40D-687409C4A4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0" name="Picture 22">
                  <a:extLst>
                    <a:ext uri="{FF2B5EF4-FFF2-40B4-BE49-F238E27FC236}">
                      <a16:creationId xmlns:a16="http://schemas.microsoft.com/office/drawing/2014/main" id="{322D8208-DF4B-4C5E-9B60-7B59BED33F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1" name="Picture 23">
                  <a:extLst>
                    <a:ext uri="{FF2B5EF4-FFF2-40B4-BE49-F238E27FC236}">
                      <a16:creationId xmlns:a16="http://schemas.microsoft.com/office/drawing/2014/main" id="{E5B87491-A6BE-4978-B3D9-C02E42C8E0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28" name="Group 56">
                <a:extLst>
                  <a:ext uri="{FF2B5EF4-FFF2-40B4-BE49-F238E27FC236}">
                    <a16:creationId xmlns:a16="http://schemas.microsoft.com/office/drawing/2014/main" id="{A3FF4A84-BF32-48B3-A871-16D5CD5FE549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62" name="Picture 14">
                  <a:extLst>
                    <a:ext uri="{FF2B5EF4-FFF2-40B4-BE49-F238E27FC236}">
                      <a16:creationId xmlns:a16="http://schemas.microsoft.com/office/drawing/2014/main" id="{CD1B48E4-57A6-41D6-9E2D-CF6F175434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3" name="Picture 15">
                  <a:extLst>
                    <a:ext uri="{FF2B5EF4-FFF2-40B4-BE49-F238E27FC236}">
                      <a16:creationId xmlns:a16="http://schemas.microsoft.com/office/drawing/2014/main" id="{C86788D3-A3C6-41E6-8795-22C2955CE05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4" name="Picture 16">
                  <a:extLst>
                    <a:ext uri="{FF2B5EF4-FFF2-40B4-BE49-F238E27FC236}">
                      <a16:creationId xmlns:a16="http://schemas.microsoft.com/office/drawing/2014/main" id="{3D18A47E-62B9-41E3-8FAF-2D3E022E46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5" name="Picture 17">
                  <a:extLst>
                    <a:ext uri="{FF2B5EF4-FFF2-40B4-BE49-F238E27FC236}">
                      <a16:creationId xmlns:a16="http://schemas.microsoft.com/office/drawing/2014/main" id="{61595B79-C9D1-47CF-B45D-821575617E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6" name="Picture 18">
                  <a:extLst>
                    <a:ext uri="{FF2B5EF4-FFF2-40B4-BE49-F238E27FC236}">
                      <a16:creationId xmlns:a16="http://schemas.microsoft.com/office/drawing/2014/main" id="{E18F9283-BBFF-4FEB-8DBC-B050E754E7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7" name="Picture 19">
                  <a:extLst>
                    <a:ext uri="{FF2B5EF4-FFF2-40B4-BE49-F238E27FC236}">
                      <a16:creationId xmlns:a16="http://schemas.microsoft.com/office/drawing/2014/main" id="{63912949-7975-4C0A-BE35-970F066E52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8" name="Picture 20">
                  <a:extLst>
                    <a:ext uri="{FF2B5EF4-FFF2-40B4-BE49-F238E27FC236}">
                      <a16:creationId xmlns:a16="http://schemas.microsoft.com/office/drawing/2014/main" id="{3E3798BD-83B1-4822-94A4-9FA2C7B816E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9" name="Picture 21">
                  <a:extLst>
                    <a:ext uri="{FF2B5EF4-FFF2-40B4-BE49-F238E27FC236}">
                      <a16:creationId xmlns:a16="http://schemas.microsoft.com/office/drawing/2014/main" id="{86E26661-B180-490C-BF26-EF07B8AE05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0" name="Picture 22">
                  <a:extLst>
                    <a:ext uri="{FF2B5EF4-FFF2-40B4-BE49-F238E27FC236}">
                      <a16:creationId xmlns:a16="http://schemas.microsoft.com/office/drawing/2014/main" id="{FFF93F98-DAA0-4F73-942C-A44482910A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1" name="Picture 23">
                  <a:extLst>
                    <a:ext uri="{FF2B5EF4-FFF2-40B4-BE49-F238E27FC236}">
                      <a16:creationId xmlns:a16="http://schemas.microsoft.com/office/drawing/2014/main" id="{A3FFF10A-D2D1-4A8A-9517-348C8FE8C9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29" name="Group 56">
                <a:extLst>
                  <a:ext uri="{FF2B5EF4-FFF2-40B4-BE49-F238E27FC236}">
                    <a16:creationId xmlns:a16="http://schemas.microsoft.com/office/drawing/2014/main" id="{41A7A6C3-BE4B-4A4F-B28F-98173EA4B835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52" name="Picture 14">
                  <a:extLst>
                    <a:ext uri="{FF2B5EF4-FFF2-40B4-BE49-F238E27FC236}">
                      <a16:creationId xmlns:a16="http://schemas.microsoft.com/office/drawing/2014/main" id="{8118234E-DB90-465F-B365-8B0C7486D4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3" name="Picture 15">
                  <a:extLst>
                    <a:ext uri="{FF2B5EF4-FFF2-40B4-BE49-F238E27FC236}">
                      <a16:creationId xmlns:a16="http://schemas.microsoft.com/office/drawing/2014/main" id="{DCCE57E4-B8BE-4CC8-9EA8-05BDDEADD7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4" name="Picture 16">
                  <a:extLst>
                    <a:ext uri="{FF2B5EF4-FFF2-40B4-BE49-F238E27FC236}">
                      <a16:creationId xmlns:a16="http://schemas.microsoft.com/office/drawing/2014/main" id="{FEB57DDE-E22F-4F62-B0B5-80199CC7DC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5" name="Picture 17">
                  <a:extLst>
                    <a:ext uri="{FF2B5EF4-FFF2-40B4-BE49-F238E27FC236}">
                      <a16:creationId xmlns:a16="http://schemas.microsoft.com/office/drawing/2014/main" id="{D9541ADB-CE4A-4AE6-8FA8-344340947C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6" name="Picture 18">
                  <a:extLst>
                    <a:ext uri="{FF2B5EF4-FFF2-40B4-BE49-F238E27FC236}">
                      <a16:creationId xmlns:a16="http://schemas.microsoft.com/office/drawing/2014/main" id="{8E6685C7-2D79-4DA7-9A10-F6BD950DB9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7" name="Picture 19">
                  <a:extLst>
                    <a:ext uri="{FF2B5EF4-FFF2-40B4-BE49-F238E27FC236}">
                      <a16:creationId xmlns:a16="http://schemas.microsoft.com/office/drawing/2014/main" id="{94B4F13F-3FFA-4A4F-B983-B2AD641B04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8" name="Picture 20">
                  <a:extLst>
                    <a:ext uri="{FF2B5EF4-FFF2-40B4-BE49-F238E27FC236}">
                      <a16:creationId xmlns:a16="http://schemas.microsoft.com/office/drawing/2014/main" id="{0109896B-E350-468D-A2DD-D6D7D131FB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9" name="Picture 21">
                  <a:extLst>
                    <a:ext uri="{FF2B5EF4-FFF2-40B4-BE49-F238E27FC236}">
                      <a16:creationId xmlns:a16="http://schemas.microsoft.com/office/drawing/2014/main" id="{CF9CFDFA-8841-4E79-B48E-DCFEC68D79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0" name="Picture 22">
                  <a:extLst>
                    <a:ext uri="{FF2B5EF4-FFF2-40B4-BE49-F238E27FC236}">
                      <a16:creationId xmlns:a16="http://schemas.microsoft.com/office/drawing/2014/main" id="{F92B0216-4B29-4457-9361-3E93431B8B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1" name="Picture 23">
                  <a:extLst>
                    <a:ext uri="{FF2B5EF4-FFF2-40B4-BE49-F238E27FC236}">
                      <a16:creationId xmlns:a16="http://schemas.microsoft.com/office/drawing/2014/main" id="{D4D9CA26-D842-46FE-BB0A-E56B0B411D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30" name="Group 56">
                <a:extLst>
                  <a:ext uri="{FF2B5EF4-FFF2-40B4-BE49-F238E27FC236}">
                    <a16:creationId xmlns:a16="http://schemas.microsoft.com/office/drawing/2014/main" id="{2C723659-ECA2-402D-860C-2BBB89BA5431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42" name="Picture 14">
                  <a:extLst>
                    <a:ext uri="{FF2B5EF4-FFF2-40B4-BE49-F238E27FC236}">
                      <a16:creationId xmlns:a16="http://schemas.microsoft.com/office/drawing/2014/main" id="{8C1C79BC-CEC4-44DF-AF47-769CE723434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3" name="Picture 15">
                  <a:extLst>
                    <a:ext uri="{FF2B5EF4-FFF2-40B4-BE49-F238E27FC236}">
                      <a16:creationId xmlns:a16="http://schemas.microsoft.com/office/drawing/2014/main" id="{84835270-D251-424F-ABFB-79D441EC1F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4" name="Picture 16">
                  <a:extLst>
                    <a:ext uri="{FF2B5EF4-FFF2-40B4-BE49-F238E27FC236}">
                      <a16:creationId xmlns:a16="http://schemas.microsoft.com/office/drawing/2014/main" id="{71512C76-AD95-4B6F-994C-3A577C88B0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5" name="Picture 17">
                  <a:extLst>
                    <a:ext uri="{FF2B5EF4-FFF2-40B4-BE49-F238E27FC236}">
                      <a16:creationId xmlns:a16="http://schemas.microsoft.com/office/drawing/2014/main" id="{2C1FE458-F13B-4CCE-A76C-62536DAF90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6" name="Picture 18">
                  <a:extLst>
                    <a:ext uri="{FF2B5EF4-FFF2-40B4-BE49-F238E27FC236}">
                      <a16:creationId xmlns:a16="http://schemas.microsoft.com/office/drawing/2014/main" id="{A5055516-AC63-4628-B9C5-0B5EC001D4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7" name="Picture 19">
                  <a:extLst>
                    <a:ext uri="{FF2B5EF4-FFF2-40B4-BE49-F238E27FC236}">
                      <a16:creationId xmlns:a16="http://schemas.microsoft.com/office/drawing/2014/main" id="{0BD5E16B-15F0-4304-8DCD-89E40BBB9E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8" name="Picture 20">
                  <a:extLst>
                    <a:ext uri="{FF2B5EF4-FFF2-40B4-BE49-F238E27FC236}">
                      <a16:creationId xmlns:a16="http://schemas.microsoft.com/office/drawing/2014/main" id="{794B552C-0912-4DDF-B35F-9B54B1A13D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9" name="Picture 21">
                  <a:extLst>
                    <a:ext uri="{FF2B5EF4-FFF2-40B4-BE49-F238E27FC236}">
                      <a16:creationId xmlns:a16="http://schemas.microsoft.com/office/drawing/2014/main" id="{2B3B32B0-CCCF-4D06-B1D3-06769D2F6A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0" name="Picture 22">
                  <a:extLst>
                    <a:ext uri="{FF2B5EF4-FFF2-40B4-BE49-F238E27FC236}">
                      <a16:creationId xmlns:a16="http://schemas.microsoft.com/office/drawing/2014/main" id="{CBC4A106-9E12-4457-9ADA-493EC66A50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1" name="Picture 23">
                  <a:extLst>
                    <a:ext uri="{FF2B5EF4-FFF2-40B4-BE49-F238E27FC236}">
                      <a16:creationId xmlns:a16="http://schemas.microsoft.com/office/drawing/2014/main" id="{2E3FCA63-FF56-4F65-AFD0-BEF29D2B0E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31" name="Group 56">
                <a:extLst>
                  <a:ext uri="{FF2B5EF4-FFF2-40B4-BE49-F238E27FC236}">
                    <a16:creationId xmlns:a16="http://schemas.microsoft.com/office/drawing/2014/main" id="{5BDB7FC7-90CE-49D6-B01D-841347BD1113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32" name="Picture 231">
                  <a:extLst>
                    <a:ext uri="{FF2B5EF4-FFF2-40B4-BE49-F238E27FC236}">
                      <a16:creationId xmlns:a16="http://schemas.microsoft.com/office/drawing/2014/main" id="{4AF79D20-2458-44D7-9568-8F4943AE2F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3" name="Picture 232">
                  <a:extLst>
                    <a:ext uri="{FF2B5EF4-FFF2-40B4-BE49-F238E27FC236}">
                      <a16:creationId xmlns:a16="http://schemas.microsoft.com/office/drawing/2014/main" id="{CF98B8EC-A479-4315-A2E4-62213056C1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4" name="Picture 233">
                  <a:extLst>
                    <a:ext uri="{FF2B5EF4-FFF2-40B4-BE49-F238E27FC236}">
                      <a16:creationId xmlns:a16="http://schemas.microsoft.com/office/drawing/2014/main" id="{01F78403-BCF3-49BE-AA39-75366124EC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5" name="Picture 234">
                  <a:extLst>
                    <a:ext uri="{FF2B5EF4-FFF2-40B4-BE49-F238E27FC236}">
                      <a16:creationId xmlns:a16="http://schemas.microsoft.com/office/drawing/2014/main" id="{21D05543-1B02-434B-A20D-F5E637F45F9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6" name="Picture 235">
                  <a:extLst>
                    <a:ext uri="{FF2B5EF4-FFF2-40B4-BE49-F238E27FC236}">
                      <a16:creationId xmlns:a16="http://schemas.microsoft.com/office/drawing/2014/main" id="{5F8A392A-E82C-43C8-85BA-88A26BE463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7" name="Picture 236">
                  <a:extLst>
                    <a:ext uri="{FF2B5EF4-FFF2-40B4-BE49-F238E27FC236}">
                      <a16:creationId xmlns:a16="http://schemas.microsoft.com/office/drawing/2014/main" id="{F8072E16-4851-4641-A8CF-64F9DC20E6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8" name="Picture 237">
                  <a:extLst>
                    <a:ext uri="{FF2B5EF4-FFF2-40B4-BE49-F238E27FC236}">
                      <a16:creationId xmlns:a16="http://schemas.microsoft.com/office/drawing/2014/main" id="{D4C65DA4-5CA3-4075-81CB-ECD307C293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9" name="Picture 238">
                  <a:extLst>
                    <a:ext uri="{FF2B5EF4-FFF2-40B4-BE49-F238E27FC236}">
                      <a16:creationId xmlns:a16="http://schemas.microsoft.com/office/drawing/2014/main" id="{E9934824-FA71-4C13-8619-7FD106A8FC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0" name="Picture 239">
                  <a:extLst>
                    <a:ext uri="{FF2B5EF4-FFF2-40B4-BE49-F238E27FC236}">
                      <a16:creationId xmlns:a16="http://schemas.microsoft.com/office/drawing/2014/main" id="{25E6E12D-85AA-45AA-B743-DED2E3BD31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1" name="Picture 240">
                  <a:extLst>
                    <a:ext uri="{FF2B5EF4-FFF2-40B4-BE49-F238E27FC236}">
                      <a16:creationId xmlns:a16="http://schemas.microsoft.com/office/drawing/2014/main" id="{75BD2DD8-1B39-478C-A8CB-4D098C6E0F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218" name="Flowchart: Data 217">
              <a:extLst>
                <a:ext uri="{FF2B5EF4-FFF2-40B4-BE49-F238E27FC236}">
                  <a16:creationId xmlns:a16="http://schemas.microsoft.com/office/drawing/2014/main" id="{B7735758-D4B5-49EA-8489-4AB9487252D2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19" name="Flowchart: Data 218">
              <a:extLst>
                <a:ext uri="{FF2B5EF4-FFF2-40B4-BE49-F238E27FC236}">
                  <a16:creationId xmlns:a16="http://schemas.microsoft.com/office/drawing/2014/main" id="{964E0292-2552-4CF3-B7A9-4A32AE966334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E1E157F4-681A-4185-AE83-5F64248294E4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2A96FCD4-9F7E-4BFC-B404-BDD9C43FAED4}"/>
                </a:ext>
              </a:extLst>
            </p:cNvPr>
            <p:cNvSpPr/>
            <p:nvPr/>
          </p:nvSpPr>
          <p:spPr>
            <a:xfrm>
              <a:off x="5821924" y="1383761"/>
              <a:ext cx="122767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B124F0CC-880B-4A4B-BDB3-EEE496C00816}"/>
              </a:ext>
            </a:extLst>
          </p:cNvPr>
          <p:cNvGrpSpPr/>
          <p:nvPr/>
        </p:nvGrpSpPr>
        <p:grpSpPr>
          <a:xfrm rot="10800000">
            <a:off x="569409" y="5094139"/>
            <a:ext cx="1659716" cy="1650948"/>
            <a:chOff x="5820464" y="1376732"/>
            <a:chExt cx="1659716" cy="1650948"/>
          </a:xfrm>
        </p:grpSpPr>
        <p:grpSp>
          <p:nvGrpSpPr>
            <p:cNvPr id="333" name="Group 332">
              <a:extLst>
                <a:ext uri="{FF2B5EF4-FFF2-40B4-BE49-F238E27FC236}">
                  <a16:creationId xmlns:a16="http://schemas.microsoft.com/office/drawing/2014/main" id="{089D05E5-1F5F-418E-95AA-E003CE6BE665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338" name="Group 56">
                <a:extLst>
                  <a:ext uri="{FF2B5EF4-FFF2-40B4-BE49-F238E27FC236}">
                    <a16:creationId xmlns:a16="http://schemas.microsoft.com/office/drawing/2014/main" id="{05D8D410-A0F4-4BF8-8930-8E62854D7481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438" name="Picture 14">
                  <a:extLst>
                    <a:ext uri="{FF2B5EF4-FFF2-40B4-BE49-F238E27FC236}">
                      <a16:creationId xmlns:a16="http://schemas.microsoft.com/office/drawing/2014/main" id="{ABA818E9-21AF-4A9E-ACFB-438A3D9B84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9" name="Picture 15">
                  <a:extLst>
                    <a:ext uri="{FF2B5EF4-FFF2-40B4-BE49-F238E27FC236}">
                      <a16:creationId xmlns:a16="http://schemas.microsoft.com/office/drawing/2014/main" id="{AC5BE46B-6F5B-4A44-BBFE-E273DD7BB4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40" name="Picture 16">
                  <a:extLst>
                    <a:ext uri="{FF2B5EF4-FFF2-40B4-BE49-F238E27FC236}">
                      <a16:creationId xmlns:a16="http://schemas.microsoft.com/office/drawing/2014/main" id="{523F6E5F-A0CE-43ED-96FF-7208213D5A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41" name="Picture 17">
                  <a:extLst>
                    <a:ext uri="{FF2B5EF4-FFF2-40B4-BE49-F238E27FC236}">
                      <a16:creationId xmlns:a16="http://schemas.microsoft.com/office/drawing/2014/main" id="{5603C356-D6C2-4488-9D6A-A2260477F0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42" name="Picture 18">
                  <a:extLst>
                    <a:ext uri="{FF2B5EF4-FFF2-40B4-BE49-F238E27FC236}">
                      <a16:creationId xmlns:a16="http://schemas.microsoft.com/office/drawing/2014/main" id="{EECE19D0-B143-4006-9ECE-E9B800DDA9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43" name="Picture 19">
                  <a:extLst>
                    <a:ext uri="{FF2B5EF4-FFF2-40B4-BE49-F238E27FC236}">
                      <a16:creationId xmlns:a16="http://schemas.microsoft.com/office/drawing/2014/main" id="{B990A131-DE32-44D9-93EF-4A01B19D90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44" name="Picture 20">
                  <a:extLst>
                    <a:ext uri="{FF2B5EF4-FFF2-40B4-BE49-F238E27FC236}">
                      <a16:creationId xmlns:a16="http://schemas.microsoft.com/office/drawing/2014/main" id="{F4A58A52-0946-4CE7-BA86-51807A1031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45" name="Picture 21">
                  <a:extLst>
                    <a:ext uri="{FF2B5EF4-FFF2-40B4-BE49-F238E27FC236}">
                      <a16:creationId xmlns:a16="http://schemas.microsoft.com/office/drawing/2014/main" id="{4FC10839-E7CB-46B4-9C1C-9FC7A6B170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46" name="Picture 22">
                  <a:extLst>
                    <a:ext uri="{FF2B5EF4-FFF2-40B4-BE49-F238E27FC236}">
                      <a16:creationId xmlns:a16="http://schemas.microsoft.com/office/drawing/2014/main" id="{54F09081-9CFC-4D03-93AE-FDF9ACA3CC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47" name="Picture 23">
                  <a:extLst>
                    <a:ext uri="{FF2B5EF4-FFF2-40B4-BE49-F238E27FC236}">
                      <a16:creationId xmlns:a16="http://schemas.microsoft.com/office/drawing/2014/main" id="{A762C812-975E-49F7-98A3-2E84897ED5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39" name="Group 56">
                <a:extLst>
                  <a:ext uri="{FF2B5EF4-FFF2-40B4-BE49-F238E27FC236}">
                    <a16:creationId xmlns:a16="http://schemas.microsoft.com/office/drawing/2014/main" id="{7577C51B-CC26-413A-AE68-A45A5192980D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428" name="Picture 14">
                  <a:extLst>
                    <a:ext uri="{FF2B5EF4-FFF2-40B4-BE49-F238E27FC236}">
                      <a16:creationId xmlns:a16="http://schemas.microsoft.com/office/drawing/2014/main" id="{6DEFE0AD-937A-45CD-B420-52150BF1D3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9" name="Picture 15">
                  <a:extLst>
                    <a:ext uri="{FF2B5EF4-FFF2-40B4-BE49-F238E27FC236}">
                      <a16:creationId xmlns:a16="http://schemas.microsoft.com/office/drawing/2014/main" id="{53C1439C-55FA-4C6A-AC7E-ABA1F13CE8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0" name="Picture 16">
                  <a:extLst>
                    <a:ext uri="{FF2B5EF4-FFF2-40B4-BE49-F238E27FC236}">
                      <a16:creationId xmlns:a16="http://schemas.microsoft.com/office/drawing/2014/main" id="{A7E34732-6596-4460-87D1-7509DD0A5B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1" name="Picture 17">
                  <a:extLst>
                    <a:ext uri="{FF2B5EF4-FFF2-40B4-BE49-F238E27FC236}">
                      <a16:creationId xmlns:a16="http://schemas.microsoft.com/office/drawing/2014/main" id="{9AB10746-DDBE-490E-AAE2-77FF9F4692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2" name="Picture 18">
                  <a:extLst>
                    <a:ext uri="{FF2B5EF4-FFF2-40B4-BE49-F238E27FC236}">
                      <a16:creationId xmlns:a16="http://schemas.microsoft.com/office/drawing/2014/main" id="{42E797CC-E0A8-43A5-A981-443EEE11F0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3" name="Picture 19">
                  <a:extLst>
                    <a:ext uri="{FF2B5EF4-FFF2-40B4-BE49-F238E27FC236}">
                      <a16:creationId xmlns:a16="http://schemas.microsoft.com/office/drawing/2014/main" id="{E6F61681-B560-4061-9A29-8D82280569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4" name="Picture 20">
                  <a:extLst>
                    <a:ext uri="{FF2B5EF4-FFF2-40B4-BE49-F238E27FC236}">
                      <a16:creationId xmlns:a16="http://schemas.microsoft.com/office/drawing/2014/main" id="{A68E84BE-08F8-42C8-8C76-93654C85E8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5" name="Picture 21">
                  <a:extLst>
                    <a:ext uri="{FF2B5EF4-FFF2-40B4-BE49-F238E27FC236}">
                      <a16:creationId xmlns:a16="http://schemas.microsoft.com/office/drawing/2014/main" id="{8CB32F64-AAF3-4598-80DF-4904368548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6" name="Picture 22">
                  <a:extLst>
                    <a:ext uri="{FF2B5EF4-FFF2-40B4-BE49-F238E27FC236}">
                      <a16:creationId xmlns:a16="http://schemas.microsoft.com/office/drawing/2014/main" id="{3151C0C9-213A-4A95-B2DD-BD6883983C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7" name="Picture 23">
                  <a:extLst>
                    <a:ext uri="{FF2B5EF4-FFF2-40B4-BE49-F238E27FC236}">
                      <a16:creationId xmlns:a16="http://schemas.microsoft.com/office/drawing/2014/main" id="{5B72D78F-0988-4463-BFB5-5499986A86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40" name="Group 56">
                <a:extLst>
                  <a:ext uri="{FF2B5EF4-FFF2-40B4-BE49-F238E27FC236}">
                    <a16:creationId xmlns:a16="http://schemas.microsoft.com/office/drawing/2014/main" id="{41D20B78-FCFA-4F93-9D7D-2E8C853B0613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418" name="Picture 14">
                  <a:extLst>
                    <a:ext uri="{FF2B5EF4-FFF2-40B4-BE49-F238E27FC236}">
                      <a16:creationId xmlns:a16="http://schemas.microsoft.com/office/drawing/2014/main" id="{FA9357D8-6E2B-47BF-AB45-9FB21A67D5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9" name="Picture 15">
                  <a:extLst>
                    <a:ext uri="{FF2B5EF4-FFF2-40B4-BE49-F238E27FC236}">
                      <a16:creationId xmlns:a16="http://schemas.microsoft.com/office/drawing/2014/main" id="{F055C09E-E2B9-45B5-BD96-A055BBDF39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0" name="Picture 16">
                  <a:extLst>
                    <a:ext uri="{FF2B5EF4-FFF2-40B4-BE49-F238E27FC236}">
                      <a16:creationId xmlns:a16="http://schemas.microsoft.com/office/drawing/2014/main" id="{D470E891-999D-4F5C-8E80-A418AE0713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1" name="Picture 17">
                  <a:extLst>
                    <a:ext uri="{FF2B5EF4-FFF2-40B4-BE49-F238E27FC236}">
                      <a16:creationId xmlns:a16="http://schemas.microsoft.com/office/drawing/2014/main" id="{B89A083B-C724-4092-8125-0C452D6815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2" name="Picture 18">
                  <a:extLst>
                    <a:ext uri="{FF2B5EF4-FFF2-40B4-BE49-F238E27FC236}">
                      <a16:creationId xmlns:a16="http://schemas.microsoft.com/office/drawing/2014/main" id="{6A3D6017-7858-4C0B-8A76-2EFF7A7392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3" name="Picture 19">
                  <a:extLst>
                    <a:ext uri="{FF2B5EF4-FFF2-40B4-BE49-F238E27FC236}">
                      <a16:creationId xmlns:a16="http://schemas.microsoft.com/office/drawing/2014/main" id="{B957CA4E-CD2E-4C54-B6AD-CC693C01AC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4" name="Picture 20">
                  <a:extLst>
                    <a:ext uri="{FF2B5EF4-FFF2-40B4-BE49-F238E27FC236}">
                      <a16:creationId xmlns:a16="http://schemas.microsoft.com/office/drawing/2014/main" id="{BFA9C393-6F67-4561-AD52-71899D46D2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5" name="Picture 21">
                  <a:extLst>
                    <a:ext uri="{FF2B5EF4-FFF2-40B4-BE49-F238E27FC236}">
                      <a16:creationId xmlns:a16="http://schemas.microsoft.com/office/drawing/2014/main" id="{5EFC0477-FCFB-4A78-A18C-7321ECCEC0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6" name="Picture 22">
                  <a:extLst>
                    <a:ext uri="{FF2B5EF4-FFF2-40B4-BE49-F238E27FC236}">
                      <a16:creationId xmlns:a16="http://schemas.microsoft.com/office/drawing/2014/main" id="{3BE1BD57-AD8F-4082-8178-A495E047EC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7" name="Picture 23">
                  <a:extLst>
                    <a:ext uri="{FF2B5EF4-FFF2-40B4-BE49-F238E27FC236}">
                      <a16:creationId xmlns:a16="http://schemas.microsoft.com/office/drawing/2014/main" id="{6775FABD-1455-4FCD-A0D8-84DF3853BBF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41" name="Group 56">
                <a:extLst>
                  <a:ext uri="{FF2B5EF4-FFF2-40B4-BE49-F238E27FC236}">
                    <a16:creationId xmlns:a16="http://schemas.microsoft.com/office/drawing/2014/main" id="{B9929301-2115-4D66-A6C1-7F18E16619B4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408" name="Picture 14">
                  <a:extLst>
                    <a:ext uri="{FF2B5EF4-FFF2-40B4-BE49-F238E27FC236}">
                      <a16:creationId xmlns:a16="http://schemas.microsoft.com/office/drawing/2014/main" id="{BBC46CCA-3653-42DD-B59F-D1746ABFC7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9" name="Picture 15">
                  <a:extLst>
                    <a:ext uri="{FF2B5EF4-FFF2-40B4-BE49-F238E27FC236}">
                      <a16:creationId xmlns:a16="http://schemas.microsoft.com/office/drawing/2014/main" id="{524907C7-2EB5-49A5-A90F-C1454A0813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0" name="Picture 16">
                  <a:extLst>
                    <a:ext uri="{FF2B5EF4-FFF2-40B4-BE49-F238E27FC236}">
                      <a16:creationId xmlns:a16="http://schemas.microsoft.com/office/drawing/2014/main" id="{C05E8C1A-018D-4A13-BD6C-115CE5EA41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1" name="Picture 17">
                  <a:extLst>
                    <a:ext uri="{FF2B5EF4-FFF2-40B4-BE49-F238E27FC236}">
                      <a16:creationId xmlns:a16="http://schemas.microsoft.com/office/drawing/2014/main" id="{CC0BD4F3-4D91-4324-A0A3-51E2AAECA5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2" name="Picture 18">
                  <a:extLst>
                    <a:ext uri="{FF2B5EF4-FFF2-40B4-BE49-F238E27FC236}">
                      <a16:creationId xmlns:a16="http://schemas.microsoft.com/office/drawing/2014/main" id="{D025471D-C809-4889-B511-32894A0694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3" name="Picture 19">
                  <a:extLst>
                    <a:ext uri="{FF2B5EF4-FFF2-40B4-BE49-F238E27FC236}">
                      <a16:creationId xmlns:a16="http://schemas.microsoft.com/office/drawing/2014/main" id="{073B3CDE-DEFA-499F-9861-D9CD1B7AE77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4" name="Picture 20">
                  <a:extLst>
                    <a:ext uri="{FF2B5EF4-FFF2-40B4-BE49-F238E27FC236}">
                      <a16:creationId xmlns:a16="http://schemas.microsoft.com/office/drawing/2014/main" id="{D24AEE3E-FA0A-4EF9-ABF3-160F4EA092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5" name="Picture 21">
                  <a:extLst>
                    <a:ext uri="{FF2B5EF4-FFF2-40B4-BE49-F238E27FC236}">
                      <a16:creationId xmlns:a16="http://schemas.microsoft.com/office/drawing/2014/main" id="{2BEC3D12-EA27-49DE-8031-F5B61C05A9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6" name="Picture 22">
                  <a:extLst>
                    <a:ext uri="{FF2B5EF4-FFF2-40B4-BE49-F238E27FC236}">
                      <a16:creationId xmlns:a16="http://schemas.microsoft.com/office/drawing/2014/main" id="{30CF527B-67E0-487D-BF52-9E136374AE3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7" name="Picture 23">
                  <a:extLst>
                    <a:ext uri="{FF2B5EF4-FFF2-40B4-BE49-F238E27FC236}">
                      <a16:creationId xmlns:a16="http://schemas.microsoft.com/office/drawing/2014/main" id="{C03A0E61-4545-4ACE-83B0-009773C085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42" name="Group 56">
                <a:extLst>
                  <a:ext uri="{FF2B5EF4-FFF2-40B4-BE49-F238E27FC236}">
                    <a16:creationId xmlns:a16="http://schemas.microsoft.com/office/drawing/2014/main" id="{43FFF4A0-1DBC-49B5-B07E-70EDA33EDFC2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98" name="Picture 14">
                  <a:extLst>
                    <a:ext uri="{FF2B5EF4-FFF2-40B4-BE49-F238E27FC236}">
                      <a16:creationId xmlns:a16="http://schemas.microsoft.com/office/drawing/2014/main" id="{27389C5F-B4E3-48FB-B7C9-EFBD192F7F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9" name="Picture 15">
                  <a:extLst>
                    <a:ext uri="{FF2B5EF4-FFF2-40B4-BE49-F238E27FC236}">
                      <a16:creationId xmlns:a16="http://schemas.microsoft.com/office/drawing/2014/main" id="{1480009F-AF50-4DC6-97B1-2B000866CB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0" name="Picture 16">
                  <a:extLst>
                    <a:ext uri="{FF2B5EF4-FFF2-40B4-BE49-F238E27FC236}">
                      <a16:creationId xmlns:a16="http://schemas.microsoft.com/office/drawing/2014/main" id="{914A25AA-E038-4EEA-812A-5BDF9624E6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1" name="Picture 17">
                  <a:extLst>
                    <a:ext uri="{FF2B5EF4-FFF2-40B4-BE49-F238E27FC236}">
                      <a16:creationId xmlns:a16="http://schemas.microsoft.com/office/drawing/2014/main" id="{6E6A5F38-BAA2-4E14-A7C3-B11555453A0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2" name="Picture 18">
                  <a:extLst>
                    <a:ext uri="{FF2B5EF4-FFF2-40B4-BE49-F238E27FC236}">
                      <a16:creationId xmlns:a16="http://schemas.microsoft.com/office/drawing/2014/main" id="{0220DAF1-9892-4045-A35D-CE36F9CF57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3" name="Picture 19">
                  <a:extLst>
                    <a:ext uri="{FF2B5EF4-FFF2-40B4-BE49-F238E27FC236}">
                      <a16:creationId xmlns:a16="http://schemas.microsoft.com/office/drawing/2014/main" id="{C50D4048-8F0B-42E3-AED1-3C69603C8A4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4" name="Picture 20">
                  <a:extLst>
                    <a:ext uri="{FF2B5EF4-FFF2-40B4-BE49-F238E27FC236}">
                      <a16:creationId xmlns:a16="http://schemas.microsoft.com/office/drawing/2014/main" id="{66255F6B-FBCB-4B48-BCFD-CC7407474AF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5" name="Picture 21">
                  <a:extLst>
                    <a:ext uri="{FF2B5EF4-FFF2-40B4-BE49-F238E27FC236}">
                      <a16:creationId xmlns:a16="http://schemas.microsoft.com/office/drawing/2014/main" id="{37B582D1-7542-444F-B39A-81608B4BBF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6" name="Picture 22">
                  <a:extLst>
                    <a:ext uri="{FF2B5EF4-FFF2-40B4-BE49-F238E27FC236}">
                      <a16:creationId xmlns:a16="http://schemas.microsoft.com/office/drawing/2014/main" id="{8C94A267-9BBD-486B-AE07-6B791C6605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7" name="Picture 23">
                  <a:extLst>
                    <a:ext uri="{FF2B5EF4-FFF2-40B4-BE49-F238E27FC236}">
                      <a16:creationId xmlns:a16="http://schemas.microsoft.com/office/drawing/2014/main" id="{F3A69A8A-16C7-4A5C-A8C9-E57A7D2314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43" name="Group 56">
                <a:extLst>
                  <a:ext uri="{FF2B5EF4-FFF2-40B4-BE49-F238E27FC236}">
                    <a16:creationId xmlns:a16="http://schemas.microsoft.com/office/drawing/2014/main" id="{66F8F580-61FC-48FF-BF89-7C33B66153C0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88" name="Picture 14">
                  <a:extLst>
                    <a:ext uri="{FF2B5EF4-FFF2-40B4-BE49-F238E27FC236}">
                      <a16:creationId xmlns:a16="http://schemas.microsoft.com/office/drawing/2014/main" id="{832B045F-28B9-4ADA-9451-67BEAAB96F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9" name="Picture 15">
                  <a:extLst>
                    <a:ext uri="{FF2B5EF4-FFF2-40B4-BE49-F238E27FC236}">
                      <a16:creationId xmlns:a16="http://schemas.microsoft.com/office/drawing/2014/main" id="{5C8A0789-486C-4C5A-ABF9-A5C675FC66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0" name="Picture 16">
                  <a:extLst>
                    <a:ext uri="{FF2B5EF4-FFF2-40B4-BE49-F238E27FC236}">
                      <a16:creationId xmlns:a16="http://schemas.microsoft.com/office/drawing/2014/main" id="{2D265D59-00E8-4530-9007-980E4247CF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1" name="Picture 17">
                  <a:extLst>
                    <a:ext uri="{FF2B5EF4-FFF2-40B4-BE49-F238E27FC236}">
                      <a16:creationId xmlns:a16="http://schemas.microsoft.com/office/drawing/2014/main" id="{CF253B7B-C645-4EA5-8345-9543D7FCAB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2" name="Picture 18">
                  <a:extLst>
                    <a:ext uri="{FF2B5EF4-FFF2-40B4-BE49-F238E27FC236}">
                      <a16:creationId xmlns:a16="http://schemas.microsoft.com/office/drawing/2014/main" id="{61770C6D-07B8-4B8D-8DAD-B908F87A27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3" name="Picture 19">
                  <a:extLst>
                    <a:ext uri="{FF2B5EF4-FFF2-40B4-BE49-F238E27FC236}">
                      <a16:creationId xmlns:a16="http://schemas.microsoft.com/office/drawing/2014/main" id="{DAF11938-600B-46B0-8767-A6FFF78F26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4" name="Picture 20">
                  <a:extLst>
                    <a:ext uri="{FF2B5EF4-FFF2-40B4-BE49-F238E27FC236}">
                      <a16:creationId xmlns:a16="http://schemas.microsoft.com/office/drawing/2014/main" id="{A0BA4BF0-46E3-45D3-80DA-00601472AE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5" name="Picture 21">
                  <a:extLst>
                    <a:ext uri="{FF2B5EF4-FFF2-40B4-BE49-F238E27FC236}">
                      <a16:creationId xmlns:a16="http://schemas.microsoft.com/office/drawing/2014/main" id="{FD8BECBF-17B1-434B-BCE7-AC658D32C5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6" name="Picture 22">
                  <a:extLst>
                    <a:ext uri="{FF2B5EF4-FFF2-40B4-BE49-F238E27FC236}">
                      <a16:creationId xmlns:a16="http://schemas.microsoft.com/office/drawing/2014/main" id="{A5E57D76-8B87-434A-A3CE-695AFFA334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7" name="Picture 23">
                  <a:extLst>
                    <a:ext uri="{FF2B5EF4-FFF2-40B4-BE49-F238E27FC236}">
                      <a16:creationId xmlns:a16="http://schemas.microsoft.com/office/drawing/2014/main" id="{EC46A934-8358-49D2-A6FC-3595AC797D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44" name="Group 56">
                <a:extLst>
                  <a:ext uri="{FF2B5EF4-FFF2-40B4-BE49-F238E27FC236}">
                    <a16:creationId xmlns:a16="http://schemas.microsoft.com/office/drawing/2014/main" id="{096AC084-539E-421D-9412-C01A2B553A44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78" name="Picture 14">
                  <a:extLst>
                    <a:ext uri="{FF2B5EF4-FFF2-40B4-BE49-F238E27FC236}">
                      <a16:creationId xmlns:a16="http://schemas.microsoft.com/office/drawing/2014/main" id="{CA5FB3FE-3155-44B5-A916-37909688A0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9" name="Picture 15">
                  <a:extLst>
                    <a:ext uri="{FF2B5EF4-FFF2-40B4-BE49-F238E27FC236}">
                      <a16:creationId xmlns:a16="http://schemas.microsoft.com/office/drawing/2014/main" id="{6E151A67-4DFD-416D-9A0E-69AAE499DDA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0" name="Picture 16">
                  <a:extLst>
                    <a:ext uri="{FF2B5EF4-FFF2-40B4-BE49-F238E27FC236}">
                      <a16:creationId xmlns:a16="http://schemas.microsoft.com/office/drawing/2014/main" id="{00ABEA4E-6F30-4D66-99A5-2CF959A624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1" name="Picture 17">
                  <a:extLst>
                    <a:ext uri="{FF2B5EF4-FFF2-40B4-BE49-F238E27FC236}">
                      <a16:creationId xmlns:a16="http://schemas.microsoft.com/office/drawing/2014/main" id="{FF930DEC-2321-4DD7-89A5-A7FC5C5584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2" name="Picture 18">
                  <a:extLst>
                    <a:ext uri="{FF2B5EF4-FFF2-40B4-BE49-F238E27FC236}">
                      <a16:creationId xmlns:a16="http://schemas.microsoft.com/office/drawing/2014/main" id="{A10929C4-6788-40D5-99D7-35A98CA5C1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3" name="Picture 19">
                  <a:extLst>
                    <a:ext uri="{FF2B5EF4-FFF2-40B4-BE49-F238E27FC236}">
                      <a16:creationId xmlns:a16="http://schemas.microsoft.com/office/drawing/2014/main" id="{00F2E6FF-E564-4A09-91B7-EDCA1D4C73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4" name="Picture 20">
                  <a:extLst>
                    <a:ext uri="{FF2B5EF4-FFF2-40B4-BE49-F238E27FC236}">
                      <a16:creationId xmlns:a16="http://schemas.microsoft.com/office/drawing/2014/main" id="{FC3B5B05-067A-4BEA-A38E-91970993C3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5" name="Picture 21">
                  <a:extLst>
                    <a:ext uri="{FF2B5EF4-FFF2-40B4-BE49-F238E27FC236}">
                      <a16:creationId xmlns:a16="http://schemas.microsoft.com/office/drawing/2014/main" id="{D2281CBB-72C8-427C-BA35-3553993A0D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6" name="Picture 22">
                  <a:extLst>
                    <a:ext uri="{FF2B5EF4-FFF2-40B4-BE49-F238E27FC236}">
                      <a16:creationId xmlns:a16="http://schemas.microsoft.com/office/drawing/2014/main" id="{F814C9E6-75E9-4D9B-8C9D-5A35B0D5F3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7" name="Picture 23">
                  <a:extLst>
                    <a:ext uri="{FF2B5EF4-FFF2-40B4-BE49-F238E27FC236}">
                      <a16:creationId xmlns:a16="http://schemas.microsoft.com/office/drawing/2014/main" id="{BC31F83C-E890-4599-A7B5-2068059C974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45" name="Group 56">
                <a:extLst>
                  <a:ext uri="{FF2B5EF4-FFF2-40B4-BE49-F238E27FC236}">
                    <a16:creationId xmlns:a16="http://schemas.microsoft.com/office/drawing/2014/main" id="{9E46C99D-F547-43F1-B8F7-38FD38DA19F3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68" name="Picture 14">
                  <a:extLst>
                    <a:ext uri="{FF2B5EF4-FFF2-40B4-BE49-F238E27FC236}">
                      <a16:creationId xmlns:a16="http://schemas.microsoft.com/office/drawing/2014/main" id="{ED9BE0A0-76E2-4B5F-9808-502B36C23D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9" name="Picture 15">
                  <a:extLst>
                    <a:ext uri="{FF2B5EF4-FFF2-40B4-BE49-F238E27FC236}">
                      <a16:creationId xmlns:a16="http://schemas.microsoft.com/office/drawing/2014/main" id="{3EDBAFFE-34A6-4937-A214-3CBC4CEDD4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0" name="Picture 16">
                  <a:extLst>
                    <a:ext uri="{FF2B5EF4-FFF2-40B4-BE49-F238E27FC236}">
                      <a16:creationId xmlns:a16="http://schemas.microsoft.com/office/drawing/2014/main" id="{578A3951-3BBA-4B69-88D1-C9FFC77189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1" name="Picture 17">
                  <a:extLst>
                    <a:ext uri="{FF2B5EF4-FFF2-40B4-BE49-F238E27FC236}">
                      <a16:creationId xmlns:a16="http://schemas.microsoft.com/office/drawing/2014/main" id="{D86BEF18-3CC5-48F4-96B1-CFC6077064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2" name="Picture 18">
                  <a:extLst>
                    <a:ext uri="{FF2B5EF4-FFF2-40B4-BE49-F238E27FC236}">
                      <a16:creationId xmlns:a16="http://schemas.microsoft.com/office/drawing/2014/main" id="{EB14010F-236E-4C9E-92D0-DEE4E5FB6DE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3" name="Picture 19">
                  <a:extLst>
                    <a:ext uri="{FF2B5EF4-FFF2-40B4-BE49-F238E27FC236}">
                      <a16:creationId xmlns:a16="http://schemas.microsoft.com/office/drawing/2014/main" id="{896EA3C1-03C8-46E0-A540-F67DFDC1C3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4" name="Picture 20">
                  <a:extLst>
                    <a:ext uri="{FF2B5EF4-FFF2-40B4-BE49-F238E27FC236}">
                      <a16:creationId xmlns:a16="http://schemas.microsoft.com/office/drawing/2014/main" id="{396363CE-5BCA-498E-80DA-DC270789C8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5" name="Picture 21">
                  <a:extLst>
                    <a:ext uri="{FF2B5EF4-FFF2-40B4-BE49-F238E27FC236}">
                      <a16:creationId xmlns:a16="http://schemas.microsoft.com/office/drawing/2014/main" id="{5A90281D-9676-4641-9922-EB952343C2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6" name="Picture 22">
                  <a:extLst>
                    <a:ext uri="{FF2B5EF4-FFF2-40B4-BE49-F238E27FC236}">
                      <a16:creationId xmlns:a16="http://schemas.microsoft.com/office/drawing/2014/main" id="{32740C76-810F-4A5C-8DF4-814CEDCFF0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7" name="Picture 23">
                  <a:extLst>
                    <a:ext uri="{FF2B5EF4-FFF2-40B4-BE49-F238E27FC236}">
                      <a16:creationId xmlns:a16="http://schemas.microsoft.com/office/drawing/2014/main" id="{4B90F76C-ED4C-48DE-939F-C5DA4A5D022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46" name="Group 56">
                <a:extLst>
                  <a:ext uri="{FF2B5EF4-FFF2-40B4-BE49-F238E27FC236}">
                    <a16:creationId xmlns:a16="http://schemas.microsoft.com/office/drawing/2014/main" id="{F6615EA7-B545-43FD-8CB1-888CB2B7AE5E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58" name="Picture 14">
                  <a:extLst>
                    <a:ext uri="{FF2B5EF4-FFF2-40B4-BE49-F238E27FC236}">
                      <a16:creationId xmlns:a16="http://schemas.microsoft.com/office/drawing/2014/main" id="{7C270B50-F4B2-4704-AFA0-D426C620DE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9" name="Picture 15">
                  <a:extLst>
                    <a:ext uri="{FF2B5EF4-FFF2-40B4-BE49-F238E27FC236}">
                      <a16:creationId xmlns:a16="http://schemas.microsoft.com/office/drawing/2014/main" id="{64B2244C-FFD0-496D-81EF-43477228E46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0" name="Picture 16">
                  <a:extLst>
                    <a:ext uri="{FF2B5EF4-FFF2-40B4-BE49-F238E27FC236}">
                      <a16:creationId xmlns:a16="http://schemas.microsoft.com/office/drawing/2014/main" id="{118D02EF-55A4-4B6C-8362-8D743E096A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1" name="Picture 17">
                  <a:extLst>
                    <a:ext uri="{FF2B5EF4-FFF2-40B4-BE49-F238E27FC236}">
                      <a16:creationId xmlns:a16="http://schemas.microsoft.com/office/drawing/2014/main" id="{59DB437D-D20D-489C-A7D1-60D2F46543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2" name="Picture 18">
                  <a:extLst>
                    <a:ext uri="{FF2B5EF4-FFF2-40B4-BE49-F238E27FC236}">
                      <a16:creationId xmlns:a16="http://schemas.microsoft.com/office/drawing/2014/main" id="{7EB4253F-559B-4177-A312-92B84ADB58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3" name="Picture 19">
                  <a:extLst>
                    <a:ext uri="{FF2B5EF4-FFF2-40B4-BE49-F238E27FC236}">
                      <a16:creationId xmlns:a16="http://schemas.microsoft.com/office/drawing/2014/main" id="{383652A6-A978-485B-8332-F93EDC4FEB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4" name="Picture 20">
                  <a:extLst>
                    <a:ext uri="{FF2B5EF4-FFF2-40B4-BE49-F238E27FC236}">
                      <a16:creationId xmlns:a16="http://schemas.microsoft.com/office/drawing/2014/main" id="{26DC49BA-DA85-4E7E-945F-FAA0E367B2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5" name="Picture 21">
                  <a:extLst>
                    <a:ext uri="{FF2B5EF4-FFF2-40B4-BE49-F238E27FC236}">
                      <a16:creationId xmlns:a16="http://schemas.microsoft.com/office/drawing/2014/main" id="{2DB77601-D562-47B5-837E-1BD9C83393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6" name="Picture 22">
                  <a:extLst>
                    <a:ext uri="{FF2B5EF4-FFF2-40B4-BE49-F238E27FC236}">
                      <a16:creationId xmlns:a16="http://schemas.microsoft.com/office/drawing/2014/main" id="{BC880FBC-980B-48AB-BB07-859B806F1E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7" name="Picture 23">
                  <a:extLst>
                    <a:ext uri="{FF2B5EF4-FFF2-40B4-BE49-F238E27FC236}">
                      <a16:creationId xmlns:a16="http://schemas.microsoft.com/office/drawing/2014/main" id="{C82B2337-F2A4-45F4-BDC7-3D4EE6427C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47" name="Group 56">
                <a:extLst>
                  <a:ext uri="{FF2B5EF4-FFF2-40B4-BE49-F238E27FC236}">
                    <a16:creationId xmlns:a16="http://schemas.microsoft.com/office/drawing/2014/main" id="{A1E6D5B1-F064-4487-8E3D-99AD38ABDE36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48" name="Picture 347">
                  <a:extLst>
                    <a:ext uri="{FF2B5EF4-FFF2-40B4-BE49-F238E27FC236}">
                      <a16:creationId xmlns:a16="http://schemas.microsoft.com/office/drawing/2014/main" id="{4D6B14F4-A84B-40E0-91F5-E702E6742C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49" name="Picture 348">
                  <a:extLst>
                    <a:ext uri="{FF2B5EF4-FFF2-40B4-BE49-F238E27FC236}">
                      <a16:creationId xmlns:a16="http://schemas.microsoft.com/office/drawing/2014/main" id="{6FD678B4-3389-43FA-958F-8587040300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0" name="Picture 349">
                  <a:extLst>
                    <a:ext uri="{FF2B5EF4-FFF2-40B4-BE49-F238E27FC236}">
                      <a16:creationId xmlns:a16="http://schemas.microsoft.com/office/drawing/2014/main" id="{27ADAEA2-E482-4D68-B9E4-949D832464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1" name="Picture 350">
                  <a:extLst>
                    <a:ext uri="{FF2B5EF4-FFF2-40B4-BE49-F238E27FC236}">
                      <a16:creationId xmlns:a16="http://schemas.microsoft.com/office/drawing/2014/main" id="{42E230F1-3F3B-4E4D-B727-6B8F31FCC0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2" name="Picture 351">
                  <a:extLst>
                    <a:ext uri="{FF2B5EF4-FFF2-40B4-BE49-F238E27FC236}">
                      <a16:creationId xmlns:a16="http://schemas.microsoft.com/office/drawing/2014/main" id="{B55336DC-0692-47F6-8827-2765B8B213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3" name="Picture 352">
                  <a:extLst>
                    <a:ext uri="{FF2B5EF4-FFF2-40B4-BE49-F238E27FC236}">
                      <a16:creationId xmlns:a16="http://schemas.microsoft.com/office/drawing/2014/main" id="{7F3B50EB-40F5-4451-A97D-FBF5AD4F47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4" name="Picture 353">
                  <a:extLst>
                    <a:ext uri="{FF2B5EF4-FFF2-40B4-BE49-F238E27FC236}">
                      <a16:creationId xmlns:a16="http://schemas.microsoft.com/office/drawing/2014/main" id="{4022767A-759D-4FA3-AAB0-E8E815C8EA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5" name="Picture 354">
                  <a:extLst>
                    <a:ext uri="{FF2B5EF4-FFF2-40B4-BE49-F238E27FC236}">
                      <a16:creationId xmlns:a16="http://schemas.microsoft.com/office/drawing/2014/main" id="{8BCEF45D-6614-480C-B6BB-61CF3EE1F9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6" name="Picture 355">
                  <a:extLst>
                    <a:ext uri="{FF2B5EF4-FFF2-40B4-BE49-F238E27FC236}">
                      <a16:creationId xmlns:a16="http://schemas.microsoft.com/office/drawing/2014/main" id="{5C1CE664-FF81-4C29-8CAF-754D0518E3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7" name="Picture 356">
                  <a:extLst>
                    <a:ext uri="{FF2B5EF4-FFF2-40B4-BE49-F238E27FC236}">
                      <a16:creationId xmlns:a16="http://schemas.microsoft.com/office/drawing/2014/main" id="{28791C7B-98C7-4EFB-B85E-944593A6A0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334" name="Flowchart: Data 333">
              <a:extLst>
                <a:ext uri="{FF2B5EF4-FFF2-40B4-BE49-F238E27FC236}">
                  <a16:creationId xmlns:a16="http://schemas.microsoft.com/office/drawing/2014/main" id="{32E71437-4C03-4C4D-80DC-DBFD9E057160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5" name="Flowchart: Data 334">
              <a:extLst>
                <a:ext uri="{FF2B5EF4-FFF2-40B4-BE49-F238E27FC236}">
                  <a16:creationId xmlns:a16="http://schemas.microsoft.com/office/drawing/2014/main" id="{35B39D9F-40E0-4E49-A608-DD624EF7EA06}"/>
                </a:ext>
              </a:extLst>
            </p:cNvPr>
            <p:cNvSpPr/>
            <p:nvPr/>
          </p:nvSpPr>
          <p:spPr>
            <a:xfrm rot="16200000">
              <a:off x="5186108" y="2243009"/>
              <a:ext cx="1391489" cy="122768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6" name="Rectangle 335">
              <a:extLst>
                <a:ext uri="{FF2B5EF4-FFF2-40B4-BE49-F238E27FC236}">
                  <a16:creationId xmlns:a16="http://schemas.microsoft.com/office/drawing/2014/main" id="{C12B5F2A-16A9-457B-844F-130C43B8EB50}"/>
                </a:ext>
              </a:extLst>
            </p:cNvPr>
            <p:cNvSpPr/>
            <p:nvPr/>
          </p:nvSpPr>
          <p:spPr>
            <a:xfrm>
              <a:off x="5820464" y="1376732"/>
              <a:ext cx="1387108" cy="13373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Rectangle 336">
              <a:extLst>
                <a:ext uri="{FF2B5EF4-FFF2-40B4-BE49-F238E27FC236}">
                  <a16:creationId xmlns:a16="http://schemas.microsoft.com/office/drawing/2014/main" id="{397C1E2A-7BC8-4C4B-83C3-EC9C4BEFBF65}"/>
                </a:ext>
              </a:extLst>
            </p:cNvPr>
            <p:cNvSpPr/>
            <p:nvPr/>
          </p:nvSpPr>
          <p:spPr>
            <a:xfrm>
              <a:off x="5820740" y="1383760"/>
              <a:ext cx="123950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48" name="Group 56">
            <a:extLst>
              <a:ext uri="{FF2B5EF4-FFF2-40B4-BE49-F238E27FC236}">
                <a16:creationId xmlns:a16="http://schemas.microsoft.com/office/drawing/2014/main" id="{A1E9D766-386F-47C0-8249-B80B65F550D7}"/>
              </a:ext>
            </a:extLst>
          </p:cNvPr>
          <p:cNvGrpSpPr/>
          <p:nvPr/>
        </p:nvGrpSpPr>
        <p:grpSpPr>
          <a:xfrm>
            <a:off x="2378409" y="1554143"/>
            <a:ext cx="1539560" cy="171967"/>
            <a:chOff x="7746380" y="2949426"/>
            <a:chExt cx="2188691" cy="244475"/>
          </a:xfrm>
        </p:grpSpPr>
        <p:pic>
          <p:nvPicPr>
            <p:cNvPr id="449" name="Picture 14">
              <a:extLst>
                <a:ext uri="{FF2B5EF4-FFF2-40B4-BE49-F238E27FC236}">
                  <a16:creationId xmlns:a16="http://schemas.microsoft.com/office/drawing/2014/main" id="{B02AC0DB-4D91-4E2E-92C8-2C255070CF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" name="Picture 15">
              <a:extLst>
                <a:ext uri="{FF2B5EF4-FFF2-40B4-BE49-F238E27FC236}">
                  <a16:creationId xmlns:a16="http://schemas.microsoft.com/office/drawing/2014/main" id="{014C7EEF-8FDF-49B3-9EBF-90A44A2C62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1" name="Picture 16">
              <a:extLst>
                <a:ext uri="{FF2B5EF4-FFF2-40B4-BE49-F238E27FC236}">
                  <a16:creationId xmlns:a16="http://schemas.microsoft.com/office/drawing/2014/main" id="{ECCF202E-F1E9-49E9-B327-FF329C0F38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2" name="Picture 17">
              <a:extLst>
                <a:ext uri="{FF2B5EF4-FFF2-40B4-BE49-F238E27FC236}">
                  <a16:creationId xmlns:a16="http://schemas.microsoft.com/office/drawing/2014/main" id="{68AEB9CF-C2FD-49B9-9BE1-BE39C588BC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3" name="Picture 18">
              <a:extLst>
                <a:ext uri="{FF2B5EF4-FFF2-40B4-BE49-F238E27FC236}">
                  <a16:creationId xmlns:a16="http://schemas.microsoft.com/office/drawing/2014/main" id="{F7EBFB1F-A41E-4EDE-95F5-F31F7A2058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4" name="Picture 19">
              <a:extLst>
                <a:ext uri="{FF2B5EF4-FFF2-40B4-BE49-F238E27FC236}">
                  <a16:creationId xmlns:a16="http://schemas.microsoft.com/office/drawing/2014/main" id="{C0DF030C-CF14-4F91-9912-6F6E4CA46A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5" name="Picture 20">
              <a:extLst>
                <a:ext uri="{FF2B5EF4-FFF2-40B4-BE49-F238E27FC236}">
                  <a16:creationId xmlns:a16="http://schemas.microsoft.com/office/drawing/2014/main" id="{93E188A5-8798-4E1F-ABDA-6AFF70DCAB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6" name="Picture 21">
              <a:extLst>
                <a:ext uri="{FF2B5EF4-FFF2-40B4-BE49-F238E27FC236}">
                  <a16:creationId xmlns:a16="http://schemas.microsoft.com/office/drawing/2014/main" id="{587F6BFE-BDCC-4471-9869-8DC3BBCE00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7" name="Picture 22">
              <a:extLst>
                <a:ext uri="{FF2B5EF4-FFF2-40B4-BE49-F238E27FC236}">
                  <a16:creationId xmlns:a16="http://schemas.microsoft.com/office/drawing/2014/main" id="{463E8B70-A58B-4B69-A774-80E1A4629F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8" name="Picture 23">
              <a:extLst>
                <a:ext uri="{FF2B5EF4-FFF2-40B4-BE49-F238E27FC236}">
                  <a16:creationId xmlns:a16="http://schemas.microsoft.com/office/drawing/2014/main" id="{128CC273-7BFD-4CE1-AFC5-32D76B723A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59" name="Picture 458">
            <a:extLst>
              <a:ext uri="{FF2B5EF4-FFF2-40B4-BE49-F238E27FC236}">
                <a16:creationId xmlns:a16="http://schemas.microsoft.com/office/drawing/2014/main" id="{42D2E741-D7D4-4C4D-8797-A570B25AE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0892" y="288832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" name="Picture 459">
            <a:extLst>
              <a:ext uri="{FF2B5EF4-FFF2-40B4-BE49-F238E27FC236}">
                <a16:creationId xmlns:a16="http://schemas.microsoft.com/office/drawing/2014/main" id="{A61096E5-156F-46D4-BBE2-212CBF07A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7870" y="288832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" name="Picture 460">
            <a:extLst>
              <a:ext uri="{FF2B5EF4-FFF2-40B4-BE49-F238E27FC236}">
                <a16:creationId xmlns:a16="http://schemas.microsoft.com/office/drawing/2014/main" id="{D38779EF-E014-4A4F-86C5-178F8F20A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559" y="288832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2" name="Picture 461">
            <a:extLst>
              <a:ext uri="{FF2B5EF4-FFF2-40B4-BE49-F238E27FC236}">
                <a16:creationId xmlns:a16="http://schemas.microsoft.com/office/drawing/2014/main" id="{F95DC1F0-643E-425B-B231-9679C036D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8738" y="289448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3" name="Picture 462">
            <a:extLst>
              <a:ext uri="{FF2B5EF4-FFF2-40B4-BE49-F238E27FC236}">
                <a16:creationId xmlns:a16="http://schemas.microsoft.com/office/drawing/2014/main" id="{21E4D18A-AA53-45EE-83DA-3A148DB15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5137" y="289504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64" name="Group 56">
            <a:extLst>
              <a:ext uri="{FF2B5EF4-FFF2-40B4-BE49-F238E27FC236}">
                <a16:creationId xmlns:a16="http://schemas.microsoft.com/office/drawing/2014/main" id="{49C0BE04-551C-4BAB-B808-E04762557E82}"/>
              </a:ext>
            </a:extLst>
          </p:cNvPr>
          <p:cNvGrpSpPr/>
          <p:nvPr/>
        </p:nvGrpSpPr>
        <p:grpSpPr>
          <a:xfrm>
            <a:off x="2378409" y="1995005"/>
            <a:ext cx="1539560" cy="171967"/>
            <a:chOff x="7746380" y="2949426"/>
            <a:chExt cx="2188691" cy="244475"/>
          </a:xfrm>
        </p:grpSpPr>
        <p:pic>
          <p:nvPicPr>
            <p:cNvPr id="465" name="Picture 14">
              <a:extLst>
                <a:ext uri="{FF2B5EF4-FFF2-40B4-BE49-F238E27FC236}">
                  <a16:creationId xmlns:a16="http://schemas.microsoft.com/office/drawing/2014/main" id="{72569728-A0CC-4F0F-ABBF-B01D0FE866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6" name="Picture 15">
              <a:extLst>
                <a:ext uri="{FF2B5EF4-FFF2-40B4-BE49-F238E27FC236}">
                  <a16:creationId xmlns:a16="http://schemas.microsoft.com/office/drawing/2014/main" id="{DD350B10-031C-4ECB-814D-F23C0DABA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7" name="Picture 16">
              <a:extLst>
                <a:ext uri="{FF2B5EF4-FFF2-40B4-BE49-F238E27FC236}">
                  <a16:creationId xmlns:a16="http://schemas.microsoft.com/office/drawing/2014/main" id="{D2FBF2E7-8220-4DEE-9510-F017D3112E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8" name="Picture 17">
              <a:extLst>
                <a:ext uri="{FF2B5EF4-FFF2-40B4-BE49-F238E27FC236}">
                  <a16:creationId xmlns:a16="http://schemas.microsoft.com/office/drawing/2014/main" id="{967B09EE-1301-4155-AFF2-6BDE3D3F14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9" name="Picture 18">
              <a:extLst>
                <a:ext uri="{FF2B5EF4-FFF2-40B4-BE49-F238E27FC236}">
                  <a16:creationId xmlns:a16="http://schemas.microsoft.com/office/drawing/2014/main" id="{9C21CA59-049E-46EA-B9D2-2946662D67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0" name="Picture 19">
              <a:extLst>
                <a:ext uri="{FF2B5EF4-FFF2-40B4-BE49-F238E27FC236}">
                  <a16:creationId xmlns:a16="http://schemas.microsoft.com/office/drawing/2014/main" id="{84EA7B96-09E0-4D1F-AF33-7C8B91FEDD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" name="Picture 20">
              <a:extLst>
                <a:ext uri="{FF2B5EF4-FFF2-40B4-BE49-F238E27FC236}">
                  <a16:creationId xmlns:a16="http://schemas.microsoft.com/office/drawing/2014/main" id="{2B275CDA-03F7-44D7-9C62-E54E571166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2" name="Picture 21">
              <a:extLst>
                <a:ext uri="{FF2B5EF4-FFF2-40B4-BE49-F238E27FC236}">
                  <a16:creationId xmlns:a16="http://schemas.microsoft.com/office/drawing/2014/main" id="{F7AAE205-394B-4DFB-B771-847669ED33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3" name="Picture 22">
              <a:extLst>
                <a:ext uri="{FF2B5EF4-FFF2-40B4-BE49-F238E27FC236}">
                  <a16:creationId xmlns:a16="http://schemas.microsoft.com/office/drawing/2014/main" id="{DDB88776-434B-4EDB-A44D-131686AA57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4" name="Picture 23">
              <a:extLst>
                <a:ext uri="{FF2B5EF4-FFF2-40B4-BE49-F238E27FC236}">
                  <a16:creationId xmlns:a16="http://schemas.microsoft.com/office/drawing/2014/main" id="{1B2F5480-803A-49CB-A66E-FE3F82450E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75" name="Group 56">
            <a:extLst>
              <a:ext uri="{FF2B5EF4-FFF2-40B4-BE49-F238E27FC236}">
                <a16:creationId xmlns:a16="http://schemas.microsoft.com/office/drawing/2014/main" id="{F1B5B9AA-98BD-42BB-9093-81F9535C3C35}"/>
              </a:ext>
            </a:extLst>
          </p:cNvPr>
          <p:cNvGrpSpPr/>
          <p:nvPr/>
        </p:nvGrpSpPr>
        <p:grpSpPr>
          <a:xfrm>
            <a:off x="2376411" y="2454003"/>
            <a:ext cx="1539560" cy="171967"/>
            <a:chOff x="7746380" y="2949426"/>
            <a:chExt cx="2188691" cy="244475"/>
          </a:xfrm>
        </p:grpSpPr>
        <p:pic>
          <p:nvPicPr>
            <p:cNvPr id="476" name="Picture 14">
              <a:extLst>
                <a:ext uri="{FF2B5EF4-FFF2-40B4-BE49-F238E27FC236}">
                  <a16:creationId xmlns:a16="http://schemas.microsoft.com/office/drawing/2014/main" id="{4D062457-F419-4BEC-BDFC-4BAA718EEF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7" name="Picture 15">
              <a:extLst>
                <a:ext uri="{FF2B5EF4-FFF2-40B4-BE49-F238E27FC236}">
                  <a16:creationId xmlns:a16="http://schemas.microsoft.com/office/drawing/2014/main" id="{EF9323D8-06ED-4C86-A521-EC2815A6B3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8" name="Picture 16">
              <a:extLst>
                <a:ext uri="{FF2B5EF4-FFF2-40B4-BE49-F238E27FC236}">
                  <a16:creationId xmlns:a16="http://schemas.microsoft.com/office/drawing/2014/main" id="{64E75428-C030-4B27-949E-A49F2D4B3C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9" name="Picture 17">
              <a:extLst>
                <a:ext uri="{FF2B5EF4-FFF2-40B4-BE49-F238E27FC236}">
                  <a16:creationId xmlns:a16="http://schemas.microsoft.com/office/drawing/2014/main" id="{C85914F0-7687-4B13-A479-BAAB22D4B7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0" name="Picture 18">
              <a:extLst>
                <a:ext uri="{FF2B5EF4-FFF2-40B4-BE49-F238E27FC236}">
                  <a16:creationId xmlns:a16="http://schemas.microsoft.com/office/drawing/2014/main" id="{751492A7-882C-4C23-8270-DEA740B363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" name="Picture 19">
              <a:extLst>
                <a:ext uri="{FF2B5EF4-FFF2-40B4-BE49-F238E27FC236}">
                  <a16:creationId xmlns:a16="http://schemas.microsoft.com/office/drawing/2014/main" id="{3E367001-F7AF-4447-9930-D99C180784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2" name="Picture 20">
              <a:extLst>
                <a:ext uri="{FF2B5EF4-FFF2-40B4-BE49-F238E27FC236}">
                  <a16:creationId xmlns:a16="http://schemas.microsoft.com/office/drawing/2014/main" id="{00D88F81-DCD4-4F80-A7AE-5B3B0607AF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3" name="Picture 21">
              <a:extLst>
                <a:ext uri="{FF2B5EF4-FFF2-40B4-BE49-F238E27FC236}">
                  <a16:creationId xmlns:a16="http://schemas.microsoft.com/office/drawing/2014/main" id="{26DE8C55-4625-4D2D-BCC8-97EA0FA3A6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4" name="Picture 22">
              <a:extLst>
                <a:ext uri="{FF2B5EF4-FFF2-40B4-BE49-F238E27FC236}">
                  <a16:creationId xmlns:a16="http://schemas.microsoft.com/office/drawing/2014/main" id="{7B0B9902-D4AE-457F-B044-EA5CD1BC31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5" name="Picture 23">
              <a:extLst>
                <a:ext uri="{FF2B5EF4-FFF2-40B4-BE49-F238E27FC236}">
                  <a16:creationId xmlns:a16="http://schemas.microsoft.com/office/drawing/2014/main" id="{7B511EB6-1D36-4901-BF1E-7E7ECD4B2E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70047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0C0DFD8-99D8-425F-AF3C-A992387FC0F5}"/>
              </a:ext>
            </a:extLst>
          </p:cNvPr>
          <p:cNvGrpSpPr/>
          <p:nvPr/>
        </p:nvGrpSpPr>
        <p:grpSpPr>
          <a:xfrm>
            <a:off x="461188" y="309338"/>
            <a:ext cx="7017213" cy="817087"/>
            <a:chOff x="255525" y="372323"/>
            <a:chExt cx="7579042" cy="1134018"/>
          </a:xfrm>
        </p:grpSpPr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3E467F23-C82D-44C9-A42C-97E3E2B0D8E7}"/>
                </a:ext>
              </a:extLst>
            </p:cNvPr>
            <p:cNvSpPr/>
            <p:nvPr/>
          </p:nvSpPr>
          <p:spPr>
            <a:xfrm>
              <a:off x="255525" y="372323"/>
              <a:ext cx="75603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39632602-E435-4DAC-A789-D48D2B162CF2}"/>
                </a:ext>
              </a:extLst>
            </p:cNvPr>
            <p:cNvSpPr txBox="1"/>
            <p:nvPr/>
          </p:nvSpPr>
          <p:spPr>
            <a:xfrm>
              <a:off x="308452" y="485388"/>
              <a:ext cx="752611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3,035 =                +                +                 </a:t>
              </a:r>
            </a:p>
          </p:txBody>
        </p: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B28E59E-6131-42BB-9EA9-F1E7174E2EC7}"/>
              </a:ext>
            </a:extLst>
          </p:cNvPr>
          <p:cNvSpPr/>
          <p:nvPr/>
        </p:nvSpPr>
        <p:spPr>
          <a:xfrm>
            <a:off x="2070721" y="432352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25378BF9-DD14-4C36-83C2-C1C5935B6314}"/>
              </a:ext>
            </a:extLst>
          </p:cNvPr>
          <p:cNvSpPr txBox="1"/>
          <p:nvPr/>
        </p:nvSpPr>
        <p:spPr>
          <a:xfrm>
            <a:off x="2066977" y="423413"/>
            <a:ext cx="147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3000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CA03297E-763A-4FE3-8535-7369120638FA}"/>
              </a:ext>
            </a:extLst>
          </p:cNvPr>
          <p:cNvSpPr/>
          <p:nvPr/>
        </p:nvSpPr>
        <p:spPr>
          <a:xfrm>
            <a:off x="3962239" y="431767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FC1CBE0-EEA7-4E0F-A242-16D7AD1FDD08}"/>
              </a:ext>
            </a:extLst>
          </p:cNvPr>
          <p:cNvSpPr txBox="1"/>
          <p:nvPr/>
        </p:nvSpPr>
        <p:spPr>
          <a:xfrm>
            <a:off x="4263080" y="422828"/>
            <a:ext cx="1064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19B0C37F-BD83-49C1-A25C-4C20694749EE}"/>
              </a:ext>
            </a:extLst>
          </p:cNvPr>
          <p:cNvSpPr/>
          <p:nvPr/>
        </p:nvSpPr>
        <p:spPr>
          <a:xfrm>
            <a:off x="5829998" y="431474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D12F72B3-4621-42B1-83B1-D253A366D5E3}"/>
              </a:ext>
            </a:extLst>
          </p:cNvPr>
          <p:cNvSpPr txBox="1"/>
          <p:nvPr/>
        </p:nvSpPr>
        <p:spPr>
          <a:xfrm>
            <a:off x="6313005" y="422535"/>
            <a:ext cx="712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28F652D3-B5E6-4EB8-9F9A-32AE6327A00B}"/>
              </a:ext>
            </a:extLst>
          </p:cNvPr>
          <p:cNvGrpSpPr/>
          <p:nvPr/>
        </p:nvGrpSpPr>
        <p:grpSpPr>
          <a:xfrm>
            <a:off x="917051" y="1831123"/>
            <a:ext cx="892821" cy="428686"/>
            <a:chOff x="3143479" y="934501"/>
            <a:chExt cx="892821" cy="428686"/>
          </a:xfrm>
        </p:grpSpPr>
        <p:sp>
          <p:nvSpPr>
            <p:cNvPr id="487" name="Oval 486">
              <a:extLst>
                <a:ext uri="{FF2B5EF4-FFF2-40B4-BE49-F238E27FC236}">
                  <a16:creationId xmlns:a16="http://schemas.microsoft.com/office/drawing/2014/main" id="{9B5D0B3F-948E-406F-8BC5-9DD2806F7FA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068AE20F-19F0-49C1-9DDA-A085F206CB39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89" name="Group 488">
            <a:extLst>
              <a:ext uri="{FF2B5EF4-FFF2-40B4-BE49-F238E27FC236}">
                <a16:creationId xmlns:a16="http://schemas.microsoft.com/office/drawing/2014/main" id="{B8969B2A-9A79-4A47-9CE7-CCF0503A4F74}"/>
              </a:ext>
            </a:extLst>
          </p:cNvPr>
          <p:cNvGrpSpPr/>
          <p:nvPr/>
        </p:nvGrpSpPr>
        <p:grpSpPr>
          <a:xfrm>
            <a:off x="919307" y="2280004"/>
            <a:ext cx="892821" cy="428686"/>
            <a:chOff x="3143479" y="934501"/>
            <a:chExt cx="892821" cy="428686"/>
          </a:xfrm>
        </p:grpSpPr>
        <p:sp>
          <p:nvSpPr>
            <p:cNvPr id="490" name="Oval 489">
              <a:extLst>
                <a:ext uri="{FF2B5EF4-FFF2-40B4-BE49-F238E27FC236}">
                  <a16:creationId xmlns:a16="http://schemas.microsoft.com/office/drawing/2014/main" id="{9EB65DCD-D16C-44CD-B6FB-D79DBC78FB3E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1" name="TextBox 490">
              <a:extLst>
                <a:ext uri="{FF2B5EF4-FFF2-40B4-BE49-F238E27FC236}">
                  <a16:creationId xmlns:a16="http://schemas.microsoft.com/office/drawing/2014/main" id="{49225489-05F1-41F5-BDFD-744F835745C6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92" name="Group 491">
            <a:extLst>
              <a:ext uri="{FF2B5EF4-FFF2-40B4-BE49-F238E27FC236}">
                <a16:creationId xmlns:a16="http://schemas.microsoft.com/office/drawing/2014/main" id="{1D3ACE6F-5652-4176-8D40-ED50D865A307}"/>
              </a:ext>
            </a:extLst>
          </p:cNvPr>
          <p:cNvGrpSpPr/>
          <p:nvPr/>
        </p:nvGrpSpPr>
        <p:grpSpPr>
          <a:xfrm>
            <a:off x="917107" y="2727566"/>
            <a:ext cx="892821" cy="428686"/>
            <a:chOff x="3143479" y="934501"/>
            <a:chExt cx="892821" cy="428686"/>
          </a:xfrm>
        </p:grpSpPr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2816FD21-752E-4A2D-946E-E9221D271B6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4" name="TextBox 493">
              <a:extLst>
                <a:ext uri="{FF2B5EF4-FFF2-40B4-BE49-F238E27FC236}">
                  <a16:creationId xmlns:a16="http://schemas.microsoft.com/office/drawing/2014/main" id="{D0B00182-9ED7-4EA8-834F-0F9D0D99885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46" name="Group 545">
            <a:extLst>
              <a:ext uri="{FF2B5EF4-FFF2-40B4-BE49-F238E27FC236}">
                <a16:creationId xmlns:a16="http://schemas.microsoft.com/office/drawing/2014/main" id="{90BE5421-1F95-4493-B9C2-FB04F84E7EF7}"/>
              </a:ext>
            </a:extLst>
          </p:cNvPr>
          <p:cNvGrpSpPr/>
          <p:nvPr/>
        </p:nvGrpSpPr>
        <p:grpSpPr>
          <a:xfrm>
            <a:off x="3131853" y="1831123"/>
            <a:ext cx="492471" cy="428686"/>
            <a:chOff x="1333467" y="934501"/>
            <a:chExt cx="492471" cy="428686"/>
          </a:xfrm>
        </p:grpSpPr>
        <p:sp>
          <p:nvSpPr>
            <p:cNvPr id="547" name="Oval 546">
              <a:extLst>
                <a:ext uri="{FF2B5EF4-FFF2-40B4-BE49-F238E27FC236}">
                  <a16:creationId xmlns:a16="http://schemas.microsoft.com/office/drawing/2014/main" id="{0D8F1131-7C40-4E23-A658-50BA97F4291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8" name="TextBox 547">
              <a:extLst>
                <a:ext uri="{FF2B5EF4-FFF2-40B4-BE49-F238E27FC236}">
                  <a16:creationId xmlns:a16="http://schemas.microsoft.com/office/drawing/2014/main" id="{23AD5E91-A089-4C32-A4AE-B2D47DC68D9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49" name="Group 548">
            <a:extLst>
              <a:ext uri="{FF2B5EF4-FFF2-40B4-BE49-F238E27FC236}">
                <a16:creationId xmlns:a16="http://schemas.microsoft.com/office/drawing/2014/main" id="{31455EF1-D7EE-4E0F-9A1C-06F164305BB5}"/>
              </a:ext>
            </a:extLst>
          </p:cNvPr>
          <p:cNvGrpSpPr/>
          <p:nvPr/>
        </p:nvGrpSpPr>
        <p:grpSpPr>
          <a:xfrm>
            <a:off x="3126041" y="2280562"/>
            <a:ext cx="492471" cy="428686"/>
            <a:chOff x="1333467" y="934501"/>
            <a:chExt cx="492471" cy="428686"/>
          </a:xfrm>
        </p:grpSpPr>
        <p:sp>
          <p:nvSpPr>
            <p:cNvPr id="550" name="Oval 549">
              <a:extLst>
                <a:ext uri="{FF2B5EF4-FFF2-40B4-BE49-F238E27FC236}">
                  <a16:creationId xmlns:a16="http://schemas.microsoft.com/office/drawing/2014/main" id="{D68BBC07-AEBF-4B2E-80A9-AB34EBFD0AC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1" name="TextBox 550">
              <a:extLst>
                <a:ext uri="{FF2B5EF4-FFF2-40B4-BE49-F238E27FC236}">
                  <a16:creationId xmlns:a16="http://schemas.microsoft.com/office/drawing/2014/main" id="{AEBA6C96-1C1C-4840-BA16-BE66DE4D3F5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52" name="Group 551">
            <a:extLst>
              <a:ext uri="{FF2B5EF4-FFF2-40B4-BE49-F238E27FC236}">
                <a16:creationId xmlns:a16="http://schemas.microsoft.com/office/drawing/2014/main" id="{5BD9ED8A-3877-4A94-A07D-5109A2E04C4C}"/>
              </a:ext>
            </a:extLst>
          </p:cNvPr>
          <p:cNvGrpSpPr/>
          <p:nvPr/>
        </p:nvGrpSpPr>
        <p:grpSpPr>
          <a:xfrm>
            <a:off x="3133377" y="2725799"/>
            <a:ext cx="492471" cy="428686"/>
            <a:chOff x="1333467" y="934501"/>
            <a:chExt cx="492471" cy="428686"/>
          </a:xfrm>
        </p:grpSpPr>
        <p:sp>
          <p:nvSpPr>
            <p:cNvPr id="553" name="Oval 552">
              <a:extLst>
                <a:ext uri="{FF2B5EF4-FFF2-40B4-BE49-F238E27FC236}">
                  <a16:creationId xmlns:a16="http://schemas.microsoft.com/office/drawing/2014/main" id="{9B811C9C-4A42-47B0-BF1B-9EDDF346C24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4" name="TextBox 553">
              <a:extLst>
                <a:ext uri="{FF2B5EF4-FFF2-40B4-BE49-F238E27FC236}">
                  <a16:creationId xmlns:a16="http://schemas.microsoft.com/office/drawing/2014/main" id="{1432922D-6F68-4685-BB56-DFD94B47B3F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76" name="Group 575">
            <a:extLst>
              <a:ext uri="{FF2B5EF4-FFF2-40B4-BE49-F238E27FC236}">
                <a16:creationId xmlns:a16="http://schemas.microsoft.com/office/drawing/2014/main" id="{E985980F-78C4-49A7-BBBF-BD9A0A5662CA}"/>
              </a:ext>
            </a:extLst>
          </p:cNvPr>
          <p:cNvGrpSpPr/>
          <p:nvPr/>
        </p:nvGrpSpPr>
        <p:grpSpPr>
          <a:xfrm>
            <a:off x="4049906" y="1838266"/>
            <a:ext cx="446399" cy="428686"/>
            <a:chOff x="463698" y="934501"/>
            <a:chExt cx="446399" cy="428686"/>
          </a:xfrm>
        </p:grpSpPr>
        <p:sp>
          <p:nvSpPr>
            <p:cNvPr id="577" name="Oval 576">
              <a:extLst>
                <a:ext uri="{FF2B5EF4-FFF2-40B4-BE49-F238E27FC236}">
                  <a16:creationId xmlns:a16="http://schemas.microsoft.com/office/drawing/2014/main" id="{C687F3EE-764F-4B03-950C-18B0B090568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8" name="TextBox 577">
              <a:extLst>
                <a:ext uri="{FF2B5EF4-FFF2-40B4-BE49-F238E27FC236}">
                  <a16:creationId xmlns:a16="http://schemas.microsoft.com/office/drawing/2014/main" id="{25EF917A-2333-40A9-9AF9-E4275E9942B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79" name="Group 578">
            <a:extLst>
              <a:ext uri="{FF2B5EF4-FFF2-40B4-BE49-F238E27FC236}">
                <a16:creationId xmlns:a16="http://schemas.microsoft.com/office/drawing/2014/main" id="{79FAFED1-B950-4B25-A7F1-519BC8321E1E}"/>
              </a:ext>
            </a:extLst>
          </p:cNvPr>
          <p:cNvGrpSpPr/>
          <p:nvPr/>
        </p:nvGrpSpPr>
        <p:grpSpPr>
          <a:xfrm>
            <a:off x="4048340" y="2291317"/>
            <a:ext cx="446399" cy="428686"/>
            <a:chOff x="457051" y="1380030"/>
            <a:chExt cx="446399" cy="428686"/>
          </a:xfrm>
        </p:grpSpPr>
        <p:sp>
          <p:nvSpPr>
            <p:cNvPr id="580" name="Oval 579">
              <a:extLst>
                <a:ext uri="{FF2B5EF4-FFF2-40B4-BE49-F238E27FC236}">
                  <a16:creationId xmlns:a16="http://schemas.microsoft.com/office/drawing/2014/main" id="{0C7CF94C-3781-4872-BABC-EE47A144B085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1" name="TextBox 580">
              <a:extLst>
                <a:ext uri="{FF2B5EF4-FFF2-40B4-BE49-F238E27FC236}">
                  <a16:creationId xmlns:a16="http://schemas.microsoft.com/office/drawing/2014/main" id="{E9C8FB94-F5E0-4565-9869-F6124DB51334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82" name="Group 581">
            <a:extLst>
              <a:ext uri="{FF2B5EF4-FFF2-40B4-BE49-F238E27FC236}">
                <a16:creationId xmlns:a16="http://schemas.microsoft.com/office/drawing/2014/main" id="{75DBAD8B-49F0-4EC4-A513-A4FE6CDF4B21}"/>
              </a:ext>
            </a:extLst>
          </p:cNvPr>
          <p:cNvGrpSpPr/>
          <p:nvPr/>
        </p:nvGrpSpPr>
        <p:grpSpPr>
          <a:xfrm>
            <a:off x="4051424" y="2734742"/>
            <a:ext cx="446399" cy="428686"/>
            <a:chOff x="460084" y="1832999"/>
            <a:chExt cx="446399" cy="428686"/>
          </a:xfrm>
        </p:grpSpPr>
        <p:sp>
          <p:nvSpPr>
            <p:cNvPr id="583" name="Oval 582">
              <a:extLst>
                <a:ext uri="{FF2B5EF4-FFF2-40B4-BE49-F238E27FC236}">
                  <a16:creationId xmlns:a16="http://schemas.microsoft.com/office/drawing/2014/main" id="{7BC8E922-5522-4891-8A2A-3FE53FE41172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4" name="TextBox 583">
              <a:extLst>
                <a:ext uri="{FF2B5EF4-FFF2-40B4-BE49-F238E27FC236}">
                  <a16:creationId xmlns:a16="http://schemas.microsoft.com/office/drawing/2014/main" id="{EBDAA1C8-6437-4210-A145-A3038B4DD5D3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85" name="Group 584">
            <a:extLst>
              <a:ext uri="{FF2B5EF4-FFF2-40B4-BE49-F238E27FC236}">
                <a16:creationId xmlns:a16="http://schemas.microsoft.com/office/drawing/2014/main" id="{1B7AD1AA-AF26-4804-8261-989D7BB56C60}"/>
              </a:ext>
            </a:extLst>
          </p:cNvPr>
          <p:cNvGrpSpPr/>
          <p:nvPr/>
        </p:nvGrpSpPr>
        <p:grpSpPr>
          <a:xfrm>
            <a:off x="4049169" y="3177531"/>
            <a:ext cx="446399" cy="428686"/>
            <a:chOff x="453437" y="2278528"/>
            <a:chExt cx="446399" cy="428686"/>
          </a:xfrm>
        </p:grpSpPr>
        <p:sp>
          <p:nvSpPr>
            <p:cNvPr id="586" name="Oval 585">
              <a:extLst>
                <a:ext uri="{FF2B5EF4-FFF2-40B4-BE49-F238E27FC236}">
                  <a16:creationId xmlns:a16="http://schemas.microsoft.com/office/drawing/2014/main" id="{1D6DA852-11C4-4775-B415-8313FB21CC4B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7" name="TextBox 586">
              <a:extLst>
                <a:ext uri="{FF2B5EF4-FFF2-40B4-BE49-F238E27FC236}">
                  <a16:creationId xmlns:a16="http://schemas.microsoft.com/office/drawing/2014/main" id="{2F21DFD4-5DBD-428D-8474-237BECD94599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88" name="Group 587">
            <a:extLst>
              <a:ext uri="{FF2B5EF4-FFF2-40B4-BE49-F238E27FC236}">
                <a16:creationId xmlns:a16="http://schemas.microsoft.com/office/drawing/2014/main" id="{0B4B3727-829D-42EA-9F12-6FA5A3C71130}"/>
              </a:ext>
            </a:extLst>
          </p:cNvPr>
          <p:cNvGrpSpPr/>
          <p:nvPr/>
        </p:nvGrpSpPr>
        <p:grpSpPr>
          <a:xfrm>
            <a:off x="4049133" y="3621783"/>
            <a:ext cx="446399" cy="428686"/>
            <a:chOff x="448639" y="2727542"/>
            <a:chExt cx="446399" cy="428686"/>
          </a:xfrm>
        </p:grpSpPr>
        <p:sp>
          <p:nvSpPr>
            <p:cNvPr id="589" name="Oval 588">
              <a:extLst>
                <a:ext uri="{FF2B5EF4-FFF2-40B4-BE49-F238E27FC236}">
                  <a16:creationId xmlns:a16="http://schemas.microsoft.com/office/drawing/2014/main" id="{AE005C9E-DEBB-47DD-A3B8-B45135372809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0" name="TextBox 589">
              <a:extLst>
                <a:ext uri="{FF2B5EF4-FFF2-40B4-BE49-F238E27FC236}">
                  <a16:creationId xmlns:a16="http://schemas.microsoft.com/office/drawing/2014/main" id="{EFD4C6A1-8E21-4F27-9E54-DA0DDEA2B1F4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977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0C0DFD8-99D8-425F-AF3C-A992387FC0F5}"/>
              </a:ext>
            </a:extLst>
          </p:cNvPr>
          <p:cNvGrpSpPr/>
          <p:nvPr/>
        </p:nvGrpSpPr>
        <p:grpSpPr>
          <a:xfrm>
            <a:off x="461188" y="309338"/>
            <a:ext cx="7017213" cy="817087"/>
            <a:chOff x="255525" y="372323"/>
            <a:chExt cx="7579042" cy="1134018"/>
          </a:xfrm>
        </p:grpSpPr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3E467F23-C82D-44C9-A42C-97E3E2B0D8E7}"/>
                </a:ext>
              </a:extLst>
            </p:cNvPr>
            <p:cNvSpPr/>
            <p:nvPr/>
          </p:nvSpPr>
          <p:spPr>
            <a:xfrm>
              <a:off x="255525" y="372323"/>
              <a:ext cx="75603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39632602-E435-4DAC-A789-D48D2B162CF2}"/>
                </a:ext>
              </a:extLst>
            </p:cNvPr>
            <p:cNvSpPr txBox="1"/>
            <p:nvPr/>
          </p:nvSpPr>
          <p:spPr>
            <a:xfrm>
              <a:off x="308452" y="485388"/>
              <a:ext cx="752611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8,808 =                +                +                 </a:t>
              </a:r>
            </a:p>
          </p:txBody>
        </p: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B28E59E-6131-42BB-9EA9-F1E7174E2EC7}"/>
              </a:ext>
            </a:extLst>
          </p:cNvPr>
          <p:cNvSpPr/>
          <p:nvPr/>
        </p:nvSpPr>
        <p:spPr>
          <a:xfrm>
            <a:off x="2070721" y="432352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25378BF9-DD14-4C36-83C2-C1C5935B6314}"/>
              </a:ext>
            </a:extLst>
          </p:cNvPr>
          <p:cNvSpPr txBox="1"/>
          <p:nvPr/>
        </p:nvSpPr>
        <p:spPr>
          <a:xfrm>
            <a:off x="2066977" y="423413"/>
            <a:ext cx="147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8000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CA03297E-763A-4FE3-8535-7369120638FA}"/>
              </a:ext>
            </a:extLst>
          </p:cNvPr>
          <p:cNvSpPr/>
          <p:nvPr/>
        </p:nvSpPr>
        <p:spPr>
          <a:xfrm>
            <a:off x="3962239" y="431767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FC1CBE0-EEA7-4E0F-A242-16D7AD1FDD08}"/>
              </a:ext>
            </a:extLst>
          </p:cNvPr>
          <p:cNvSpPr txBox="1"/>
          <p:nvPr/>
        </p:nvSpPr>
        <p:spPr>
          <a:xfrm>
            <a:off x="4104514" y="422828"/>
            <a:ext cx="12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800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19B0C37F-BD83-49C1-A25C-4C20694749EE}"/>
              </a:ext>
            </a:extLst>
          </p:cNvPr>
          <p:cNvSpPr/>
          <p:nvPr/>
        </p:nvSpPr>
        <p:spPr>
          <a:xfrm>
            <a:off x="5829998" y="431474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D12F72B3-4621-42B1-83B1-D253A366D5E3}"/>
              </a:ext>
            </a:extLst>
          </p:cNvPr>
          <p:cNvSpPr txBox="1"/>
          <p:nvPr/>
        </p:nvSpPr>
        <p:spPr>
          <a:xfrm>
            <a:off x="6313005" y="422535"/>
            <a:ext cx="712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47B6520-6A46-48CF-B327-786A239AB2BB}"/>
              </a:ext>
            </a:extLst>
          </p:cNvPr>
          <p:cNvGrpSpPr/>
          <p:nvPr/>
        </p:nvGrpSpPr>
        <p:grpSpPr>
          <a:xfrm rot="10800000">
            <a:off x="2357811" y="1532849"/>
            <a:ext cx="1659716" cy="1650947"/>
            <a:chOff x="5820464" y="1376733"/>
            <a:chExt cx="1659716" cy="1650947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D3E87A77-ABFB-4778-98E0-A3F66EC7903A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87" name="Group 56">
                <a:extLst>
                  <a:ext uri="{FF2B5EF4-FFF2-40B4-BE49-F238E27FC236}">
                    <a16:creationId xmlns:a16="http://schemas.microsoft.com/office/drawing/2014/main" id="{664F817F-3D1A-47B5-8D63-4855F437CF56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96" name="Picture 14">
                  <a:extLst>
                    <a:ext uri="{FF2B5EF4-FFF2-40B4-BE49-F238E27FC236}">
                      <a16:creationId xmlns:a16="http://schemas.microsoft.com/office/drawing/2014/main" id="{CEB77332-047D-4780-8E2D-CC550577D5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7" name="Picture 15">
                  <a:extLst>
                    <a:ext uri="{FF2B5EF4-FFF2-40B4-BE49-F238E27FC236}">
                      <a16:creationId xmlns:a16="http://schemas.microsoft.com/office/drawing/2014/main" id="{64630658-5269-487D-B940-5CB803FBFD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8" name="Picture 16">
                  <a:extLst>
                    <a:ext uri="{FF2B5EF4-FFF2-40B4-BE49-F238E27FC236}">
                      <a16:creationId xmlns:a16="http://schemas.microsoft.com/office/drawing/2014/main" id="{9D56E960-71DA-47BE-B104-85C1061C6F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9" name="Picture 17">
                  <a:extLst>
                    <a:ext uri="{FF2B5EF4-FFF2-40B4-BE49-F238E27FC236}">
                      <a16:creationId xmlns:a16="http://schemas.microsoft.com/office/drawing/2014/main" id="{11672044-EF7D-484A-82D2-24FA0AF552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0" name="Picture 18">
                  <a:extLst>
                    <a:ext uri="{FF2B5EF4-FFF2-40B4-BE49-F238E27FC236}">
                      <a16:creationId xmlns:a16="http://schemas.microsoft.com/office/drawing/2014/main" id="{1A454AE3-98E3-4884-8F07-AA054C725A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" name="Picture 19">
                  <a:extLst>
                    <a:ext uri="{FF2B5EF4-FFF2-40B4-BE49-F238E27FC236}">
                      <a16:creationId xmlns:a16="http://schemas.microsoft.com/office/drawing/2014/main" id="{B5266FBB-495D-4DF3-8D2A-5EF71C38EB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" name="Picture 20">
                  <a:extLst>
                    <a:ext uri="{FF2B5EF4-FFF2-40B4-BE49-F238E27FC236}">
                      <a16:creationId xmlns:a16="http://schemas.microsoft.com/office/drawing/2014/main" id="{DB5903DB-5525-4496-B07C-B62F2659F8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3" name="Picture 21">
                  <a:extLst>
                    <a:ext uri="{FF2B5EF4-FFF2-40B4-BE49-F238E27FC236}">
                      <a16:creationId xmlns:a16="http://schemas.microsoft.com/office/drawing/2014/main" id="{2D0D0B23-DE62-4BFD-8311-F1E7C8F8920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" name="Picture 22">
                  <a:extLst>
                    <a:ext uri="{FF2B5EF4-FFF2-40B4-BE49-F238E27FC236}">
                      <a16:creationId xmlns:a16="http://schemas.microsoft.com/office/drawing/2014/main" id="{9E641AA3-7178-4B71-B022-1F02776E37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" name="Picture 23">
                  <a:extLst>
                    <a:ext uri="{FF2B5EF4-FFF2-40B4-BE49-F238E27FC236}">
                      <a16:creationId xmlns:a16="http://schemas.microsoft.com/office/drawing/2014/main" id="{28F742FD-8669-4BE8-BE30-EE7E5B080C2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88" name="Group 56">
                <a:extLst>
                  <a:ext uri="{FF2B5EF4-FFF2-40B4-BE49-F238E27FC236}">
                    <a16:creationId xmlns:a16="http://schemas.microsoft.com/office/drawing/2014/main" id="{56E1D19C-4A43-46C1-99B7-97C4EB506E71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86" name="Picture 14">
                  <a:extLst>
                    <a:ext uri="{FF2B5EF4-FFF2-40B4-BE49-F238E27FC236}">
                      <a16:creationId xmlns:a16="http://schemas.microsoft.com/office/drawing/2014/main" id="{B054536B-636C-4BFF-AFFC-41BA4C115E2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7" name="Picture 15">
                  <a:extLst>
                    <a:ext uri="{FF2B5EF4-FFF2-40B4-BE49-F238E27FC236}">
                      <a16:creationId xmlns:a16="http://schemas.microsoft.com/office/drawing/2014/main" id="{0C5E4BB6-CC28-47DF-8990-19F4A5691B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8" name="Picture 16">
                  <a:extLst>
                    <a:ext uri="{FF2B5EF4-FFF2-40B4-BE49-F238E27FC236}">
                      <a16:creationId xmlns:a16="http://schemas.microsoft.com/office/drawing/2014/main" id="{8AB24F4F-0C22-492A-96A4-4C8FB400AA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" name="Picture 17">
                  <a:extLst>
                    <a:ext uri="{FF2B5EF4-FFF2-40B4-BE49-F238E27FC236}">
                      <a16:creationId xmlns:a16="http://schemas.microsoft.com/office/drawing/2014/main" id="{8367C18A-9698-4479-9533-2502008850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" name="Picture 18">
                  <a:extLst>
                    <a:ext uri="{FF2B5EF4-FFF2-40B4-BE49-F238E27FC236}">
                      <a16:creationId xmlns:a16="http://schemas.microsoft.com/office/drawing/2014/main" id="{36116126-C7BD-45C7-9D99-9F12FFB45B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1" name="Picture 19">
                  <a:extLst>
                    <a:ext uri="{FF2B5EF4-FFF2-40B4-BE49-F238E27FC236}">
                      <a16:creationId xmlns:a16="http://schemas.microsoft.com/office/drawing/2014/main" id="{6E66D600-DA9B-42CB-92B5-FB6B780958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" name="Picture 20">
                  <a:extLst>
                    <a:ext uri="{FF2B5EF4-FFF2-40B4-BE49-F238E27FC236}">
                      <a16:creationId xmlns:a16="http://schemas.microsoft.com/office/drawing/2014/main" id="{158AFF68-029D-4CD2-A574-34D44B938A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" name="Picture 21">
                  <a:extLst>
                    <a:ext uri="{FF2B5EF4-FFF2-40B4-BE49-F238E27FC236}">
                      <a16:creationId xmlns:a16="http://schemas.microsoft.com/office/drawing/2014/main" id="{116BAD20-5F00-4FD8-8BAA-451BDDED57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" name="Picture 22">
                  <a:extLst>
                    <a:ext uri="{FF2B5EF4-FFF2-40B4-BE49-F238E27FC236}">
                      <a16:creationId xmlns:a16="http://schemas.microsoft.com/office/drawing/2014/main" id="{3C312158-82B3-4471-A279-858D8CB747E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" name="Picture 23">
                  <a:extLst>
                    <a:ext uri="{FF2B5EF4-FFF2-40B4-BE49-F238E27FC236}">
                      <a16:creationId xmlns:a16="http://schemas.microsoft.com/office/drawing/2014/main" id="{4D1EB1C2-D949-46B7-86F2-93AE2C7D13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89" name="Group 56">
                <a:extLst>
                  <a:ext uri="{FF2B5EF4-FFF2-40B4-BE49-F238E27FC236}">
                    <a16:creationId xmlns:a16="http://schemas.microsoft.com/office/drawing/2014/main" id="{88BD6648-C692-48D8-AA05-EE6B6FD1E9E3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76" name="Picture 14">
                  <a:extLst>
                    <a:ext uri="{FF2B5EF4-FFF2-40B4-BE49-F238E27FC236}">
                      <a16:creationId xmlns:a16="http://schemas.microsoft.com/office/drawing/2014/main" id="{F67160F4-0B0A-47D5-9177-A96954BC89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7" name="Picture 15">
                  <a:extLst>
                    <a:ext uri="{FF2B5EF4-FFF2-40B4-BE49-F238E27FC236}">
                      <a16:creationId xmlns:a16="http://schemas.microsoft.com/office/drawing/2014/main" id="{31518337-6AE9-464A-BA2F-8B3716E66F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8" name="Picture 16">
                  <a:extLst>
                    <a:ext uri="{FF2B5EF4-FFF2-40B4-BE49-F238E27FC236}">
                      <a16:creationId xmlns:a16="http://schemas.microsoft.com/office/drawing/2014/main" id="{259B2EAD-EAEB-401A-8861-AA6A329F71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" name="Picture 17">
                  <a:extLst>
                    <a:ext uri="{FF2B5EF4-FFF2-40B4-BE49-F238E27FC236}">
                      <a16:creationId xmlns:a16="http://schemas.microsoft.com/office/drawing/2014/main" id="{FB7DB5D4-E48C-4B3C-8B4E-4BBC125882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0" name="Picture 18">
                  <a:extLst>
                    <a:ext uri="{FF2B5EF4-FFF2-40B4-BE49-F238E27FC236}">
                      <a16:creationId xmlns:a16="http://schemas.microsoft.com/office/drawing/2014/main" id="{D80C7745-1BB1-4498-B71B-5D321D5CB1F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1" name="Picture 19">
                  <a:extLst>
                    <a:ext uri="{FF2B5EF4-FFF2-40B4-BE49-F238E27FC236}">
                      <a16:creationId xmlns:a16="http://schemas.microsoft.com/office/drawing/2014/main" id="{20781658-0353-4E1E-A2E1-E21CAF2BC7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2" name="Picture 20">
                  <a:extLst>
                    <a:ext uri="{FF2B5EF4-FFF2-40B4-BE49-F238E27FC236}">
                      <a16:creationId xmlns:a16="http://schemas.microsoft.com/office/drawing/2014/main" id="{A733276F-7EB2-4C47-B0C2-D631FEA1DC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3" name="Picture 21">
                  <a:extLst>
                    <a:ext uri="{FF2B5EF4-FFF2-40B4-BE49-F238E27FC236}">
                      <a16:creationId xmlns:a16="http://schemas.microsoft.com/office/drawing/2014/main" id="{77A0CE4E-29BF-40B3-942F-D3C8E7B6AB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" name="Picture 22">
                  <a:extLst>
                    <a:ext uri="{FF2B5EF4-FFF2-40B4-BE49-F238E27FC236}">
                      <a16:creationId xmlns:a16="http://schemas.microsoft.com/office/drawing/2014/main" id="{B1EFE9CD-74B5-4085-B511-97DAC6E29E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" name="Picture 23">
                  <a:extLst>
                    <a:ext uri="{FF2B5EF4-FFF2-40B4-BE49-F238E27FC236}">
                      <a16:creationId xmlns:a16="http://schemas.microsoft.com/office/drawing/2014/main" id="{75F70A36-A520-4353-8754-E1C036D37E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0" name="Group 56">
                <a:extLst>
                  <a:ext uri="{FF2B5EF4-FFF2-40B4-BE49-F238E27FC236}">
                    <a16:creationId xmlns:a16="http://schemas.microsoft.com/office/drawing/2014/main" id="{685E687E-7A4A-4873-A6A4-80388A8DB1A5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66" name="Picture 14">
                  <a:extLst>
                    <a:ext uri="{FF2B5EF4-FFF2-40B4-BE49-F238E27FC236}">
                      <a16:creationId xmlns:a16="http://schemas.microsoft.com/office/drawing/2014/main" id="{D166B43F-25FB-4E38-9C77-837DD45288B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7" name="Picture 15">
                  <a:extLst>
                    <a:ext uri="{FF2B5EF4-FFF2-40B4-BE49-F238E27FC236}">
                      <a16:creationId xmlns:a16="http://schemas.microsoft.com/office/drawing/2014/main" id="{DBCC3F28-367D-4EE8-9DDD-ED00D4DD6D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8" name="Picture 16">
                  <a:extLst>
                    <a:ext uri="{FF2B5EF4-FFF2-40B4-BE49-F238E27FC236}">
                      <a16:creationId xmlns:a16="http://schemas.microsoft.com/office/drawing/2014/main" id="{247972D1-9876-42A0-AD2A-A3D626925D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9" name="Picture 17">
                  <a:extLst>
                    <a:ext uri="{FF2B5EF4-FFF2-40B4-BE49-F238E27FC236}">
                      <a16:creationId xmlns:a16="http://schemas.microsoft.com/office/drawing/2014/main" id="{305615C3-4C8D-4205-9153-D36900A46C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" name="Picture 18">
                  <a:extLst>
                    <a:ext uri="{FF2B5EF4-FFF2-40B4-BE49-F238E27FC236}">
                      <a16:creationId xmlns:a16="http://schemas.microsoft.com/office/drawing/2014/main" id="{98B30F5A-CC93-4003-AED3-E2CC104A03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" name="Picture 19">
                  <a:extLst>
                    <a:ext uri="{FF2B5EF4-FFF2-40B4-BE49-F238E27FC236}">
                      <a16:creationId xmlns:a16="http://schemas.microsoft.com/office/drawing/2014/main" id="{5B19CCC2-3BE6-4D55-B043-26C0851312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" name="Picture 20">
                  <a:extLst>
                    <a:ext uri="{FF2B5EF4-FFF2-40B4-BE49-F238E27FC236}">
                      <a16:creationId xmlns:a16="http://schemas.microsoft.com/office/drawing/2014/main" id="{C4C064FA-9042-40D0-AE3A-0E4811BDCD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3" name="Picture 21">
                  <a:extLst>
                    <a:ext uri="{FF2B5EF4-FFF2-40B4-BE49-F238E27FC236}">
                      <a16:creationId xmlns:a16="http://schemas.microsoft.com/office/drawing/2014/main" id="{7DC422D4-9E06-442B-9DFD-90EAE58C2F5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4" name="Picture 22">
                  <a:extLst>
                    <a:ext uri="{FF2B5EF4-FFF2-40B4-BE49-F238E27FC236}">
                      <a16:creationId xmlns:a16="http://schemas.microsoft.com/office/drawing/2014/main" id="{50BDE74F-B034-45EE-A5A7-F382D7FB27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" name="Picture 23">
                  <a:extLst>
                    <a:ext uri="{FF2B5EF4-FFF2-40B4-BE49-F238E27FC236}">
                      <a16:creationId xmlns:a16="http://schemas.microsoft.com/office/drawing/2014/main" id="{ED353547-3C44-48BF-AC60-AF23DDFB4C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1" name="Group 56">
                <a:extLst>
                  <a:ext uri="{FF2B5EF4-FFF2-40B4-BE49-F238E27FC236}">
                    <a16:creationId xmlns:a16="http://schemas.microsoft.com/office/drawing/2014/main" id="{E482CDE0-FD49-4CAF-9962-F0733DA576FB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47" name="Picture 14">
                  <a:extLst>
                    <a:ext uri="{FF2B5EF4-FFF2-40B4-BE49-F238E27FC236}">
                      <a16:creationId xmlns:a16="http://schemas.microsoft.com/office/drawing/2014/main" id="{DBB3DBD9-BCD9-4FDE-8C4B-6475EAC4DD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" name="Picture 15">
                  <a:extLst>
                    <a:ext uri="{FF2B5EF4-FFF2-40B4-BE49-F238E27FC236}">
                      <a16:creationId xmlns:a16="http://schemas.microsoft.com/office/drawing/2014/main" id="{C7FF52F8-87E5-402B-B2C7-F20F120AC73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8" name="Picture 16">
                  <a:extLst>
                    <a:ext uri="{FF2B5EF4-FFF2-40B4-BE49-F238E27FC236}">
                      <a16:creationId xmlns:a16="http://schemas.microsoft.com/office/drawing/2014/main" id="{23648CD3-F1A4-47B7-BCE9-0C02B4A5AA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9" name="Picture 17">
                  <a:extLst>
                    <a:ext uri="{FF2B5EF4-FFF2-40B4-BE49-F238E27FC236}">
                      <a16:creationId xmlns:a16="http://schemas.microsoft.com/office/drawing/2014/main" id="{6768BD7C-A647-4675-8E04-1CC726CF62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0" name="Picture 18">
                  <a:extLst>
                    <a:ext uri="{FF2B5EF4-FFF2-40B4-BE49-F238E27FC236}">
                      <a16:creationId xmlns:a16="http://schemas.microsoft.com/office/drawing/2014/main" id="{3F7F3C0B-7DE2-4395-ACC9-96B7B2C14F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1" name="Picture 19">
                  <a:extLst>
                    <a:ext uri="{FF2B5EF4-FFF2-40B4-BE49-F238E27FC236}">
                      <a16:creationId xmlns:a16="http://schemas.microsoft.com/office/drawing/2014/main" id="{B45B391A-7970-44CF-97BD-A1C54A58D2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2" name="Picture 20">
                  <a:extLst>
                    <a:ext uri="{FF2B5EF4-FFF2-40B4-BE49-F238E27FC236}">
                      <a16:creationId xmlns:a16="http://schemas.microsoft.com/office/drawing/2014/main" id="{B51A0F1B-5EB7-422A-8556-6486AF448E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3" name="Picture 21">
                  <a:extLst>
                    <a:ext uri="{FF2B5EF4-FFF2-40B4-BE49-F238E27FC236}">
                      <a16:creationId xmlns:a16="http://schemas.microsoft.com/office/drawing/2014/main" id="{607F933C-0821-412A-9FA1-DCC885EC7E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4" name="Picture 22">
                  <a:extLst>
                    <a:ext uri="{FF2B5EF4-FFF2-40B4-BE49-F238E27FC236}">
                      <a16:creationId xmlns:a16="http://schemas.microsoft.com/office/drawing/2014/main" id="{736BD314-318C-4941-A09A-90C02E54367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5" name="Picture 23">
                  <a:extLst>
                    <a:ext uri="{FF2B5EF4-FFF2-40B4-BE49-F238E27FC236}">
                      <a16:creationId xmlns:a16="http://schemas.microsoft.com/office/drawing/2014/main" id="{678EEADD-3F6D-4FA0-8EC8-45124EB7FF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2" name="Group 56">
                <a:extLst>
                  <a:ext uri="{FF2B5EF4-FFF2-40B4-BE49-F238E27FC236}">
                    <a16:creationId xmlns:a16="http://schemas.microsoft.com/office/drawing/2014/main" id="{512DEAE3-1AC2-4943-B206-618024B6DBB4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37" name="Picture 14">
                  <a:extLst>
                    <a:ext uri="{FF2B5EF4-FFF2-40B4-BE49-F238E27FC236}">
                      <a16:creationId xmlns:a16="http://schemas.microsoft.com/office/drawing/2014/main" id="{4071BADC-24B9-4B52-915B-38F79C2C7AA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8" name="Picture 15">
                  <a:extLst>
                    <a:ext uri="{FF2B5EF4-FFF2-40B4-BE49-F238E27FC236}">
                      <a16:creationId xmlns:a16="http://schemas.microsoft.com/office/drawing/2014/main" id="{83E84F87-009C-4013-8DED-7B0E2F6C04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9" name="Picture 16">
                  <a:extLst>
                    <a:ext uri="{FF2B5EF4-FFF2-40B4-BE49-F238E27FC236}">
                      <a16:creationId xmlns:a16="http://schemas.microsoft.com/office/drawing/2014/main" id="{CA4EB7D4-2395-4542-A4A9-D6198A650E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0" name="Picture 17">
                  <a:extLst>
                    <a:ext uri="{FF2B5EF4-FFF2-40B4-BE49-F238E27FC236}">
                      <a16:creationId xmlns:a16="http://schemas.microsoft.com/office/drawing/2014/main" id="{2EE36351-1F9C-4556-9938-130B1AB2C5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1" name="Picture 18">
                  <a:extLst>
                    <a:ext uri="{FF2B5EF4-FFF2-40B4-BE49-F238E27FC236}">
                      <a16:creationId xmlns:a16="http://schemas.microsoft.com/office/drawing/2014/main" id="{5EDB6DFE-CD08-4D93-B865-96782819DE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2" name="Picture 19">
                  <a:extLst>
                    <a:ext uri="{FF2B5EF4-FFF2-40B4-BE49-F238E27FC236}">
                      <a16:creationId xmlns:a16="http://schemas.microsoft.com/office/drawing/2014/main" id="{C90A5865-6F3C-426E-B150-0B14486720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3" name="Picture 20">
                  <a:extLst>
                    <a:ext uri="{FF2B5EF4-FFF2-40B4-BE49-F238E27FC236}">
                      <a16:creationId xmlns:a16="http://schemas.microsoft.com/office/drawing/2014/main" id="{DF1C0AFC-06C9-4748-BCFC-FA6B7566C4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4" name="Picture 21">
                  <a:extLst>
                    <a:ext uri="{FF2B5EF4-FFF2-40B4-BE49-F238E27FC236}">
                      <a16:creationId xmlns:a16="http://schemas.microsoft.com/office/drawing/2014/main" id="{EE29698F-D592-4B1E-8183-CF042F07FF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5" name="Picture 22">
                  <a:extLst>
                    <a:ext uri="{FF2B5EF4-FFF2-40B4-BE49-F238E27FC236}">
                      <a16:creationId xmlns:a16="http://schemas.microsoft.com/office/drawing/2014/main" id="{D6E19B56-DB64-4A76-BD0D-23D988643F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6" name="Picture 23">
                  <a:extLst>
                    <a:ext uri="{FF2B5EF4-FFF2-40B4-BE49-F238E27FC236}">
                      <a16:creationId xmlns:a16="http://schemas.microsoft.com/office/drawing/2014/main" id="{B14F9930-CA70-49AA-84BA-D8F350B18A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3" name="Group 56">
                <a:extLst>
                  <a:ext uri="{FF2B5EF4-FFF2-40B4-BE49-F238E27FC236}">
                    <a16:creationId xmlns:a16="http://schemas.microsoft.com/office/drawing/2014/main" id="{A820F148-CAE9-4248-AA91-4864887EF24C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27" name="Picture 14">
                  <a:extLst>
                    <a:ext uri="{FF2B5EF4-FFF2-40B4-BE49-F238E27FC236}">
                      <a16:creationId xmlns:a16="http://schemas.microsoft.com/office/drawing/2014/main" id="{D87ABFE6-7E6B-4581-9B79-C578416193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8" name="Picture 15">
                  <a:extLst>
                    <a:ext uri="{FF2B5EF4-FFF2-40B4-BE49-F238E27FC236}">
                      <a16:creationId xmlns:a16="http://schemas.microsoft.com/office/drawing/2014/main" id="{1702DCB0-EE16-45B7-8CD4-A99D09420C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9" name="Picture 16">
                  <a:extLst>
                    <a:ext uri="{FF2B5EF4-FFF2-40B4-BE49-F238E27FC236}">
                      <a16:creationId xmlns:a16="http://schemas.microsoft.com/office/drawing/2014/main" id="{A1B642C3-7045-433B-BE91-F279B537F3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0" name="Picture 17">
                  <a:extLst>
                    <a:ext uri="{FF2B5EF4-FFF2-40B4-BE49-F238E27FC236}">
                      <a16:creationId xmlns:a16="http://schemas.microsoft.com/office/drawing/2014/main" id="{B8A32240-E454-46DE-99AD-834A9B7EA7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1" name="Picture 18">
                  <a:extLst>
                    <a:ext uri="{FF2B5EF4-FFF2-40B4-BE49-F238E27FC236}">
                      <a16:creationId xmlns:a16="http://schemas.microsoft.com/office/drawing/2014/main" id="{D444C6E5-A57D-4C6D-80B2-1483C0D87F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2" name="Picture 19">
                  <a:extLst>
                    <a:ext uri="{FF2B5EF4-FFF2-40B4-BE49-F238E27FC236}">
                      <a16:creationId xmlns:a16="http://schemas.microsoft.com/office/drawing/2014/main" id="{02038BB9-CB48-494A-A042-E3F4E73E87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3" name="Picture 20">
                  <a:extLst>
                    <a:ext uri="{FF2B5EF4-FFF2-40B4-BE49-F238E27FC236}">
                      <a16:creationId xmlns:a16="http://schemas.microsoft.com/office/drawing/2014/main" id="{164D7207-3C02-4108-86CA-C7CE837EE9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4" name="Picture 21">
                  <a:extLst>
                    <a:ext uri="{FF2B5EF4-FFF2-40B4-BE49-F238E27FC236}">
                      <a16:creationId xmlns:a16="http://schemas.microsoft.com/office/drawing/2014/main" id="{F73B6350-0FE9-4889-8E3B-C6114F00C4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5" name="Picture 22">
                  <a:extLst>
                    <a:ext uri="{FF2B5EF4-FFF2-40B4-BE49-F238E27FC236}">
                      <a16:creationId xmlns:a16="http://schemas.microsoft.com/office/drawing/2014/main" id="{574C7296-4434-4F8F-AE04-57F3C7768E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6" name="Picture 23">
                  <a:extLst>
                    <a:ext uri="{FF2B5EF4-FFF2-40B4-BE49-F238E27FC236}">
                      <a16:creationId xmlns:a16="http://schemas.microsoft.com/office/drawing/2014/main" id="{F045D844-8490-442B-AB6E-AB8AD7E6DC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4" name="Group 56">
                <a:extLst>
                  <a:ext uri="{FF2B5EF4-FFF2-40B4-BE49-F238E27FC236}">
                    <a16:creationId xmlns:a16="http://schemas.microsoft.com/office/drawing/2014/main" id="{6B9BB143-3A77-48E9-8C24-6DDB4E978B31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17" name="Picture 14">
                  <a:extLst>
                    <a:ext uri="{FF2B5EF4-FFF2-40B4-BE49-F238E27FC236}">
                      <a16:creationId xmlns:a16="http://schemas.microsoft.com/office/drawing/2014/main" id="{77F7ECB2-F6CF-42C0-81C1-245751FCA8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8" name="Picture 15">
                  <a:extLst>
                    <a:ext uri="{FF2B5EF4-FFF2-40B4-BE49-F238E27FC236}">
                      <a16:creationId xmlns:a16="http://schemas.microsoft.com/office/drawing/2014/main" id="{DB2AA0CE-AFB9-4654-A293-618C801479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9" name="Picture 16">
                  <a:extLst>
                    <a:ext uri="{FF2B5EF4-FFF2-40B4-BE49-F238E27FC236}">
                      <a16:creationId xmlns:a16="http://schemas.microsoft.com/office/drawing/2014/main" id="{8EDEB341-89B3-4480-B2EC-DA54C5756F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0" name="Picture 17">
                  <a:extLst>
                    <a:ext uri="{FF2B5EF4-FFF2-40B4-BE49-F238E27FC236}">
                      <a16:creationId xmlns:a16="http://schemas.microsoft.com/office/drawing/2014/main" id="{8BA5B18D-C587-4EE1-B078-5C279F8914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1" name="Picture 18">
                  <a:extLst>
                    <a:ext uri="{FF2B5EF4-FFF2-40B4-BE49-F238E27FC236}">
                      <a16:creationId xmlns:a16="http://schemas.microsoft.com/office/drawing/2014/main" id="{9C1BDE23-D74D-43ED-96BB-CA9661CE437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2" name="Picture 19">
                  <a:extLst>
                    <a:ext uri="{FF2B5EF4-FFF2-40B4-BE49-F238E27FC236}">
                      <a16:creationId xmlns:a16="http://schemas.microsoft.com/office/drawing/2014/main" id="{A03DBB44-954C-4CBF-B8CF-1A5B3EC553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3" name="Picture 20">
                  <a:extLst>
                    <a:ext uri="{FF2B5EF4-FFF2-40B4-BE49-F238E27FC236}">
                      <a16:creationId xmlns:a16="http://schemas.microsoft.com/office/drawing/2014/main" id="{E7EB9444-10CD-4ECA-B55E-32DCE8C944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4" name="Picture 21">
                  <a:extLst>
                    <a:ext uri="{FF2B5EF4-FFF2-40B4-BE49-F238E27FC236}">
                      <a16:creationId xmlns:a16="http://schemas.microsoft.com/office/drawing/2014/main" id="{31CFBEA8-E80B-4A3E-9A13-F492E7211C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5" name="Picture 22">
                  <a:extLst>
                    <a:ext uri="{FF2B5EF4-FFF2-40B4-BE49-F238E27FC236}">
                      <a16:creationId xmlns:a16="http://schemas.microsoft.com/office/drawing/2014/main" id="{26A7127C-7BDC-4617-8626-478642E7A22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6" name="Picture 23">
                  <a:extLst>
                    <a:ext uri="{FF2B5EF4-FFF2-40B4-BE49-F238E27FC236}">
                      <a16:creationId xmlns:a16="http://schemas.microsoft.com/office/drawing/2014/main" id="{DAD97998-02B3-4746-BDCD-1E5BF2FF59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5" name="Group 56">
                <a:extLst>
                  <a:ext uri="{FF2B5EF4-FFF2-40B4-BE49-F238E27FC236}">
                    <a16:creationId xmlns:a16="http://schemas.microsoft.com/office/drawing/2014/main" id="{5E8E5182-17CD-4F43-9256-C1EFCAAA7CBD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07" name="Picture 14">
                  <a:extLst>
                    <a:ext uri="{FF2B5EF4-FFF2-40B4-BE49-F238E27FC236}">
                      <a16:creationId xmlns:a16="http://schemas.microsoft.com/office/drawing/2014/main" id="{0584876F-9EB7-46B5-8497-D29247E5C3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" name="Picture 15">
                  <a:extLst>
                    <a:ext uri="{FF2B5EF4-FFF2-40B4-BE49-F238E27FC236}">
                      <a16:creationId xmlns:a16="http://schemas.microsoft.com/office/drawing/2014/main" id="{96BA2AD4-C040-46A6-B3DB-7B2E50332B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" name="Picture 16">
                  <a:extLst>
                    <a:ext uri="{FF2B5EF4-FFF2-40B4-BE49-F238E27FC236}">
                      <a16:creationId xmlns:a16="http://schemas.microsoft.com/office/drawing/2014/main" id="{98D4CAEA-1967-4E6F-94AF-5A09397D62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" name="Picture 17">
                  <a:extLst>
                    <a:ext uri="{FF2B5EF4-FFF2-40B4-BE49-F238E27FC236}">
                      <a16:creationId xmlns:a16="http://schemas.microsoft.com/office/drawing/2014/main" id="{AA28F328-E627-4593-94F0-919966C847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1" name="Picture 18">
                  <a:extLst>
                    <a:ext uri="{FF2B5EF4-FFF2-40B4-BE49-F238E27FC236}">
                      <a16:creationId xmlns:a16="http://schemas.microsoft.com/office/drawing/2014/main" id="{5D8B8611-4AF7-499D-B8ED-E6561D83D2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2" name="Picture 19">
                  <a:extLst>
                    <a:ext uri="{FF2B5EF4-FFF2-40B4-BE49-F238E27FC236}">
                      <a16:creationId xmlns:a16="http://schemas.microsoft.com/office/drawing/2014/main" id="{02F65D50-9AA2-464E-9ED2-CC198D6C95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3" name="Picture 20">
                  <a:extLst>
                    <a:ext uri="{FF2B5EF4-FFF2-40B4-BE49-F238E27FC236}">
                      <a16:creationId xmlns:a16="http://schemas.microsoft.com/office/drawing/2014/main" id="{B68A04C2-A1FD-432E-9BE4-FC6BD6745E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4" name="Picture 21">
                  <a:extLst>
                    <a:ext uri="{FF2B5EF4-FFF2-40B4-BE49-F238E27FC236}">
                      <a16:creationId xmlns:a16="http://schemas.microsoft.com/office/drawing/2014/main" id="{ED12559A-D73A-44A3-8603-348FC0BB1C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5" name="Picture 22">
                  <a:extLst>
                    <a:ext uri="{FF2B5EF4-FFF2-40B4-BE49-F238E27FC236}">
                      <a16:creationId xmlns:a16="http://schemas.microsoft.com/office/drawing/2014/main" id="{1F69CE8B-E98C-4183-BCB9-DDCBFA635B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6" name="Picture 23">
                  <a:extLst>
                    <a:ext uri="{FF2B5EF4-FFF2-40B4-BE49-F238E27FC236}">
                      <a16:creationId xmlns:a16="http://schemas.microsoft.com/office/drawing/2014/main" id="{0CCD02A7-32DC-4C68-9227-85B90317AE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6" name="Group 56">
                <a:extLst>
                  <a:ext uri="{FF2B5EF4-FFF2-40B4-BE49-F238E27FC236}">
                    <a16:creationId xmlns:a16="http://schemas.microsoft.com/office/drawing/2014/main" id="{BC54F209-D210-4CE5-9DB1-901661B819FC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7" name="Picture 96">
                  <a:extLst>
                    <a:ext uri="{FF2B5EF4-FFF2-40B4-BE49-F238E27FC236}">
                      <a16:creationId xmlns:a16="http://schemas.microsoft.com/office/drawing/2014/main" id="{B7B44D63-2707-4403-9431-3211C2CC46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" name="Picture 97">
                  <a:extLst>
                    <a:ext uri="{FF2B5EF4-FFF2-40B4-BE49-F238E27FC236}">
                      <a16:creationId xmlns:a16="http://schemas.microsoft.com/office/drawing/2014/main" id="{3A2DB30C-C9E2-4ED0-A68B-016D7257AF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" name="Picture 98">
                  <a:extLst>
                    <a:ext uri="{FF2B5EF4-FFF2-40B4-BE49-F238E27FC236}">
                      <a16:creationId xmlns:a16="http://schemas.microsoft.com/office/drawing/2014/main" id="{DE09E20E-FCCC-4CB7-9592-B06DACE7D5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" name="Picture 99">
                  <a:extLst>
                    <a:ext uri="{FF2B5EF4-FFF2-40B4-BE49-F238E27FC236}">
                      <a16:creationId xmlns:a16="http://schemas.microsoft.com/office/drawing/2014/main" id="{183C5579-315D-4AF1-B3C0-7AB716DCA4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" name="Picture 100">
                  <a:extLst>
                    <a:ext uri="{FF2B5EF4-FFF2-40B4-BE49-F238E27FC236}">
                      <a16:creationId xmlns:a16="http://schemas.microsoft.com/office/drawing/2014/main" id="{E75D46F2-3240-49D3-8C80-9EAD9253DB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" name="Picture 101">
                  <a:extLst>
                    <a:ext uri="{FF2B5EF4-FFF2-40B4-BE49-F238E27FC236}">
                      <a16:creationId xmlns:a16="http://schemas.microsoft.com/office/drawing/2014/main" id="{6AF9A39A-BBB9-4EF4-8CE9-B9A5E21346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3" name="Picture 102">
                  <a:extLst>
                    <a:ext uri="{FF2B5EF4-FFF2-40B4-BE49-F238E27FC236}">
                      <a16:creationId xmlns:a16="http://schemas.microsoft.com/office/drawing/2014/main" id="{967322C1-87C1-4623-BB86-C8ACE29ACC6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4" name="Picture 103">
                  <a:extLst>
                    <a:ext uri="{FF2B5EF4-FFF2-40B4-BE49-F238E27FC236}">
                      <a16:creationId xmlns:a16="http://schemas.microsoft.com/office/drawing/2014/main" id="{5EC839C6-4562-467B-B9F4-92978D04BA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" name="Picture 104">
                  <a:extLst>
                    <a:ext uri="{FF2B5EF4-FFF2-40B4-BE49-F238E27FC236}">
                      <a16:creationId xmlns:a16="http://schemas.microsoft.com/office/drawing/2014/main" id="{BFC79DC6-0D0E-4337-81A7-C4924F14B8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" name="Picture 105">
                  <a:extLst>
                    <a:ext uri="{FF2B5EF4-FFF2-40B4-BE49-F238E27FC236}">
                      <a16:creationId xmlns:a16="http://schemas.microsoft.com/office/drawing/2014/main" id="{E09D8679-AE75-4066-967E-D3B49E28CB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83" name="Flowchart: Data 82">
              <a:extLst>
                <a:ext uri="{FF2B5EF4-FFF2-40B4-BE49-F238E27FC236}">
                  <a16:creationId xmlns:a16="http://schemas.microsoft.com/office/drawing/2014/main" id="{E0A80922-11E8-4E96-84CA-BFB99C6A7BA6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Flowchart: Data 83">
              <a:extLst>
                <a:ext uri="{FF2B5EF4-FFF2-40B4-BE49-F238E27FC236}">
                  <a16:creationId xmlns:a16="http://schemas.microsoft.com/office/drawing/2014/main" id="{8E21B73F-8735-4696-9FA7-E1718977DD2D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C2C33A18-EF76-4A28-A851-8829D9850293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7D05393C-F57F-43D8-B7E3-ED2D28DC7654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705C3C54-8290-4A7F-99FE-79A5F3F50D16}"/>
              </a:ext>
            </a:extLst>
          </p:cNvPr>
          <p:cNvGrpSpPr/>
          <p:nvPr/>
        </p:nvGrpSpPr>
        <p:grpSpPr>
          <a:xfrm rot="10800000">
            <a:off x="2354385" y="3313326"/>
            <a:ext cx="1659716" cy="1650947"/>
            <a:chOff x="5820464" y="1376733"/>
            <a:chExt cx="1659716" cy="1650947"/>
          </a:xfrm>
        </p:grpSpPr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76A41E44-962B-4BE1-A21F-C7B1AE33899F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212" name="Group 56">
                <a:extLst>
                  <a:ext uri="{FF2B5EF4-FFF2-40B4-BE49-F238E27FC236}">
                    <a16:creationId xmlns:a16="http://schemas.microsoft.com/office/drawing/2014/main" id="{B4829811-4C53-4DD7-8468-A53CAE73716A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12" name="Picture 14">
                  <a:extLst>
                    <a:ext uri="{FF2B5EF4-FFF2-40B4-BE49-F238E27FC236}">
                      <a16:creationId xmlns:a16="http://schemas.microsoft.com/office/drawing/2014/main" id="{359676E0-D652-4624-B87C-159180CE4C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3" name="Picture 15">
                  <a:extLst>
                    <a:ext uri="{FF2B5EF4-FFF2-40B4-BE49-F238E27FC236}">
                      <a16:creationId xmlns:a16="http://schemas.microsoft.com/office/drawing/2014/main" id="{B0435199-1768-4F05-877A-888D3DD7FE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4" name="Picture 16">
                  <a:extLst>
                    <a:ext uri="{FF2B5EF4-FFF2-40B4-BE49-F238E27FC236}">
                      <a16:creationId xmlns:a16="http://schemas.microsoft.com/office/drawing/2014/main" id="{AE83979F-41FB-4885-9ECF-5B0B367E6F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5" name="Picture 17">
                  <a:extLst>
                    <a:ext uri="{FF2B5EF4-FFF2-40B4-BE49-F238E27FC236}">
                      <a16:creationId xmlns:a16="http://schemas.microsoft.com/office/drawing/2014/main" id="{1868DF9E-47F1-48EC-BB7D-746285A9DA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6" name="Picture 18">
                  <a:extLst>
                    <a:ext uri="{FF2B5EF4-FFF2-40B4-BE49-F238E27FC236}">
                      <a16:creationId xmlns:a16="http://schemas.microsoft.com/office/drawing/2014/main" id="{0E5D9201-0226-427B-81AE-3C874E173E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7" name="Picture 19">
                  <a:extLst>
                    <a:ext uri="{FF2B5EF4-FFF2-40B4-BE49-F238E27FC236}">
                      <a16:creationId xmlns:a16="http://schemas.microsoft.com/office/drawing/2014/main" id="{D2024909-5CC1-48E5-811C-F4885E1FD4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8" name="Picture 20">
                  <a:extLst>
                    <a:ext uri="{FF2B5EF4-FFF2-40B4-BE49-F238E27FC236}">
                      <a16:creationId xmlns:a16="http://schemas.microsoft.com/office/drawing/2014/main" id="{5DBD9F4C-33AD-4A7C-BF4E-6BD3F9CAFA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9" name="Picture 21">
                  <a:extLst>
                    <a:ext uri="{FF2B5EF4-FFF2-40B4-BE49-F238E27FC236}">
                      <a16:creationId xmlns:a16="http://schemas.microsoft.com/office/drawing/2014/main" id="{CDA8A72B-459A-4BF1-B7E1-7F8413847F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0" name="Picture 22">
                  <a:extLst>
                    <a:ext uri="{FF2B5EF4-FFF2-40B4-BE49-F238E27FC236}">
                      <a16:creationId xmlns:a16="http://schemas.microsoft.com/office/drawing/2014/main" id="{1D015163-97A6-4BFF-92AC-672C1A05A9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1" name="Picture 23">
                  <a:extLst>
                    <a:ext uri="{FF2B5EF4-FFF2-40B4-BE49-F238E27FC236}">
                      <a16:creationId xmlns:a16="http://schemas.microsoft.com/office/drawing/2014/main" id="{A2D7B53E-C592-431C-B8A3-E10634040C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13" name="Group 56">
                <a:extLst>
                  <a:ext uri="{FF2B5EF4-FFF2-40B4-BE49-F238E27FC236}">
                    <a16:creationId xmlns:a16="http://schemas.microsoft.com/office/drawing/2014/main" id="{9435ACD6-0DCA-49FF-9A77-6610A1518FE3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02" name="Picture 14">
                  <a:extLst>
                    <a:ext uri="{FF2B5EF4-FFF2-40B4-BE49-F238E27FC236}">
                      <a16:creationId xmlns:a16="http://schemas.microsoft.com/office/drawing/2014/main" id="{3F1C1984-0F35-4371-80E2-6A8A1A735E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3" name="Picture 15">
                  <a:extLst>
                    <a:ext uri="{FF2B5EF4-FFF2-40B4-BE49-F238E27FC236}">
                      <a16:creationId xmlns:a16="http://schemas.microsoft.com/office/drawing/2014/main" id="{A4134B07-2851-4823-9AAA-6847A1FA66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4" name="Picture 16">
                  <a:extLst>
                    <a:ext uri="{FF2B5EF4-FFF2-40B4-BE49-F238E27FC236}">
                      <a16:creationId xmlns:a16="http://schemas.microsoft.com/office/drawing/2014/main" id="{7083F8FC-73A3-4EC4-8970-37543CAD04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5" name="Picture 17">
                  <a:extLst>
                    <a:ext uri="{FF2B5EF4-FFF2-40B4-BE49-F238E27FC236}">
                      <a16:creationId xmlns:a16="http://schemas.microsoft.com/office/drawing/2014/main" id="{320CC600-6B6E-438A-971F-F18CAF76EA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6" name="Picture 18">
                  <a:extLst>
                    <a:ext uri="{FF2B5EF4-FFF2-40B4-BE49-F238E27FC236}">
                      <a16:creationId xmlns:a16="http://schemas.microsoft.com/office/drawing/2014/main" id="{DE8C74C1-B98F-4DAB-9A30-5E6E4B7094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7" name="Picture 19">
                  <a:extLst>
                    <a:ext uri="{FF2B5EF4-FFF2-40B4-BE49-F238E27FC236}">
                      <a16:creationId xmlns:a16="http://schemas.microsoft.com/office/drawing/2014/main" id="{85DC2129-FDBE-41D3-AD31-6DD6F62722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8" name="Picture 20">
                  <a:extLst>
                    <a:ext uri="{FF2B5EF4-FFF2-40B4-BE49-F238E27FC236}">
                      <a16:creationId xmlns:a16="http://schemas.microsoft.com/office/drawing/2014/main" id="{20FFD759-4DE4-4822-9A9C-4F867465EF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9" name="Picture 21">
                  <a:extLst>
                    <a:ext uri="{FF2B5EF4-FFF2-40B4-BE49-F238E27FC236}">
                      <a16:creationId xmlns:a16="http://schemas.microsoft.com/office/drawing/2014/main" id="{27E2C4CF-4E07-4ADD-8724-1E9E600DC4E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0" name="Picture 22">
                  <a:extLst>
                    <a:ext uri="{FF2B5EF4-FFF2-40B4-BE49-F238E27FC236}">
                      <a16:creationId xmlns:a16="http://schemas.microsoft.com/office/drawing/2014/main" id="{D2AC5696-5889-4B9D-8181-F6185806D9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1" name="Picture 23">
                  <a:extLst>
                    <a:ext uri="{FF2B5EF4-FFF2-40B4-BE49-F238E27FC236}">
                      <a16:creationId xmlns:a16="http://schemas.microsoft.com/office/drawing/2014/main" id="{ACE50F54-71E3-4B01-84BE-CF15AED0062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14" name="Group 56">
                <a:extLst>
                  <a:ext uri="{FF2B5EF4-FFF2-40B4-BE49-F238E27FC236}">
                    <a16:creationId xmlns:a16="http://schemas.microsoft.com/office/drawing/2014/main" id="{972F1745-F07C-4EC2-BCE2-94FFE4F493AA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92" name="Picture 14">
                  <a:extLst>
                    <a:ext uri="{FF2B5EF4-FFF2-40B4-BE49-F238E27FC236}">
                      <a16:creationId xmlns:a16="http://schemas.microsoft.com/office/drawing/2014/main" id="{A7E835D8-068E-4ADA-9075-A9267499097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3" name="Picture 15">
                  <a:extLst>
                    <a:ext uri="{FF2B5EF4-FFF2-40B4-BE49-F238E27FC236}">
                      <a16:creationId xmlns:a16="http://schemas.microsoft.com/office/drawing/2014/main" id="{A87A686E-8B05-4F93-86BE-A8EA2A7CF1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4" name="Picture 16">
                  <a:extLst>
                    <a:ext uri="{FF2B5EF4-FFF2-40B4-BE49-F238E27FC236}">
                      <a16:creationId xmlns:a16="http://schemas.microsoft.com/office/drawing/2014/main" id="{BBF4A672-F5D7-405B-AAAC-2B6224F616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5" name="Picture 17">
                  <a:extLst>
                    <a:ext uri="{FF2B5EF4-FFF2-40B4-BE49-F238E27FC236}">
                      <a16:creationId xmlns:a16="http://schemas.microsoft.com/office/drawing/2014/main" id="{BAE10D4A-503D-445F-BBB1-A14CACD9E7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6" name="Picture 18">
                  <a:extLst>
                    <a:ext uri="{FF2B5EF4-FFF2-40B4-BE49-F238E27FC236}">
                      <a16:creationId xmlns:a16="http://schemas.microsoft.com/office/drawing/2014/main" id="{83AADE35-486E-491D-9368-2BD4E8F813B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7" name="Picture 19">
                  <a:extLst>
                    <a:ext uri="{FF2B5EF4-FFF2-40B4-BE49-F238E27FC236}">
                      <a16:creationId xmlns:a16="http://schemas.microsoft.com/office/drawing/2014/main" id="{FE4780D0-604D-48B8-8FC7-7FC4B19CB3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8" name="Picture 20">
                  <a:extLst>
                    <a:ext uri="{FF2B5EF4-FFF2-40B4-BE49-F238E27FC236}">
                      <a16:creationId xmlns:a16="http://schemas.microsoft.com/office/drawing/2014/main" id="{F6450B8F-6380-4E4C-8927-FB50590EC9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9" name="Picture 21">
                  <a:extLst>
                    <a:ext uri="{FF2B5EF4-FFF2-40B4-BE49-F238E27FC236}">
                      <a16:creationId xmlns:a16="http://schemas.microsoft.com/office/drawing/2014/main" id="{201708D9-0C34-456E-B63F-26E37544DC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0" name="Picture 22">
                  <a:extLst>
                    <a:ext uri="{FF2B5EF4-FFF2-40B4-BE49-F238E27FC236}">
                      <a16:creationId xmlns:a16="http://schemas.microsoft.com/office/drawing/2014/main" id="{7EFE9CD9-D2BB-4CCC-8BB7-79C92D2E00F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1" name="Picture 23">
                  <a:extLst>
                    <a:ext uri="{FF2B5EF4-FFF2-40B4-BE49-F238E27FC236}">
                      <a16:creationId xmlns:a16="http://schemas.microsoft.com/office/drawing/2014/main" id="{FCD885C5-F235-4DF2-A2EF-1BFC9258497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15" name="Group 56">
                <a:extLst>
                  <a:ext uri="{FF2B5EF4-FFF2-40B4-BE49-F238E27FC236}">
                    <a16:creationId xmlns:a16="http://schemas.microsoft.com/office/drawing/2014/main" id="{78F5BD69-BDB5-46E7-A082-9A29B945701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82" name="Picture 14">
                  <a:extLst>
                    <a:ext uri="{FF2B5EF4-FFF2-40B4-BE49-F238E27FC236}">
                      <a16:creationId xmlns:a16="http://schemas.microsoft.com/office/drawing/2014/main" id="{A4B30386-6D1D-4F0C-A86B-E6D0BB8E3B2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3" name="Picture 15">
                  <a:extLst>
                    <a:ext uri="{FF2B5EF4-FFF2-40B4-BE49-F238E27FC236}">
                      <a16:creationId xmlns:a16="http://schemas.microsoft.com/office/drawing/2014/main" id="{0880A734-0E8B-4F4C-A9BF-36E19E2E1A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4" name="Picture 16">
                  <a:extLst>
                    <a:ext uri="{FF2B5EF4-FFF2-40B4-BE49-F238E27FC236}">
                      <a16:creationId xmlns:a16="http://schemas.microsoft.com/office/drawing/2014/main" id="{A4A390CB-AD7A-4FDC-9837-5162CCC4B3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5" name="Picture 17">
                  <a:extLst>
                    <a:ext uri="{FF2B5EF4-FFF2-40B4-BE49-F238E27FC236}">
                      <a16:creationId xmlns:a16="http://schemas.microsoft.com/office/drawing/2014/main" id="{E997B9EC-31AE-40C1-A41F-63EB05B677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6" name="Picture 18">
                  <a:extLst>
                    <a:ext uri="{FF2B5EF4-FFF2-40B4-BE49-F238E27FC236}">
                      <a16:creationId xmlns:a16="http://schemas.microsoft.com/office/drawing/2014/main" id="{254BF358-94A9-4773-A29E-DF465A869B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7" name="Picture 19">
                  <a:extLst>
                    <a:ext uri="{FF2B5EF4-FFF2-40B4-BE49-F238E27FC236}">
                      <a16:creationId xmlns:a16="http://schemas.microsoft.com/office/drawing/2014/main" id="{3F05166F-6695-4263-88C7-AB5747D224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8" name="Picture 20">
                  <a:extLst>
                    <a:ext uri="{FF2B5EF4-FFF2-40B4-BE49-F238E27FC236}">
                      <a16:creationId xmlns:a16="http://schemas.microsoft.com/office/drawing/2014/main" id="{AFA6EEFA-63EB-4541-913A-3711C34C0A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9" name="Picture 21">
                  <a:extLst>
                    <a:ext uri="{FF2B5EF4-FFF2-40B4-BE49-F238E27FC236}">
                      <a16:creationId xmlns:a16="http://schemas.microsoft.com/office/drawing/2014/main" id="{518D3CEE-4661-400D-86EC-99A21D51D0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0" name="Picture 22">
                  <a:extLst>
                    <a:ext uri="{FF2B5EF4-FFF2-40B4-BE49-F238E27FC236}">
                      <a16:creationId xmlns:a16="http://schemas.microsoft.com/office/drawing/2014/main" id="{40310852-0C6E-440E-AB0D-F3F8478655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1" name="Picture 23">
                  <a:extLst>
                    <a:ext uri="{FF2B5EF4-FFF2-40B4-BE49-F238E27FC236}">
                      <a16:creationId xmlns:a16="http://schemas.microsoft.com/office/drawing/2014/main" id="{53215717-EB67-4AA5-958A-6673088BA6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16" name="Group 56">
                <a:extLst>
                  <a:ext uri="{FF2B5EF4-FFF2-40B4-BE49-F238E27FC236}">
                    <a16:creationId xmlns:a16="http://schemas.microsoft.com/office/drawing/2014/main" id="{EE4C99E4-7818-4DBA-9ADE-67844C6824F8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72" name="Picture 14">
                  <a:extLst>
                    <a:ext uri="{FF2B5EF4-FFF2-40B4-BE49-F238E27FC236}">
                      <a16:creationId xmlns:a16="http://schemas.microsoft.com/office/drawing/2014/main" id="{2F88B0A6-48D8-46E1-95B9-90D9ECBB3F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3" name="Picture 15">
                  <a:extLst>
                    <a:ext uri="{FF2B5EF4-FFF2-40B4-BE49-F238E27FC236}">
                      <a16:creationId xmlns:a16="http://schemas.microsoft.com/office/drawing/2014/main" id="{9900F20A-E049-45EF-9FC7-23DC92C637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4" name="Picture 16">
                  <a:extLst>
                    <a:ext uri="{FF2B5EF4-FFF2-40B4-BE49-F238E27FC236}">
                      <a16:creationId xmlns:a16="http://schemas.microsoft.com/office/drawing/2014/main" id="{FCF7CCB5-3D71-44AB-8FDA-69D2557E9F0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5" name="Picture 17">
                  <a:extLst>
                    <a:ext uri="{FF2B5EF4-FFF2-40B4-BE49-F238E27FC236}">
                      <a16:creationId xmlns:a16="http://schemas.microsoft.com/office/drawing/2014/main" id="{17C7FB16-B216-4D24-8934-7F4EC0E218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6" name="Picture 18">
                  <a:extLst>
                    <a:ext uri="{FF2B5EF4-FFF2-40B4-BE49-F238E27FC236}">
                      <a16:creationId xmlns:a16="http://schemas.microsoft.com/office/drawing/2014/main" id="{C55919DA-2966-4FB1-B943-27EF8A43187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7" name="Picture 19">
                  <a:extLst>
                    <a:ext uri="{FF2B5EF4-FFF2-40B4-BE49-F238E27FC236}">
                      <a16:creationId xmlns:a16="http://schemas.microsoft.com/office/drawing/2014/main" id="{619F8889-1DA8-4C80-8E19-495056A487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8" name="Picture 20">
                  <a:extLst>
                    <a:ext uri="{FF2B5EF4-FFF2-40B4-BE49-F238E27FC236}">
                      <a16:creationId xmlns:a16="http://schemas.microsoft.com/office/drawing/2014/main" id="{F22F2041-8FB7-4737-B7C9-D961BA55BF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9" name="Picture 21">
                  <a:extLst>
                    <a:ext uri="{FF2B5EF4-FFF2-40B4-BE49-F238E27FC236}">
                      <a16:creationId xmlns:a16="http://schemas.microsoft.com/office/drawing/2014/main" id="{0955386B-FFE2-491A-83E0-1BC839FDB5B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0" name="Picture 22">
                  <a:extLst>
                    <a:ext uri="{FF2B5EF4-FFF2-40B4-BE49-F238E27FC236}">
                      <a16:creationId xmlns:a16="http://schemas.microsoft.com/office/drawing/2014/main" id="{1F829111-C116-402A-A770-5BB794CEB6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1" name="Picture 23">
                  <a:extLst>
                    <a:ext uri="{FF2B5EF4-FFF2-40B4-BE49-F238E27FC236}">
                      <a16:creationId xmlns:a16="http://schemas.microsoft.com/office/drawing/2014/main" id="{4C393713-D595-4B00-95A2-F7DFCCCEFB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17" name="Group 56">
                <a:extLst>
                  <a:ext uri="{FF2B5EF4-FFF2-40B4-BE49-F238E27FC236}">
                    <a16:creationId xmlns:a16="http://schemas.microsoft.com/office/drawing/2014/main" id="{C4742EA1-54CD-422B-85EE-914ECFD7949C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62" name="Picture 14">
                  <a:extLst>
                    <a:ext uri="{FF2B5EF4-FFF2-40B4-BE49-F238E27FC236}">
                      <a16:creationId xmlns:a16="http://schemas.microsoft.com/office/drawing/2014/main" id="{CDBB0530-E26C-4B0F-846D-9D1EDC4CBE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3" name="Picture 15">
                  <a:extLst>
                    <a:ext uri="{FF2B5EF4-FFF2-40B4-BE49-F238E27FC236}">
                      <a16:creationId xmlns:a16="http://schemas.microsoft.com/office/drawing/2014/main" id="{6B81D099-F746-4BB8-9124-82B54C3FBF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4" name="Picture 16">
                  <a:extLst>
                    <a:ext uri="{FF2B5EF4-FFF2-40B4-BE49-F238E27FC236}">
                      <a16:creationId xmlns:a16="http://schemas.microsoft.com/office/drawing/2014/main" id="{3952F643-3E2C-4223-BEA6-505B1405C7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5" name="Picture 17">
                  <a:extLst>
                    <a:ext uri="{FF2B5EF4-FFF2-40B4-BE49-F238E27FC236}">
                      <a16:creationId xmlns:a16="http://schemas.microsoft.com/office/drawing/2014/main" id="{3ECD97A9-1E9C-439C-8C12-E36DE5EF00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6" name="Picture 18">
                  <a:extLst>
                    <a:ext uri="{FF2B5EF4-FFF2-40B4-BE49-F238E27FC236}">
                      <a16:creationId xmlns:a16="http://schemas.microsoft.com/office/drawing/2014/main" id="{970E5A3E-16B4-409F-A4C0-417BED66FE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7" name="Picture 19">
                  <a:extLst>
                    <a:ext uri="{FF2B5EF4-FFF2-40B4-BE49-F238E27FC236}">
                      <a16:creationId xmlns:a16="http://schemas.microsoft.com/office/drawing/2014/main" id="{5BEBFAF8-7CDD-4AA7-BF19-1445175A5D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8" name="Picture 20">
                  <a:extLst>
                    <a:ext uri="{FF2B5EF4-FFF2-40B4-BE49-F238E27FC236}">
                      <a16:creationId xmlns:a16="http://schemas.microsoft.com/office/drawing/2014/main" id="{B3FB7445-175E-4287-9511-0E673977ED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9" name="Picture 21">
                  <a:extLst>
                    <a:ext uri="{FF2B5EF4-FFF2-40B4-BE49-F238E27FC236}">
                      <a16:creationId xmlns:a16="http://schemas.microsoft.com/office/drawing/2014/main" id="{93CEE94B-AA21-41AF-9AB4-27062984D6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0" name="Picture 22">
                  <a:extLst>
                    <a:ext uri="{FF2B5EF4-FFF2-40B4-BE49-F238E27FC236}">
                      <a16:creationId xmlns:a16="http://schemas.microsoft.com/office/drawing/2014/main" id="{B44C0DB1-0CB1-4B47-B8F9-C019A30A4E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1" name="Picture 23">
                  <a:extLst>
                    <a:ext uri="{FF2B5EF4-FFF2-40B4-BE49-F238E27FC236}">
                      <a16:creationId xmlns:a16="http://schemas.microsoft.com/office/drawing/2014/main" id="{009401E2-8609-4F5D-855E-560BCA4CBA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18" name="Group 56">
                <a:extLst>
                  <a:ext uri="{FF2B5EF4-FFF2-40B4-BE49-F238E27FC236}">
                    <a16:creationId xmlns:a16="http://schemas.microsoft.com/office/drawing/2014/main" id="{7E325B8A-3FEF-48D6-9253-5BE7A00DFDAB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52" name="Picture 14">
                  <a:extLst>
                    <a:ext uri="{FF2B5EF4-FFF2-40B4-BE49-F238E27FC236}">
                      <a16:creationId xmlns:a16="http://schemas.microsoft.com/office/drawing/2014/main" id="{8786A2DE-B9BE-4ABE-ACC1-316257F5DC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3" name="Picture 15">
                  <a:extLst>
                    <a:ext uri="{FF2B5EF4-FFF2-40B4-BE49-F238E27FC236}">
                      <a16:creationId xmlns:a16="http://schemas.microsoft.com/office/drawing/2014/main" id="{3E21F139-6837-4430-A396-8AE4CE863A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4" name="Picture 16">
                  <a:extLst>
                    <a:ext uri="{FF2B5EF4-FFF2-40B4-BE49-F238E27FC236}">
                      <a16:creationId xmlns:a16="http://schemas.microsoft.com/office/drawing/2014/main" id="{A565F826-1A67-4152-AF66-A7DB66E2A3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5" name="Picture 17">
                  <a:extLst>
                    <a:ext uri="{FF2B5EF4-FFF2-40B4-BE49-F238E27FC236}">
                      <a16:creationId xmlns:a16="http://schemas.microsoft.com/office/drawing/2014/main" id="{42B38F27-6455-4223-B76A-C39DB8286B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6" name="Picture 18">
                  <a:extLst>
                    <a:ext uri="{FF2B5EF4-FFF2-40B4-BE49-F238E27FC236}">
                      <a16:creationId xmlns:a16="http://schemas.microsoft.com/office/drawing/2014/main" id="{27BAEAB8-08AC-46FE-B72D-38CCA031EB4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7" name="Picture 19">
                  <a:extLst>
                    <a:ext uri="{FF2B5EF4-FFF2-40B4-BE49-F238E27FC236}">
                      <a16:creationId xmlns:a16="http://schemas.microsoft.com/office/drawing/2014/main" id="{9524CFB8-E036-471A-913C-AC55587078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8" name="Picture 20">
                  <a:extLst>
                    <a:ext uri="{FF2B5EF4-FFF2-40B4-BE49-F238E27FC236}">
                      <a16:creationId xmlns:a16="http://schemas.microsoft.com/office/drawing/2014/main" id="{28025A5E-CD03-499B-97FE-6ED62E22B4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9" name="Picture 21">
                  <a:extLst>
                    <a:ext uri="{FF2B5EF4-FFF2-40B4-BE49-F238E27FC236}">
                      <a16:creationId xmlns:a16="http://schemas.microsoft.com/office/drawing/2014/main" id="{816A1445-2835-4453-B74C-7D5D5305FA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0" name="Picture 22">
                  <a:extLst>
                    <a:ext uri="{FF2B5EF4-FFF2-40B4-BE49-F238E27FC236}">
                      <a16:creationId xmlns:a16="http://schemas.microsoft.com/office/drawing/2014/main" id="{3C8B39AF-84B5-48AF-BCEC-25A1C17727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1" name="Picture 23">
                  <a:extLst>
                    <a:ext uri="{FF2B5EF4-FFF2-40B4-BE49-F238E27FC236}">
                      <a16:creationId xmlns:a16="http://schemas.microsoft.com/office/drawing/2014/main" id="{3A35AA68-B712-4F54-BA35-D80F399777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19" name="Group 56">
                <a:extLst>
                  <a:ext uri="{FF2B5EF4-FFF2-40B4-BE49-F238E27FC236}">
                    <a16:creationId xmlns:a16="http://schemas.microsoft.com/office/drawing/2014/main" id="{398F8ED0-2096-4127-A49D-897C94918B50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42" name="Picture 14">
                  <a:extLst>
                    <a:ext uri="{FF2B5EF4-FFF2-40B4-BE49-F238E27FC236}">
                      <a16:creationId xmlns:a16="http://schemas.microsoft.com/office/drawing/2014/main" id="{73E5CB2E-7AF6-4908-8B57-2D7C7749DEC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3" name="Picture 15">
                  <a:extLst>
                    <a:ext uri="{FF2B5EF4-FFF2-40B4-BE49-F238E27FC236}">
                      <a16:creationId xmlns:a16="http://schemas.microsoft.com/office/drawing/2014/main" id="{5F676C79-1DEA-4F0E-A8ED-D286B7989D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4" name="Picture 16">
                  <a:extLst>
                    <a:ext uri="{FF2B5EF4-FFF2-40B4-BE49-F238E27FC236}">
                      <a16:creationId xmlns:a16="http://schemas.microsoft.com/office/drawing/2014/main" id="{4AF34D36-A879-4823-8289-C3E237DD6C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5" name="Picture 17">
                  <a:extLst>
                    <a:ext uri="{FF2B5EF4-FFF2-40B4-BE49-F238E27FC236}">
                      <a16:creationId xmlns:a16="http://schemas.microsoft.com/office/drawing/2014/main" id="{54516C45-BB3A-4C88-9599-AC5D883744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6" name="Picture 18">
                  <a:extLst>
                    <a:ext uri="{FF2B5EF4-FFF2-40B4-BE49-F238E27FC236}">
                      <a16:creationId xmlns:a16="http://schemas.microsoft.com/office/drawing/2014/main" id="{2F67B4E9-DA6C-44AE-B5F9-174B0967BD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7" name="Picture 19">
                  <a:extLst>
                    <a:ext uri="{FF2B5EF4-FFF2-40B4-BE49-F238E27FC236}">
                      <a16:creationId xmlns:a16="http://schemas.microsoft.com/office/drawing/2014/main" id="{A5D7BC6B-B7CB-40B4-B2F3-DEDDDF9A1F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8" name="Picture 20">
                  <a:extLst>
                    <a:ext uri="{FF2B5EF4-FFF2-40B4-BE49-F238E27FC236}">
                      <a16:creationId xmlns:a16="http://schemas.microsoft.com/office/drawing/2014/main" id="{02523FFE-329E-426D-AE47-DAC0AD2AA72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9" name="Picture 21">
                  <a:extLst>
                    <a:ext uri="{FF2B5EF4-FFF2-40B4-BE49-F238E27FC236}">
                      <a16:creationId xmlns:a16="http://schemas.microsoft.com/office/drawing/2014/main" id="{9C91BD6A-B73D-45CF-BEC6-9FC4238364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0" name="Picture 22">
                  <a:extLst>
                    <a:ext uri="{FF2B5EF4-FFF2-40B4-BE49-F238E27FC236}">
                      <a16:creationId xmlns:a16="http://schemas.microsoft.com/office/drawing/2014/main" id="{A89EA47C-9830-40B7-B93D-251A82510D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1" name="Picture 23">
                  <a:extLst>
                    <a:ext uri="{FF2B5EF4-FFF2-40B4-BE49-F238E27FC236}">
                      <a16:creationId xmlns:a16="http://schemas.microsoft.com/office/drawing/2014/main" id="{87C4D3F5-846D-4C07-B270-B9F68787C2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20" name="Group 56">
                <a:extLst>
                  <a:ext uri="{FF2B5EF4-FFF2-40B4-BE49-F238E27FC236}">
                    <a16:creationId xmlns:a16="http://schemas.microsoft.com/office/drawing/2014/main" id="{379D676E-50D7-411F-992C-AC9593926346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32" name="Picture 14">
                  <a:extLst>
                    <a:ext uri="{FF2B5EF4-FFF2-40B4-BE49-F238E27FC236}">
                      <a16:creationId xmlns:a16="http://schemas.microsoft.com/office/drawing/2014/main" id="{F7B2EC41-41B5-4264-AF64-E2CDA47E600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3" name="Picture 15">
                  <a:extLst>
                    <a:ext uri="{FF2B5EF4-FFF2-40B4-BE49-F238E27FC236}">
                      <a16:creationId xmlns:a16="http://schemas.microsoft.com/office/drawing/2014/main" id="{DC6FE492-9B3D-449B-8B17-CCE8EBC7EF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4" name="Picture 16">
                  <a:extLst>
                    <a:ext uri="{FF2B5EF4-FFF2-40B4-BE49-F238E27FC236}">
                      <a16:creationId xmlns:a16="http://schemas.microsoft.com/office/drawing/2014/main" id="{156EF2F7-3E6F-4554-994A-CF3EC4294C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5" name="Picture 17">
                  <a:extLst>
                    <a:ext uri="{FF2B5EF4-FFF2-40B4-BE49-F238E27FC236}">
                      <a16:creationId xmlns:a16="http://schemas.microsoft.com/office/drawing/2014/main" id="{2BFE578B-4998-418E-992E-F116325351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6" name="Picture 18">
                  <a:extLst>
                    <a:ext uri="{FF2B5EF4-FFF2-40B4-BE49-F238E27FC236}">
                      <a16:creationId xmlns:a16="http://schemas.microsoft.com/office/drawing/2014/main" id="{20D1A54D-BBD0-40C9-A203-C2F853596D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7" name="Picture 19">
                  <a:extLst>
                    <a:ext uri="{FF2B5EF4-FFF2-40B4-BE49-F238E27FC236}">
                      <a16:creationId xmlns:a16="http://schemas.microsoft.com/office/drawing/2014/main" id="{A60372C9-7C43-4F8D-A5DA-D7B1A1DE1D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8" name="Picture 20">
                  <a:extLst>
                    <a:ext uri="{FF2B5EF4-FFF2-40B4-BE49-F238E27FC236}">
                      <a16:creationId xmlns:a16="http://schemas.microsoft.com/office/drawing/2014/main" id="{8097B207-F1E2-4BF1-A4A4-BACB6BEB37C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9" name="Picture 21">
                  <a:extLst>
                    <a:ext uri="{FF2B5EF4-FFF2-40B4-BE49-F238E27FC236}">
                      <a16:creationId xmlns:a16="http://schemas.microsoft.com/office/drawing/2014/main" id="{A513660E-7FEF-424B-A7DE-4704A4B998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0" name="Picture 22">
                  <a:extLst>
                    <a:ext uri="{FF2B5EF4-FFF2-40B4-BE49-F238E27FC236}">
                      <a16:creationId xmlns:a16="http://schemas.microsoft.com/office/drawing/2014/main" id="{364CA48F-7B2F-4759-82A9-3E2E686131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1" name="Picture 23">
                  <a:extLst>
                    <a:ext uri="{FF2B5EF4-FFF2-40B4-BE49-F238E27FC236}">
                      <a16:creationId xmlns:a16="http://schemas.microsoft.com/office/drawing/2014/main" id="{6B82DC2A-70D0-43BC-9B83-0C2414DC89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21" name="Group 56">
                <a:extLst>
                  <a:ext uri="{FF2B5EF4-FFF2-40B4-BE49-F238E27FC236}">
                    <a16:creationId xmlns:a16="http://schemas.microsoft.com/office/drawing/2014/main" id="{A053F5D4-2D06-488B-A5F8-37630C8ED7F8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222" name="Picture 221">
                  <a:extLst>
                    <a:ext uri="{FF2B5EF4-FFF2-40B4-BE49-F238E27FC236}">
                      <a16:creationId xmlns:a16="http://schemas.microsoft.com/office/drawing/2014/main" id="{5722FD20-03D6-4EAF-A042-9EE7E6E594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23" name="Picture 222">
                  <a:extLst>
                    <a:ext uri="{FF2B5EF4-FFF2-40B4-BE49-F238E27FC236}">
                      <a16:creationId xmlns:a16="http://schemas.microsoft.com/office/drawing/2014/main" id="{B18E2CBA-8B11-46C2-80A3-41DBFBAD46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24" name="Picture 223">
                  <a:extLst>
                    <a:ext uri="{FF2B5EF4-FFF2-40B4-BE49-F238E27FC236}">
                      <a16:creationId xmlns:a16="http://schemas.microsoft.com/office/drawing/2014/main" id="{0B699718-E640-4B2B-9713-BAC9CCACB3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25" name="Picture 224">
                  <a:extLst>
                    <a:ext uri="{FF2B5EF4-FFF2-40B4-BE49-F238E27FC236}">
                      <a16:creationId xmlns:a16="http://schemas.microsoft.com/office/drawing/2014/main" id="{E26B074A-A4B5-4B2C-864A-89275FC817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26" name="Picture 225">
                  <a:extLst>
                    <a:ext uri="{FF2B5EF4-FFF2-40B4-BE49-F238E27FC236}">
                      <a16:creationId xmlns:a16="http://schemas.microsoft.com/office/drawing/2014/main" id="{C885D385-529B-4A30-BEBD-FCB315B31E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27" name="Picture 226">
                  <a:extLst>
                    <a:ext uri="{FF2B5EF4-FFF2-40B4-BE49-F238E27FC236}">
                      <a16:creationId xmlns:a16="http://schemas.microsoft.com/office/drawing/2014/main" id="{DF077062-50A4-4B37-B23A-09BCC347CE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28" name="Picture 227">
                  <a:extLst>
                    <a:ext uri="{FF2B5EF4-FFF2-40B4-BE49-F238E27FC236}">
                      <a16:creationId xmlns:a16="http://schemas.microsoft.com/office/drawing/2014/main" id="{83840066-0D35-46C7-985E-7110BDE318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29" name="Picture 228">
                  <a:extLst>
                    <a:ext uri="{FF2B5EF4-FFF2-40B4-BE49-F238E27FC236}">
                      <a16:creationId xmlns:a16="http://schemas.microsoft.com/office/drawing/2014/main" id="{DCA01B55-53FA-4FA0-8BAB-648353BEB1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0" name="Picture 229">
                  <a:extLst>
                    <a:ext uri="{FF2B5EF4-FFF2-40B4-BE49-F238E27FC236}">
                      <a16:creationId xmlns:a16="http://schemas.microsoft.com/office/drawing/2014/main" id="{E32A7621-CAA1-4254-8027-6B9B027FA7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1" name="Picture 230">
                  <a:extLst>
                    <a:ext uri="{FF2B5EF4-FFF2-40B4-BE49-F238E27FC236}">
                      <a16:creationId xmlns:a16="http://schemas.microsoft.com/office/drawing/2014/main" id="{89C9F143-D7D3-4074-934C-A7C4297F447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208" name="Flowchart: Data 207">
              <a:extLst>
                <a:ext uri="{FF2B5EF4-FFF2-40B4-BE49-F238E27FC236}">
                  <a16:creationId xmlns:a16="http://schemas.microsoft.com/office/drawing/2014/main" id="{5D3F24AB-FED2-44BC-B28A-3ECC7DEB0D42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9" name="Flowchart: Data 208">
              <a:extLst>
                <a:ext uri="{FF2B5EF4-FFF2-40B4-BE49-F238E27FC236}">
                  <a16:creationId xmlns:a16="http://schemas.microsoft.com/office/drawing/2014/main" id="{73A4DEFE-F6F3-436D-9806-C508F7B35D95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5AA620FE-AC2B-46C0-9B18-C3BB9F3B5FDF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CC68BFBD-FA99-4219-AA31-144EDCA6570B}"/>
                </a:ext>
              </a:extLst>
            </p:cNvPr>
            <p:cNvSpPr/>
            <p:nvPr/>
          </p:nvSpPr>
          <p:spPr>
            <a:xfrm>
              <a:off x="5821918" y="1383757"/>
              <a:ext cx="12276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95854BD8-E4E6-4BBD-A38A-0CC397C72111}"/>
              </a:ext>
            </a:extLst>
          </p:cNvPr>
          <p:cNvGrpSpPr/>
          <p:nvPr/>
        </p:nvGrpSpPr>
        <p:grpSpPr>
          <a:xfrm rot="10800000">
            <a:off x="2354385" y="5094145"/>
            <a:ext cx="1659716" cy="1650948"/>
            <a:chOff x="5820464" y="1376732"/>
            <a:chExt cx="1659716" cy="1650948"/>
          </a:xfrm>
        </p:grpSpPr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85CAC9D9-066E-4F68-AFC2-6CD7A47D69F4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328" name="Group 56">
                <a:extLst>
                  <a:ext uri="{FF2B5EF4-FFF2-40B4-BE49-F238E27FC236}">
                    <a16:creationId xmlns:a16="http://schemas.microsoft.com/office/drawing/2014/main" id="{63F09DA9-7A77-401E-903B-4185FC13C594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428" name="Picture 14">
                  <a:extLst>
                    <a:ext uri="{FF2B5EF4-FFF2-40B4-BE49-F238E27FC236}">
                      <a16:creationId xmlns:a16="http://schemas.microsoft.com/office/drawing/2014/main" id="{D0EC8B09-D1BC-448B-86CB-24B14BFE63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9" name="Picture 15">
                  <a:extLst>
                    <a:ext uri="{FF2B5EF4-FFF2-40B4-BE49-F238E27FC236}">
                      <a16:creationId xmlns:a16="http://schemas.microsoft.com/office/drawing/2014/main" id="{352B5772-4EE2-4067-BC24-753006D033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0" name="Picture 16">
                  <a:extLst>
                    <a:ext uri="{FF2B5EF4-FFF2-40B4-BE49-F238E27FC236}">
                      <a16:creationId xmlns:a16="http://schemas.microsoft.com/office/drawing/2014/main" id="{FB83E7D2-EA58-4C69-9CF7-B73F17B204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1" name="Picture 17">
                  <a:extLst>
                    <a:ext uri="{FF2B5EF4-FFF2-40B4-BE49-F238E27FC236}">
                      <a16:creationId xmlns:a16="http://schemas.microsoft.com/office/drawing/2014/main" id="{D5516A17-5C09-404A-8A97-C19BD82CC8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2" name="Picture 18">
                  <a:extLst>
                    <a:ext uri="{FF2B5EF4-FFF2-40B4-BE49-F238E27FC236}">
                      <a16:creationId xmlns:a16="http://schemas.microsoft.com/office/drawing/2014/main" id="{3D307BDF-5A88-4E27-9CA4-9B7DA3D1BB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3" name="Picture 19">
                  <a:extLst>
                    <a:ext uri="{FF2B5EF4-FFF2-40B4-BE49-F238E27FC236}">
                      <a16:creationId xmlns:a16="http://schemas.microsoft.com/office/drawing/2014/main" id="{543B8E70-24B4-4BD3-B252-96EE85864E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4" name="Picture 20">
                  <a:extLst>
                    <a:ext uri="{FF2B5EF4-FFF2-40B4-BE49-F238E27FC236}">
                      <a16:creationId xmlns:a16="http://schemas.microsoft.com/office/drawing/2014/main" id="{99C07B75-702C-4463-85BA-633B8CEDFA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5" name="Picture 21">
                  <a:extLst>
                    <a:ext uri="{FF2B5EF4-FFF2-40B4-BE49-F238E27FC236}">
                      <a16:creationId xmlns:a16="http://schemas.microsoft.com/office/drawing/2014/main" id="{2BDA446E-69BA-427E-A77A-31E21C656C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6" name="Picture 22">
                  <a:extLst>
                    <a:ext uri="{FF2B5EF4-FFF2-40B4-BE49-F238E27FC236}">
                      <a16:creationId xmlns:a16="http://schemas.microsoft.com/office/drawing/2014/main" id="{CD5A955D-28ED-42AA-9342-0B9755A813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7" name="Picture 23">
                  <a:extLst>
                    <a:ext uri="{FF2B5EF4-FFF2-40B4-BE49-F238E27FC236}">
                      <a16:creationId xmlns:a16="http://schemas.microsoft.com/office/drawing/2014/main" id="{5DCFB3C1-D426-42FF-BFF2-BA8A64B900E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29" name="Group 56">
                <a:extLst>
                  <a:ext uri="{FF2B5EF4-FFF2-40B4-BE49-F238E27FC236}">
                    <a16:creationId xmlns:a16="http://schemas.microsoft.com/office/drawing/2014/main" id="{E910396E-C9FF-4105-A689-114DED692F60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418" name="Picture 14">
                  <a:extLst>
                    <a:ext uri="{FF2B5EF4-FFF2-40B4-BE49-F238E27FC236}">
                      <a16:creationId xmlns:a16="http://schemas.microsoft.com/office/drawing/2014/main" id="{98D61B18-64BF-4DAD-BD17-04C5394DBA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9" name="Picture 15">
                  <a:extLst>
                    <a:ext uri="{FF2B5EF4-FFF2-40B4-BE49-F238E27FC236}">
                      <a16:creationId xmlns:a16="http://schemas.microsoft.com/office/drawing/2014/main" id="{59CFA52D-643A-4A85-8866-D4782E23AF7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0" name="Picture 16">
                  <a:extLst>
                    <a:ext uri="{FF2B5EF4-FFF2-40B4-BE49-F238E27FC236}">
                      <a16:creationId xmlns:a16="http://schemas.microsoft.com/office/drawing/2014/main" id="{42832C97-2A2F-4ABF-9195-D314324279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1" name="Picture 17">
                  <a:extLst>
                    <a:ext uri="{FF2B5EF4-FFF2-40B4-BE49-F238E27FC236}">
                      <a16:creationId xmlns:a16="http://schemas.microsoft.com/office/drawing/2014/main" id="{BE9AE662-AA0C-40AD-A1A7-E423EE2D1A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2" name="Picture 18">
                  <a:extLst>
                    <a:ext uri="{FF2B5EF4-FFF2-40B4-BE49-F238E27FC236}">
                      <a16:creationId xmlns:a16="http://schemas.microsoft.com/office/drawing/2014/main" id="{BE1C04BF-BDD9-4FC7-823E-C25BE74F71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3" name="Picture 19">
                  <a:extLst>
                    <a:ext uri="{FF2B5EF4-FFF2-40B4-BE49-F238E27FC236}">
                      <a16:creationId xmlns:a16="http://schemas.microsoft.com/office/drawing/2014/main" id="{8417F2AD-79BE-4493-9490-114E718A74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4" name="Picture 20">
                  <a:extLst>
                    <a:ext uri="{FF2B5EF4-FFF2-40B4-BE49-F238E27FC236}">
                      <a16:creationId xmlns:a16="http://schemas.microsoft.com/office/drawing/2014/main" id="{FFDD7311-8A67-4ECF-8CBF-7DD22AC2304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5" name="Picture 21">
                  <a:extLst>
                    <a:ext uri="{FF2B5EF4-FFF2-40B4-BE49-F238E27FC236}">
                      <a16:creationId xmlns:a16="http://schemas.microsoft.com/office/drawing/2014/main" id="{1D7B18A7-4A9C-464E-B520-955635DCD4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6" name="Picture 22">
                  <a:extLst>
                    <a:ext uri="{FF2B5EF4-FFF2-40B4-BE49-F238E27FC236}">
                      <a16:creationId xmlns:a16="http://schemas.microsoft.com/office/drawing/2014/main" id="{923A5CD9-5550-4D72-90E3-F66A38C995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7" name="Picture 23">
                  <a:extLst>
                    <a:ext uri="{FF2B5EF4-FFF2-40B4-BE49-F238E27FC236}">
                      <a16:creationId xmlns:a16="http://schemas.microsoft.com/office/drawing/2014/main" id="{61693C89-21C3-4F0D-B2CF-B2D442E3D63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30" name="Group 56">
                <a:extLst>
                  <a:ext uri="{FF2B5EF4-FFF2-40B4-BE49-F238E27FC236}">
                    <a16:creationId xmlns:a16="http://schemas.microsoft.com/office/drawing/2014/main" id="{B6A1AB47-E7B8-4E08-8D96-C0F5361FE645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408" name="Picture 14">
                  <a:extLst>
                    <a:ext uri="{FF2B5EF4-FFF2-40B4-BE49-F238E27FC236}">
                      <a16:creationId xmlns:a16="http://schemas.microsoft.com/office/drawing/2014/main" id="{E18DA836-1A32-414C-B7C1-64328EAFB2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9" name="Picture 15">
                  <a:extLst>
                    <a:ext uri="{FF2B5EF4-FFF2-40B4-BE49-F238E27FC236}">
                      <a16:creationId xmlns:a16="http://schemas.microsoft.com/office/drawing/2014/main" id="{63C2AEEB-7A10-49E8-9F0D-2B5CBA3406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0" name="Picture 16">
                  <a:extLst>
                    <a:ext uri="{FF2B5EF4-FFF2-40B4-BE49-F238E27FC236}">
                      <a16:creationId xmlns:a16="http://schemas.microsoft.com/office/drawing/2014/main" id="{EB120B80-06B4-4D67-B130-7413A616DC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1" name="Picture 17">
                  <a:extLst>
                    <a:ext uri="{FF2B5EF4-FFF2-40B4-BE49-F238E27FC236}">
                      <a16:creationId xmlns:a16="http://schemas.microsoft.com/office/drawing/2014/main" id="{8AF1853B-6755-4360-925D-C56B48ECD8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2" name="Picture 18">
                  <a:extLst>
                    <a:ext uri="{FF2B5EF4-FFF2-40B4-BE49-F238E27FC236}">
                      <a16:creationId xmlns:a16="http://schemas.microsoft.com/office/drawing/2014/main" id="{EC97F342-2EFB-4B04-A162-989713E113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3" name="Picture 19">
                  <a:extLst>
                    <a:ext uri="{FF2B5EF4-FFF2-40B4-BE49-F238E27FC236}">
                      <a16:creationId xmlns:a16="http://schemas.microsoft.com/office/drawing/2014/main" id="{D1E11B31-C11C-45D3-B925-3C6649ADFA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4" name="Picture 20">
                  <a:extLst>
                    <a:ext uri="{FF2B5EF4-FFF2-40B4-BE49-F238E27FC236}">
                      <a16:creationId xmlns:a16="http://schemas.microsoft.com/office/drawing/2014/main" id="{80495141-5805-443D-8DA8-52866921E8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5" name="Picture 21">
                  <a:extLst>
                    <a:ext uri="{FF2B5EF4-FFF2-40B4-BE49-F238E27FC236}">
                      <a16:creationId xmlns:a16="http://schemas.microsoft.com/office/drawing/2014/main" id="{3A2DD41D-268A-4A88-A528-3B9FFBF0CEB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6" name="Picture 22">
                  <a:extLst>
                    <a:ext uri="{FF2B5EF4-FFF2-40B4-BE49-F238E27FC236}">
                      <a16:creationId xmlns:a16="http://schemas.microsoft.com/office/drawing/2014/main" id="{0FAD7B2D-E073-4E93-98BD-A6C004E006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7" name="Picture 23">
                  <a:extLst>
                    <a:ext uri="{FF2B5EF4-FFF2-40B4-BE49-F238E27FC236}">
                      <a16:creationId xmlns:a16="http://schemas.microsoft.com/office/drawing/2014/main" id="{E42B641F-FD51-4CF3-A8B1-555B9DFFB52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31" name="Group 56">
                <a:extLst>
                  <a:ext uri="{FF2B5EF4-FFF2-40B4-BE49-F238E27FC236}">
                    <a16:creationId xmlns:a16="http://schemas.microsoft.com/office/drawing/2014/main" id="{6433711E-FF43-4FAC-AA4F-CDEE0EA4FB25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98" name="Picture 14">
                  <a:extLst>
                    <a:ext uri="{FF2B5EF4-FFF2-40B4-BE49-F238E27FC236}">
                      <a16:creationId xmlns:a16="http://schemas.microsoft.com/office/drawing/2014/main" id="{03483B12-4E75-4CC3-A3A9-DA23C3E903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9" name="Picture 15">
                  <a:extLst>
                    <a:ext uri="{FF2B5EF4-FFF2-40B4-BE49-F238E27FC236}">
                      <a16:creationId xmlns:a16="http://schemas.microsoft.com/office/drawing/2014/main" id="{7AFAA765-9733-4772-8956-5FCA468B17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0" name="Picture 16">
                  <a:extLst>
                    <a:ext uri="{FF2B5EF4-FFF2-40B4-BE49-F238E27FC236}">
                      <a16:creationId xmlns:a16="http://schemas.microsoft.com/office/drawing/2014/main" id="{2E4EA7FE-38D0-4BAF-9AE5-25E5492277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1" name="Picture 17">
                  <a:extLst>
                    <a:ext uri="{FF2B5EF4-FFF2-40B4-BE49-F238E27FC236}">
                      <a16:creationId xmlns:a16="http://schemas.microsoft.com/office/drawing/2014/main" id="{54B68ABF-3E7D-4BD9-8407-39BBB448743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2" name="Picture 18">
                  <a:extLst>
                    <a:ext uri="{FF2B5EF4-FFF2-40B4-BE49-F238E27FC236}">
                      <a16:creationId xmlns:a16="http://schemas.microsoft.com/office/drawing/2014/main" id="{8E6C4BF1-D5AA-4B4A-B389-ED56C4A38A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3" name="Picture 19">
                  <a:extLst>
                    <a:ext uri="{FF2B5EF4-FFF2-40B4-BE49-F238E27FC236}">
                      <a16:creationId xmlns:a16="http://schemas.microsoft.com/office/drawing/2014/main" id="{6069E341-41A9-46B6-8438-8E871B00B7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4" name="Picture 20">
                  <a:extLst>
                    <a:ext uri="{FF2B5EF4-FFF2-40B4-BE49-F238E27FC236}">
                      <a16:creationId xmlns:a16="http://schemas.microsoft.com/office/drawing/2014/main" id="{34FB3390-0A11-4170-9752-1AA210CEC8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5" name="Picture 21">
                  <a:extLst>
                    <a:ext uri="{FF2B5EF4-FFF2-40B4-BE49-F238E27FC236}">
                      <a16:creationId xmlns:a16="http://schemas.microsoft.com/office/drawing/2014/main" id="{C512554D-4048-4E59-8B7C-137EB504FC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6" name="Picture 22">
                  <a:extLst>
                    <a:ext uri="{FF2B5EF4-FFF2-40B4-BE49-F238E27FC236}">
                      <a16:creationId xmlns:a16="http://schemas.microsoft.com/office/drawing/2014/main" id="{E15E9A3B-6534-4575-8236-2ACFA9CE45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7" name="Picture 23">
                  <a:extLst>
                    <a:ext uri="{FF2B5EF4-FFF2-40B4-BE49-F238E27FC236}">
                      <a16:creationId xmlns:a16="http://schemas.microsoft.com/office/drawing/2014/main" id="{D8BEBA33-685B-43B9-8614-A4989AA372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32" name="Group 56">
                <a:extLst>
                  <a:ext uri="{FF2B5EF4-FFF2-40B4-BE49-F238E27FC236}">
                    <a16:creationId xmlns:a16="http://schemas.microsoft.com/office/drawing/2014/main" id="{CC28210B-2A0E-4D5D-A598-584ADCF7CAD9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88" name="Picture 14">
                  <a:extLst>
                    <a:ext uri="{FF2B5EF4-FFF2-40B4-BE49-F238E27FC236}">
                      <a16:creationId xmlns:a16="http://schemas.microsoft.com/office/drawing/2014/main" id="{518234BE-0D85-417A-9977-700516A09E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9" name="Picture 15">
                  <a:extLst>
                    <a:ext uri="{FF2B5EF4-FFF2-40B4-BE49-F238E27FC236}">
                      <a16:creationId xmlns:a16="http://schemas.microsoft.com/office/drawing/2014/main" id="{AB3E21D5-77E3-4507-A746-BE419D938B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0" name="Picture 16">
                  <a:extLst>
                    <a:ext uri="{FF2B5EF4-FFF2-40B4-BE49-F238E27FC236}">
                      <a16:creationId xmlns:a16="http://schemas.microsoft.com/office/drawing/2014/main" id="{1FE3D6D0-51F2-4905-8360-4565D6AA59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1" name="Picture 17">
                  <a:extLst>
                    <a:ext uri="{FF2B5EF4-FFF2-40B4-BE49-F238E27FC236}">
                      <a16:creationId xmlns:a16="http://schemas.microsoft.com/office/drawing/2014/main" id="{04550061-F099-4B5E-8A1A-2F6C5095C7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2" name="Picture 18">
                  <a:extLst>
                    <a:ext uri="{FF2B5EF4-FFF2-40B4-BE49-F238E27FC236}">
                      <a16:creationId xmlns:a16="http://schemas.microsoft.com/office/drawing/2014/main" id="{4C3CB5FB-64FD-430D-812D-015925F01A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3" name="Picture 19">
                  <a:extLst>
                    <a:ext uri="{FF2B5EF4-FFF2-40B4-BE49-F238E27FC236}">
                      <a16:creationId xmlns:a16="http://schemas.microsoft.com/office/drawing/2014/main" id="{64D44035-4BBE-474A-AE3D-586E8CAD08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4" name="Picture 20">
                  <a:extLst>
                    <a:ext uri="{FF2B5EF4-FFF2-40B4-BE49-F238E27FC236}">
                      <a16:creationId xmlns:a16="http://schemas.microsoft.com/office/drawing/2014/main" id="{894C8502-F345-4147-80A3-DED3E93DE6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5" name="Picture 21">
                  <a:extLst>
                    <a:ext uri="{FF2B5EF4-FFF2-40B4-BE49-F238E27FC236}">
                      <a16:creationId xmlns:a16="http://schemas.microsoft.com/office/drawing/2014/main" id="{F5965C9B-31D3-491E-9346-A2D5552F57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6" name="Picture 22">
                  <a:extLst>
                    <a:ext uri="{FF2B5EF4-FFF2-40B4-BE49-F238E27FC236}">
                      <a16:creationId xmlns:a16="http://schemas.microsoft.com/office/drawing/2014/main" id="{5ACE9EC3-27AF-480C-983C-C77FA07AFB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7" name="Picture 23">
                  <a:extLst>
                    <a:ext uri="{FF2B5EF4-FFF2-40B4-BE49-F238E27FC236}">
                      <a16:creationId xmlns:a16="http://schemas.microsoft.com/office/drawing/2014/main" id="{21F53D4A-C651-4316-B770-7C4524B18FB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33" name="Group 56">
                <a:extLst>
                  <a:ext uri="{FF2B5EF4-FFF2-40B4-BE49-F238E27FC236}">
                    <a16:creationId xmlns:a16="http://schemas.microsoft.com/office/drawing/2014/main" id="{E385A6D8-669A-4DEF-A071-A3553B4E8AFA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78" name="Picture 14">
                  <a:extLst>
                    <a:ext uri="{FF2B5EF4-FFF2-40B4-BE49-F238E27FC236}">
                      <a16:creationId xmlns:a16="http://schemas.microsoft.com/office/drawing/2014/main" id="{C5909564-B17A-46AD-97CB-492059E7A9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9" name="Picture 15">
                  <a:extLst>
                    <a:ext uri="{FF2B5EF4-FFF2-40B4-BE49-F238E27FC236}">
                      <a16:creationId xmlns:a16="http://schemas.microsoft.com/office/drawing/2014/main" id="{CCBC5D0C-31F2-4F61-A1BA-250883DA39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0" name="Picture 16">
                  <a:extLst>
                    <a:ext uri="{FF2B5EF4-FFF2-40B4-BE49-F238E27FC236}">
                      <a16:creationId xmlns:a16="http://schemas.microsoft.com/office/drawing/2014/main" id="{0F9FEC9D-A48A-4812-818B-782F52DFF3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1" name="Picture 17">
                  <a:extLst>
                    <a:ext uri="{FF2B5EF4-FFF2-40B4-BE49-F238E27FC236}">
                      <a16:creationId xmlns:a16="http://schemas.microsoft.com/office/drawing/2014/main" id="{FE0E5398-C638-4295-9C23-DE2449F70B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2" name="Picture 18">
                  <a:extLst>
                    <a:ext uri="{FF2B5EF4-FFF2-40B4-BE49-F238E27FC236}">
                      <a16:creationId xmlns:a16="http://schemas.microsoft.com/office/drawing/2014/main" id="{0566CC93-87AD-4980-B0F0-48B03ABE9C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3" name="Picture 19">
                  <a:extLst>
                    <a:ext uri="{FF2B5EF4-FFF2-40B4-BE49-F238E27FC236}">
                      <a16:creationId xmlns:a16="http://schemas.microsoft.com/office/drawing/2014/main" id="{0E3941EB-4630-4B50-A93E-D3D17748EA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4" name="Picture 20">
                  <a:extLst>
                    <a:ext uri="{FF2B5EF4-FFF2-40B4-BE49-F238E27FC236}">
                      <a16:creationId xmlns:a16="http://schemas.microsoft.com/office/drawing/2014/main" id="{9E1ED973-1D33-4373-A642-C86F201A147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5" name="Picture 21">
                  <a:extLst>
                    <a:ext uri="{FF2B5EF4-FFF2-40B4-BE49-F238E27FC236}">
                      <a16:creationId xmlns:a16="http://schemas.microsoft.com/office/drawing/2014/main" id="{F7F2AD05-68A9-410C-93EC-DB9C9F986A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6" name="Picture 22">
                  <a:extLst>
                    <a:ext uri="{FF2B5EF4-FFF2-40B4-BE49-F238E27FC236}">
                      <a16:creationId xmlns:a16="http://schemas.microsoft.com/office/drawing/2014/main" id="{2471CE8D-ACE8-4D21-89B7-E554FAAB76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7" name="Picture 23">
                  <a:extLst>
                    <a:ext uri="{FF2B5EF4-FFF2-40B4-BE49-F238E27FC236}">
                      <a16:creationId xmlns:a16="http://schemas.microsoft.com/office/drawing/2014/main" id="{C3FF7C3A-5BBE-40EE-8C1A-E33FC5FB9E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34" name="Group 56">
                <a:extLst>
                  <a:ext uri="{FF2B5EF4-FFF2-40B4-BE49-F238E27FC236}">
                    <a16:creationId xmlns:a16="http://schemas.microsoft.com/office/drawing/2014/main" id="{CA2D7C9A-51A1-4329-8BE2-A3D81AC2FB32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68" name="Picture 14">
                  <a:extLst>
                    <a:ext uri="{FF2B5EF4-FFF2-40B4-BE49-F238E27FC236}">
                      <a16:creationId xmlns:a16="http://schemas.microsoft.com/office/drawing/2014/main" id="{64C412FD-E343-4A82-8185-6673A0ACE3F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9" name="Picture 15">
                  <a:extLst>
                    <a:ext uri="{FF2B5EF4-FFF2-40B4-BE49-F238E27FC236}">
                      <a16:creationId xmlns:a16="http://schemas.microsoft.com/office/drawing/2014/main" id="{F48D98C5-4D32-4304-92FD-55FF91B86B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0" name="Picture 16">
                  <a:extLst>
                    <a:ext uri="{FF2B5EF4-FFF2-40B4-BE49-F238E27FC236}">
                      <a16:creationId xmlns:a16="http://schemas.microsoft.com/office/drawing/2014/main" id="{A4CC341F-3C90-4016-821F-7748C8C306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1" name="Picture 17">
                  <a:extLst>
                    <a:ext uri="{FF2B5EF4-FFF2-40B4-BE49-F238E27FC236}">
                      <a16:creationId xmlns:a16="http://schemas.microsoft.com/office/drawing/2014/main" id="{A9AD4B8B-C56D-4FAA-B31F-7BE066E7B3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2" name="Picture 18">
                  <a:extLst>
                    <a:ext uri="{FF2B5EF4-FFF2-40B4-BE49-F238E27FC236}">
                      <a16:creationId xmlns:a16="http://schemas.microsoft.com/office/drawing/2014/main" id="{CE180929-02D2-43D2-B777-425E02A5D74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3" name="Picture 19">
                  <a:extLst>
                    <a:ext uri="{FF2B5EF4-FFF2-40B4-BE49-F238E27FC236}">
                      <a16:creationId xmlns:a16="http://schemas.microsoft.com/office/drawing/2014/main" id="{75EE3944-9795-4DA1-B22D-00397AB2B2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4" name="Picture 20">
                  <a:extLst>
                    <a:ext uri="{FF2B5EF4-FFF2-40B4-BE49-F238E27FC236}">
                      <a16:creationId xmlns:a16="http://schemas.microsoft.com/office/drawing/2014/main" id="{32E77CB7-2E95-4A32-9835-ADDC49224F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5" name="Picture 21">
                  <a:extLst>
                    <a:ext uri="{FF2B5EF4-FFF2-40B4-BE49-F238E27FC236}">
                      <a16:creationId xmlns:a16="http://schemas.microsoft.com/office/drawing/2014/main" id="{3D5DE6F0-D526-4CCD-B951-840657E89FA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6" name="Picture 22">
                  <a:extLst>
                    <a:ext uri="{FF2B5EF4-FFF2-40B4-BE49-F238E27FC236}">
                      <a16:creationId xmlns:a16="http://schemas.microsoft.com/office/drawing/2014/main" id="{653FC242-F6CE-41BE-9621-9C2FB86D910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7" name="Picture 23">
                  <a:extLst>
                    <a:ext uri="{FF2B5EF4-FFF2-40B4-BE49-F238E27FC236}">
                      <a16:creationId xmlns:a16="http://schemas.microsoft.com/office/drawing/2014/main" id="{015B9AB6-E4C8-4A7E-BEDF-4298A1A3A4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35" name="Group 56">
                <a:extLst>
                  <a:ext uri="{FF2B5EF4-FFF2-40B4-BE49-F238E27FC236}">
                    <a16:creationId xmlns:a16="http://schemas.microsoft.com/office/drawing/2014/main" id="{B06F9C46-E90D-43F4-BB97-782D55E8C26A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58" name="Picture 14">
                  <a:extLst>
                    <a:ext uri="{FF2B5EF4-FFF2-40B4-BE49-F238E27FC236}">
                      <a16:creationId xmlns:a16="http://schemas.microsoft.com/office/drawing/2014/main" id="{60BF40FC-B498-4505-ACB6-24A08D0AE6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9" name="Picture 15">
                  <a:extLst>
                    <a:ext uri="{FF2B5EF4-FFF2-40B4-BE49-F238E27FC236}">
                      <a16:creationId xmlns:a16="http://schemas.microsoft.com/office/drawing/2014/main" id="{A5B6E18C-99D6-4C5E-AC49-588FFFE604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0" name="Picture 16">
                  <a:extLst>
                    <a:ext uri="{FF2B5EF4-FFF2-40B4-BE49-F238E27FC236}">
                      <a16:creationId xmlns:a16="http://schemas.microsoft.com/office/drawing/2014/main" id="{846CCE46-63A2-4A0C-9D06-2FF704FB63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1" name="Picture 17">
                  <a:extLst>
                    <a:ext uri="{FF2B5EF4-FFF2-40B4-BE49-F238E27FC236}">
                      <a16:creationId xmlns:a16="http://schemas.microsoft.com/office/drawing/2014/main" id="{1BCDD15F-89EF-4EA9-9286-BF4E22643E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2" name="Picture 18">
                  <a:extLst>
                    <a:ext uri="{FF2B5EF4-FFF2-40B4-BE49-F238E27FC236}">
                      <a16:creationId xmlns:a16="http://schemas.microsoft.com/office/drawing/2014/main" id="{02069804-C715-4883-AA8F-2252732B1E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3" name="Picture 19">
                  <a:extLst>
                    <a:ext uri="{FF2B5EF4-FFF2-40B4-BE49-F238E27FC236}">
                      <a16:creationId xmlns:a16="http://schemas.microsoft.com/office/drawing/2014/main" id="{F50EF126-A2C7-4F7B-9603-69FBCAE4A9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4" name="Picture 20">
                  <a:extLst>
                    <a:ext uri="{FF2B5EF4-FFF2-40B4-BE49-F238E27FC236}">
                      <a16:creationId xmlns:a16="http://schemas.microsoft.com/office/drawing/2014/main" id="{E666309F-581F-4A56-8F9F-170D2BB025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5" name="Picture 21">
                  <a:extLst>
                    <a:ext uri="{FF2B5EF4-FFF2-40B4-BE49-F238E27FC236}">
                      <a16:creationId xmlns:a16="http://schemas.microsoft.com/office/drawing/2014/main" id="{41E2F157-458D-4091-B088-ADB0315F8A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6" name="Picture 22">
                  <a:extLst>
                    <a:ext uri="{FF2B5EF4-FFF2-40B4-BE49-F238E27FC236}">
                      <a16:creationId xmlns:a16="http://schemas.microsoft.com/office/drawing/2014/main" id="{B4342613-9732-4FAB-8B69-0F4C229D5E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7" name="Picture 23">
                  <a:extLst>
                    <a:ext uri="{FF2B5EF4-FFF2-40B4-BE49-F238E27FC236}">
                      <a16:creationId xmlns:a16="http://schemas.microsoft.com/office/drawing/2014/main" id="{B7283FC3-EC87-495A-9489-E28D49439D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36" name="Group 56">
                <a:extLst>
                  <a:ext uri="{FF2B5EF4-FFF2-40B4-BE49-F238E27FC236}">
                    <a16:creationId xmlns:a16="http://schemas.microsoft.com/office/drawing/2014/main" id="{87BC315E-1305-4F9C-B261-26AA40D318B9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48" name="Picture 14">
                  <a:extLst>
                    <a:ext uri="{FF2B5EF4-FFF2-40B4-BE49-F238E27FC236}">
                      <a16:creationId xmlns:a16="http://schemas.microsoft.com/office/drawing/2014/main" id="{0C32C445-99C5-4E48-AB54-CA2998DD6D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49" name="Picture 15">
                  <a:extLst>
                    <a:ext uri="{FF2B5EF4-FFF2-40B4-BE49-F238E27FC236}">
                      <a16:creationId xmlns:a16="http://schemas.microsoft.com/office/drawing/2014/main" id="{169C7BE0-864D-4288-B02A-43AF976C88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0" name="Picture 16">
                  <a:extLst>
                    <a:ext uri="{FF2B5EF4-FFF2-40B4-BE49-F238E27FC236}">
                      <a16:creationId xmlns:a16="http://schemas.microsoft.com/office/drawing/2014/main" id="{423D9036-B12E-4577-AEA8-13869E10E8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1" name="Picture 17">
                  <a:extLst>
                    <a:ext uri="{FF2B5EF4-FFF2-40B4-BE49-F238E27FC236}">
                      <a16:creationId xmlns:a16="http://schemas.microsoft.com/office/drawing/2014/main" id="{821D5462-50DA-464D-B4CB-9CEC827360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2" name="Picture 18">
                  <a:extLst>
                    <a:ext uri="{FF2B5EF4-FFF2-40B4-BE49-F238E27FC236}">
                      <a16:creationId xmlns:a16="http://schemas.microsoft.com/office/drawing/2014/main" id="{6EDCE14D-3A69-4BAE-831E-D31858D3A0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3" name="Picture 19">
                  <a:extLst>
                    <a:ext uri="{FF2B5EF4-FFF2-40B4-BE49-F238E27FC236}">
                      <a16:creationId xmlns:a16="http://schemas.microsoft.com/office/drawing/2014/main" id="{F03125A4-C99F-40EF-AF47-42F28935E1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4" name="Picture 20">
                  <a:extLst>
                    <a:ext uri="{FF2B5EF4-FFF2-40B4-BE49-F238E27FC236}">
                      <a16:creationId xmlns:a16="http://schemas.microsoft.com/office/drawing/2014/main" id="{B1DBFBBF-4A1C-4C8E-944A-3672EF15F24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5" name="Picture 21">
                  <a:extLst>
                    <a:ext uri="{FF2B5EF4-FFF2-40B4-BE49-F238E27FC236}">
                      <a16:creationId xmlns:a16="http://schemas.microsoft.com/office/drawing/2014/main" id="{BC6E814F-7945-459E-86DB-7C33E0FC27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6" name="Picture 22">
                  <a:extLst>
                    <a:ext uri="{FF2B5EF4-FFF2-40B4-BE49-F238E27FC236}">
                      <a16:creationId xmlns:a16="http://schemas.microsoft.com/office/drawing/2014/main" id="{79A7DB8C-570E-4D3E-B5F2-A0A12D29BB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7" name="Picture 23">
                  <a:extLst>
                    <a:ext uri="{FF2B5EF4-FFF2-40B4-BE49-F238E27FC236}">
                      <a16:creationId xmlns:a16="http://schemas.microsoft.com/office/drawing/2014/main" id="{5018E3ED-6902-4E94-A54B-EE0B7A1B3BF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37" name="Group 56">
                <a:extLst>
                  <a:ext uri="{FF2B5EF4-FFF2-40B4-BE49-F238E27FC236}">
                    <a16:creationId xmlns:a16="http://schemas.microsoft.com/office/drawing/2014/main" id="{2F0F6D7F-394C-48F6-BE29-E1DC9FA7F245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338" name="Picture 337">
                  <a:extLst>
                    <a:ext uri="{FF2B5EF4-FFF2-40B4-BE49-F238E27FC236}">
                      <a16:creationId xmlns:a16="http://schemas.microsoft.com/office/drawing/2014/main" id="{8417FF82-A19C-4751-A5F4-0C854C93C6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39" name="Picture 338">
                  <a:extLst>
                    <a:ext uri="{FF2B5EF4-FFF2-40B4-BE49-F238E27FC236}">
                      <a16:creationId xmlns:a16="http://schemas.microsoft.com/office/drawing/2014/main" id="{C2E8AE6E-9E60-4B02-B1B7-21C65D47F0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40" name="Picture 339">
                  <a:extLst>
                    <a:ext uri="{FF2B5EF4-FFF2-40B4-BE49-F238E27FC236}">
                      <a16:creationId xmlns:a16="http://schemas.microsoft.com/office/drawing/2014/main" id="{E3649B5A-982B-4B5D-BB63-91CFF1E81C2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41" name="Picture 340">
                  <a:extLst>
                    <a:ext uri="{FF2B5EF4-FFF2-40B4-BE49-F238E27FC236}">
                      <a16:creationId xmlns:a16="http://schemas.microsoft.com/office/drawing/2014/main" id="{19C61AF3-9C8B-4A40-A2BE-D1A394F76D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42" name="Picture 341">
                  <a:extLst>
                    <a:ext uri="{FF2B5EF4-FFF2-40B4-BE49-F238E27FC236}">
                      <a16:creationId xmlns:a16="http://schemas.microsoft.com/office/drawing/2014/main" id="{F81EE84F-BB72-46EE-8590-6BAE0EE135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43" name="Picture 342">
                  <a:extLst>
                    <a:ext uri="{FF2B5EF4-FFF2-40B4-BE49-F238E27FC236}">
                      <a16:creationId xmlns:a16="http://schemas.microsoft.com/office/drawing/2014/main" id="{293D146C-44E3-4C73-BAF2-C0F4257A79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44" name="Picture 343">
                  <a:extLst>
                    <a:ext uri="{FF2B5EF4-FFF2-40B4-BE49-F238E27FC236}">
                      <a16:creationId xmlns:a16="http://schemas.microsoft.com/office/drawing/2014/main" id="{2C714667-A533-4840-A7D5-13A8B1F424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45" name="Picture 344">
                  <a:extLst>
                    <a:ext uri="{FF2B5EF4-FFF2-40B4-BE49-F238E27FC236}">
                      <a16:creationId xmlns:a16="http://schemas.microsoft.com/office/drawing/2014/main" id="{5914ED68-DF1B-4F90-B20B-335D9B8494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46" name="Picture 345">
                  <a:extLst>
                    <a:ext uri="{FF2B5EF4-FFF2-40B4-BE49-F238E27FC236}">
                      <a16:creationId xmlns:a16="http://schemas.microsoft.com/office/drawing/2014/main" id="{F7B45E94-D8B0-46FB-96EB-604CEA1FDB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47" name="Picture 346">
                  <a:extLst>
                    <a:ext uri="{FF2B5EF4-FFF2-40B4-BE49-F238E27FC236}">
                      <a16:creationId xmlns:a16="http://schemas.microsoft.com/office/drawing/2014/main" id="{00E3AAA8-4B78-4693-B655-A41FA9340A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324" name="Flowchart: Data 323">
              <a:extLst>
                <a:ext uri="{FF2B5EF4-FFF2-40B4-BE49-F238E27FC236}">
                  <a16:creationId xmlns:a16="http://schemas.microsoft.com/office/drawing/2014/main" id="{04893B51-569C-434A-BD50-6BFD93D4A0B7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5" name="Flowchart: Data 324">
              <a:extLst>
                <a:ext uri="{FF2B5EF4-FFF2-40B4-BE49-F238E27FC236}">
                  <a16:creationId xmlns:a16="http://schemas.microsoft.com/office/drawing/2014/main" id="{5E537DC5-143D-49BC-B19B-72236E7A186B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C7F4492D-C950-4D64-B1A1-F238E4726907}"/>
                </a:ext>
              </a:extLst>
            </p:cNvPr>
            <p:cNvSpPr/>
            <p:nvPr/>
          </p:nvSpPr>
          <p:spPr>
            <a:xfrm>
              <a:off x="5820464" y="1376732"/>
              <a:ext cx="1387108" cy="13373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Rectangle 326">
              <a:extLst>
                <a:ext uri="{FF2B5EF4-FFF2-40B4-BE49-F238E27FC236}">
                  <a16:creationId xmlns:a16="http://schemas.microsoft.com/office/drawing/2014/main" id="{8B1E3394-E3F7-46C2-9155-EFCD77EF27A1}"/>
                </a:ext>
              </a:extLst>
            </p:cNvPr>
            <p:cNvSpPr/>
            <p:nvPr/>
          </p:nvSpPr>
          <p:spPr>
            <a:xfrm>
              <a:off x="5821918" y="1383757"/>
              <a:ext cx="12276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38" name="Group 437">
            <a:extLst>
              <a:ext uri="{FF2B5EF4-FFF2-40B4-BE49-F238E27FC236}">
                <a16:creationId xmlns:a16="http://schemas.microsoft.com/office/drawing/2014/main" id="{00561868-2CF3-453D-9178-A9E378F5BAA7}"/>
              </a:ext>
            </a:extLst>
          </p:cNvPr>
          <p:cNvGrpSpPr/>
          <p:nvPr/>
        </p:nvGrpSpPr>
        <p:grpSpPr>
          <a:xfrm rot="10800000">
            <a:off x="572835" y="1532843"/>
            <a:ext cx="1659716" cy="1650947"/>
            <a:chOff x="5820464" y="1376733"/>
            <a:chExt cx="1659716" cy="1650947"/>
          </a:xfrm>
        </p:grpSpPr>
        <p:grpSp>
          <p:nvGrpSpPr>
            <p:cNvPr id="439" name="Group 438">
              <a:extLst>
                <a:ext uri="{FF2B5EF4-FFF2-40B4-BE49-F238E27FC236}">
                  <a16:creationId xmlns:a16="http://schemas.microsoft.com/office/drawing/2014/main" id="{016911B6-A96D-4443-B344-38B281718425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444" name="Group 56">
                <a:extLst>
                  <a:ext uri="{FF2B5EF4-FFF2-40B4-BE49-F238E27FC236}">
                    <a16:creationId xmlns:a16="http://schemas.microsoft.com/office/drawing/2014/main" id="{EE78DDAA-B798-4795-8DFB-0000420E4D47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544" name="Picture 14">
                  <a:extLst>
                    <a:ext uri="{FF2B5EF4-FFF2-40B4-BE49-F238E27FC236}">
                      <a16:creationId xmlns:a16="http://schemas.microsoft.com/office/drawing/2014/main" id="{28E8DA44-B5B9-4F64-9018-CC738D0B92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5" name="Picture 15">
                  <a:extLst>
                    <a:ext uri="{FF2B5EF4-FFF2-40B4-BE49-F238E27FC236}">
                      <a16:creationId xmlns:a16="http://schemas.microsoft.com/office/drawing/2014/main" id="{FD63F050-FD4D-4B23-90F8-A6FB3886942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6" name="Picture 16">
                  <a:extLst>
                    <a:ext uri="{FF2B5EF4-FFF2-40B4-BE49-F238E27FC236}">
                      <a16:creationId xmlns:a16="http://schemas.microsoft.com/office/drawing/2014/main" id="{2FE919C7-CFBC-4A04-A674-0436A37A2B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7" name="Picture 17">
                  <a:extLst>
                    <a:ext uri="{FF2B5EF4-FFF2-40B4-BE49-F238E27FC236}">
                      <a16:creationId xmlns:a16="http://schemas.microsoft.com/office/drawing/2014/main" id="{7583E674-C497-4533-AF30-61275B2A03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8" name="Picture 18">
                  <a:extLst>
                    <a:ext uri="{FF2B5EF4-FFF2-40B4-BE49-F238E27FC236}">
                      <a16:creationId xmlns:a16="http://schemas.microsoft.com/office/drawing/2014/main" id="{D5C34DC9-7893-425E-817C-404A5B9EC2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9" name="Picture 19">
                  <a:extLst>
                    <a:ext uri="{FF2B5EF4-FFF2-40B4-BE49-F238E27FC236}">
                      <a16:creationId xmlns:a16="http://schemas.microsoft.com/office/drawing/2014/main" id="{1E43C0C7-0445-4D51-BB94-F7E96A0FDB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50" name="Picture 20">
                  <a:extLst>
                    <a:ext uri="{FF2B5EF4-FFF2-40B4-BE49-F238E27FC236}">
                      <a16:creationId xmlns:a16="http://schemas.microsoft.com/office/drawing/2014/main" id="{77947E86-16A4-4EB6-9D12-F257FFCC0B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51" name="Picture 21">
                  <a:extLst>
                    <a:ext uri="{FF2B5EF4-FFF2-40B4-BE49-F238E27FC236}">
                      <a16:creationId xmlns:a16="http://schemas.microsoft.com/office/drawing/2014/main" id="{1D1D7A39-50C9-44EF-8B5C-D28A53C31B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52" name="Picture 22">
                  <a:extLst>
                    <a:ext uri="{FF2B5EF4-FFF2-40B4-BE49-F238E27FC236}">
                      <a16:creationId xmlns:a16="http://schemas.microsoft.com/office/drawing/2014/main" id="{34DE78F2-0721-4D59-9337-CEF6526C37B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53" name="Picture 23">
                  <a:extLst>
                    <a:ext uri="{FF2B5EF4-FFF2-40B4-BE49-F238E27FC236}">
                      <a16:creationId xmlns:a16="http://schemas.microsoft.com/office/drawing/2014/main" id="{3E3E45DC-85E3-4670-A24D-F751C2B59D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45" name="Group 56">
                <a:extLst>
                  <a:ext uri="{FF2B5EF4-FFF2-40B4-BE49-F238E27FC236}">
                    <a16:creationId xmlns:a16="http://schemas.microsoft.com/office/drawing/2014/main" id="{2948A717-B468-476E-95D9-086E470A701F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534" name="Picture 14">
                  <a:extLst>
                    <a:ext uri="{FF2B5EF4-FFF2-40B4-BE49-F238E27FC236}">
                      <a16:creationId xmlns:a16="http://schemas.microsoft.com/office/drawing/2014/main" id="{D9757DFF-F842-4411-9070-4E26815B28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5" name="Picture 15">
                  <a:extLst>
                    <a:ext uri="{FF2B5EF4-FFF2-40B4-BE49-F238E27FC236}">
                      <a16:creationId xmlns:a16="http://schemas.microsoft.com/office/drawing/2014/main" id="{DF29FD65-5724-4AAA-A1CC-2D591A4E79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6" name="Picture 16">
                  <a:extLst>
                    <a:ext uri="{FF2B5EF4-FFF2-40B4-BE49-F238E27FC236}">
                      <a16:creationId xmlns:a16="http://schemas.microsoft.com/office/drawing/2014/main" id="{C4E4DA48-2E31-4988-A40D-7D982A3CC5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7" name="Picture 17">
                  <a:extLst>
                    <a:ext uri="{FF2B5EF4-FFF2-40B4-BE49-F238E27FC236}">
                      <a16:creationId xmlns:a16="http://schemas.microsoft.com/office/drawing/2014/main" id="{300C3066-ABB9-47B9-9AE0-37D5D0D65D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8" name="Picture 18">
                  <a:extLst>
                    <a:ext uri="{FF2B5EF4-FFF2-40B4-BE49-F238E27FC236}">
                      <a16:creationId xmlns:a16="http://schemas.microsoft.com/office/drawing/2014/main" id="{0CAA9437-E5BA-4E44-8CE2-341421579E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9" name="Picture 19">
                  <a:extLst>
                    <a:ext uri="{FF2B5EF4-FFF2-40B4-BE49-F238E27FC236}">
                      <a16:creationId xmlns:a16="http://schemas.microsoft.com/office/drawing/2014/main" id="{4AAA3E6F-58F4-430A-86FF-9EC921CB1A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0" name="Picture 20">
                  <a:extLst>
                    <a:ext uri="{FF2B5EF4-FFF2-40B4-BE49-F238E27FC236}">
                      <a16:creationId xmlns:a16="http://schemas.microsoft.com/office/drawing/2014/main" id="{E863F4FF-539B-405D-BF0C-9838588267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1" name="Picture 21">
                  <a:extLst>
                    <a:ext uri="{FF2B5EF4-FFF2-40B4-BE49-F238E27FC236}">
                      <a16:creationId xmlns:a16="http://schemas.microsoft.com/office/drawing/2014/main" id="{F0F1DC8F-DF0D-4599-91F9-08F38C535A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2" name="Picture 22">
                  <a:extLst>
                    <a:ext uri="{FF2B5EF4-FFF2-40B4-BE49-F238E27FC236}">
                      <a16:creationId xmlns:a16="http://schemas.microsoft.com/office/drawing/2014/main" id="{7506A419-49E8-4181-82A6-C15563E134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43" name="Picture 23">
                  <a:extLst>
                    <a:ext uri="{FF2B5EF4-FFF2-40B4-BE49-F238E27FC236}">
                      <a16:creationId xmlns:a16="http://schemas.microsoft.com/office/drawing/2014/main" id="{C4C9E3DE-3EB6-49AD-AC83-2A68F71314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46" name="Group 56">
                <a:extLst>
                  <a:ext uri="{FF2B5EF4-FFF2-40B4-BE49-F238E27FC236}">
                    <a16:creationId xmlns:a16="http://schemas.microsoft.com/office/drawing/2014/main" id="{E40F0D48-F315-454A-84FE-E46563381B55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524" name="Picture 14">
                  <a:extLst>
                    <a:ext uri="{FF2B5EF4-FFF2-40B4-BE49-F238E27FC236}">
                      <a16:creationId xmlns:a16="http://schemas.microsoft.com/office/drawing/2014/main" id="{6FC34BFA-CF40-40B1-A45C-9C4D6D9A397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5" name="Picture 15">
                  <a:extLst>
                    <a:ext uri="{FF2B5EF4-FFF2-40B4-BE49-F238E27FC236}">
                      <a16:creationId xmlns:a16="http://schemas.microsoft.com/office/drawing/2014/main" id="{EE59CA33-DA56-4629-8E30-87C2F408A8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6" name="Picture 16">
                  <a:extLst>
                    <a:ext uri="{FF2B5EF4-FFF2-40B4-BE49-F238E27FC236}">
                      <a16:creationId xmlns:a16="http://schemas.microsoft.com/office/drawing/2014/main" id="{336F1E2C-4565-4D04-9E3C-F0B6019C1AC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7" name="Picture 17">
                  <a:extLst>
                    <a:ext uri="{FF2B5EF4-FFF2-40B4-BE49-F238E27FC236}">
                      <a16:creationId xmlns:a16="http://schemas.microsoft.com/office/drawing/2014/main" id="{10CD8A08-D486-465C-913E-2E27B6BDDD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8" name="Picture 18">
                  <a:extLst>
                    <a:ext uri="{FF2B5EF4-FFF2-40B4-BE49-F238E27FC236}">
                      <a16:creationId xmlns:a16="http://schemas.microsoft.com/office/drawing/2014/main" id="{F83B6C74-B594-4244-B0E0-5CAA808508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9" name="Picture 19">
                  <a:extLst>
                    <a:ext uri="{FF2B5EF4-FFF2-40B4-BE49-F238E27FC236}">
                      <a16:creationId xmlns:a16="http://schemas.microsoft.com/office/drawing/2014/main" id="{EB8281DB-F492-4B05-BDCD-E4FFEB41AF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0" name="Picture 20">
                  <a:extLst>
                    <a:ext uri="{FF2B5EF4-FFF2-40B4-BE49-F238E27FC236}">
                      <a16:creationId xmlns:a16="http://schemas.microsoft.com/office/drawing/2014/main" id="{266E0B39-081B-4408-AEE4-D1DFB2170D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1" name="Picture 21">
                  <a:extLst>
                    <a:ext uri="{FF2B5EF4-FFF2-40B4-BE49-F238E27FC236}">
                      <a16:creationId xmlns:a16="http://schemas.microsoft.com/office/drawing/2014/main" id="{12FBE5E3-9CBC-4341-874C-CC9977D618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2" name="Picture 22">
                  <a:extLst>
                    <a:ext uri="{FF2B5EF4-FFF2-40B4-BE49-F238E27FC236}">
                      <a16:creationId xmlns:a16="http://schemas.microsoft.com/office/drawing/2014/main" id="{99243E42-86E0-4A4B-8E55-FD80400787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3" name="Picture 23">
                  <a:extLst>
                    <a:ext uri="{FF2B5EF4-FFF2-40B4-BE49-F238E27FC236}">
                      <a16:creationId xmlns:a16="http://schemas.microsoft.com/office/drawing/2014/main" id="{F6E65F3A-1A90-46AC-91F4-CD8DF5E0EA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47" name="Group 56">
                <a:extLst>
                  <a:ext uri="{FF2B5EF4-FFF2-40B4-BE49-F238E27FC236}">
                    <a16:creationId xmlns:a16="http://schemas.microsoft.com/office/drawing/2014/main" id="{16920FE0-220A-406A-9289-59E99271B784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514" name="Picture 14">
                  <a:extLst>
                    <a:ext uri="{FF2B5EF4-FFF2-40B4-BE49-F238E27FC236}">
                      <a16:creationId xmlns:a16="http://schemas.microsoft.com/office/drawing/2014/main" id="{F44CF38F-9747-4812-A42D-4B5AD1552E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5" name="Picture 15">
                  <a:extLst>
                    <a:ext uri="{FF2B5EF4-FFF2-40B4-BE49-F238E27FC236}">
                      <a16:creationId xmlns:a16="http://schemas.microsoft.com/office/drawing/2014/main" id="{BB7D7575-7472-4B58-A0F8-00BFA88493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6" name="Picture 16">
                  <a:extLst>
                    <a:ext uri="{FF2B5EF4-FFF2-40B4-BE49-F238E27FC236}">
                      <a16:creationId xmlns:a16="http://schemas.microsoft.com/office/drawing/2014/main" id="{52F0174D-9250-4E88-A435-9A99D337B3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7" name="Picture 17">
                  <a:extLst>
                    <a:ext uri="{FF2B5EF4-FFF2-40B4-BE49-F238E27FC236}">
                      <a16:creationId xmlns:a16="http://schemas.microsoft.com/office/drawing/2014/main" id="{899EDCFA-93A7-4828-B175-19F1E5EA53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8" name="Picture 18">
                  <a:extLst>
                    <a:ext uri="{FF2B5EF4-FFF2-40B4-BE49-F238E27FC236}">
                      <a16:creationId xmlns:a16="http://schemas.microsoft.com/office/drawing/2014/main" id="{4CE00E62-077A-40C9-B1F9-31E6EC9FCD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9" name="Picture 19">
                  <a:extLst>
                    <a:ext uri="{FF2B5EF4-FFF2-40B4-BE49-F238E27FC236}">
                      <a16:creationId xmlns:a16="http://schemas.microsoft.com/office/drawing/2014/main" id="{5F553746-DE7D-4F8A-AA63-DAD2A6AD0C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0" name="Picture 20">
                  <a:extLst>
                    <a:ext uri="{FF2B5EF4-FFF2-40B4-BE49-F238E27FC236}">
                      <a16:creationId xmlns:a16="http://schemas.microsoft.com/office/drawing/2014/main" id="{203FF044-FA8E-4A4A-9E06-2C05AF889F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1" name="Picture 21">
                  <a:extLst>
                    <a:ext uri="{FF2B5EF4-FFF2-40B4-BE49-F238E27FC236}">
                      <a16:creationId xmlns:a16="http://schemas.microsoft.com/office/drawing/2014/main" id="{794394B7-CA33-4B05-80DA-9FF9B64494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2" name="Picture 22">
                  <a:extLst>
                    <a:ext uri="{FF2B5EF4-FFF2-40B4-BE49-F238E27FC236}">
                      <a16:creationId xmlns:a16="http://schemas.microsoft.com/office/drawing/2014/main" id="{FCE32878-1838-4777-BD3A-DBAEC7BD7E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3" name="Picture 23">
                  <a:extLst>
                    <a:ext uri="{FF2B5EF4-FFF2-40B4-BE49-F238E27FC236}">
                      <a16:creationId xmlns:a16="http://schemas.microsoft.com/office/drawing/2014/main" id="{A55F9F8F-19BA-4405-806D-7FC440E7C0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48" name="Group 56">
                <a:extLst>
                  <a:ext uri="{FF2B5EF4-FFF2-40B4-BE49-F238E27FC236}">
                    <a16:creationId xmlns:a16="http://schemas.microsoft.com/office/drawing/2014/main" id="{5CFB2B60-7CE5-4387-92F6-0DD361F54D80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504" name="Picture 14">
                  <a:extLst>
                    <a:ext uri="{FF2B5EF4-FFF2-40B4-BE49-F238E27FC236}">
                      <a16:creationId xmlns:a16="http://schemas.microsoft.com/office/drawing/2014/main" id="{EEC9CCEC-1292-4B8A-9F0C-92EEE433A98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5" name="Picture 15">
                  <a:extLst>
                    <a:ext uri="{FF2B5EF4-FFF2-40B4-BE49-F238E27FC236}">
                      <a16:creationId xmlns:a16="http://schemas.microsoft.com/office/drawing/2014/main" id="{6CC9D2CD-A08E-4CCE-B22F-BE6FD0C4767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6" name="Picture 16">
                  <a:extLst>
                    <a:ext uri="{FF2B5EF4-FFF2-40B4-BE49-F238E27FC236}">
                      <a16:creationId xmlns:a16="http://schemas.microsoft.com/office/drawing/2014/main" id="{A42426C5-AC86-49B1-A6B1-B8860CFFFA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7" name="Picture 17">
                  <a:extLst>
                    <a:ext uri="{FF2B5EF4-FFF2-40B4-BE49-F238E27FC236}">
                      <a16:creationId xmlns:a16="http://schemas.microsoft.com/office/drawing/2014/main" id="{16CA87C8-D2D0-41EE-ABBA-848FF897F2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8" name="Picture 18">
                  <a:extLst>
                    <a:ext uri="{FF2B5EF4-FFF2-40B4-BE49-F238E27FC236}">
                      <a16:creationId xmlns:a16="http://schemas.microsoft.com/office/drawing/2014/main" id="{A50C78AC-2BD9-4B2E-9B75-811C37BFA8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9" name="Picture 19">
                  <a:extLst>
                    <a:ext uri="{FF2B5EF4-FFF2-40B4-BE49-F238E27FC236}">
                      <a16:creationId xmlns:a16="http://schemas.microsoft.com/office/drawing/2014/main" id="{95225A9A-8564-44B8-9216-6F368B77F4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0" name="Picture 20">
                  <a:extLst>
                    <a:ext uri="{FF2B5EF4-FFF2-40B4-BE49-F238E27FC236}">
                      <a16:creationId xmlns:a16="http://schemas.microsoft.com/office/drawing/2014/main" id="{151992DD-451C-4ED6-9D71-E716823F46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1" name="Picture 21">
                  <a:extLst>
                    <a:ext uri="{FF2B5EF4-FFF2-40B4-BE49-F238E27FC236}">
                      <a16:creationId xmlns:a16="http://schemas.microsoft.com/office/drawing/2014/main" id="{36AA4B27-5FB8-4D81-8436-F941B3C2EA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2" name="Picture 22">
                  <a:extLst>
                    <a:ext uri="{FF2B5EF4-FFF2-40B4-BE49-F238E27FC236}">
                      <a16:creationId xmlns:a16="http://schemas.microsoft.com/office/drawing/2014/main" id="{BA7A8768-49E7-40E0-BA18-124FB91050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3" name="Picture 23">
                  <a:extLst>
                    <a:ext uri="{FF2B5EF4-FFF2-40B4-BE49-F238E27FC236}">
                      <a16:creationId xmlns:a16="http://schemas.microsoft.com/office/drawing/2014/main" id="{CE39759E-E556-4B8E-AB91-D315AFA9A4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49" name="Group 56">
                <a:extLst>
                  <a:ext uri="{FF2B5EF4-FFF2-40B4-BE49-F238E27FC236}">
                    <a16:creationId xmlns:a16="http://schemas.microsoft.com/office/drawing/2014/main" id="{5E0AAC0B-ED93-4F23-B387-813CE144B039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494" name="Picture 14">
                  <a:extLst>
                    <a:ext uri="{FF2B5EF4-FFF2-40B4-BE49-F238E27FC236}">
                      <a16:creationId xmlns:a16="http://schemas.microsoft.com/office/drawing/2014/main" id="{83597E3B-DF09-4367-A651-6723C40054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5" name="Picture 15">
                  <a:extLst>
                    <a:ext uri="{FF2B5EF4-FFF2-40B4-BE49-F238E27FC236}">
                      <a16:creationId xmlns:a16="http://schemas.microsoft.com/office/drawing/2014/main" id="{F9CE69F1-BC1D-4B73-8CAB-B356D39693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6" name="Picture 16">
                  <a:extLst>
                    <a:ext uri="{FF2B5EF4-FFF2-40B4-BE49-F238E27FC236}">
                      <a16:creationId xmlns:a16="http://schemas.microsoft.com/office/drawing/2014/main" id="{AA481204-4DFD-4BEB-A651-19E1EFCE41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7" name="Picture 17">
                  <a:extLst>
                    <a:ext uri="{FF2B5EF4-FFF2-40B4-BE49-F238E27FC236}">
                      <a16:creationId xmlns:a16="http://schemas.microsoft.com/office/drawing/2014/main" id="{888CB54F-88CC-4972-813C-43084BEC44F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8" name="Picture 18">
                  <a:extLst>
                    <a:ext uri="{FF2B5EF4-FFF2-40B4-BE49-F238E27FC236}">
                      <a16:creationId xmlns:a16="http://schemas.microsoft.com/office/drawing/2014/main" id="{496CBF13-9CFF-4211-A818-08A53753DC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9" name="Picture 19">
                  <a:extLst>
                    <a:ext uri="{FF2B5EF4-FFF2-40B4-BE49-F238E27FC236}">
                      <a16:creationId xmlns:a16="http://schemas.microsoft.com/office/drawing/2014/main" id="{41226D63-5CEE-4674-B4C4-8D2E4771BA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0" name="Picture 20">
                  <a:extLst>
                    <a:ext uri="{FF2B5EF4-FFF2-40B4-BE49-F238E27FC236}">
                      <a16:creationId xmlns:a16="http://schemas.microsoft.com/office/drawing/2014/main" id="{2BEE592A-5598-494C-A219-1CFCF3CB70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1" name="Picture 21">
                  <a:extLst>
                    <a:ext uri="{FF2B5EF4-FFF2-40B4-BE49-F238E27FC236}">
                      <a16:creationId xmlns:a16="http://schemas.microsoft.com/office/drawing/2014/main" id="{2A5E721F-2170-4008-96CC-4238662E62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2" name="Picture 22">
                  <a:extLst>
                    <a:ext uri="{FF2B5EF4-FFF2-40B4-BE49-F238E27FC236}">
                      <a16:creationId xmlns:a16="http://schemas.microsoft.com/office/drawing/2014/main" id="{48BA465E-1653-4776-87D3-F4308D56D1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3" name="Picture 23">
                  <a:extLst>
                    <a:ext uri="{FF2B5EF4-FFF2-40B4-BE49-F238E27FC236}">
                      <a16:creationId xmlns:a16="http://schemas.microsoft.com/office/drawing/2014/main" id="{C120B1A6-D947-40CD-A38C-D917CACF06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50" name="Group 56">
                <a:extLst>
                  <a:ext uri="{FF2B5EF4-FFF2-40B4-BE49-F238E27FC236}">
                    <a16:creationId xmlns:a16="http://schemas.microsoft.com/office/drawing/2014/main" id="{3C787AFB-C7C6-4EDF-8717-BC09698DA71B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484" name="Picture 14">
                  <a:extLst>
                    <a:ext uri="{FF2B5EF4-FFF2-40B4-BE49-F238E27FC236}">
                      <a16:creationId xmlns:a16="http://schemas.microsoft.com/office/drawing/2014/main" id="{2CE06B96-0770-425F-9727-0F925EE542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5" name="Picture 15">
                  <a:extLst>
                    <a:ext uri="{FF2B5EF4-FFF2-40B4-BE49-F238E27FC236}">
                      <a16:creationId xmlns:a16="http://schemas.microsoft.com/office/drawing/2014/main" id="{8E074767-EF28-48DF-9271-7F6761E6B6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6" name="Picture 16">
                  <a:extLst>
                    <a:ext uri="{FF2B5EF4-FFF2-40B4-BE49-F238E27FC236}">
                      <a16:creationId xmlns:a16="http://schemas.microsoft.com/office/drawing/2014/main" id="{312ADAC1-A1B0-4DB8-8E90-5C0B2D4C22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7" name="Picture 17">
                  <a:extLst>
                    <a:ext uri="{FF2B5EF4-FFF2-40B4-BE49-F238E27FC236}">
                      <a16:creationId xmlns:a16="http://schemas.microsoft.com/office/drawing/2014/main" id="{913C6179-1967-413A-9A5E-C474A1176F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8" name="Picture 18">
                  <a:extLst>
                    <a:ext uri="{FF2B5EF4-FFF2-40B4-BE49-F238E27FC236}">
                      <a16:creationId xmlns:a16="http://schemas.microsoft.com/office/drawing/2014/main" id="{07D0C3E7-CBC6-481B-9ABF-9301E0EC30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9" name="Picture 19">
                  <a:extLst>
                    <a:ext uri="{FF2B5EF4-FFF2-40B4-BE49-F238E27FC236}">
                      <a16:creationId xmlns:a16="http://schemas.microsoft.com/office/drawing/2014/main" id="{BE811B73-3EA4-48FF-87C9-AB9AA4CE95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0" name="Picture 20">
                  <a:extLst>
                    <a:ext uri="{FF2B5EF4-FFF2-40B4-BE49-F238E27FC236}">
                      <a16:creationId xmlns:a16="http://schemas.microsoft.com/office/drawing/2014/main" id="{ADBE3EC5-9214-48A2-B341-B75A9287340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1" name="Picture 21">
                  <a:extLst>
                    <a:ext uri="{FF2B5EF4-FFF2-40B4-BE49-F238E27FC236}">
                      <a16:creationId xmlns:a16="http://schemas.microsoft.com/office/drawing/2014/main" id="{0FD2C5A1-2F59-4B95-8673-5D45D7469C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2" name="Picture 22">
                  <a:extLst>
                    <a:ext uri="{FF2B5EF4-FFF2-40B4-BE49-F238E27FC236}">
                      <a16:creationId xmlns:a16="http://schemas.microsoft.com/office/drawing/2014/main" id="{21BA35FD-48FE-45C9-98C6-B9692637932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3" name="Picture 23">
                  <a:extLst>
                    <a:ext uri="{FF2B5EF4-FFF2-40B4-BE49-F238E27FC236}">
                      <a16:creationId xmlns:a16="http://schemas.microsoft.com/office/drawing/2014/main" id="{D1996532-5115-4EA6-B7E3-BBE0664EDE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51" name="Group 56">
                <a:extLst>
                  <a:ext uri="{FF2B5EF4-FFF2-40B4-BE49-F238E27FC236}">
                    <a16:creationId xmlns:a16="http://schemas.microsoft.com/office/drawing/2014/main" id="{40546162-7F94-4413-BEBF-59CCBF5E4ACD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474" name="Picture 14">
                  <a:extLst>
                    <a:ext uri="{FF2B5EF4-FFF2-40B4-BE49-F238E27FC236}">
                      <a16:creationId xmlns:a16="http://schemas.microsoft.com/office/drawing/2014/main" id="{20782D1A-2060-46B0-A916-D2BC18C34A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5" name="Picture 15">
                  <a:extLst>
                    <a:ext uri="{FF2B5EF4-FFF2-40B4-BE49-F238E27FC236}">
                      <a16:creationId xmlns:a16="http://schemas.microsoft.com/office/drawing/2014/main" id="{E8A37954-95BA-41EF-BB12-8711AD51102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6" name="Picture 16">
                  <a:extLst>
                    <a:ext uri="{FF2B5EF4-FFF2-40B4-BE49-F238E27FC236}">
                      <a16:creationId xmlns:a16="http://schemas.microsoft.com/office/drawing/2014/main" id="{A5740549-A5AD-4F7A-8B80-6078941C7C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7" name="Picture 17">
                  <a:extLst>
                    <a:ext uri="{FF2B5EF4-FFF2-40B4-BE49-F238E27FC236}">
                      <a16:creationId xmlns:a16="http://schemas.microsoft.com/office/drawing/2014/main" id="{F58615E7-8F97-466E-B340-20D3F13D5B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8" name="Picture 18">
                  <a:extLst>
                    <a:ext uri="{FF2B5EF4-FFF2-40B4-BE49-F238E27FC236}">
                      <a16:creationId xmlns:a16="http://schemas.microsoft.com/office/drawing/2014/main" id="{263CD3DC-9A1C-4E33-AC05-BD442AD3A0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9" name="Picture 19">
                  <a:extLst>
                    <a:ext uri="{FF2B5EF4-FFF2-40B4-BE49-F238E27FC236}">
                      <a16:creationId xmlns:a16="http://schemas.microsoft.com/office/drawing/2014/main" id="{4959B66F-AD46-4036-A4A0-8398FF25A9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0" name="Picture 20">
                  <a:extLst>
                    <a:ext uri="{FF2B5EF4-FFF2-40B4-BE49-F238E27FC236}">
                      <a16:creationId xmlns:a16="http://schemas.microsoft.com/office/drawing/2014/main" id="{3A167B96-CDBC-488F-8AC6-180F0D9543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1" name="Picture 21">
                  <a:extLst>
                    <a:ext uri="{FF2B5EF4-FFF2-40B4-BE49-F238E27FC236}">
                      <a16:creationId xmlns:a16="http://schemas.microsoft.com/office/drawing/2014/main" id="{CB7E520D-F741-4796-BE61-E92516F7D5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2" name="Picture 22">
                  <a:extLst>
                    <a:ext uri="{FF2B5EF4-FFF2-40B4-BE49-F238E27FC236}">
                      <a16:creationId xmlns:a16="http://schemas.microsoft.com/office/drawing/2014/main" id="{73D63A3F-7F66-4A0A-96D7-76867FE0B04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3" name="Picture 23">
                  <a:extLst>
                    <a:ext uri="{FF2B5EF4-FFF2-40B4-BE49-F238E27FC236}">
                      <a16:creationId xmlns:a16="http://schemas.microsoft.com/office/drawing/2014/main" id="{2AD4CAB3-9488-42F0-840F-6428016D2B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52" name="Group 56">
                <a:extLst>
                  <a:ext uri="{FF2B5EF4-FFF2-40B4-BE49-F238E27FC236}">
                    <a16:creationId xmlns:a16="http://schemas.microsoft.com/office/drawing/2014/main" id="{D4A6C25B-BC4D-4AA4-8A5A-9DE30B6049C2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464" name="Picture 14">
                  <a:extLst>
                    <a:ext uri="{FF2B5EF4-FFF2-40B4-BE49-F238E27FC236}">
                      <a16:creationId xmlns:a16="http://schemas.microsoft.com/office/drawing/2014/main" id="{E5AC350D-3F8E-4B47-8F8D-C0D54A544D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65" name="Picture 15">
                  <a:extLst>
                    <a:ext uri="{FF2B5EF4-FFF2-40B4-BE49-F238E27FC236}">
                      <a16:creationId xmlns:a16="http://schemas.microsoft.com/office/drawing/2014/main" id="{E066C7E6-7A27-4B3E-8509-F2ED2205AA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66" name="Picture 16">
                  <a:extLst>
                    <a:ext uri="{FF2B5EF4-FFF2-40B4-BE49-F238E27FC236}">
                      <a16:creationId xmlns:a16="http://schemas.microsoft.com/office/drawing/2014/main" id="{8FFF6AEC-27A7-45ED-8940-BB73AC3886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67" name="Picture 17">
                  <a:extLst>
                    <a:ext uri="{FF2B5EF4-FFF2-40B4-BE49-F238E27FC236}">
                      <a16:creationId xmlns:a16="http://schemas.microsoft.com/office/drawing/2014/main" id="{75E26255-EDAE-4F62-9E20-294B9FC1C5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68" name="Picture 18">
                  <a:extLst>
                    <a:ext uri="{FF2B5EF4-FFF2-40B4-BE49-F238E27FC236}">
                      <a16:creationId xmlns:a16="http://schemas.microsoft.com/office/drawing/2014/main" id="{A2E709FE-DCA4-4507-86BC-440526FC11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69" name="Picture 19">
                  <a:extLst>
                    <a:ext uri="{FF2B5EF4-FFF2-40B4-BE49-F238E27FC236}">
                      <a16:creationId xmlns:a16="http://schemas.microsoft.com/office/drawing/2014/main" id="{25051051-EE6C-44AF-B490-775FF954B2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0" name="Picture 20">
                  <a:extLst>
                    <a:ext uri="{FF2B5EF4-FFF2-40B4-BE49-F238E27FC236}">
                      <a16:creationId xmlns:a16="http://schemas.microsoft.com/office/drawing/2014/main" id="{4F3988CD-18BB-4C87-9236-2A9DABC23B3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1" name="Picture 21">
                  <a:extLst>
                    <a:ext uri="{FF2B5EF4-FFF2-40B4-BE49-F238E27FC236}">
                      <a16:creationId xmlns:a16="http://schemas.microsoft.com/office/drawing/2014/main" id="{998ED0DB-E28B-4C28-BC81-759BE7E244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2" name="Picture 22">
                  <a:extLst>
                    <a:ext uri="{FF2B5EF4-FFF2-40B4-BE49-F238E27FC236}">
                      <a16:creationId xmlns:a16="http://schemas.microsoft.com/office/drawing/2014/main" id="{6B26287B-766D-4758-BB94-90BE11A79D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3" name="Picture 23">
                  <a:extLst>
                    <a:ext uri="{FF2B5EF4-FFF2-40B4-BE49-F238E27FC236}">
                      <a16:creationId xmlns:a16="http://schemas.microsoft.com/office/drawing/2014/main" id="{411C5395-8F83-4920-B4FE-FCAEBBED45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53" name="Group 56">
                <a:extLst>
                  <a:ext uri="{FF2B5EF4-FFF2-40B4-BE49-F238E27FC236}">
                    <a16:creationId xmlns:a16="http://schemas.microsoft.com/office/drawing/2014/main" id="{802DDA00-9AF2-4FED-AFFB-3C13EADA6A32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454" name="Picture 453">
                  <a:extLst>
                    <a:ext uri="{FF2B5EF4-FFF2-40B4-BE49-F238E27FC236}">
                      <a16:creationId xmlns:a16="http://schemas.microsoft.com/office/drawing/2014/main" id="{F28FFD04-8EFC-4C19-B0AD-AEEA03CC962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55" name="Picture 454">
                  <a:extLst>
                    <a:ext uri="{FF2B5EF4-FFF2-40B4-BE49-F238E27FC236}">
                      <a16:creationId xmlns:a16="http://schemas.microsoft.com/office/drawing/2014/main" id="{DEA193F5-6AB0-4B55-8C07-BF267FFECD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56" name="Picture 455">
                  <a:extLst>
                    <a:ext uri="{FF2B5EF4-FFF2-40B4-BE49-F238E27FC236}">
                      <a16:creationId xmlns:a16="http://schemas.microsoft.com/office/drawing/2014/main" id="{8E3EBEDB-110C-48D5-8FDC-36C05CFDF9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57" name="Picture 456">
                  <a:extLst>
                    <a:ext uri="{FF2B5EF4-FFF2-40B4-BE49-F238E27FC236}">
                      <a16:creationId xmlns:a16="http://schemas.microsoft.com/office/drawing/2014/main" id="{B4C97703-B142-4A28-8395-8737700171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58" name="Picture 457">
                  <a:extLst>
                    <a:ext uri="{FF2B5EF4-FFF2-40B4-BE49-F238E27FC236}">
                      <a16:creationId xmlns:a16="http://schemas.microsoft.com/office/drawing/2014/main" id="{DAAC2C3C-89C2-487A-BB0B-EA9B18B972B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59" name="Picture 458">
                  <a:extLst>
                    <a:ext uri="{FF2B5EF4-FFF2-40B4-BE49-F238E27FC236}">
                      <a16:creationId xmlns:a16="http://schemas.microsoft.com/office/drawing/2014/main" id="{95F11368-73D2-45A1-89CF-2FDBF1DC69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60" name="Picture 459">
                  <a:extLst>
                    <a:ext uri="{FF2B5EF4-FFF2-40B4-BE49-F238E27FC236}">
                      <a16:creationId xmlns:a16="http://schemas.microsoft.com/office/drawing/2014/main" id="{64BE484C-C038-4EB7-9184-ED5FABC896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61" name="Picture 460">
                  <a:extLst>
                    <a:ext uri="{FF2B5EF4-FFF2-40B4-BE49-F238E27FC236}">
                      <a16:creationId xmlns:a16="http://schemas.microsoft.com/office/drawing/2014/main" id="{7655DB4A-B6E8-4507-9B4D-286714A2EC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62" name="Picture 461">
                  <a:extLst>
                    <a:ext uri="{FF2B5EF4-FFF2-40B4-BE49-F238E27FC236}">
                      <a16:creationId xmlns:a16="http://schemas.microsoft.com/office/drawing/2014/main" id="{D23FF61E-9972-48DE-82B0-E28C979593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63" name="Picture 462">
                  <a:extLst>
                    <a:ext uri="{FF2B5EF4-FFF2-40B4-BE49-F238E27FC236}">
                      <a16:creationId xmlns:a16="http://schemas.microsoft.com/office/drawing/2014/main" id="{0D9F3409-7E03-43E8-9BB5-3D13CED1E2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440" name="Flowchart: Data 439">
              <a:extLst>
                <a:ext uri="{FF2B5EF4-FFF2-40B4-BE49-F238E27FC236}">
                  <a16:creationId xmlns:a16="http://schemas.microsoft.com/office/drawing/2014/main" id="{902284BF-6142-4A1A-9406-BFD3E4F60A29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1" name="Flowchart: Data 440">
              <a:extLst>
                <a:ext uri="{FF2B5EF4-FFF2-40B4-BE49-F238E27FC236}">
                  <a16:creationId xmlns:a16="http://schemas.microsoft.com/office/drawing/2014/main" id="{D073AB2F-52C7-4834-8D26-E3A817778ADB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2" name="Rectangle 441">
              <a:extLst>
                <a:ext uri="{FF2B5EF4-FFF2-40B4-BE49-F238E27FC236}">
                  <a16:creationId xmlns:a16="http://schemas.microsoft.com/office/drawing/2014/main" id="{CF9B878F-5361-4B5A-B8FF-B9291FA986A3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24CEC5AF-AD1C-4427-9956-2C8ABE1A05B4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54" name="Group 553">
            <a:extLst>
              <a:ext uri="{FF2B5EF4-FFF2-40B4-BE49-F238E27FC236}">
                <a16:creationId xmlns:a16="http://schemas.microsoft.com/office/drawing/2014/main" id="{BDC7FE7F-83E3-4216-A906-B37CC76B212C}"/>
              </a:ext>
            </a:extLst>
          </p:cNvPr>
          <p:cNvGrpSpPr/>
          <p:nvPr/>
        </p:nvGrpSpPr>
        <p:grpSpPr>
          <a:xfrm rot="10800000">
            <a:off x="573353" y="3309495"/>
            <a:ext cx="1659716" cy="1650947"/>
            <a:chOff x="5820464" y="1376733"/>
            <a:chExt cx="1659716" cy="1650947"/>
          </a:xfrm>
        </p:grpSpPr>
        <p:grpSp>
          <p:nvGrpSpPr>
            <p:cNvPr id="555" name="Group 554">
              <a:extLst>
                <a:ext uri="{FF2B5EF4-FFF2-40B4-BE49-F238E27FC236}">
                  <a16:creationId xmlns:a16="http://schemas.microsoft.com/office/drawing/2014/main" id="{6E88D932-78F0-4483-A3F4-6AED617107A0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560" name="Group 56">
                <a:extLst>
                  <a:ext uri="{FF2B5EF4-FFF2-40B4-BE49-F238E27FC236}">
                    <a16:creationId xmlns:a16="http://schemas.microsoft.com/office/drawing/2014/main" id="{D540A804-76A5-43EB-AE2D-E55B27BBA8FB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660" name="Picture 14">
                  <a:extLst>
                    <a:ext uri="{FF2B5EF4-FFF2-40B4-BE49-F238E27FC236}">
                      <a16:creationId xmlns:a16="http://schemas.microsoft.com/office/drawing/2014/main" id="{968D9C88-2D7C-4318-A322-FA2FD130C3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1" name="Picture 15">
                  <a:extLst>
                    <a:ext uri="{FF2B5EF4-FFF2-40B4-BE49-F238E27FC236}">
                      <a16:creationId xmlns:a16="http://schemas.microsoft.com/office/drawing/2014/main" id="{F220B0A6-57DC-4325-90AE-DD499A923C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2" name="Picture 16">
                  <a:extLst>
                    <a:ext uri="{FF2B5EF4-FFF2-40B4-BE49-F238E27FC236}">
                      <a16:creationId xmlns:a16="http://schemas.microsoft.com/office/drawing/2014/main" id="{3097D886-2218-4116-B0F3-3838FD1438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3" name="Picture 17">
                  <a:extLst>
                    <a:ext uri="{FF2B5EF4-FFF2-40B4-BE49-F238E27FC236}">
                      <a16:creationId xmlns:a16="http://schemas.microsoft.com/office/drawing/2014/main" id="{A789808C-5A87-40C6-9BC2-7A217A2544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4" name="Picture 18">
                  <a:extLst>
                    <a:ext uri="{FF2B5EF4-FFF2-40B4-BE49-F238E27FC236}">
                      <a16:creationId xmlns:a16="http://schemas.microsoft.com/office/drawing/2014/main" id="{4DFFF3A6-8633-48A4-B781-DB9F9695B3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5" name="Picture 19">
                  <a:extLst>
                    <a:ext uri="{FF2B5EF4-FFF2-40B4-BE49-F238E27FC236}">
                      <a16:creationId xmlns:a16="http://schemas.microsoft.com/office/drawing/2014/main" id="{D7151333-8A14-4163-987E-4C5F3D5809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6" name="Picture 20">
                  <a:extLst>
                    <a:ext uri="{FF2B5EF4-FFF2-40B4-BE49-F238E27FC236}">
                      <a16:creationId xmlns:a16="http://schemas.microsoft.com/office/drawing/2014/main" id="{FC960A9A-AA97-4646-B71D-4700A8382B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7" name="Picture 21">
                  <a:extLst>
                    <a:ext uri="{FF2B5EF4-FFF2-40B4-BE49-F238E27FC236}">
                      <a16:creationId xmlns:a16="http://schemas.microsoft.com/office/drawing/2014/main" id="{8808C370-F2A0-47A6-BF69-479A412D989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8" name="Picture 22">
                  <a:extLst>
                    <a:ext uri="{FF2B5EF4-FFF2-40B4-BE49-F238E27FC236}">
                      <a16:creationId xmlns:a16="http://schemas.microsoft.com/office/drawing/2014/main" id="{88F7F124-90C4-4082-A183-1357A862E9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69" name="Picture 23">
                  <a:extLst>
                    <a:ext uri="{FF2B5EF4-FFF2-40B4-BE49-F238E27FC236}">
                      <a16:creationId xmlns:a16="http://schemas.microsoft.com/office/drawing/2014/main" id="{4BF87039-70DD-44E8-972F-13601B9DAD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61" name="Group 56">
                <a:extLst>
                  <a:ext uri="{FF2B5EF4-FFF2-40B4-BE49-F238E27FC236}">
                    <a16:creationId xmlns:a16="http://schemas.microsoft.com/office/drawing/2014/main" id="{DD114BE5-ACE7-415A-955E-EF2218289417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650" name="Picture 14">
                  <a:extLst>
                    <a:ext uri="{FF2B5EF4-FFF2-40B4-BE49-F238E27FC236}">
                      <a16:creationId xmlns:a16="http://schemas.microsoft.com/office/drawing/2014/main" id="{DDC599B1-962E-4AD3-AD8E-3537F38611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1" name="Picture 15">
                  <a:extLst>
                    <a:ext uri="{FF2B5EF4-FFF2-40B4-BE49-F238E27FC236}">
                      <a16:creationId xmlns:a16="http://schemas.microsoft.com/office/drawing/2014/main" id="{B9B3A956-C22F-44C8-BB76-0EDE1FBA6FF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2" name="Picture 16">
                  <a:extLst>
                    <a:ext uri="{FF2B5EF4-FFF2-40B4-BE49-F238E27FC236}">
                      <a16:creationId xmlns:a16="http://schemas.microsoft.com/office/drawing/2014/main" id="{378D11C6-5265-4319-A039-24587E959D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3" name="Picture 17">
                  <a:extLst>
                    <a:ext uri="{FF2B5EF4-FFF2-40B4-BE49-F238E27FC236}">
                      <a16:creationId xmlns:a16="http://schemas.microsoft.com/office/drawing/2014/main" id="{D447F989-778B-4E0B-872D-8014CA09F1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4" name="Picture 18">
                  <a:extLst>
                    <a:ext uri="{FF2B5EF4-FFF2-40B4-BE49-F238E27FC236}">
                      <a16:creationId xmlns:a16="http://schemas.microsoft.com/office/drawing/2014/main" id="{0825B55E-E050-4E3C-899A-11832B4021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5" name="Picture 19">
                  <a:extLst>
                    <a:ext uri="{FF2B5EF4-FFF2-40B4-BE49-F238E27FC236}">
                      <a16:creationId xmlns:a16="http://schemas.microsoft.com/office/drawing/2014/main" id="{6CDFE38F-0329-4752-B052-2B55BDB8E8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6" name="Picture 20">
                  <a:extLst>
                    <a:ext uri="{FF2B5EF4-FFF2-40B4-BE49-F238E27FC236}">
                      <a16:creationId xmlns:a16="http://schemas.microsoft.com/office/drawing/2014/main" id="{5AB23E5F-87C7-4983-8190-7CD31D9005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7" name="Picture 21">
                  <a:extLst>
                    <a:ext uri="{FF2B5EF4-FFF2-40B4-BE49-F238E27FC236}">
                      <a16:creationId xmlns:a16="http://schemas.microsoft.com/office/drawing/2014/main" id="{8F437D78-B852-476A-8057-9A6FE26CC6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8" name="Picture 22">
                  <a:extLst>
                    <a:ext uri="{FF2B5EF4-FFF2-40B4-BE49-F238E27FC236}">
                      <a16:creationId xmlns:a16="http://schemas.microsoft.com/office/drawing/2014/main" id="{9292CE4B-0C6A-4826-9E17-8F6280A75D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59" name="Picture 23">
                  <a:extLst>
                    <a:ext uri="{FF2B5EF4-FFF2-40B4-BE49-F238E27FC236}">
                      <a16:creationId xmlns:a16="http://schemas.microsoft.com/office/drawing/2014/main" id="{36C7EB53-468E-4570-9F8B-07F0AB88AF9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62" name="Group 56">
                <a:extLst>
                  <a:ext uri="{FF2B5EF4-FFF2-40B4-BE49-F238E27FC236}">
                    <a16:creationId xmlns:a16="http://schemas.microsoft.com/office/drawing/2014/main" id="{8AC06309-BAC9-402C-8CFB-E0D3B3735D72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640" name="Picture 14">
                  <a:extLst>
                    <a:ext uri="{FF2B5EF4-FFF2-40B4-BE49-F238E27FC236}">
                      <a16:creationId xmlns:a16="http://schemas.microsoft.com/office/drawing/2014/main" id="{8C09495E-305C-48A1-815E-7E0015F83B2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1" name="Picture 15">
                  <a:extLst>
                    <a:ext uri="{FF2B5EF4-FFF2-40B4-BE49-F238E27FC236}">
                      <a16:creationId xmlns:a16="http://schemas.microsoft.com/office/drawing/2014/main" id="{3243E65D-6D78-4DBB-8EC5-982917C8CC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2" name="Picture 16">
                  <a:extLst>
                    <a:ext uri="{FF2B5EF4-FFF2-40B4-BE49-F238E27FC236}">
                      <a16:creationId xmlns:a16="http://schemas.microsoft.com/office/drawing/2014/main" id="{D5EB9423-FFAE-4F29-94CF-1D675C02A8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3" name="Picture 17">
                  <a:extLst>
                    <a:ext uri="{FF2B5EF4-FFF2-40B4-BE49-F238E27FC236}">
                      <a16:creationId xmlns:a16="http://schemas.microsoft.com/office/drawing/2014/main" id="{FB86DE1B-CF1D-4D70-A80F-82B2B1EB60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4" name="Picture 18">
                  <a:extLst>
                    <a:ext uri="{FF2B5EF4-FFF2-40B4-BE49-F238E27FC236}">
                      <a16:creationId xmlns:a16="http://schemas.microsoft.com/office/drawing/2014/main" id="{60247473-97E2-496E-8EFD-E57857A826F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5" name="Picture 19">
                  <a:extLst>
                    <a:ext uri="{FF2B5EF4-FFF2-40B4-BE49-F238E27FC236}">
                      <a16:creationId xmlns:a16="http://schemas.microsoft.com/office/drawing/2014/main" id="{9567E4C4-B536-49D7-9F28-9EBCA21D99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6" name="Picture 20">
                  <a:extLst>
                    <a:ext uri="{FF2B5EF4-FFF2-40B4-BE49-F238E27FC236}">
                      <a16:creationId xmlns:a16="http://schemas.microsoft.com/office/drawing/2014/main" id="{DC58D96B-94B5-4763-87DE-5BC3683826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7" name="Picture 21">
                  <a:extLst>
                    <a:ext uri="{FF2B5EF4-FFF2-40B4-BE49-F238E27FC236}">
                      <a16:creationId xmlns:a16="http://schemas.microsoft.com/office/drawing/2014/main" id="{96ED635A-B2AE-46EA-BCFA-A4675B5E51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8" name="Picture 22">
                  <a:extLst>
                    <a:ext uri="{FF2B5EF4-FFF2-40B4-BE49-F238E27FC236}">
                      <a16:creationId xmlns:a16="http://schemas.microsoft.com/office/drawing/2014/main" id="{BB223164-9D7E-4BD1-A70B-F8B93C224A0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9" name="Picture 23">
                  <a:extLst>
                    <a:ext uri="{FF2B5EF4-FFF2-40B4-BE49-F238E27FC236}">
                      <a16:creationId xmlns:a16="http://schemas.microsoft.com/office/drawing/2014/main" id="{D62E3BFC-75E8-4557-9425-33EC37E622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63" name="Group 56">
                <a:extLst>
                  <a:ext uri="{FF2B5EF4-FFF2-40B4-BE49-F238E27FC236}">
                    <a16:creationId xmlns:a16="http://schemas.microsoft.com/office/drawing/2014/main" id="{B430730A-EED3-4FC1-8890-1B984EC5750A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630" name="Picture 14">
                  <a:extLst>
                    <a:ext uri="{FF2B5EF4-FFF2-40B4-BE49-F238E27FC236}">
                      <a16:creationId xmlns:a16="http://schemas.microsoft.com/office/drawing/2014/main" id="{1A23E2E1-F062-45C5-9492-93E0D140ED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1" name="Picture 15">
                  <a:extLst>
                    <a:ext uri="{FF2B5EF4-FFF2-40B4-BE49-F238E27FC236}">
                      <a16:creationId xmlns:a16="http://schemas.microsoft.com/office/drawing/2014/main" id="{33FE2A10-E3D6-4D16-9B47-1FAB72D093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2" name="Picture 16">
                  <a:extLst>
                    <a:ext uri="{FF2B5EF4-FFF2-40B4-BE49-F238E27FC236}">
                      <a16:creationId xmlns:a16="http://schemas.microsoft.com/office/drawing/2014/main" id="{3631C9D2-C18B-49B4-A312-12D898A07B3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3" name="Picture 17">
                  <a:extLst>
                    <a:ext uri="{FF2B5EF4-FFF2-40B4-BE49-F238E27FC236}">
                      <a16:creationId xmlns:a16="http://schemas.microsoft.com/office/drawing/2014/main" id="{5D7A0545-1A22-4F81-8D01-B3E7EA87EE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4" name="Picture 18">
                  <a:extLst>
                    <a:ext uri="{FF2B5EF4-FFF2-40B4-BE49-F238E27FC236}">
                      <a16:creationId xmlns:a16="http://schemas.microsoft.com/office/drawing/2014/main" id="{CE419117-5608-416F-BFB4-E6EE2A32C6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5" name="Picture 19">
                  <a:extLst>
                    <a:ext uri="{FF2B5EF4-FFF2-40B4-BE49-F238E27FC236}">
                      <a16:creationId xmlns:a16="http://schemas.microsoft.com/office/drawing/2014/main" id="{88551A88-C4DB-4689-8A3A-1E1743F3B0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6" name="Picture 20">
                  <a:extLst>
                    <a:ext uri="{FF2B5EF4-FFF2-40B4-BE49-F238E27FC236}">
                      <a16:creationId xmlns:a16="http://schemas.microsoft.com/office/drawing/2014/main" id="{1F90F39B-DD95-4F2E-ADE2-72E229DC72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7" name="Picture 21">
                  <a:extLst>
                    <a:ext uri="{FF2B5EF4-FFF2-40B4-BE49-F238E27FC236}">
                      <a16:creationId xmlns:a16="http://schemas.microsoft.com/office/drawing/2014/main" id="{E8AF7D56-9C9D-4470-9659-C131E2B355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8" name="Picture 22">
                  <a:extLst>
                    <a:ext uri="{FF2B5EF4-FFF2-40B4-BE49-F238E27FC236}">
                      <a16:creationId xmlns:a16="http://schemas.microsoft.com/office/drawing/2014/main" id="{0D972219-09A3-473F-BEC0-0EBCC8FA50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9" name="Picture 23">
                  <a:extLst>
                    <a:ext uri="{FF2B5EF4-FFF2-40B4-BE49-F238E27FC236}">
                      <a16:creationId xmlns:a16="http://schemas.microsoft.com/office/drawing/2014/main" id="{B3D72A58-3096-4D7D-896D-6ADC8DFDAB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64" name="Group 56">
                <a:extLst>
                  <a:ext uri="{FF2B5EF4-FFF2-40B4-BE49-F238E27FC236}">
                    <a16:creationId xmlns:a16="http://schemas.microsoft.com/office/drawing/2014/main" id="{41B5AFDA-885E-4BCE-89F4-C0A984AE7993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620" name="Picture 14">
                  <a:extLst>
                    <a:ext uri="{FF2B5EF4-FFF2-40B4-BE49-F238E27FC236}">
                      <a16:creationId xmlns:a16="http://schemas.microsoft.com/office/drawing/2014/main" id="{F85015A6-95BA-4DC5-8A95-3746CD1CC3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1" name="Picture 15">
                  <a:extLst>
                    <a:ext uri="{FF2B5EF4-FFF2-40B4-BE49-F238E27FC236}">
                      <a16:creationId xmlns:a16="http://schemas.microsoft.com/office/drawing/2014/main" id="{4BCE7C4E-12C6-4989-B989-ADBE8F37E9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2" name="Picture 16">
                  <a:extLst>
                    <a:ext uri="{FF2B5EF4-FFF2-40B4-BE49-F238E27FC236}">
                      <a16:creationId xmlns:a16="http://schemas.microsoft.com/office/drawing/2014/main" id="{BFF52B20-2BEB-449B-8B42-064279AD6B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3" name="Picture 17">
                  <a:extLst>
                    <a:ext uri="{FF2B5EF4-FFF2-40B4-BE49-F238E27FC236}">
                      <a16:creationId xmlns:a16="http://schemas.microsoft.com/office/drawing/2014/main" id="{37B49527-8003-407E-B081-B80155FF370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4" name="Picture 18">
                  <a:extLst>
                    <a:ext uri="{FF2B5EF4-FFF2-40B4-BE49-F238E27FC236}">
                      <a16:creationId xmlns:a16="http://schemas.microsoft.com/office/drawing/2014/main" id="{6EDA0239-1F5E-4608-BED1-7EDAFDEF2F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5" name="Picture 19">
                  <a:extLst>
                    <a:ext uri="{FF2B5EF4-FFF2-40B4-BE49-F238E27FC236}">
                      <a16:creationId xmlns:a16="http://schemas.microsoft.com/office/drawing/2014/main" id="{73B9E0F0-A0CD-4E04-BE2D-A0D4296C85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6" name="Picture 20">
                  <a:extLst>
                    <a:ext uri="{FF2B5EF4-FFF2-40B4-BE49-F238E27FC236}">
                      <a16:creationId xmlns:a16="http://schemas.microsoft.com/office/drawing/2014/main" id="{EB4BC4C3-7D35-4B4A-A381-777F420793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7" name="Picture 21">
                  <a:extLst>
                    <a:ext uri="{FF2B5EF4-FFF2-40B4-BE49-F238E27FC236}">
                      <a16:creationId xmlns:a16="http://schemas.microsoft.com/office/drawing/2014/main" id="{0AF7062C-E8EF-454E-BE1F-B8FA2FA882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8" name="Picture 22">
                  <a:extLst>
                    <a:ext uri="{FF2B5EF4-FFF2-40B4-BE49-F238E27FC236}">
                      <a16:creationId xmlns:a16="http://schemas.microsoft.com/office/drawing/2014/main" id="{2FCAC750-CB77-4C30-BEFC-8AE5AF1B5D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9" name="Picture 23">
                  <a:extLst>
                    <a:ext uri="{FF2B5EF4-FFF2-40B4-BE49-F238E27FC236}">
                      <a16:creationId xmlns:a16="http://schemas.microsoft.com/office/drawing/2014/main" id="{05018E63-7CC0-480F-AAD6-ECFF2B0355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65" name="Group 56">
                <a:extLst>
                  <a:ext uri="{FF2B5EF4-FFF2-40B4-BE49-F238E27FC236}">
                    <a16:creationId xmlns:a16="http://schemas.microsoft.com/office/drawing/2014/main" id="{1D35A317-ECB2-4540-B16F-C9FA533C225C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610" name="Picture 14">
                  <a:extLst>
                    <a:ext uri="{FF2B5EF4-FFF2-40B4-BE49-F238E27FC236}">
                      <a16:creationId xmlns:a16="http://schemas.microsoft.com/office/drawing/2014/main" id="{2B2F2B19-6E9B-4EA8-B029-C522210CED2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1" name="Picture 15">
                  <a:extLst>
                    <a:ext uri="{FF2B5EF4-FFF2-40B4-BE49-F238E27FC236}">
                      <a16:creationId xmlns:a16="http://schemas.microsoft.com/office/drawing/2014/main" id="{30B7C974-262B-4E6F-8DE7-028F5C03BCD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2" name="Picture 16">
                  <a:extLst>
                    <a:ext uri="{FF2B5EF4-FFF2-40B4-BE49-F238E27FC236}">
                      <a16:creationId xmlns:a16="http://schemas.microsoft.com/office/drawing/2014/main" id="{6FADB604-72E2-4EB3-B4B6-502718C98D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3" name="Picture 17">
                  <a:extLst>
                    <a:ext uri="{FF2B5EF4-FFF2-40B4-BE49-F238E27FC236}">
                      <a16:creationId xmlns:a16="http://schemas.microsoft.com/office/drawing/2014/main" id="{3F49416E-7A97-4A9A-BA43-55FE2CDB34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4" name="Picture 18">
                  <a:extLst>
                    <a:ext uri="{FF2B5EF4-FFF2-40B4-BE49-F238E27FC236}">
                      <a16:creationId xmlns:a16="http://schemas.microsoft.com/office/drawing/2014/main" id="{E316AAA0-9119-434D-9BE9-4BB58B9B5F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5" name="Picture 19">
                  <a:extLst>
                    <a:ext uri="{FF2B5EF4-FFF2-40B4-BE49-F238E27FC236}">
                      <a16:creationId xmlns:a16="http://schemas.microsoft.com/office/drawing/2014/main" id="{A4F8252D-4DA0-49F8-A2CA-5177F81DC5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6" name="Picture 20">
                  <a:extLst>
                    <a:ext uri="{FF2B5EF4-FFF2-40B4-BE49-F238E27FC236}">
                      <a16:creationId xmlns:a16="http://schemas.microsoft.com/office/drawing/2014/main" id="{7322450B-9F3B-4627-978B-1DD566F033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7" name="Picture 21">
                  <a:extLst>
                    <a:ext uri="{FF2B5EF4-FFF2-40B4-BE49-F238E27FC236}">
                      <a16:creationId xmlns:a16="http://schemas.microsoft.com/office/drawing/2014/main" id="{090C50E5-F92B-466C-8FAB-609C819DA3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8" name="Picture 22">
                  <a:extLst>
                    <a:ext uri="{FF2B5EF4-FFF2-40B4-BE49-F238E27FC236}">
                      <a16:creationId xmlns:a16="http://schemas.microsoft.com/office/drawing/2014/main" id="{4D718005-80BD-452E-8F75-2811FC15B1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9" name="Picture 23">
                  <a:extLst>
                    <a:ext uri="{FF2B5EF4-FFF2-40B4-BE49-F238E27FC236}">
                      <a16:creationId xmlns:a16="http://schemas.microsoft.com/office/drawing/2014/main" id="{4562F947-E03E-4844-8CF8-2D00ECA7C0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66" name="Group 56">
                <a:extLst>
                  <a:ext uri="{FF2B5EF4-FFF2-40B4-BE49-F238E27FC236}">
                    <a16:creationId xmlns:a16="http://schemas.microsoft.com/office/drawing/2014/main" id="{569A1AD6-F80A-4674-90A5-B577F75C2B15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600" name="Picture 14">
                  <a:extLst>
                    <a:ext uri="{FF2B5EF4-FFF2-40B4-BE49-F238E27FC236}">
                      <a16:creationId xmlns:a16="http://schemas.microsoft.com/office/drawing/2014/main" id="{AFB4FADD-48CE-468F-AC33-44582059EE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1" name="Picture 15">
                  <a:extLst>
                    <a:ext uri="{FF2B5EF4-FFF2-40B4-BE49-F238E27FC236}">
                      <a16:creationId xmlns:a16="http://schemas.microsoft.com/office/drawing/2014/main" id="{649B9234-0264-47F6-A29C-CB35038873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2" name="Picture 16">
                  <a:extLst>
                    <a:ext uri="{FF2B5EF4-FFF2-40B4-BE49-F238E27FC236}">
                      <a16:creationId xmlns:a16="http://schemas.microsoft.com/office/drawing/2014/main" id="{F5E2C683-07A5-4624-B293-5954C421C9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3" name="Picture 17">
                  <a:extLst>
                    <a:ext uri="{FF2B5EF4-FFF2-40B4-BE49-F238E27FC236}">
                      <a16:creationId xmlns:a16="http://schemas.microsoft.com/office/drawing/2014/main" id="{CF7CA2DF-C220-4B1D-9859-82AEEA5FCF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4" name="Picture 18">
                  <a:extLst>
                    <a:ext uri="{FF2B5EF4-FFF2-40B4-BE49-F238E27FC236}">
                      <a16:creationId xmlns:a16="http://schemas.microsoft.com/office/drawing/2014/main" id="{E24311D6-407D-4BF0-9500-7F8A14CE1F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5" name="Picture 19">
                  <a:extLst>
                    <a:ext uri="{FF2B5EF4-FFF2-40B4-BE49-F238E27FC236}">
                      <a16:creationId xmlns:a16="http://schemas.microsoft.com/office/drawing/2014/main" id="{356C2715-CDCB-455D-B629-A614871CF4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6" name="Picture 20">
                  <a:extLst>
                    <a:ext uri="{FF2B5EF4-FFF2-40B4-BE49-F238E27FC236}">
                      <a16:creationId xmlns:a16="http://schemas.microsoft.com/office/drawing/2014/main" id="{DE72D3D8-62A6-412D-833B-0660A123EF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7" name="Picture 21">
                  <a:extLst>
                    <a:ext uri="{FF2B5EF4-FFF2-40B4-BE49-F238E27FC236}">
                      <a16:creationId xmlns:a16="http://schemas.microsoft.com/office/drawing/2014/main" id="{6D51D090-6C1B-46A9-B4ED-AF950FFC2F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8" name="Picture 22">
                  <a:extLst>
                    <a:ext uri="{FF2B5EF4-FFF2-40B4-BE49-F238E27FC236}">
                      <a16:creationId xmlns:a16="http://schemas.microsoft.com/office/drawing/2014/main" id="{8895C9C4-2ED5-4D1C-A233-48F7FE7162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9" name="Picture 23">
                  <a:extLst>
                    <a:ext uri="{FF2B5EF4-FFF2-40B4-BE49-F238E27FC236}">
                      <a16:creationId xmlns:a16="http://schemas.microsoft.com/office/drawing/2014/main" id="{172A6004-F478-468F-BCB3-413BB65C64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67" name="Group 56">
                <a:extLst>
                  <a:ext uri="{FF2B5EF4-FFF2-40B4-BE49-F238E27FC236}">
                    <a16:creationId xmlns:a16="http://schemas.microsoft.com/office/drawing/2014/main" id="{EE35D886-53E7-4382-A7D4-9EB046B2839B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590" name="Picture 14">
                  <a:extLst>
                    <a:ext uri="{FF2B5EF4-FFF2-40B4-BE49-F238E27FC236}">
                      <a16:creationId xmlns:a16="http://schemas.microsoft.com/office/drawing/2014/main" id="{5D5619F0-BCCA-4F32-BC39-D01DD50B0E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1" name="Picture 15">
                  <a:extLst>
                    <a:ext uri="{FF2B5EF4-FFF2-40B4-BE49-F238E27FC236}">
                      <a16:creationId xmlns:a16="http://schemas.microsoft.com/office/drawing/2014/main" id="{AD524472-FF4C-4BB1-A2A2-E6ACFE15D6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2" name="Picture 16">
                  <a:extLst>
                    <a:ext uri="{FF2B5EF4-FFF2-40B4-BE49-F238E27FC236}">
                      <a16:creationId xmlns:a16="http://schemas.microsoft.com/office/drawing/2014/main" id="{4DDBAFCD-2419-42DE-B058-64FB96A3E7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3" name="Picture 17">
                  <a:extLst>
                    <a:ext uri="{FF2B5EF4-FFF2-40B4-BE49-F238E27FC236}">
                      <a16:creationId xmlns:a16="http://schemas.microsoft.com/office/drawing/2014/main" id="{6AA6DA5F-6B0B-4C6E-95F3-8611A31FAF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4" name="Picture 18">
                  <a:extLst>
                    <a:ext uri="{FF2B5EF4-FFF2-40B4-BE49-F238E27FC236}">
                      <a16:creationId xmlns:a16="http://schemas.microsoft.com/office/drawing/2014/main" id="{73B11EA9-F05E-475E-9DCC-466252070A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5" name="Picture 19">
                  <a:extLst>
                    <a:ext uri="{FF2B5EF4-FFF2-40B4-BE49-F238E27FC236}">
                      <a16:creationId xmlns:a16="http://schemas.microsoft.com/office/drawing/2014/main" id="{965981C4-D945-4A15-A183-348BF0FACD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6" name="Picture 20">
                  <a:extLst>
                    <a:ext uri="{FF2B5EF4-FFF2-40B4-BE49-F238E27FC236}">
                      <a16:creationId xmlns:a16="http://schemas.microsoft.com/office/drawing/2014/main" id="{A51F29B0-D6D9-46F3-8025-00C75EAA79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7" name="Picture 21">
                  <a:extLst>
                    <a:ext uri="{FF2B5EF4-FFF2-40B4-BE49-F238E27FC236}">
                      <a16:creationId xmlns:a16="http://schemas.microsoft.com/office/drawing/2014/main" id="{9A1D3203-62EC-4F29-8503-66FDE838BC2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8" name="Picture 22">
                  <a:extLst>
                    <a:ext uri="{FF2B5EF4-FFF2-40B4-BE49-F238E27FC236}">
                      <a16:creationId xmlns:a16="http://schemas.microsoft.com/office/drawing/2014/main" id="{94DB71D9-0DF1-40D8-A85C-E1054F2EAD4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9" name="Picture 23">
                  <a:extLst>
                    <a:ext uri="{FF2B5EF4-FFF2-40B4-BE49-F238E27FC236}">
                      <a16:creationId xmlns:a16="http://schemas.microsoft.com/office/drawing/2014/main" id="{3F02AAB6-59BF-4179-81B4-13022C95365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68" name="Group 56">
                <a:extLst>
                  <a:ext uri="{FF2B5EF4-FFF2-40B4-BE49-F238E27FC236}">
                    <a16:creationId xmlns:a16="http://schemas.microsoft.com/office/drawing/2014/main" id="{58C872E8-0F7D-4F9F-A480-4AD2E7EFDCDE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580" name="Picture 14">
                  <a:extLst>
                    <a:ext uri="{FF2B5EF4-FFF2-40B4-BE49-F238E27FC236}">
                      <a16:creationId xmlns:a16="http://schemas.microsoft.com/office/drawing/2014/main" id="{2ADF3F34-DD81-46F9-A354-F327DCC702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81" name="Picture 15">
                  <a:extLst>
                    <a:ext uri="{FF2B5EF4-FFF2-40B4-BE49-F238E27FC236}">
                      <a16:creationId xmlns:a16="http://schemas.microsoft.com/office/drawing/2014/main" id="{1D8FE702-132A-4A83-87CB-72A120899B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82" name="Picture 16">
                  <a:extLst>
                    <a:ext uri="{FF2B5EF4-FFF2-40B4-BE49-F238E27FC236}">
                      <a16:creationId xmlns:a16="http://schemas.microsoft.com/office/drawing/2014/main" id="{6F49AA29-89E4-48E1-8579-3CF8F4177D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83" name="Picture 17">
                  <a:extLst>
                    <a:ext uri="{FF2B5EF4-FFF2-40B4-BE49-F238E27FC236}">
                      <a16:creationId xmlns:a16="http://schemas.microsoft.com/office/drawing/2014/main" id="{389C018A-455F-4A89-AE67-4B680D34B7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84" name="Picture 18">
                  <a:extLst>
                    <a:ext uri="{FF2B5EF4-FFF2-40B4-BE49-F238E27FC236}">
                      <a16:creationId xmlns:a16="http://schemas.microsoft.com/office/drawing/2014/main" id="{7591B8B5-18D5-411B-933B-C0A86B4349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85" name="Picture 19">
                  <a:extLst>
                    <a:ext uri="{FF2B5EF4-FFF2-40B4-BE49-F238E27FC236}">
                      <a16:creationId xmlns:a16="http://schemas.microsoft.com/office/drawing/2014/main" id="{330E0FF0-99A3-40EE-AC64-B2528D7F58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86" name="Picture 20">
                  <a:extLst>
                    <a:ext uri="{FF2B5EF4-FFF2-40B4-BE49-F238E27FC236}">
                      <a16:creationId xmlns:a16="http://schemas.microsoft.com/office/drawing/2014/main" id="{0AAF3DCD-9B6D-4093-9565-F0B574F0CF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87" name="Picture 21">
                  <a:extLst>
                    <a:ext uri="{FF2B5EF4-FFF2-40B4-BE49-F238E27FC236}">
                      <a16:creationId xmlns:a16="http://schemas.microsoft.com/office/drawing/2014/main" id="{A75D42AE-CB72-4170-8400-1888AA3E91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88" name="Picture 22">
                  <a:extLst>
                    <a:ext uri="{FF2B5EF4-FFF2-40B4-BE49-F238E27FC236}">
                      <a16:creationId xmlns:a16="http://schemas.microsoft.com/office/drawing/2014/main" id="{C1586DEE-FE57-4D46-AC22-F702A9DD9F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89" name="Picture 23">
                  <a:extLst>
                    <a:ext uri="{FF2B5EF4-FFF2-40B4-BE49-F238E27FC236}">
                      <a16:creationId xmlns:a16="http://schemas.microsoft.com/office/drawing/2014/main" id="{3EF90167-0197-48DD-B9E5-4C67E15BCF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69" name="Group 56">
                <a:extLst>
                  <a:ext uri="{FF2B5EF4-FFF2-40B4-BE49-F238E27FC236}">
                    <a16:creationId xmlns:a16="http://schemas.microsoft.com/office/drawing/2014/main" id="{66F9645F-3678-4373-84B4-E40E7B51BE0E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570" name="Picture 569">
                  <a:extLst>
                    <a:ext uri="{FF2B5EF4-FFF2-40B4-BE49-F238E27FC236}">
                      <a16:creationId xmlns:a16="http://schemas.microsoft.com/office/drawing/2014/main" id="{CFEED7AE-8B25-446E-AED6-1AE5102FBA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71" name="Picture 570">
                  <a:extLst>
                    <a:ext uri="{FF2B5EF4-FFF2-40B4-BE49-F238E27FC236}">
                      <a16:creationId xmlns:a16="http://schemas.microsoft.com/office/drawing/2014/main" id="{9B833863-2A66-4000-8DAB-1A36185F52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72" name="Picture 571">
                  <a:extLst>
                    <a:ext uri="{FF2B5EF4-FFF2-40B4-BE49-F238E27FC236}">
                      <a16:creationId xmlns:a16="http://schemas.microsoft.com/office/drawing/2014/main" id="{7D845B21-9C7D-4EB2-8CF0-45E7F0F5DE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73" name="Picture 572">
                  <a:extLst>
                    <a:ext uri="{FF2B5EF4-FFF2-40B4-BE49-F238E27FC236}">
                      <a16:creationId xmlns:a16="http://schemas.microsoft.com/office/drawing/2014/main" id="{A9DF2739-AA83-4960-90CA-A52A33223C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74" name="Picture 573">
                  <a:extLst>
                    <a:ext uri="{FF2B5EF4-FFF2-40B4-BE49-F238E27FC236}">
                      <a16:creationId xmlns:a16="http://schemas.microsoft.com/office/drawing/2014/main" id="{9A9AABAD-AA88-4954-9700-CBD6598F31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75" name="Picture 574">
                  <a:extLst>
                    <a:ext uri="{FF2B5EF4-FFF2-40B4-BE49-F238E27FC236}">
                      <a16:creationId xmlns:a16="http://schemas.microsoft.com/office/drawing/2014/main" id="{BB27C7F8-F3D9-4F35-B0DB-DF3FD0FDBC2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76" name="Picture 575">
                  <a:extLst>
                    <a:ext uri="{FF2B5EF4-FFF2-40B4-BE49-F238E27FC236}">
                      <a16:creationId xmlns:a16="http://schemas.microsoft.com/office/drawing/2014/main" id="{7A191CFF-D5C4-46B0-AC4B-0F348BCFF6D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77" name="Picture 576">
                  <a:extLst>
                    <a:ext uri="{FF2B5EF4-FFF2-40B4-BE49-F238E27FC236}">
                      <a16:creationId xmlns:a16="http://schemas.microsoft.com/office/drawing/2014/main" id="{F95435A0-A2DA-4A60-9E07-EF291B6C10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78" name="Picture 577">
                  <a:extLst>
                    <a:ext uri="{FF2B5EF4-FFF2-40B4-BE49-F238E27FC236}">
                      <a16:creationId xmlns:a16="http://schemas.microsoft.com/office/drawing/2014/main" id="{8F1DF7E6-4ECF-4BFE-9D7C-2C5E946499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79" name="Picture 578">
                  <a:extLst>
                    <a:ext uri="{FF2B5EF4-FFF2-40B4-BE49-F238E27FC236}">
                      <a16:creationId xmlns:a16="http://schemas.microsoft.com/office/drawing/2014/main" id="{99E3340B-90DB-478C-822D-2279DC5CD0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556" name="Flowchart: Data 555">
              <a:extLst>
                <a:ext uri="{FF2B5EF4-FFF2-40B4-BE49-F238E27FC236}">
                  <a16:creationId xmlns:a16="http://schemas.microsoft.com/office/drawing/2014/main" id="{DDF3A021-C448-4851-8ACC-0F4E1C8331EA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57" name="Flowchart: Data 556">
              <a:extLst>
                <a:ext uri="{FF2B5EF4-FFF2-40B4-BE49-F238E27FC236}">
                  <a16:creationId xmlns:a16="http://schemas.microsoft.com/office/drawing/2014/main" id="{D440A845-8797-4BCE-8B53-E9B22EB6A074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58" name="Rectangle 557">
              <a:extLst>
                <a:ext uri="{FF2B5EF4-FFF2-40B4-BE49-F238E27FC236}">
                  <a16:creationId xmlns:a16="http://schemas.microsoft.com/office/drawing/2014/main" id="{9BAE3CA0-C25F-4648-91EF-EDE07E36CB80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9" name="Rectangle 558">
              <a:extLst>
                <a:ext uri="{FF2B5EF4-FFF2-40B4-BE49-F238E27FC236}">
                  <a16:creationId xmlns:a16="http://schemas.microsoft.com/office/drawing/2014/main" id="{8321E678-DDA6-4293-B2BB-1CAC66EB3BE0}"/>
                </a:ext>
              </a:extLst>
            </p:cNvPr>
            <p:cNvSpPr/>
            <p:nvPr/>
          </p:nvSpPr>
          <p:spPr>
            <a:xfrm>
              <a:off x="5821924" y="1383761"/>
              <a:ext cx="122767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70" name="Group 669">
            <a:extLst>
              <a:ext uri="{FF2B5EF4-FFF2-40B4-BE49-F238E27FC236}">
                <a16:creationId xmlns:a16="http://schemas.microsoft.com/office/drawing/2014/main" id="{428C556A-1E68-4E82-9BE7-887650A437F7}"/>
              </a:ext>
            </a:extLst>
          </p:cNvPr>
          <p:cNvGrpSpPr/>
          <p:nvPr/>
        </p:nvGrpSpPr>
        <p:grpSpPr>
          <a:xfrm rot="10800000">
            <a:off x="569409" y="5094139"/>
            <a:ext cx="1659716" cy="1650948"/>
            <a:chOff x="5820464" y="1376732"/>
            <a:chExt cx="1659716" cy="1650948"/>
          </a:xfrm>
        </p:grpSpPr>
        <p:grpSp>
          <p:nvGrpSpPr>
            <p:cNvPr id="671" name="Group 670">
              <a:extLst>
                <a:ext uri="{FF2B5EF4-FFF2-40B4-BE49-F238E27FC236}">
                  <a16:creationId xmlns:a16="http://schemas.microsoft.com/office/drawing/2014/main" id="{4D6FC61C-8DB6-4562-95D2-5118D710BDFF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676" name="Group 56">
                <a:extLst>
                  <a:ext uri="{FF2B5EF4-FFF2-40B4-BE49-F238E27FC236}">
                    <a16:creationId xmlns:a16="http://schemas.microsoft.com/office/drawing/2014/main" id="{1A10D07B-FD28-408B-8F7A-2F68A5C0A868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776" name="Picture 14">
                  <a:extLst>
                    <a:ext uri="{FF2B5EF4-FFF2-40B4-BE49-F238E27FC236}">
                      <a16:creationId xmlns:a16="http://schemas.microsoft.com/office/drawing/2014/main" id="{B8F47F86-0DB1-4D9A-B7FC-62E02C0264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77" name="Picture 15">
                  <a:extLst>
                    <a:ext uri="{FF2B5EF4-FFF2-40B4-BE49-F238E27FC236}">
                      <a16:creationId xmlns:a16="http://schemas.microsoft.com/office/drawing/2014/main" id="{34FBF9D9-B71E-4DE0-ADF8-88E4E94B72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78" name="Picture 16">
                  <a:extLst>
                    <a:ext uri="{FF2B5EF4-FFF2-40B4-BE49-F238E27FC236}">
                      <a16:creationId xmlns:a16="http://schemas.microsoft.com/office/drawing/2014/main" id="{2CBAE3B1-37DD-40CF-B95D-076661E201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79" name="Picture 17">
                  <a:extLst>
                    <a:ext uri="{FF2B5EF4-FFF2-40B4-BE49-F238E27FC236}">
                      <a16:creationId xmlns:a16="http://schemas.microsoft.com/office/drawing/2014/main" id="{79F68E24-E1C9-4D61-9CC1-15AE4FBD7A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80" name="Picture 18">
                  <a:extLst>
                    <a:ext uri="{FF2B5EF4-FFF2-40B4-BE49-F238E27FC236}">
                      <a16:creationId xmlns:a16="http://schemas.microsoft.com/office/drawing/2014/main" id="{B75D18B0-0BF8-42A4-9F0D-9AD1CACE4C8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81" name="Picture 19">
                  <a:extLst>
                    <a:ext uri="{FF2B5EF4-FFF2-40B4-BE49-F238E27FC236}">
                      <a16:creationId xmlns:a16="http://schemas.microsoft.com/office/drawing/2014/main" id="{B1CB1EF2-4651-445B-9E9F-879CC5E4E1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82" name="Picture 20">
                  <a:extLst>
                    <a:ext uri="{FF2B5EF4-FFF2-40B4-BE49-F238E27FC236}">
                      <a16:creationId xmlns:a16="http://schemas.microsoft.com/office/drawing/2014/main" id="{8B7208C8-FB80-487B-B411-9797DA5FFBA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83" name="Picture 21">
                  <a:extLst>
                    <a:ext uri="{FF2B5EF4-FFF2-40B4-BE49-F238E27FC236}">
                      <a16:creationId xmlns:a16="http://schemas.microsoft.com/office/drawing/2014/main" id="{1BD21CF5-A0A0-45DD-910D-BA739D5D56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84" name="Picture 22">
                  <a:extLst>
                    <a:ext uri="{FF2B5EF4-FFF2-40B4-BE49-F238E27FC236}">
                      <a16:creationId xmlns:a16="http://schemas.microsoft.com/office/drawing/2014/main" id="{8BE42EAB-AAA0-49CE-BFEE-D0E8457FF6E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85" name="Picture 23">
                  <a:extLst>
                    <a:ext uri="{FF2B5EF4-FFF2-40B4-BE49-F238E27FC236}">
                      <a16:creationId xmlns:a16="http://schemas.microsoft.com/office/drawing/2014/main" id="{B14FBD6B-DD53-4539-9F6B-3F2D31B497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677" name="Group 56">
                <a:extLst>
                  <a:ext uri="{FF2B5EF4-FFF2-40B4-BE49-F238E27FC236}">
                    <a16:creationId xmlns:a16="http://schemas.microsoft.com/office/drawing/2014/main" id="{7FCAA62A-7131-4395-9371-08835C571A5C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766" name="Picture 14">
                  <a:extLst>
                    <a:ext uri="{FF2B5EF4-FFF2-40B4-BE49-F238E27FC236}">
                      <a16:creationId xmlns:a16="http://schemas.microsoft.com/office/drawing/2014/main" id="{D1773706-0A7B-44C2-B2ED-953DC40DCC2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67" name="Picture 15">
                  <a:extLst>
                    <a:ext uri="{FF2B5EF4-FFF2-40B4-BE49-F238E27FC236}">
                      <a16:creationId xmlns:a16="http://schemas.microsoft.com/office/drawing/2014/main" id="{C7DCDEC9-FB06-4B03-8399-E191B13AE5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68" name="Picture 16">
                  <a:extLst>
                    <a:ext uri="{FF2B5EF4-FFF2-40B4-BE49-F238E27FC236}">
                      <a16:creationId xmlns:a16="http://schemas.microsoft.com/office/drawing/2014/main" id="{878ADB52-AB0B-4DEF-9A20-18208C71ED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69" name="Picture 17">
                  <a:extLst>
                    <a:ext uri="{FF2B5EF4-FFF2-40B4-BE49-F238E27FC236}">
                      <a16:creationId xmlns:a16="http://schemas.microsoft.com/office/drawing/2014/main" id="{7E9A6D30-BF2C-4529-8C0C-18DA0B6CCD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70" name="Picture 18">
                  <a:extLst>
                    <a:ext uri="{FF2B5EF4-FFF2-40B4-BE49-F238E27FC236}">
                      <a16:creationId xmlns:a16="http://schemas.microsoft.com/office/drawing/2014/main" id="{A943A9AD-24AE-4AE8-867E-F5822010BF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71" name="Picture 19">
                  <a:extLst>
                    <a:ext uri="{FF2B5EF4-FFF2-40B4-BE49-F238E27FC236}">
                      <a16:creationId xmlns:a16="http://schemas.microsoft.com/office/drawing/2014/main" id="{F91421AF-76F6-4157-847F-1CB2C14E780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72" name="Picture 20">
                  <a:extLst>
                    <a:ext uri="{FF2B5EF4-FFF2-40B4-BE49-F238E27FC236}">
                      <a16:creationId xmlns:a16="http://schemas.microsoft.com/office/drawing/2014/main" id="{020D04B9-8200-4CEE-9F43-95F7F3331A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73" name="Picture 21">
                  <a:extLst>
                    <a:ext uri="{FF2B5EF4-FFF2-40B4-BE49-F238E27FC236}">
                      <a16:creationId xmlns:a16="http://schemas.microsoft.com/office/drawing/2014/main" id="{5F4858A2-1E1F-4BAE-80C7-A5D5ABFDF9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74" name="Picture 22">
                  <a:extLst>
                    <a:ext uri="{FF2B5EF4-FFF2-40B4-BE49-F238E27FC236}">
                      <a16:creationId xmlns:a16="http://schemas.microsoft.com/office/drawing/2014/main" id="{46BE773A-8948-4956-ACB2-9779599015B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75" name="Picture 23">
                  <a:extLst>
                    <a:ext uri="{FF2B5EF4-FFF2-40B4-BE49-F238E27FC236}">
                      <a16:creationId xmlns:a16="http://schemas.microsoft.com/office/drawing/2014/main" id="{FED0309A-B826-47A7-84E2-58A8FD7E93F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678" name="Group 56">
                <a:extLst>
                  <a:ext uri="{FF2B5EF4-FFF2-40B4-BE49-F238E27FC236}">
                    <a16:creationId xmlns:a16="http://schemas.microsoft.com/office/drawing/2014/main" id="{3F70A2AF-A35F-4D6F-B84A-2A7CF2BCE8BB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756" name="Picture 14">
                  <a:extLst>
                    <a:ext uri="{FF2B5EF4-FFF2-40B4-BE49-F238E27FC236}">
                      <a16:creationId xmlns:a16="http://schemas.microsoft.com/office/drawing/2014/main" id="{8FBA27DD-1D36-4EFF-ACCC-8499968BD8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57" name="Picture 15">
                  <a:extLst>
                    <a:ext uri="{FF2B5EF4-FFF2-40B4-BE49-F238E27FC236}">
                      <a16:creationId xmlns:a16="http://schemas.microsoft.com/office/drawing/2014/main" id="{F550BC7F-6EB1-4B1A-8C5C-73AAE6E510E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58" name="Picture 16">
                  <a:extLst>
                    <a:ext uri="{FF2B5EF4-FFF2-40B4-BE49-F238E27FC236}">
                      <a16:creationId xmlns:a16="http://schemas.microsoft.com/office/drawing/2014/main" id="{AE9BDD03-9A53-45F8-8201-BA64762BFE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59" name="Picture 17">
                  <a:extLst>
                    <a:ext uri="{FF2B5EF4-FFF2-40B4-BE49-F238E27FC236}">
                      <a16:creationId xmlns:a16="http://schemas.microsoft.com/office/drawing/2014/main" id="{902B3D47-82EE-447F-8E3E-7D86260C30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60" name="Picture 18">
                  <a:extLst>
                    <a:ext uri="{FF2B5EF4-FFF2-40B4-BE49-F238E27FC236}">
                      <a16:creationId xmlns:a16="http://schemas.microsoft.com/office/drawing/2014/main" id="{F4DDAFB1-227C-4670-9914-29783D0CEE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61" name="Picture 19">
                  <a:extLst>
                    <a:ext uri="{FF2B5EF4-FFF2-40B4-BE49-F238E27FC236}">
                      <a16:creationId xmlns:a16="http://schemas.microsoft.com/office/drawing/2014/main" id="{7F3393EF-5FA3-42D3-BB61-0208A805F4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62" name="Picture 20">
                  <a:extLst>
                    <a:ext uri="{FF2B5EF4-FFF2-40B4-BE49-F238E27FC236}">
                      <a16:creationId xmlns:a16="http://schemas.microsoft.com/office/drawing/2014/main" id="{32451657-EAC9-442B-B4B9-4B2C990988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63" name="Picture 21">
                  <a:extLst>
                    <a:ext uri="{FF2B5EF4-FFF2-40B4-BE49-F238E27FC236}">
                      <a16:creationId xmlns:a16="http://schemas.microsoft.com/office/drawing/2014/main" id="{8D7DD07D-DD77-4264-AE1D-1675815C9F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64" name="Picture 22">
                  <a:extLst>
                    <a:ext uri="{FF2B5EF4-FFF2-40B4-BE49-F238E27FC236}">
                      <a16:creationId xmlns:a16="http://schemas.microsoft.com/office/drawing/2014/main" id="{CE84FEB0-2A29-49A0-9D1B-02A9B32DA6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65" name="Picture 23">
                  <a:extLst>
                    <a:ext uri="{FF2B5EF4-FFF2-40B4-BE49-F238E27FC236}">
                      <a16:creationId xmlns:a16="http://schemas.microsoft.com/office/drawing/2014/main" id="{5A210C15-64F3-47AB-9277-A0C1BE0D40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679" name="Group 56">
                <a:extLst>
                  <a:ext uri="{FF2B5EF4-FFF2-40B4-BE49-F238E27FC236}">
                    <a16:creationId xmlns:a16="http://schemas.microsoft.com/office/drawing/2014/main" id="{3B14E1B7-F1BB-4DA7-B035-1DEA63F2E8FD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746" name="Picture 14">
                  <a:extLst>
                    <a:ext uri="{FF2B5EF4-FFF2-40B4-BE49-F238E27FC236}">
                      <a16:creationId xmlns:a16="http://schemas.microsoft.com/office/drawing/2014/main" id="{134A8B70-016C-42CB-8292-4F0B8FD61A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47" name="Picture 15">
                  <a:extLst>
                    <a:ext uri="{FF2B5EF4-FFF2-40B4-BE49-F238E27FC236}">
                      <a16:creationId xmlns:a16="http://schemas.microsoft.com/office/drawing/2014/main" id="{89D1C859-FBA0-4A21-BFD2-CC8CFB1809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48" name="Picture 16">
                  <a:extLst>
                    <a:ext uri="{FF2B5EF4-FFF2-40B4-BE49-F238E27FC236}">
                      <a16:creationId xmlns:a16="http://schemas.microsoft.com/office/drawing/2014/main" id="{D4C48284-224C-43DB-8548-F2DD455AFB4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49" name="Picture 17">
                  <a:extLst>
                    <a:ext uri="{FF2B5EF4-FFF2-40B4-BE49-F238E27FC236}">
                      <a16:creationId xmlns:a16="http://schemas.microsoft.com/office/drawing/2014/main" id="{CE502F29-F445-4C8D-959E-86EEDE6307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50" name="Picture 18">
                  <a:extLst>
                    <a:ext uri="{FF2B5EF4-FFF2-40B4-BE49-F238E27FC236}">
                      <a16:creationId xmlns:a16="http://schemas.microsoft.com/office/drawing/2014/main" id="{617E2086-9AC6-4C96-81BC-596BA1A30A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51" name="Picture 19">
                  <a:extLst>
                    <a:ext uri="{FF2B5EF4-FFF2-40B4-BE49-F238E27FC236}">
                      <a16:creationId xmlns:a16="http://schemas.microsoft.com/office/drawing/2014/main" id="{1F0308DC-0664-4025-8340-EF0F0C88C3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52" name="Picture 20">
                  <a:extLst>
                    <a:ext uri="{FF2B5EF4-FFF2-40B4-BE49-F238E27FC236}">
                      <a16:creationId xmlns:a16="http://schemas.microsoft.com/office/drawing/2014/main" id="{584A8118-AA2F-41B0-9B50-64CC4731B6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53" name="Picture 21">
                  <a:extLst>
                    <a:ext uri="{FF2B5EF4-FFF2-40B4-BE49-F238E27FC236}">
                      <a16:creationId xmlns:a16="http://schemas.microsoft.com/office/drawing/2014/main" id="{B0AAC93B-CBE5-4123-9781-1F4238BA1DB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54" name="Picture 22">
                  <a:extLst>
                    <a:ext uri="{FF2B5EF4-FFF2-40B4-BE49-F238E27FC236}">
                      <a16:creationId xmlns:a16="http://schemas.microsoft.com/office/drawing/2014/main" id="{AA62C0D0-8803-4803-89D3-143B45777D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55" name="Picture 23">
                  <a:extLst>
                    <a:ext uri="{FF2B5EF4-FFF2-40B4-BE49-F238E27FC236}">
                      <a16:creationId xmlns:a16="http://schemas.microsoft.com/office/drawing/2014/main" id="{986072BA-291B-4FC4-90CA-93EC82EEC9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680" name="Group 56">
                <a:extLst>
                  <a:ext uri="{FF2B5EF4-FFF2-40B4-BE49-F238E27FC236}">
                    <a16:creationId xmlns:a16="http://schemas.microsoft.com/office/drawing/2014/main" id="{F68C24EC-7CFA-4665-B105-DECA208AFFD5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736" name="Picture 14">
                  <a:extLst>
                    <a:ext uri="{FF2B5EF4-FFF2-40B4-BE49-F238E27FC236}">
                      <a16:creationId xmlns:a16="http://schemas.microsoft.com/office/drawing/2014/main" id="{8BF6532E-B978-4F24-82B2-55D18FDB77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37" name="Picture 15">
                  <a:extLst>
                    <a:ext uri="{FF2B5EF4-FFF2-40B4-BE49-F238E27FC236}">
                      <a16:creationId xmlns:a16="http://schemas.microsoft.com/office/drawing/2014/main" id="{8CC3FDF8-8D50-4C58-900F-18B4729E63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38" name="Picture 16">
                  <a:extLst>
                    <a:ext uri="{FF2B5EF4-FFF2-40B4-BE49-F238E27FC236}">
                      <a16:creationId xmlns:a16="http://schemas.microsoft.com/office/drawing/2014/main" id="{ACFA4EF7-21FB-4D1D-98AA-7E0AC16AA4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39" name="Picture 17">
                  <a:extLst>
                    <a:ext uri="{FF2B5EF4-FFF2-40B4-BE49-F238E27FC236}">
                      <a16:creationId xmlns:a16="http://schemas.microsoft.com/office/drawing/2014/main" id="{28B4E9C1-ED4E-4E8A-B121-B942649B7A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40" name="Picture 18">
                  <a:extLst>
                    <a:ext uri="{FF2B5EF4-FFF2-40B4-BE49-F238E27FC236}">
                      <a16:creationId xmlns:a16="http://schemas.microsoft.com/office/drawing/2014/main" id="{FA01518A-13B5-4B12-9D95-6068EC2A5D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41" name="Picture 19">
                  <a:extLst>
                    <a:ext uri="{FF2B5EF4-FFF2-40B4-BE49-F238E27FC236}">
                      <a16:creationId xmlns:a16="http://schemas.microsoft.com/office/drawing/2014/main" id="{3055756D-7697-4585-9362-84527C48EA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42" name="Picture 20">
                  <a:extLst>
                    <a:ext uri="{FF2B5EF4-FFF2-40B4-BE49-F238E27FC236}">
                      <a16:creationId xmlns:a16="http://schemas.microsoft.com/office/drawing/2014/main" id="{05623503-65B4-4271-B545-E8920DB081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43" name="Picture 21">
                  <a:extLst>
                    <a:ext uri="{FF2B5EF4-FFF2-40B4-BE49-F238E27FC236}">
                      <a16:creationId xmlns:a16="http://schemas.microsoft.com/office/drawing/2014/main" id="{4FA49BB3-CA25-4A25-92AB-0D0EE9C0EA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44" name="Picture 22">
                  <a:extLst>
                    <a:ext uri="{FF2B5EF4-FFF2-40B4-BE49-F238E27FC236}">
                      <a16:creationId xmlns:a16="http://schemas.microsoft.com/office/drawing/2014/main" id="{FCC39089-2B8A-4354-B5AE-54867179F8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45" name="Picture 23">
                  <a:extLst>
                    <a:ext uri="{FF2B5EF4-FFF2-40B4-BE49-F238E27FC236}">
                      <a16:creationId xmlns:a16="http://schemas.microsoft.com/office/drawing/2014/main" id="{32614707-BBE5-4735-B021-AB66AC3E84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681" name="Group 56">
                <a:extLst>
                  <a:ext uri="{FF2B5EF4-FFF2-40B4-BE49-F238E27FC236}">
                    <a16:creationId xmlns:a16="http://schemas.microsoft.com/office/drawing/2014/main" id="{2B15AB13-D453-44D3-8146-958DEE74D547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726" name="Picture 14">
                  <a:extLst>
                    <a:ext uri="{FF2B5EF4-FFF2-40B4-BE49-F238E27FC236}">
                      <a16:creationId xmlns:a16="http://schemas.microsoft.com/office/drawing/2014/main" id="{BF7D5E64-165A-4C52-B5E6-19C17617DD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27" name="Picture 15">
                  <a:extLst>
                    <a:ext uri="{FF2B5EF4-FFF2-40B4-BE49-F238E27FC236}">
                      <a16:creationId xmlns:a16="http://schemas.microsoft.com/office/drawing/2014/main" id="{EB9627E4-E5C1-4F93-A5F0-72434259C4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28" name="Picture 16">
                  <a:extLst>
                    <a:ext uri="{FF2B5EF4-FFF2-40B4-BE49-F238E27FC236}">
                      <a16:creationId xmlns:a16="http://schemas.microsoft.com/office/drawing/2014/main" id="{2064A28B-E65F-4FC3-900F-1153510170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29" name="Picture 17">
                  <a:extLst>
                    <a:ext uri="{FF2B5EF4-FFF2-40B4-BE49-F238E27FC236}">
                      <a16:creationId xmlns:a16="http://schemas.microsoft.com/office/drawing/2014/main" id="{C4B714CC-74D0-487D-ADE3-ADD5924C82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30" name="Picture 18">
                  <a:extLst>
                    <a:ext uri="{FF2B5EF4-FFF2-40B4-BE49-F238E27FC236}">
                      <a16:creationId xmlns:a16="http://schemas.microsoft.com/office/drawing/2014/main" id="{AEB80459-D9A7-429F-A447-C17269DBA2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31" name="Picture 19">
                  <a:extLst>
                    <a:ext uri="{FF2B5EF4-FFF2-40B4-BE49-F238E27FC236}">
                      <a16:creationId xmlns:a16="http://schemas.microsoft.com/office/drawing/2014/main" id="{7BF102DB-ECED-4207-A674-5365EDDBB1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32" name="Picture 20">
                  <a:extLst>
                    <a:ext uri="{FF2B5EF4-FFF2-40B4-BE49-F238E27FC236}">
                      <a16:creationId xmlns:a16="http://schemas.microsoft.com/office/drawing/2014/main" id="{3104B211-E2F2-4714-AC86-CEE355CC57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33" name="Picture 21">
                  <a:extLst>
                    <a:ext uri="{FF2B5EF4-FFF2-40B4-BE49-F238E27FC236}">
                      <a16:creationId xmlns:a16="http://schemas.microsoft.com/office/drawing/2014/main" id="{C2D37639-17C1-4FAB-AD3F-797187FBF4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34" name="Picture 22">
                  <a:extLst>
                    <a:ext uri="{FF2B5EF4-FFF2-40B4-BE49-F238E27FC236}">
                      <a16:creationId xmlns:a16="http://schemas.microsoft.com/office/drawing/2014/main" id="{E89CB526-8B70-4A96-A795-6F8ABC7674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35" name="Picture 23">
                  <a:extLst>
                    <a:ext uri="{FF2B5EF4-FFF2-40B4-BE49-F238E27FC236}">
                      <a16:creationId xmlns:a16="http://schemas.microsoft.com/office/drawing/2014/main" id="{53BB6CF1-957B-4824-9E21-457ACDE144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682" name="Group 56">
                <a:extLst>
                  <a:ext uri="{FF2B5EF4-FFF2-40B4-BE49-F238E27FC236}">
                    <a16:creationId xmlns:a16="http://schemas.microsoft.com/office/drawing/2014/main" id="{63C7CA02-0826-4230-8AC6-EA52F3EB5BDD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716" name="Picture 14">
                  <a:extLst>
                    <a:ext uri="{FF2B5EF4-FFF2-40B4-BE49-F238E27FC236}">
                      <a16:creationId xmlns:a16="http://schemas.microsoft.com/office/drawing/2014/main" id="{29C77187-7520-4505-B3B9-B5534CC8826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17" name="Picture 15">
                  <a:extLst>
                    <a:ext uri="{FF2B5EF4-FFF2-40B4-BE49-F238E27FC236}">
                      <a16:creationId xmlns:a16="http://schemas.microsoft.com/office/drawing/2014/main" id="{BFEBCEAB-BF7F-4478-9B59-45EBD8C49D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18" name="Picture 16">
                  <a:extLst>
                    <a:ext uri="{FF2B5EF4-FFF2-40B4-BE49-F238E27FC236}">
                      <a16:creationId xmlns:a16="http://schemas.microsoft.com/office/drawing/2014/main" id="{CC58728C-D48C-410C-A9FD-CAB60EED44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19" name="Picture 17">
                  <a:extLst>
                    <a:ext uri="{FF2B5EF4-FFF2-40B4-BE49-F238E27FC236}">
                      <a16:creationId xmlns:a16="http://schemas.microsoft.com/office/drawing/2014/main" id="{F3FABE5A-EBF2-471A-B07A-26407A9D49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20" name="Picture 18">
                  <a:extLst>
                    <a:ext uri="{FF2B5EF4-FFF2-40B4-BE49-F238E27FC236}">
                      <a16:creationId xmlns:a16="http://schemas.microsoft.com/office/drawing/2014/main" id="{03EF9B90-7E78-483F-90A0-437B6EC309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21" name="Picture 19">
                  <a:extLst>
                    <a:ext uri="{FF2B5EF4-FFF2-40B4-BE49-F238E27FC236}">
                      <a16:creationId xmlns:a16="http://schemas.microsoft.com/office/drawing/2014/main" id="{00B4E70D-62CE-48AE-BEF1-F375993FD04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22" name="Picture 20">
                  <a:extLst>
                    <a:ext uri="{FF2B5EF4-FFF2-40B4-BE49-F238E27FC236}">
                      <a16:creationId xmlns:a16="http://schemas.microsoft.com/office/drawing/2014/main" id="{EA64B720-FBB7-4199-863E-4FAF2317564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23" name="Picture 21">
                  <a:extLst>
                    <a:ext uri="{FF2B5EF4-FFF2-40B4-BE49-F238E27FC236}">
                      <a16:creationId xmlns:a16="http://schemas.microsoft.com/office/drawing/2014/main" id="{C11A6942-7480-4D2F-A3F9-78A3505D88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24" name="Picture 22">
                  <a:extLst>
                    <a:ext uri="{FF2B5EF4-FFF2-40B4-BE49-F238E27FC236}">
                      <a16:creationId xmlns:a16="http://schemas.microsoft.com/office/drawing/2014/main" id="{C7E816C8-B198-4A50-9712-4D693F870B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25" name="Picture 23">
                  <a:extLst>
                    <a:ext uri="{FF2B5EF4-FFF2-40B4-BE49-F238E27FC236}">
                      <a16:creationId xmlns:a16="http://schemas.microsoft.com/office/drawing/2014/main" id="{B76E87FC-C3F6-4F78-B857-D926054B31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683" name="Group 56">
                <a:extLst>
                  <a:ext uri="{FF2B5EF4-FFF2-40B4-BE49-F238E27FC236}">
                    <a16:creationId xmlns:a16="http://schemas.microsoft.com/office/drawing/2014/main" id="{D1C58781-611C-44FC-8D8E-13DB0C27555D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706" name="Picture 14">
                  <a:extLst>
                    <a:ext uri="{FF2B5EF4-FFF2-40B4-BE49-F238E27FC236}">
                      <a16:creationId xmlns:a16="http://schemas.microsoft.com/office/drawing/2014/main" id="{F889EA79-CF2D-41A7-A847-96557C4336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07" name="Picture 15">
                  <a:extLst>
                    <a:ext uri="{FF2B5EF4-FFF2-40B4-BE49-F238E27FC236}">
                      <a16:creationId xmlns:a16="http://schemas.microsoft.com/office/drawing/2014/main" id="{4523F663-A670-4580-BA3C-4D96D63BEC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08" name="Picture 16">
                  <a:extLst>
                    <a:ext uri="{FF2B5EF4-FFF2-40B4-BE49-F238E27FC236}">
                      <a16:creationId xmlns:a16="http://schemas.microsoft.com/office/drawing/2014/main" id="{643F7917-12DD-4C21-A5AA-32A0BC06FF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09" name="Picture 17">
                  <a:extLst>
                    <a:ext uri="{FF2B5EF4-FFF2-40B4-BE49-F238E27FC236}">
                      <a16:creationId xmlns:a16="http://schemas.microsoft.com/office/drawing/2014/main" id="{3D65FA11-E2D6-49D4-8B24-9EA2DFDF90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10" name="Picture 18">
                  <a:extLst>
                    <a:ext uri="{FF2B5EF4-FFF2-40B4-BE49-F238E27FC236}">
                      <a16:creationId xmlns:a16="http://schemas.microsoft.com/office/drawing/2014/main" id="{0D703543-2705-4D28-8D3D-2CFD9506D2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11" name="Picture 19">
                  <a:extLst>
                    <a:ext uri="{FF2B5EF4-FFF2-40B4-BE49-F238E27FC236}">
                      <a16:creationId xmlns:a16="http://schemas.microsoft.com/office/drawing/2014/main" id="{1541BF8E-D7C0-4E5C-9B48-FE85B977D4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12" name="Picture 20">
                  <a:extLst>
                    <a:ext uri="{FF2B5EF4-FFF2-40B4-BE49-F238E27FC236}">
                      <a16:creationId xmlns:a16="http://schemas.microsoft.com/office/drawing/2014/main" id="{76534DFB-EB68-41ED-A426-1445827071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13" name="Picture 21">
                  <a:extLst>
                    <a:ext uri="{FF2B5EF4-FFF2-40B4-BE49-F238E27FC236}">
                      <a16:creationId xmlns:a16="http://schemas.microsoft.com/office/drawing/2014/main" id="{413E450C-54C5-4E87-920F-EEE441C2FF5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14" name="Picture 22">
                  <a:extLst>
                    <a:ext uri="{FF2B5EF4-FFF2-40B4-BE49-F238E27FC236}">
                      <a16:creationId xmlns:a16="http://schemas.microsoft.com/office/drawing/2014/main" id="{BA2DD32A-BDC6-4CDD-AE21-502B528295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15" name="Picture 23">
                  <a:extLst>
                    <a:ext uri="{FF2B5EF4-FFF2-40B4-BE49-F238E27FC236}">
                      <a16:creationId xmlns:a16="http://schemas.microsoft.com/office/drawing/2014/main" id="{5B46F2A6-6916-408B-A2B7-3765FCDECF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684" name="Group 56">
                <a:extLst>
                  <a:ext uri="{FF2B5EF4-FFF2-40B4-BE49-F238E27FC236}">
                    <a16:creationId xmlns:a16="http://schemas.microsoft.com/office/drawing/2014/main" id="{09B90A00-060F-4E33-8EC7-A2FBBF0E0FAC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696" name="Picture 14">
                  <a:extLst>
                    <a:ext uri="{FF2B5EF4-FFF2-40B4-BE49-F238E27FC236}">
                      <a16:creationId xmlns:a16="http://schemas.microsoft.com/office/drawing/2014/main" id="{AAC695B0-BAF6-42B7-A5A1-D6165E3AC7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97" name="Picture 15">
                  <a:extLst>
                    <a:ext uri="{FF2B5EF4-FFF2-40B4-BE49-F238E27FC236}">
                      <a16:creationId xmlns:a16="http://schemas.microsoft.com/office/drawing/2014/main" id="{7C151D97-8F7C-4D96-A799-23E0397E39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98" name="Picture 16">
                  <a:extLst>
                    <a:ext uri="{FF2B5EF4-FFF2-40B4-BE49-F238E27FC236}">
                      <a16:creationId xmlns:a16="http://schemas.microsoft.com/office/drawing/2014/main" id="{80FE923A-AC8F-495E-9362-EC2B8EFAAA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99" name="Picture 17">
                  <a:extLst>
                    <a:ext uri="{FF2B5EF4-FFF2-40B4-BE49-F238E27FC236}">
                      <a16:creationId xmlns:a16="http://schemas.microsoft.com/office/drawing/2014/main" id="{C7F6EF60-7714-4923-80C5-8443319088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00" name="Picture 18">
                  <a:extLst>
                    <a:ext uri="{FF2B5EF4-FFF2-40B4-BE49-F238E27FC236}">
                      <a16:creationId xmlns:a16="http://schemas.microsoft.com/office/drawing/2014/main" id="{24250885-ACCB-4002-96A2-11C41995EBF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01" name="Picture 19">
                  <a:extLst>
                    <a:ext uri="{FF2B5EF4-FFF2-40B4-BE49-F238E27FC236}">
                      <a16:creationId xmlns:a16="http://schemas.microsoft.com/office/drawing/2014/main" id="{029E5AC5-6EDC-489B-94DE-E6279151B8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02" name="Picture 20">
                  <a:extLst>
                    <a:ext uri="{FF2B5EF4-FFF2-40B4-BE49-F238E27FC236}">
                      <a16:creationId xmlns:a16="http://schemas.microsoft.com/office/drawing/2014/main" id="{BDF45C96-A72F-4F44-A7F5-DC3E19834F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03" name="Picture 21">
                  <a:extLst>
                    <a:ext uri="{FF2B5EF4-FFF2-40B4-BE49-F238E27FC236}">
                      <a16:creationId xmlns:a16="http://schemas.microsoft.com/office/drawing/2014/main" id="{0EEF04EC-9199-4994-9404-D9F3907F52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04" name="Picture 22">
                  <a:extLst>
                    <a:ext uri="{FF2B5EF4-FFF2-40B4-BE49-F238E27FC236}">
                      <a16:creationId xmlns:a16="http://schemas.microsoft.com/office/drawing/2014/main" id="{5BA3E8F0-8D3D-4466-9838-5DE1D0DCC7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05" name="Picture 23">
                  <a:extLst>
                    <a:ext uri="{FF2B5EF4-FFF2-40B4-BE49-F238E27FC236}">
                      <a16:creationId xmlns:a16="http://schemas.microsoft.com/office/drawing/2014/main" id="{9FE3948F-D71D-4E04-ABA5-E457C4F12D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685" name="Group 56">
                <a:extLst>
                  <a:ext uri="{FF2B5EF4-FFF2-40B4-BE49-F238E27FC236}">
                    <a16:creationId xmlns:a16="http://schemas.microsoft.com/office/drawing/2014/main" id="{2DF417A1-523E-4944-B9D6-35610C74CE93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686" name="Picture 685">
                  <a:extLst>
                    <a:ext uri="{FF2B5EF4-FFF2-40B4-BE49-F238E27FC236}">
                      <a16:creationId xmlns:a16="http://schemas.microsoft.com/office/drawing/2014/main" id="{77BD86D3-E0CB-407C-8DD0-698FDE7342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87" name="Picture 686">
                  <a:extLst>
                    <a:ext uri="{FF2B5EF4-FFF2-40B4-BE49-F238E27FC236}">
                      <a16:creationId xmlns:a16="http://schemas.microsoft.com/office/drawing/2014/main" id="{ACC1755F-D339-4BEF-805C-9A8206B308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88" name="Picture 687">
                  <a:extLst>
                    <a:ext uri="{FF2B5EF4-FFF2-40B4-BE49-F238E27FC236}">
                      <a16:creationId xmlns:a16="http://schemas.microsoft.com/office/drawing/2014/main" id="{D1F29BDE-685B-407E-BE41-7C4C2F96BE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89" name="Picture 688">
                  <a:extLst>
                    <a:ext uri="{FF2B5EF4-FFF2-40B4-BE49-F238E27FC236}">
                      <a16:creationId xmlns:a16="http://schemas.microsoft.com/office/drawing/2014/main" id="{173322C8-1777-47DB-8376-938F46C0BB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90" name="Picture 689">
                  <a:extLst>
                    <a:ext uri="{FF2B5EF4-FFF2-40B4-BE49-F238E27FC236}">
                      <a16:creationId xmlns:a16="http://schemas.microsoft.com/office/drawing/2014/main" id="{1A0241BB-FFF2-4B4F-87DC-170E202108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91" name="Picture 690">
                  <a:extLst>
                    <a:ext uri="{FF2B5EF4-FFF2-40B4-BE49-F238E27FC236}">
                      <a16:creationId xmlns:a16="http://schemas.microsoft.com/office/drawing/2014/main" id="{6305C496-0253-4EE6-BA6A-19109D199A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92" name="Picture 691">
                  <a:extLst>
                    <a:ext uri="{FF2B5EF4-FFF2-40B4-BE49-F238E27FC236}">
                      <a16:creationId xmlns:a16="http://schemas.microsoft.com/office/drawing/2014/main" id="{6FE82BA5-D836-4E02-BF86-F2323562C9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93" name="Picture 692">
                  <a:extLst>
                    <a:ext uri="{FF2B5EF4-FFF2-40B4-BE49-F238E27FC236}">
                      <a16:creationId xmlns:a16="http://schemas.microsoft.com/office/drawing/2014/main" id="{F8F189A2-39E6-4AF2-8CED-1759688BC7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94" name="Picture 693">
                  <a:extLst>
                    <a:ext uri="{FF2B5EF4-FFF2-40B4-BE49-F238E27FC236}">
                      <a16:creationId xmlns:a16="http://schemas.microsoft.com/office/drawing/2014/main" id="{8879441E-BA93-4FF0-A3ED-54EB680296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95" name="Picture 694">
                  <a:extLst>
                    <a:ext uri="{FF2B5EF4-FFF2-40B4-BE49-F238E27FC236}">
                      <a16:creationId xmlns:a16="http://schemas.microsoft.com/office/drawing/2014/main" id="{0B78971E-F542-4DA0-B8BC-4B55F1D08F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672" name="Flowchart: Data 671">
              <a:extLst>
                <a:ext uri="{FF2B5EF4-FFF2-40B4-BE49-F238E27FC236}">
                  <a16:creationId xmlns:a16="http://schemas.microsoft.com/office/drawing/2014/main" id="{881C5366-1C9F-4401-A25E-6390CBE35259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73" name="Flowchart: Data 672">
              <a:extLst>
                <a:ext uri="{FF2B5EF4-FFF2-40B4-BE49-F238E27FC236}">
                  <a16:creationId xmlns:a16="http://schemas.microsoft.com/office/drawing/2014/main" id="{17C29C8C-D707-4E25-8A07-F71FDE9AA993}"/>
                </a:ext>
              </a:extLst>
            </p:cNvPr>
            <p:cNvSpPr/>
            <p:nvPr/>
          </p:nvSpPr>
          <p:spPr>
            <a:xfrm rot="16200000">
              <a:off x="5186108" y="2243009"/>
              <a:ext cx="1391489" cy="122768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74" name="Rectangle 673">
              <a:extLst>
                <a:ext uri="{FF2B5EF4-FFF2-40B4-BE49-F238E27FC236}">
                  <a16:creationId xmlns:a16="http://schemas.microsoft.com/office/drawing/2014/main" id="{2A062C30-403D-4BF1-85FB-F5629D30374C}"/>
                </a:ext>
              </a:extLst>
            </p:cNvPr>
            <p:cNvSpPr/>
            <p:nvPr/>
          </p:nvSpPr>
          <p:spPr>
            <a:xfrm>
              <a:off x="5820464" y="1376732"/>
              <a:ext cx="1387108" cy="13373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5" name="Rectangle 674">
              <a:extLst>
                <a:ext uri="{FF2B5EF4-FFF2-40B4-BE49-F238E27FC236}">
                  <a16:creationId xmlns:a16="http://schemas.microsoft.com/office/drawing/2014/main" id="{6CE375EB-AF30-4801-B8D6-088A07E6C5C2}"/>
                </a:ext>
              </a:extLst>
            </p:cNvPr>
            <p:cNvSpPr/>
            <p:nvPr/>
          </p:nvSpPr>
          <p:spPr>
            <a:xfrm>
              <a:off x="5820740" y="1383760"/>
              <a:ext cx="123950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86" name="Group 785">
            <a:extLst>
              <a:ext uri="{FF2B5EF4-FFF2-40B4-BE49-F238E27FC236}">
                <a16:creationId xmlns:a16="http://schemas.microsoft.com/office/drawing/2014/main" id="{3485AEA5-6A6F-4FE1-8A31-F0068C38E2FB}"/>
              </a:ext>
            </a:extLst>
          </p:cNvPr>
          <p:cNvGrpSpPr/>
          <p:nvPr/>
        </p:nvGrpSpPr>
        <p:grpSpPr>
          <a:xfrm rot="10800000">
            <a:off x="4138037" y="1549471"/>
            <a:ext cx="1659716" cy="1650947"/>
            <a:chOff x="5820464" y="1376733"/>
            <a:chExt cx="1659716" cy="1650947"/>
          </a:xfrm>
        </p:grpSpPr>
        <p:grpSp>
          <p:nvGrpSpPr>
            <p:cNvPr id="787" name="Group 786">
              <a:extLst>
                <a:ext uri="{FF2B5EF4-FFF2-40B4-BE49-F238E27FC236}">
                  <a16:creationId xmlns:a16="http://schemas.microsoft.com/office/drawing/2014/main" id="{A58D1052-39C3-4158-B09C-4822BE126BC7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792" name="Group 56">
                <a:extLst>
                  <a:ext uri="{FF2B5EF4-FFF2-40B4-BE49-F238E27FC236}">
                    <a16:creationId xmlns:a16="http://schemas.microsoft.com/office/drawing/2014/main" id="{472DB003-8035-454B-96EB-4FD3F378EE02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92" name="Picture 14">
                  <a:extLst>
                    <a:ext uri="{FF2B5EF4-FFF2-40B4-BE49-F238E27FC236}">
                      <a16:creationId xmlns:a16="http://schemas.microsoft.com/office/drawing/2014/main" id="{392A6893-8F80-4CBE-BDE3-4A90FAF7A3D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3" name="Picture 15">
                  <a:extLst>
                    <a:ext uri="{FF2B5EF4-FFF2-40B4-BE49-F238E27FC236}">
                      <a16:creationId xmlns:a16="http://schemas.microsoft.com/office/drawing/2014/main" id="{61F8F2F0-E08C-4007-9A24-E4FF442619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4" name="Picture 16">
                  <a:extLst>
                    <a:ext uri="{FF2B5EF4-FFF2-40B4-BE49-F238E27FC236}">
                      <a16:creationId xmlns:a16="http://schemas.microsoft.com/office/drawing/2014/main" id="{EB294648-EF91-4EC3-999B-B5E240AD3D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5" name="Picture 17">
                  <a:extLst>
                    <a:ext uri="{FF2B5EF4-FFF2-40B4-BE49-F238E27FC236}">
                      <a16:creationId xmlns:a16="http://schemas.microsoft.com/office/drawing/2014/main" id="{210C51AA-50D5-4004-A526-CF10364089B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6" name="Picture 18">
                  <a:extLst>
                    <a:ext uri="{FF2B5EF4-FFF2-40B4-BE49-F238E27FC236}">
                      <a16:creationId xmlns:a16="http://schemas.microsoft.com/office/drawing/2014/main" id="{CBF22551-9387-4397-9AB7-7AAB29386F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7" name="Picture 19">
                  <a:extLst>
                    <a:ext uri="{FF2B5EF4-FFF2-40B4-BE49-F238E27FC236}">
                      <a16:creationId xmlns:a16="http://schemas.microsoft.com/office/drawing/2014/main" id="{7A428CD9-5C82-4468-B0E2-AF48943D34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8" name="Picture 20">
                  <a:extLst>
                    <a:ext uri="{FF2B5EF4-FFF2-40B4-BE49-F238E27FC236}">
                      <a16:creationId xmlns:a16="http://schemas.microsoft.com/office/drawing/2014/main" id="{B562C318-1879-4CC5-B781-46F7E0A3F3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9" name="Picture 21">
                  <a:extLst>
                    <a:ext uri="{FF2B5EF4-FFF2-40B4-BE49-F238E27FC236}">
                      <a16:creationId xmlns:a16="http://schemas.microsoft.com/office/drawing/2014/main" id="{CDA7E9BF-7F80-4625-B94D-8FFCC10F56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00" name="Picture 22">
                  <a:extLst>
                    <a:ext uri="{FF2B5EF4-FFF2-40B4-BE49-F238E27FC236}">
                      <a16:creationId xmlns:a16="http://schemas.microsoft.com/office/drawing/2014/main" id="{119622EA-49FB-4EAF-843E-82DE065E14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01" name="Picture 23">
                  <a:extLst>
                    <a:ext uri="{FF2B5EF4-FFF2-40B4-BE49-F238E27FC236}">
                      <a16:creationId xmlns:a16="http://schemas.microsoft.com/office/drawing/2014/main" id="{91413C49-552F-400E-B83F-84F725E99C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793" name="Group 56">
                <a:extLst>
                  <a:ext uri="{FF2B5EF4-FFF2-40B4-BE49-F238E27FC236}">
                    <a16:creationId xmlns:a16="http://schemas.microsoft.com/office/drawing/2014/main" id="{1B179460-583B-4AE0-AA05-15D848AD2AD9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82" name="Picture 14">
                  <a:extLst>
                    <a:ext uri="{FF2B5EF4-FFF2-40B4-BE49-F238E27FC236}">
                      <a16:creationId xmlns:a16="http://schemas.microsoft.com/office/drawing/2014/main" id="{CAA7471C-80DD-4346-938A-CB3887A50B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3" name="Picture 15">
                  <a:extLst>
                    <a:ext uri="{FF2B5EF4-FFF2-40B4-BE49-F238E27FC236}">
                      <a16:creationId xmlns:a16="http://schemas.microsoft.com/office/drawing/2014/main" id="{4DC65E73-9B7C-4AE6-A59E-784CD5CF35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4" name="Picture 16">
                  <a:extLst>
                    <a:ext uri="{FF2B5EF4-FFF2-40B4-BE49-F238E27FC236}">
                      <a16:creationId xmlns:a16="http://schemas.microsoft.com/office/drawing/2014/main" id="{5561670E-6EFF-421E-9D46-172F64960F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5" name="Picture 17">
                  <a:extLst>
                    <a:ext uri="{FF2B5EF4-FFF2-40B4-BE49-F238E27FC236}">
                      <a16:creationId xmlns:a16="http://schemas.microsoft.com/office/drawing/2014/main" id="{7DC26DF8-025D-4AA2-95FB-E6BE662F9D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6" name="Picture 18">
                  <a:extLst>
                    <a:ext uri="{FF2B5EF4-FFF2-40B4-BE49-F238E27FC236}">
                      <a16:creationId xmlns:a16="http://schemas.microsoft.com/office/drawing/2014/main" id="{75D94164-B618-47A2-B6C9-169F67735E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7" name="Picture 19">
                  <a:extLst>
                    <a:ext uri="{FF2B5EF4-FFF2-40B4-BE49-F238E27FC236}">
                      <a16:creationId xmlns:a16="http://schemas.microsoft.com/office/drawing/2014/main" id="{4D483814-738F-464A-916C-0F0D717FD3D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8" name="Picture 20">
                  <a:extLst>
                    <a:ext uri="{FF2B5EF4-FFF2-40B4-BE49-F238E27FC236}">
                      <a16:creationId xmlns:a16="http://schemas.microsoft.com/office/drawing/2014/main" id="{36C74C8E-E227-4931-92C6-499A5D2FFF4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9" name="Picture 21">
                  <a:extLst>
                    <a:ext uri="{FF2B5EF4-FFF2-40B4-BE49-F238E27FC236}">
                      <a16:creationId xmlns:a16="http://schemas.microsoft.com/office/drawing/2014/main" id="{AAD9E216-7B7B-45EE-A571-495E24EC7F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0" name="Picture 22">
                  <a:extLst>
                    <a:ext uri="{FF2B5EF4-FFF2-40B4-BE49-F238E27FC236}">
                      <a16:creationId xmlns:a16="http://schemas.microsoft.com/office/drawing/2014/main" id="{50DE5931-412F-4EBC-BF0B-C1BEAFA514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91" name="Picture 23">
                  <a:extLst>
                    <a:ext uri="{FF2B5EF4-FFF2-40B4-BE49-F238E27FC236}">
                      <a16:creationId xmlns:a16="http://schemas.microsoft.com/office/drawing/2014/main" id="{460B8948-881D-4573-8A60-781E7ED413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794" name="Group 56">
                <a:extLst>
                  <a:ext uri="{FF2B5EF4-FFF2-40B4-BE49-F238E27FC236}">
                    <a16:creationId xmlns:a16="http://schemas.microsoft.com/office/drawing/2014/main" id="{132D6C0E-5A85-40E1-B56F-4E28A474D62F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72" name="Picture 14">
                  <a:extLst>
                    <a:ext uri="{FF2B5EF4-FFF2-40B4-BE49-F238E27FC236}">
                      <a16:creationId xmlns:a16="http://schemas.microsoft.com/office/drawing/2014/main" id="{E0BC195D-A1D7-49B9-B456-6438E03217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3" name="Picture 15">
                  <a:extLst>
                    <a:ext uri="{FF2B5EF4-FFF2-40B4-BE49-F238E27FC236}">
                      <a16:creationId xmlns:a16="http://schemas.microsoft.com/office/drawing/2014/main" id="{6B0FBE4A-CC33-4331-874C-101E5BDB3A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4" name="Picture 16">
                  <a:extLst>
                    <a:ext uri="{FF2B5EF4-FFF2-40B4-BE49-F238E27FC236}">
                      <a16:creationId xmlns:a16="http://schemas.microsoft.com/office/drawing/2014/main" id="{5DA1632D-57C0-4D71-B1C3-8F037C359E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5" name="Picture 17">
                  <a:extLst>
                    <a:ext uri="{FF2B5EF4-FFF2-40B4-BE49-F238E27FC236}">
                      <a16:creationId xmlns:a16="http://schemas.microsoft.com/office/drawing/2014/main" id="{E8C07D98-1093-487C-8E5A-F75D6CCD14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6" name="Picture 18">
                  <a:extLst>
                    <a:ext uri="{FF2B5EF4-FFF2-40B4-BE49-F238E27FC236}">
                      <a16:creationId xmlns:a16="http://schemas.microsoft.com/office/drawing/2014/main" id="{60EF4923-2475-4B2E-AF81-1E31EBDB7E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7" name="Picture 19">
                  <a:extLst>
                    <a:ext uri="{FF2B5EF4-FFF2-40B4-BE49-F238E27FC236}">
                      <a16:creationId xmlns:a16="http://schemas.microsoft.com/office/drawing/2014/main" id="{E5735E9C-2B14-4F6F-AEDC-347A3647E2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8" name="Picture 20">
                  <a:extLst>
                    <a:ext uri="{FF2B5EF4-FFF2-40B4-BE49-F238E27FC236}">
                      <a16:creationId xmlns:a16="http://schemas.microsoft.com/office/drawing/2014/main" id="{51C52CF8-28BC-4C50-9E31-54F46BE68F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9" name="Picture 21">
                  <a:extLst>
                    <a:ext uri="{FF2B5EF4-FFF2-40B4-BE49-F238E27FC236}">
                      <a16:creationId xmlns:a16="http://schemas.microsoft.com/office/drawing/2014/main" id="{3A832815-93B3-48BA-8F7B-5D3802B402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0" name="Picture 22">
                  <a:extLst>
                    <a:ext uri="{FF2B5EF4-FFF2-40B4-BE49-F238E27FC236}">
                      <a16:creationId xmlns:a16="http://schemas.microsoft.com/office/drawing/2014/main" id="{61E921F3-3C0D-4460-BD6B-BFF3418C61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1" name="Picture 23">
                  <a:extLst>
                    <a:ext uri="{FF2B5EF4-FFF2-40B4-BE49-F238E27FC236}">
                      <a16:creationId xmlns:a16="http://schemas.microsoft.com/office/drawing/2014/main" id="{71F5F5A9-1CC5-4622-9E27-07F399A564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795" name="Group 56">
                <a:extLst>
                  <a:ext uri="{FF2B5EF4-FFF2-40B4-BE49-F238E27FC236}">
                    <a16:creationId xmlns:a16="http://schemas.microsoft.com/office/drawing/2014/main" id="{DEE1ED83-C9A4-492F-87BD-BFCE91E6E49E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62" name="Picture 14">
                  <a:extLst>
                    <a:ext uri="{FF2B5EF4-FFF2-40B4-BE49-F238E27FC236}">
                      <a16:creationId xmlns:a16="http://schemas.microsoft.com/office/drawing/2014/main" id="{4F90434E-D6C5-4BDD-A373-196E37CA67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3" name="Picture 15">
                  <a:extLst>
                    <a:ext uri="{FF2B5EF4-FFF2-40B4-BE49-F238E27FC236}">
                      <a16:creationId xmlns:a16="http://schemas.microsoft.com/office/drawing/2014/main" id="{60C4F2DD-5CD5-4C43-B7C9-48A7063FA9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4" name="Picture 16">
                  <a:extLst>
                    <a:ext uri="{FF2B5EF4-FFF2-40B4-BE49-F238E27FC236}">
                      <a16:creationId xmlns:a16="http://schemas.microsoft.com/office/drawing/2014/main" id="{54131FB6-A89B-43D6-AFD1-785BF477C9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5" name="Picture 17">
                  <a:extLst>
                    <a:ext uri="{FF2B5EF4-FFF2-40B4-BE49-F238E27FC236}">
                      <a16:creationId xmlns:a16="http://schemas.microsoft.com/office/drawing/2014/main" id="{4E9FB2DB-5568-4DD4-8B12-62E61D2AF3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6" name="Picture 18">
                  <a:extLst>
                    <a:ext uri="{FF2B5EF4-FFF2-40B4-BE49-F238E27FC236}">
                      <a16:creationId xmlns:a16="http://schemas.microsoft.com/office/drawing/2014/main" id="{B34505F1-6292-401B-8E7F-87C27DC4AAC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7" name="Picture 19">
                  <a:extLst>
                    <a:ext uri="{FF2B5EF4-FFF2-40B4-BE49-F238E27FC236}">
                      <a16:creationId xmlns:a16="http://schemas.microsoft.com/office/drawing/2014/main" id="{9D771C33-AB83-48F9-BC37-9BF15A47A8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8" name="Picture 20">
                  <a:extLst>
                    <a:ext uri="{FF2B5EF4-FFF2-40B4-BE49-F238E27FC236}">
                      <a16:creationId xmlns:a16="http://schemas.microsoft.com/office/drawing/2014/main" id="{FFB691C6-F2E2-4242-B22D-214922B52F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9" name="Picture 21">
                  <a:extLst>
                    <a:ext uri="{FF2B5EF4-FFF2-40B4-BE49-F238E27FC236}">
                      <a16:creationId xmlns:a16="http://schemas.microsoft.com/office/drawing/2014/main" id="{BE52B199-7821-4771-88BA-0BD1B9824F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0" name="Picture 22">
                  <a:extLst>
                    <a:ext uri="{FF2B5EF4-FFF2-40B4-BE49-F238E27FC236}">
                      <a16:creationId xmlns:a16="http://schemas.microsoft.com/office/drawing/2014/main" id="{11E4F529-A1E9-4285-9270-A3292E3777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1" name="Picture 23">
                  <a:extLst>
                    <a:ext uri="{FF2B5EF4-FFF2-40B4-BE49-F238E27FC236}">
                      <a16:creationId xmlns:a16="http://schemas.microsoft.com/office/drawing/2014/main" id="{64137D16-FA28-44EF-8CBE-A08BF55501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796" name="Group 56">
                <a:extLst>
                  <a:ext uri="{FF2B5EF4-FFF2-40B4-BE49-F238E27FC236}">
                    <a16:creationId xmlns:a16="http://schemas.microsoft.com/office/drawing/2014/main" id="{A536FBF5-A6CA-4D70-9567-376EF027DCC9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52" name="Picture 14">
                  <a:extLst>
                    <a:ext uri="{FF2B5EF4-FFF2-40B4-BE49-F238E27FC236}">
                      <a16:creationId xmlns:a16="http://schemas.microsoft.com/office/drawing/2014/main" id="{D93C83DF-DF3E-48BF-8E28-5890DBE2BF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3" name="Picture 15">
                  <a:extLst>
                    <a:ext uri="{FF2B5EF4-FFF2-40B4-BE49-F238E27FC236}">
                      <a16:creationId xmlns:a16="http://schemas.microsoft.com/office/drawing/2014/main" id="{45D079AC-F859-455D-8016-C9D91DFA15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4" name="Picture 16">
                  <a:extLst>
                    <a:ext uri="{FF2B5EF4-FFF2-40B4-BE49-F238E27FC236}">
                      <a16:creationId xmlns:a16="http://schemas.microsoft.com/office/drawing/2014/main" id="{12D554B3-9996-47AC-B4A9-02CEDC78AA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5" name="Picture 17">
                  <a:extLst>
                    <a:ext uri="{FF2B5EF4-FFF2-40B4-BE49-F238E27FC236}">
                      <a16:creationId xmlns:a16="http://schemas.microsoft.com/office/drawing/2014/main" id="{95A47A0E-3F45-4D97-BE37-4405F0FBA6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6" name="Picture 18">
                  <a:extLst>
                    <a:ext uri="{FF2B5EF4-FFF2-40B4-BE49-F238E27FC236}">
                      <a16:creationId xmlns:a16="http://schemas.microsoft.com/office/drawing/2014/main" id="{E0E0DF5C-ED39-4791-A796-5720BC8C21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7" name="Picture 19">
                  <a:extLst>
                    <a:ext uri="{FF2B5EF4-FFF2-40B4-BE49-F238E27FC236}">
                      <a16:creationId xmlns:a16="http://schemas.microsoft.com/office/drawing/2014/main" id="{E70B607D-B9D3-4993-9B1C-813C96996F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8" name="Picture 20">
                  <a:extLst>
                    <a:ext uri="{FF2B5EF4-FFF2-40B4-BE49-F238E27FC236}">
                      <a16:creationId xmlns:a16="http://schemas.microsoft.com/office/drawing/2014/main" id="{3EC7D494-C3CF-4A85-8286-AA563EB775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9" name="Picture 21">
                  <a:extLst>
                    <a:ext uri="{FF2B5EF4-FFF2-40B4-BE49-F238E27FC236}">
                      <a16:creationId xmlns:a16="http://schemas.microsoft.com/office/drawing/2014/main" id="{CCBFF51E-1025-4B81-B002-43B45D845F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0" name="Picture 22">
                  <a:extLst>
                    <a:ext uri="{FF2B5EF4-FFF2-40B4-BE49-F238E27FC236}">
                      <a16:creationId xmlns:a16="http://schemas.microsoft.com/office/drawing/2014/main" id="{1099E838-F3F7-43D0-B483-EEAD160956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1" name="Picture 23">
                  <a:extLst>
                    <a:ext uri="{FF2B5EF4-FFF2-40B4-BE49-F238E27FC236}">
                      <a16:creationId xmlns:a16="http://schemas.microsoft.com/office/drawing/2014/main" id="{6868FD28-0E01-4BFE-ABF2-8750E9D3CA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797" name="Group 56">
                <a:extLst>
                  <a:ext uri="{FF2B5EF4-FFF2-40B4-BE49-F238E27FC236}">
                    <a16:creationId xmlns:a16="http://schemas.microsoft.com/office/drawing/2014/main" id="{8FD86B70-6998-4967-91DF-00FDBD61C776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42" name="Picture 14">
                  <a:extLst>
                    <a:ext uri="{FF2B5EF4-FFF2-40B4-BE49-F238E27FC236}">
                      <a16:creationId xmlns:a16="http://schemas.microsoft.com/office/drawing/2014/main" id="{01F80572-BCFA-4C4E-8BDC-EDB905D67C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3" name="Picture 15">
                  <a:extLst>
                    <a:ext uri="{FF2B5EF4-FFF2-40B4-BE49-F238E27FC236}">
                      <a16:creationId xmlns:a16="http://schemas.microsoft.com/office/drawing/2014/main" id="{F447AB67-92ED-4C6A-88C1-6FAFBE3578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4" name="Picture 16">
                  <a:extLst>
                    <a:ext uri="{FF2B5EF4-FFF2-40B4-BE49-F238E27FC236}">
                      <a16:creationId xmlns:a16="http://schemas.microsoft.com/office/drawing/2014/main" id="{475F5885-A36B-43A5-955C-D2BE1466A2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5" name="Picture 17">
                  <a:extLst>
                    <a:ext uri="{FF2B5EF4-FFF2-40B4-BE49-F238E27FC236}">
                      <a16:creationId xmlns:a16="http://schemas.microsoft.com/office/drawing/2014/main" id="{139585AC-BCBE-4845-B34B-FA9D5FF8AE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6" name="Picture 18">
                  <a:extLst>
                    <a:ext uri="{FF2B5EF4-FFF2-40B4-BE49-F238E27FC236}">
                      <a16:creationId xmlns:a16="http://schemas.microsoft.com/office/drawing/2014/main" id="{9583434A-883A-450B-AE9B-1C287E67EE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7" name="Picture 19">
                  <a:extLst>
                    <a:ext uri="{FF2B5EF4-FFF2-40B4-BE49-F238E27FC236}">
                      <a16:creationId xmlns:a16="http://schemas.microsoft.com/office/drawing/2014/main" id="{E23C0204-E0DF-4B94-B1D3-26524ABD10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8" name="Picture 20">
                  <a:extLst>
                    <a:ext uri="{FF2B5EF4-FFF2-40B4-BE49-F238E27FC236}">
                      <a16:creationId xmlns:a16="http://schemas.microsoft.com/office/drawing/2014/main" id="{F7103009-F3F2-4639-9DA6-4C62D2CE34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9" name="Picture 21">
                  <a:extLst>
                    <a:ext uri="{FF2B5EF4-FFF2-40B4-BE49-F238E27FC236}">
                      <a16:creationId xmlns:a16="http://schemas.microsoft.com/office/drawing/2014/main" id="{CF904921-C2F2-43B7-85C0-2DF5C63386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0" name="Picture 22">
                  <a:extLst>
                    <a:ext uri="{FF2B5EF4-FFF2-40B4-BE49-F238E27FC236}">
                      <a16:creationId xmlns:a16="http://schemas.microsoft.com/office/drawing/2014/main" id="{CA82A8B4-3A73-499C-984F-04308BA70B5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51" name="Picture 23">
                  <a:extLst>
                    <a:ext uri="{FF2B5EF4-FFF2-40B4-BE49-F238E27FC236}">
                      <a16:creationId xmlns:a16="http://schemas.microsoft.com/office/drawing/2014/main" id="{791EC430-FEE6-45D4-9A29-0420F20DC6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798" name="Group 56">
                <a:extLst>
                  <a:ext uri="{FF2B5EF4-FFF2-40B4-BE49-F238E27FC236}">
                    <a16:creationId xmlns:a16="http://schemas.microsoft.com/office/drawing/2014/main" id="{F0FF2ED5-A0D9-48D8-8FC0-EF1835344803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32" name="Picture 14">
                  <a:extLst>
                    <a:ext uri="{FF2B5EF4-FFF2-40B4-BE49-F238E27FC236}">
                      <a16:creationId xmlns:a16="http://schemas.microsoft.com/office/drawing/2014/main" id="{D269C4F8-5E72-4F0C-9C0E-DEAA61C607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3" name="Picture 15">
                  <a:extLst>
                    <a:ext uri="{FF2B5EF4-FFF2-40B4-BE49-F238E27FC236}">
                      <a16:creationId xmlns:a16="http://schemas.microsoft.com/office/drawing/2014/main" id="{9BF31033-440A-4944-9F45-E0DD0BE6455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4" name="Picture 16">
                  <a:extLst>
                    <a:ext uri="{FF2B5EF4-FFF2-40B4-BE49-F238E27FC236}">
                      <a16:creationId xmlns:a16="http://schemas.microsoft.com/office/drawing/2014/main" id="{069EDBCA-8F0E-4A61-B673-EBEFB8E735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5" name="Picture 17">
                  <a:extLst>
                    <a:ext uri="{FF2B5EF4-FFF2-40B4-BE49-F238E27FC236}">
                      <a16:creationId xmlns:a16="http://schemas.microsoft.com/office/drawing/2014/main" id="{711B153C-CFF9-4D08-82D7-9570363627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6" name="Picture 18">
                  <a:extLst>
                    <a:ext uri="{FF2B5EF4-FFF2-40B4-BE49-F238E27FC236}">
                      <a16:creationId xmlns:a16="http://schemas.microsoft.com/office/drawing/2014/main" id="{CF24B4A1-545D-4CE2-AA94-C12523BA54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7" name="Picture 19">
                  <a:extLst>
                    <a:ext uri="{FF2B5EF4-FFF2-40B4-BE49-F238E27FC236}">
                      <a16:creationId xmlns:a16="http://schemas.microsoft.com/office/drawing/2014/main" id="{42F9ED29-81B0-4ADA-AE6A-7A8B46B01E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8" name="Picture 20">
                  <a:extLst>
                    <a:ext uri="{FF2B5EF4-FFF2-40B4-BE49-F238E27FC236}">
                      <a16:creationId xmlns:a16="http://schemas.microsoft.com/office/drawing/2014/main" id="{96FF7C7F-8B82-4E5D-9C78-103C918E47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9" name="Picture 21">
                  <a:extLst>
                    <a:ext uri="{FF2B5EF4-FFF2-40B4-BE49-F238E27FC236}">
                      <a16:creationId xmlns:a16="http://schemas.microsoft.com/office/drawing/2014/main" id="{5CEFD8D6-1936-4003-8B3E-840BC093E4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0" name="Picture 22">
                  <a:extLst>
                    <a:ext uri="{FF2B5EF4-FFF2-40B4-BE49-F238E27FC236}">
                      <a16:creationId xmlns:a16="http://schemas.microsoft.com/office/drawing/2014/main" id="{9C9B320D-B2AE-4BC2-A5CA-50C0C227E4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41" name="Picture 23">
                  <a:extLst>
                    <a:ext uri="{FF2B5EF4-FFF2-40B4-BE49-F238E27FC236}">
                      <a16:creationId xmlns:a16="http://schemas.microsoft.com/office/drawing/2014/main" id="{B5086B48-CA2B-41F7-8F09-4F5B522F4B2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799" name="Group 56">
                <a:extLst>
                  <a:ext uri="{FF2B5EF4-FFF2-40B4-BE49-F238E27FC236}">
                    <a16:creationId xmlns:a16="http://schemas.microsoft.com/office/drawing/2014/main" id="{DD26AFD6-C409-45A9-B57A-DD5509375991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22" name="Picture 14">
                  <a:extLst>
                    <a:ext uri="{FF2B5EF4-FFF2-40B4-BE49-F238E27FC236}">
                      <a16:creationId xmlns:a16="http://schemas.microsoft.com/office/drawing/2014/main" id="{B074B6AD-F42C-4F13-9360-0C76B7CBF3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3" name="Picture 15">
                  <a:extLst>
                    <a:ext uri="{FF2B5EF4-FFF2-40B4-BE49-F238E27FC236}">
                      <a16:creationId xmlns:a16="http://schemas.microsoft.com/office/drawing/2014/main" id="{2BA16A59-EED1-4747-B0F3-9F20BA6292E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4" name="Picture 16">
                  <a:extLst>
                    <a:ext uri="{FF2B5EF4-FFF2-40B4-BE49-F238E27FC236}">
                      <a16:creationId xmlns:a16="http://schemas.microsoft.com/office/drawing/2014/main" id="{6E1EFA5F-526C-48E7-BC00-82FDA9271A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5" name="Picture 17">
                  <a:extLst>
                    <a:ext uri="{FF2B5EF4-FFF2-40B4-BE49-F238E27FC236}">
                      <a16:creationId xmlns:a16="http://schemas.microsoft.com/office/drawing/2014/main" id="{F083B451-AE17-4D9D-8B98-8D2BB8E63C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6" name="Picture 18">
                  <a:extLst>
                    <a:ext uri="{FF2B5EF4-FFF2-40B4-BE49-F238E27FC236}">
                      <a16:creationId xmlns:a16="http://schemas.microsoft.com/office/drawing/2014/main" id="{E94906BC-EBD3-4968-98B9-38C366A663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7" name="Picture 19">
                  <a:extLst>
                    <a:ext uri="{FF2B5EF4-FFF2-40B4-BE49-F238E27FC236}">
                      <a16:creationId xmlns:a16="http://schemas.microsoft.com/office/drawing/2014/main" id="{236F26D7-0F9B-436E-AD55-7FC5772C4B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8" name="Picture 20">
                  <a:extLst>
                    <a:ext uri="{FF2B5EF4-FFF2-40B4-BE49-F238E27FC236}">
                      <a16:creationId xmlns:a16="http://schemas.microsoft.com/office/drawing/2014/main" id="{B7CEBD27-3EEF-4CD2-93ED-0D60C83FA9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9" name="Picture 21">
                  <a:extLst>
                    <a:ext uri="{FF2B5EF4-FFF2-40B4-BE49-F238E27FC236}">
                      <a16:creationId xmlns:a16="http://schemas.microsoft.com/office/drawing/2014/main" id="{37E53231-FD83-411C-BF6F-E53E15772B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0" name="Picture 22">
                  <a:extLst>
                    <a:ext uri="{FF2B5EF4-FFF2-40B4-BE49-F238E27FC236}">
                      <a16:creationId xmlns:a16="http://schemas.microsoft.com/office/drawing/2014/main" id="{79F9D07C-79CA-4C0F-A6DA-3D9638C845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31" name="Picture 23">
                  <a:extLst>
                    <a:ext uri="{FF2B5EF4-FFF2-40B4-BE49-F238E27FC236}">
                      <a16:creationId xmlns:a16="http://schemas.microsoft.com/office/drawing/2014/main" id="{902BF8FB-FC11-47DB-AAD5-E0D0371E81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800" name="Group 56">
                <a:extLst>
                  <a:ext uri="{FF2B5EF4-FFF2-40B4-BE49-F238E27FC236}">
                    <a16:creationId xmlns:a16="http://schemas.microsoft.com/office/drawing/2014/main" id="{2CC05E7D-1A97-4C07-8783-96DDAE4EF4C6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12" name="Picture 14">
                  <a:extLst>
                    <a:ext uri="{FF2B5EF4-FFF2-40B4-BE49-F238E27FC236}">
                      <a16:creationId xmlns:a16="http://schemas.microsoft.com/office/drawing/2014/main" id="{8F7C50F8-32C2-4647-A60A-937CBDD40C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13" name="Picture 15">
                  <a:extLst>
                    <a:ext uri="{FF2B5EF4-FFF2-40B4-BE49-F238E27FC236}">
                      <a16:creationId xmlns:a16="http://schemas.microsoft.com/office/drawing/2014/main" id="{F79D1F71-2C8F-486B-B0F8-DFC18E2B95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14" name="Picture 16">
                  <a:extLst>
                    <a:ext uri="{FF2B5EF4-FFF2-40B4-BE49-F238E27FC236}">
                      <a16:creationId xmlns:a16="http://schemas.microsoft.com/office/drawing/2014/main" id="{DFA15586-A9C2-4777-A4D3-8FD0560F05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15" name="Picture 17">
                  <a:extLst>
                    <a:ext uri="{FF2B5EF4-FFF2-40B4-BE49-F238E27FC236}">
                      <a16:creationId xmlns:a16="http://schemas.microsoft.com/office/drawing/2014/main" id="{EA073231-9E22-417B-9B63-88C1B72656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16" name="Picture 18">
                  <a:extLst>
                    <a:ext uri="{FF2B5EF4-FFF2-40B4-BE49-F238E27FC236}">
                      <a16:creationId xmlns:a16="http://schemas.microsoft.com/office/drawing/2014/main" id="{18D41990-7A24-41BC-A329-57E7136E9C7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17" name="Picture 19">
                  <a:extLst>
                    <a:ext uri="{FF2B5EF4-FFF2-40B4-BE49-F238E27FC236}">
                      <a16:creationId xmlns:a16="http://schemas.microsoft.com/office/drawing/2014/main" id="{3BF56F6F-FDD0-4208-8C5B-E89E4CB49F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18" name="Picture 20">
                  <a:extLst>
                    <a:ext uri="{FF2B5EF4-FFF2-40B4-BE49-F238E27FC236}">
                      <a16:creationId xmlns:a16="http://schemas.microsoft.com/office/drawing/2014/main" id="{76472E54-FBED-43BF-A8B1-0365B53FE7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19" name="Picture 21">
                  <a:extLst>
                    <a:ext uri="{FF2B5EF4-FFF2-40B4-BE49-F238E27FC236}">
                      <a16:creationId xmlns:a16="http://schemas.microsoft.com/office/drawing/2014/main" id="{2ACFB27B-2EE6-4E29-A482-96DA84BC5A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0" name="Picture 22">
                  <a:extLst>
                    <a:ext uri="{FF2B5EF4-FFF2-40B4-BE49-F238E27FC236}">
                      <a16:creationId xmlns:a16="http://schemas.microsoft.com/office/drawing/2014/main" id="{A2F39811-199E-4F4E-BD77-FDC8B92CE1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21" name="Picture 23">
                  <a:extLst>
                    <a:ext uri="{FF2B5EF4-FFF2-40B4-BE49-F238E27FC236}">
                      <a16:creationId xmlns:a16="http://schemas.microsoft.com/office/drawing/2014/main" id="{0D13DD21-DF61-4089-B8AF-0D10C77FB6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801" name="Group 56">
                <a:extLst>
                  <a:ext uri="{FF2B5EF4-FFF2-40B4-BE49-F238E27FC236}">
                    <a16:creationId xmlns:a16="http://schemas.microsoft.com/office/drawing/2014/main" id="{B0D85927-368D-46CB-AF10-5DFB03BEDB30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802" name="Picture 801">
                  <a:extLst>
                    <a:ext uri="{FF2B5EF4-FFF2-40B4-BE49-F238E27FC236}">
                      <a16:creationId xmlns:a16="http://schemas.microsoft.com/office/drawing/2014/main" id="{AE99B712-B9ED-47FE-B85B-4CD048E85A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03" name="Picture 802">
                  <a:extLst>
                    <a:ext uri="{FF2B5EF4-FFF2-40B4-BE49-F238E27FC236}">
                      <a16:creationId xmlns:a16="http://schemas.microsoft.com/office/drawing/2014/main" id="{FB4236E3-6F31-4D64-91B9-D78AEF5B16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04" name="Picture 803">
                  <a:extLst>
                    <a:ext uri="{FF2B5EF4-FFF2-40B4-BE49-F238E27FC236}">
                      <a16:creationId xmlns:a16="http://schemas.microsoft.com/office/drawing/2014/main" id="{CB5F2145-E376-4549-B1FC-65E949DA7A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05" name="Picture 804">
                  <a:extLst>
                    <a:ext uri="{FF2B5EF4-FFF2-40B4-BE49-F238E27FC236}">
                      <a16:creationId xmlns:a16="http://schemas.microsoft.com/office/drawing/2014/main" id="{2EECB11A-C6C8-4E69-BAC2-FBBC7D2B80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06" name="Picture 805">
                  <a:extLst>
                    <a:ext uri="{FF2B5EF4-FFF2-40B4-BE49-F238E27FC236}">
                      <a16:creationId xmlns:a16="http://schemas.microsoft.com/office/drawing/2014/main" id="{7A5B9EC2-2C2A-4739-A44B-48DF3FEE87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07" name="Picture 806">
                  <a:extLst>
                    <a:ext uri="{FF2B5EF4-FFF2-40B4-BE49-F238E27FC236}">
                      <a16:creationId xmlns:a16="http://schemas.microsoft.com/office/drawing/2014/main" id="{25233F16-28D1-43E6-A01D-141E3479447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08" name="Picture 807">
                  <a:extLst>
                    <a:ext uri="{FF2B5EF4-FFF2-40B4-BE49-F238E27FC236}">
                      <a16:creationId xmlns:a16="http://schemas.microsoft.com/office/drawing/2014/main" id="{6CB13A48-1964-4A78-9597-B67461BD79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09" name="Picture 808">
                  <a:extLst>
                    <a:ext uri="{FF2B5EF4-FFF2-40B4-BE49-F238E27FC236}">
                      <a16:creationId xmlns:a16="http://schemas.microsoft.com/office/drawing/2014/main" id="{7F65CC4B-0C4C-4076-AEAF-82BA8C60FF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10" name="Picture 809">
                  <a:extLst>
                    <a:ext uri="{FF2B5EF4-FFF2-40B4-BE49-F238E27FC236}">
                      <a16:creationId xmlns:a16="http://schemas.microsoft.com/office/drawing/2014/main" id="{614F441B-8661-4101-8015-23095F78DF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11" name="Picture 810">
                  <a:extLst>
                    <a:ext uri="{FF2B5EF4-FFF2-40B4-BE49-F238E27FC236}">
                      <a16:creationId xmlns:a16="http://schemas.microsoft.com/office/drawing/2014/main" id="{EE724D6C-124A-445A-80DF-9A5FD1CB2E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788" name="Flowchart: Data 787">
              <a:extLst>
                <a:ext uri="{FF2B5EF4-FFF2-40B4-BE49-F238E27FC236}">
                  <a16:creationId xmlns:a16="http://schemas.microsoft.com/office/drawing/2014/main" id="{EC788D0D-5675-4BB7-9411-8578CE297917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89" name="Flowchart: Data 788">
              <a:extLst>
                <a:ext uri="{FF2B5EF4-FFF2-40B4-BE49-F238E27FC236}">
                  <a16:creationId xmlns:a16="http://schemas.microsoft.com/office/drawing/2014/main" id="{22F49AB9-E0A4-4C95-ACD0-228A8B1109A1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90" name="Rectangle 789">
              <a:extLst>
                <a:ext uri="{FF2B5EF4-FFF2-40B4-BE49-F238E27FC236}">
                  <a16:creationId xmlns:a16="http://schemas.microsoft.com/office/drawing/2014/main" id="{2473B884-9AEF-49A4-B6FA-16BEE012784C}"/>
                </a:ext>
              </a:extLst>
            </p:cNvPr>
            <p:cNvSpPr/>
            <p:nvPr/>
          </p:nvSpPr>
          <p:spPr>
            <a:xfrm>
              <a:off x="5820464" y="1376733"/>
              <a:ext cx="1387108" cy="1407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1" name="Rectangle 790">
              <a:extLst>
                <a:ext uri="{FF2B5EF4-FFF2-40B4-BE49-F238E27FC236}">
                  <a16:creationId xmlns:a16="http://schemas.microsoft.com/office/drawing/2014/main" id="{DF362EA5-6065-4F0D-92EB-A3B4AA6041AA}"/>
                </a:ext>
              </a:extLst>
            </p:cNvPr>
            <p:cNvSpPr/>
            <p:nvPr/>
          </p:nvSpPr>
          <p:spPr>
            <a:xfrm>
              <a:off x="5820469" y="1383758"/>
              <a:ext cx="12421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02" name="Group 901">
            <a:extLst>
              <a:ext uri="{FF2B5EF4-FFF2-40B4-BE49-F238E27FC236}">
                <a16:creationId xmlns:a16="http://schemas.microsoft.com/office/drawing/2014/main" id="{7F75073D-5B94-4779-862A-D46EE439BE01}"/>
              </a:ext>
            </a:extLst>
          </p:cNvPr>
          <p:cNvGrpSpPr/>
          <p:nvPr/>
        </p:nvGrpSpPr>
        <p:grpSpPr>
          <a:xfrm rot="10800000">
            <a:off x="4134611" y="3329948"/>
            <a:ext cx="1659716" cy="1650947"/>
            <a:chOff x="5820464" y="1376733"/>
            <a:chExt cx="1659716" cy="1650947"/>
          </a:xfrm>
        </p:grpSpPr>
        <p:grpSp>
          <p:nvGrpSpPr>
            <p:cNvPr id="903" name="Group 902">
              <a:extLst>
                <a:ext uri="{FF2B5EF4-FFF2-40B4-BE49-F238E27FC236}">
                  <a16:creationId xmlns:a16="http://schemas.microsoft.com/office/drawing/2014/main" id="{AEFD2957-11E6-4B7E-A529-D608726D2E82}"/>
                </a:ext>
              </a:extLst>
            </p:cNvPr>
            <p:cNvGrpSpPr/>
            <p:nvPr/>
          </p:nvGrpSpPr>
          <p:grpSpPr>
            <a:xfrm>
              <a:off x="5940620" y="1511824"/>
              <a:ext cx="1539560" cy="1515856"/>
              <a:chOff x="4975891" y="1527626"/>
              <a:chExt cx="1539560" cy="1515856"/>
            </a:xfrm>
          </p:grpSpPr>
          <p:grpSp>
            <p:nvGrpSpPr>
              <p:cNvPr id="908" name="Group 56">
                <a:extLst>
                  <a:ext uri="{FF2B5EF4-FFF2-40B4-BE49-F238E27FC236}">
                    <a16:creationId xmlns:a16="http://schemas.microsoft.com/office/drawing/2014/main" id="{CAD1F3FB-4753-4A8F-ADBB-9DDEE79BB350}"/>
                  </a:ext>
                </a:extLst>
              </p:cNvPr>
              <p:cNvGrpSpPr/>
              <p:nvPr/>
            </p:nvGrpSpPr>
            <p:grpSpPr>
              <a:xfrm>
                <a:off x="4975891" y="1527626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1008" name="Picture 14">
                  <a:extLst>
                    <a:ext uri="{FF2B5EF4-FFF2-40B4-BE49-F238E27FC236}">
                      <a16:creationId xmlns:a16="http://schemas.microsoft.com/office/drawing/2014/main" id="{8D2D79BE-1044-4AD2-986E-4F13769A32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9" name="Picture 15">
                  <a:extLst>
                    <a:ext uri="{FF2B5EF4-FFF2-40B4-BE49-F238E27FC236}">
                      <a16:creationId xmlns:a16="http://schemas.microsoft.com/office/drawing/2014/main" id="{B6BB85C3-922F-400D-866D-29AE533A6C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0" name="Picture 16">
                  <a:extLst>
                    <a:ext uri="{FF2B5EF4-FFF2-40B4-BE49-F238E27FC236}">
                      <a16:creationId xmlns:a16="http://schemas.microsoft.com/office/drawing/2014/main" id="{895C3E57-6259-4EA6-BF3B-FBF7B9F73A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1" name="Picture 17">
                  <a:extLst>
                    <a:ext uri="{FF2B5EF4-FFF2-40B4-BE49-F238E27FC236}">
                      <a16:creationId xmlns:a16="http://schemas.microsoft.com/office/drawing/2014/main" id="{BF280259-F2AD-476A-AE09-193AD1E1C1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2" name="Picture 18">
                  <a:extLst>
                    <a:ext uri="{FF2B5EF4-FFF2-40B4-BE49-F238E27FC236}">
                      <a16:creationId xmlns:a16="http://schemas.microsoft.com/office/drawing/2014/main" id="{637B1270-E3C2-4033-AFE1-F6BE4976CC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3" name="Picture 19">
                  <a:extLst>
                    <a:ext uri="{FF2B5EF4-FFF2-40B4-BE49-F238E27FC236}">
                      <a16:creationId xmlns:a16="http://schemas.microsoft.com/office/drawing/2014/main" id="{8E80E564-D15D-4FBC-9B0A-D534AF3AB5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4" name="Picture 20">
                  <a:extLst>
                    <a:ext uri="{FF2B5EF4-FFF2-40B4-BE49-F238E27FC236}">
                      <a16:creationId xmlns:a16="http://schemas.microsoft.com/office/drawing/2014/main" id="{7C0C3C22-60CC-4063-B4FD-8B0F2318DA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5" name="Picture 21">
                  <a:extLst>
                    <a:ext uri="{FF2B5EF4-FFF2-40B4-BE49-F238E27FC236}">
                      <a16:creationId xmlns:a16="http://schemas.microsoft.com/office/drawing/2014/main" id="{591A8C22-DFA6-48B8-AEAC-E9DAE191706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6" name="Picture 22">
                  <a:extLst>
                    <a:ext uri="{FF2B5EF4-FFF2-40B4-BE49-F238E27FC236}">
                      <a16:creationId xmlns:a16="http://schemas.microsoft.com/office/drawing/2014/main" id="{A3286B4A-055C-4E4B-AB38-513DBA44E6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17" name="Picture 23">
                  <a:extLst>
                    <a:ext uri="{FF2B5EF4-FFF2-40B4-BE49-F238E27FC236}">
                      <a16:creationId xmlns:a16="http://schemas.microsoft.com/office/drawing/2014/main" id="{67247E31-1B89-45DC-8255-C0E2B6E791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09" name="Group 56">
                <a:extLst>
                  <a:ext uri="{FF2B5EF4-FFF2-40B4-BE49-F238E27FC236}">
                    <a16:creationId xmlns:a16="http://schemas.microsoft.com/office/drawing/2014/main" id="{29369A5D-1E1A-4105-A1E3-3CAE01317F1B}"/>
                  </a:ext>
                </a:extLst>
              </p:cNvPr>
              <p:cNvGrpSpPr/>
              <p:nvPr/>
            </p:nvGrpSpPr>
            <p:grpSpPr>
              <a:xfrm>
                <a:off x="4975891" y="1676947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98" name="Picture 14">
                  <a:extLst>
                    <a:ext uri="{FF2B5EF4-FFF2-40B4-BE49-F238E27FC236}">
                      <a16:creationId xmlns:a16="http://schemas.microsoft.com/office/drawing/2014/main" id="{EC130A6A-5C29-446E-9058-F05331CAC3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9" name="Picture 15">
                  <a:extLst>
                    <a:ext uri="{FF2B5EF4-FFF2-40B4-BE49-F238E27FC236}">
                      <a16:creationId xmlns:a16="http://schemas.microsoft.com/office/drawing/2014/main" id="{9A990F43-5619-4166-8D89-14B43848AB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0" name="Picture 16">
                  <a:extLst>
                    <a:ext uri="{FF2B5EF4-FFF2-40B4-BE49-F238E27FC236}">
                      <a16:creationId xmlns:a16="http://schemas.microsoft.com/office/drawing/2014/main" id="{12BCE00F-0B5F-46E6-8C50-602FD63645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1" name="Picture 17">
                  <a:extLst>
                    <a:ext uri="{FF2B5EF4-FFF2-40B4-BE49-F238E27FC236}">
                      <a16:creationId xmlns:a16="http://schemas.microsoft.com/office/drawing/2014/main" id="{CA1B6295-6FD7-4DE6-8928-2A3818ECD9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2" name="Picture 18">
                  <a:extLst>
                    <a:ext uri="{FF2B5EF4-FFF2-40B4-BE49-F238E27FC236}">
                      <a16:creationId xmlns:a16="http://schemas.microsoft.com/office/drawing/2014/main" id="{D2685C72-0BA4-404F-93AE-41D8FA0B157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3" name="Picture 19">
                  <a:extLst>
                    <a:ext uri="{FF2B5EF4-FFF2-40B4-BE49-F238E27FC236}">
                      <a16:creationId xmlns:a16="http://schemas.microsoft.com/office/drawing/2014/main" id="{2045BF11-CE98-44F0-8A70-D716F03338E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4" name="Picture 20">
                  <a:extLst>
                    <a:ext uri="{FF2B5EF4-FFF2-40B4-BE49-F238E27FC236}">
                      <a16:creationId xmlns:a16="http://schemas.microsoft.com/office/drawing/2014/main" id="{95BB25FC-4660-4824-83AB-6F43D84C8A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5" name="Picture 21">
                  <a:extLst>
                    <a:ext uri="{FF2B5EF4-FFF2-40B4-BE49-F238E27FC236}">
                      <a16:creationId xmlns:a16="http://schemas.microsoft.com/office/drawing/2014/main" id="{CCE1D617-E2A2-4658-96B5-4EE04D5C41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6" name="Picture 22">
                  <a:extLst>
                    <a:ext uri="{FF2B5EF4-FFF2-40B4-BE49-F238E27FC236}">
                      <a16:creationId xmlns:a16="http://schemas.microsoft.com/office/drawing/2014/main" id="{1E2D3586-6B79-414A-8F78-C784B92610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07" name="Picture 23">
                  <a:extLst>
                    <a:ext uri="{FF2B5EF4-FFF2-40B4-BE49-F238E27FC236}">
                      <a16:creationId xmlns:a16="http://schemas.microsoft.com/office/drawing/2014/main" id="{A5321ABD-353D-4EC8-BD60-24800F8E79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10" name="Group 56">
                <a:extLst>
                  <a:ext uri="{FF2B5EF4-FFF2-40B4-BE49-F238E27FC236}">
                    <a16:creationId xmlns:a16="http://schemas.microsoft.com/office/drawing/2014/main" id="{6BBC182D-F8E1-4D81-A8AA-CDC86E7B9FB8}"/>
                  </a:ext>
                </a:extLst>
              </p:cNvPr>
              <p:cNvGrpSpPr/>
              <p:nvPr/>
            </p:nvGrpSpPr>
            <p:grpSpPr>
              <a:xfrm>
                <a:off x="4975891" y="1826268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88" name="Picture 14">
                  <a:extLst>
                    <a:ext uri="{FF2B5EF4-FFF2-40B4-BE49-F238E27FC236}">
                      <a16:creationId xmlns:a16="http://schemas.microsoft.com/office/drawing/2014/main" id="{BB468132-8F7A-40B7-AE03-79A11E333D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9" name="Picture 15">
                  <a:extLst>
                    <a:ext uri="{FF2B5EF4-FFF2-40B4-BE49-F238E27FC236}">
                      <a16:creationId xmlns:a16="http://schemas.microsoft.com/office/drawing/2014/main" id="{28232742-6317-4488-9B9B-7533FE3A13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0" name="Picture 16">
                  <a:extLst>
                    <a:ext uri="{FF2B5EF4-FFF2-40B4-BE49-F238E27FC236}">
                      <a16:creationId xmlns:a16="http://schemas.microsoft.com/office/drawing/2014/main" id="{1A6A2564-B635-4A60-A54B-3FA12FC830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1" name="Picture 17">
                  <a:extLst>
                    <a:ext uri="{FF2B5EF4-FFF2-40B4-BE49-F238E27FC236}">
                      <a16:creationId xmlns:a16="http://schemas.microsoft.com/office/drawing/2014/main" id="{2373357B-0754-4CC2-820C-465C350CF0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2" name="Picture 18">
                  <a:extLst>
                    <a:ext uri="{FF2B5EF4-FFF2-40B4-BE49-F238E27FC236}">
                      <a16:creationId xmlns:a16="http://schemas.microsoft.com/office/drawing/2014/main" id="{C293A51E-08F4-42E8-B3AE-6A3343AB58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3" name="Picture 19">
                  <a:extLst>
                    <a:ext uri="{FF2B5EF4-FFF2-40B4-BE49-F238E27FC236}">
                      <a16:creationId xmlns:a16="http://schemas.microsoft.com/office/drawing/2014/main" id="{46CDD313-D636-41D0-97F2-B735ECDDAD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4" name="Picture 20">
                  <a:extLst>
                    <a:ext uri="{FF2B5EF4-FFF2-40B4-BE49-F238E27FC236}">
                      <a16:creationId xmlns:a16="http://schemas.microsoft.com/office/drawing/2014/main" id="{CB2ECE93-125C-4285-A59E-EC7EC29516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5" name="Picture 21">
                  <a:extLst>
                    <a:ext uri="{FF2B5EF4-FFF2-40B4-BE49-F238E27FC236}">
                      <a16:creationId xmlns:a16="http://schemas.microsoft.com/office/drawing/2014/main" id="{DC5E925B-26A9-430F-B1F1-687C34AC76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6" name="Picture 22">
                  <a:extLst>
                    <a:ext uri="{FF2B5EF4-FFF2-40B4-BE49-F238E27FC236}">
                      <a16:creationId xmlns:a16="http://schemas.microsoft.com/office/drawing/2014/main" id="{B085C52A-AD6C-44A3-B13D-E03D04CC8D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97" name="Picture 23">
                  <a:extLst>
                    <a:ext uri="{FF2B5EF4-FFF2-40B4-BE49-F238E27FC236}">
                      <a16:creationId xmlns:a16="http://schemas.microsoft.com/office/drawing/2014/main" id="{687E4B44-C1DC-453F-B888-40A9123D93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11" name="Group 56">
                <a:extLst>
                  <a:ext uri="{FF2B5EF4-FFF2-40B4-BE49-F238E27FC236}">
                    <a16:creationId xmlns:a16="http://schemas.microsoft.com/office/drawing/2014/main" id="{BF691808-457D-47A7-B3BA-A512C5A7AB1C}"/>
                  </a:ext>
                </a:extLst>
              </p:cNvPr>
              <p:cNvGrpSpPr/>
              <p:nvPr/>
            </p:nvGrpSpPr>
            <p:grpSpPr>
              <a:xfrm>
                <a:off x="4975891" y="1975589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78" name="Picture 14">
                  <a:extLst>
                    <a:ext uri="{FF2B5EF4-FFF2-40B4-BE49-F238E27FC236}">
                      <a16:creationId xmlns:a16="http://schemas.microsoft.com/office/drawing/2014/main" id="{4C899626-CA21-4B1D-9CE4-828DCD2B8E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9" name="Picture 15">
                  <a:extLst>
                    <a:ext uri="{FF2B5EF4-FFF2-40B4-BE49-F238E27FC236}">
                      <a16:creationId xmlns:a16="http://schemas.microsoft.com/office/drawing/2014/main" id="{0F2E762D-380F-43BD-B058-E65613728D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0" name="Picture 16">
                  <a:extLst>
                    <a:ext uri="{FF2B5EF4-FFF2-40B4-BE49-F238E27FC236}">
                      <a16:creationId xmlns:a16="http://schemas.microsoft.com/office/drawing/2014/main" id="{A7EC2D25-6DC1-4109-BEDB-3A52A33C1B3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1" name="Picture 17">
                  <a:extLst>
                    <a:ext uri="{FF2B5EF4-FFF2-40B4-BE49-F238E27FC236}">
                      <a16:creationId xmlns:a16="http://schemas.microsoft.com/office/drawing/2014/main" id="{6A162F7E-0C1A-4FD4-8006-D245E8FA18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2" name="Picture 18">
                  <a:extLst>
                    <a:ext uri="{FF2B5EF4-FFF2-40B4-BE49-F238E27FC236}">
                      <a16:creationId xmlns:a16="http://schemas.microsoft.com/office/drawing/2014/main" id="{8B1829D4-C069-4ECA-89D9-0FD0BF3594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3" name="Picture 19">
                  <a:extLst>
                    <a:ext uri="{FF2B5EF4-FFF2-40B4-BE49-F238E27FC236}">
                      <a16:creationId xmlns:a16="http://schemas.microsoft.com/office/drawing/2014/main" id="{F7D79DEC-B483-43CE-BDFD-5FB9821543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4" name="Picture 20">
                  <a:extLst>
                    <a:ext uri="{FF2B5EF4-FFF2-40B4-BE49-F238E27FC236}">
                      <a16:creationId xmlns:a16="http://schemas.microsoft.com/office/drawing/2014/main" id="{F7287ED9-F650-4B29-8FA0-F7BA76EA92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5" name="Picture 21">
                  <a:extLst>
                    <a:ext uri="{FF2B5EF4-FFF2-40B4-BE49-F238E27FC236}">
                      <a16:creationId xmlns:a16="http://schemas.microsoft.com/office/drawing/2014/main" id="{D195173F-0B7C-4A9D-B080-228FF2DBE8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6" name="Picture 22">
                  <a:extLst>
                    <a:ext uri="{FF2B5EF4-FFF2-40B4-BE49-F238E27FC236}">
                      <a16:creationId xmlns:a16="http://schemas.microsoft.com/office/drawing/2014/main" id="{7A9D03B8-3DB5-4A0F-B566-119AE02436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87" name="Picture 23">
                  <a:extLst>
                    <a:ext uri="{FF2B5EF4-FFF2-40B4-BE49-F238E27FC236}">
                      <a16:creationId xmlns:a16="http://schemas.microsoft.com/office/drawing/2014/main" id="{578EC5CB-CBAB-439D-8D26-E57D04C856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12" name="Group 56">
                <a:extLst>
                  <a:ext uri="{FF2B5EF4-FFF2-40B4-BE49-F238E27FC236}">
                    <a16:creationId xmlns:a16="http://schemas.microsoft.com/office/drawing/2014/main" id="{49B87B27-75E0-43E3-87EE-EB561326C859}"/>
                  </a:ext>
                </a:extLst>
              </p:cNvPr>
              <p:cNvGrpSpPr/>
              <p:nvPr/>
            </p:nvGrpSpPr>
            <p:grpSpPr>
              <a:xfrm>
                <a:off x="4975891" y="2124910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68" name="Picture 14">
                  <a:extLst>
                    <a:ext uri="{FF2B5EF4-FFF2-40B4-BE49-F238E27FC236}">
                      <a16:creationId xmlns:a16="http://schemas.microsoft.com/office/drawing/2014/main" id="{49A04C65-D00B-4D3B-9EC1-6BB7E8B122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9" name="Picture 15">
                  <a:extLst>
                    <a:ext uri="{FF2B5EF4-FFF2-40B4-BE49-F238E27FC236}">
                      <a16:creationId xmlns:a16="http://schemas.microsoft.com/office/drawing/2014/main" id="{90DDB965-1186-4671-9B11-C71EFEC1B0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0" name="Picture 16">
                  <a:extLst>
                    <a:ext uri="{FF2B5EF4-FFF2-40B4-BE49-F238E27FC236}">
                      <a16:creationId xmlns:a16="http://schemas.microsoft.com/office/drawing/2014/main" id="{3FD2094F-2E57-4842-A7DE-1E57B33CF9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1" name="Picture 17">
                  <a:extLst>
                    <a:ext uri="{FF2B5EF4-FFF2-40B4-BE49-F238E27FC236}">
                      <a16:creationId xmlns:a16="http://schemas.microsoft.com/office/drawing/2014/main" id="{BBCADFFC-7BF7-4402-8AC2-1B6E81A34C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2" name="Picture 18">
                  <a:extLst>
                    <a:ext uri="{FF2B5EF4-FFF2-40B4-BE49-F238E27FC236}">
                      <a16:creationId xmlns:a16="http://schemas.microsoft.com/office/drawing/2014/main" id="{C79B1699-215B-4329-9F53-3664E4BA37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3" name="Picture 19">
                  <a:extLst>
                    <a:ext uri="{FF2B5EF4-FFF2-40B4-BE49-F238E27FC236}">
                      <a16:creationId xmlns:a16="http://schemas.microsoft.com/office/drawing/2014/main" id="{1FF537F7-434A-48E1-89BE-863A313B0E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4" name="Picture 20">
                  <a:extLst>
                    <a:ext uri="{FF2B5EF4-FFF2-40B4-BE49-F238E27FC236}">
                      <a16:creationId xmlns:a16="http://schemas.microsoft.com/office/drawing/2014/main" id="{C6726903-E118-401E-A399-124896A183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5" name="Picture 21">
                  <a:extLst>
                    <a:ext uri="{FF2B5EF4-FFF2-40B4-BE49-F238E27FC236}">
                      <a16:creationId xmlns:a16="http://schemas.microsoft.com/office/drawing/2014/main" id="{F397D145-F23C-46D0-9716-A559327B17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6" name="Picture 22">
                  <a:extLst>
                    <a:ext uri="{FF2B5EF4-FFF2-40B4-BE49-F238E27FC236}">
                      <a16:creationId xmlns:a16="http://schemas.microsoft.com/office/drawing/2014/main" id="{F71DD048-A183-4C31-828E-57E626A868C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77" name="Picture 23">
                  <a:extLst>
                    <a:ext uri="{FF2B5EF4-FFF2-40B4-BE49-F238E27FC236}">
                      <a16:creationId xmlns:a16="http://schemas.microsoft.com/office/drawing/2014/main" id="{52913FAC-B1B3-414D-A957-BB211E660A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13" name="Group 56">
                <a:extLst>
                  <a:ext uri="{FF2B5EF4-FFF2-40B4-BE49-F238E27FC236}">
                    <a16:creationId xmlns:a16="http://schemas.microsoft.com/office/drawing/2014/main" id="{7DEDAC43-5F0B-4B2F-AB70-83636BDBEDA7}"/>
                  </a:ext>
                </a:extLst>
              </p:cNvPr>
              <p:cNvGrpSpPr/>
              <p:nvPr/>
            </p:nvGrpSpPr>
            <p:grpSpPr>
              <a:xfrm>
                <a:off x="4975891" y="2274231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58" name="Picture 14">
                  <a:extLst>
                    <a:ext uri="{FF2B5EF4-FFF2-40B4-BE49-F238E27FC236}">
                      <a16:creationId xmlns:a16="http://schemas.microsoft.com/office/drawing/2014/main" id="{6BBCA835-8B8A-461F-8212-3D5A88D833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9" name="Picture 15">
                  <a:extLst>
                    <a:ext uri="{FF2B5EF4-FFF2-40B4-BE49-F238E27FC236}">
                      <a16:creationId xmlns:a16="http://schemas.microsoft.com/office/drawing/2014/main" id="{31B0CBCF-42AC-47CE-9A03-A6A4A3BA37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0" name="Picture 16">
                  <a:extLst>
                    <a:ext uri="{FF2B5EF4-FFF2-40B4-BE49-F238E27FC236}">
                      <a16:creationId xmlns:a16="http://schemas.microsoft.com/office/drawing/2014/main" id="{5DF1EEBF-C138-4054-BBF5-8D8D263D89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1" name="Picture 17">
                  <a:extLst>
                    <a:ext uri="{FF2B5EF4-FFF2-40B4-BE49-F238E27FC236}">
                      <a16:creationId xmlns:a16="http://schemas.microsoft.com/office/drawing/2014/main" id="{A71A448B-688F-4BD1-8CC5-935CA83804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2" name="Picture 18">
                  <a:extLst>
                    <a:ext uri="{FF2B5EF4-FFF2-40B4-BE49-F238E27FC236}">
                      <a16:creationId xmlns:a16="http://schemas.microsoft.com/office/drawing/2014/main" id="{0D4FF7C7-84A3-4F50-B9FE-E5D9C99D04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3" name="Picture 19">
                  <a:extLst>
                    <a:ext uri="{FF2B5EF4-FFF2-40B4-BE49-F238E27FC236}">
                      <a16:creationId xmlns:a16="http://schemas.microsoft.com/office/drawing/2014/main" id="{4B2351BB-5122-48CA-BC03-B4C8BED81F7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4" name="Picture 20">
                  <a:extLst>
                    <a:ext uri="{FF2B5EF4-FFF2-40B4-BE49-F238E27FC236}">
                      <a16:creationId xmlns:a16="http://schemas.microsoft.com/office/drawing/2014/main" id="{905A90DF-9C6D-4F65-9074-EB01D1358B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5" name="Picture 21">
                  <a:extLst>
                    <a:ext uri="{FF2B5EF4-FFF2-40B4-BE49-F238E27FC236}">
                      <a16:creationId xmlns:a16="http://schemas.microsoft.com/office/drawing/2014/main" id="{6B5813D8-9E0B-44B7-8F05-5BDF116C61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6" name="Picture 22">
                  <a:extLst>
                    <a:ext uri="{FF2B5EF4-FFF2-40B4-BE49-F238E27FC236}">
                      <a16:creationId xmlns:a16="http://schemas.microsoft.com/office/drawing/2014/main" id="{5E6061CE-1243-4B79-A788-64578F6AE6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67" name="Picture 23">
                  <a:extLst>
                    <a:ext uri="{FF2B5EF4-FFF2-40B4-BE49-F238E27FC236}">
                      <a16:creationId xmlns:a16="http://schemas.microsoft.com/office/drawing/2014/main" id="{9EE1978B-87BD-4DCF-9D42-720168B682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14" name="Group 56">
                <a:extLst>
                  <a:ext uri="{FF2B5EF4-FFF2-40B4-BE49-F238E27FC236}">
                    <a16:creationId xmlns:a16="http://schemas.microsoft.com/office/drawing/2014/main" id="{657EF815-7119-4CAD-BD28-014F7F410CD8}"/>
                  </a:ext>
                </a:extLst>
              </p:cNvPr>
              <p:cNvGrpSpPr/>
              <p:nvPr/>
            </p:nvGrpSpPr>
            <p:grpSpPr>
              <a:xfrm>
                <a:off x="4975891" y="2423552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48" name="Picture 14">
                  <a:extLst>
                    <a:ext uri="{FF2B5EF4-FFF2-40B4-BE49-F238E27FC236}">
                      <a16:creationId xmlns:a16="http://schemas.microsoft.com/office/drawing/2014/main" id="{D9CA5FCB-A1E1-43C0-AE25-ACDBF3AD76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9" name="Picture 15">
                  <a:extLst>
                    <a:ext uri="{FF2B5EF4-FFF2-40B4-BE49-F238E27FC236}">
                      <a16:creationId xmlns:a16="http://schemas.microsoft.com/office/drawing/2014/main" id="{28FA5AAE-FDA2-4E09-841A-4B6C66F0CA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0" name="Picture 16">
                  <a:extLst>
                    <a:ext uri="{FF2B5EF4-FFF2-40B4-BE49-F238E27FC236}">
                      <a16:creationId xmlns:a16="http://schemas.microsoft.com/office/drawing/2014/main" id="{955EE7B7-57E4-460D-B5B3-47A0AA5E31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1" name="Picture 17">
                  <a:extLst>
                    <a:ext uri="{FF2B5EF4-FFF2-40B4-BE49-F238E27FC236}">
                      <a16:creationId xmlns:a16="http://schemas.microsoft.com/office/drawing/2014/main" id="{A5AB4487-B653-4173-847B-4F290AB630C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2" name="Picture 18">
                  <a:extLst>
                    <a:ext uri="{FF2B5EF4-FFF2-40B4-BE49-F238E27FC236}">
                      <a16:creationId xmlns:a16="http://schemas.microsoft.com/office/drawing/2014/main" id="{2A886F32-AE33-41BE-BB75-75DC140DC4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3" name="Picture 19">
                  <a:extLst>
                    <a:ext uri="{FF2B5EF4-FFF2-40B4-BE49-F238E27FC236}">
                      <a16:creationId xmlns:a16="http://schemas.microsoft.com/office/drawing/2014/main" id="{47F8F05E-451E-4E7A-A1F5-8238FE5A52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4" name="Picture 20">
                  <a:extLst>
                    <a:ext uri="{FF2B5EF4-FFF2-40B4-BE49-F238E27FC236}">
                      <a16:creationId xmlns:a16="http://schemas.microsoft.com/office/drawing/2014/main" id="{A9DE2B79-C49A-4F50-A7A3-EDAAFBD145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5" name="Picture 21">
                  <a:extLst>
                    <a:ext uri="{FF2B5EF4-FFF2-40B4-BE49-F238E27FC236}">
                      <a16:creationId xmlns:a16="http://schemas.microsoft.com/office/drawing/2014/main" id="{1DD45D3E-09A8-4105-BB19-904D20D2F7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6" name="Picture 22">
                  <a:extLst>
                    <a:ext uri="{FF2B5EF4-FFF2-40B4-BE49-F238E27FC236}">
                      <a16:creationId xmlns:a16="http://schemas.microsoft.com/office/drawing/2014/main" id="{15A7DEEA-1912-4A50-9491-A156FDEECA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57" name="Picture 23">
                  <a:extLst>
                    <a:ext uri="{FF2B5EF4-FFF2-40B4-BE49-F238E27FC236}">
                      <a16:creationId xmlns:a16="http://schemas.microsoft.com/office/drawing/2014/main" id="{1DBFD091-E2FB-4B61-9ED4-0CE5592E59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15" name="Group 56">
                <a:extLst>
                  <a:ext uri="{FF2B5EF4-FFF2-40B4-BE49-F238E27FC236}">
                    <a16:creationId xmlns:a16="http://schemas.microsoft.com/office/drawing/2014/main" id="{2E2B03C2-CAAE-43F2-BC48-8FACD4166B12}"/>
                  </a:ext>
                </a:extLst>
              </p:cNvPr>
              <p:cNvGrpSpPr/>
              <p:nvPr/>
            </p:nvGrpSpPr>
            <p:grpSpPr>
              <a:xfrm>
                <a:off x="4975891" y="2572873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38" name="Picture 14">
                  <a:extLst>
                    <a:ext uri="{FF2B5EF4-FFF2-40B4-BE49-F238E27FC236}">
                      <a16:creationId xmlns:a16="http://schemas.microsoft.com/office/drawing/2014/main" id="{D966F182-81D0-4C22-B7C4-D56890C268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9" name="Picture 15">
                  <a:extLst>
                    <a:ext uri="{FF2B5EF4-FFF2-40B4-BE49-F238E27FC236}">
                      <a16:creationId xmlns:a16="http://schemas.microsoft.com/office/drawing/2014/main" id="{64F5A126-25A4-4741-A78D-2529C99320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0" name="Picture 16">
                  <a:extLst>
                    <a:ext uri="{FF2B5EF4-FFF2-40B4-BE49-F238E27FC236}">
                      <a16:creationId xmlns:a16="http://schemas.microsoft.com/office/drawing/2014/main" id="{8C8F105A-2653-4043-8851-61F2FE7730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1" name="Picture 17">
                  <a:extLst>
                    <a:ext uri="{FF2B5EF4-FFF2-40B4-BE49-F238E27FC236}">
                      <a16:creationId xmlns:a16="http://schemas.microsoft.com/office/drawing/2014/main" id="{CDE8F54D-4477-4C9F-A696-160F1A2858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2" name="Picture 18">
                  <a:extLst>
                    <a:ext uri="{FF2B5EF4-FFF2-40B4-BE49-F238E27FC236}">
                      <a16:creationId xmlns:a16="http://schemas.microsoft.com/office/drawing/2014/main" id="{BB7F406B-549B-4446-A2B3-446524131A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3" name="Picture 19">
                  <a:extLst>
                    <a:ext uri="{FF2B5EF4-FFF2-40B4-BE49-F238E27FC236}">
                      <a16:creationId xmlns:a16="http://schemas.microsoft.com/office/drawing/2014/main" id="{0383D952-6F33-4D26-AE90-FF87BEBB9A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4" name="Picture 20">
                  <a:extLst>
                    <a:ext uri="{FF2B5EF4-FFF2-40B4-BE49-F238E27FC236}">
                      <a16:creationId xmlns:a16="http://schemas.microsoft.com/office/drawing/2014/main" id="{F5C34B8F-E98B-4B78-B169-BF9F2CD4DC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5" name="Picture 21">
                  <a:extLst>
                    <a:ext uri="{FF2B5EF4-FFF2-40B4-BE49-F238E27FC236}">
                      <a16:creationId xmlns:a16="http://schemas.microsoft.com/office/drawing/2014/main" id="{06ED7C19-EEC2-40F1-B91A-FE220777E3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6" name="Picture 22">
                  <a:extLst>
                    <a:ext uri="{FF2B5EF4-FFF2-40B4-BE49-F238E27FC236}">
                      <a16:creationId xmlns:a16="http://schemas.microsoft.com/office/drawing/2014/main" id="{C073917B-4064-45F1-ABE3-6A6609C365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47" name="Picture 23">
                  <a:extLst>
                    <a:ext uri="{FF2B5EF4-FFF2-40B4-BE49-F238E27FC236}">
                      <a16:creationId xmlns:a16="http://schemas.microsoft.com/office/drawing/2014/main" id="{D10A76D3-B19E-4D82-88AB-F484F9589EE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16" name="Group 56">
                <a:extLst>
                  <a:ext uri="{FF2B5EF4-FFF2-40B4-BE49-F238E27FC236}">
                    <a16:creationId xmlns:a16="http://schemas.microsoft.com/office/drawing/2014/main" id="{989C835A-4A82-4087-AC7E-4E4968B5F3AB}"/>
                  </a:ext>
                </a:extLst>
              </p:cNvPr>
              <p:cNvGrpSpPr/>
              <p:nvPr/>
            </p:nvGrpSpPr>
            <p:grpSpPr>
              <a:xfrm>
                <a:off x="4975891" y="2722194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28" name="Picture 14">
                  <a:extLst>
                    <a:ext uri="{FF2B5EF4-FFF2-40B4-BE49-F238E27FC236}">
                      <a16:creationId xmlns:a16="http://schemas.microsoft.com/office/drawing/2014/main" id="{2F031BC0-8671-41A6-B5B1-67EF1AFBFE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29" name="Picture 15">
                  <a:extLst>
                    <a:ext uri="{FF2B5EF4-FFF2-40B4-BE49-F238E27FC236}">
                      <a16:creationId xmlns:a16="http://schemas.microsoft.com/office/drawing/2014/main" id="{82DBCD46-4921-42EF-870F-1E6F24C5EE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0" name="Picture 16">
                  <a:extLst>
                    <a:ext uri="{FF2B5EF4-FFF2-40B4-BE49-F238E27FC236}">
                      <a16:creationId xmlns:a16="http://schemas.microsoft.com/office/drawing/2014/main" id="{1360E4E9-43F9-4C16-BE8F-B15E3DFC67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1" name="Picture 17">
                  <a:extLst>
                    <a:ext uri="{FF2B5EF4-FFF2-40B4-BE49-F238E27FC236}">
                      <a16:creationId xmlns:a16="http://schemas.microsoft.com/office/drawing/2014/main" id="{428339F0-44B7-42EC-A785-F84E6ECF52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2" name="Picture 18">
                  <a:extLst>
                    <a:ext uri="{FF2B5EF4-FFF2-40B4-BE49-F238E27FC236}">
                      <a16:creationId xmlns:a16="http://schemas.microsoft.com/office/drawing/2014/main" id="{8E781E61-0323-4056-B6E4-12C164191F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3" name="Picture 19">
                  <a:extLst>
                    <a:ext uri="{FF2B5EF4-FFF2-40B4-BE49-F238E27FC236}">
                      <a16:creationId xmlns:a16="http://schemas.microsoft.com/office/drawing/2014/main" id="{2CAEE7ED-18FA-4244-9897-3A1231C601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4" name="Picture 20">
                  <a:extLst>
                    <a:ext uri="{FF2B5EF4-FFF2-40B4-BE49-F238E27FC236}">
                      <a16:creationId xmlns:a16="http://schemas.microsoft.com/office/drawing/2014/main" id="{6AAF9B92-5F35-4E02-A0CC-506A73D269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5" name="Picture 21">
                  <a:extLst>
                    <a:ext uri="{FF2B5EF4-FFF2-40B4-BE49-F238E27FC236}">
                      <a16:creationId xmlns:a16="http://schemas.microsoft.com/office/drawing/2014/main" id="{B63008BB-2AA8-4C1D-A240-EBA501D1EF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6" name="Picture 22">
                  <a:extLst>
                    <a:ext uri="{FF2B5EF4-FFF2-40B4-BE49-F238E27FC236}">
                      <a16:creationId xmlns:a16="http://schemas.microsoft.com/office/drawing/2014/main" id="{947F4DD4-2A4A-4731-A861-4B77B66255B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7" name="Picture 23">
                  <a:extLst>
                    <a:ext uri="{FF2B5EF4-FFF2-40B4-BE49-F238E27FC236}">
                      <a16:creationId xmlns:a16="http://schemas.microsoft.com/office/drawing/2014/main" id="{07DE437F-580A-4CE3-B1C1-6B97F7C55A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917" name="Group 56">
                <a:extLst>
                  <a:ext uri="{FF2B5EF4-FFF2-40B4-BE49-F238E27FC236}">
                    <a16:creationId xmlns:a16="http://schemas.microsoft.com/office/drawing/2014/main" id="{FD1EB304-5A34-48B8-B1FB-DA716992A555}"/>
                  </a:ext>
                </a:extLst>
              </p:cNvPr>
              <p:cNvGrpSpPr/>
              <p:nvPr/>
            </p:nvGrpSpPr>
            <p:grpSpPr>
              <a:xfrm>
                <a:off x="4975891" y="2871515"/>
                <a:ext cx="1539560" cy="171967"/>
                <a:chOff x="7746380" y="2949426"/>
                <a:chExt cx="2188691" cy="244475"/>
              </a:xfrm>
            </p:grpSpPr>
            <p:pic>
              <p:nvPicPr>
                <p:cNvPr id="918" name="Picture 917">
                  <a:extLst>
                    <a:ext uri="{FF2B5EF4-FFF2-40B4-BE49-F238E27FC236}">
                      <a16:creationId xmlns:a16="http://schemas.microsoft.com/office/drawing/2014/main" id="{B0909478-1461-4523-9F7F-6F40E6D3E2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4638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19" name="Picture 918">
                  <a:extLst>
                    <a:ext uri="{FF2B5EF4-FFF2-40B4-BE49-F238E27FC236}">
                      <a16:creationId xmlns:a16="http://schemas.microsoft.com/office/drawing/2014/main" id="{7F480D4A-D74F-4F97-AB56-219B2F9891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96240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20" name="Picture 919">
                  <a:extLst>
                    <a:ext uri="{FF2B5EF4-FFF2-40B4-BE49-F238E27FC236}">
                      <a16:creationId xmlns:a16="http://schemas.microsoft.com/office/drawing/2014/main" id="{85B49C4E-C2CA-4820-A955-EDEF0ECD3E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17842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21" name="Picture 920">
                  <a:extLst>
                    <a:ext uri="{FF2B5EF4-FFF2-40B4-BE49-F238E27FC236}">
                      <a16:creationId xmlns:a16="http://schemas.microsoft.com/office/drawing/2014/main" id="{80049EFF-C3DF-44D8-A474-9D3FAD341C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39445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22" name="Picture 921">
                  <a:extLst>
                    <a:ext uri="{FF2B5EF4-FFF2-40B4-BE49-F238E27FC236}">
                      <a16:creationId xmlns:a16="http://schemas.microsoft.com/office/drawing/2014/main" id="{BD737DE5-3F79-4FE3-B409-E1A3377CD6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61047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23" name="Picture 922">
                  <a:extLst>
                    <a:ext uri="{FF2B5EF4-FFF2-40B4-BE49-F238E27FC236}">
                      <a16:creationId xmlns:a16="http://schemas.microsoft.com/office/drawing/2014/main" id="{CFCED639-DDC4-497A-83B4-DD7DE81B05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826500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24" name="Picture 923">
                  <a:extLst>
                    <a:ext uri="{FF2B5EF4-FFF2-40B4-BE49-F238E27FC236}">
                      <a16:creationId xmlns:a16="http://schemas.microsoft.com/office/drawing/2014/main" id="{3C299739-8EEE-4CFE-B6FC-50B86664CF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042524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25" name="Picture 924">
                  <a:extLst>
                    <a:ext uri="{FF2B5EF4-FFF2-40B4-BE49-F238E27FC236}">
                      <a16:creationId xmlns:a16="http://schemas.microsoft.com/office/drawing/2014/main" id="{ECCBF1F2-BDC9-4861-95F9-E9EDA46652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258548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26" name="Picture 925">
                  <a:extLst>
                    <a:ext uri="{FF2B5EF4-FFF2-40B4-BE49-F238E27FC236}">
                      <a16:creationId xmlns:a16="http://schemas.microsoft.com/office/drawing/2014/main" id="{05CC2343-1FCE-437D-91D2-BE5A960F760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474572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27" name="Picture 926">
                  <a:extLst>
                    <a:ext uri="{FF2B5EF4-FFF2-40B4-BE49-F238E27FC236}">
                      <a16:creationId xmlns:a16="http://schemas.microsoft.com/office/drawing/2014/main" id="{48A92856-BA32-4C35-9901-AC1ED92FD2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9690596" y="2949426"/>
                  <a:ext cx="244475" cy="244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904" name="Flowchart: Data 903">
              <a:extLst>
                <a:ext uri="{FF2B5EF4-FFF2-40B4-BE49-F238E27FC236}">
                  <a16:creationId xmlns:a16="http://schemas.microsoft.com/office/drawing/2014/main" id="{18FD6441-8DFE-4D28-9726-FD063CB85095}"/>
                </a:ext>
              </a:extLst>
            </p:cNvPr>
            <p:cNvSpPr/>
            <p:nvPr/>
          </p:nvSpPr>
          <p:spPr>
            <a:xfrm flipH="1">
              <a:off x="6252250" y="1376736"/>
              <a:ext cx="1213799" cy="136675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05" name="Flowchart: Data 904">
              <a:extLst>
                <a:ext uri="{FF2B5EF4-FFF2-40B4-BE49-F238E27FC236}">
                  <a16:creationId xmlns:a16="http://schemas.microsoft.com/office/drawing/2014/main" id="{D4C53520-0882-4DFA-8C87-1D23BE778A79}"/>
                </a:ext>
              </a:extLst>
            </p:cNvPr>
            <p:cNvSpPr/>
            <p:nvPr/>
          </p:nvSpPr>
          <p:spPr>
            <a:xfrm rot="16200000">
              <a:off x="5186107" y="2243009"/>
              <a:ext cx="1391489" cy="122770"/>
            </a:xfrm>
            <a:prstGeom prst="flowChartInputOutpu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06" name="Rectangle 905">
              <a:extLst>
                <a:ext uri="{FF2B5EF4-FFF2-40B4-BE49-F238E27FC236}">
                  <a16:creationId xmlns:a16="http://schemas.microsoft.com/office/drawing/2014/main" id="{929D6873-66C5-4667-BB96-D37477B679F9}"/>
                </a:ext>
              </a:extLst>
            </p:cNvPr>
            <p:cNvSpPr/>
            <p:nvPr/>
          </p:nvSpPr>
          <p:spPr>
            <a:xfrm>
              <a:off x="5820464" y="1376733"/>
              <a:ext cx="1387108" cy="14079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7" name="Rectangle 906">
              <a:extLst>
                <a:ext uri="{FF2B5EF4-FFF2-40B4-BE49-F238E27FC236}">
                  <a16:creationId xmlns:a16="http://schemas.microsoft.com/office/drawing/2014/main" id="{F6A8CEE3-F708-4AA7-9258-39689C4CF886}"/>
                </a:ext>
              </a:extLst>
            </p:cNvPr>
            <p:cNvSpPr/>
            <p:nvPr/>
          </p:nvSpPr>
          <p:spPr>
            <a:xfrm>
              <a:off x="5821918" y="1383757"/>
              <a:ext cx="122769" cy="515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18" name="Group 1017">
            <a:extLst>
              <a:ext uri="{FF2B5EF4-FFF2-40B4-BE49-F238E27FC236}">
                <a16:creationId xmlns:a16="http://schemas.microsoft.com/office/drawing/2014/main" id="{6776FD3D-83FF-4BAE-BDAB-7A7EFE3E61A8}"/>
              </a:ext>
            </a:extLst>
          </p:cNvPr>
          <p:cNvGrpSpPr/>
          <p:nvPr/>
        </p:nvGrpSpPr>
        <p:grpSpPr>
          <a:xfrm>
            <a:off x="5940620" y="1517617"/>
            <a:ext cx="1539560" cy="1515856"/>
            <a:chOff x="4975891" y="1527626"/>
            <a:chExt cx="1539560" cy="1515856"/>
          </a:xfrm>
        </p:grpSpPr>
        <p:grpSp>
          <p:nvGrpSpPr>
            <p:cNvPr id="1019" name="Group 56">
              <a:extLst>
                <a:ext uri="{FF2B5EF4-FFF2-40B4-BE49-F238E27FC236}">
                  <a16:creationId xmlns:a16="http://schemas.microsoft.com/office/drawing/2014/main" id="{196B95AA-26AC-4D40-AA7F-FD944979CBDB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119" name="Picture 14">
                <a:extLst>
                  <a:ext uri="{FF2B5EF4-FFF2-40B4-BE49-F238E27FC236}">
                    <a16:creationId xmlns:a16="http://schemas.microsoft.com/office/drawing/2014/main" id="{98C0F227-0553-45EF-B7D3-060CD323AF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0" name="Picture 15">
                <a:extLst>
                  <a:ext uri="{FF2B5EF4-FFF2-40B4-BE49-F238E27FC236}">
                    <a16:creationId xmlns:a16="http://schemas.microsoft.com/office/drawing/2014/main" id="{F2D46B92-3AD1-44F3-8881-F624DA74E1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1" name="Picture 16">
                <a:extLst>
                  <a:ext uri="{FF2B5EF4-FFF2-40B4-BE49-F238E27FC236}">
                    <a16:creationId xmlns:a16="http://schemas.microsoft.com/office/drawing/2014/main" id="{BDF0A8CA-3971-4FF7-ADDA-2A146D5212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2" name="Picture 17">
                <a:extLst>
                  <a:ext uri="{FF2B5EF4-FFF2-40B4-BE49-F238E27FC236}">
                    <a16:creationId xmlns:a16="http://schemas.microsoft.com/office/drawing/2014/main" id="{4ED5A3D0-5090-46F0-8793-A01ACD6A87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3" name="Picture 18">
                <a:extLst>
                  <a:ext uri="{FF2B5EF4-FFF2-40B4-BE49-F238E27FC236}">
                    <a16:creationId xmlns:a16="http://schemas.microsoft.com/office/drawing/2014/main" id="{93186519-55A0-4693-8746-C34F5AEE40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4" name="Picture 19">
                <a:extLst>
                  <a:ext uri="{FF2B5EF4-FFF2-40B4-BE49-F238E27FC236}">
                    <a16:creationId xmlns:a16="http://schemas.microsoft.com/office/drawing/2014/main" id="{026007B5-567F-46F8-9156-011890752A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5" name="Picture 20">
                <a:extLst>
                  <a:ext uri="{FF2B5EF4-FFF2-40B4-BE49-F238E27FC236}">
                    <a16:creationId xmlns:a16="http://schemas.microsoft.com/office/drawing/2014/main" id="{5B88C81E-D5FD-4F9A-8EDC-BEF3592AB4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6" name="Picture 21">
                <a:extLst>
                  <a:ext uri="{FF2B5EF4-FFF2-40B4-BE49-F238E27FC236}">
                    <a16:creationId xmlns:a16="http://schemas.microsoft.com/office/drawing/2014/main" id="{14802372-C57E-4E0D-A4C5-89ED6309CA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7" name="Picture 22">
                <a:extLst>
                  <a:ext uri="{FF2B5EF4-FFF2-40B4-BE49-F238E27FC236}">
                    <a16:creationId xmlns:a16="http://schemas.microsoft.com/office/drawing/2014/main" id="{F0D0B37E-4952-4935-9146-B00DEAF719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8" name="Picture 23">
                <a:extLst>
                  <a:ext uri="{FF2B5EF4-FFF2-40B4-BE49-F238E27FC236}">
                    <a16:creationId xmlns:a16="http://schemas.microsoft.com/office/drawing/2014/main" id="{25BAC9F9-5452-436E-9164-0E793C8F19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20" name="Group 56">
              <a:extLst>
                <a:ext uri="{FF2B5EF4-FFF2-40B4-BE49-F238E27FC236}">
                  <a16:creationId xmlns:a16="http://schemas.microsoft.com/office/drawing/2014/main" id="{D747D956-B429-40B0-8C0D-884263AB820C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109" name="Picture 14">
                <a:extLst>
                  <a:ext uri="{FF2B5EF4-FFF2-40B4-BE49-F238E27FC236}">
                    <a16:creationId xmlns:a16="http://schemas.microsoft.com/office/drawing/2014/main" id="{4D02FCD7-A1A9-4262-A9B2-5DA44E8AB1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0" name="Picture 15">
                <a:extLst>
                  <a:ext uri="{FF2B5EF4-FFF2-40B4-BE49-F238E27FC236}">
                    <a16:creationId xmlns:a16="http://schemas.microsoft.com/office/drawing/2014/main" id="{B8634946-E67C-41DD-AEB9-84D6A4DCA9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1" name="Picture 16">
                <a:extLst>
                  <a:ext uri="{FF2B5EF4-FFF2-40B4-BE49-F238E27FC236}">
                    <a16:creationId xmlns:a16="http://schemas.microsoft.com/office/drawing/2014/main" id="{8E3E7478-71DF-40C1-8F5F-3E2F189868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2" name="Picture 17">
                <a:extLst>
                  <a:ext uri="{FF2B5EF4-FFF2-40B4-BE49-F238E27FC236}">
                    <a16:creationId xmlns:a16="http://schemas.microsoft.com/office/drawing/2014/main" id="{099B4660-3591-47CA-8871-0FC823DADA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3" name="Picture 18">
                <a:extLst>
                  <a:ext uri="{FF2B5EF4-FFF2-40B4-BE49-F238E27FC236}">
                    <a16:creationId xmlns:a16="http://schemas.microsoft.com/office/drawing/2014/main" id="{F6E4705D-ACAB-48B7-8623-FA04804509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4" name="Picture 19">
                <a:extLst>
                  <a:ext uri="{FF2B5EF4-FFF2-40B4-BE49-F238E27FC236}">
                    <a16:creationId xmlns:a16="http://schemas.microsoft.com/office/drawing/2014/main" id="{4EF10739-C4F1-438D-BCB2-0A49C76142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5" name="Picture 20">
                <a:extLst>
                  <a:ext uri="{FF2B5EF4-FFF2-40B4-BE49-F238E27FC236}">
                    <a16:creationId xmlns:a16="http://schemas.microsoft.com/office/drawing/2014/main" id="{281C4B6D-E7A5-427B-9053-45C29AD507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6" name="Picture 21">
                <a:extLst>
                  <a:ext uri="{FF2B5EF4-FFF2-40B4-BE49-F238E27FC236}">
                    <a16:creationId xmlns:a16="http://schemas.microsoft.com/office/drawing/2014/main" id="{55F6D820-B71D-4C08-9FDF-74D7337B3E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7" name="Picture 22">
                <a:extLst>
                  <a:ext uri="{FF2B5EF4-FFF2-40B4-BE49-F238E27FC236}">
                    <a16:creationId xmlns:a16="http://schemas.microsoft.com/office/drawing/2014/main" id="{DAE89807-50AA-45F2-BE7B-722C126E32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8" name="Picture 23">
                <a:extLst>
                  <a:ext uri="{FF2B5EF4-FFF2-40B4-BE49-F238E27FC236}">
                    <a16:creationId xmlns:a16="http://schemas.microsoft.com/office/drawing/2014/main" id="{090E8324-B9A5-4167-9475-0FA5467F22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21" name="Group 56">
              <a:extLst>
                <a:ext uri="{FF2B5EF4-FFF2-40B4-BE49-F238E27FC236}">
                  <a16:creationId xmlns:a16="http://schemas.microsoft.com/office/drawing/2014/main" id="{C6BED485-278F-44E1-9560-B1E139AE1C03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099" name="Picture 14">
                <a:extLst>
                  <a:ext uri="{FF2B5EF4-FFF2-40B4-BE49-F238E27FC236}">
                    <a16:creationId xmlns:a16="http://schemas.microsoft.com/office/drawing/2014/main" id="{4029D89D-6734-4B84-B98A-803830E2A7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0" name="Picture 15">
                <a:extLst>
                  <a:ext uri="{FF2B5EF4-FFF2-40B4-BE49-F238E27FC236}">
                    <a16:creationId xmlns:a16="http://schemas.microsoft.com/office/drawing/2014/main" id="{1CE3E6A1-9BB4-4A4E-9CBE-8CE2452A18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1" name="Picture 16">
                <a:extLst>
                  <a:ext uri="{FF2B5EF4-FFF2-40B4-BE49-F238E27FC236}">
                    <a16:creationId xmlns:a16="http://schemas.microsoft.com/office/drawing/2014/main" id="{8BCFF813-0E4D-485C-ACB8-C0270AA9D5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2" name="Picture 17">
                <a:extLst>
                  <a:ext uri="{FF2B5EF4-FFF2-40B4-BE49-F238E27FC236}">
                    <a16:creationId xmlns:a16="http://schemas.microsoft.com/office/drawing/2014/main" id="{092A9FD6-C32A-42BA-9ACC-A8053143E3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3" name="Picture 18">
                <a:extLst>
                  <a:ext uri="{FF2B5EF4-FFF2-40B4-BE49-F238E27FC236}">
                    <a16:creationId xmlns:a16="http://schemas.microsoft.com/office/drawing/2014/main" id="{5253FE11-D4E6-44B1-BC65-0FF6C588AF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4" name="Picture 19">
                <a:extLst>
                  <a:ext uri="{FF2B5EF4-FFF2-40B4-BE49-F238E27FC236}">
                    <a16:creationId xmlns:a16="http://schemas.microsoft.com/office/drawing/2014/main" id="{02B45792-DC8A-43B8-A73C-FFD16368D2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5" name="Picture 20">
                <a:extLst>
                  <a:ext uri="{FF2B5EF4-FFF2-40B4-BE49-F238E27FC236}">
                    <a16:creationId xmlns:a16="http://schemas.microsoft.com/office/drawing/2014/main" id="{711D605A-C4B7-40F3-A26B-D3404E6699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6" name="Picture 21">
                <a:extLst>
                  <a:ext uri="{FF2B5EF4-FFF2-40B4-BE49-F238E27FC236}">
                    <a16:creationId xmlns:a16="http://schemas.microsoft.com/office/drawing/2014/main" id="{745AB601-1762-4685-98BF-B8D9B46771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7" name="Picture 22">
                <a:extLst>
                  <a:ext uri="{FF2B5EF4-FFF2-40B4-BE49-F238E27FC236}">
                    <a16:creationId xmlns:a16="http://schemas.microsoft.com/office/drawing/2014/main" id="{3B023BCB-4DE6-4C63-893E-E204521F83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8" name="Picture 23">
                <a:extLst>
                  <a:ext uri="{FF2B5EF4-FFF2-40B4-BE49-F238E27FC236}">
                    <a16:creationId xmlns:a16="http://schemas.microsoft.com/office/drawing/2014/main" id="{AB197B6C-6C6F-4081-9C27-38CF3994FC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22" name="Group 56">
              <a:extLst>
                <a:ext uri="{FF2B5EF4-FFF2-40B4-BE49-F238E27FC236}">
                  <a16:creationId xmlns:a16="http://schemas.microsoft.com/office/drawing/2014/main" id="{012B78FD-0323-498F-9A42-F2C9EC79C432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089" name="Picture 14">
                <a:extLst>
                  <a:ext uri="{FF2B5EF4-FFF2-40B4-BE49-F238E27FC236}">
                    <a16:creationId xmlns:a16="http://schemas.microsoft.com/office/drawing/2014/main" id="{B45E89CF-B2BE-4952-9B03-CA9285026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0" name="Picture 15">
                <a:extLst>
                  <a:ext uri="{FF2B5EF4-FFF2-40B4-BE49-F238E27FC236}">
                    <a16:creationId xmlns:a16="http://schemas.microsoft.com/office/drawing/2014/main" id="{A93D9D3F-8DDB-4512-9238-9B1BA9B163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1" name="Picture 16">
                <a:extLst>
                  <a:ext uri="{FF2B5EF4-FFF2-40B4-BE49-F238E27FC236}">
                    <a16:creationId xmlns:a16="http://schemas.microsoft.com/office/drawing/2014/main" id="{14C41510-B75D-4ED1-A319-EE1B63596F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2" name="Picture 17">
                <a:extLst>
                  <a:ext uri="{FF2B5EF4-FFF2-40B4-BE49-F238E27FC236}">
                    <a16:creationId xmlns:a16="http://schemas.microsoft.com/office/drawing/2014/main" id="{4A9D595F-1BB0-4998-81CC-C65E6AFFC0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3" name="Picture 18">
                <a:extLst>
                  <a:ext uri="{FF2B5EF4-FFF2-40B4-BE49-F238E27FC236}">
                    <a16:creationId xmlns:a16="http://schemas.microsoft.com/office/drawing/2014/main" id="{095CCFF9-A522-49EB-9F1C-103CD84782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4" name="Picture 19">
                <a:extLst>
                  <a:ext uri="{FF2B5EF4-FFF2-40B4-BE49-F238E27FC236}">
                    <a16:creationId xmlns:a16="http://schemas.microsoft.com/office/drawing/2014/main" id="{C345B19C-1F4D-4EF7-9354-FB0A9F405F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5" name="Picture 20">
                <a:extLst>
                  <a:ext uri="{FF2B5EF4-FFF2-40B4-BE49-F238E27FC236}">
                    <a16:creationId xmlns:a16="http://schemas.microsoft.com/office/drawing/2014/main" id="{897FB4E9-42D6-4A58-A48F-B409EEC153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6" name="Picture 21">
                <a:extLst>
                  <a:ext uri="{FF2B5EF4-FFF2-40B4-BE49-F238E27FC236}">
                    <a16:creationId xmlns:a16="http://schemas.microsoft.com/office/drawing/2014/main" id="{A4407C45-5BB1-401C-9E89-B4EE14FA0E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7" name="Picture 22">
                <a:extLst>
                  <a:ext uri="{FF2B5EF4-FFF2-40B4-BE49-F238E27FC236}">
                    <a16:creationId xmlns:a16="http://schemas.microsoft.com/office/drawing/2014/main" id="{0EE46C13-D036-451F-ABCD-1928E0D6A8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8" name="Picture 23">
                <a:extLst>
                  <a:ext uri="{FF2B5EF4-FFF2-40B4-BE49-F238E27FC236}">
                    <a16:creationId xmlns:a16="http://schemas.microsoft.com/office/drawing/2014/main" id="{0154A02B-51AB-4E23-870C-009099BB23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23" name="Group 56">
              <a:extLst>
                <a:ext uri="{FF2B5EF4-FFF2-40B4-BE49-F238E27FC236}">
                  <a16:creationId xmlns:a16="http://schemas.microsoft.com/office/drawing/2014/main" id="{E7056543-AADB-47EB-9A13-8756F164AB9F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079" name="Picture 14">
                <a:extLst>
                  <a:ext uri="{FF2B5EF4-FFF2-40B4-BE49-F238E27FC236}">
                    <a16:creationId xmlns:a16="http://schemas.microsoft.com/office/drawing/2014/main" id="{FC2E0AB3-DC9F-4E5E-A7F5-CE035B6A6C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0" name="Picture 15">
                <a:extLst>
                  <a:ext uri="{FF2B5EF4-FFF2-40B4-BE49-F238E27FC236}">
                    <a16:creationId xmlns:a16="http://schemas.microsoft.com/office/drawing/2014/main" id="{921764F4-B2B7-4EB5-9F5A-414721FBBC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1" name="Picture 16">
                <a:extLst>
                  <a:ext uri="{FF2B5EF4-FFF2-40B4-BE49-F238E27FC236}">
                    <a16:creationId xmlns:a16="http://schemas.microsoft.com/office/drawing/2014/main" id="{8F0BA8A3-7778-49B6-9A1F-B7B7BC499A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2" name="Picture 17">
                <a:extLst>
                  <a:ext uri="{FF2B5EF4-FFF2-40B4-BE49-F238E27FC236}">
                    <a16:creationId xmlns:a16="http://schemas.microsoft.com/office/drawing/2014/main" id="{4C4D59A9-6776-40E3-8F58-AF1C8C8A81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3" name="Picture 18">
                <a:extLst>
                  <a:ext uri="{FF2B5EF4-FFF2-40B4-BE49-F238E27FC236}">
                    <a16:creationId xmlns:a16="http://schemas.microsoft.com/office/drawing/2014/main" id="{3F0B6937-4724-4FBE-8105-BB41CC4961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4" name="Picture 19">
                <a:extLst>
                  <a:ext uri="{FF2B5EF4-FFF2-40B4-BE49-F238E27FC236}">
                    <a16:creationId xmlns:a16="http://schemas.microsoft.com/office/drawing/2014/main" id="{8E566416-68C0-4CD8-9516-F2C7F7EC6C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5" name="Picture 20">
                <a:extLst>
                  <a:ext uri="{FF2B5EF4-FFF2-40B4-BE49-F238E27FC236}">
                    <a16:creationId xmlns:a16="http://schemas.microsoft.com/office/drawing/2014/main" id="{DEC0AD15-FF63-485E-AA77-C4B57CB1A8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6" name="Picture 21">
                <a:extLst>
                  <a:ext uri="{FF2B5EF4-FFF2-40B4-BE49-F238E27FC236}">
                    <a16:creationId xmlns:a16="http://schemas.microsoft.com/office/drawing/2014/main" id="{335A6605-70F5-44CE-A26A-37F1143F95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7" name="Picture 22">
                <a:extLst>
                  <a:ext uri="{FF2B5EF4-FFF2-40B4-BE49-F238E27FC236}">
                    <a16:creationId xmlns:a16="http://schemas.microsoft.com/office/drawing/2014/main" id="{2A3EF705-AC39-4DFD-81EA-8C3D52D054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8" name="Picture 23">
                <a:extLst>
                  <a:ext uri="{FF2B5EF4-FFF2-40B4-BE49-F238E27FC236}">
                    <a16:creationId xmlns:a16="http://schemas.microsoft.com/office/drawing/2014/main" id="{D766BC76-B395-4DEC-8B8D-AD4323C4EA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24" name="Group 56">
              <a:extLst>
                <a:ext uri="{FF2B5EF4-FFF2-40B4-BE49-F238E27FC236}">
                  <a16:creationId xmlns:a16="http://schemas.microsoft.com/office/drawing/2014/main" id="{38BE24C0-5225-4320-A362-5B716395C2A6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069" name="Picture 14">
                <a:extLst>
                  <a:ext uri="{FF2B5EF4-FFF2-40B4-BE49-F238E27FC236}">
                    <a16:creationId xmlns:a16="http://schemas.microsoft.com/office/drawing/2014/main" id="{58DE9A15-B8E7-4124-970A-125D55492E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0" name="Picture 15">
                <a:extLst>
                  <a:ext uri="{FF2B5EF4-FFF2-40B4-BE49-F238E27FC236}">
                    <a16:creationId xmlns:a16="http://schemas.microsoft.com/office/drawing/2014/main" id="{4E97F1DA-5AC0-4F96-8C93-2B2F2CBF2A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1" name="Picture 16">
                <a:extLst>
                  <a:ext uri="{FF2B5EF4-FFF2-40B4-BE49-F238E27FC236}">
                    <a16:creationId xmlns:a16="http://schemas.microsoft.com/office/drawing/2014/main" id="{33550034-2292-49FE-A31F-2C13DC3C72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2" name="Picture 17">
                <a:extLst>
                  <a:ext uri="{FF2B5EF4-FFF2-40B4-BE49-F238E27FC236}">
                    <a16:creationId xmlns:a16="http://schemas.microsoft.com/office/drawing/2014/main" id="{AA881A76-96F8-4B7E-90BD-54571B8F53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3" name="Picture 18">
                <a:extLst>
                  <a:ext uri="{FF2B5EF4-FFF2-40B4-BE49-F238E27FC236}">
                    <a16:creationId xmlns:a16="http://schemas.microsoft.com/office/drawing/2014/main" id="{D905322A-60D2-493E-AE94-F7D66E8DD7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4" name="Picture 19">
                <a:extLst>
                  <a:ext uri="{FF2B5EF4-FFF2-40B4-BE49-F238E27FC236}">
                    <a16:creationId xmlns:a16="http://schemas.microsoft.com/office/drawing/2014/main" id="{167D52D9-5860-47EE-B362-DE150AFE21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5" name="Picture 20">
                <a:extLst>
                  <a:ext uri="{FF2B5EF4-FFF2-40B4-BE49-F238E27FC236}">
                    <a16:creationId xmlns:a16="http://schemas.microsoft.com/office/drawing/2014/main" id="{107EF752-6E80-4E01-A504-5E11B8F575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6" name="Picture 21">
                <a:extLst>
                  <a:ext uri="{FF2B5EF4-FFF2-40B4-BE49-F238E27FC236}">
                    <a16:creationId xmlns:a16="http://schemas.microsoft.com/office/drawing/2014/main" id="{C8EB4992-3C4A-4E96-BA48-06E23C2BFA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7" name="Picture 22">
                <a:extLst>
                  <a:ext uri="{FF2B5EF4-FFF2-40B4-BE49-F238E27FC236}">
                    <a16:creationId xmlns:a16="http://schemas.microsoft.com/office/drawing/2014/main" id="{5051AB53-4AC3-42EA-9665-F8D930EF4E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8" name="Picture 23">
                <a:extLst>
                  <a:ext uri="{FF2B5EF4-FFF2-40B4-BE49-F238E27FC236}">
                    <a16:creationId xmlns:a16="http://schemas.microsoft.com/office/drawing/2014/main" id="{ED470AEC-719C-4004-BD69-536C23F305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25" name="Group 56">
              <a:extLst>
                <a:ext uri="{FF2B5EF4-FFF2-40B4-BE49-F238E27FC236}">
                  <a16:creationId xmlns:a16="http://schemas.microsoft.com/office/drawing/2014/main" id="{B199877F-BD39-4B15-8D55-D07BFF5DE4A5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059" name="Picture 14">
                <a:extLst>
                  <a:ext uri="{FF2B5EF4-FFF2-40B4-BE49-F238E27FC236}">
                    <a16:creationId xmlns:a16="http://schemas.microsoft.com/office/drawing/2014/main" id="{E11D2C78-46BB-40F9-A169-409B2A428C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0" name="Picture 15">
                <a:extLst>
                  <a:ext uri="{FF2B5EF4-FFF2-40B4-BE49-F238E27FC236}">
                    <a16:creationId xmlns:a16="http://schemas.microsoft.com/office/drawing/2014/main" id="{CCD4DE13-0F36-49A7-8129-B91DAFCAE3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1" name="Picture 16">
                <a:extLst>
                  <a:ext uri="{FF2B5EF4-FFF2-40B4-BE49-F238E27FC236}">
                    <a16:creationId xmlns:a16="http://schemas.microsoft.com/office/drawing/2014/main" id="{B72CFCF0-AC06-4AD0-90C2-44B89C30CA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2" name="Picture 17">
                <a:extLst>
                  <a:ext uri="{FF2B5EF4-FFF2-40B4-BE49-F238E27FC236}">
                    <a16:creationId xmlns:a16="http://schemas.microsoft.com/office/drawing/2014/main" id="{2DC6E0C0-3A8D-4246-BE66-31452777A1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3" name="Picture 18">
                <a:extLst>
                  <a:ext uri="{FF2B5EF4-FFF2-40B4-BE49-F238E27FC236}">
                    <a16:creationId xmlns:a16="http://schemas.microsoft.com/office/drawing/2014/main" id="{5190987A-123D-4F84-9357-DA0050F017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4" name="Picture 19">
                <a:extLst>
                  <a:ext uri="{FF2B5EF4-FFF2-40B4-BE49-F238E27FC236}">
                    <a16:creationId xmlns:a16="http://schemas.microsoft.com/office/drawing/2014/main" id="{28CD2839-FF72-42AE-80AF-0F2237BBA2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5" name="Picture 20">
                <a:extLst>
                  <a:ext uri="{FF2B5EF4-FFF2-40B4-BE49-F238E27FC236}">
                    <a16:creationId xmlns:a16="http://schemas.microsoft.com/office/drawing/2014/main" id="{DAB5F9AA-BF19-458D-B322-5D3F57DA19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6" name="Picture 21">
                <a:extLst>
                  <a:ext uri="{FF2B5EF4-FFF2-40B4-BE49-F238E27FC236}">
                    <a16:creationId xmlns:a16="http://schemas.microsoft.com/office/drawing/2014/main" id="{DB70236B-72C9-4E7F-8A6B-96DBADD573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7" name="Picture 22">
                <a:extLst>
                  <a:ext uri="{FF2B5EF4-FFF2-40B4-BE49-F238E27FC236}">
                    <a16:creationId xmlns:a16="http://schemas.microsoft.com/office/drawing/2014/main" id="{97335203-7F3E-4A6F-B25F-524999DE2B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8" name="Picture 23">
                <a:extLst>
                  <a:ext uri="{FF2B5EF4-FFF2-40B4-BE49-F238E27FC236}">
                    <a16:creationId xmlns:a16="http://schemas.microsoft.com/office/drawing/2014/main" id="{063798E8-CB0D-4A0F-B0C9-6D3C099331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26" name="Group 56">
              <a:extLst>
                <a:ext uri="{FF2B5EF4-FFF2-40B4-BE49-F238E27FC236}">
                  <a16:creationId xmlns:a16="http://schemas.microsoft.com/office/drawing/2014/main" id="{AEC6A5D9-C036-4F58-A42D-B24E20EC4E64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049" name="Picture 14">
                <a:extLst>
                  <a:ext uri="{FF2B5EF4-FFF2-40B4-BE49-F238E27FC236}">
                    <a16:creationId xmlns:a16="http://schemas.microsoft.com/office/drawing/2014/main" id="{F4C3DEF5-0F21-4943-B43A-EB6752D91C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0" name="Picture 15">
                <a:extLst>
                  <a:ext uri="{FF2B5EF4-FFF2-40B4-BE49-F238E27FC236}">
                    <a16:creationId xmlns:a16="http://schemas.microsoft.com/office/drawing/2014/main" id="{D112F7E1-3F8C-46A0-BBFE-BBD26AE9E6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1" name="Picture 16">
                <a:extLst>
                  <a:ext uri="{FF2B5EF4-FFF2-40B4-BE49-F238E27FC236}">
                    <a16:creationId xmlns:a16="http://schemas.microsoft.com/office/drawing/2014/main" id="{F4B21595-135A-443D-979C-05B996973C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2" name="Picture 17">
                <a:extLst>
                  <a:ext uri="{FF2B5EF4-FFF2-40B4-BE49-F238E27FC236}">
                    <a16:creationId xmlns:a16="http://schemas.microsoft.com/office/drawing/2014/main" id="{C0065344-187D-4464-AE78-8122198175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3" name="Picture 18">
                <a:extLst>
                  <a:ext uri="{FF2B5EF4-FFF2-40B4-BE49-F238E27FC236}">
                    <a16:creationId xmlns:a16="http://schemas.microsoft.com/office/drawing/2014/main" id="{B3A8ACBA-F3FA-4BCD-98E6-8EF0858C7C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4" name="Picture 19">
                <a:extLst>
                  <a:ext uri="{FF2B5EF4-FFF2-40B4-BE49-F238E27FC236}">
                    <a16:creationId xmlns:a16="http://schemas.microsoft.com/office/drawing/2014/main" id="{255FCB86-C63B-4D19-AAE3-29A84324AF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5" name="Picture 20">
                <a:extLst>
                  <a:ext uri="{FF2B5EF4-FFF2-40B4-BE49-F238E27FC236}">
                    <a16:creationId xmlns:a16="http://schemas.microsoft.com/office/drawing/2014/main" id="{43B9378F-8982-49BF-9ED9-BC56617A4C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6" name="Picture 21">
                <a:extLst>
                  <a:ext uri="{FF2B5EF4-FFF2-40B4-BE49-F238E27FC236}">
                    <a16:creationId xmlns:a16="http://schemas.microsoft.com/office/drawing/2014/main" id="{F7250E84-28AE-4948-BC7C-320774082C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7" name="Picture 22">
                <a:extLst>
                  <a:ext uri="{FF2B5EF4-FFF2-40B4-BE49-F238E27FC236}">
                    <a16:creationId xmlns:a16="http://schemas.microsoft.com/office/drawing/2014/main" id="{8D20BF24-F37D-451C-9FCB-83A08F5B07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8" name="Picture 23">
                <a:extLst>
                  <a:ext uri="{FF2B5EF4-FFF2-40B4-BE49-F238E27FC236}">
                    <a16:creationId xmlns:a16="http://schemas.microsoft.com/office/drawing/2014/main" id="{F843DE78-CDEF-4859-B84D-E3F7138CA5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27" name="Group 56">
              <a:extLst>
                <a:ext uri="{FF2B5EF4-FFF2-40B4-BE49-F238E27FC236}">
                  <a16:creationId xmlns:a16="http://schemas.microsoft.com/office/drawing/2014/main" id="{2EDD7935-93DE-4A93-9272-DE03A39FE79C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039" name="Picture 14">
                <a:extLst>
                  <a:ext uri="{FF2B5EF4-FFF2-40B4-BE49-F238E27FC236}">
                    <a16:creationId xmlns:a16="http://schemas.microsoft.com/office/drawing/2014/main" id="{BD208E3A-F7D9-4868-8E9A-62649F5848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0" name="Picture 15">
                <a:extLst>
                  <a:ext uri="{FF2B5EF4-FFF2-40B4-BE49-F238E27FC236}">
                    <a16:creationId xmlns:a16="http://schemas.microsoft.com/office/drawing/2014/main" id="{CEC26995-7F6A-4039-A854-4A2676F214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1" name="Picture 16">
                <a:extLst>
                  <a:ext uri="{FF2B5EF4-FFF2-40B4-BE49-F238E27FC236}">
                    <a16:creationId xmlns:a16="http://schemas.microsoft.com/office/drawing/2014/main" id="{8AC7CDB3-232E-4B50-A665-9106196315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2" name="Picture 17">
                <a:extLst>
                  <a:ext uri="{FF2B5EF4-FFF2-40B4-BE49-F238E27FC236}">
                    <a16:creationId xmlns:a16="http://schemas.microsoft.com/office/drawing/2014/main" id="{E18EF354-2708-4A7E-9EB5-F2139584C2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3" name="Picture 18">
                <a:extLst>
                  <a:ext uri="{FF2B5EF4-FFF2-40B4-BE49-F238E27FC236}">
                    <a16:creationId xmlns:a16="http://schemas.microsoft.com/office/drawing/2014/main" id="{81DF3252-5635-467E-89E4-E13365A7C9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4" name="Picture 19">
                <a:extLst>
                  <a:ext uri="{FF2B5EF4-FFF2-40B4-BE49-F238E27FC236}">
                    <a16:creationId xmlns:a16="http://schemas.microsoft.com/office/drawing/2014/main" id="{FF4A0CEB-9FCA-45D7-BD2E-ECB2FE4FE7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5" name="Picture 20">
                <a:extLst>
                  <a:ext uri="{FF2B5EF4-FFF2-40B4-BE49-F238E27FC236}">
                    <a16:creationId xmlns:a16="http://schemas.microsoft.com/office/drawing/2014/main" id="{474FF613-959B-4B9E-9A1E-88E3ABA742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6" name="Picture 21">
                <a:extLst>
                  <a:ext uri="{FF2B5EF4-FFF2-40B4-BE49-F238E27FC236}">
                    <a16:creationId xmlns:a16="http://schemas.microsoft.com/office/drawing/2014/main" id="{8C1B1CCC-67C5-4F44-AA1C-14E00C518F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7" name="Picture 22">
                <a:extLst>
                  <a:ext uri="{FF2B5EF4-FFF2-40B4-BE49-F238E27FC236}">
                    <a16:creationId xmlns:a16="http://schemas.microsoft.com/office/drawing/2014/main" id="{A69F1401-BC74-45C0-800D-3F3AAE0025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8" name="Picture 23">
                <a:extLst>
                  <a:ext uri="{FF2B5EF4-FFF2-40B4-BE49-F238E27FC236}">
                    <a16:creationId xmlns:a16="http://schemas.microsoft.com/office/drawing/2014/main" id="{01CE4A62-CFBE-4FBD-BBD4-96999F8F10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28" name="Group 56">
              <a:extLst>
                <a:ext uri="{FF2B5EF4-FFF2-40B4-BE49-F238E27FC236}">
                  <a16:creationId xmlns:a16="http://schemas.microsoft.com/office/drawing/2014/main" id="{85FD0274-A158-4011-8F94-2483F91FC607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1029" name="Picture 14">
                <a:extLst>
                  <a:ext uri="{FF2B5EF4-FFF2-40B4-BE49-F238E27FC236}">
                    <a16:creationId xmlns:a16="http://schemas.microsoft.com/office/drawing/2014/main" id="{6400F43C-C736-4ED6-8C5E-FA981825BE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0" name="Picture 15">
                <a:extLst>
                  <a:ext uri="{FF2B5EF4-FFF2-40B4-BE49-F238E27FC236}">
                    <a16:creationId xmlns:a16="http://schemas.microsoft.com/office/drawing/2014/main" id="{D0CDF0B4-C61A-424C-94D1-BEC920F3D8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1" name="Picture 16">
                <a:extLst>
                  <a:ext uri="{FF2B5EF4-FFF2-40B4-BE49-F238E27FC236}">
                    <a16:creationId xmlns:a16="http://schemas.microsoft.com/office/drawing/2014/main" id="{2AEA0EF3-A69E-4570-B03F-7E8CED1350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2" name="Picture 17">
                <a:extLst>
                  <a:ext uri="{FF2B5EF4-FFF2-40B4-BE49-F238E27FC236}">
                    <a16:creationId xmlns:a16="http://schemas.microsoft.com/office/drawing/2014/main" id="{92E8ADEE-CA58-4C27-BE21-061004AD9D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3" name="Picture 18">
                <a:extLst>
                  <a:ext uri="{FF2B5EF4-FFF2-40B4-BE49-F238E27FC236}">
                    <a16:creationId xmlns:a16="http://schemas.microsoft.com/office/drawing/2014/main" id="{635D5070-739F-41D4-A030-AA4315457C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4" name="Picture 19">
                <a:extLst>
                  <a:ext uri="{FF2B5EF4-FFF2-40B4-BE49-F238E27FC236}">
                    <a16:creationId xmlns:a16="http://schemas.microsoft.com/office/drawing/2014/main" id="{1C25C134-66BA-4F8C-AA3C-38DF8C328A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5" name="Picture 20">
                <a:extLst>
                  <a:ext uri="{FF2B5EF4-FFF2-40B4-BE49-F238E27FC236}">
                    <a16:creationId xmlns:a16="http://schemas.microsoft.com/office/drawing/2014/main" id="{DF622B9A-54D5-461C-B121-3F8047875C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6" name="Picture 21">
                <a:extLst>
                  <a:ext uri="{FF2B5EF4-FFF2-40B4-BE49-F238E27FC236}">
                    <a16:creationId xmlns:a16="http://schemas.microsoft.com/office/drawing/2014/main" id="{8E340BFA-B1C3-4A4C-A6EA-01E18186F5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7" name="Picture 22">
                <a:extLst>
                  <a:ext uri="{FF2B5EF4-FFF2-40B4-BE49-F238E27FC236}">
                    <a16:creationId xmlns:a16="http://schemas.microsoft.com/office/drawing/2014/main" id="{FC9FC290-F338-4D02-90EE-5B2ADD4624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8" name="Picture 23">
                <a:extLst>
                  <a:ext uri="{FF2B5EF4-FFF2-40B4-BE49-F238E27FC236}">
                    <a16:creationId xmlns:a16="http://schemas.microsoft.com/office/drawing/2014/main" id="{9B347E45-9711-480B-AC46-CE19B8664B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129" name="Group 1128">
            <a:extLst>
              <a:ext uri="{FF2B5EF4-FFF2-40B4-BE49-F238E27FC236}">
                <a16:creationId xmlns:a16="http://schemas.microsoft.com/office/drawing/2014/main" id="{D812D01B-CC04-4593-8E46-43281B5E9741}"/>
              </a:ext>
            </a:extLst>
          </p:cNvPr>
          <p:cNvGrpSpPr/>
          <p:nvPr/>
        </p:nvGrpSpPr>
        <p:grpSpPr>
          <a:xfrm>
            <a:off x="5941653" y="3295242"/>
            <a:ext cx="1539560" cy="1515856"/>
            <a:chOff x="4975891" y="1527626"/>
            <a:chExt cx="1539560" cy="1515856"/>
          </a:xfrm>
        </p:grpSpPr>
        <p:grpSp>
          <p:nvGrpSpPr>
            <p:cNvPr id="1130" name="Group 56">
              <a:extLst>
                <a:ext uri="{FF2B5EF4-FFF2-40B4-BE49-F238E27FC236}">
                  <a16:creationId xmlns:a16="http://schemas.microsoft.com/office/drawing/2014/main" id="{0004F802-DC33-4B8A-A305-606EA84E9B42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230" name="Picture 14">
                <a:extLst>
                  <a:ext uri="{FF2B5EF4-FFF2-40B4-BE49-F238E27FC236}">
                    <a16:creationId xmlns:a16="http://schemas.microsoft.com/office/drawing/2014/main" id="{7FDB5A33-C623-48E4-A41E-0E155B2461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1" name="Picture 15">
                <a:extLst>
                  <a:ext uri="{FF2B5EF4-FFF2-40B4-BE49-F238E27FC236}">
                    <a16:creationId xmlns:a16="http://schemas.microsoft.com/office/drawing/2014/main" id="{665F58E8-B357-44CA-AA32-699D526A93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2" name="Picture 16">
                <a:extLst>
                  <a:ext uri="{FF2B5EF4-FFF2-40B4-BE49-F238E27FC236}">
                    <a16:creationId xmlns:a16="http://schemas.microsoft.com/office/drawing/2014/main" id="{CF3F8D23-9076-46CB-8B1E-DE2242CA29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3" name="Picture 17">
                <a:extLst>
                  <a:ext uri="{FF2B5EF4-FFF2-40B4-BE49-F238E27FC236}">
                    <a16:creationId xmlns:a16="http://schemas.microsoft.com/office/drawing/2014/main" id="{3D0BD68E-4FE3-4C42-BBEF-2EB3CE7E6D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4" name="Picture 18">
                <a:extLst>
                  <a:ext uri="{FF2B5EF4-FFF2-40B4-BE49-F238E27FC236}">
                    <a16:creationId xmlns:a16="http://schemas.microsoft.com/office/drawing/2014/main" id="{C04C51AC-4FE4-40D0-9C4E-154868C779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5" name="Picture 19">
                <a:extLst>
                  <a:ext uri="{FF2B5EF4-FFF2-40B4-BE49-F238E27FC236}">
                    <a16:creationId xmlns:a16="http://schemas.microsoft.com/office/drawing/2014/main" id="{B2BAF6E5-574A-45EF-B236-8802B8F04E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6" name="Picture 20">
                <a:extLst>
                  <a:ext uri="{FF2B5EF4-FFF2-40B4-BE49-F238E27FC236}">
                    <a16:creationId xmlns:a16="http://schemas.microsoft.com/office/drawing/2014/main" id="{E238F085-58A7-43B5-AEB7-D56C1F0A16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7" name="Picture 21">
                <a:extLst>
                  <a:ext uri="{FF2B5EF4-FFF2-40B4-BE49-F238E27FC236}">
                    <a16:creationId xmlns:a16="http://schemas.microsoft.com/office/drawing/2014/main" id="{A9154CD5-6866-442E-B044-42C6C5CC3F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8" name="Picture 22">
                <a:extLst>
                  <a:ext uri="{FF2B5EF4-FFF2-40B4-BE49-F238E27FC236}">
                    <a16:creationId xmlns:a16="http://schemas.microsoft.com/office/drawing/2014/main" id="{3B88553C-7286-4154-B514-D61DB51982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9" name="Picture 23">
                <a:extLst>
                  <a:ext uri="{FF2B5EF4-FFF2-40B4-BE49-F238E27FC236}">
                    <a16:creationId xmlns:a16="http://schemas.microsoft.com/office/drawing/2014/main" id="{04874C46-4845-4D81-95DD-F3E3C95106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31" name="Group 56">
              <a:extLst>
                <a:ext uri="{FF2B5EF4-FFF2-40B4-BE49-F238E27FC236}">
                  <a16:creationId xmlns:a16="http://schemas.microsoft.com/office/drawing/2014/main" id="{29AF32B0-2910-49E1-A326-D5509E44BA43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220" name="Picture 14">
                <a:extLst>
                  <a:ext uri="{FF2B5EF4-FFF2-40B4-BE49-F238E27FC236}">
                    <a16:creationId xmlns:a16="http://schemas.microsoft.com/office/drawing/2014/main" id="{4FEDFDAF-E7CC-443A-BD93-2D19FEC2D3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1" name="Picture 15">
                <a:extLst>
                  <a:ext uri="{FF2B5EF4-FFF2-40B4-BE49-F238E27FC236}">
                    <a16:creationId xmlns:a16="http://schemas.microsoft.com/office/drawing/2014/main" id="{3E811DB4-0B81-43C0-83F8-BE4D70CF29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2" name="Picture 16">
                <a:extLst>
                  <a:ext uri="{FF2B5EF4-FFF2-40B4-BE49-F238E27FC236}">
                    <a16:creationId xmlns:a16="http://schemas.microsoft.com/office/drawing/2014/main" id="{8540F0C1-A71D-43EC-879F-F7D455723B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3" name="Picture 17">
                <a:extLst>
                  <a:ext uri="{FF2B5EF4-FFF2-40B4-BE49-F238E27FC236}">
                    <a16:creationId xmlns:a16="http://schemas.microsoft.com/office/drawing/2014/main" id="{C6AD53CC-5C5C-4A7C-AC36-F942AA5533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4" name="Picture 18">
                <a:extLst>
                  <a:ext uri="{FF2B5EF4-FFF2-40B4-BE49-F238E27FC236}">
                    <a16:creationId xmlns:a16="http://schemas.microsoft.com/office/drawing/2014/main" id="{705D9324-492F-40C9-8BD0-772A713D74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5" name="Picture 19">
                <a:extLst>
                  <a:ext uri="{FF2B5EF4-FFF2-40B4-BE49-F238E27FC236}">
                    <a16:creationId xmlns:a16="http://schemas.microsoft.com/office/drawing/2014/main" id="{949F3075-2263-4DE0-80D8-A07EC85F49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6" name="Picture 20">
                <a:extLst>
                  <a:ext uri="{FF2B5EF4-FFF2-40B4-BE49-F238E27FC236}">
                    <a16:creationId xmlns:a16="http://schemas.microsoft.com/office/drawing/2014/main" id="{AA971719-9F1D-4E63-A53A-0978860FF1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7" name="Picture 21">
                <a:extLst>
                  <a:ext uri="{FF2B5EF4-FFF2-40B4-BE49-F238E27FC236}">
                    <a16:creationId xmlns:a16="http://schemas.microsoft.com/office/drawing/2014/main" id="{7E3E144C-931B-4B4F-ABB5-CC589747E9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8" name="Picture 22">
                <a:extLst>
                  <a:ext uri="{FF2B5EF4-FFF2-40B4-BE49-F238E27FC236}">
                    <a16:creationId xmlns:a16="http://schemas.microsoft.com/office/drawing/2014/main" id="{1162B783-16AF-427D-8046-A10CCE27E9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9" name="Picture 23">
                <a:extLst>
                  <a:ext uri="{FF2B5EF4-FFF2-40B4-BE49-F238E27FC236}">
                    <a16:creationId xmlns:a16="http://schemas.microsoft.com/office/drawing/2014/main" id="{93A6B884-0B9A-479B-867C-C99D7419C2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32" name="Group 56">
              <a:extLst>
                <a:ext uri="{FF2B5EF4-FFF2-40B4-BE49-F238E27FC236}">
                  <a16:creationId xmlns:a16="http://schemas.microsoft.com/office/drawing/2014/main" id="{D17A651B-5A70-4140-974A-1234E4D127E3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210" name="Picture 14">
                <a:extLst>
                  <a:ext uri="{FF2B5EF4-FFF2-40B4-BE49-F238E27FC236}">
                    <a16:creationId xmlns:a16="http://schemas.microsoft.com/office/drawing/2014/main" id="{9AC2995E-276B-48FF-9231-7026E4CB49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1" name="Picture 15">
                <a:extLst>
                  <a:ext uri="{FF2B5EF4-FFF2-40B4-BE49-F238E27FC236}">
                    <a16:creationId xmlns:a16="http://schemas.microsoft.com/office/drawing/2014/main" id="{6E229C69-0FE6-4B05-BB85-D8133DB4C8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2" name="Picture 16">
                <a:extLst>
                  <a:ext uri="{FF2B5EF4-FFF2-40B4-BE49-F238E27FC236}">
                    <a16:creationId xmlns:a16="http://schemas.microsoft.com/office/drawing/2014/main" id="{7CE19105-C582-49C6-837A-025F8CE050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3" name="Picture 17">
                <a:extLst>
                  <a:ext uri="{FF2B5EF4-FFF2-40B4-BE49-F238E27FC236}">
                    <a16:creationId xmlns:a16="http://schemas.microsoft.com/office/drawing/2014/main" id="{D947D472-FB19-422D-8959-E04B3A5DC5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4" name="Picture 18">
                <a:extLst>
                  <a:ext uri="{FF2B5EF4-FFF2-40B4-BE49-F238E27FC236}">
                    <a16:creationId xmlns:a16="http://schemas.microsoft.com/office/drawing/2014/main" id="{7D21FC13-35C4-4FD6-9CE9-F568656050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5" name="Picture 19">
                <a:extLst>
                  <a:ext uri="{FF2B5EF4-FFF2-40B4-BE49-F238E27FC236}">
                    <a16:creationId xmlns:a16="http://schemas.microsoft.com/office/drawing/2014/main" id="{F4CF3F19-428C-4EB5-B893-38591251AE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6" name="Picture 20">
                <a:extLst>
                  <a:ext uri="{FF2B5EF4-FFF2-40B4-BE49-F238E27FC236}">
                    <a16:creationId xmlns:a16="http://schemas.microsoft.com/office/drawing/2014/main" id="{9386C9B9-B053-4AA2-9899-616022552E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7" name="Picture 21">
                <a:extLst>
                  <a:ext uri="{FF2B5EF4-FFF2-40B4-BE49-F238E27FC236}">
                    <a16:creationId xmlns:a16="http://schemas.microsoft.com/office/drawing/2014/main" id="{6B51B42C-63D7-4864-BC6B-A7472A06D6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8" name="Picture 22">
                <a:extLst>
                  <a:ext uri="{FF2B5EF4-FFF2-40B4-BE49-F238E27FC236}">
                    <a16:creationId xmlns:a16="http://schemas.microsoft.com/office/drawing/2014/main" id="{4D4B7E33-8D41-43DD-B357-398D9EA4F3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9" name="Picture 23">
                <a:extLst>
                  <a:ext uri="{FF2B5EF4-FFF2-40B4-BE49-F238E27FC236}">
                    <a16:creationId xmlns:a16="http://schemas.microsoft.com/office/drawing/2014/main" id="{74BB46CA-0EFD-435E-BC5B-06FA89E0C0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33" name="Group 56">
              <a:extLst>
                <a:ext uri="{FF2B5EF4-FFF2-40B4-BE49-F238E27FC236}">
                  <a16:creationId xmlns:a16="http://schemas.microsoft.com/office/drawing/2014/main" id="{C26F0434-78A4-445C-8647-C32AB66A903D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200" name="Picture 14">
                <a:extLst>
                  <a:ext uri="{FF2B5EF4-FFF2-40B4-BE49-F238E27FC236}">
                    <a16:creationId xmlns:a16="http://schemas.microsoft.com/office/drawing/2014/main" id="{31834795-56DD-4596-BD60-428DE4FA50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1" name="Picture 15">
                <a:extLst>
                  <a:ext uri="{FF2B5EF4-FFF2-40B4-BE49-F238E27FC236}">
                    <a16:creationId xmlns:a16="http://schemas.microsoft.com/office/drawing/2014/main" id="{D87628FD-33F3-4DE0-9C8F-5D038289DD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2" name="Picture 16">
                <a:extLst>
                  <a:ext uri="{FF2B5EF4-FFF2-40B4-BE49-F238E27FC236}">
                    <a16:creationId xmlns:a16="http://schemas.microsoft.com/office/drawing/2014/main" id="{6A999BBB-34F2-4DA2-9765-7CC50E1703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3" name="Picture 17">
                <a:extLst>
                  <a:ext uri="{FF2B5EF4-FFF2-40B4-BE49-F238E27FC236}">
                    <a16:creationId xmlns:a16="http://schemas.microsoft.com/office/drawing/2014/main" id="{9F85DFEF-6152-4DB5-963C-4170E837D4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4" name="Picture 18">
                <a:extLst>
                  <a:ext uri="{FF2B5EF4-FFF2-40B4-BE49-F238E27FC236}">
                    <a16:creationId xmlns:a16="http://schemas.microsoft.com/office/drawing/2014/main" id="{2911F46F-EF86-4899-B055-EE0620A0D1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5" name="Picture 19">
                <a:extLst>
                  <a:ext uri="{FF2B5EF4-FFF2-40B4-BE49-F238E27FC236}">
                    <a16:creationId xmlns:a16="http://schemas.microsoft.com/office/drawing/2014/main" id="{00080DC0-1749-4661-B2C3-3DDF66EBCF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6" name="Picture 20">
                <a:extLst>
                  <a:ext uri="{FF2B5EF4-FFF2-40B4-BE49-F238E27FC236}">
                    <a16:creationId xmlns:a16="http://schemas.microsoft.com/office/drawing/2014/main" id="{CA95DB06-197C-4834-860F-226FF999A4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7" name="Picture 21">
                <a:extLst>
                  <a:ext uri="{FF2B5EF4-FFF2-40B4-BE49-F238E27FC236}">
                    <a16:creationId xmlns:a16="http://schemas.microsoft.com/office/drawing/2014/main" id="{E06C32C5-55F0-4248-B80B-156D0063B7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8" name="Picture 22">
                <a:extLst>
                  <a:ext uri="{FF2B5EF4-FFF2-40B4-BE49-F238E27FC236}">
                    <a16:creationId xmlns:a16="http://schemas.microsoft.com/office/drawing/2014/main" id="{8A33CD77-2B7A-4B3D-8CCC-6AFFB21D48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9" name="Picture 23">
                <a:extLst>
                  <a:ext uri="{FF2B5EF4-FFF2-40B4-BE49-F238E27FC236}">
                    <a16:creationId xmlns:a16="http://schemas.microsoft.com/office/drawing/2014/main" id="{A1E0C94A-90F6-4DA5-95EB-4A1B90E5C3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34" name="Group 56">
              <a:extLst>
                <a:ext uri="{FF2B5EF4-FFF2-40B4-BE49-F238E27FC236}">
                  <a16:creationId xmlns:a16="http://schemas.microsoft.com/office/drawing/2014/main" id="{55B20F13-A744-4D3D-9525-F5C2E7ADE843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190" name="Picture 14">
                <a:extLst>
                  <a:ext uri="{FF2B5EF4-FFF2-40B4-BE49-F238E27FC236}">
                    <a16:creationId xmlns:a16="http://schemas.microsoft.com/office/drawing/2014/main" id="{04B0B53A-1BB5-4C1D-9000-D79923398A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1" name="Picture 15">
                <a:extLst>
                  <a:ext uri="{FF2B5EF4-FFF2-40B4-BE49-F238E27FC236}">
                    <a16:creationId xmlns:a16="http://schemas.microsoft.com/office/drawing/2014/main" id="{4A944011-0450-4B9F-9589-76AF7E1271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2" name="Picture 16">
                <a:extLst>
                  <a:ext uri="{FF2B5EF4-FFF2-40B4-BE49-F238E27FC236}">
                    <a16:creationId xmlns:a16="http://schemas.microsoft.com/office/drawing/2014/main" id="{43984B37-3992-497E-882B-7C57DF7EE3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3" name="Picture 17">
                <a:extLst>
                  <a:ext uri="{FF2B5EF4-FFF2-40B4-BE49-F238E27FC236}">
                    <a16:creationId xmlns:a16="http://schemas.microsoft.com/office/drawing/2014/main" id="{E9BDF075-538C-4410-9D65-BA32862450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4" name="Picture 18">
                <a:extLst>
                  <a:ext uri="{FF2B5EF4-FFF2-40B4-BE49-F238E27FC236}">
                    <a16:creationId xmlns:a16="http://schemas.microsoft.com/office/drawing/2014/main" id="{F295E646-98C9-43D0-95C4-57079F574F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5" name="Picture 19">
                <a:extLst>
                  <a:ext uri="{FF2B5EF4-FFF2-40B4-BE49-F238E27FC236}">
                    <a16:creationId xmlns:a16="http://schemas.microsoft.com/office/drawing/2014/main" id="{E20D9804-2D2E-4816-81C7-47D7E05731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6" name="Picture 20">
                <a:extLst>
                  <a:ext uri="{FF2B5EF4-FFF2-40B4-BE49-F238E27FC236}">
                    <a16:creationId xmlns:a16="http://schemas.microsoft.com/office/drawing/2014/main" id="{99E85784-C430-48F6-8394-DE8FDBAC09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7" name="Picture 21">
                <a:extLst>
                  <a:ext uri="{FF2B5EF4-FFF2-40B4-BE49-F238E27FC236}">
                    <a16:creationId xmlns:a16="http://schemas.microsoft.com/office/drawing/2014/main" id="{72AAC810-F3F4-4B61-A021-6794838070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8" name="Picture 22">
                <a:extLst>
                  <a:ext uri="{FF2B5EF4-FFF2-40B4-BE49-F238E27FC236}">
                    <a16:creationId xmlns:a16="http://schemas.microsoft.com/office/drawing/2014/main" id="{B9FE4C9D-42C7-4012-9B07-406DB8F373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9" name="Picture 23">
                <a:extLst>
                  <a:ext uri="{FF2B5EF4-FFF2-40B4-BE49-F238E27FC236}">
                    <a16:creationId xmlns:a16="http://schemas.microsoft.com/office/drawing/2014/main" id="{4B4B02DF-65B5-40F6-8BA5-B52172B6E4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35" name="Group 56">
              <a:extLst>
                <a:ext uri="{FF2B5EF4-FFF2-40B4-BE49-F238E27FC236}">
                  <a16:creationId xmlns:a16="http://schemas.microsoft.com/office/drawing/2014/main" id="{925F353C-380B-4832-8249-2272BB9B7CEE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180" name="Picture 14">
                <a:extLst>
                  <a:ext uri="{FF2B5EF4-FFF2-40B4-BE49-F238E27FC236}">
                    <a16:creationId xmlns:a16="http://schemas.microsoft.com/office/drawing/2014/main" id="{15EE0F4B-E75A-4860-AB05-659E91567E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1" name="Picture 15">
                <a:extLst>
                  <a:ext uri="{FF2B5EF4-FFF2-40B4-BE49-F238E27FC236}">
                    <a16:creationId xmlns:a16="http://schemas.microsoft.com/office/drawing/2014/main" id="{2C0B775E-3B94-4002-900D-A30C54B0B5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2" name="Picture 16">
                <a:extLst>
                  <a:ext uri="{FF2B5EF4-FFF2-40B4-BE49-F238E27FC236}">
                    <a16:creationId xmlns:a16="http://schemas.microsoft.com/office/drawing/2014/main" id="{3AE9E4BB-CD7C-49D3-95A0-F1DD6089AB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3" name="Picture 17">
                <a:extLst>
                  <a:ext uri="{FF2B5EF4-FFF2-40B4-BE49-F238E27FC236}">
                    <a16:creationId xmlns:a16="http://schemas.microsoft.com/office/drawing/2014/main" id="{8A6B10CD-1E5C-4DAA-AD8B-E88A78B03E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4" name="Picture 18">
                <a:extLst>
                  <a:ext uri="{FF2B5EF4-FFF2-40B4-BE49-F238E27FC236}">
                    <a16:creationId xmlns:a16="http://schemas.microsoft.com/office/drawing/2014/main" id="{CE75A130-4F79-4FF9-827F-9FCD9D74AA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5" name="Picture 19">
                <a:extLst>
                  <a:ext uri="{FF2B5EF4-FFF2-40B4-BE49-F238E27FC236}">
                    <a16:creationId xmlns:a16="http://schemas.microsoft.com/office/drawing/2014/main" id="{0F82246E-A711-435F-8ED4-EDAE35C7FB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6" name="Picture 20">
                <a:extLst>
                  <a:ext uri="{FF2B5EF4-FFF2-40B4-BE49-F238E27FC236}">
                    <a16:creationId xmlns:a16="http://schemas.microsoft.com/office/drawing/2014/main" id="{682C4A03-D95A-46A2-9963-0A64FBDEC6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7" name="Picture 21">
                <a:extLst>
                  <a:ext uri="{FF2B5EF4-FFF2-40B4-BE49-F238E27FC236}">
                    <a16:creationId xmlns:a16="http://schemas.microsoft.com/office/drawing/2014/main" id="{D6FC3051-FFF3-42EA-8CDC-CD5A6760D4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8" name="Picture 22">
                <a:extLst>
                  <a:ext uri="{FF2B5EF4-FFF2-40B4-BE49-F238E27FC236}">
                    <a16:creationId xmlns:a16="http://schemas.microsoft.com/office/drawing/2014/main" id="{CEA68480-EA21-4DE6-BB20-1C052FDD41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9" name="Picture 23">
                <a:extLst>
                  <a:ext uri="{FF2B5EF4-FFF2-40B4-BE49-F238E27FC236}">
                    <a16:creationId xmlns:a16="http://schemas.microsoft.com/office/drawing/2014/main" id="{A847D548-7209-43DD-AC5E-2C2D105EA3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36" name="Group 56">
              <a:extLst>
                <a:ext uri="{FF2B5EF4-FFF2-40B4-BE49-F238E27FC236}">
                  <a16:creationId xmlns:a16="http://schemas.microsoft.com/office/drawing/2014/main" id="{A8FB0830-4D2E-4006-914F-60E153A668F7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170" name="Picture 14">
                <a:extLst>
                  <a:ext uri="{FF2B5EF4-FFF2-40B4-BE49-F238E27FC236}">
                    <a16:creationId xmlns:a16="http://schemas.microsoft.com/office/drawing/2014/main" id="{886416A5-8C72-4B0D-8B74-0996FE6542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1" name="Picture 15">
                <a:extLst>
                  <a:ext uri="{FF2B5EF4-FFF2-40B4-BE49-F238E27FC236}">
                    <a16:creationId xmlns:a16="http://schemas.microsoft.com/office/drawing/2014/main" id="{92AB54EE-72DD-4785-8693-B17E5F5AFB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2" name="Picture 16">
                <a:extLst>
                  <a:ext uri="{FF2B5EF4-FFF2-40B4-BE49-F238E27FC236}">
                    <a16:creationId xmlns:a16="http://schemas.microsoft.com/office/drawing/2014/main" id="{2A1C1CA1-4F78-46A2-8F9A-BE47F197E1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3" name="Picture 17">
                <a:extLst>
                  <a:ext uri="{FF2B5EF4-FFF2-40B4-BE49-F238E27FC236}">
                    <a16:creationId xmlns:a16="http://schemas.microsoft.com/office/drawing/2014/main" id="{8FFAFD12-BA3D-4518-BB41-3751391DC5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4" name="Picture 18">
                <a:extLst>
                  <a:ext uri="{FF2B5EF4-FFF2-40B4-BE49-F238E27FC236}">
                    <a16:creationId xmlns:a16="http://schemas.microsoft.com/office/drawing/2014/main" id="{9F71AC21-4741-4DA7-BC1C-E41C91E53D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5" name="Picture 19">
                <a:extLst>
                  <a:ext uri="{FF2B5EF4-FFF2-40B4-BE49-F238E27FC236}">
                    <a16:creationId xmlns:a16="http://schemas.microsoft.com/office/drawing/2014/main" id="{DF3824A1-C63B-4888-93F6-FD64470A2D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6" name="Picture 20">
                <a:extLst>
                  <a:ext uri="{FF2B5EF4-FFF2-40B4-BE49-F238E27FC236}">
                    <a16:creationId xmlns:a16="http://schemas.microsoft.com/office/drawing/2014/main" id="{CC04D5A1-C250-48A0-BE68-B7E57D111D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7" name="Picture 21">
                <a:extLst>
                  <a:ext uri="{FF2B5EF4-FFF2-40B4-BE49-F238E27FC236}">
                    <a16:creationId xmlns:a16="http://schemas.microsoft.com/office/drawing/2014/main" id="{3AB2B5EC-67BF-4D4C-B075-462FF1A9BA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8" name="Picture 22">
                <a:extLst>
                  <a:ext uri="{FF2B5EF4-FFF2-40B4-BE49-F238E27FC236}">
                    <a16:creationId xmlns:a16="http://schemas.microsoft.com/office/drawing/2014/main" id="{1C5EFC15-50FE-4917-9304-80A956C7B8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9" name="Picture 23">
                <a:extLst>
                  <a:ext uri="{FF2B5EF4-FFF2-40B4-BE49-F238E27FC236}">
                    <a16:creationId xmlns:a16="http://schemas.microsoft.com/office/drawing/2014/main" id="{31357FDB-0681-49E4-8144-3127429520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37" name="Group 56">
              <a:extLst>
                <a:ext uri="{FF2B5EF4-FFF2-40B4-BE49-F238E27FC236}">
                  <a16:creationId xmlns:a16="http://schemas.microsoft.com/office/drawing/2014/main" id="{1B8A4E2E-11D8-480E-924A-50D10407474B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160" name="Picture 14">
                <a:extLst>
                  <a:ext uri="{FF2B5EF4-FFF2-40B4-BE49-F238E27FC236}">
                    <a16:creationId xmlns:a16="http://schemas.microsoft.com/office/drawing/2014/main" id="{1DD5E6B6-9615-4F1B-9911-74072BDF5C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1" name="Picture 15">
                <a:extLst>
                  <a:ext uri="{FF2B5EF4-FFF2-40B4-BE49-F238E27FC236}">
                    <a16:creationId xmlns:a16="http://schemas.microsoft.com/office/drawing/2014/main" id="{7E9F19D8-BCE1-4554-8930-B1C941A964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2" name="Picture 16">
                <a:extLst>
                  <a:ext uri="{FF2B5EF4-FFF2-40B4-BE49-F238E27FC236}">
                    <a16:creationId xmlns:a16="http://schemas.microsoft.com/office/drawing/2014/main" id="{51E31A0E-B364-4F81-926E-17E31A28BF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3" name="Picture 17">
                <a:extLst>
                  <a:ext uri="{FF2B5EF4-FFF2-40B4-BE49-F238E27FC236}">
                    <a16:creationId xmlns:a16="http://schemas.microsoft.com/office/drawing/2014/main" id="{85D51487-BFB3-44DF-B3E7-DA331B9E9A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4" name="Picture 18">
                <a:extLst>
                  <a:ext uri="{FF2B5EF4-FFF2-40B4-BE49-F238E27FC236}">
                    <a16:creationId xmlns:a16="http://schemas.microsoft.com/office/drawing/2014/main" id="{D2550A77-73E9-465B-A1FD-BBC0C67D20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5" name="Picture 19">
                <a:extLst>
                  <a:ext uri="{FF2B5EF4-FFF2-40B4-BE49-F238E27FC236}">
                    <a16:creationId xmlns:a16="http://schemas.microsoft.com/office/drawing/2014/main" id="{0A150251-38CC-48D9-95F1-0114A98E5C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6" name="Picture 20">
                <a:extLst>
                  <a:ext uri="{FF2B5EF4-FFF2-40B4-BE49-F238E27FC236}">
                    <a16:creationId xmlns:a16="http://schemas.microsoft.com/office/drawing/2014/main" id="{ABB17497-3F41-4E77-965E-DB6A300650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7" name="Picture 21">
                <a:extLst>
                  <a:ext uri="{FF2B5EF4-FFF2-40B4-BE49-F238E27FC236}">
                    <a16:creationId xmlns:a16="http://schemas.microsoft.com/office/drawing/2014/main" id="{9A62C820-BAAF-4C06-BED5-209303BB09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8" name="Picture 22">
                <a:extLst>
                  <a:ext uri="{FF2B5EF4-FFF2-40B4-BE49-F238E27FC236}">
                    <a16:creationId xmlns:a16="http://schemas.microsoft.com/office/drawing/2014/main" id="{1A2813AD-3356-4C0D-A3BE-3273D14405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9" name="Picture 23">
                <a:extLst>
                  <a:ext uri="{FF2B5EF4-FFF2-40B4-BE49-F238E27FC236}">
                    <a16:creationId xmlns:a16="http://schemas.microsoft.com/office/drawing/2014/main" id="{CD4CF616-8EB3-47DF-85D6-9255BF789A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38" name="Group 56">
              <a:extLst>
                <a:ext uri="{FF2B5EF4-FFF2-40B4-BE49-F238E27FC236}">
                  <a16:creationId xmlns:a16="http://schemas.microsoft.com/office/drawing/2014/main" id="{FC9F9D4F-C8CE-4178-8F09-8807534DA472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150" name="Picture 14">
                <a:extLst>
                  <a:ext uri="{FF2B5EF4-FFF2-40B4-BE49-F238E27FC236}">
                    <a16:creationId xmlns:a16="http://schemas.microsoft.com/office/drawing/2014/main" id="{2C93A8B4-BD5A-4303-BF75-E776672782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1" name="Picture 15">
                <a:extLst>
                  <a:ext uri="{FF2B5EF4-FFF2-40B4-BE49-F238E27FC236}">
                    <a16:creationId xmlns:a16="http://schemas.microsoft.com/office/drawing/2014/main" id="{10C5EDAF-F1BA-47F7-8C45-805C80E341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2" name="Picture 16">
                <a:extLst>
                  <a:ext uri="{FF2B5EF4-FFF2-40B4-BE49-F238E27FC236}">
                    <a16:creationId xmlns:a16="http://schemas.microsoft.com/office/drawing/2014/main" id="{8B69A267-4F85-40DA-90D8-8A6266F9C8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3" name="Picture 17">
                <a:extLst>
                  <a:ext uri="{FF2B5EF4-FFF2-40B4-BE49-F238E27FC236}">
                    <a16:creationId xmlns:a16="http://schemas.microsoft.com/office/drawing/2014/main" id="{F2727FDD-57E9-41DD-9BF2-00DDBF05C4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4" name="Picture 18">
                <a:extLst>
                  <a:ext uri="{FF2B5EF4-FFF2-40B4-BE49-F238E27FC236}">
                    <a16:creationId xmlns:a16="http://schemas.microsoft.com/office/drawing/2014/main" id="{55E7935E-E206-4034-9A29-2EEAAFF517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5" name="Picture 19">
                <a:extLst>
                  <a:ext uri="{FF2B5EF4-FFF2-40B4-BE49-F238E27FC236}">
                    <a16:creationId xmlns:a16="http://schemas.microsoft.com/office/drawing/2014/main" id="{7556807C-F539-4BA4-8BD0-A88513D41A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6" name="Picture 20">
                <a:extLst>
                  <a:ext uri="{FF2B5EF4-FFF2-40B4-BE49-F238E27FC236}">
                    <a16:creationId xmlns:a16="http://schemas.microsoft.com/office/drawing/2014/main" id="{2648574B-1201-4896-A1EB-E5202E3C1E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7" name="Picture 21">
                <a:extLst>
                  <a:ext uri="{FF2B5EF4-FFF2-40B4-BE49-F238E27FC236}">
                    <a16:creationId xmlns:a16="http://schemas.microsoft.com/office/drawing/2014/main" id="{30F9B14A-DD6D-4B27-A5F0-E87B6CDC16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8" name="Picture 22">
                <a:extLst>
                  <a:ext uri="{FF2B5EF4-FFF2-40B4-BE49-F238E27FC236}">
                    <a16:creationId xmlns:a16="http://schemas.microsoft.com/office/drawing/2014/main" id="{C28F0ADD-CDDD-4E70-95B5-6891789CC3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9" name="Picture 23">
                <a:extLst>
                  <a:ext uri="{FF2B5EF4-FFF2-40B4-BE49-F238E27FC236}">
                    <a16:creationId xmlns:a16="http://schemas.microsoft.com/office/drawing/2014/main" id="{C2D00C12-561D-45C5-8873-6BA3E2285F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39" name="Group 56">
              <a:extLst>
                <a:ext uri="{FF2B5EF4-FFF2-40B4-BE49-F238E27FC236}">
                  <a16:creationId xmlns:a16="http://schemas.microsoft.com/office/drawing/2014/main" id="{A5F75508-111A-40F1-A6CA-12E2459A7DCA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1140" name="Picture 14">
                <a:extLst>
                  <a:ext uri="{FF2B5EF4-FFF2-40B4-BE49-F238E27FC236}">
                    <a16:creationId xmlns:a16="http://schemas.microsoft.com/office/drawing/2014/main" id="{8C70264C-3083-45BC-B7A3-8906D86E74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1" name="Picture 15">
                <a:extLst>
                  <a:ext uri="{FF2B5EF4-FFF2-40B4-BE49-F238E27FC236}">
                    <a16:creationId xmlns:a16="http://schemas.microsoft.com/office/drawing/2014/main" id="{0E0B8B02-ADE0-4FBD-8B15-B12B61113E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2" name="Picture 16">
                <a:extLst>
                  <a:ext uri="{FF2B5EF4-FFF2-40B4-BE49-F238E27FC236}">
                    <a16:creationId xmlns:a16="http://schemas.microsoft.com/office/drawing/2014/main" id="{7FD2ACCA-3DCE-42AC-8B43-D911F149A4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3" name="Picture 17">
                <a:extLst>
                  <a:ext uri="{FF2B5EF4-FFF2-40B4-BE49-F238E27FC236}">
                    <a16:creationId xmlns:a16="http://schemas.microsoft.com/office/drawing/2014/main" id="{E2C3D8A2-0A84-4045-9FC3-DE1996F169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4" name="Picture 18">
                <a:extLst>
                  <a:ext uri="{FF2B5EF4-FFF2-40B4-BE49-F238E27FC236}">
                    <a16:creationId xmlns:a16="http://schemas.microsoft.com/office/drawing/2014/main" id="{568B80A7-4367-431D-A38D-83163E5ABC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5" name="Picture 19">
                <a:extLst>
                  <a:ext uri="{FF2B5EF4-FFF2-40B4-BE49-F238E27FC236}">
                    <a16:creationId xmlns:a16="http://schemas.microsoft.com/office/drawing/2014/main" id="{DF9CD1CF-9F46-4EC2-9C85-DC42DF8064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6" name="Picture 20">
                <a:extLst>
                  <a:ext uri="{FF2B5EF4-FFF2-40B4-BE49-F238E27FC236}">
                    <a16:creationId xmlns:a16="http://schemas.microsoft.com/office/drawing/2014/main" id="{5A4CAD85-C7D9-4FD8-8D2E-869B434F53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7" name="Picture 21">
                <a:extLst>
                  <a:ext uri="{FF2B5EF4-FFF2-40B4-BE49-F238E27FC236}">
                    <a16:creationId xmlns:a16="http://schemas.microsoft.com/office/drawing/2014/main" id="{9BA64CF1-1244-488E-B52C-4ACB5DB8B6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8" name="Picture 22">
                <a:extLst>
                  <a:ext uri="{FF2B5EF4-FFF2-40B4-BE49-F238E27FC236}">
                    <a16:creationId xmlns:a16="http://schemas.microsoft.com/office/drawing/2014/main" id="{64D20735-434F-4BA6-A64E-0D1F634D21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9" name="Picture 23">
                <a:extLst>
                  <a:ext uri="{FF2B5EF4-FFF2-40B4-BE49-F238E27FC236}">
                    <a16:creationId xmlns:a16="http://schemas.microsoft.com/office/drawing/2014/main" id="{AD9A3F61-CD10-4BFF-A6F4-7A1C748851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240" name="Group 1239">
            <a:extLst>
              <a:ext uri="{FF2B5EF4-FFF2-40B4-BE49-F238E27FC236}">
                <a16:creationId xmlns:a16="http://schemas.microsoft.com/office/drawing/2014/main" id="{C3ABC097-5686-4DE0-8517-CB1C82E2240B}"/>
              </a:ext>
            </a:extLst>
          </p:cNvPr>
          <p:cNvGrpSpPr/>
          <p:nvPr/>
        </p:nvGrpSpPr>
        <p:grpSpPr>
          <a:xfrm>
            <a:off x="5941653" y="5088817"/>
            <a:ext cx="1539560" cy="1515856"/>
            <a:chOff x="4975891" y="1527626"/>
            <a:chExt cx="1539560" cy="1515856"/>
          </a:xfrm>
        </p:grpSpPr>
        <p:grpSp>
          <p:nvGrpSpPr>
            <p:cNvPr id="1241" name="Group 56">
              <a:extLst>
                <a:ext uri="{FF2B5EF4-FFF2-40B4-BE49-F238E27FC236}">
                  <a16:creationId xmlns:a16="http://schemas.microsoft.com/office/drawing/2014/main" id="{5E4AAFD2-043C-479F-BB70-0A966110243B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341" name="Picture 14">
                <a:extLst>
                  <a:ext uri="{FF2B5EF4-FFF2-40B4-BE49-F238E27FC236}">
                    <a16:creationId xmlns:a16="http://schemas.microsoft.com/office/drawing/2014/main" id="{A737A3C3-CA80-4BE0-A8CB-B024D31CEA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42" name="Picture 15">
                <a:extLst>
                  <a:ext uri="{FF2B5EF4-FFF2-40B4-BE49-F238E27FC236}">
                    <a16:creationId xmlns:a16="http://schemas.microsoft.com/office/drawing/2014/main" id="{55298497-738E-469A-AEDB-D0FBACE05D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43" name="Picture 16">
                <a:extLst>
                  <a:ext uri="{FF2B5EF4-FFF2-40B4-BE49-F238E27FC236}">
                    <a16:creationId xmlns:a16="http://schemas.microsoft.com/office/drawing/2014/main" id="{36875F49-052A-4940-B2B3-7FD49983A5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44" name="Picture 17">
                <a:extLst>
                  <a:ext uri="{FF2B5EF4-FFF2-40B4-BE49-F238E27FC236}">
                    <a16:creationId xmlns:a16="http://schemas.microsoft.com/office/drawing/2014/main" id="{B58C7818-2D1F-4470-AB82-FC1D74400D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45" name="Picture 18">
                <a:extLst>
                  <a:ext uri="{FF2B5EF4-FFF2-40B4-BE49-F238E27FC236}">
                    <a16:creationId xmlns:a16="http://schemas.microsoft.com/office/drawing/2014/main" id="{5C455103-0B14-42C6-920C-A0624A944E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46" name="Picture 19">
                <a:extLst>
                  <a:ext uri="{FF2B5EF4-FFF2-40B4-BE49-F238E27FC236}">
                    <a16:creationId xmlns:a16="http://schemas.microsoft.com/office/drawing/2014/main" id="{FF77CA3A-0349-4A0F-97C3-ABAE3B5419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47" name="Picture 20">
                <a:extLst>
                  <a:ext uri="{FF2B5EF4-FFF2-40B4-BE49-F238E27FC236}">
                    <a16:creationId xmlns:a16="http://schemas.microsoft.com/office/drawing/2014/main" id="{66BE1EE4-47D6-4225-908C-BF6DD1FBF3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48" name="Picture 21">
                <a:extLst>
                  <a:ext uri="{FF2B5EF4-FFF2-40B4-BE49-F238E27FC236}">
                    <a16:creationId xmlns:a16="http://schemas.microsoft.com/office/drawing/2014/main" id="{9D725026-F833-4E41-844E-7D93391D41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49" name="Picture 22">
                <a:extLst>
                  <a:ext uri="{FF2B5EF4-FFF2-40B4-BE49-F238E27FC236}">
                    <a16:creationId xmlns:a16="http://schemas.microsoft.com/office/drawing/2014/main" id="{CA990267-B7F3-45A5-AC0E-CB29BBB128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50" name="Picture 23">
                <a:extLst>
                  <a:ext uri="{FF2B5EF4-FFF2-40B4-BE49-F238E27FC236}">
                    <a16:creationId xmlns:a16="http://schemas.microsoft.com/office/drawing/2014/main" id="{91750B51-E5BE-4550-900A-781234A102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242" name="Group 56">
              <a:extLst>
                <a:ext uri="{FF2B5EF4-FFF2-40B4-BE49-F238E27FC236}">
                  <a16:creationId xmlns:a16="http://schemas.microsoft.com/office/drawing/2014/main" id="{CE9ECA9F-6194-4C8E-93DE-984186391169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331" name="Picture 14">
                <a:extLst>
                  <a:ext uri="{FF2B5EF4-FFF2-40B4-BE49-F238E27FC236}">
                    <a16:creationId xmlns:a16="http://schemas.microsoft.com/office/drawing/2014/main" id="{E703F88F-A5BF-4D99-9F2F-E1D825518D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2" name="Picture 15">
                <a:extLst>
                  <a:ext uri="{FF2B5EF4-FFF2-40B4-BE49-F238E27FC236}">
                    <a16:creationId xmlns:a16="http://schemas.microsoft.com/office/drawing/2014/main" id="{EC9C404F-40B4-4807-992E-1048D0F8A1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3" name="Picture 16">
                <a:extLst>
                  <a:ext uri="{FF2B5EF4-FFF2-40B4-BE49-F238E27FC236}">
                    <a16:creationId xmlns:a16="http://schemas.microsoft.com/office/drawing/2014/main" id="{D13AD200-6CEF-418F-A77D-CDE00125DB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4" name="Picture 17">
                <a:extLst>
                  <a:ext uri="{FF2B5EF4-FFF2-40B4-BE49-F238E27FC236}">
                    <a16:creationId xmlns:a16="http://schemas.microsoft.com/office/drawing/2014/main" id="{557B3CC6-C97C-4FD8-821E-B1251C8163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5" name="Picture 18">
                <a:extLst>
                  <a:ext uri="{FF2B5EF4-FFF2-40B4-BE49-F238E27FC236}">
                    <a16:creationId xmlns:a16="http://schemas.microsoft.com/office/drawing/2014/main" id="{C3F6458B-2E62-4260-A516-5FF54F3AF7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6" name="Picture 19">
                <a:extLst>
                  <a:ext uri="{FF2B5EF4-FFF2-40B4-BE49-F238E27FC236}">
                    <a16:creationId xmlns:a16="http://schemas.microsoft.com/office/drawing/2014/main" id="{70C4F136-2CBE-4EF3-BA8F-8DD9AD7CED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7" name="Picture 20">
                <a:extLst>
                  <a:ext uri="{FF2B5EF4-FFF2-40B4-BE49-F238E27FC236}">
                    <a16:creationId xmlns:a16="http://schemas.microsoft.com/office/drawing/2014/main" id="{D2DE0A29-ADF0-4FDD-B704-71D1A8DED3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8" name="Picture 21">
                <a:extLst>
                  <a:ext uri="{FF2B5EF4-FFF2-40B4-BE49-F238E27FC236}">
                    <a16:creationId xmlns:a16="http://schemas.microsoft.com/office/drawing/2014/main" id="{DD6A2AE1-55BC-4019-B365-C6315FC28E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9" name="Picture 22">
                <a:extLst>
                  <a:ext uri="{FF2B5EF4-FFF2-40B4-BE49-F238E27FC236}">
                    <a16:creationId xmlns:a16="http://schemas.microsoft.com/office/drawing/2014/main" id="{7706CA20-230D-401B-9DF8-CD9625B3E6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40" name="Picture 23">
                <a:extLst>
                  <a:ext uri="{FF2B5EF4-FFF2-40B4-BE49-F238E27FC236}">
                    <a16:creationId xmlns:a16="http://schemas.microsoft.com/office/drawing/2014/main" id="{CD06CD70-6386-4CF7-9393-6674EC2FF6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243" name="Group 56">
              <a:extLst>
                <a:ext uri="{FF2B5EF4-FFF2-40B4-BE49-F238E27FC236}">
                  <a16:creationId xmlns:a16="http://schemas.microsoft.com/office/drawing/2014/main" id="{75A8C4CE-9DBE-4EDA-8A5D-D00C26D3EE7B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321" name="Picture 14">
                <a:extLst>
                  <a:ext uri="{FF2B5EF4-FFF2-40B4-BE49-F238E27FC236}">
                    <a16:creationId xmlns:a16="http://schemas.microsoft.com/office/drawing/2014/main" id="{A4342E29-C265-40FD-ABE8-DD4F546906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22" name="Picture 15">
                <a:extLst>
                  <a:ext uri="{FF2B5EF4-FFF2-40B4-BE49-F238E27FC236}">
                    <a16:creationId xmlns:a16="http://schemas.microsoft.com/office/drawing/2014/main" id="{7282516B-AC71-4779-841B-5871E88257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23" name="Picture 16">
                <a:extLst>
                  <a:ext uri="{FF2B5EF4-FFF2-40B4-BE49-F238E27FC236}">
                    <a16:creationId xmlns:a16="http://schemas.microsoft.com/office/drawing/2014/main" id="{8942532A-5892-4A4A-9558-1A720BF16B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24" name="Picture 17">
                <a:extLst>
                  <a:ext uri="{FF2B5EF4-FFF2-40B4-BE49-F238E27FC236}">
                    <a16:creationId xmlns:a16="http://schemas.microsoft.com/office/drawing/2014/main" id="{27AE0027-F23C-4159-9CC1-30D47568DE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25" name="Picture 18">
                <a:extLst>
                  <a:ext uri="{FF2B5EF4-FFF2-40B4-BE49-F238E27FC236}">
                    <a16:creationId xmlns:a16="http://schemas.microsoft.com/office/drawing/2014/main" id="{0253C173-5112-4C27-9480-912C8DD498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26" name="Picture 19">
                <a:extLst>
                  <a:ext uri="{FF2B5EF4-FFF2-40B4-BE49-F238E27FC236}">
                    <a16:creationId xmlns:a16="http://schemas.microsoft.com/office/drawing/2014/main" id="{CE8E4BAE-117D-4503-8C57-ACF0100324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27" name="Picture 20">
                <a:extLst>
                  <a:ext uri="{FF2B5EF4-FFF2-40B4-BE49-F238E27FC236}">
                    <a16:creationId xmlns:a16="http://schemas.microsoft.com/office/drawing/2014/main" id="{49C677E2-BBB3-41CD-9DE8-0470CEF5BD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28" name="Picture 21">
                <a:extLst>
                  <a:ext uri="{FF2B5EF4-FFF2-40B4-BE49-F238E27FC236}">
                    <a16:creationId xmlns:a16="http://schemas.microsoft.com/office/drawing/2014/main" id="{D879FB62-94CE-4539-976D-070C11A7C3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29" name="Picture 22">
                <a:extLst>
                  <a:ext uri="{FF2B5EF4-FFF2-40B4-BE49-F238E27FC236}">
                    <a16:creationId xmlns:a16="http://schemas.microsoft.com/office/drawing/2014/main" id="{DB115802-FD54-462E-B6B6-8C514E9B11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0" name="Picture 23">
                <a:extLst>
                  <a:ext uri="{FF2B5EF4-FFF2-40B4-BE49-F238E27FC236}">
                    <a16:creationId xmlns:a16="http://schemas.microsoft.com/office/drawing/2014/main" id="{FB31CEED-69B5-4E66-A846-9DF9D82C5A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244" name="Group 56">
              <a:extLst>
                <a:ext uri="{FF2B5EF4-FFF2-40B4-BE49-F238E27FC236}">
                  <a16:creationId xmlns:a16="http://schemas.microsoft.com/office/drawing/2014/main" id="{E9B5C881-7C60-4F5E-9B2A-E72FD1031214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311" name="Picture 14">
                <a:extLst>
                  <a:ext uri="{FF2B5EF4-FFF2-40B4-BE49-F238E27FC236}">
                    <a16:creationId xmlns:a16="http://schemas.microsoft.com/office/drawing/2014/main" id="{21EA038A-601B-4A45-A63D-B010E9ABF1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12" name="Picture 15">
                <a:extLst>
                  <a:ext uri="{FF2B5EF4-FFF2-40B4-BE49-F238E27FC236}">
                    <a16:creationId xmlns:a16="http://schemas.microsoft.com/office/drawing/2014/main" id="{BFBBCE08-C6F9-41A8-B0B9-44F10A808E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13" name="Picture 16">
                <a:extLst>
                  <a:ext uri="{FF2B5EF4-FFF2-40B4-BE49-F238E27FC236}">
                    <a16:creationId xmlns:a16="http://schemas.microsoft.com/office/drawing/2014/main" id="{6C774495-0BB5-42B3-AA2B-B5D62BD1DD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14" name="Picture 17">
                <a:extLst>
                  <a:ext uri="{FF2B5EF4-FFF2-40B4-BE49-F238E27FC236}">
                    <a16:creationId xmlns:a16="http://schemas.microsoft.com/office/drawing/2014/main" id="{91110616-B441-4A73-8723-C2E46E5F33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15" name="Picture 18">
                <a:extLst>
                  <a:ext uri="{FF2B5EF4-FFF2-40B4-BE49-F238E27FC236}">
                    <a16:creationId xmlns:a16="http://schemas.microsoft.com/office/drawing/2014/main" id="{D3C35C4E-62DF-4237-AB54-15B032CFA5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16" name="Picture 19">
                <a:extLst>
                  <a:ext uri="{FF2B5EF4-FFF2-40B4-BE49-F238E27FC236}">
                    <a16:creationId xmlns:a16="http://schemas.microsoft.com/office/drawing/2014/main" id="{CA8D0A01-74FE-4CAF-A83D-CA6733DFC3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17" name="Picture 20">
                <a:extLst>
                  <a:ext uri="{FF2B5EF4-FFF2-40B4-BE49-F238E27FC236}">
                    <a16:creationId xmlns:a16="http://schemas.microsoft.com/office/drawing/2014/main" id="{7014B8D2-3103-4E7B-870B-BCCE3FA206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18" name="Picture 21">
                <a:extLst>
                  <a:ext uri="{FF2B5EF4-FFF2-40B4-BE49-F238E27FC236}">
                    <a16:creationId xmlns:a16="http://schemas.microsoft.com/office/drawing/2014/main" id="{1EC5F63A-E45C-4B45-9C8E-5036C535CD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19" name="Picture 22">
                <a:extLst>
                  <a:ext uri="{FF2B5EF4-FFF2-40B4-BE49-F238E27FC236}">
                    <a16:creationId xmlns:a16="http://schemas.microsoft.com/office/drawing/2014/main" id="{4D5A47D2-9C0B-45F5-8177-E4021F68B2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20" name="Picture 23">
                <a:extLst>
                  <a:ext uri="{FF2B5EF4-FFF2-40B4-BE49-F238E27FC236}">
                    <a16:creationId xmlns:a16="http://schemas.microsoft.com/office/drawing/2014/main" id="{98D3D445-FE45-4B86-B588-3B8CDFD7A4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245" name="Group 56">
              <a:extLst>
                <a:ext uri="{FF2B5EF4-FFF2-40B4-BE49-F238E27FC236}">
                  <a16:creationId xmlns:a16="http://schemas.microsoft.com/office/drawing/2014/main" id="{353CCAB5-F1BA-4483-9D13-6BFCB888F7F7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301" name="Picture 14">
                <a:extLst>
                  <a:ext uri="{FF2B5EF4-FFF2-40B4-BE49-F238E27FC236}">
                    <a16:creationId xmlns:a16="http://schemas.microsoft.com/office/drawing/2014/main" id="{C8B5644C-91A9-4070-B3CF-7CD4B1A942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02" name="Picture 15">
                <a:extLst>
                  <a:ext uri="{FF2B5EF4-FFF2-40B4-BE49-F238E27FC236}">
                    <a16:creationId xmlns:a16="http://schemas.microsoft.com/office/drawing/2014/main" id="{2BCD1C1A-390A-4B55-994F-23B40BFEEB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03" name="Picture 16">
                <a:extLst>
                  <a:ext uri="{FF2B5EF4-FFF2-40B4-BE49-F238E27FC236}">
                    <a16:creationId xmlns:a16="http://schemas.microsoft.com/office/drawing/2014/main" id="{571E94A0-BC70-4293-81F4-162F242B8D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04" name="Picture 17">
                <a:extLst>
                  <a:ext uri="{FF2B5EF4-FFF2-40B4-BE49-F238E27FC236}">
                    <a16:creationId xmlns:a16="http://schemas.microsoft.com/office/drawing/2014/main" id="{AD70FC52-6518-4766-A48D-C1B93AA7B2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05" name="Picture 18">
                <a:extLst>
                  <a:ext uri="{FF2B5EF4-FFF2-40B4-BE49-F238E27FC236}">
                    <a16:creationId xmlns:a16="http://schemas.microsoft.com/office/drawing/2014/main" id="{2CDCCB9E-CD4D-4DB3-A896-02C6463505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06" name="Picture 19">
                <a:extLst>
                  <a:ext uri="{FF2B5EF4-FFF2-40B4-BE49-F238E27FC236}">
                    <a16:creationId xmlns:a16="http://schemas.microsoft.com/office/drawing/2014/main" id="{97ABB14E-1274-45AD-ADC3-09C2CDEC30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07" name="Picture 20">
                <a:extLst>
                  <a:ext uri="{FF2B5EF4-FFF2-40B4-BE49-F238E27FC236}">
                    <a16:creationId xmlns:a16="http://schemas.microsoft.com/office/drawing/2014/main" id="{0575FDFC-C08E-4F57-9AEC-AAE01AF17C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08" name="Picture 21">
                <a:extLst>
                  <a:ext uri="{FF2B5EF4-FFF2-40B4-BE49-F238E27FC236}">
                    <a16:creationId xmlns:a16="http://schemas.microsoft.com/office/drawing/2014/main" id="{DE73F632-4B37-476C-AB1E-6498D3200C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09" name="Picture 22">
                <a:extLst>
                  <a:ext uri="{FF2B5EF4-FFF2-40B4-BE49-F238E27FC236}">
                    <a16:creationId xmlns:a16="http://schemas.microsoft.com/office/drawing/2014/main" id="{617B958E-98D0-4C84-9A8F-6CF0E00A27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10" name="Picture 23">
                <a:extLst>
                  <a:ext uri="{FF2B5EF4-FFF2-40B4-BE49-F238E27FC236}">
                    <a16:creationId xmlns:a16="http://schemas.microsoft.com/office/drawing/2014/main" id="{E741467C-BD13-4343-A39E-96D0B557BE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246" name="Group 56">
              <a:extLst>
                <a:ext uri="{FF2B5EF4-FFF2-40B4-BE49-F238E27FC236}">
                  <a16:creationId xmlns:a16="http://schemas.microsoft.com/office/drawing/2014/main" id="{F39A1777-4132-47DE-BE00-81744E554EA2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291" name="Picture 14">
                <a:extLst>
                  <a:ext uri="{FF2B5EF4-FFF2-40B4-BE49-F238E27FC236}">
                    <a16:creationId xmlns:a16="http://schemas.microsoft.com/office/drawing/2014/main" id="{819C6677-E2A9-4AA1-9409-A6C1932F03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2" name="Picture 15">
                <a:extLst>
                  <a:ext uri="{FF2B5EF4-FFF2-40B4-BE49-F238E27FC236}">
                    <a16:creationId xmlns:a16="http://schemas.microsoft.com/office/drawing/2014/main" id="{FFD2B622-5805-47BD-8627-555963972C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3" name="Picture 16">
                <a:extLst>
                  <a:ext uri="{FF2B5EF4-FFF2-40B4-BE49-F238E27FC236}">
                    <a16:creationId xmlns:a16="http://schemas.microsoft.com/office/drawing/2014/main" id="{42EACAC1-9B72-4E76-8032-C338828DA0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4" name="Picture 17">
                <a:extLst>
                  <a:ext uri="{FF2B5EF4-FFF2-40B4-BE49-F238E27FC236}">
                    <a16:creationId xmlns:a16="http://schemas.microsoft.com/office/drawing/2014/main" id="{F426CE4C-D230-48BD-80A0-EAA330C6AC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5" name="Picture 18">
                <a:extLst>
                  <a:ext uri="{FF2B5EF4-FFF2-40B4-BE49-F238E27FC236}">
                    <a16:creationId xmlns:a16="http://schemas.microsoft.com/office/drawing/2014/main" id="{4FC912A7-2A50-412C-AC50-99F13B94E4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6" name="Picture 19">
                <a:extLst>
                  <a:ext uri="{FF2B5EF4-FFF2-40B4-BE49-F238E27FC236}">
                    <a16:creationId xmlns:a16="http://schemas.microsoft.com/office/drawing/2014/main" id="{BC8FB426-EC32-401A-ACF5-9CE377EF52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7" name="Picture 20">
                <a:extLst>
                  <a:ext uri="{FF2B5EF4-FFF2-40B4-BE49-F238E27FC236}">
                    <a16:creationId xmlns:a16="http://schemas.microsoft.com/office/drawing/2014/main" id="{70DC8873-7F1F-44D9-AB39-961E65A8FB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8" name="Picture 21">
                <a:extLst>
                  <a:ext uri="{FF2B5EF4-FFF2-40B4-BE49-F238E27FC236}">
                    <a16:creationId xmlns:a16="http://schemas.microsoft.com/office/drawing/2014/main" id="{621B0294-960C-44DD-B0E7-151FE26C47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9" name="Picture 22">
                <a:extLst>
                  <a:ext uri="{FF2B5EF4-FFF2-40B4-BE49-F238E27FC236}">
                    <a16:creationId xmlns:a16="http://schemas.microsoft.com/office/drawing/2014/main" id="{8AF0638B-0286-4A8D-9148-A24DBCCB3D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00" name="Picture 23">
                <a:extLst>
                  <a:ext uri="{FF2B5EF4-FFF2-40B4-BE49-F238E27FC236}">
                    <a16:creationId xmlns:a16="http://schemas.microsoft.com/office/drawing/2014/main" id="{F6D70A26-A300-4655-81A4-B4E9E9E16E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247" name="Group 56">
              <a:extLst>
                <a:ext uri="{FF2B5EF4-FFF2-40B4-BE49-F238E27FC236}">
                  <a16:creationId xmlns:a16="http://schemas.microsoft.com/office/drawing/2014/main" id="{F49F2A33-CF5F-414A-8011-FFEBC0B71AD4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281" name="Picture 14">
                <a:extLst>
                  <a:ext uri="{FF2B5EF4-FFF2-40B4-BE49-F238E27FC236}">
                    <a16:creationId xmlns:a16="http://schemas.microsoft.com/office/drawing/2014/main" id="{40DD42A2-FBCA-49B2-AC0B-9983D30DDD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2" name="Picture 15">
                <a:extLst>
                  <a:ext uri="{FF2B5EF4-FFF2-40B4-BE49-F238E27FC236}">
                    <a16:creationId xmlns:a16="http://schemas.microsoft.com/office/drawing/2014/main" id="{922D19D3-EF7C-4799-8206-B7C3132B77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3" name="Picture 16">
                <a:extLst>
                  <a:ext uri="{FF2B5EF4-FFF2-40B4-BE49-F238E27FC236}">
                    <a16:creationId xmlns:a16="http://schemas.microsoft.com/office/drawing/2014/main" id="{34C6F824-4AF7-416D-AE7E-E2B206B2F3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4" name="Picture 17">
                <a:extLst>
                  <a:ext uri="{FF2B5EF4-FFF2-40B4-BE49-F238E27FC236}">
                    <a16:creationId xmlns:a16="http://schemas.microsoft.com/office/drawing/2014/main" id="{E0966E3F-9B3A-4901-A7A8-F5AB296DDD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5" name="Picture 18">
                <a:extLst>
                  <a:ext uri="{FF2B5EF4-FFF2-40B4-BE49-F238E27FC236}">
                    <a16:creationId xmlns:a16="http://schemas.microsoft.com/office/drawing/2014/main" id="{A5743819-BE24-4827-8FF2-B0A2876B09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6" name="Picture 19">
                <a:extLst>
                  <a:ext uri="{FF2B5EF4-FFF2-40B4-BE49-F238E27FC236}">
                    <a16:creationId xmlns:a16="http://schemas.microsoft.com/office/drawing/2014/main" id="{0A890C33-2B9E-40A2-B1B3-AF819244D7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7" name="Picture 20">
                <a:extLst>
                  <a:ext uri="{FF2B5EF4-FFF2-40B4-BE49-F238E27FC236}">
                    <a16:creationId xmlns:a16="http://schemas.microsoft.com/office/drawing/2014/main" id="{D9761FFE-1C43-4AAF-910F-8B554BA0D9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8" name="Picture 21">
                <a:extLst>
                  <a:ext uri="{FF2B5EF4-FFF2-40B4-BE49-F238E27FC236}">
                    <a16:creationId xmlns:a16="http://schemas.microsoft.com/office/drawing/2014/main" id="{E8BFFF0F-22F5-4483-AFB7-41B3C336A3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9" name="Picture 22">
                <a:extLst>
                  <a:ext uri="{FF2B5EF4-FFF2-40B4-BE49-F238E27FC236}">
                    <a16:creationId xmlns:a16="http://schemas.microsoft.com/office/drawing/2014/main" id="{FB56AF1F-7404-4C09-AD3B-55E4EC728E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0" name="Picture 23">
                <a:extLst>
                  <a:ext uri="{FF2B5EF4-FFF2-40B4-BE49-F238E27FC236}">
                    <a16:creationId xmlns:a16="http://schemas.microsoft.com/office/drawing/2014/main" id="{EA738436-5B3F-4523-8B75-EA49D8EF10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248" name="Group 56">
              <a:extLst>
                <a:ext uri="{FF2B5EF4-FFF2-40B4-BE49-F238E27FC236}">
                  <a16:creationId xmlns:a16="http://schemas.microsoft.com/office/drawing/2014/main" id="{1F736609-0EE3-4FC3-BA20-7EDB54F303DB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271" name="Picture 14">
                <a:extLst>
                  <a:ext uri="{FF2B5EF4-FFF2-40B4-BE49-F238E27FC236}">
                    <a16:creationId xmlns:a16="http://schemas.microsoft.com/office/drawing/2014/main" id="{BBDB0A36-0180-42B6-B5CB-C8FB3B5ABD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2" name="Picture 15">
                <a:extLst>
                  <a:ext uri="{FF2B5EF4-FFF2-40B4-BE49-F238E27FC236}">
                    <a16:creationId xmlns:a16="http://schemas.microsoft.com/office/drawing/2014/main" id="{4EC4EAC2-5D53-478F-84E9-3CB54A22AE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3" name="Picture 16">
                <a:extLst>
                  <a:ext uri="{FF2B5EF4-FFF2-40B4-BE49-F238E27FC236}">
                    <a16:creationId xmlns:a16="http://schemas.microsoft.com/office/drawing/2014/main" id="{2D371C84-74A2-4EF7-ABB2-3B4D6D7B59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4" name="Picture 17">
                <a:extLst>
                  <a:ext uri="{FF2B5EF4-FFF2-40B4-BE49-F238E27FC236}">
                    <a16:creationId xmlns:a16="http://schemas.microsoft.com/office/drawing/2014/main" id="{72CB9F9E-E8CC-4FAA-9F0D-36FFA3E500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5" name="Picture 18">
                <a:extLst>
                  <a:ext uri="{FF2B5EF4-FFF2-40B4-BE49-F238E27FC236}">
                    <a16:creationId xmlns:a16="http://schemas.microsoft.com/office/drawing/2014/main" id="{311621C3-F96F-4AE9-8E48-850E537323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6" name="Picture 19">
                <a:extLst>
                  <a:ext uri="{FF2B5EF4-FFF2-40B4-BE49-F238E27FC236}">
                    <a16:creationId xmlns:a16="http://schemas.microsoft.com/office/drawing/2014/main" id="{6F77A1FF-2E90-4622-9B06-58D86FCA4F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7" name="Picture 20">
                <a:extLst>
                  <a:ext uri="{FF2B5EF4-FFF2-40B4-BE49-F238E27FC236}">
                    <a16:creationId xmlns:a16="http://schemas.microsoft.com/office/drawing/2014/main" id="{28F8A27A-D460-4BA4-8EB7-1923D5A78F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8" name="Picture 21">
                <a:extLst>
                  <a:ext uri="{FF2B5EF4-FFF2-40B4-BE49-F238E27FC236}">
                    <a16:creationId xmlns:a16="http://schemas.microsoft.com/office/drawing/2014/main" id="{2EB6DFA1-F056-4512-A2B6-F06DC1B8F0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9" name="Picture 22">
                <a:extLst>
                  <a:ext uri="{FF2B5EF4-FFF2-40B4-BE49-F238E27FC236}">
                    <a16:creationId xmlns:a16="http://schemas.microsoft.com/office/drawing/2014/main" id="{41166941-AB47-4FE0-8C95-8F8782806B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0" name="Picture 23">
                <a:extLst>
                  <a:ext uri="{FF2B5EF4-FFF2-40B4-BE49-F238E27FC236}">
                    <a16:creationId xmlns:a16="http://schemas.microsoft.com/office/drawing/2014/main" id="{7FEF121E-C1F0-40A5-A781-11DE133D15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249" name="Group 56">
              <a:extLst>
                <a:ext uri="{FF2B5EF4-FFF2-40B4-BE49-F238E27FC236}">
                  <a16:creationId xmlns:a16="http://schemas.microsoft.com/office/drawing/2014/main" id="{E409E841-7B54-4764-B1E5-E8CA9D2179AC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261" name="Picture 14">
                <a:extLst>
                  <a:ext uri="{FF2B5EF4-FFF2-40B4-BE49-F238E27FC236}">
                    <a16:creationId xmlns:a16="http://schemas.microsoft.com/office/drawing/2014/main" id="{7C37D8B4-A2EE-436C-8B29-07FBD9CB9A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2" name="Picture 15">
                <a:extLst>
                  <a:ext uri="{FF2B5EF4-FFF2-40B4-BE49-F238E27FC236}">
                    <a16:creationId xmlns:a16="http://schemas.microsoft.com/office/drawing/2014/main" id="{AC1B2509-07ED-4328-B74B-091194BE2B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3" name="Picture 16">
                <a:extLst>
                  <a:ext uri="{FF2B5EF4-FFF2-40B4-BE49-F238E27FC236}">
                    <a16:creationId xmlns:a16="http://schemas.microsoft.com/office/drawing/2014/main" id="{784FBB4E-FCB9-4912-A262-D3440FBEB7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4" name="Picture 17">
                <a:extLst>
                  <a:ext uri="{FF2B5EF4-FFF2-40B4-BE49-F238E27FC236}">
                    <a16:creationId xmlns:a16="http://schemas.microsoft.com/office/drawing/2014/main" id="{56B158DF-A381-4D89-BF52-50C938E40F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5" name="Picture 18">
                <a:extLst>
                  <a:ext uri="{FF2B5EF4-FFF2-40B4-BE49-F238E27FC236}">
                    <a16:creationId xmlns:a16="http://schemas.microsoft.com/office/drawing/2014/main" id="{C5F85A53-5F05-4174-AC67-761AF42FE1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6" name="Picture 19">
                <a:extLst>
                  <a:ext uri="{FF2B5EF4-FFF2-40B4-BE49-F238E27FC236}">
                    <a16:creationId xmlns:a16="http://schemas.microsoft.com/office/drawing/2014/main" id="{B345E45D-0F06-4D77-AFE5-2AD7CEA76D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7" name="Picture 20">
                <a:extLst>
                  <a:ext uri="{FF2B5EF4-FFF2-40B4-BE49-F238E27FC236}">
                    <a16:creationId xmlns:a16="http://schemas.microsoft.com/office/drawing/2014/main" id="{BF77CA26-A10A-48D3-8644-940AC19938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8" name="Picture 21">
                <a:extLst>
                  <a:ext uri="{FF2B5EF4-FFF2-40B4-BE49-F238E27FC236}">
                    <a16:creationId xmlns:a16="http://schemas.microsoft.com/office/drawing/2014/main" id="{C967286E-6BDE-4CB5-ACED-763F40B15A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9" name="Picture 22">
                <a:extLst>
                  <a:ext uri="{FF2B5EF4-FFF2-40B4-BE49-F238E27FC236}">
                    <a16:creationId xmlns:a16="http://schemas.microsoft.com/office/drawing/2014/main" id="{FA8E989B-B62D-493C-AEF9-4688C7FFD4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0" name="Picture 23">
                <a:extLst>
                  <a:ext uri="{FF2B5EF4-FFF2-40B4-BE49-F238E27FC236}">
                    <a16:creationId xmlns:a16="http://schemas.microsoft.com/office/drawing/2014/main" id="{878D6958-4B2D-49DF-B6B9-A02C8E0F87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250" name="Group 56">
              <a:extLst>
                <a:ext uri="{FF2B5EF4-FFF2-40B4-BE49-F238E27FC236}">
                  <a16:creationId xmlns:a16="http://schemas.microsoft.com/office/drawing/2014/main" id="{FE8AFBEE-5021-4F66-8AB3-3E5552A782A9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1251" name="Picture 14">
                <a:extLst>
                  <a:ext uri="{FF2B5EF4-FFF2-40B4-BE49-F238E27FC236}">
                    <a16:creationId xmlns:a16="http://schemas.microsoft.com/office/drawing/2014/main" id="{38D3D407-5F86-432E-8E89-E40F292CD7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2" name="Picture 15">
                <a:extLst>
                  <a:ext uri="{FF2B5EF4-FFF2-40B4-BE49-F238E27FC236}">
                    <a16:creationId xmlns:a16="http://schemas.microsoft.com/office/drawing/2014/main" id="{21D4039B-4479-44B3-82DE-8BF1A160B6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3" name="Picture 16">
                <a:extLst>
                  <a:ext uri="{FF2B5EF4-FFF2-40B4-BE49-F238E27FC236}">
                    <a16:creationId xmlns:a16="http://schemas.microsoft.com/office/drawing/2014/main" id="{376E6031-3E31-402A-9910-C8F9FB8224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4" name="Picture 17">
                <a:extLst>
                  <a:ext uri="{FF2B5EF4-FFF2-40B4-BE49-F238E27FC236}">
                    <a16:creationId xmlns:a16="http://schemas.microsoft.com/office/drawing/2014/main" id="{EF7BF98B-E26C-4D65-B3A5-6567609AAC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5" name="Picture 18">
                <a:extLst>
                  <a:ext uri="{FF2B5EF4-FFF2-40B4-BE49-F238E27FC236}">
                    <a16:creationId xmlns:a16="http://schemas.microsoft.com/office/drawing/2014/main" id="{291E2BD7-7200-4CB9-85F8-9A3CFDDCE1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6" name="Picture 19">
                <a:extLst>
                  <a:ext uri="{FF2B5EF4-FFF2-40B4-BE49-F238E27FC236}">
                    <a16:creationId xmlns:a16="http://schemas.microsoft.com/office/drawing/2014/main" id="{04B41A0E-09EB-4E0F-864A-D392F654AE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7" name="Picture 20">
                <a:extLst>
                  <a:ext uri="{FF2B5EF4-FFF2-40B4-BE49-F238E27FC236}">
                    <a16:creationId xmlns:a16="http://schemas.microsoft.com/office/drawing/2014/main" id="{68B34EDF-1961-4987-855F-598635EB05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8" name="Picture 21">
                <a:extLst>
                  <a:ext uri="{FF2B5EF4-FFF2-40B4-BE49-F238E27FC236}">
                    <a16:creationId xmlns:a16="http://schemas.microsoft.com/office/drawing/2014/main" id="{0BD9A000-B58E-4E8D-A262-0C07903944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9" name="Picture 22">
                <a:extLst>
                  <a:ext uri="{FF2B5EF4-FFF2-40B4-BE49-F238E27FC236}">
                    <a16:creationId xmlns:a16="http://schemas.microsoft.com/office/drawing/2014/main" id="{F1300177-0435-4BD2-89A8-45748C0273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0" name="Picture 23">
                <a:extLst>
                  <a:ext uri="{FF2B5EF4-FFF2-40B4-BE49-F238E27FC236}">
                    <a16:creationId xmlns:a16="http://schemas.microsoft.com/office/drawing/2014/main" id="{7F2E9BB4-BCA3-40F0-8E81-9C6D8C72FE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351" name="Group 1350">
            <a:extLst>
              <a:ext uri="{FF2B5EF4-FFF2-40B4-BE49-F238E27FC236}">
                <a16:creationId xmlns:a16="http://schemas.microsoft.com/office/drawing/2014/main" id="{D0639AE7-236F-45AC-A448-5F7B2435B122}"/>
              </a:ext>
            </a:extLst>
          </p:cNvPr>
          <p:cNvGrpSpPr/>
          <p:nvPr/>
        </p:nvGrpSpPr>
        <p:grpSpPr>
          <a:xfrm>
            <a:off x="7733842" y="1517617"/>
            <a:ext cx="1539560" cy="1515856"/>
            <a:chOff x="4975891" y="1527626"/>
            <a:chExt cx="1539560" cy="1515856"/>
          </a:xfrm>
        </p:grpSpPr>
        <p:grpSp>
          <p:nvGrpSpPr>
            <p:cNvPr id="1352" name="Group 56">
              <a:extLst>
                <a:ext uri="{FF2B5EF4-FFF2-40B4-BE49-F238E27FC236}">
                  <a16:creationId xmlns:a16="http://schemas.microsoft.com/office/drawing/2014/main" id="{CA076FDC-418D-4DB4-A0B6-C557F1B78207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452" name="Picture 14">
                <a:extLst>
                  <a:ext uri="{FF2B5EF4-FFF2-40B4-BE49-F238E27FC236}">
                    <a16:creationId xmlns:a16="http://schemas.microsoft.com/office/drawing/2014/main" id="{81C4C539-D478-4C2A-A88C-5813291CA6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3" name="Picture 15">
                <a:extLst>
                  <a:ext uri="{FF2B5EF4-FFF2-40B4-BE49-F238E27FC236}">
                    <a16:creationId xmlns:a16="http://schemas.microsoft.com/office/drawing/2014/main" id="{72CE26D7-E8C6-406D-96D0-15126E28C9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4" name="Picture 16">
                <a:extLst>
                  <a:ext uri="{FF2B5EF4-FFF2-40B4-BE49-F238E27FC236}">
                    <a16:creationId xmlns:a16="http://schemas.microsoft.com/office/drawing/2014/main" id="{7AD88885-6622-4C7C-96D4-CFB33B347B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5" name="Picture 17">
                <a:extLst>
                  <a:ext uri="{FF2B5EF4-FFF2-40B4-BE49-F238E27FC236}">
                    <a16:creationId xmlns:a16="http://schemas.microsoft.com/office/drawing/2014/main" id="{A9749A22-A2CE-42F1-83C8-74C97FCCC6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6" name="Picture 18">
                <a:extLst>
                  <a:ext uri="{FF2B5EF4-FFF2-40B4-BE49-F238E27FC236}">
                    <a16:creationId xmlns:a16="http://schemas.microsoft.com/office/drawing/2014/main" id="{1BC22C25-C82F-4D42-8A87-3F582AE0E6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7" name="Picture 19">
                <a:extLst>
                  <a:ext uri="{FF2B5EF4-FFF2-40B4-BE49-F238E27FC236}">
                    <a16:creationId xmlns:a16="http://schemas.microsoft.com/office/drawing/2014/main" id="{8E251DBB-020A-4937-B55B-B908DE41F0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8" name="Picture 20">
                <a:extLst>
                  <a:ext uri="{FF2B5EF4-FFF2-40B4-BE49-F238E27FC236}">
                    <a16:creationId xmlns:a16="http://schemas.microsoft.com/office/drawing/2014/main" id="{331AFAE7-D350-4770-9CB1-08C3F09FE0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9" name="Picture 21">
                <a:extLst>
                  <a:ext uri="{FF2B5EF4-FFF2-40B4-BE49-F238E27FC236}">
                    <a16:creationId xmlns:a16="http://schemas.microsoft.com/office/drawing/2014/main" id="{307C0E2E-82DF-439B-A8A2-F4D2CCECDE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60" name="Picture 22">
                <a:extLst>
                  <a:ext uri="{FF2B5EF4-FFF2-40B4-BE49-F238E27FC236}">
                    <a16:creationId xmlns:a16="http://schemas.microsoft.com/office/drawing/2014/main" id="{E18ECCA2-C082-4791-A08B-DC493E1618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61" name="Picture 23">
                <a:extLst>
                  <a:ext uri="{FF2B5EF4-FFF2-40B4-BE49-F238E27FC236}">
                    <a16:creationId xmlns:a16="http://schemas.microsoft.com/office/drawing/2014/main" id="{14322908-EC26-4B38-8102-5D406F2501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353" name="Group 56">
              <a:extLst>
                <a:ext uri="{FF2B5EF4-FFF2-40B4-BE49-F238E27FC236}">
                  <a16:creationId xmlns:a16="http://schemas.microsoft.com/office/drawing/2014/main" id="{C5046E0B-B8EE-42DD-8765-1FBD4DE1C3D2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442" name="Picture 14">
                <a:extLst>
                  <a:ext uri="{FF2B5EF4-FFF2-40B4-BE49-F238E27FC236}">
                    <a16:creationId xmlns:a16="http://schemas.microsoft.com/office/drawing/2014/main" id="{FD5B86C0-F5C3-4ACA-8637-71477D8263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3" name="Picture 15">
                <a:extLst>
                  <a:ext uri="{FF2B5EF4-FFF2-40B4-BE49-F238E27FC236}">
                    <a16:creationId xmlns:a16="http://schemas.microsoft.com/office/drawing/2014/main" id="{2F67EBD1-891E-490C-8F34-7C957328F3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4" name="Picture 16">
                <a:extLst>
                  <a:ext uri="{FF2B5EF4-FFF2-40B4-BE49-F238E27FC236}">
                    <a16:creationId xmlns:a16="http://schemas.microsoft.com/office/drawing/2014/main" id="{3C96A845-B6A3-4EEB-8075-9A24D9962B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5" name="Picture 17">
                <a:extLst>
                  <a:ext uri="{FF2B5EF4-FFF2-40B4-BE49-F238E27FC236}">
                    <a16:creationId xmlns:a16="http://schemas.microsoft.com/office/drawing/2014/main" id="{F6ED1ABA-E145-4FA1-AE9C-E30D73A2EF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6" name="Picture 18">
                <a:extLst>
                  <a:ext uri="{FF2B5EF4-FFF2-40B4-BE49-F238E27FC236}">
                    <a16:creationId xmlns:a16="http://schemas.microsoft.com/office/drawing/2014/main" id="{C8223C90-24CA-4A6D-94D7-7C17A8646F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7" name="Picture 19">
                <a:extLst>
                  <a:ext uri="{FF2B5EF4-FFF2-40B4-BE49-F238E27FC236}">
                    <a16:creationId xmlns:a16="http://schemas.microsoft.com/office/drawing/2014/main" id="{48796F81-D8FF-48BD-B33B-79A30F3CA6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8" name="Picture 20">
                <a:extLst>
                  <a:ext uri="{FF2B5EF4-FFF2-40B4-BE49-F238E27FC236}">
                    <a16:creationId xmlns:a16="http://schemas.microsoft.com/office/drawing/2014/main" id="{226C2FD3-545E-4591-9012-D2113214A0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9" name="Picture 21">
                <a:extLst>
                  <a:ext uri="{FF2B5EF4-FFF2-40B4-BE49-F238E27FC236}">
                    <a16:creationId xmlns:a16="http://schemas.microsoft.com/office/drawing/2014/main" id="{DD4873ED-B0EC-434B-923B-A42099CCF6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0" name="Picture 22">
                <a:extLst>
                  <a:ext uri="{FF2B5EF4-FFF2-40B4-BE49-F238E27FC236}">
                    <a16:creationId xmlns:a16="http://schemas.microsoft.com/office/drawing/2014/main" id="{85F97355-F64F-4C78-A0F6-67C2B77FEA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1" name="Picture 23">
                <a:extLst>
                  <a:ext uri="{FF2B5EF4-FFF2-40B4-BE49-F238E27FC236}">
                    <a16:creationId xmlns:a16="http://schemas.microsoft.com/office/drawing/2014/main" id="{ECAAA644-E983-411D-8454-7954F05327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354" name="Group 56">
              <a:extLst>
                <a:ext uri="{FF2B5EF4-FFF2-40B4-BE49-F238E27FC236}">
                  <a16:creationId xmlns:a16="http://schemas.microsoft.com/office/drawing/2014/main" id="{FFC9C09E-A464-4D69-B014-853AA5046D62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432" name="Picture 14">
                <a:extLst>
                  <a:ext uri="{FF2B5EF4-FFF2-40B4-BE49-F238E27FC236}">
                    <a16:creationId xmlns:a16="http://schemas.microsoft.com/office/drawing/2014/main" id="{9121DF3C-0DD0-4896-8619-7BC53B2E03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3" name="Picture 15">
                <a:extLst>
                  <a:ext uri="{FF2B5EF4-FFF2-40B4-BE49-F238E27FC236}">
                    <a16:creationId xmlns:a16="http://schemas.microsoft.com/office/drawing/2014/main" id="{4CDBE24B-B5DF-43F5-B14B-955A4CAD20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4" name="Picture 16">
                <a:extLst>
                  <a:ext uri="{FF2B5EF4-FFF2-40B4-BE49-F238E27FC236}">
                    <a16:creationId xmlns:a16="http://schemas.microsoft.com/office/drawing/2014/main" id="{FC639981-7E29-44BD-B7E5-09CC749E58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5" name="Picture 17">
                <a:extLst>
                  <a:ext uri="{FF2B5EF4-FFF2-40B4-BE49-F238E27FC236}">
                    <a16:creationId xmlns:a16="http://schemas.microsoft.com/office/drawing/2014/main" id="{5CA2BCF3-3755-43A7-8FA9-40735CF40E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6" name="Picture 18">
                <a:extLst>
                  <a:ext uri="{FF2B5EF4-FFF2-40B4-BE49-F238E27FC236}">
                    <a16:creationId xmlns:a16="http://schemas.microsoft.com/office/drawing/2014/main" id="{C431EC3E-AF34-409D-880D-174E4F0F1D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7" name="Picture 19">
                <a:extLst>
                  <a:ext uri="{FF2B5EF4-FFF2-40B4-BE49-F238E27FC236}">
                    <a16:creationId xmlns:a16="http://schemas.microsoft.com/office/drawing/2014/main" id="{5861E8A1-E185-4EAE-A90F-23E9D0FC51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8" name="Picture 20">
                <a:extLst>
                  <a:ext uri="{FF2B5EF4-FFF2-40B4-BE49-F238E27FC236}">
                    <a16:creationId xmlns:a16="http://schemas.microsoft.com/office/drawing/2014/main" id="{6DD05FB2-372B-4B5D-A676-D08DAB61D9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9" name="Picture 21">
                <a:extLst>
                  <a:ext uri="{FF2B5EF4-FFF2-40B4-BE49-F238E27FC236}">
                    <a16:creationId xmlns:a16="http://schemas.microsoft.com/office/drawing/2014/main" id="{75F09FB3-ADD9-4626-A89F-095AB05EFA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0" name="Picture 22">
                <a:extLst>
                  <a:ext uri="{FF2B5EF4-FFF2-40B4-BE49-F238E27FC236}">
                    <a16:creationId xmlns:a16="http://schemas.microsoft.com/office/drawing/2014/main" id="{08C57BC6-A8DA-4A4B-A082-D44E2EE4D0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1" name="Picture 23">
                <a:extLst>
                  <a:ext uri="{FF2B5EF4-FFF2-40B4-BE49-F238E27FC236}">
                    <a16:creationId xmlns:a16="http://schemas.microsoft.com/office/drawing/2014/main" id="{25163F5A-77C8-48A2-BAC8-BA226308B7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355" name="Group 56">
              <a:extLst>
                <a:ext uri="{FF2B5EF4-FFF2-40B4-BE49-F238E27FC236}">
                  <a16:creationId xmlns:a16="http://schemas.microsoft.com/office/drawing/2014/main" id="{C466EC6E-11D6-4440-8275-B30DFB9A156C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422" name="Picture 14">
                <a:extLst>
                  <a:ext uri="{FF2B5EF4-FFF2-40B4-BE49-F238E27FC236}">
                    <a16:creationId xmlns:a16="http://schemas.microsoft.com/office/drawing/2014/main" id="{7DC4FB47-FDE8-4973-9796-15A3C20E05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3" name="Picture 15">
                <a:extLst>
                  <a:ext uri="{FF2B5EF4-FFF2-40B4-BE49-F238E27FC236}">
                    <a16:creationId xmlns:a16="http://schemas.microsoft.com/office/drawing/2014/main" id="{4A60B55E-A9FA-4308-8035-0CD8977AD3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4" name="Picture 16">
                <a:extLst>
                  <a:ext uri="{FF2B5EF4-FFF2-40B4-BE49-F238E27FC236}">
                    <a16:creationId xmlns:a16="http://schemas.microsoft.com/office/drawing/2014/main" id="{673D9363-EA1C-41BF-A82D-4C990E0D12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5" name="Picture 17">
                <a:extLst>
                  <a:ext uri="{FF2B5EF4-FFF2-40B4-BE49-F238E27FC236}">
                    <a16:creationId xmlns:a16="http://schemas.microsoft.com/office/drawing/2014/main" id="{B7FD35C1-FCDD-40E3-AB22-274D2898A9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6" name="Picture 18">
                <a:extLst>
                  <a:ext uri="{FF2B5EF4-FFF2-40B4-BE49-F238E27FC236}">
                    <a16:creationId xmlns:a16="http://schemas.microsoft.com/office/drawing/2014/main" id="{30758865-05BA-446A-89A6-F52DE10690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7" name="Picture 19">
                <a:extLst>
                  <a:ext uri="{FF2B5EF4-FFF2-40B4-BE49-F238E27FC236}">
                    <a16:creationId xmlns:a16="http://schemas.microsoft.com/office/drawing/2014/main" id="{BB256351-7F4A-434B-9913-FC2EBB6376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8" name="Picture 20">
                <a:extLst>
                  <a:ext uri="{FF2B5EF4-FFF2-40B4-BE49-F238E27FC236}">
                    <a16:creationId xmlns:a16="http://schemas.microsoft.com/office/drawing/2014/main" id="{423DCFE2-EBD9-4628-B649-457615CE03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9" name="Picture 21">
                <a:extLst>
                  <a:ext uri="{FF2B5EF4-FFF2-40B4-BE49-F238E27FC236}">
                    <a16:creationId xmlns:a16="http://schemas.microsoft.com/office/drawing/2014/main" id="{7FA6D2FE-5655-4B25-9CA3-3EC04033F4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0" name="Picture 22">
                <a:extLst>
                  <a:ext uri="{FF2B5EF4-FFF2-40B4-BE49-F238E27FC236}">
                    <a16:creationId xmlns:a16="http://schemas.microsoft.com/office/drawing/2014/main" id="{66B6FDBE-F850-43A6-97CC-0C4AF4812D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1" name="Picture 23">
                <a:extLst>
                  <a:ext uri="{FF2B5EF4-FFF2-40B4-BE49-F238E27FC236}">
                    <a16:creationId xmlns:a16="http://schemas.microsoft.com/office/drawing/2014/main" id="{FEBA185A-D00B-4984-9AD9-D0C3628E9C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356" name="Group 56">
              <a:extLst>
                <a:ext uri="{FF2B5EF4-FFF2-40B4-BE49-F238E27FC236}">
                  <a16:creationId xmlns:a16="http://schemas.microsoft.com/office/drawing/2014/main" id="{A1711824-ECB4-4BB2-A4C6-21CBD6F24A7E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412" name="Picture 14">
                <a:extLst>
                  <a:ext uri="{FF2B5EF4-FFF2-40B4-BE49-F238E27FC236}">
                    <a16:creationId xmlns:a16="http://schemas.microsoft.com/office/drawing/2014/main" id="{43269005-005F-4413-BB7E-EE94BAB1A0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3" name="Picture 15">
                <a:extLst>
                  <a:ext uri="{FF2B5EF4-FFF2-40B4-BE49-F238E27FC236}">
                    <a16:creationId xmlns:a16="http://schemas.microsoft.com/office/drawing/2014/main" id="{73D4E38E-40C4-4F3C-A1C3-FA460EC479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4" name="Picture 16">
                <a:extLst>
                  <a:ext uri="{FF2B5EF4-FFF2-40B4-BE49-F238E27FC236}">
                    <a16:creationId xmlns:a16="http://schemas.microsoft.com/office/drawing/2014/main" id="{EB71861D-1516-494C-B030-2C1CA12B68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5" name="Picture 17">
                <a:extLst>
                  <a:ext uri="{FF2B5EF4-FFF2-40B4-BE49-F238E27FC236}">
                    <a16:creationId xmlns:a16="http://schemas.microsoft.com/office/drawing/2014/main" id="{926C2810-2509-41D7-B63C-D30ADCE361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6" name="Picture 18">
                <a:extLst>
                  <a:ext uri="{FF2B5EF4-FFF2-40B4-BE49-F238E27FC236}">
                    <a16:creationId xmlns:a16="http://schemas.microsoft.com/office/drawing/2014/main" id="{E1D90EEC-5C9B-428E-B3B5-200E5C9CD9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7" name="Picture 19">
                <a:extLst>
                  <a:ext uri="{FF2B5EF4-FFF2-40B4-BE49-F238E27FC236}">
                    <a16:creationId xmlns:a16="http://schemas.microsoft.com/office/drawing/2014/main" id="{E8D05DBA-B0F2-4938-BABF-7162A876DF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8" name="Picture 20">
                <a:extLst>
                  <a:ext uri="{FF2B5EF4-FFF2-40B4-BE49-F238E27FC236}">
                    <a16:creationId xmlns:a16="http://schemas.microsoft.com/office/drawing/2014/main" id="{ACD1EE03-B4B8-4A51-B592-3EF46BA57C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9" name="Picture 21">
                <a:extLst>
                  <a:ext uri="{FF2B5EF4-FFF2-40B4-BE49-F238E27FC236}">
                    <a16:creationId xmlns:a16="http://schemas.microsoft.com/office/drawing/2014/main" id="{A4C7D713-FE57-4D6B-BF0E-44FB8B6A53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0" name="Picture 22">
                <a:extLst>
                  <a:ext uri="{FF2B5EF4-FFF2-40B4-BE49-F238E27FC236}">
                    <a16:creationId xmlns:a16="http://schemas.microsoft.com/office/drawing/2014/main" id="{1F9B5393-904E-435D-BEB8-1B635DCAAC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1" name="Picture 23">
                <a:extLst>
                  <a:ext uri="{FF2B5EF4-FFF2-40B4-BE49-F238E27FC236}">
                    <a16:creationId xmlns:a16="http://schemas.microsoft.com/office/drawing/2014/main" id="{F3A771B7-E1FB-4E85-A88F-693FDF9AE9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357" name="Group 56">
              <a:extLst>
                <a:ext uri="{FF2B5EF4-FFF2-40B4-BE49-F238E27FC236}">
                  <a16:creationId xmlns:a16="http://schemas.microsoft.com/office/drawing/2014/main" id="{9E9D9A15-7179-4453-A0D8-AE5CB702D778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402" name="Picture 14">
                <a:extLst>
                  <a:ext uri="{FF2B5EF4-FFF2-40B4-BE49-F238E27FC236}">
                    <a16:creationId xmlns:a16="http://schemas.microsoft.com/office/drawing/2014/main" id="{F0E24A1A-A29C-49F5-BD04-FF71CB8F36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03" name="Picture 15">
                <a:extLst>
                  <a:ext uri="{FF2B5EF4-FFF2-40B4-BE49-F238E27FC236}">
                    <a16:creationId xmlns:a16="http://schemas.microsoft.com/office/drawing/2014/main" id="{D3715EE1-1668-4F87-A785-40FEEEC5F4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04" name="Picture 16">
                <a:extLst>
                  <a:ext uri="{FF2B5EF4-FFF2-40B4-BE49-F238E27FC236}">
                    <a16:creationId xmlns:a16="http://schemas.microsoft.com/office/drawing/2014/main" id="{8CA930F9-B8E1-4AC5-A751-BCF2CB9EC8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05" name="Picture 17">
                <a:extLst>
                  <a:ext uri="{FF2B5EF4-FFF2-40B4-BE49-F238E27FC236}">
                    <a16:creationId xmlns:a16="http://schemas.microsoft.com/office/drawing/2014/main" id="{2D80C23C-2C3D-42A8-9308-4A6A35EFF4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06" name="Picture 18">
                <a:extLst>
                  <a:ext uri="{FF2B5EF4-FFF2-40B4-BE49-F238E27FC236}">
                    <a16:creationId xmlns:a16="http://schemas.microsoft.com/office/drawing/2014/main" id="{3522A380-7F23-465A-91DD-11D0E9D8F2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07" name="Picture 19">
                <a:extLst>
                  <a:ext uri="{FF2B5EF4-FFF2-40B4-BE49-F238E27FC236}">
                    <a16:creationId xmlns:a16="http://schemas.microsoft.com/office/drawing/2014/main" id="{33E37CF6-8DC0-493A-B076-1FB546608C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08" name="Picture 20">
                <a:extLst>
                  <a:ext uri="{FF2B5EF4-FFF2-40B4-BE49-F238E27FC236}">
                    <a16:creationId xmlns:a16="http://schemas.microsoft.com/office/drawing/2014/main" id="{6F6F963A-22F8-42BF-89FC-14611BCEFC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09" name="Picture 21">
                <a:extLst>
                  <a:ext uri="{FF2B5EF4-FFF2-40B4-BE49-F238E27FC236}">
                    <a16:creationId xmlns:a16="http://schemas.microsoft.com/office/drawing/2014/main" id="{120FF7EA-54BE-4DA7-9BDF-CB67689982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0" name="Picture 22">
                <a:extLst>
                  <a:ext uri="{FF2B5EF4-FFF2-40B4-BE49-F238E27FC236}">
                    <a16:creationId xmlns:a16="http://schemas.microsoft.com/office/drawing/2014/main" id="{D9CEE43B-E63D-4C0D-ABC4-908687E5D0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1" name="Picture 23">
                <a:extLst>
                  <a:ext uri="{FF2B5EF4-FFF2-40B4-BE49-F238E27FC236}">
                    <a16:creationId xmlns:a16="http://schemas.microsoft.com/office/drawing/2014/main" id="{2615CD1F-3DC5-4F29-96BC-B3A99BDF49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358" name="Group 56">
              <a:extLst>
                <a:ext uri="{FF2B5EF4-FFF2-40B4-BE49-F238E27FC236}">
                  <a16:creationId xmlns:a16="http://schemas.microsoft.com/office/drawing/2014/main" id="{3AACC5D1-97D9-47D3-B9DA-E25B116981B6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392" name="Picture 14">
                <a:extLst>
                  <a:ext uri="{FF2B5EF4-FFF2-40B4-BE49-F238E27FC236}">
                    <a16:creationId xmlns:a16="http://schemas.microsoft.com/office/drawing/2014/main" id="{D32C482D-262A-46DE-B017-439AD35D26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3" name="Picture 15">
                <a:extLst>
                  <a:ext uri="{FF2B5EF4-FFF2-40B4-BE49-F238E27FC236}">
                    <a16:creationId xmlns:a16="http://schemas.microsoft.com/office/drawing/2014/main" id="{E1E6CFE0-6817-4F94-A8DF-C01AF3123C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4" name="Picture 16">
                <a:extLst>
                  <a:ext uri="{FF2B5EF4-FFF2-40B4-BE49-F238E27FC236}">
                    <a16:creationId xmlns:a16="http://schemas.microsoft.com/office/drawing/2014/main" id="{09C0ADC3-CEED-4EB4-9DC4-A5C2EF365F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5" name="Picture 17">
                <a:extLst>
                  <a:ext uri="{FF2B5EF4-FFF2-40B4-BE49-F238E27FC236}">
                    <a16:creationId xmlns:a16="http://schemas.microsoft.com/office/drawing/2014/main" id="{C69C1CD5-0550-43D4-A31F-5BD628BC09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6" name="Picture 18">
                <a:extLst>
                  <a:ext uri="{FF2B5EF4-FFF2-40B4-BE49-F238E27FC236}">
                    <a16:creationId xmlns:a16="http://schemas.microsoft.com/office/drawing/2014/main" id="{8BAC6DDB-86DD-45FC-B492-502CE3510E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7" name="Picture 19">
                <a:extLst>
                  <a:ext uri="{FF2B5EF4-FFF2-40B4-BE49-F238E27FC236}">
                    <a16:creationId xmlns:a16="http://schemas.microsoft.com/office/drawing/2014/main" id="{36EA6BED-3257-4509-B726-8F4510CFC2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8" name="Picture 20">
                <a:extLst>
                  <a:ext uri="{FF2B5EF4-FFF2-40B4-BE49-F238E27FC236}">
                    <a16:creationId xmlns:a16="http://schemas.microsoft.com/office/drawing/2014/main" id="{C3908CE5-7B85-4AA4-A9B5-7A0D32B68F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9" name="Picture 21">
                <a:extLst>
                  <a:ext uri="{FF2B5EF4-FFF2-40B4-BE49-F238E27FC236}">
                    <a16:creationId xmlns:a16="http://schemas.microsoft.com/office/drawing/2014/main" id="{44D08F78-4D84-4613-9C83-9E72AD8409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00" name="Picture 22">
                <a:extLst>
                  <a:ext uri="{FF2B5EF4-FFF2-40B4-BE49-F238E27FC236}">
                    <a16:creationId xmlns:a16="http://schemas.microsoft.com/office/drawing/2014/main" id="{690302C6-202E-422D-A0FD-BA0738B815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01" name="Picture 23">
                <a:extLst>
                  <a:ext uri="{FF2B5EF4-FFF2-40B4-BE49-F238E27FC236}">
                    <a16:creationId xmlns:a16="http://schemas.microsoft.com/office/drawing/2014/main" id="{BA75837C-D555-454E-BA63-D09BD2F3B4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359" name="Group 56">
              <a:extLst>
                <a:ext uri="{FF2B5EF4-FFF2-40B4-BE49-F238E27FC236}">
                  <a16:creationId xmlns:a16="http://schemas.microsoft.com/office/drawing/2014/main" id="{44D6A427-C661-4886-9CA6-C31CFFE3A769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382" name="Picture 14">
                <a:extLst>
                  <a:ext uri="{FF2B5EF4-FFF2-40B4-BE49-F238E27FC236}">
                    <a16:creationId xmlns:a16="http://schemas.microsoft.com/office/drawing/2014/main" id="{7C85AD47-BB7E-4913-902F-0FE05A8E13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3" name="Picture 15">
                <a:extLst>
                  <a:ext uri="{FF2B5EF4-FFF2-40B4-BE49-F238E27FC236}">
                    <a16:creationId xmlns:a16="http://schemas.microsoft.com/office/drawing/2014/main" id="{819EABEF-7EDD-4954-9C9C-B4C8767BB2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4" name="Picture 16">
                <a:extLst>
                  <a:ext uri="{FF2B5EF4-FFF2-40B4-BE49-F238E27FC236}">
                    <a16:creationId xmlns:a16="http://schemas.microsoft.com/office/drawing/2014/main" id="{C8BA6BCF-2E4D-41F7-B284-53869FF0ED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5" name="Picture 17">
                <a:extLst>
                  <a:ext uri="{FF2B5EF4-FFF2-40B4-BE49-F238E27FC236}">
                    <a16:creationId xmlns:a16="http://schemas.microsoft.com/office/drawing/2014/main" id="{72CE70E1-6584-4D9D-9881-72D011B147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6" name="Picture 18">
                <a:extLst>
                  <a:ext uri="{FF2B5EF4-FFF2-40B4-BE49-F238E27FC236}">
                    <a16:creationId xmlns:a16="http://schemas.microsoft.com/office/drawing/2014/main" id="{ED97E60B-9821-490B-9E99-A0FA5D2F79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7" name="Picture 19">
                <a:extLst>
                  <a:ext uri="{FF2B5EF4-FFF2-40B4-BE49-F238E27FC236}">
                    <a16:creationId xmlns:a16="http://schemas.microsoft.com/office/drawing/2014/main" id="{4BE5AE92-5714-4AED-9844-F0C32A1019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8" name="Picture 20">
                <a:extLst>
                  <a:ext uri="{FF2B5EF4-FFF2-40B4-BE49-F238E27FC236}">
                    <a16:creationId xmlns:a16="http://schemas.microsoft.com/office/drawing/2014/main" id="{CE8D0F86-9F5F-43FC-9B77-0DC7D82371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9" name="Picture 21">
                <a:extLst>
                  <a:ext uri="{FF2B5EF4-FFF2-40B4-BE49-F238E27FC236}">
                    <a16:creationId xmlns:a16="http://schemas.microsoft.com/office/drawing/2014/main" id="{54960905-34AF-4B6B-80DA-6664C97EDC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0" name="Picture 22">
                <a:extLst>
                  <a:ext uri="{FF2B5EF4-FFF2-40B4-BE49-F238E27FC236}">
                    <a16:creationId xmlns:a16="http://schemas.microsoft.com/office/drawing/2014/main" id="{215772D4-11BA-456C-82D4-011DA4524F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1" name="Picture 23">
                <a:extLst>
                  <a:ext uri="{FF2B5EF4-FFF2-40B4-BE49-F238E27FC236}">
                    <a16:creationId xmlns:a16="http://schemas.microsoft.com/office/drawing/2014/main" id="{955C7B29-80F3-4408-9ADA-2BF36166BA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360" name="Group 56">
              <a:extLst>
                <a:ext uri="{FF2B5EF4-FFF2-40B4-BE49-F238E27FC236}">
                  <a16:creationId xmlns:a16="http://schemas.microsoft.com/office/drawing/2014/main" id="{88F6765E-181A-4F82-8F25-07061D684914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372" name="Picture 14">
                <a:extLst>
                  <a:ext uri="{FF2B5EF4-FFF2-40B4-BE49-F238E27FC236}">
                    <a16:creationId xmlns:a16="http://schemas.microsoft.com/office/drawing/2014/main" id="{18BE6114-A300-4F00-8360-BD54125CB9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73" name="Picture 15">
                <a:extLst>
                  <a:ext uri="{FF2B5EF4-FFF2-40B4-BE49-F238E27FC236}">
                    <a16:creationId xmlns:a16="http://schemas.microsoft.com/office/drawing/2014/main" id="{EF89CA81-40DB-4976-BBA3-405E2BF737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74" name="Picture 16">
                <a:extLst>
                  <a:ext uri="{FF2B5EF4-FFF2-40B4-BE49-F238E27FC236}">
                    <a16:creationId xmlns:a16="http://schemas.microsoft.com/office/drawing/2014/main" id="{2CD3340C-C0BF-4711-A10F-7E67BC470E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75" name="Picture 17">
                <a:extLst>
                  <a:ext uri="{FF2B5EF4-FFF2-40B4-BE49-F238E27FC236}">
                    <a16:creationId xmlns:a16="http://schemas.microsoft.com/office/drawing/2014/main" id="{B32D483B-32D8-4475-95C0-68D4C297F5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76" name="Picture 18">
                <a:extLst>
                  <a:ext uri="{FF2B5EF4-FFF2-40B4-BE49-F238E27FC236}">
                    <a16:creationId xmlns:a16="http://schemas.microsoft.com/office/drawing/2014/main" id="{2AC60AAC-8446-46BA-A960-2817ED7166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77" name="Picture 19">
                <a:extLst>
                  <a:ext uri="{FF2B5EF4-FFF2-40B4-BE49-F238E27FC236}">
                    <a16:creationId xmlns:a16="http://schemas.microsoft.com/office/drawing/2014/main" id="{176CEB4C-76B2-4BE7-8AAD-5562B05ABD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78" name="Picture 20">
                <a:extLst>
                  <a:ext uri="{FF2B5EF4-FFF2-40B4-BE49-F238E27FC236}">
                    <a16:creationId xmlns:a16="http://schemas.microsoft.com/office/drawing/2014/main" id="{2B68BD40-10A3-4EEC-B976-226587935C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79" name="Picture 21">
                <a:extLst>
                  <a:ext uri="{FF2B5EF4-FFF2-40B4-BE49-F238E27FC236}">
                    <a16:creationId xmlns:a16="http://schemas.microsoft.com/office/drawing/2014/main" id="{34C80B65-2440-46B4-AF3E-F3A8C98DB8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0" name="Picture 22">
                <a:extLst>
                  <a:ext uri="{FF2B5EF4-FFF2-40B4-BE49-F238E27FC236}">
                    <a16:creationId xmlns:a16="http://schemas.microsoft.com/office/drawing/2014/main" id="{2EC8BB92-15E2-4BD3-B5A1-C87D1CA862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1" name="Picture 23">
                <a:extLst>
                  <a:ext uri="{FF2B5EF4-FFF2-40B4-BE49-F238E27FC236}">
                    <a16:creationId xmlns:a16="http://schemas.microsoft.com/office/drawing/2014/main" id="{5332BD3E-7046-4169-A10D-BAA8BE1723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361" name="Group 56">
              <a:extLst>
                <a:ext uri="{FF2B5EF4-FFF2-40B4-BE49-F238E27FC236}">
                  <a16:creationId xmlns:a16="http://schemas.microsoft.com/office/drawing/2014/main" id="{9AF2966B-9400-4EC8-A291-8FE2C38D502F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1362" name="Picture 14">
                <a:extLst>
                  <a:ext uri="{FF2B5EF4-FFF2-40B4-BE49-F238E27FC236}">
                    <a16:creationId xmlns:a16="http://schemas.microsoft.com/office/drawing/2014/main" id="{9A6B8BF6-E4FB-44BA-9ABE-49F70009F2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63" name="Picture 15">
                <a:extLst>
                  <a:ext uri="{FF2B5EF4-FFF2-40B4-BE49-F238E27FC236}">
                    <a16:creationId xmlns:a16="http://schemas.microsoft.com/office/drawing/2014/main" id="{7C02BA5F-414A-44B3-80ED-25E50C5515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64" name="Picture 16">
                <a:extLst>
                  <a:ext uri="{FF2B5EF4-FFF2-40B4-BE49-F238E27FC236}">
                    <a16:creationId xmlns:a16="http://schemas.microsoft.com/office/drawing/2014/main" id="{065223C9-E955-4ECC-B563-03A1A97DDA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65" name="Picture 17">
                <a:extLst>
                  <a:ext uri="{FF2B5EF4-FFF2-40B4-BE49-F238E27FC236}">
                    <a16:creationId xmlns:a16="http://schemas.microsoft.com/office/drawing/2014/main" id="{5A06EBDE-A3D5-423B-B722-6DA0A252EB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66" name="Picture 18">
                <a:extLst>
                  <a:ext uri="{FF2B5EF4-FFF2-40B4-BE49-F238E27FC236}">
                    <a16:creationId xmlns:a16="http://schemas.microsoft.com/office/drawing/2014/main" id="{87B9282E-D625-4389-A37E-276605895C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67" name="Picture 19">
                <a:extLst>
                  <a:ext uri="{FF2B5EF4-FFF2-40B4-BE49-F238E27FC236}">
                    <a16:creationId xmlns:a16="http://schemas.microsoft.com/office/drawing/2014/main" id="{19EF7AA7-5EF9-4E84-87AE-4431CA9A34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68" name="Picture 20">
                <a:extLst>
                  <a:ext uri="{FF2B5EF4-FFF2-40B4-BE49-F238E27FC236}">
                    <a16:creationId xmlns:a16="http://schemas.microsoft.com/office/drawing/2014/main" id="{CE1515F4-A8D0-46B2-A2C1-B865118C11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69" name="Picture 21">
                <a:extLst>
                  <a:ext uri="{FF2B5EF4-FFF2-40B4-BE49-F238E27FC236}">
                    <a16:creationId xmlns:a16="http://schemas.microsoft.com/office/drawing/2014/main" id="{EEA6EF91-62AB-4766-ADE2-2AA6BEAE88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70" name="Picture 22">
                <a:extLst>
                  <a:ext uri="{FF2B5EF4-FFF2-40B4-BE49-F238E27FC236}">
                    <a16:creationId xmlns:a16="http://schemas.microsoft.com/office/drawing/2014/main" id="{CD4521BF-E090-46F1-955F-862B853DCF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71" name="Picture 23">
                <a:extLst>
                  <a:ext uri="{FF2B5EF4-FFF2-40B4-BE49-F238E27FC236}">
                    <a16:creationId xmlns:a16="http://schemas.microsoft.com/office/drawing/2014/main" id="{10C55C94-4963-4FE0-B3A7-DEF63635BC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462" name="Group 1461">
            <a:extLst>
              <a:ext uri="{FF2B5EF4-FFF2-40B4-BE49-F238E27FC236}">
                <a16:creationId xmlns:a16="http://schemas.microsoft.com/office/drawing/2014/main" id="{AD9433B2-3894-4802-9F19-4BAD80AB94E7}"/>
              </a:ext>
            </a:extLst>
          </p:cNvPr>
          <p:cNvGrpSpPr/>
          <p:nvPr/>
        </p:nvGrpSpPr>
        <p:grpSpPr>
          <a:xfrm>
            <a:off x="7734875" y="3295242"/>
            <a:ext cx="1539560" cy="1515856"/>
            <a:chOff x="4975891" y="1527626"/>
            <a:chExt cx="1539560" cy="1515856"/>
          </a:xfrm>
        </p:grpSpPr>
        <p:grpSp>
          <p:nvGrpSpPr>
            <p:cNvPr id="1463" name="Group 56">
              <a:extLst>
                <a:ext uri="{FF2B5EF4-FFF2-40B4-BE49-F238E27FC236}">
                  <a16:creationId xmlns:a16="http://schemas.microsoft.com/office/drawing/2014/main" id="{6371D8A8-BCCD-4C11-B638-E1FCCD5307B0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563" name="Picture 14">
                <a:extLst>
                  <a:ext uri="{FF2B5EF4-FFF2-40B4-BE49-F238E27FC236}">
                    <a16:creationId xmlns:a16="http://schemas.microsoft.com/office/drawing/2014/main" id="{744B4242-36F9-4313-BD17-705CD677D5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4" name="Picture 15">
                <a:extLst>
                  <a:ext uri="{FF2B5EF4-FFF2-40B4-BE49-F238E27FC236}">
                    <a16:creationId xmlns:a16="http://schemas.microsoft.com/office/drawing/2014/main" id="{58122F98-0756-4D60-8D8F-D91EE2CB51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5" name="Picture 16">
                <a:extLst>
                  <a:ext uri="{FF2B5EF4-FFF2-40B4-BE49-F238E27FC236}">
                    <a16:creationId xmlns:a16="http://schemas.microsoft.com/office/drawing/2014/main" id="{0FBB3269-892C-412B-AC0B-E4D668D3A0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6" name="Picture 17">
                <a:extLst>
                  <a:ext uri="{FF2B5EF4-FFF2-40B4-BE49-F238E27FC236}">
                    <a16:creationId xmlns:a16="http://schemas.microsoft.com/office/drawing/2014/main" id="{39D8FC12-1E96-49A9-91B2-FAEE15C7E2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7" name="Picture 18">
                <a:extLst>
                  <a:ext uri="{FF2B5EF4-FFF2-40B4-BE49-F238E27FC236}">
                    <a16:creationId xmlns:a16="http://schemas.microsoft.com/office/drawing/2014/main" id="{C636F10F-F8F9-4C40-B6DC-02D809D54D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8" name="Picture 19">
                <a:extLst>
                  <a:ext uri="{FF2B5EF4-FFF2-40B4-BE49-F238E27FC236}">
                    <a16:creationId xmlns:a16="http://schemas.microsoft.com/office/drawing/2014/main" id="{93A2D21A-A33F-4BD8-99F5-C21D31297E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9" name="Picture 20">
                <a:extLst>
                  <a:ext uri="{FF2B5EF4-FFF2-40B4-BE49-F238E27FC236}">
                    <a16:creationId xmlns:a16="http://schemas.microsoft.com/office/drawing/2014/main" id="{272FB12B-5541-4C13-B338-AA01FBAFA9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70" name="Picture 21">
                <a:extLst>
                  <a:ext uri="{FF2B5EF4-FFF2-40B4-BE49-F238E27FC236}">
                    <a16:creationId xmlns:a16="http://schemas.microsoft.com/office/drawing/2014/main" id="{EB8F16B1-B111-4080-BC1C-067EBC860E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71" name="Picture 22">
                <a:extLst>
                  <a:ext uri="{FF2B5EF4-FFF2-40B4-BE49-F238E27FC236}">
                    <a16:creationId xmlns:a16="http://schemas.microsoft.com/office/drawing/2014/main" id="{560D79BE-39DD-4E21-BF3F-10C7A1D02D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72" name="Picture 23">
                <a:extLst>
                  <a:ext uri="{FF2B5EF4-FFF2-40B4-BE49-F238E27FC236}">
                    <a16:creationId xmlns:a16="http://schemas.microsoft.com/office/drawing/2014/main" id="{F0532E8A-4717-4817-AFFF-7EC893C276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64" name="Group 56">
              <a:extLst>
                <a:ext uri="{FF2B5EF4-FFF2-40B4-BE49-F238E27FC236}">
                  <a16:creationId xmlns:a16="http://schemas.microsoft.com/office/drawing/2014/main" id="{A012CEDC-D786-4819-9045-9FF96BD440EC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553" name="Picture 14">
                <a:extLst>
                  <a:ext uri="{FF2B5EF4-FFF2-40B4-BE49-F238E27FC236}">
                    <a16:creationId xmlns:a16="http://schemas.microsoft.com/office/drawing/2014/main" id="{10D06B06-D422-4843-A641-5D2F5B2F76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4" name="Picture 15">
                <a:extLst>
                  <a:ext uri="{FF2B5EF4-FFF2-40B4-BE49-F238E27FC236}">
                    <a16:creationId xmlns:a16="http://schemas.microsoft.com/office/drawing/2014/main" id="{2204487C-53AC-4CAB-BDA9-02BA784D9F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5" name="Picture 16">
                <a:extLst>
                  <a:ext uri="{FF2B5EF4-FFF2-40B4-BE49-F238E27FC236}">
                    <a16:creationId xmlns:a16="http://schemas.microsoft.com/office/drawing/2014/main" id="{0066D49E-8E47-433A-88F8-A550DDA7D7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6" name="Picture 17">
                <a:extLst>
                  <a:ext uri="{FF2B5EF4-FFF2-40B4-BE49-F238E27FC236}">
                    <a16:creationId xmlns:a16="http://schemas.microsoft.com/office/drawing/2014/main" id="{076E3CAE-0147-4D7E-B092-380F1C138A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7" name="Picture 18">
                <a:extLst>
                  <a:ext uri="{FF2B5EF4-FFF2-40B4-BE49-F238E27FC236}">
                    <a16:creationId xmlns:a16="http://schemas.microsoft.com/office/drawing/2014/main" id="{C1F14F79-3367-4201-B946-FB79EC2F82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8" name="Picture 19">
                <a:extLst>
                  <a:ext uri="{FF2B5EF4-FFF2-40B4-BE49-F238E27FC236}">
                    <a16:creationId xmlns:a16="http://schemas.microsoft.com/office/drawing/2014/main" id="{29241199-162D-493F-9360-82F475DD7B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9" name="Picture 20">
                <a:extLst>
                  <a:ext uri="{FF2B5EF4-FFF2-40B4-BE49-F238E27FC236}">
                    <a16:creationId xmlns:a16="http://schemas.microsoft.com/office/drawing/2014/main" id="{FA631DD5-CD27-4064-9D5B-648251CFAB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0" name="Picture 21">
                <a:extLst>
                  <a:ext uri="{FF2B5EF4-FFF2-40B4-BE49-F238E27FC236}">
                    <a16:creationId xmlns:a16="http://schemas.microsoft.com/office/drawing/2014/main" id="{9B3C11D7-53FB-408C-AC6C-D625D7B45D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1" name="Picture 22">
                <a:extLst>
                  <a:ext uri="{FF2B5EF4-FFF2-40B4-BE49-F238E27FC236}">
                    <a16:creationId xmlns:a16="http://schemas.microsoft.com/office/drawing/2014/main" id="{748953CB-27AC-4F9B-94C3-6765845FCD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2" name="Picture 23">
                <a:extLst>
                  <a:ext uri="{FF2B5EF4-FFF2-40B4-BE49-F238E27FC236}">
                    <a16:creationId xmlns:a16="http://schemas.microsoft.com/office/drawing/2014/main" id="{5ADAED48-6568-490D-93C9-603D5EF65C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65" name="Group 56">
              <a:extLst>
                <a:ext uri="{FF2B5EF4-FFF2-40B4-BE49-F238E27FC236}">
                  <a16:creationId xmlns:a16="http://schemas.microsoft.com/office/drawing/2014/main" id="{0A837185-2FA6-4057-B314-0A68AFAC318D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543" name="Picture 14">
                <a:extLst>
                  <a:ext uri="{FF2B5EF4-FFF2-40B4-BE49-F238E27FC236}">
                    <a16:creationId xmlns:a16="http://schemas.microsoft.com/office/drawing/2014/main" id="{10708345-A4D2-4BFE-B008-2B6D72A110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4" name="Picture 15">
                <a:extLst>
                  <a:ext uri="{FF2B5EF4-FFF2-40B4-BE49-F238E27FC236}">
                    <a16:creationId xmlns:a16="http://schemas.microsoft.com/office/drawing/2014/main" id="{71386B88-BF7D-4937-BF27-C60B575A56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5" name="Picture 16">
                <a:extLst>
                  <a:ext uri="{FF2B5EF4-FFF2-40B4-BE49-F238E27FC236}">
                    <a16:creationId xmlns:a16="http://schemas.microsoft.com/office/drawing/2014/main" id="{8FCE349D-D3C3-4853-BFC3-33E59C7DBA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6" name="Picture 17">
                <a:extLst>
                  <a:ext uri="{FF2B5EF4-FFF2-40B4-BE49-F238E27FC236}">
                    <a16:creationId xmlns:a16="http://schemas.microsoft.com/office/drawing/2014/main" id="{45086F41-A6D6-49F8-B3DB-C68D315FDC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7" name="Picture 18">
                <a:extLst>
                  <a:ext uri="{FF2B5EF4-FFF2-40B4-BE49-F238E27FC236}">
                    <a16:creationId xmlns:a16="http://schemas.microsoft.com/office/drawing/2014/main" id="{445CDF85-FE25-4B75-BC46-B4DC9482BC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8" name="Picture 19">
                <a:extLst>
                  <a:ext uri="{FF2B5EF4-FFF2-40B4-BE49-F238E27FC236}">
                    <a16:creationId xmlns:a16="http://schemas.microsoft.com/office/drawing/2014/main" id="{5B6AEBA2-911E-40BB-B8F7-CC95E82C58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9" name="Picture 20">
                <a:extLst>
                  <a:ext uri="{FF2B5EF4-FFF2-40B4-BE49-F238E27FC236}">
                    <a16:creationId xmlns:a16="http://schemas.microsoft.com/office/drawing/2014/main" id="{8CF7B685-9A0B-4022-847A-154D3DC09D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0" name="Picture 21">
                <a:extLst>
                  <a:ext uri="{FF2B5EF4-FFF2-40B4-BE49-F238E27FC236}">
                    <a16:creationId xmlns:a16="http://schemas.microsoft.com/office/drawing/2014/main" id="{45CCB2B5-CFBF-4964-8678-4F54756F4E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1" name="Picture 22">
                <a:extLst>
                  <a:ext uri="{FF2B5EF4-FFF2-40B4-BE49-F238E27FC236}">
                    <a16:creationId xmlns:a16="http://schemas.microsoft.com/office/drawing/2014/main" id="{8D455653-5308-4154-A738-D4AD58A528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2" name="Picture 23">
                <a:extLst>
                  <a:ext uri="{FF2B5EF4-FFF2-40B4-BE49-F238E27FC236}">
                    <a16:creationId xmlns:a16="http://schemas.microsoft.com/office/drawing/2014/main" id="{DC675640-520A-49D2-9DE3-650CCC57C9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66" name="Group 56">
              <a:extLst>
                <a:ext uri="{FF2B5EF4-FFF2-40B4-BE49-F238E27FC236}">
                  <a16:creationId xmlns:a16="http://schemas.microsoft.com/office/drawing/2014/main" id="{20FB65B3-BA26-4C54-9FCB-2588BA59008B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533" name="Picture 14">
                <a:extLst>
                  <a:ext uri="{FF2B5EF4-FFF2-40B4-BE49-F238E27FC236}">
                    <a16:creationId xmlns:a16="http://schemas.microsoft.com/office/drawing/2014/main" id="{1690F6D0-6A76-4476-941E-A4D83C4E47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4" name="Picture 15">
                <a:extLst>
                  <a:ext uri="{FF2B5EF4-FFF2-40B4-BE49-F238E27FC236}">
                    <a16:creationId xmlns:a16="http://schemas.microsoft.com/office/drawing/2014/main" id="{2FAFD627-4C03-4A09-9808-6016A763F0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5" name="Picture 16">
                <a:extLst>
                  <a:ext uri="{FF2B5EF4-FFF2-40B4-BE49-F238E27FC236}">
                    <a16:creationId xmlns:a16="http://schemas.microsoft.com/office/drawing/2014/main" id="{1C15B6E5-6EBF-402A-8124-1ADB07A6BB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6" name="Picture 17">
                <a:extLst>
                  <a:ext uri="{FF2B5EF4-FFF2-40B4-BE49-F238E27FC236}">
                    <a16:creationId xmlns:a16="http://schemas.microsoft.com/office/drawing/2014/main" id="{690C3A6D-5A7B-4899-A6A9-37AB66DA7E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7" name="Picture 18">
                <a:extLst>
                  <a:ext uri="{FF2B5EF4-FFF2-40B4-BE49-F238E27FC236}">
                    <a16:creationId xmlns:a16="http://schemas.microsoft.com/office/drawing/2014/main" id="{05C615C4-C825-4346-B0C1-45C2793B98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8" name="Picture 19">
                <a:extLst>
                  <a:ext uri="{FF2B5EF4-FFF2-40B4-BE49-F238E27FC236}">
                    <a16:creationId xmlns:a16="http://schemas.microsoft.com/office/drawing/2014/main" id="{F584CAE9-7784-4471-88DF-9B43F0AD91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9" name="Picture 20">
                <a:extLst>
                  <a:ext uri="{FF2B5EF4-FFF2-40B4-BE49-F238E27FC236}">
                    <a16:creationId xmlns:a16="http://schemas.microsoft.com/office/drawing/2014/main" id="{BDC72388-1656-439C-8408-7343E14164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0" name="Picture 21">
                <a:extLst>
                  <a:ext uri="{FF2B5EF4-FFF2-40B4-BE49-F238E27FC236}">
                    <a16:creationId xmlns:a16="http://schemas.microsoft.com/office/drawing/2014/main" id="{D94C3393-A021-48BC-9345-17A52C95A9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1" name="Picture 22">
                <a:extLst>
                  <a:ext uri="{FF2B5EF4-FFF2-40B4-BE49-F238E27FC236}">
                    <a16:creationId xmlns:a16="http://schemas.microsoft.com/office/drawing/2014/main" id="{CA596B0E-0EEA-43B5-8C52-0AD2AD5E48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2" name="Picture 23">
                <a:extLst>
                  <a:ext uri="{FF2B5EF4-FFF2-40B4-BE49-F238E27FC236}">
                    <a16:creationId xmlns:a16="http://schemas.microsoft.com/office/drawing/2014/main" id="{039EF90C-C8BC-4D05-94A7-7BEB7D22C5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67" name="Group 56">
              <a:extLst>
                <a:ext uri="{FF2B5EF4-FFF2-40B4-BE49-F238E27FC236}">
                  <a16:creationId xmlns:a16="http://schemas.microsoft.com/office/drawing/2014/main" id="{9251CDC4-370E-406D-8A60-430827238736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523" name="Picture 14">
                <a:extLst>
                  <a:ext uri="{FF2B5EF4-FFF2-40B4-BE49-F238E27FC236}">
                    <a16:creationId xmlns:a16="http://schemas.microsoft.com/office/drawing/2014/main" id="{5B4BC997-2351-451E-9AA1-BB05F797CC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4" name="Picture 15">
                <a:extLst>
                  <a:ext uri="{FF2B5EF4-FFF2-40B4-BE49-F238E27FC236}">
                    <a16:creationId xmlns:a16="http://schemas.microsoft.com/office/drawing/2014/main" id="{3858F8DA-3B38-43A1-9412-4B3C075AB3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5" name="Picture 16">
                <a:extLst>
                  <a:ext uri="{FF2B5EF4-FFF2-40B4-BE49-F238E27FC236}">
                    <a16:creationId xmlns:a16="http://schemas.microsoft.com/office/drawing/2014/main" id="{E395389E-95EB-4A68-8136-0077E1DA8F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6" name="Picture 17">
                <a:extLst>
                  <a:ext uri="{FF2B5EF4-FFF2-40B4-BE49-F238E27FC236}">
                    <a16:creationId xmlns:a16="http://schemas.microsoft.com/office/drawing/2014/main" id="{92798FEC-20A2-4659-A709-1C448B7F21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7" name="Picture 18">
                <a:extLst>
                  <a:ext uri="{FF2B5EF4-FFF2-40B4-BE49-F238E27FC236}">
                    <a16:creationId xmlns:a16="http://schemas.microsoft.com/office/drawing/2014/main" id="{9993982E-30F9-4422-8F95-092668D13E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8" name="Picture 19">
                <a:extLst>
                  <a:ext uri="{FF2B5EF4-FFF2-40B4-BE49-F238E27FC236}">
                    <a16:creationId xmlns:a16="http://schemas.microsoft.com/office/drawing/2014/main" id="{FB2F4554-B3BA-47B9-A548-E5C8211030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9" name="Picture 20">
                <a:extLst>
                  <a:ext uri="{FF2B5EF4-FFF2-40B4-BE49-F238E27FC236}">
                    <a16:creationId xmlns:a16="http://schemas.microsoft.com/office/drawing/2014/main" id="{8A224D51-CDBD-40FE-ACB9-8D11C6702A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0" name="Picture 21">
                <a:extLst>
                  <a:ext uri="{FF2B5EF4-FFF2-40B4-BE49-F238E27FC236}">
                    <a16:creationId xmlns:a16="http://schemas.microsoft.com/office/drawing/2014/main" id="{F3EE93B3-50B7-4A3B-A1CA-098C8EE291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1" name="Picture 22">
                <a:extLst>
                  <a:ext uri="{FF2B5EF4-FFF2-40B4-BE49-F238E27FC236}">
                    <a16:creationId xmlns:a16="http://schemas.microsoft.com/office/drawing/2014/main" id="{E8F02648-5150-4AB7-9E67-5B2431E208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2" name="Picture 23">
                <a:extLst>
                  <a:ext uri="{FF2B5EF4-FFF2-40B4-BE49-F238E27FC236}">
                    <a16:creationId xmlns:a16="http://schemas.microsoft.com/office/drawing/2014/main" id="{9C5D7702-1AB1-4705-A857-90695519EB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68" name="Group 56">
              <a:extLst>
                <a:ext uri="{FF2B5EF4-FFF2-40B4-BE49-F238E27FC236}">
                  <a16:creationId xmlns:a16="http://schemas.microsoft.com/office/drawing/2014/main" id="{B383A655-F392-4F04-B9DB-09566A266CF6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513" name="Picture 14">
                <a:extLst>
                  <a:ext uri="{FF2B5EF4-FFF2-40B4-BE49-F238E27FC236}">
                    <a16:creationId xmlns:a16="http://schemas.microsoft.com/office/drawing/2014/main" id="{0A2C8B9B-797D-42AF-86B4-95952CD0E7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4" name="Picture 15">
                <a:extLst>
                  <a:ext uri="{FF2B5EF4-FFF2-40B4-BE49-F238E27FC236}">
                    <a16:creationId xmlns:a16="http://schemas.microsoft.com/office/drawing/2014/main" id="{845FB141-11BD-4366-86FC-A189615D71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5" name="Picture 16">
                <a:extLst>
                  <a:ext uri="{FF2B5EF4-FFF2-40B4-BE49-F238E27FC236}">
                    <a16:creationId xmlns:a16="http://schemas.microsoft.com/office/drawing/2014/main" id="{892F0562-FF65-44B8-9D40-FFD5E8CF5E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6" name="Picture 17">
                <a:extLst>
                  <a:ext uri="{FF2B5EF4-FFF2-40B4-BE49-F238E27FC236}">
                    <a16:creationId xmlns:a16="http://schemas.microsoft.com/office/drawing/2014/main" id="{21DA733D-3B9A-4F46-992F-9A5E5197D3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7" name="Picture 18">
                <a:extLst>
                  <a:ext uri="{FF2B5EF4-FFF2-40B4-BE49-F238E27FC236}">
                    <a16:creationId xmlns:a16="http://schemas.microsoft.com/office/drawing/2014/main" id="{B51D3B85-B695-4881-80BB-7A1A75E111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8" name="Picture 19">
                <a:extLst>
                  <a:ext uri="{FF2B5EF4-FFF2-40B4-BE49-F238E27FC236}">
                    <a16:creationId xmlns:a16="http://schemas.microsoft.com/office/drawing/2014/main" id="{B1E48976-25D4-48BA-9417-20C8AB78A2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9" name="Picture 20">
                <a:extLst>
                  <a:ext uri="{FF2B5EF4-FFF2-40B4-BE49-F238E27FC236}">
                    <a16:creationId xmlns:a16="http://schemas.microsoft.com/office/drawing/2014/main" id="{50F36B9B-9CD5-4BEA-A889-788D1A55E7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0" name="Picture 21">
                <a:extLst>
                  <a:ext uri="{FF2B5EF4-FFF2-40B4-BE49-F238E27FC236}">
                    <a16:creationId xmlns:a16="http://schemas.microsoft.com/office/drawing/2014/main" id="{E1690200-B754-406C-B22C-427366076E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1" name="Picture 22">
                <a:extLst>
                  <a:ext uri="{FF2B5EF4-FFF2-40B4-BE49-F238E27FC236}">
                    <a16:creationId xmlns:a16="http://schemas.microsoft.com/office/drawing/2014/main" id="{946F8169-8FF3-4AFD-9011-2792DC1740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2" name="Picture 23">
                <a:extLst>
                  <a:ext uri="{FF2B5EF4-FFF2-40B4-BE49-F238E27FC236}">
                    <a16:creationId xmlns:a16="http://schemas.microsoft.com/office/drawing/2014/main" id="{F24D27BB-97C4-4278-AFCD-04338D3B1B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69" name="Group 56">
              <a:extLst>
                <a:ext uri="{FF2B5EF4-FFF2-40B4-BE49-F238E27FC236}">
                  <a16:creationId xmlns:a16="http://schemas.microsoft.com/office/drawing/2014/main" id="{3C2C6084-DCCF-404D-8213-49DD64DC9797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503" name="Picture 14">
                <a:extLst>
                  <a:ext uri="{FF2B5EF4-FFF2-40B4-BE49-F238E27FC236}">
                    <a16:creationId xmlns:a16="http://schemas.microsoft.com/office/drawing/2014/main" id="{55FC76F2-7697-4A85-8F50-7D0E61983D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04" name="Picture 15">
                <a:extLst>
                  <a:ext uri="{FF2B5EF4-FFF2-40B4-BE49-F238E27FC236}">
                    <a16:creationId xmlns:a16="http://schemas.microsoft.com/office/drawing/2014/main" id="{0424E3D1-E22B-4A4D-BFB8-B778F193C1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05" name="Picture 16">
                <a:extLst>
                  <a:ext uri="{FF2B5EF4-FFF2-40B4-BE49-F238E27FC236}">
                    <a16:creationId xmlns:a16="http://schemas.microsoft.com/office/drawing/2014/main" id="{DA4DBF2E-D812-4639-9E37-637EA6F196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06" name="Picture 17">
                <a:extLst>
                  <a:ext uri="{FF2B5EF4-FFF2-40B4-BE49-F238E27FC236}">
                    <a16:creationId xmlns:a16="http://schemas.microsoft.com/office/drawing/2014/main" id="{D5A58FB7-0119-4C85-84C0-81AB020EED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07" name="Picture 18">
                <a:extLst>
                  <a:ext uri="{FF2B5EF4-FFF2-40B4-BE49-F238E27FC236}">
                    <a16:creationId xmlns:a16="http://schemas.microsoft.com/office/drawing/2014/main" id="{B0A8B889-901A-4960-AAB4-4F845B57C6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08" name="Picture 19">
                <a:extLst>
                  <a:ext uri="{FF2B5EF4-FFF2-40B4-BE49-F238E27FC236}">
                    <a16:creationId xmlns:a16="http://schemas.microsoft.com/office/drawing/2014/main" id="{3F59CA39-F36D-405B-860C-32456CE989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09" name="Picture 20">
                <a:extLst>
                  <a:ext uri="{FF2B5EF4-FFF2-40B4-BE49-F238E27FC236}">
                    <a16:creationId xmlns:a16="http://schemas.microsoft.com/office/drawing/2014/main" id="{403E0544-5F46-4113-A10C-436229B0DE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0" name="Picture 21">
                <a:extLst>
                  <a:ext uri="{FF2B5EF4-FFF2-40B4-BE49-F238E27FC236}">
                    <a16:creationId xmlns:a16="http://schemas.microsoft.com/office/drawing/2014/main" id="{5EA63421-8F03-44B1-ACE0-E33108FAED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1" name="Picture 22">
                <a:extLst>
                  <a:ext uri="{FF2B5EF4-FFF2-40B4-BE49-F238E27FC236}">
                    <a16:creationId xmlns:a16="http://schemas.microsoft.com/office/drawing/2014/main" id="{9E0A75E1-4BF8-4D00-A22E-30EFE1AF6E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2" name="Picture 23">
                <a:extLst>
                  <a:ext uri="{FF2B5EF4-FFF2-40B4-BE49-F238E27FC236}">
                    <a16:creationId xmlns:a16="http://schemas.microsoft.com/office/drawing/2014/main" id="{A9C24C3B-5E87-48D2-AB44-00F3567A8C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70" name="Group 56">
              <a:extLst>
                <a:ext uri="{FF2B5EF4-FFF2-40B4-BE49-F238E27FC236}">
                  <a16:creationId xmlns:a16="http://schemas.microsoft.com/office/drawing/2014/main" id="{D3E972A5-7A0B-4905-B72A-843470764AD0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493" name="Picture 14">
                <a:extLst>
                  <a:ext uri="{FF2B5EF4-FFF2-40B4-BE49-F238E27FC236}">
                    <a16:creationId xmlns:a16="http://schemas.microsoft.com/office/drawing/2014/main" id="{CC128661-6D79-492B-B774-A60151EAF5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4" name="Picture 15">
                <a:extLst>
                  <a:ext uri="{FF2B5EF4-FFF2-40B4-BE49-F238E27FC236}">
                    <a16:creationId xmlns:a16="http://schemas.microsoft.com/office/drawing/2014/main" id="{24B73297-472C-4178-84AC-298D222D70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5" name="Picture 16">
                <a:extLst>
                  <a:ext uri="{FF2B5EF4-FFF2-40B4-BE49-F238E27FC236}">
                    <a16:creationId xmlns:a16="http://schemas.microsoft.com/office/drawing/2014/main" id="{0E192C2E-E8F4-4794-BC10-8495012E81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6" name="Picture 17">
                <a:extLst>
                  <a:ext uri="{FF2B5EF4-FFF2-40B4-BE49-F238E27FC236}">
                    <a16:creationId xmlns:a16="http://schemas.microsoft.com/office/drawing/2014/main" id="{CAD66004-5755-49F4-B9D3-E18CD37108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7" name="Picture 18">
                <a:extLst>
                  <a:ext uri="{FF2B5EF4-FFF2-40B4-BE49-F238E27FC236}">
                    <a16:creationId xmlns:a16="http://schemas.microsoft.com/office/drawing/2014/main" id="{B2705A7A-B4B9-4EFE-A9BA-0A30654DFB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8" name="Picture 19">
                <a:extLst>
                  <a:ext uri="{FF2B5EF4-FFF2-40B4-BE49-F238E27FC236}">
                    <a16:creationId xmlns:a16="http://schemas.microsoft.com/office/drawing/2014/main" id="{B5E865FC-A35E-4CCF-BD0A-5D50780618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9" name="Picture 20">
                <a:extLst>
                  <a:ext uri="{FF2B5EF4-FFF2-40B4-BE49-F238E27FC236}">
                    <a16:creationId xmlns:a16="http://schemas.microsoft.com/office/drawing/2014/main" id="{59CF9934-AD40-4574-BC69-B472EB1336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00" name="Picture 21">
                <a:extLst>
                  <a:ext uri="{FF2B5EF4-FFF2-40B4-BE49-F238E27FC236}">
                    <a16:creationId xmlns:a16="http://schemas.microsoft.com/office/drawing/2014/main" id="{1006DC10-3E1B-4816-8A46-D242CE5AD1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01" name="Picture 22">
                <a:extLst>
                  <a:ext uri="{FF2B5EF4-FFF2-40B4-BE49-F238E27FC236}">
                    <a16:creationId xmlns:a16="http://schemas.microsoft.com/office/drawing/2014/main" id="{76685662-1217-4E17-A3CA-E797EE47F8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02" name="Picture 23">
                <a:extLst>
                  <a:ext uri="{FF2B5EF4-FFF2-40B4-BE49-F238E27FC236}">
                    <a16:creationId xmlns:a16="http://schemas.microsoft.com/office/drawing/2014/main" id="{498748CC-88F1-47F7-B97D-9549FF5E0B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71" name="Group 56">
              <a:extLst>
                <a:ext uri="{FF2B5EF4-FFF2-40B4-BE49-F238E27FC236}">
                  <a16:creationId xmlns:a16="http://schemas.microsoft.com/office/drawing/2014/main" id="{19612D6A-05A6-4073-A384-EAF5820FB644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483" name="Picture 14">
                <a:extLst>
                  <a:ext uri="{FF2B5EF4-FFF2-40B4-BE49-F238E27FC236}">
                    <a16:creationId xmlns:a16="http://schemas.microsoft.com/office/drawing/2014/main" id="{A2569631-5849-4694-94D5-AECD482E4E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4" name="Picture 15">
                <a:extLst>
                  <a:ext uri="{FF2B5EF4-FFF2-40B4-BE49-F238E27FC236}">
                    <a16:creationId xmlns:a16="http://schemas.microsoft.com/office/drawing/2014/main" id="{ACE3A32C-C4FE-4A59-8568-F4C6131658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5" name="Picture 16">
                <a:extLst>
                  <a:ext uri="{FF2B5EF4-FFF2-40B4-BE49-F238E27FC236}">
                    <a16:creationId xmlns:a16="http://schemas.microsoft.com/office/drawing/2014/main" id="{F02CE5A3-302A-4FA4-ACE3-4BB29FB980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6" name="Picture 17">
                <a:extLst>
                  <a:ext uri="{FF2B5EF4-FFF2-40B4-BE49-F238E27FC236}">
                    <a16:creationId xmlns:a16="http://schemas.microsoft.com/office/drawing/2014/main" id="{4C08D2D2-60C5-4B43-9429-5CDBA7C6FF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7" name="Picture 18">
                <a:extLst>
                  <a:ext uri="{FF2B5EF4-FFF2-40B4-BE49-F238E27FC236}">
                    <a16:creationId xmlns:a16="http://schemas.microsoft.com/office/drawing/2014/main" id="{F0B9FA45-F149-46CD-B3EA-C427E1FCDE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8" name="Picture 19">
                <a:extLst>
                  <a:ext uri="{FF2B5EF4-FFF2-40B4-BE49-F238E27FC236}">
                    <a16:creationId xmlns:a16="http://schemas.microsoft.com/office/drawing/2014/main" id="{2380AED3-0C73-47C1-960B-4C6E0EB033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9" name="Picture 20">
                <a:extLst>
                  <a:ext uri="{FF2B5EF4-FFF2-40B4-BE49-F238E27FC236}">
                    <a16:creationId xmlns:a16="http://schemas.microsoft.com/office/drawing/2014/main" id="{308D8614-3114-4E3E-8A8F-2323316FE1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0" name="Picture 21">
                <a:extLst>
                  <a:ext uri="{FF2B5EF4-FFF2-40B4-BE49-F238E27FC236}">
                    <a16:creationId xmlns:a16="http://schemas.microsoft.com/office/drawing/2014/main" id="{D163A747-5D0A-4F00-96D8-D1B61EAC9B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1" name="Picture 22">
                <a:extLst>
                  <a:ext uri="{FF2B5EF4-FFF2-40B4-BE49-F238E27FC236}">
                    <a16:creationId xmlns:a16="http://schemas.microsoft.com/office/drawing/2014/main" id="{37E820CA-E8E2-4237-BB25-BF76FA9F9C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2" name="Picture 23">
                <a:extLst>
                  <a:ext uri="{FF2B5EF4-FFF2-40B4-BE49-F238E27FC236}">
                    <a16:creationId xmlns:a16="http://schemas.microsoft.com/office/drawing/2014/main" id="{222ED31F-B00C-441B-A8AB-8E933594DD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72" name="Group 56">
              <a:extLst>
                <a:ext uri="{FF2B5EF4-FFF2-40B4-BE49-F238E27FC236}">
                  <a16:creationId xmlns:a16="http://schemas.microsoft.com/office/drawing/2014/main" id="{C258F4D2-3316-4EA0-9BE8-872333CE7DDB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1473" name="Picture 14">
                <a:extLst>
                  <a:ext uri="{FF2B5EF4-FFF2-40B4-BE49-F238E27FC236}">
                    <a16:creationId xmlns:a16="http://schemas.microsoft.com/office/drawing/2014/main" id="{0F515DBB-94FE-4DD5-B6BE-36CF9DC537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74" name="Picture 15">
                <a:extLst>
                  <a:ext uri="{FF2B5EF4-FFF2-40B4-BE49-F238E27FC236}">
                    <a16:creationId xmlns:a16="http://schemas.microsoft.com/office/drawing/2014/main" id="{3F06846C-B2BB-4432-BBEA-9175438C52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75" name="Picture 16">
                <a:extLst>
                  <a:ext uri="{FF2B5EF4-FFF2-40B4-BE49-F238E27FC236}">
                    <a16:creationId xmlns:a16="http://schemas.microsoft.com/office/drawing/2014/main" id="{8B839FC1-73E5-49FF-94E3-F252EE393A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76" name="Picture 17">
                <a:extLst>
                  <a:ext uri="{FF2B5EF4-FFF2-40B4-BE49-F238E27FC236}">
                    <a16:creationId xmlns:a16="http://schemas.microsoft.com/office/drawing/2014/main" id="{5238F8E3-D186-49CE-8117-4BF5FB77AF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77" name="Picture 18">
                <a:extLst>
                  <a:ext uri="{FF2B5EF4-FFF2-40B4-BE49-F238E27FC236}">
                    <a16:creationId xmlns:a16="http://schemas.microsoft.com/office/drawing/2014/main" id="{FE2AE772-E1DB-4DDC-8D38-8F25793F28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78" name="Picture 19">
                <a:extLst>
                  <a:ext uri="{FF2B5EF4-FFF2-40B4-BE49-F238E27FC236}">
                    <a16:creationId xmlns:a16="http://schemas.microsoft.com/office/drawing/2014/main" id="{57A2A0EF-E778-455F-8908-9AC9C1777E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79" name="Picture 20">
                <a:extLst>
                  <a:ext uri="{FF2B5EF4-FFF2-40B4-BE49-F238E27FC236}">
                    <a16:creationId xmlns:a16="http://schemas.microsoft.com/office/drawing/2014/main" id="{563B3132-4CA8-42EC-9572-5EE0808D10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0" name="Picture 21">
                <a:extLst>
                  <a:ext uri="{FF2B5EF4-FFF2-40B4-BE49-F238E27FC236}">
                    <a16:creationId xmlns:a16="http://schemas.microsoft.com/office/drawing/2014/main" id="{82E4EFEF-DC3A-4DDF-AD03-A42A02E98C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1" name="Picture 22">
                <a:extLst>
                  <a:ext uri="{FF2B5EF4-FFF2-40B4-BE49-F238E27FC236}">
                    <a16:creationId xmlns:a16="http://schemas.microsoft.com/office/drawing/2014/main" id="{98FE2D6C-0D7D-49FB-B8D4-E0EA2A00ED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2" name="Picture 23">
                <a:extLst>
                  <a:ext uri="{FF2B5EF4-FFF2-40B4-BE49-F238E27FC236}">
                    <a16:creationId xmlns:a16="http://schemas.microsoft.com/office/drawing/2014/main" id="{BDCD3A6B-D737-4333-A003-25F77787B1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573" name="Group 1572">
            <a:extLst>
              <a:ext uri="{FF2B5EF4-FFF2-40B4-BE49-F238E27FC236}">
                <a16:creationId xmlns:a16="http://schemas.microsoft.com/office/drawing/2014/main" id="{7FBD1531-91EC-4BA6-BB14-D3FE68872F43}"/>
              </a:ext>
            </a:extLst>
          </p:cNvPr>
          <p:cNvGrpSpPr/>
          <p:nvPr/>
        </p:nvGrpSpPr>
        <p:grpSpPr>
          <a:xfrm>
            <a:off x="7734875" y="5088817"/>
            <a:ext cx="1539560" cy="1515856"/>
            <a:chOff x="4975891" y="1527626"/>
            <a:chExt cx="1539560" cy="1515856"/>
          </a:xfrm>
        </p:grpSpPr>
        <p:grpSp>
          <p:nvGrpSpPr>
            <p:cNvPr id="1574" name="Group 56">
              <a:extLst>
                <a:ext uri="{FF2B5EF4-FFF2-40B4-BE49-F238E27FC236}">
                  <a16:creationId xmlns:a16="http://schemas.microsoft.com/office/drawing/2014/main" id="{6D184D89-ABEC-442F-AA55-1AE6FE5B5030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674" name="Picture 14">
                <a:extLst>
                  <a:ext uri="{FF2B5EF4-FFF2-40B4-BE49-F238E27FC236}">
                    <a16:creationId xmlns:a16="http://schemas.microsoft.com/office/drawing/2014/main" id="{67B9683C-CE91-46EA-BA21-D0D07F5575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75" name="Picture 15">
                <a:extLst>
                  <a:ext uri="{FF2B5EF4-FFF2-40B4-BE49-F238E27FC236}">
                    <a16:creationId xmlns:a16="http://schemas.microsoft.com/office/drawing/2014/main" id="{9CC8E41F-4113-4794-ACB2-817E50F203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76" name="Picture 16">
                <a:extLst>
                  <a:ext uri="{FF2B5EF4-FFF2-40B4-BE49-F238E27FC236}">
                    <a16:creationId xmlns:a16="http://schemas.microsoft.com/office/drawing/2014/main" id="{E6CC56F5-25E0-4179-A9E9-902BE846ED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77" name="Picture 17">
                <a:extLst>
                  <a:ext uri="{FF2B5EF4-FFF2-40B4-BE49-F238E27FC236}">
                    <a16:creationId xmlns:a16="http://schemas.microsoft.com/office/drawing/2014/main" id="{5B8B7431-08A4-4D49-86F1-6B0EF2DC6C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78" name="Picture 18">
                <a:extLst>
                  <a:ext uri="{FF2B5EF4-FFF2-40B4-BE49-F238E27FC236}">
                    <a16:creationId xmlns:a16="http://schemas.microsoft.com/office/drawing/2014/main" id="{426C0BBD-56BF-4CAD-8B14-C5E1FFEB3A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79" name="Picture 19">
                <a:extLst>
                  <a:ext uri="{FF2B5EF4-FFF2-40B4-BE49-F238E27FC236}">
                    <a16:creationId xmlns:a16="http://schemas.microsoft.com/office/drawing/2014/main" id="{960931F2-42C7-4A4E-87C7-90BA04C355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80" name="Picture 20">
                <a:extLst>
                  <a:ext uri="{FF2B5EF4-FFF2-40B4-BE49-F238E27FC236}">
                    <a16:creationId xmlns:a16="http://schemas.microsoft.com/office/drawing/2014/main" id="{81E89A5B-EA93-430F-AA42-DAA3E63E31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81" name="Picture 21">
                <a:extLst>
                  <a:ext uri="{FF2B5EF4-FFF2-40B4-BE49-F238E27FC236}">
                    <a16:creationId xmlns:a16="http://schemas.microsoft.com/office/drawing/2014/main" id="{0E3469E9-1065-46FC-9D8D-8D018375A9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82" name="Picture 22">
                <a:extLst>
                  <a:ext uri="{FF2B5EF4-FFF2-40B4-BE49-F238E27FC236}">
                    <a16:creationId xmlns:a16="http://schemas.microsoft.com/office/drawing/2014/main" id="{E24DD766-BA18-4C99-B671-2AC916D3D1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83" name="Picture 23">
                <a:extLst>
                  <a:ext uri="{FF2B5EF4-FFF2-40B4-BE49-F238E27FC236}">
                    <a16:creationId xmlns:a16="http://schemas.microsoft.com/office/drawing/2014/main" id="{0C273724-D351-40E3-9643-4BCC434839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575" name="Group 56">
              <a:extLst>
                <a:ext uri="{FF2B5EF4-FFF2-40B4-BE49-F238E27FC236}">
                  <a16:creationId xmlns:a16="http://schemas.microsoft.com/office/drawing/2014/main" id="{658C1AA6-25D0-4F34-A147-35C69681AE7E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664" name="Picture 14">
                <a:extLst>
                  <a:ext uri="{FF2B5EF4-FFF2-40B4-BE49-F238E27FC236}">
                    <a16:creationId xmlns:a16="http://schemas.microsoft.com/office/drawing/2014/main" id="{2999B73A-16BD-43B6-9EDC-3BEAE574A0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5" name="Picture 15">
                <a:extLst>
                  <a:ext uri="{FF2B5EF4-FFF2-40B4-BE49-F238E27FC236}">
                    <a16:creationId xmlns:a16="http://schemas.microsoft.com/office/drawing/2014/main" id="{E9F86C04-DCD4-424C-9326-E6076971E1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6" name="Picture 16">
                <a:extLst>
                  <a:ext uri="{FF2B5EF4-FFF2-40B4-BE49-F238E27FC236}">
                    <a16:creationId xmlns:a16="http://schemas.microsoft.com/office/drawing/2014/main" id="{15515443-4DF0-4242-91C4-8EFC174AEA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7" name="Picture 17">
                <a:extLst>
                  <a:ext uri="{FF2B5EF4-FFF2-40B4-BE49-F238E27FC236}">
                    <a16:creationId xmlns:a16="http://schemas.microsoft.com/office/drawing/2014/main" id="{25F57A7B-A204-4C62-80A4-792F6FCC08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8" name="Picture 18">
                <a:extLst>
                  <a:ext uri="{FF2B5EF4-FFF2-40B4-BE49-F238E27FC236}">
                    <a16:creationId xmlns:a16="http://schemas.microsoft.com/office/drawing/2014/main" id="{AB326587-DA9E-43CF-9327-FE4AA43176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9" name="Picture 19">
                <a:extLst>
                  <a:ext uri="{FF2B5EF4-FFF2-40B4-BE49-F238E27FC236}">
                    <a16:creationId xmlns:a16="http://schemas.microsoft.com/office/drawing/2014/main" id="{9331D0DC-A681-40C2-A0BA-267DD6D497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70" name="Picture 20">
                <a:extLst>
                  <a:ext uri="{FF2B5EF4-FFF2-40B4-BE49-F238E27FC236}">
                    <a16:creationId xmlns:a16="http://schemas.microsoft.com/office/drawing/2014/main" id="{7585F559-80F9-40CC-B5F6-BD0F1F1930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71" name="Picture 21">
                <a:extLst>
                  <a:ext uri="{FF2B5EF4-FFF2-40B4-BE49-F238E27FC236}">
                    <a16:creationId xmlns:a16="http://schemas.microsoft.com/office/drawing/2014/main" id="{3CEA95CA-69E3-49D6-BBA8-B82D03B183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72" name="Picture 22">
                <a:extLst>
                  <a:ext uri="{FF2B5EF4-FFF2-40B4-BE49-F238E27FC236}">
                    <a16:creationId xmlns:a16="http://schemas.microsoft.com/office/drawing/2014/main" id="{3516D85C-8071-48EF-99EF-6B7411ED72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73" name="Picture 23">
                <a:extLst>
                  <a:ext uri="{FF2B5EF4-FFF2-40B4-BE49-F238E27FC236}">
                    <a16:creationId xmlns:a16="http://schemas.microsoft.com/office/drawing/2014/main" id="{60ED90D2-88B3-4D8D-83E7-0368D9A9FE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576" name="Group 56">
              <a:extLst>
                <a:ext uri="{FF2B5EF4-FFF2-40B4-BE49-F238E27FC236}">
                  <a16:creationId xmlns:a16="http://schemas.microsoft.com/office/drawing/2014/main" id="{5ADBA719-CC63-4B15-995E-0CBA42A6EB69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654" name="Picture 14">
                <a:extLst>
                  <a:ext uri="{FF2B5EF4-FFF2-40B4-BE49-F238E27FC236}">
                    <a16:creationId xmlns:a16="http://schemas.microsoft.com/office/drawing/2014/main" id="{BB6DD529-CC8E-4527-B54D-B3E8408FB6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5" name="Picture 15">
                <a:extLst>
                  <a:ext uri="{FF2B5EF4-FFF2-40B4-BE49-F238E27FC236}">
                    <a16:creationId xmlns:a16="http://schemas.microsoft.com/office/drawing/2014/main" id="{C79F1F38-34E4-45C4-A52E-DA2977300F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6" name="Picture 16">
                <a:extLst>
                  <a:ext uri="{FF2B5EF4-FFF2-40B4-BE49-F238E27FC236}">
                    <a16:creationId xmlns:a16="http://schemas.microsoft.com/office/drawing/2014/main" id="{57067AC4-B21C-42AE-854E-8B98D07A2A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7" name="Picture 17">
                <a:extLst>
                  <a:ext uri="{FF2B5EF4-FFF2-40B4-BE49-F238E27FC236}">
                    <a16:creationId xmlns:a16="http://schemas.microsoft.com/office/drawing/2014/main" id="{0F2F0E6A-3ED6-4896-BC52-2540CBEAC8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8" name="Picture 18">
                <a:extLst>
                  <a:ext uri="{FF2B5EF4-FFF2-40B4-BE49-F238E27FC236}">
                    <a16:creationId xmlns:a16="http://schemas.microsoft.com/office/drawing/2014/main" id="{3357EC72-FF12-49C4-8733-317C287E58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9" name="Picture 19">
                <a:extLst>
                  <a:ext uri="{FF2B5EF4-FFF2-40B4-BE49-F238E27FC236}">
                    <a16:creationId xmlns:a16="http://schemas.microsoft.com/office/drawing/2014/main" id="{01983F3D-02CC-4480-A57F-BA049D4A40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0" name="Picture 20">
                <a:extLst>
                  <a:ext uri="{FF2B5EF4-FFF2-40B4-BE49-F238E27FC236}">
                    <a16:creationId xmlns:a16="http://schemas.microsoft.com/office/drawing/2014/main" id="{501E318F-A496-4C05-85E3-4C8FAD3254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1" name="Picture 21">
                <a:extLst>
                  <a:ext uri="{FF2B5EF4-FFF2-40B4-BE49-F238E27FC236}">
                    <a16:creationId xmlns:a16="http://schemas.microsoft.com/office/drawing/2014/main" id="{1B4F77D0-AA96-409B-9F7D-C6F676C616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2" name="Picture 22">
                <a:extLst>
                  <a:ext uri="{FF2B5EF4-FFF2-40B4-BE49-F238E27FC236}">
                    <a16:creationId xmlns:a16="http://schemas.microsoft.com/office/drawing/2014/main" id="{29497118-839E-421C-B6DB-A346B4709F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3" name="Picture 23">
                <a:extLst>
                  <a:ext uri="{FF2B5EF4-FFF2-40B4-BE49-F238E27FC236}">
                    <a16:creationId xmlns:a16="http://schemas.microsoft.com/office/drawing/2014/main" id="{5048FCCD-C38A-455B-81FE-72E611F02B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577" name="Group 56">
              <a:extLst>
                <a:ext uri="{FF2B5EF4-FFF2-40B4-BE49-F238E27FC236}">
                  <a16:creationId xmlns:a16="http://schemas.microsoft.com/office/drawing/2014/main" id="{F675CBD1-FAB7-4B84-8C0F-DE8E905ACE3D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644" name="Picture 14">
                <a:extLst>
                  <a:ext uri="{FF2B5EF4-FFF2-40B4-BE49-F238E27FC236}">
                    <a16:creationId xmlns:a16="http://schemas.microsoft.com/office/drawing/2014/main" id="{3BD9CB64-0744-4A09-B734-31B7532EFE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5" name="Picture 15">
                <a:extLst>
                  <a:ext uri="{FF2B5EF4-FFF2-40B4-BE49-F238E27FC236}">
                    <a16:creationId xmlns:a16="http://schemas.microsoft.com/office/drawing/2014/main" id="{C3C8B909-6C60-4C5C-B4D4-0B10E6DADE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6" name="Picture 16">
                <a:extLst>
                  <a:ext uri="{FF2B5EF4-FFF2-40B4-BE49-F238E27FC236}">
                    <a16:creationId xmlns:a16="http://schemas.microsoft.com/office/drawing/2014/main" id="{535BA2DB-5B05-4749-BF10-DDF838A5D6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7" name="Picture 17">
                <a:extLst>
                  <a:ext uri="{FF2B5EF4-FFF2-40B4-BE49-F238E27FC236}">
                    <a16:creationId xmlns:a16="http://schemas.microsoft.com/office/drawing/2014/main" id="{40BB43C5-B177-4924-A77C-58D9919510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8" name="Picture 18">
                <a:extLst>
                  <a:ext uri="{FF2B5EF4-FFF2-40B4-BE49-F238E27FC236}">
                    <a16:creationId xmlns:a16="http://schemas.microsoft.com/office/drawing/2014/main" id="{7B85AB8A-27AB-477A-A56A-A14D2F4933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9" name="Picture 19">
                <a:extLst>
                  <a:ext uri="{FF2B5EF4-FFF2-40B4-BE49-F238E27FC236}">
                    <a16:creationId xmlns:a16="http://schemas.microsoft.com/office/drawing/2014/main" id="{3891693E-45DF-4686-A38D-3EEBA19893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0" name="Picture 20">
                <a:extLst>
                  <a:ext uri="{FF2B5EF4-FFF2-40B4-BE49-F238E27FC236}">
                    <a16:creationId xmlns:a16="http://schemas.microsoft.com/office/drawing/2014/main" id="{7011F2E0-49FA-4057-A589-62932EA1E0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1" name="Picture 21">
                <a:extLst>
                  <a:ext uri="{FF2B5EF4-FFF2-40B4-BE49-F238E27FC236}">
                    <a16:creationId xmlns:a16="http://schemas.microsoft.com/office/drawing/2014/main" id="{38F46241-9249-4B30-98B5-0152D4DA8B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2" name="Picture 22">
                <a:extLst>
                  <a:ext uri="{FF2B5EF4-FFF2-40B4-BE49-F238E27FC236}">
                    <a16:creationId xmlns:a16="http://schemas.microsoft.com/office/drawing/2014/main" id="{E5D6F750-99A7-4037-B19B-07602B5082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3" name="Picture 23">
                <a:extLst>
                  <a:ext uri="{FF2B5EF4-FFF2-40B4-BE49-F238E27FC236}">
                    <a16:creationId xmlns:a16="http://schemas.microsoft.com/office/drawing/2014/main" id="{7791C3B3-DC51-4DC3-BFAB-2D5CB445BA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578" name="Group 56">
              <a:extLst>
                <a:ext uri="{FF2B5EF4-FFF2-40B4-BE49-F238E27FC236}">
                  <a16:creationId xmlns:a16="http://schemas.microsoft.com/office/drawing/2014/main" id="{E2F41ECD-2314-4821-A3B4-FACB35CEB96D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634" name="Picture 14">
                <a:extLst>
                  <a:ext uri="{FF2B5EF4-FFF2-40B4-BE49-F238E27FC236}">
                    <a16:creationId xmlns:a16="http://schemas.microsoft.com/office/drawing/2014/main" id="{F809FD19-8AF8-4617-AAC3-25845FCD28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5" name="Picture 15">
                <a:extLst>
                  <a:ext uri="{FF2B5EF4-FFF2-40B4-BE49-F238E27FC236}">
                    <a16:creationId xmlns:a16="http://schemas.microsoft.com/office/drawing/2014/main" id="{0123C1C7-BEFF-4312-A34C-91981AC528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6" name="Picture 16">
                <a:extLst>
                  <a:ext uri="{FF2B5EF4-FFF2-40B4-BE49-F238E27FC236}">
                    <a16:creationId xmlns:a16="http://schemas.microsoft.com/office/drawing/2014/main" id="{6E3B0427-689E-4A67-A702-8AEF82F4B3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7" name="Picture 17">
                <a:extLst>
                  <a:ext uri="{FF2B5EF4-FFF2-40B4-BE49-F238E27FC236}">
                    <a16:creationId xmlns:a16="http://schemas.microsoft.com/office/drawing/2014/main" id="{BF7FC3BC-602C-43F8-BC38-EEBB4F5EA6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8" name="Picture 18">
                <a:extLst>
                  <a:ext uri="{FF2B5EF4-FFF2-40B4-BE49-F238E27FC236}">
                    <a16:creationId xmlns:a16="http://schemas.microsoft.com/office/drawing/2014/main" id="{41F99344-0E10-40CB-858E-EFCC3CBDC9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9" name="Picture 19">
                <a:extLst>
                  <a:ext uri="{FF2B5EF4-FFF2-40B4-BE49-F238E27FC236}">
                    <a16:creationId xmlns:a16="http://schemas.microsoft.com/office/drawing/2014/main" id="{77C23807-3510-4E4D-8BBF-8FA14BC9A8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0" name="Picture 20">
                <a:extLst>
                  <a:ext uri="{FF2B5EF4-FFF2-40B4-BE49-F238E27FC236}">
                    <a16:creationId xmlns:a16="http://schemas.microsoft.com/office/drawing/2014/main" id="{926CB393-1961-4DB8-A6BF-BD0491B837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1" name="Picture 21">
                <a:extLst>
                  <a:ext uri="{FF2B5EF4-FFF2-40B4-BE49-F238E27FC236}">
                    <a16:creationId xmlns:a16="http://schemas.microsoft.com/office/drawing/2014/main" id="{715F4342-1614-4CC4-962F-E595F98D78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2" name="Picture 22">
                <a:extLst>
                  <a:ext uri="{FF2B5EF4-FFF2-40B4-BE49-F238E27FC236}">
                    <a16:creationId xmlns:a16="http://schemas.microsoft.com/office/drawing/2014/main" id="{2017BB00-26C2-499C-BF5F-9D3A1A2BD3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3" name="Picture 23">
                <a:extLst>
                  <a:ext uri="{FF2B5EF4-FFF2-40B4-BE49-F238E27FC236}">
                    <a16:creationId xmlns:a16="http://schemas.microsoft.com/office/drawing/2014/main" id="{8F42CBC2-D627-4DE0-A82E-D7ABE441F5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579" name="Group 56">
              <a:extLst>
                <a:ext uri="{FF2B5EF4-FFF2-40B4-BE49-F238E27FC236}">
                  <a16:creationId xmlns:a16="http://schemas.microsoft.com/office/drawing/2014/main" id="{68513EEF-D57B-486D-A268-9919AF7A1E03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624" name="Picture 14">
                <a:extLst>
                  <a:ext uri="{FF2B5EF4-FFF2-40B4-BE49-F238E27FC236}">
                    <a16:creationId xmlns:a16="http://schemas.microsoft.com/office/drawing/2014/main" id="{EF6224B7-A959-4505-BA7A-FF591214A8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5" name="Picture 15">
                <a:extLst>
                  <a:ext uri="{FF2B5EF4-FFF2-40B4-BE49-F238E27FC236}">
                    <a16:creationId xmlns:a16="http://schemas.microsoft.com/office/drawing/2014/main" id="{BECA7C84-04FD-42E4-9BE1-B0D8D0EB55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6" name="Picture 16">
                <a:extLst>
                  <a:ext uri="{FF2B5EF4-FFF2-40B4-BE49-F238E27FC236}">
                    <a16:creationId xmlns:a16="http://schemas.microsoft.com/office/drawing/2014/main" id="{DE65F660-EFE3-402D-8EC1-4BA3E0AA26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7" name="Picture 17">
                <a:extLst>
                  <a:ext uri="{FF2B5EF4-FFF2-40B4-BE49-F238E27FC236}">
                    <a16:creationId xmlns:a16="http://schemas.microsoft.com/office/drawing/2014/main" id="{C157B3E0-2E7A-4BDE-AFBE-7DF2673E6C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8" name="Picture 18">
                <a:extLst>
                  <a:ext uri="{FF2B5EF4-FFF2-40B4-BE49-F238E27FC236}">
                    <a16:creationId xmlns:a16="http://schemas.microsoft.com/office/drawing/2014/main" id="{0020E2B0-2B53-4727-9CBF-B36D87E1A4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9" name="Picture 19">
                <a:extLst>
                  <a:ext uri="{FF2B5EF4-FFF2-40B4-BE49-F238E27FC236}">
                    <a16:creationId xmlns:a16="http://schemas.microsoft.com/office/drawing/2014/main" id="{C75AD8D1-3E1D-402C-BDF5-767FE937DD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0" name="Picture 20">
                <a:extLst>
                  <a:ext uri="{FF2B5EF4-FFF2-40B4-BE49-F238E27FC236}">
                    <a16:creationId xmlns:a16="http://schemas.microsoft.com/office/drawing/2014/main" id="{35E443F9-C6FF-4C90-A807-DF30644050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1" name="Picture 21">
                <a:extLst>
                  <a:ext uri="{FF2B5EF4-FFF2-40B4-BE49-F238E27FC236}">
                    <a16:creationId xmlns:a16="http://schemas.microsoft.com/office/drawing/2014/main" id="{CFB0FDBD-1A7A-41B0-8A97-5970271C75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2" name="Picture 22">
                <a:extLst>
                  <a:ext uri="{FF2B5EF4-FFF2-40B4-BE49-F238E27FC236}">
                    <a16:creationId xmlns:a16="http://schemas.microsoft.com/office/drawing/2014/main" id="{45C98861-5F30-469D-BFF6-8B9EF2D07E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3" name="Picture 23">
                <a:extLst>
                  <a:ext uri="{FF2B5EF4-FFF2-40B4-BE49-F238E27FC236}">
                    <a16:creationId xmlns:a16="http://schemas.microsoft.com/office/drawing/2014/main" id="{515E75B7-4B81-4046-8D6C-9E0365FA97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580" name="Group 56">
              <a:extLst>
                <a:ext uri="{FF2B5EF4-FFF2-40B4-BE49-F238E27FC236}">
                  <a16:creationId xmlns:a16="http://schemas.microsoft.com/office/drawing/2014/main" id="{B74C8492-1E8C-48CD-B3B4-2F51C2EDBD08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614" name="Picture 14">
                <a:extLst>
                  <a:ext uri="{FF2B5EF4-FFF2-40B4-BE49-F238E27FC236}">
                    <a16:creationId xmlns:a16="http://schemas.microsoft.com/office/drawing/2014/main" id="{C37C9DB4-4B64-42E0-8C3C-B918577F0C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5" name="Picture 15">
                <a:extLst>
                  <a:ext uri="{FF2B5EF4-FFF2-40B4-BE49-F238E27FC236}">
                    <a16:creationId xmlns:a16="http://schemas.microsoft.com/office/drawing/2014/main" id="{5A7CB1B5-5189-4C19-9DA8-8666380D23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6" name="Picture 16">
                <a:extLst>
                  <a:ext uri="{FF2B5EF4-FFF2-40B4-BE49-F238E27FC236}">
                    <a16:creationId xmlns:a16="http://schemas.microsoft.com/office/drawing/2014/main" id="{CD4F6873-8E9D-4AB1-9B15-A794D13852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7" name="Picture 17">
                <a:extLst>
                  <a:ext uri="{FF2B5EF4-FFF2-40B4-BE49-F238E27FC236}">
                    <a16:creationId xmlns:a16="http://schemas.microsoft.com/office/drawing/2014/main" id="{BD8DDB5D-34AE-4EC9-A069-94D3192CC2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8" name="Picture 18">
                <a:extLst>
                  <a:ext uri="{FF2B5EF4-FFF2-40B4-BE49-F238E27FC236}">
                    <a16:creationId xmlns:a16="http://schemas.microsoft.com/office/drawing/2014/main" id="{566FE4CE-6339-44C7-BBD0-4F324D1204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9" name="Picture 19">
                <a:extLst>
                  <a:ext uri="{FF2B5EF4-FFF2-40B4-BE49-F238E27FC236}">
                    <a16:creationId xmlns:a16="http://schemas.microsoft.com/office/drawing/2014/main" id="{9A1005F9-2060-45C3-B29D-3546474606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0" name="Picture 20">
                <a:extLst>
                  <a:ext uri="{FF2B5EF4-FFF2-40B4-BE49-F238E27FC236}">
                    <a16:creationId xmlns:a16="http://schemas.microsoft.com/office/drawing/2014/main" id="{F34C313B-93BE-43BA-8367-EED8712587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1" name="Picture 21">
                <a:extLst>
                  <a:ext uri="{FF2B5EF4-FFF2-40B4-BE49-F238E27FC236}">
                    <a16:creationId xmlns:a16="http://schemas.microsoft.com/office/drawing/2014/main" id="{9D61935E-03BE-4D79-ADC9-105291C278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2" name="Picture 22">
                <a:extLst>
                  <a:ext uri="{FF2B5EF4-FFF2-40B4-BE49-F238E27FC236}">
                    <a16:creationId xmlns:a16="http://schemas.microsoft.com/office/drawing/2014/main" id="{78CE40D0-614D-42D7-B8CC-A12BD5D94B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3" name="Picture 23">
                <a:extLst>
                  <a:ext uri="{FF2B5EF4-FFF2-40B4-BE49-F238E27FC236}">
                    <a16:creationId xmlns:a16="http://schemas.microsoft.com/office/drawing/2014/main" id="{4CE6F142-ABF8-40B9-A013-F683D85241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581" name="Group 56">
              <a:extLst>
                <a:ext uri="{FF2B5EF4-FFF2-40B4-BE49-F238E27FC236}">
                  <a16:creationId xmlns:a16="http://schemas.microsoft.com/office/drawing/2014/main" id="{4BE89891-9755-451D-8BEB-F227705F950E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604" name="Picture 14">
                <a:extLst>
                  <a:ext uri="{FF2B5EF4-FFF2-40B4-BE49-F238E27FC236}">
                    <a16:creationId xmlns:a16="http://schemas.microsoft.com/office/drawing/2014/main" id="{7315DF6D-5DC5-4CA5-9440-37D999B3D5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5" name="Picture 15">
                <a:extLst>
                  <a:ext uri="{FF2B5EF4-FFF2-40B4-BE49-F238E27FC236}">
                    <a16:creationId xmlns:a16="http://schemas.microsoft.com/office/drawing/2014/main" id="{201DB58A-AF26-4E93-B33C-FA5B642FAA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6" name="Picture 16">
                <a:extLst>
                  <a:ext uri="{FF2B5EF4-FFF2-40B4-BE49-F238E27FC236}">
                    <a16:creationId xmlns:a16="http://schemas.microsoft.com/office/drawing/2014/main" id="{D358233D-0E3D-4D27-86C4-1415CEC230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7" name="Picture 17">
                <a:extLst>
                  <a:ext uri="{FF2B5EF4-FFF2-40B4-BE49-F238E27FC236}">
                    <a16:creationId xmlns:a16="http://schemas.microsoft.com/office/drawing/2014/main" id="{63C9302F-1F7E-4ED3-A791-A10FEB483F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8" name="Picture 18">
                <a:extLst>
                  <a:ext uri="{FF2B5EF4-FFF2-40B4-BE49-F238E27FC236}">
                    <a16:creationId xmlns:a16="http://schemas.microsoft.com/office/drawing/2014/main" id="{7ED01AC9-F5AA-4828-9129-46CC58A8DD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9" name="Picture 19">
                <a:extLst>
                  <a:ext uri="{FF2B5EF4-FFF2-40B4-BE49-F238E27FC236}">
                    <a16:creationId xmlns:a16="http://schemas.microsoft.com/office/drawing/2014/main" id="{EBB08416-0816-4A45-98EC-B78DEB28BF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0" name="Picture 20">
                <a:extLst>
                  <a:ext uri="{FF2B5EF4-FFF2-40B4-BE49-F238E27FC236}">
                    <a16:creationId xmlns:a16="http://schemas.microsoft.com/office/drawing/2014/main" id="{BF5911CF-232C-49C4-88CF-D76B18B8CA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1" name="Picture 21">
                <a:extLst>
                  <a:ext uri="{FF2B5EF4-FFF2-40B4-BE49-F238E27FC236}">
                    <a16:creationId xmlns:a16="http://schemas.microsoft.com/office/drawing/2014/main" id="{8BF34321-8701-474B-8E83-D751D7D3FA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2" name="Picture 22">
                <a:extLst>
                  <a:ext uri="{FF2B5EF4-FFF2-40B4-BE49-F238E27FC236}">
                    <a16:creationId xmlns:a16="http://schemas.microsoft.com/office/drawing/2014/main" id="{BCD35A22-F11C-4EE4-BD78-7CC4807A19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3" name="Picture 23">
                <a:extLst>
                  <a:ext uri="{FF2B5EF4-FFF2-40B4-BE49-F238E27FC236}">
                    <a16:creationId xmlns:a16="http://schemas.microsoft.com/office/drawing/2014/main" id="{33120393-50B5-4AF2-8941-31E5EF2100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582" name="Group 56">
              <a:extLst>
                <a:ext uri="{FF2B5EF4-FFF2-40B4-BE49-F238E27FC236}">
                  <a16:creationId xmlns:a16="http://schemas.microsoft.com/office/drawing/2014/main" id="{B851716A-6CA5-4E52-AE46-E704FB3561F9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594" name="Picture 14">
                <a:extLst>
                  <a:ext uri="{FF2B5EF4-FFF2-40B4-BE49-F238E27FC236}">
                    <a16:creationId xmlns:a16="http://schemas.microsoft.com/office/drawing/2014/main" id="{E0C1934A-8012-4DE8-AA04-8C7C7AE3F0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5" name="Picture 15">
                <a:extLst>
                  <a:ext uri="{FF2B5EF4-FFF2-40B4-BE49-F238E27FC236}">
                    <a16:creationId xmlns:a16="http://schemas.microsoft.com/office/drawing/2014/main" id="{2CE69283-17BE-4240-B4A5-50886AC3E0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6" name="Picture 16">
                <a:extLst>
                  <a:ext uri="{FF2B5EF4-FFF2-40B4-BE49-F238E27FC236}">
                    <a16:creationId xmlns:a16="http://schemas.microsoft.com/office/drawing/2014/main" id="{57AD4528-996C-4678-BCD8-6B175D7D8D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7" name="Picture 17">
                <a:extLst>
                  <a:ext uri="{FF2B5EF4-FFF2-40B4-BE49-F238E27FC236}">
                    <a16:creationId xmlns:a16="http://schemas.microsoft.com/office/drawing/2014/main" id="{04FFBCAB-4DF6-4FA6-84BD-C9FAE76D65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8" name="Picture 18">
                <a:extLst>
                  <a:ext uri="{FF2B5EF4-FFF2-40B4-BE49-F238E27FC236}">
                    <a16:creationId xmlns:a16="http://schemas.microsoft.com/office/drawing/2014/main" id="{9B04EE00-E05F-4384-A7E7-AFA16C13A1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9" name="Picture 19">
                <a:extLst>
                  <a:ext uri="{FF2B5EF4-FFF2-40B4-BE49-F238E27FC236}">
                    <a16:creationId xmlns:a16="http://schemas.microsoft.com/office/drawing/2014/main" id="{0C4C0CCE-F2A1-49D6-A14A-054CAD250F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0" name="Picture 20">
                <a:extLst>
                  <a:ext uri="{FF2B5EF4-FFF2-40B4-BE49-F238E27FC236}">
                    <a16:creationId xmlns:a16="http://schemas.microsoft.com/office/drawing/2014/main" id="{4DEC0203-7B6A-4551-8B5E-9E5DEEC5A8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1" name="Picture 21">
                <a:extLst>
                  <a:ext uri="{FF2B5EF4-FFF2-40B4-BE49-F238E27FC236}">
                    <a16:creationId xmlns:a16="http://schemas.microsoft.com/office/drawing/2014/main" id="{87D07D98-774A-448A-A16D-5443792B70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2" name="Picture 22">
                <a:extLst>
                  <a:ext uri="{FF2B5EF4-FFF2-40B4-BE49-F238E27FC236}">
                    <a16:creationId xmlns:a16="http://schemas.microsoft.com/office/drawing/2014/main" id="{E74BC6DB-F23C-4882-871B-2F1A01664A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3" name="Picture 23">
                <a:extLst>
                  <a:ext uri="{FF2B5EF4-FFF2-40B4-BE49-F238E27FC236}">
                    <a16:creationId xmlns:a16="http://schemas.microsoft.com/office/drawing/2014/main" id="{186C94CE-E692-4092-845E-6FC44F5149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583" name="Group 56">
              <a:extLst>
                <a:ext uri="{FF2B5EF4-FFF2-40B4-BE49-F238E27FC236}">
                  <a16:creationId xmlns:a16="http://schemas.microsoft.com/office/drawing/2014/main" id="{C3AEAE20-AF66-4015-944C-E7A5F5495870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1584" name="Picture 14">
                <a:extLst>
                  <a:ext uri="{FF2B5EF4-FFF2-40B4-BE49-F238E27FC236}">
                    <a16:creationId xmlns:a16="http://schemas.microsoft.com/office/drawing/2014/main" id="{416D5C89-E9B5-4D77-9F2F-2ED3389143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85" name="Picture 15">
                <a:extLst>
                  <a:ext uri="{FF2B5EF4-FFF2-40B4-BE49-F238E27FC236}">
                    <a16:creationId xmlns:a16="http://schemas.microsoft.com/office/drawing/2014/main" id="{68D3E4FB-AA01-462A-A83C-FE9E71B64E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86" name="Picture 16">
                <a:extLst>
                  <a:ext uri="{FF2B5EF4-FFF2-40B4-BE49-F238E27FC236}">
                    <a16:creationId xmlns:a16="http://schemas.microsoft.com/office/drawing/2014/main" id="{F9696BD7-91E9-4279-8B29-E445D7925C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87" name="Picture 17">
                <a:extLst>
                  <a:ext uri="{FF2B5EF4-FFF2-40B4-BE49-F238E27FC236}">
                    <a16:creationId xmlns:a16="http://schemas.microsoft.com/office/drawing/2014/main" id="{9EABFFC8-19D6-4923-8269-71FB7C3835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88" name="Picture 18">
                <a:extLst>
                  <a:ext uri="{FF2B5EF4-FFF2-40B4-BE49-F238E27FC236}">
                    <a16:creationId xmlns:a16="http://schemas.microsoft.com/office/drawing/2014/main" id="{688ED3E4-AA40-4F40-A0A4-C1BB568926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89" name="Picture 19">
                <a:extLst>
                  <a:ext uri="{FF2B5EF4-FFF2-40B4-BE49-F238E27FC236}">
                    <a16:creationId xmlns:a16="http://schemas.microsoft.com/office/drawing/2014/main" id="{43A7A67D-1D8B-4ECC-8D6B-2D060BB836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0" name="Picture 20">
                <a:extLst>
                  <a:ext uri="{FF2B5EF4-FFF2-40B4-BE49-F238E27FC236}">
                    <a16:creationId xmlns:a16="http://schemas.microsoft.com/office/drawing/2014/main" id="{4113EBEF-C67B-403E-97E8-253A6619F9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1" name="Picture 21">
                <a:extLst>
                  <a:ext uri="{FF2B5EF4-FFF2-40B4-BE49-F238E27FC236}">
                    <a16:creationId xmlns:a16="http://schemas.microsoft.com/office/drawing/2014/main" id="{AFBFF271-EF3B-48A4-A9F6-A2024C8943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2" name="Picture 22">
                <a:extLst>
                  <a:ext uri="{FF2B5EF4-FFF2-40B4-BE49-F238E27FC236}">
                    <a16:creationId xmlns:a16="http://schemas.microsoft.com/office/drawing/2014/main" id="{4D388B9B-811D-42CC-BD3A-CAAEE4BD21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3" name="Picture 23">
                <a:extLst>
                  <a:ext uri="{FF2B5EF4-FFF2-40B4-BE49-F238E27FC236}">
                    <a16:creationId xmlns:a16="http://schemas.microsoft.com/office/drawing/2014/main" id="{9CB200CA-4498-4147-B68A-AE0A347214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684" name="Group 1683">
            <a:extLst>
              <a:ext uri="{FF2B5EF4-FFF2-40B4-BE49-F238E27FC236}">
                <a16:creationId xmlns:a16="http://schemas.microsoft.com/office/drawing/2014/main" id="{AF3F8608-08BD-4487-9B10-4297D702A378}"/>
              </a:ext>
            </a:extLst>
          </p:cNvPr>
          <p:cNvGrpSpPr/>
          <p:nvPr/>
        </p:nvGrpSpPr>
        <p:grpSpPr>
          <a:xfrm>
            <a:off x="9520725" y="1521778"/>
            <a:ext cx="1539560" cy="1515856"/>
            <a:chOff x="4975891" y="1527626"/>
            <a:chExt cx="1539560" cy="1515856"/>
          </a:xfrm>
        </p:grpSpPr>
        <p:grpSp>
          <p:nvGrpSpPr>
            <p:cNvPr id="1685" name="Group 56">
              <a:extLst>
                <a:ext uri="{FF2B5EF4-FFF2-40B4-BE49-F238E27FC236}">
                  <a16:creationId xmlns:a16="http://schemas.microsoft.com/office/drawing/2014/main" id="{31919DF7-5AF6-415D-A276-489DFCD6BA39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785" name="Picture 14">
                <a:extLst>
                  <a:ext uri="{FF2B5EF4-FFF2-40B4-BE49-F238E27FC236}">
                    <a16:creationId xmlns:a16="http://schemas.microsoft.com/office/drawing/2014/main" id="{41AEB4E6-36D1-4D83-867C-130D0706E0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6" name="Picture 15">
                <a:extLst>
                  <a:ext uri="{FF2B5EF4-FFF2-40B4-BE49-F238E27FC236}">
                    <a16:creationId xmlns:a16="http://schemas.microsoft.com/office/drawing/2014/main" id="{5CB3FAFC-5FF5-43E4-9497-A405B2D10C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7" name="Picture 16">
                <a:extLst>
                  <a:ext uri="{FF2B5EF4-FFF2-40B4-BE49-F238E27FC236}">
                    <a16:creationId xmlns:a16="http://schemas.microsoft.com/office/drawing/2014/main" id="{0322127D-C98D-44E3-9BDC-1E55C7F394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8" name="Picture 17">
                <a:extLst>
                  <a:ext uri="{FF2B5EF4-FFF2-40B4-BE49-F238E27FC236}">
                    <a16:creationId xmlns:a16="http://schemas.microsoft.com/office/drawing/2014/main" id="{61899890-ACB8-409C-B7B5-FDA7C0359B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9" name="Picture 18">
                <a:extLst>
                  <a:ext uri="{FF2B5EF4-FFF2-40B4-BE49-F238E27FC236}">
                    <a16:creationId xmlns:a16="http://schemas.microsoft.com/office/drawing/2014/main" id="{6E53F94E-CAA5-499F-A7C5-1E20896559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90" name="Picture 19">
                <a:extLst>
                  <a:ext uri="{FF2B5EF4-FFF2-40B4-BE49-F238E27FC236}">
                    <a16:creationId xmlns:a16="http://schemas.microsoft.com/office/drawing/2014/main" id="{941977B1-8028-4FCA-8082-28214D7FCB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91" name="Picture 20">
                <a:extLst>
                  <a:ext uri="{FF2B5EF4-FFF2-40B4-BE49-F238E27FC236}">
                    <a16:creationId xmlns:a16="http://schemas.microsoft.com/office/drawing/2014/main" id="{3CF6A503-8BFF-4108-A5CC-712D64AA9F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92" name="Picture 21">
                <a:extLst>
                  <a:ext uri="{FF2B5EF4-FFF2-40B4-BE49-F238E27FC236}">
                    <a16:creationId xmlns:a16="http://schemas.microsoft.com/office/drawing/2014/main" id="{EFF70963-DDA5-45CC-899E-3563E93960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93" name="Picture 22">
                <a:extLst>
                  <a:ext uri="{FF2B5EF4-FFF2-40B4-BE49-F238E27FC236}">
                    <a16:creationId xmlns:a16="http://schemas.microsoft.com/office/drawing/2014/main" id="{CA5BA6DD-ABB2-4054-BAEA-2017D0D0BB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94" name="Picture 23">
                <a:extLst>
                  <a:ext uri="{FF2B5EF4-FFF2-40B4-BE49-F238E27FC236}">
                    <a16:creationId xmlns:a16="http://schemas.microsoft.com/office/drawing/2014/main" id="{479905A4-3F34-49A5-A9B7-EBE75F98DF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86" name="Group 56">
              <a:extLst>
                <a:ext uri="{FF2B5EF4-FFF2-40B4-BE49-F238E27FC236}">
                  <a16:creationId xmlns:a16="http://schemas.microsoft.com/office/drawing/2014/main" id="{BDB43A1D-CE23-44D0-93E7-1406D61F0FE5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775" name="Picture 14">
                <a:extLst>
                  <a:ext uri="{FF2B5EF4-FFF2-40B4-BE49-F238E27FC236}">
                    <a16:creationId xmlns:a16="http://schemas.microsoft.com/office/drawing/2014/main" id="{6F941205-51D0-43CE-BE97-881D86751E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76" name="Picture 15">
                <a:extLst>
                  <a:ext uri="{FF2B5EF4-FFF2-40B4-BE49-F238E27FC236}">
                    <a16:creationId xmlns:a16="http://schemas.microsoft.com/office/drawing/2014/main" id="{27B742CC-C0DD-41F0-8E91-1F842C615C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77" name="Picture 16">
                <a:extLst>
                  <a:ext uri="{FF2B5EF4-FFF2-40B4-BE49-F238E27FC236}">
                    <a16:creationId xmlns:a16="http://schemas.microsoft.com/office/drawing/2014/main" id="{9338CB68-8468-4040-B06C-C422DCD0DD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78" name="Picture 17">
                <a:extLst>
                  <a:ext uri="{FF2B5EF4-FFF2-40B4-BE49-F238E27FC236}">
                    <a16:creationId xmlns:a16="http://schemas.microsoft.com/office/drawing/2014/main" id="{7995F8FB-E756-4F84-BDAA-C6D09DB2CD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79" name="Picture 18">
                <a:extLst>
                  <a:ext uri="{FF2B5EF4-FFF2-40B4-BE49-F238E27FC236}">
                    <a16:creationId xmlns:a16="http://schemas.microsoft.com/office/drawing/2014/main" id="{C3DFDE93-BF54-419A-A262-0BC1E86B82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0" name="Picture 19">
                <a:extLst>
                  <a:ext uri="{FF2B5EF4-FFF2-40B4-BE49-F238E27FC236}">
                    <a16:creationId xmlns:a16="http://schemas.microsoft.com/office/drawing/2014/main" id="{3867B951-BAA3-49D9-BA62-F809DCABD9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1" name="Picture 20">
                <a:extLst>
                  <a:ext uri="{FF2B5EF4-FFF2-40B4-BE49-F238E27FC236}">
                    <a16:creationId xmlns:a16="http://schemas.microsoft.com/office/drawing/2014/main" id="{6E912F0B-4BF3-4106-A864-B922E47160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2" name="Picture 21">
                <a:extLst>
                  <a:ext uri="{FF2B5EF4-FFF2-40B4-BE49-F238E27FC236}">
                    <a16:creationId xmlns:a16="http://schemas.microsoft.com/office/drawing/2014/main" id="{BC170CF8-6A6D-409E-B746-53B7A9C068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3" name="Picture 22">
                <a:extLst>
                  <a:ext uri="{FF2B5EF4-FFF2-40B4-BE49-F238E27FC236}">
                    <a16:creationId xmlns:a16="http://schemas.microsoft.com/office/drawing/2014/main" id="{DCD3E3DC-8353-4B96-9D2B-5A6FFABAFA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4" name="Picture 23">
                <a:extLst>
                  <a:ext uri="{FF2B5EF4-FFF2-40B4-BE49-F238E27FC236}">
                    <a16:creationId xmlns:a16="http://schemas.microsoft.com/office/drawing/2014/main" id="{17FEC36C-4907-4865-A520-17251BE9C6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87" name="Group 56">
              <a:extLst>
                <a:ext uri="{FF2B5EF4-FFF2-40B4-BE49-F238E27FC236}">
                  <a16:creationId xmlns:a16="http://schemas.microsoft.com/office/drawing/2014/main" id="{6016D609-AE1D-4F51-A86A-69C9E4CFD227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765" name="Picture 14">
                <a:extLst>
                  <a:ext uri="{FF2B5EF4-FFF2-40B4-BE49-F238E27FC236}">
                    <a16:creationId xmlns:a16="http://schemas.microsoft.com/office/drawing/2014/main" id="{E7A884D8-D611-4489-BCF2-7404F662B7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6" name="Picture 15">
                <a:extLst>
                  <a:ext uri="{FF2B5EF4-FFF2-40B4-BE49-F238E27FC236}">
                    <a16:creationId xmlns:a16="http://schemas.microsoft.com/office/drawing/2014/main" id="{B0D09DDF-7626-48D7-8FB1-24FD0B08E4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7" name="Picture 16">
                <a:extLst>
                  <a:ext uri="{FF2B5EF4-FFF2-40B4-BE49-F238E27FC236}">
                    <a16:creationId xmlns:a16="http://schemas.microsoft.com/office/drawing/2014/main" id="{100125E6-B7AD-40E4-9A2A-8D50906A71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8" name="Picture 17">
                <a:extLst>
                  <a:ext uri="{FF2B5EF4-FFF2-40B4-BE49-F238E27FC236}">
                    <a16:creationId xmlns:a16="http://schemas.microsoft.com/office/drawing/2014/main" id="{0C07A75E-4C32-411F-BE02-80766AE23A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9" name="Picture 18">
                <a:extLst>
                  <a:ext uri="{FF2B5EF4-FFF2-40B4-BE49-F238E27FC236}">
                    <a16:creationId xmlns:a16="http://schemas.microsoft.com/office/drawing/2014/main" id="{73E7B585-7DCC-4699-AB50-784F55C1C9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70" name="Picture 19">
                <a:extLst>
                  <a:ext uri="{FF2B5EF4-FFF2-40B4-BE49-F238E27FC236}">
                    <a16:creationId xmlns:a16="http://schemas.microsoft.com/office/drawing/2014/main" id="{34888A71-222D-4F2E-AF46-ABF4C22237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71" name="Picture 20">
                <a:extLst>
                  <a:ext uri="{FF2B5EF4-FFF2-40B4-BE49-F238E27FC236}">
                    <a16:creationId xmlns:a16="http://schemas.microsoft.com/office/drawing/2014/main" id="{2352EDB2-AA8E-43B0-AED6-7EE022F7F4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72" name="Picture 21">
                <a:extLst>
                  <a:ext uri="{FF2B5EF4-FFF2-40B4-BE49-F238E27FC236}">
                    <a16:creationId xmlns:a16="http://schemas.microsoft.com/office/drawing/2014/main" id="{CB3ED3E8-692B-4CC1-992A-AAD86E528C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73" name="Picture 22">
                <a:extLst>
                  <a:ext uri="{FF2B5EF4-FFF2-40B4-BE49-F238E27FC236}">
                    <a16:creationId xmlns:a16="http://schemas.microsoft.com/office/drawing/2014/main" id="{5C16D565-5397-4AF4-A31C-E8464546E8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74" name="Picture 23">
                <a:extLst>
                  <a:ext uri="{FF2B5EF4-FFF2-40B4-BE49-F238E27FC236}">
                    <a16:creationId xmlns:a16="http://schemas.microsoft.com/office/drawing/2014/main" id="{0D9A8B86-C186-4A48-AA80-787B2FE84A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88" name="Group 56">
              <a:extLst>
                <a:ext uri="{FF2B5EF4-FFF2-40B4-BE49-F238E27FC236}">
                  <a16:creationId xmlns:a16="http://schemas.microsoft.com/office/drawing/2014/main" id="{CDE45D08-9583-4500-BD96-78737B694FE0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755" name="Picture 14">
                <a:extLst>
                  <a:ext uri="{FF2B5EF4-FFF2-40B4-BE49-F238E27FC236}">
                    <a16:creationId xmlns:a16="http://schemas.microsoft.com/office/drawing/2014/main" id="{5431129F-84E3-4481-9320-B336453773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6" name="Picture 15">
                <a:extLst>
                  <a:ext uri="{FF2B5EF4-FFF2-40B4-BE49-F238E27FC236}">
                    <a16:creationId xmlns:a16="http://schemas.microsoft.com/office/drawing/2014/main" id="{05F61C36-9441-48CE-AB34-9201AE2B50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7" name="Picture 16">
                <a:extLst>
                  <a:ext uri="{FF2B5EF4-FFF2-40B4-BE49-F238E27FC236}">
                    <a16:creationId xmlns:a16="http://schemas.microsoft.com/office/drawing/2014/main" id="{65777A8D-529D-4D18-9F70-B8C93F98AA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8" name="Picture 17">
                <a:extLst>
                  <a:ext uri="{FF2B5EF4-FFF2-40B4-BE49-F238E27FC236}">
                    <a16:creationId xmlns:a16="http://schemas.microsoft.com/office/drawing/2014/main" id="{9F26433A-5449-4FD6-B71D-8B622DF716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9" name="Picture 18">
                <a:extLst>
                  <a:ext uri="{FF2B5EF4-FFF2-40B4-BE49-F238E27FC236}">
                    <a16:creationId xmlns:a16="http://schemas.microsoft.com/office/drawing/2014/main" id="{B913CBF2-7BA4-40A3-ABD0-B8C60D97C8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0" name="Picture 19">
                <a:extLst>
                  <a:ext uri="{FF2B5EF4-FFF2-40B4-BE49-F238E27FC236}">
                    <a16:creationId xmlns:a16="http://schemas.microsoft.com/office/drawing/2014/main" id="{95A5E4E3-F706-4B88-93D5-1A2FAC6F07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1" name="Picture 20">
                <a:extLst>
                  <a:ext uri="{FF2B5EF4-FFF2-40B4-BE49-F238E27FC236}">
                    <a16:creationId xmlns:a16="http://schemas.microsoft.com/office/drawing/2014/main" id="{55FA6DAB-17C0-4843-A22D-FA3B4F1EB5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2" name="Picture 21">
                <a:extLst>
                  <a:ext uri="{FF2B5EF4-FFF2-40B4-BE49-F238E27FC236}">
                    <a16:creationId xmlns:a16="http://schemas.microsoft.com/office/drawing/2014/main" id="{AA6914F3-473D-4179-BF45-2AB2CE8123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3" name="Picture 22">
                <a:extLst>
                  <a:ext uri="{FF2B5EF4-FFF2-40B4-BE49-F238E27FC236}">
                    <a16:creationId xmlns:a16="http://schemas.microsoft.com/office/drawing/2014/main" id="{0EEC2FEF-5922-45CE-9915-DB0668A787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4" name="Picture 23">
                <a:extLst>
                  <a:ext uri="{FF2B5EF4-FFF2-40B4-BE49-F238E27FC236}">
                    <a16:creationId xmlns:a16="http://schemas.microsoft.com/office/drawing/2014/main" id="{64D52A9E-FF22-463E-A261-07BFECD8DE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89" name="Group 56">
              <a:extLst>
                <a:ext uri="{FF2B5EF4-FFF2-40B4-BE49-F238E27FC236}">
                  <a16:creationId xmlns:a16="http://schemas.microsoft.com/office/drawing/2014/main" id="{E3F1C075-2857-46EF-9CEF-2F7403F5DD0A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745" name="Picture 14">
                <a:extLst>
                  <a:ext uri="{FF2B5EF4-FFF2-40B4-BE49-F238E27FC236}">
                    <a16:creationId xmlns:a16="http://schemas.microsoft.com/office/drawing/2014/main" id="{BE170F11-4294-4A9F-9CCD-E70D512C5C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6" name="Picture 15">
                <a:extLst>
                  <a:ext uri="{FF2B5EF4-FFF2-40B4-BE49-F238E27FC236}">
                    <a16:creationId xmlns:a16="http://schemas.microsoft.com/office/drawing/2014/main" id="{C2409BE0-69BB-4DD2-9D6B-CF571B5191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7" name="Picture 16">
                <a:extLst>
                  <a:ext uri="{FF2B5EF4-FFF2-40B4-BE49-F238E27FC236}">
                    <a16:creationId xmlns:a16="http://schemas.microsoft.com/office/drawing/2014/main" id="{F1C7B3D2-ED76-4A6B-AB34-815DF55D57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8" name="Picture 17">
                <a:extLst>
                  <a:ext uri="{FF2B5EF4-FFF2-40B4-BE49-F238E27FC236}">
                    <a16:creationId xmlns:a16="http://schemas.microsoft.com/office/drawing/2014/main" id="{5DCAE619-0E8E-41CF-863F-13848D9580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9" name="Picture 18">
                <a:extLst>
                  <a:ext uri="{FF2B5EF4-FFF2-40B4-BE49-F238E27FC236}">
                    <a16:creationId xmlns:a16="http://schemas.microsoft.com/office/drawing/2014/main" id="{24D01723-D816-4668-921F-612DC034B3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0" name="Picture 19">
                <a:extLst>
                  <a:ext uri="{FF2B5EF4-FFF2-40B4-BE49-F238E27FC236}">
                    <a16:creationId xmlns:a16="http://schemas.microsoft.com/office/drawing/2014/main" id="{43A98479-D673-470F-A806-7FDD2BAAAD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1" name="Picture 20">
                <a:extLst>
                  <a:ext uri="{FF2B5EF4-FFF2-40B4-BE49-F238E27FC236}">
                    <a16:creationId xmlns:a16="http://schemas.microsoft.com/office/drawing/2014/main" id="{2C0EB8B0-AC6E-4EAB-B871-6F4D57BDAA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2" name="Picture 21">
                <a:extLst>
                  <a:ext uri="{FF2B5EF4-FFF2-40B4-BE49-F238E27FC236}">
                    <a16:creationId xmlns:a16="http://schemas.microsoft.com/office/drawing/2014/main" id="{083BCA14-913D-40A8-B46E-9F9CAB8D6F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3" name="Picture 22">
                <a:extLst>
                  <a:ext uri="{FF2B5EF4-FFF2-40B4-BE49-F238E27FC236}">
                    <a16:creationId xmlns:a16="http://schemas.microsoft.com/office/drawing/2014/main" id="{9130C35D-FA95-4720-8D74-E503634882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4" name="Picture 23">
                <a:extLst>
                  <a:ext uri="{FF2B5EF4-FFF2-40B4-BE49-F238E27FC236}">
                    <a16:creationId xmlns:a16="http://schemas.microsoft.com/office/drawing/2014/main" id="{77460540-EAA0-4028-BEE6-3DA517E7DE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90" name="Group 56">
              <a:extLst>
                <a:ext uri="{FF2B5EF4-FFF2-40B4-BE49-F238E27FC236}">
                  <a16:creationId xmlns:a16="http://schemas.microsoft.com/office/drawing/2014/main" id="{FF6149F6-812E-416F-AECE-FB7640C5C6C7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735" name="Picture 14">
                <a:extLst>
                  <a:ext uri="{FF2B5EF4-FFF2-40B4-BE49-F238E27FC236}">
                    <a16:creationId xmlns:a16="http://schemas.microsoft.com/office/drawing/2014/main" id="{D8F41E9E-8EAF-483B-89E8-8AEB195C7D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6" name="Picture 15">
                <a:extLst>
                  <a:ext uri="{FF2B5EF4-FFF2-40B4-BE49-F238E27FC236}">
                    <a16:creationId xmlns:a16="http://schemas.microsoft.com/office/drawing/2014/main" id="{7CC48AEB-1554-40C6-91F5-5249C254FF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7" name="Picture 16">
                <a:extLst>
                  <a:ext uri="{FF2B5EF4-FFF2-40B4-BE49-F238E27FC236}">
                    <a16:creationId xmlns:a16="http://schemas.microsoft.com/office/drawing/2014/main" id="{9BECDFED-D996-4808-BEBE-BA49AE001F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8" name="Picture 17">
                <a:extLst>
                  <a:ext uri="{FF2B5EF4-FFF2-40B4-BE49-F238E27FC236}">
                    <a16:creationId xmlns:a16="http://schemas.microsoft.com/office/drawing/2014/main" id="{AE13F26F-21B1-4C3F-88D5-6C989DB00E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9" name="Picture 18">
                <a:extLst>
                  <a:ext uri="{FF2B5EF4-FFF2-40B4-BE49-F238E27FC236}">
                    <a16:creationId xmlns:a16="http://schemas.microsoft.com/office/drawing/2014/main" id="{ECB19A64-6F5F-441B-9FAE-12B1ECA214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0" name="Picture 19">
                <a:extLst>
                  <a:ext uri="{FF2B5EF4-FFF2-40B4-BE49-F238E27FC236}">
                    <a16:creationId xmlns:a16="http://schemas.microsoft.com/office/drawing/2014/main" id="{577C4B98-76A8-4A74-B5F0-A51765994D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1" name="Picture 20">
                <a:extLst>
                  <a:ext uri="{FF2B5EF4-FFF2-40B4-BE49-F238E27FC236}">
                    <a16:creationId xmlns:a16="http://schemas.microsoft.com/office/drawing/2014/main" id="{DB0007AC-4C3F-4D77-8E71-ECFAEAA616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2" name="Picture 21">
                <a:extLst>
                  <a:ext uri="{FF2B5EF4-FFF2-40B4-BE49-F238E27FC236}">
                    <a16:creationId xmlns:a16="http://schemas.microsoft.com/office/drawing/2014/main" id="{34E89F18-4D22-42AB-953D-A115A72D9B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" name="Picture 22">
                <a:extLst>
                  <a:ext uri="{FF2B5EF4-FFF2-40B4-BE49-F238E27FC236}">
                    <a16:creationId xmlns:a16="http://schemas.microsoft.com/office/drawing/2014/main" id="{483EA76A-1615-4646-BD5A-6CAAFBF1E3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4" name="Picture 23">
                <a:extLst>
                  <a:ext uri="{FF2B5EF4-FFF2-40B4-BE49-F238E27FC236}">
                    <a16:creationId xmlns:a16="http://schemas.microsoft.com/office/drawing/2014/main" id="{79A0EDEA-1B8B-406B-AA24-EB61AE76FC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91" name="Group 56">
              <a:extLst>
                <a:ext uri="{FF2B5EF4-FFF2-40B4-BE49-F238E27FC236}">
                  <a16:creationId xmlns:a16="http://schemas.microsoft.com/office/drawing/2014/main" id="{59962572-7AFA-438F-A4E4-3D65E6149C95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725" name="Picture 14">
                <a:extLst>
                  <a:ext uri="{FF2B5EF4-FFF2-40B4-BE49-F238E27FC236}">
                    <a16:creationId xmlns:a16="http://schemas.microsoft.com/office/drawing/2014/main" id="{98FA82CD-FDAC-471D-9530-1760E6D465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6" name="Picture 15">
                <a:extLst>
                  <a:ext uri="{FF2B5EF4-FFF2-40B4-BE49-F238E27FC236}">
                    <a16:creationId xmlns:a16="http://schemas.microsoft.com/office/drawing/2014/main" id="{C639C19C-C845-4FD3-BCE2-99A2BFB4E1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7" name="Picture 16">
                <a:extLst>
                  <a:ext uri="{FF2B5EF4-FFF2-40B4-BE49-F238E27FC236}">
                    <a16:creationId xmlns:a16="http://schemas.microsoft.com/office/drawing/2014/main" id="{8DD19B53-8926-439C-9B7A-51193C4746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8" name="Picture 17">
                <a:extLst>
                  <a:ext uri="{FF2B5EF4-FFF2-40B4-BE49-F238E27FC236}">
                    <a16:creationId xmlns:a16="http://schemas.microsoft.com/office/drawing/2014/main" id="{102339D7-C005-4EC8-B5C9-C571C3FE0D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9" name="Picture 18">
                <a:extLst>
                  <a:ext uri="{FF2B5EF4-FFF2-40B4-BE49-F238E27FC236}">
                    <a16:creationId xmlns:a16="http://schemas.microsoft.com/office/drawing/2014/main" id="{7E99B2E6-B492-4732-91FC-262997884F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0" name="Picture 19">
                <a:extLst>
                  <a:ext uri="{FF2B5EF4-FFF2-40B4-BE49-F238E27FC236}">
                    <a16:creationId xmlns:a16="http://schemas.microsoft.com/office/drawing/2014/main" id="{155916C0-0C8F-4A04-BE65-9E5C303370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1" name="Picture 20">
                <a:extLst>
                  <a:ext uri="{FF2B5EF4-FFF2-40B4-BE49-F238E27FC236}">
                    <a16:creationId xmlns:a16="http://schemas.microsoft.com/office/drawing/2014/main" id="{B4E27D66-BB29-4799-BE28-259DA61032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2" name="Picture 21">
                <a:extLst>
                  <a:ext uri="{FF2B5EF4-FFF2-40B4-BE49-F238E27FC236}">
                    <a16:creationId xmlns:a16="http://schemas.microsoft.com/office/drawing/2014/main" id="{E8449728-9EE9-4030-BD55-E8AB2AAABB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3" name="Picture 22">
                <a:extLst>
                  <a:ext uri="{FF2B5EF4-FFF2-40B4-BE49-F238E27FC236}">
                    <a16:creationId xmlns:a16="http://schemas.microsoft.com/office/drawing/2014/main" id="{110A9159-CBD8-4AC8-AC70-9683D0AE1B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4" name="Picture 23">
                <a:extLst>
                  <a:ext uri="{FF2B5EF4-FFF2-40B4-BE49-F238E27FC236}">
                    <a16:creationId xmlns:a16="http://schemas.microsoft.com/office/drawing/2014/main" id="{D1E35BB7-4D5E-4F9E-BC37-42FCC7C932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92" name="Group 56">
              <a:extLst>
                <a:ext uri="{FF2B5EF4-FFF2-40B4-BE49-F238E27FC236}">
                  <a16:creationId xmlns:a16="http://schemas.microsoft.com/office/drawing/2014/main" id="{14505AE2-C1AC-4872-A740-AF858E272977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715" name="Picture 14">
                <a:extLst>
                  <a:ext uri="{FF2B5EF4-FFF2-40B4-BE49-F238E27FC236}">
                    <a16:creationId xmlns:a16="http://schemas.microsoft.com/office/drawing/2014/main" id="{FC8837DC-C6C3-4BFB-8A03-529B506A76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6" name="Picture 15">
                <a:extLst>
                  <a:ext uri="{FF2B5EF4-FFF2-40B4-BE49-F238E27FC236}">
                    <a16:creationId xmlns:a16="http://schemas.microsoft.com/office/drawing/2014/main" id="{A20D0506-B298-4E5F-80F7-510DE0B91B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7" name="Picture 16">
                <a:extLst>
                  <a:ext uri="{FF2B5EF4-FFF2-40B4-BE49-F238E27FC236}">
                    <a16:creationId xmlns:a16="http://schemas.microsoft.com/office/drawing/2014/main" id="{B4DE4C74-202D-4E96-A0A2-E49867C793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8" name="Picture 17">
                <a:extLst>
                  <a:ext uri="{FF2B5EF4-FFF2-40B4-BE49-F238E27FC236}">
                    <a16:creationId xmlns:a16="http://schemas.microsoft.com/office/drawing/2014/main" id="{B7527984-2E28-44D5-B092-A47CD1F73D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9" name="Picture 18">
                <a:extLst>
                  <a:ext uri="{FF2B5EF4-FFF2-40B4-BE49-F238E27FC236}">
                    <a16:creationId xmlns:a16="http://schemas.microsoft.com/office/drawing/2014/main" id="{6C467075-A9FB-44E1-A51E-D2BE161D19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0" name="Picture 19">
                <a:extLst>
                  <a:ext uri="{FF2B5EF4-FFF2-40B4-BE49-F238E27FC236}">
                    <a16:creationId xmlns:a16="http://schemas.microsoft.com/office/drawing/2014/main" id="{54972284-38F9-427B-8168-0B4BCCD4BD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1" name="Picture 20">
                <a:extLst>
                  <a:ext uri="{FF2B5EF4-FFF2-40B4-BE49-F238E27FC236}">
                    <a16:creationId xmlns:a16="http://schemas.microsoft.com/office/drawing/2014/main" id="{D2CA1BCB-0708-47E0-B4CC-989C6FBB4C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2" name="Picture 21">
                <a:extLst>
                  <a:ext uri="{FF2B5EF4-FFF2-40B4-BE49-F238E27FC236}">
                    <a16:creationId xmlns:a16="http://schemas.microsoft.com/office/drawing/2014/main" id="{25265725-D43A-436B-93EE-E9007631EE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3" name="Picture 22">
                <a:extLst>
                  <a:ext uri="{FF2B5EF4-FFF2-40B4-BE49-F238E27FC236}">
                    <a16:creationId xmlns:a16="http://schemas.microsoft.com/office/drawing/2014/main" id="{442BC4AA-E536-4A25-8059-4D9127045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4" name="Picture 23">
                <a:extLst>
                  <a:ext uri="{FF2B5EF4-FFF2-40B4-BE49-F238E27FC236}">
                    <a16:creationId xmlns:a16="http://schemas.microsoft.com/office/drawing/2014/main" id="{C0D14098-7BCA-4BD6-BC3C-7D9EB81632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93" name="Group 56">
              <a:extLst>
                <a:ext uri="{FF2B5EF4-FFF2-40B4-BE49-F238E27FC236}">
                  <a16:creationId xmlns:a16="http://schemas.microsoft.com/office/drawing/2014/main" id="{E511D74E-3FF4-493E-B32A-81540896CDA0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705" name="Picture 14">
                <a:extLst>
                  <a:ext uri="{FF2B5EF4-FFF2-40B4-BE49-F238E27FC236}">
                    <a16:creationId xmlns:a16="http://schemas.microsoft.com/office/drawing/2014/main" id="{E1FB8A56-59EC-4E0F-A31B-628FC1C051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06" name="Picture 15">
                <a:extLst>
                  <a:ext uri="{FF2B5EF4-FFF2-40B4-BE49-F238E27FC236}">
                    <a16:creationId xmlns:a16="http://schemas.microsoft.com/office/drawing/2014/main" id="{A807B309-DEB3-407C-A914-4759C3D666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07" name="Picture 16">
                <a:extLst>
                  <a:ext uri="{FF2B5EF4-FFF2-40B4-BE49-F238E27FC236}">
                    <a16:creationId xmlns:a16="http://schemas.microsoft.com/office/drawing/2014/main" id="{673F434B-CE73-40B0-96E5-569D5D18AA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08" name="Picture 17">
                <a:extLst>
                  <a:ext uri="{FF2B5EF4-FFF2-40B4-BE49-F238E27FC236}">
                    <a16:creationId xmlns:a16="http://schemas.microsoft.com/office/drawing/2014/main" id="{529115B9-0915-476D-9FC2-3F2CE8D0C4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09" name="Picture 18">
                <a:extLst>
                  <a:ext uri="{FF2B5EF4-FFF2-40B4-BE49-F238E27FC236}">
                    <a16:creationId xmlns:a16="http://schemas.microsoft.com/office/drawing/2014/main" id="{0D8246F9-E154-482D-ACF7-8FAECBFCB2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0" name="Picture 19">
                <a:extLst>
                  <a:ext uri="{FF2B5EF4-FFF2-40B4-BE49-F238E27FC236}">
                    <a16:creationId xmlns:a16="http://schemas.microsoft.com/office/drawing/2014/main" id="{970E049A-9DB2-4216-AEC1-0BFADAE911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1" name="Picture 20">
                <a:extLst>
                  <a:ext uri="{FF2B5EF4-FFF2-40B4-BE49-F238E27FC236}">
                    <a16:creationId xmlns:a16="http://schemas.microsoft.com/office/drawing/2014/main" id="{C0981780-1966-4214-ACD4-DEAB9785D3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2" name="Picture 21">
                <a:extLst>
                  <a:ext uri="{FF2B5EF4-FFF2-40B4-BE49-F238E27FC236}">
                    <a16:creationId xmlns:a16="http://schemas.microsoft.com/office/drawing/2014/main" id="{FA8C2A77-2F28-4DEF-AEB2-EEF63E115F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3" name="Picture 22">
                <a:extLst>
                  <a:ext uri="{FF2B5EF4-FFF2-40B4-BE49-F238E27FC236}">
                    <a16:creationId xmlns:a16="http://schemas.microsoft.com/office/drawing/2014/main" id="{205849F8-8395-4195-9E3C-4050DA5DA2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4" name="Picture 23">
                <a:extLst>
                  <a:ext uri="{FF2B5EF4-FFF2-40B4-BE49-F238E27FC236}">
                    <a16:creationId xmlns:a16="http://schemas.microsoft.com/office/drawing/2014/main" id="{E4022DBD-DC4B-43D6-8BBE-F29BECEEC8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94" name="Group 56">
              <a:extLst>
                <a:ext uri="{FF2B5EF4-FFF2-40B4-BE49-F238E27FC236}">
                  <a16:creationId xmlns:a16="http://schemas.microsoft.com/office/drawing/2014/main" id="{1A1087F8-8DBB-4F64-918B-5DE0C87A300D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1695" name="Picture 14">
                <a:extLst>
                  <a:ext uri="{FF2B5EF4-FFF2-40B4-BE49-F238E27FC236}">
                    <a16:creationId xmlns:a16="http://schemas.microsoft.com/office/drawing/2014/main" id="{D1CD19CF-1B11-4F72-9E67-BE42E6F9F0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96" name="Picture 15">
                <a:extLst>
                  <a:ext uri="{FF2B5EF4-FFF2-40B4-BE49-F238E27FC236}">
                    <a16:creationId xmlns:a16="http://schemas.microsoft.com/office/drawing/2014/main" id="{B5FDE805-0926-437F-9525-3A2470E825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97" name="Picture 16">
                <a:extLst>
                  <a:ext uri="{FF2B5EF4-FFF2-40B4-BE49-F238E27FC236}">
                    <a16:creationId xmlns:a16="http://schemas.microsoft.com/office/drawing/2014/main" id="{8A675D2E-1CFC-47BA-AFF0-739050ADD6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98" name="Picture 17">
                <a:extLst>
                  <a:ext uri="{FF2B5EF4-FFF2-40B4-BE49-F238E27FC236}">
                    <a16:creationId xmlns:a16="http://schemas.microsoft.com/office/drawing/2014/main" id="{1409635C-C56E-4C23-92C2-FBE9152710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99" name="Picture 18">
                <a:extLst>
                  <a:ext uri="{FF2B5EF4-FFF2-40B4-BE49-F238E27FC236}">
                    <a16:creationId xmlns:a16="http://schemas.microsoft.com/office/drawing/2014/main" id="{43CFD261-7BF2-410D-BF55-47A9348CDE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00" name="Picture 19">
                <a:extLst>
                  <a:ext uri="{FF2B5EF4-FFF2-40B4-BE49-F238E27FC236}">
                    <a16:creationId xmlns:a16="http://schemas.microsoft.com/office/drawing/2014/main" id="{FEA5A4AF-371A-47A9-8D23-0A581A9234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01" name="Picture 20">
                <a:extLst>
                  <a:ext uri="{FF2B5EF4-FFF2-40B4-BE49-F238E27FC236}">
                    <a16:creationId xmlns:a16="http://schemas.microsoft.com/office/drawing/2014/main" id="{8A12AD6E-8CFD-4D0F-A6F4-1A75AA3272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02" name="Picture 21">
                <a:extLst>
                  <a:ext uri="{FF2B5EF4-FFF2-40B4-BE49-F238E27FC236}">
                    <a16:creationId xmlns:a16="http://schemas.microsoft.com/office/drawing/2014/main" id="{1A05CBFB-F670-41FA-8ED0-50F3443885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03" name="Picture 22">
                <a:extLst>
                  <a:ext uri="{FF2B5EF4-FFF2-40B4-BE49-F238E27FC236}">
                    <a16:creationId xmlns:a16="http://schemas.microsoft.com/office/drawing/2014/main" id="{B686687E-9F39-479D-9DEF-0FB7A6A7CC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04" name="Picture 23">
                <a:extLst>
                  <a:ext uri="{FF2B5EF4-FFF2-40B4-BE49-F238E27FC236}">
                    <a16:creationId xmlns:a16="http://schemas.microsoft.com/office/drawing/2014/main" id="{C1E7D16A-394A-46F5-95D3-3AC9F70464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795" name="Group 1794">
            <a:extLst>
              <a:ext uri="{FF2B5EF4-FFF2-40B4-BE49-F238E27FC236}">
                <a16:creationId xmlns:a16="http://schemas.microsoft.com/office/drawing/2014/main" id="{B4103772-11F1-4DF4-83E8-49923232D697}"/>
              </a:ext>
            </a:extLst>
          </p:cNvPr>
          <p:cNvGrpSpPr/>
          <p:nvPr/>
        </p:nvGrpSpPr>
        <p:grpSpPr>
          <a:xfrm>
            <a:off x="9521758" y="3299403"/>
            <a:ext cx="1539560" cy="1515856"/>
            <a:chOff x="4975891" y="1527626"/>
            <a:chExt cx="1539560" cy="1515856"/>
          </a:xfrm>
        </p:grpSpPr>
        <p:grpSp>
          <p:nvGrpSpPr>
            <p:cNvPr id="1796" name="Group 56">
              <a:extLst>
                <a:ext uri="{FF2B5EF4-FFF2-40B4-BE49-F238E27FC236}">
                  <a16:creationId xmlns:a16="http://schemas.microsoft.com/office/drawing/2014/main" id="{F0FCB4E3-A973-423F-A166-900120EA20FF}"/>
                </a:ext>
              </a:extLst>
            </p:cNvPr>
            <p:cNvGrpSpPr/>
            <p:nvPr/>
          </p:nvGrpSpPr>
          <p:grpSpPr>
            <a:xfrm>
              <a:off x="4975891" y="1527626"/>
              <a:ext cx="1539560" cy="171967"/>
              <a:chOff x="7746380" y="2949426"/>
              <a:chExt cx="2188691" cy="244475"/>
            </a:xfrm>
          </p:grpSpPr>
          <p:pic>
            <p:nvPicPr>
              <p:cNvPr id="1896" name="Picture 14">
                <a:extLst>
                  <a:ext uri="{FF2B5EF4-FFF2-40B4-BE49-F238E27FC236}">
                    <a16:creationId xmlns:a16="http://schemas.microsoft.com/office/drawing/2014/main" id="{997C83DF-A825-4273-9109-5612AA8348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7" name="Picture 15">
                <a:extLst>
                  <a:ext uri="{FF2B5EF4-FFF2-40B4-BE49-F238E27FC236}">
                    <a16:creationId xmlns:a16="http://schemas.microsoft.com/office/drawing/2014/main" id="{AFA12570-89B8-4200-A813-7227C2BB2B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8" name="Picture 16">
                <a:extLst>
                  <a:ext uri="{FF2B5EF4-FFF2-40B4-BE49-F238E27FC236}">
                    <a16:creationId xmlns:a16="http://schemas.microsoft.com/office/drawing/2014/main" id="{CA0EA2EE-5510-4ADD-A3B4-9151896BE7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9" name="Picture 17">
                <a:extLst>
                  <a:ext uri="{FF2B5EF4-FFF2-40B4-BE49-F238E27FC236}">
                    <a16:creationId xmlns:a16="http://schemas.microsoft.com/office/drawing/2014/main" id="{52EECB28-97F9-484D-8943-236A76B699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0" name="Picture 18">
                <a:extLst>
                  <a:ext uri="{FF2B5EF4-FFF2-40B4-BE49-F238E27FC236}">
                    <a16:creationId xmlns:a16="http://schemas.microsoft.com/office/drawing/2014/main" id="{8AA11EF0-3F6B-4BCE-AB5F-B733FDEAEF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1" name="Picture 19">
                <a:extLst>
                  <a:ext uri="{FF2B5EF4-FFF2-40B4-BE49-F238E27FC236}">
                    <a16:creationId xmlns:a16="http://schemas.microsoft.com/office/drawing/2014/main" id="{220A2A99-4AE8-469C-B972-5186316D74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2" name="Picture 20">
                <a:extLst>
                  <a:ext uri="{FF2B5EF4-FFF2-40B4-BE49-F238E27FC236}">
                    <a16:creationId xmlns:a16="http://schemas.microsoft.com/office/drawing/2014/main" id="{6C97A243-6551-4C75-8084-68F632CC69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3" name="Picture 21">
                <a:extLst>
                  <a:ext uri="{FF2B5EF4-FFF2-40B4-BE49-F238E27FC236}">
                    <a16:creationId xmlns:a16="http://schemas.microsoft.com/office/drawing/2014/main" id="{3B3276C5-FB12-4AFF-9D99-40F2D05115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4" name="Picture 22">
                <a:extLst>
                  <a:ext uri="{FF2B5EF4-FFF2-40B4-BE49-F238E27FC236}">
                    <a16:creationId xmlns:a16="http://schemas.microsoft.com/office/drawing/2014/main" id="{F0EE417E-1496-4E6F-880C-066D019FCC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5" name="Picture 23">
                <a:extLst>
                  <a:ext uri="{FF2B5EF4-FFF2-40B4-BE49-F238E27FC236}">
                    <a16:creationId xmlns:a16="http://schemas.microsoft.com/office/drawing/2014/main" id="{66244388-4A9F-471D-8DC2-8796707303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797" name="Group 56">
              <a:extLst>
                <a:ext uri="{FF2B5EF4-FFF2-40B4-BE49-F238E27FC236}">
                  <a16:creationId xmlns:a16="http://schemas.microsoft.com/office/drawing/2014/main" id="{15D44767-51CC-4674-ACFC-AFFE31C02D54}"/>
                </a:ext>
              </a:extLst>
            </p:cNvPr>
            <p:cNvGrpSpPr/>
            <p:nvPr/>
          </p:nvGrpSpPr>
          <p:grpSpPr>
            <a:xfrm>
              <a:off x="4975891" y="1676947"/>
              <a:ext cx="1539560" cy="171967"/>
              <a:chOff x="7746380" y="2949426"/>
              <a:chExt cx="2188691" cy="244475"/>
            </a:xfrm>
          </p:grpSpPr>
          <p:pic>
            <p:nvPicPr>
              <p:cNvPr id="1886" name="Picture 14">
                <a:extLst>
                  <a:ext uri="{FF2B5EF4-FFF2-40B4-BE49-F238E27FC236}">
                    <a16:creationId xmlns:a16="http://schemas.microsoft.com/office/drawing/2014/main" id="{7B8BE3F5-8F1D-4EA2-A874-1702E977C7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7" name="Picture 15">
                <a:extLst>
                  <a:ext uri="{FF2B5EF4-FFF2-40B4-BE49-F238E27FC236}">
                    <a16:creationId xmlns:a16="http://schemas.microsoft.com/office/drawing/2014/main" id="{DEB0F028-D7E0-497E-BA3B-A9A5F05B9E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8" name="Picture 16">
                <a:extLst>
                  <a:ext uri="{FF2B5EF4-FFF2-40B4-BE49-F238E27FC236}">
                    <a16:creationId xmlns:a16="http://schemas.microsoft.com/office/drawing/2014/main" id="{ED8BDD83-BCD7-43DE-B6F7-2099CE0CE5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9" name="Picture 17">
                <a:extLst>
                  <a:ext uri="{FF2B5EF4-FFF2-40B4-BE49-F238E27FC236}">
                    <a16:creationId xmlns:a16="http://schemas.microsoft.com/office/drawing/2014/main" id="{100E3855-1DB5-4CB1-A72E-BCA2D3CCEE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0" name="Picture 18">
                <a:extLst>
                  <a:ext uri="{FF2B5EF4-FFF2-40B4-BE49-F238E27FC236}">
                    <a16:creationId xmlns:a16="http://schemas.microsoft.com/office/drawing/2014/main" id="{D5376804-3CFA-493D-B6C8-FF70F9B9E6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1" name="Picture 19">
                <a:extLst>
                  <a:ext uri="{FF2B5EF4-FFF2-40B4-BE49-F238E27FC236}">
                    <a16:creationId xmlns:a16="http://schemas.microsoft.com/office/drawing/2014/main" id="{0F20B985-DAB0-4A53-BE72-AB00A307C6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2" name="Picture 20">
                <a:extLst>
                  <a:ext uri="{FF2B5EF4-FFF2-40B4-BE49-F238E27FC236}">
                    <a16:creationId xmlns:a16="http://schemas.microsoft.com/office/drawing/2014/main" id="{107B4F35-25EA-4AF4-A5C4-6053E69036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3" name="Picture 21">
                <a:extLst>
                  <a:ext uri="{FF2B5EF4-FFF2-40B4-BE49-F238E27FC236}">
                    <a16:creationId xmlns:a16="http://schemas.microsoft.com/office/drawing/2014/main" id="{4B0707FF-C22D-438E-96BF-DB0A9503BD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4" name="Picture 22">
                <a:extLst>
                  <a:ext uri="{FF2B5EF4-FFF2-40B4-BE49-F238E27FC236}">
                    <a16:creationId xmlns:a16="http://schemas.microsoft.com/office/drawing/2014/main" id="{25685B72-110B-401F-BAC3-78B768F056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5" name="Picture 23">
                <a:extLst>
                  <a:ext uri="{FF2B5EF4-FFF2-40B4-BE49-F238E27FC236}">
                    <a16:creationId xmlns:a16="http://schemas.microsoft.com/office/drawing/2014/main" id="{F9A73E5F-9300-433C-85BE-9B01590790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798" name="Group 56">
              <a:extLst>
                <a:ext uri="{FF2B5EF4-FFF2-40B4-BE49-F238E27FC236}">
                  <a16:creationId xmlns:a16="http://schemas.microsoft.com/office/drawing/2014/main" id="{B867F64F-F5BF-44A4-B64F-45FC9DF4095D}"/>
                </a:ext>
              </a:extLst>
            </p:cNvPr>
            <p:cNvGrpSpPr/>
            <p:nvPr/>
          </p:nvGrpSpPr>
          <p:grpSpPr>
            <a:xfrm>
              <a:off x="4975891" y="1826268"/>
              <a:ext cx="1539560" cy="171967"/>
              <a:chOff x="7746380" y="2949426"/>
              <a:chExt cx="2188691" cy="244475"/>
            </a:xfrm>
          </p:grpSpPr>
          <p:pic>
            <p:nvPicPr>
              <p:cNvPr id="1876" name="Picture 14">
                <a:extLst>
                  <a:ext uri="{FF2B5EF4-FFF2-40B4-BE49-F238E27FC236}">
                    <a16:creationId xmlns:a16="http://schemas.microsoft.com/office/drawing/2014/main" id="{723994F8-E5D6-43B8-B2CC-F464955FE4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77" name="Picture 15">
                <a:extLst>
                  <a:ext uri="{FF2B5EF4-FFF2-40B4-BE49-F238E27FC236}">
                    <a16:creationId xmlns:a16="http://schemas.microsoft.com/office/drawing/2014/main" id="{90B85891-F141-4E7B-B0F3-03B0986EE6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78" name="Picture 16">
                <a:extLst>
                  <a:ext uri="{FF2B5EF4-FFF2-40B4-BE49-F238E27FC236}">
                    <a16:creationId xmlns:a16="http://schemas.microsoft.com/office/drawing/2014/main" id="{836E1B85-83DB-42DE-AF03-033920987F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79" name="Picture 17">
                <a:extLst>
                  <a:ext uri="{FF2B5EF4-FFF2-40B4-BE49-F238E27FC236}">
                    <a16:creationId xmlns:a16="http://schemas.microsoft.com/office/drawing/2014/main" id="{98E461D5-792F-4DC9-8134-4EAA34903F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0" name="Picture 18">
                <a:extLst>
                  <a:ext uri="{FF2B5EF4-FFF2-40B4-BE49-F238E27FC236}">
                    <a16:creationId xmlns:a16="http://schemas.microsoft.com/office/drawing/2014/main" id="{6E46EF8A-4C1F-4C67-B825-CA08E93C31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1" name="Picture 19">
                <a:extLst>
                  <a:ext uri="{FF2B5EF4-FFF2-40B4-BE49-F238E27FC236}">
                    <a16:creationId xmlns:a16="http://schemas.microsoft.com/office/drawing/2014/main" id="{E857CCC4-7068-485F-8EBE-96A6A7D3FE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2" name="Picture 20">
                <a:extLst>
                  <a:ext uri="{FF2B5EF4-FFF2-40B4-BE49-F238E27FC236}">
                    <a16:creationId xmlns:a16="http://schemas.microsoft.com/office/drawing/2014/main" id="{A39E186F-3643-4057-B447-5281CA2E35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3" name="Picture 21">
                <a:extLst>
                  <a:ext uri="{FF2B5EF4-FFF2-40B4-BE49-F238E27FC236}">
                    <a16:creationId xmlns:a16="http://schemas.microsoft.com/office/drawing/2014/main" id="{49E0E60C-7A3C-4C4D-B957-13EFAABFCD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4" name="Picture 22">
                <a:extLst>
                  <a:ext uri="{FF2B5EF4-FFF2-40B4-BE49-F238E27FC236}">
                    <a16:creationId xmlns:a16="http://schemas.microsoft.com/office/drawing/2014/main" id="{8D326E97-99A5-4187-9341-A315819645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5" name="Picture 23">
                <a:extLst>
                  <a:ext uri="{FF2B5EF4-FFF2-40B4-BE49-F238E27FC236}">
                    <a16:creationId xmlns:a16="http://schemas.microsoft.com/office/drawing/2014/main" id="{1FFEE49B-A9A7-42A2-8D79-36FFC74DD2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799" name="Group 56">
              <a:extLst>
                <a:ext uri="{FF2B5EF4-FFF2-40B4-BE49-F238E27FC236}">
                  <a16:creationId xmlns:a16="http://schemas.microsoft.com/office/drawing/2014/main" id="{67C4B168-1D6E-45F4-A0EF-CD37BD8616BF}"/>
                </a:ext>
              </a:extLst>
            </p:cNvPr>
            <p:cNvGrpSpPr/>
            <p:nvPr/>
          </p:nvGrpSpPr>
          <p:grpSpPr>
            <a:xfrm>
              <a:off x="4975891" y="1975589"/>
              <a:ext cx="1539560" cy="171967"/>
              <a:chOff x="7746380" y="2949426"/>
              <a:chExt cx="2188691" cy="244475"/>
            </a:xfrm>
          </p:grpSpPr>
          <p:pic>
            <p:nvPicPr>
              <p:cNvPr id="1866" name="Picture 14">
                <a:extLst>
                  <a:ext uri="{FF2B5EF4-FFF2-40B4-BE49-F238E27FC236}">
                    <a16:creationId xmlns:a16="http://schemas.microsoft.com/office/drawing/2014/main" id="{B1D4CEAE-FAF8-4BBB-99C4-330E9420F1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7" name="Picture 15">
                <a:extLst>
                  <a:ext uri="{FF2B5EF4-FFF2-40B4-BE49-F238E27FC236}">
                    <a16:creationId xmlns:a16="http://schemas.microsoft.com/office/drawing/2014/main" id="{E041A11B-5E25-4AEC-BD21-FC7FD3C3CF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8" name="Picture 16">
                <a:extLst>
                  <a:ext uri="{FF2B5EF4-FFF2-40B4-BE49-F238E27FC236}">
                    <a16:creationId xmlns:a16="http://schemas.microsoft.com/office/drawing/2014/main" id="{2CC7DE1C-72B2-4A8A-A4C0-D05C5B8018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9" name="Picture 17">
                <a:extLst>
                  <a:ext uri="{FF2B5EF4-FFF2-40B4-BE49-F238E27FC236}">
                    <a16:creationId xmlns:a16="http://schemas.microsoft.com/office/drawing/2014/main" id="{368514E2-EB35-4A88-AD22-85198412DB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70" name="Picture 18">
                <a:extLst>
                  <a:ext uri="{FF2B5EF4-FFF2-40B4-BE49-F238E27FC236}">
                    <a16:creationId xmlns:a16="http://schemas.microsoft.com/office/drawing/2014/main" id="{5F99FB41-B337-4C67-9377-CFAE08C464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71" name="Picture 19">
                <a:extLst>
                  <a:ext uri="{FF2B5EF4-FFF2-40B4-BE49-F238E27FC236}">
                    <a16:creationId xmlns:a16="http://schemas.microsoft.com/office/drawing/2014/main" id="{6457EBD7-4C48-4AD9-812D-6C3551B639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72" name="Picture 20">
                <a:extLst>
                  <a:ext uri="{FF2B5EF4-FFF2-40B4-BE49-F238E27FC236}">
                    <a16:creationId xmlns:a16="http://schemas.microsoft.com/office/drawing/2014/main" id="{B08AE61B-C685-4603-A26F-3BB0A7B01D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73" name="Picture 21">
                <a:extLst>
                  <a:ext uri="{FF2B5EF4-FFF2-40B4-BE49-F238E27FC236}">
                    <a16:creationId xmlns:a16="http://schemas.microsoft.com/office/drawing/2014/main" id="{A0BF27FF-5776-4DB0-B134-95E83038D4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74" name="Picture 22">
                <a:extLst>
                  <a:ext uri="{FF2B5EF4-FFF2-40B4-BE49-F238E27FC236}">
                    <a16:creationId xmlns:a16="http://schemas.microsoft.com/office/drawing/2014/main" id="{1BE512A0-27AD-4DE8-872B-5F087823A8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75" name="Picture 23">
                <a:extLst>
                  <a:ext uri="{FF2B5EF4-FFF2-40B4-BE49-F238E27FC236}">
                    <a16:creationId xmlns:a16="http://schemas.microsoft.com/office/drawing/2014/main" id="{4D74B9E1-D1B6-40F8-9031-7EDDED97AE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00" name="Group 56">
              <a:extLst>
                <a:ext uri="{FF2B5EF4-FFF2-40B4-BE49-F238E27FC236}">
                  <a16:creationId xmlns:a16="http://schemas.microsoft.com/office/drawing/2014/main" id="{25E31B9F-6314-408A-B67C-FB7DAA4CDB37}"/>
                </a:ext>
              </a:extLst>
            </p:cNvPr>
            <p:cNvGrpSpPr/>
            <p:nvPr/>
          </p:nvGrpSpPr>
          <p:grpSpPr>
            <a:xfrm>
              <a:off x="4975891" y="2124910"/>
              <a:ext cx="1539560" cy="171967"/>
              <a:chOff x="7746380" y="2949426"/>
              <a:chExt cx="2188691" cy="244475"/>
            </a:xfrm>
          </p:grpSpPr>
          <p:pic>
            <p:nvPicPr>
              <p:cNvPr id="1856" name="Picture 14">
                <a:extLst>
                  <a:ext uri="{FF2B5EF4-FFF2-40B4-BE49-F238E27FC236}">
                    <a16:creationId xmlns:a16="http://schemas.microsoft.com/office/drawing/2014/main" id="{F73BEC3B-162E-423A-B006-528E5A4554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7" name="Picture 15">
                <a:extLst>
                  <a:ext uri="{FF2B5EF4-FFF2-40B4-BE49-F238E27FC236}">
                    <a16:creationId xmlns:a16="http://schemas.microsoft.com/office/drawing/2014/main" id="{1BF27ED0-6402-4CDD-A751-5E5657B3DC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8" name="Picture 16">
                <a:extLst>
                  <a:ext uri="{FF2B5EF4-FFF2-40B4-BE49-F238E27FC236}">
                    <a16:creationId xmlns:a16="http://schemas.microsoft.com/office/drawing/2014/main" id="{76FD91FD-6E03-4D55-BFEC-8D61ECD2A2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9" name="Picture 17">
                <a:extLst>
                  <a:ext uri="{FF2B5EF4-FFF2-40B4-BE49-F238E27FC236}">
                    <a16:creationId xmlns:a16="http://schemas.microsoft.com/office/drawing/2014/main" id="{D6B2DD1A-467A-43A0-9452-21CE638FDA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0" name="Picture 18">
                <a:extLst>
                  <a:ext uri="{FF2B5EF4-FFF2-40B4-BE49-F238E27FC236}">
                    <a16:creationId xmlns:a16="http://schemas.microsoft.com/office/drawing/2014/main" id="{9E3A0812-B6D2-4E76-9CFE-5CD333EE9C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1" name="Picture 19">
                <a:extLst>
                  <a:ext uri="{FF2B5EF4-FFF2-40B4-BE49-F238E27FC236}">
                    <a16:creationId xmlns:a16="http://schemas.microsoft.com/office/drawing/2014/main" id="{F4B279C9-C43A-4A7F-96F3-BAD64A1F3A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2" name="Picture 20">
                <a:extLst>
                  <a:ext uri="{FF2B5EF4-FFF2-40B4-BE49-F238E27FC236}">
                    <a16:creationId xmlns:a16="http://schemas.microsoft.com/office/drawing/2014/main" id="{70BAB8EA-D74E-4463-8185-CCA54DD00E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3" name="Picture 21">
                <a:extLst>
                  <a:ext uri="{FF2B5EF4-FFF2-40B4-BE49-F238E27FC236}">
                    <a16:creationId xmlns:a16="http://schemas.microsoft.com/office/drawing/2014/main" id="{19E5B6F3-FC40-4A79-B0FB-20ABB22379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4" name="Picture 22">
                <a:extLst>
                  <a:ext uri="{FF2B5EF4-FFF2-40B4-BE49-F238E27FC236}">
                    <a16:creationId xmlns:a16="http://schemas.microsoft.com/office/drawing/2014/main" id="{49D5B54A-62B3-4F4C-9BBC-C5EE21EF35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5" name="Picture 23">
                <a:extLst>
                  <a:ext uri="{FF2B5EF4-FFF2-40B4-BE49-F238E27FC236}">
                    <a16:creationId xmlns:a16="http://schemas.microsoft.com/office/drawing/2014/main" id="{544D1A06-5967-4598-B117-E38B9885A5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01" name="Group 56">
              <a:extLst>
                <a:ext uri="{FF2B5EF4-FFF2-40B4-BE49-F238E27FC236}">
                  <a16:creationId xmlns:a16="http://schemas.microsoft.com/office/drawing/2014/main" id="{23F586AC-39D8-44BA-90AE-4D01E6471217}"/>
                </a:ext>
              </a:extLst>
            </p:cNvPr>
            <p:cNvGrpSpPr/>
            <p:nvPr/>
          </p:nvGrpSpPr>
          <p:grpSpPr>
            <a:xfrm>
              <a:off x="4975891" y="2274231"/>
              <a:ext cx="1539560" cy="171967"/>
              <a:chOff x="7746380" y="2949426"/>
              <a:chExt cx="2188691" cy="244475"/>
            </a:xfrm>
          </p:grpSpPr>
          <p:pic>
            <p:nvPicPr>
              <p:cNvPr id="1846" name="Picture 14">
                <a:extLst>
                  <a:ext uri="{FF2B5EF4-FFF2-40B4-BE49-F238E27FC236}">
                    <a16:creationId xmlns:a16="http://schemas.microsoft.com/office/drawing/2014/main" id="{BCE1800F-ADDA-416B-A0B6-8877C748B6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7" name="Picture 15">
                <a:extLst>
                  <a:ext uri="{FF2B5EF4-FFF2-40B4-BE49-F238E27FC236}">
                    <a16:creationId xmlns:a16="http://schemas.microsoft.com/office/drawing/2014/main" id="{C86E7C34-998D-4D5C-B4E1-FA7B347DE1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8" name="Picture 16">
                <a:extLst>
                  <a:ext uri="{FF2B5EF4-FFF2-40B4-BE49-F238E27FC236}">
                    <a16:creationId xmlns:a16="http://schemas.microsoft.com/office/drawing/2014/main" id="{04337AF5-E223-4D3E-9154-FDB87E5561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9" name="Picture 17">
                <a:extLst>
                  <a:ext uri="{FF2B5EF4-FFF2-40B4-BE49-F238E27FC236}">
                    <a16:creationId xmlns:a16="http://schemas.microsoft.com/office/drawing/2014/main" id="{03454669-925B-404B-B1AB-4F5419DD7F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0" name="Picture 18">
                <a:extLst>
                  <a:ext uri="{FF2B5EF4-FFF2-40B4-BE49-F238E27FC236}">
                    <a16:creationId xmlns:a16="http://schemas.microsoft.com/office/drawing/2014/main" id="{56747B55-4500-4349-8005-CE23A38736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1" name="Picture 19">
                <a:extLst>
                  <a:ext uri="{FF2B5EF4-FFF2-40B4-BE49-F238E27FC236}">
                    <a16:creationId xmlns:a16="http://schemas.microsoft.com/office/drawing/2014/main" id="{07399F73-8316-43CA-A071-E59452D513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2" name="Picture 20">
                <a:extLst>
                  <a:ext uri="{FF2B5EF4-FFF2-40B4-BE49-F238E27FC236}">
                    <a16:creationId xmlns:a16="http://schemas.microsoft.com/office/drawing/2014/main" id="{7EA35A2A-4CEF-462E-AC6D-F3A6403C2C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3" name="Picture 21">
                <a:extLst>
                  <a:ext uri="{FF2B5EF4-FFF2-40B4-BE49-F238E27FC236}">
                    <a16:creationId xmlns:a16="http://schemas.microsoft.com/office/drawing/2014/main" id="{E7C26388-FA43-491F-937A-BFFDB801D1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4" name="Picture 22">
                <a:extLst>
                  <a:ext uri="{FF2B5EF4-FFF2-40B4-BE49-F238E27FC236}">
                    <a16:creationId xmlns:a16="http://schemas.microsoft.com/office/drawing/2014/main" id="{7CC0B116-A12F-417C-8B99-A39E5F2971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5" name="Picture 23">
                <a:extLst>
                  <a:ext uri="{FF2B5EF4-FFF2-40B4-BE49-F238E27FC236}">
                    <a16:creationId xmlns:a16="http://schemas.microsoft.com/office/drawing/2014/main" id="{C6E3A860-FD34-4322-96F7-D8C5D85515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02" name="Group 56">
              <a:extLst>
                <a:ext uri="{FF2B5EF4-FFF2-40B4-BE49-F238E27FC236}">
                  <a16:creationId xmlns:a16="http://schemas.microsoft.com/office/drawing/2014/main" id="{B2C63CC0-9136-4F5E-B1BD-5580797B7371}"/>
                </a:ext>
              </a:extLst>
            </p:cNvPr>
            <p:cNvGrpSpPr/>
            <p:nvPr/>
          </p:nvGrpSpPr>
          <p:grpSpPr>
            <a:xfrm>
              <a:off x="4975891" y="2423552"/>
              <a:ext cx="1539560" cy="171967"/>
              <a:chOff x="7746380" y="2949426"/>
              <a:chExt cx="2188691" cy="244475"/>
            </a:xfrm>
          </p:grpSpPr>
          <p:pic>
            <p:nvPicPr>
              <p:cNvPr id="1836" name="Picture 14">
                <a:extLst>
                  <a:ext uri="{FF2B5EF4-FFF2-40B4-BE49-F238E27FC236}">
                    <a16:creationId xmlns:a16="http://schemas.microsoft.com/office/drawing/2014/main" id="{29417C9E-8F74-426C-849A-B238AC4192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7" name="Picture 15">
                <a:extLst>
                  <a:ext uri="{FF2B5EF4-FFF2-40B4-BE49-F238E27FC236}">
                    <a16:creationId xmlns:a16="http://schemas.microsoft.com/office/drawing/2014/main" id="{367AB292-A435-4C01-9581-DE88D8508D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8" name="Picture 16">
                <a:extLst>
                  <a:ext uri="{FF2B5EF4-FFF2-40B4-BE49-F238E27FC236}">
                    <a16:creationId xmlns:a16="http://schemas.microsoft.com/office/drawing/2014/main" id="{9DE5885F-1C97-4168-AC76-9D7720B709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9" name="Picture 17">
                <a:extLst>
                  <a:ext uri="{FF2B5EF4-FFF2-40B4-BE49-F238E27FC236}">
                    <a16:creationId xmlns:a16="http://schemas.microsoft.com/office/drawing/2014/main" id="{86A67562-B427-4D7A-838F-821267BC8B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0" name="Picture 18">
                <a:extLst>
                  <a:ext uri="{FF2B5EF4-FFF2-40B4-BE49-F238E27FC236}">
                    <a16:creationId xmlns:a16="http://schemas.microsoft.com/office/drawing/2014/main" id="{88B108F2-314B-4055-B973-B8A57A4E06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1" name="Picture 19">
                <a:extLst>
                  <a:ext uri="{FF2B5EF4-FFF2-40B4-BE49-F238E27FC236}">
                    <a16:creationId xmlns:a16="http://schemas.microsoft.com/office/drawing/2014/main" id="{77C92490-F45D-4741-ADCB-E2F2AAD6FF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2" name="Picture 20">
                <a:extLst>
                  <a:ext uri="{FF2B5EF4-FFF2-40B4-BE49-F238E27FC236}">
                    <a16:creationId xmlns:a16="http://schemas.microsoft.com/office/drawing/2014/main" id="{ABFA5A84-E122-4FD3-84C6-F5A9E745E0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3" name="Picture 21">
                <a:extLst>
                  <a:ext uri="{FF2B5EF4-FFF2-40B4-BE49-F238E27FC236}">
                    <a16:creationId xmlns:a16="http://schemas.microsoft.com/office/drawing/2014/main" id="{0D66363C-670F-4897-B01A-84F062F530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4" name="Picture 22">
                <a:extLst>
                  <a:ext uri="{FF2B5EF4-FFF2-40B4-BE49-F238E27FC236}">
                    <a16:creationId xmlns:a16="http://schemas.microsoft.com/office/drawing/2014/main" id="{BC37E8E9-6BBE-4012-ADCF-BB2D3060A7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5" name="Picture 23">
                <a:extLst>
                  <a:ext uri="{FF2B5EF4-FFF2-40B4-BE49-F238E27FC236}">
                    <a16:creationId xmlns:a16="http://schemas.microsoft.com/office/drawing/2014/main" id="{B8A9AD9F-ED46-4977-88CA-7F4C895431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03" name="Group 56">
              <a:extLst>
                <a:ext uri="{FF2B5EF4-FFF2-40B4-BE49-F238E27FC236}">
                  <a16:creationId xmlns:a16="http://schemas.microsoft.com/office/drawing/2014/main" id="{644B19CC-1A81-4C9D-8191-5B7EAC7F31B7}"/>
                </a:ext>
              </a:extLst>
            </p:cNvPr>
            <p:cNvGrpSpPr/>
            <p:nvPr/>
          </p:nvGrpSpPr>
          <p:grpSpPr>
            <a:xfrm>
              <a:off x="4975891" y="2572873"/>
              <a:ext cx="1539560" cy="171967"/>
              <a:chOff x="7746380" y="2949426"/>
              <a:chExt cx="2188691" cy="244475"/>
            </a:xfrm>
          </p:grpSpPr>
          <p:pic>
            <p:nvPicPr>
              <p:cNvPr id="1826" name="Picture 14">
                <a:extLst>
                  <a:ext uri="{FF2B5EF4-FFF2-40B4-BE49-F238E27FC236}">
                    <a16:creationId xmlns:a16="http://schemas.microsoft.com/office/drawing/2014/main" id="{344524BD-82DB-4ACB-B4DC-C5B0ECA67C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7" name="Picture 15">
                <a:extLst>
                  <a:ext uri="{FF2B5EF4-FFF2-40B4-BE49-F238E27FC236}">
                    <a16:creationId xmlns:a16="http://schemas.microsoft.com/office/drawing/2014/main" id="{506BE45D-8848-4D7F-815F-67228C3904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8" name="Picture 16">
                <a:extLst>
                  <a:ext uri="{FF2B5EF4-FFF2-40B4-BE49-F238E27FC236}">
                    <a16:creationId xmlns:a16="http://schemas.microsoft.com/office/drawing/2014/main" id="{1E59AEBC-9033-4461-BA33-A231F8A2F6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9" name="Picture 17">
                <a:extLst>
                  <a:ext uri="{FF2B5EF4-FFF2-40B4-BE49-F238E27FC236}">
                    <a16:creationId xmlns:a16="http://schemas.microsoft.com/office/drawing/2014/main" id="{1CD77B0F-BB16-4ADD-9A3C-AF9C1AABC0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0" name="Picture 18">
                <a:extLst>
                  <a:ext uri="{FF2B5EF4-FFF2-40B4-BE49-F238E27FC236}">
                    <a16:creationId xmlns:a16="http://schemas.microsoft.com/office/drawing/2014/main" id="{A2BB31B6-4855-48ED-BD62-821910042B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1" name="Picture 19">
                <a:extLst>
                  <a:ext uri="{FF2B5EF4-FFF2-40B4-BE49-F238E27FC236}">
                    <a16:creationId xmlns:a16="http://schemas.microsoft.com/office/drawing/2014/main" id="{B70569C6-3975-4DE5-8D08-2A84D7B6FD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2" name="Picture 20">
                <a:extLst>
                  <a:ext uri="{FF2B5EF4-FFF2-40B4-BE49-F238E27FC236}">
                    <a16:creationId xmlns:a16="http://schemas.microsoft.com/office/drawing/2014/main" id="{0AF55FEB-3E56-43B2-8540-38F917A21F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3" name="Picture 21">
                <a:extLst>
                  <a:ext uri="{FF2B5EF4-FFF2-40B4-BE49-F238E27FC236}">
                    <a16:creationId xmlns:a16="http://schemas.microsoft.com/office/drawing/2014/main" id="{D8A53C8B-5CA4-46C4-9C4A-E662954DF9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4" name="Picture 22">
                <a:extLst>
                  <a:ext uri="{FF2B5EF4-FFF2-40B4-BE49-F238E27FC236}">
                    <a16:creationId xmlns:a16="http://schemas.microsoft.com/office/drawing/2014/main" id="{697780C1-7882-4F0C-AE82-6591C4D730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5" name="Picture 23">
                <a:extLst>
                  <a:ext uri="{FF2B5EF4-FFF2-40B4-BE49-F238E27FC236}">
                    <a16:creationId xmlns:a16="http://schemas.microsoft.com/office/drawing/2014/main" id="{F48872D9-7718-4947-A60D-421C8E962E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04" name="Group 56">
              <a:extLst>
                <a:ext uri="{FF2B5EF4-FFF2-40B4-BE49-F238E27FC236}">
                  <a16:creationId xmlns:a16="http://schemas.microsoft.com/office/drawing/2014/main" id="{EA1762CE-C52B-4F52-BF77-163D12E266AF}"/>
                </a:ext>
              </a:extLst>
            </p:cNvPr>
            <p:cNvGrpSpPr/>
            <p:nvPr/>
          </p:nvGrpSpPr>
          <p:grpSpPr>
            <a:xfrm>
              <a:off x="4975891" y="2722194"/>
              <a:ext cx="1539560" cy="171967"/>
              <a:chOff x="7746380" y="2949426"/>
              <a:chExt cx="2188691" cy="244475"/>
            </a:xfrm>
          </p:grpSpPr>
          <p:pic>
            <p:nvPicPr>
              <p:cNvPr id="1816" name="Picture 14">
                <a:extLst>
                  <a:ext uri="{FF2B5EF4-FFF2-40B4-BE49-F238E27FC236}">
                    <a16:creationId xmlns:a16="http://schemas.microsoft.com/office/drawing/2014/main" id="{4A1F9827-97B2-4472-8DD7-7C7D25E0F0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7" name="Picture 15">
                <a:extLst>
                  <a:ext uri="{FF2B5EF4-FFF2-40B4-BE49-F238E27FC236}">
                    <a16:creationId xmlns:a16="http://schemas.microsoft.com/office/drawing/2014/main" id="{909BD40F-26A1-42F7-B0C9-87B22DFCB4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8" name="Picture 16">
                <a:extLst>
                  <a:ext uri="{FF2B5EF4-FFF2-40B4-BE49-F238E27FC236}">
                    <a16:creationId xmlns:a16="http://schemas.microsoft.com/office/drawing/2014/main" id="{E32C5588-F377-465D-82D7-921C824F08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9" name="Picture 17">
                <a:extLst>
                  <a:ext uri="{FF2B5EF4-FFF2-40B4-BE49-F238E27FC236}">
                    <a16:creationId xmlns:a16="http://schemas.microsoft.com/office/drawing/2014/main" id="{41D1BF94-77A7-48D5-9D43-E55915A0AC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0" name="Picture 18">
                <a:extLst>
                  <a:ext uri="{FF2B5EF4-FFF2-40B4-BE49-F238E27FC236}">
                    <a16:creationId xmlns:a16="http://schemas.microsoft.com/office/drawing/2014/main" id="{5BA4E845-E735-4C82-B9DF-BB161B63B2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1" name="Picture 19">
                <a:extLst>
                  <a:ext uri="{FF2B5EF4-FFF2-40B4-BE49-F238E27FC236}">
                    <a16:creationId xmlns:a16="http://schemas.microsoft.com/office/drawing/2014/main" id="{9A6CD3AC-29B1-404B-BE76-F58B9BC9FC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2" name="Picture 20">
                <a:extLst>
                  <a:ext uri="{FF2B5EF4-FFF2-40B4-BE49-F238E27FC236}">
                    <a16:creationId xmlns:a16="http://schemas.microsoft.com/office/drawing/2014/main" id="{7C565424-884B-438B-8093-0ED7E1BBFE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3" name="Picture 21">
                <a:extLst>
                  <a:ext uri="{FF2B5EF4-FFF2-40B4-BE49-F238E27FC236}">
                    <a16:creationId xmlns:a16="http://schemas.microsoft.com/office/drawing/2014/main" id="{E4795830-4DC1-46FD-B0EA-BB81CEC77D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4" name="Picture 22">
                <a:extLst>
                  <a:ext uri="{FF2B5EF4-FFF2-40B4-BE49-F238E27FC236}">
                    <a16:creationId xmlns:a16="http://schemas.microsoft.com/office/drawing/2014/main" id="{631841BE-E716-422A-A9CF-52CD868A2C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5" name="Picture 23">
                <a:extLst>
                  <a:ext uri="{FF2B5EF4-FFF2-40B4-BE49-F238E27FC236}">
                    <a16:creationId xmlns:a16="http://schemas.microsoft.com/office/drawing/2014/main" id="{562F7506-7F38-4F42-A6B7-F64F03AD46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05" name="Group 56">
              <a:extLst>
                <a:ext uri="{FF2B5EF4-FFF2-40B4-BE49-F238E27FC236}">
                  <a16:creationId xmlns:a16="http://schemas.microsoft.com/office/drawing/2014/main" id="{96DC2F10-AB66-4D41-A919-86579642E0E7}"/>
                </a:ext>
              </a:extLst>
            </p:cNvPr>
            <p:cNvGrpSpPr/>
            <p:nvPr/>
          </p:nvGrpSpPr>
          <p:grpSpPr>
            <a:xfrm>
              <a:off x="4975891" y="2871515"/>
              <a:ext cx="1539560" cy="171967"/>
              <a:chOff x="7746380" y="2949426"/>
              <a:chExt cx="2188691" cy="244475"/>
            </a:xfrm>
          </p:grpSpPr>
          <p:pic>
            <p:nvPicPr>
              <p:cNvPr id="1806" name="Picture 14">
                <a:extLst>
                  <a:ext uri="{FF2B5EF4-FFF2-40B4-BE49-F238E27FC236}">
                    <a16:creationId xmlns:a16="http://schemas.microsoft.com/office/drawing/2014/main" id="{A645DE0B-0B1B-462D-8219-748D8B74AC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07" name="Picture 15">
                <a:extLst>
                  <a:ext uri="{FF2B5EF4-FFF2-40B4-BE49-F238E27FC236}">
                    <a16:creationId xmlns:a16="http://schemas.microsoft.com/office/drawing/2014/main" id="{8426900F-3F62-45E5-8E6C-0AB9C7AC65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08" name="Picture 16">
                <a:extLst>
                  <a:ext uri="{FF2B5EF4-FFF2-40B4-BE49-F238E27FC236}">
                    <a16:creationId xmlns:a16="http://schemas.microsoft.com/office/drawing/2014/main" id="{05847745-1550-489B-A952-E8C9DAB476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09" name="Picture 17">
                <a:extLst>
                  <a:ext uri="{FF2B5EF4-FFF2-40B4-BE49-F238E27FC236}">
                    <a16:creationId xmlns:a16="http://schemas.microsoft.com/office/drawing/2014/main" id="{AC0BB7A5-5D42-463D-9D3F-E7B2D3A805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0" name="Picture 18">
                <a:extLst>
                  <a:ext uri="{FF2B5EF4-FFF2-40B4-BE49-F238E27FC236}">
                    <a16:creationId xmlns:a16="http://schemas.microsoft.com/office/drawing/2014/main" id="{7101A915-7AA8-4B28-9D19-4BDCBCD897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1" name="Picture 19">
                <a:extLst>
                  <a:ext uri="{FF2B5EF4-FFF2-40B4-BE49-F238E27FC236}">
                    <a16:creationId xmlns:a16="http://schemas.microsoft.com/office/drawing/2014/main" id="{8394CF6B-B6AB-418C-9C02-BCD41C2C11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2" name="Picture 20">
                <a:extLst>
                  <a:ext uri="{FF2B5EF4-FFF2-40B4-BE49-F238E27FC236}">
                    <a16:creationId xmlns:a16="http://schemas.microsoft.com/office/drawing/2014/main" id="{1C825AEC-77FD-47FB-A6FC-9F39848319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3" name="Picture 21">
                <a:extLst>
                  <a:ext uri="{FF2B5EF4-FFF2-40B4-BE49-F238E27FC236}">
                    <a16:creationId xmlns:a16="http://schemas.microsoft.com/office/drawing/2014/main" id="{DE07CDCD-A171-4FBC-A98D-A7D2B5671A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4" name="Picture 22">
                <a:extLst>
                  <a:ext uri="{FF2B5EF4-FFF2-40B4-BE49-F238E27FC236}">
                    <a16:creationId xmlns:a16="http://schemas.microsoft.com/office/drawing/2014/main" id="{F4DD4457-D36B-4E03-B1D5-40D28D822B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5" name="Picture 23">
                <a:extLst>
                  <a:ext uri="{FF2B5EF4-FFF2-40B4-BE49-F238E27FC236}">
                    <a16:creationId xmlns:a16="http://schemas.microsoft.com/office/drawing/2014/main" id="{AA4D2D18-B033-4B61-97DE-7AF1CDEA04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1906" name="Picture 1905">
            <a:extLst>
              <a:ext uri="{FF2B5EF4-FFF2-40B4-BE49-F238E27FC236}">
                <a16:creationId xmlns:a16="http://schemas.microsoft.com/office/drawing/2014/main" id="{3E34A70A-6499-42A5-AA81-B4254D40C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35030" y="508372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07" name="Picture 1906">
            <a:extLst>
              <a:ext uri="{FF2B5EF4-FFF2-40B4-BE49-F238E27FC236}">
                <a16:creationId xmlns:a16="http://schemas.microsoft.com/office/drawing/2014/main" id="{EA652077-70F6-4EC3-8AD8-4EEB8984D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82008" y="508372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08" name="Picture 1907">
            <a:extLst>
              <a:ext uri="{FF2B5EF4-FFF2-40B4-BE49-F238E27FC236}">
                <a16:creationId xmlns:a16="http://schemas.microsoft.com/office/drawing/2014/main" id="{51A4813B-3C8B-4318-928D-3D0A00CCA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0697" y="508372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09" name="Picture 1908">
            <a:extLst>
              <a:ext uri="{FF2B5EF4-FFF2-40B4-BE49-F238E27FC236}">
                <a16:creationId xmlns:a16="http://schemas.microsoft.com/office/drawing/2014/main" id="{7D15D290-9526-47DB-9293-D73ED50EB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38623" y="555822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10" name="Picture 1909">
            <a:extLst>
              <a:ext uri="{FF2B5EF4-FFF2-40B4-BE49-F238E27FC236}">
                <a16:creationId xmlns:a16="http://schemas.microsoft.com/office/drawing/2014/main" id="{A802EBC9-6117-40BF-9A0A-E963D9435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85022" y="555822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11" name="Picture 1910">
            <a:extLst>
              <a:ext uri="{FF2B5EF4-FFF2-40B4-BE49-F238E27FC236}">
                <a16:creationId xmlns:a16="http://schemas.microsoft.com/office/drawing/2014/main" id="{19B85346-417E-4E28-A635-EF0C90F5A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1421" y="555878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12" name="Picture 1911">
            <a:extLst>
              <a:ext uri="{FF2B5EF4-FFF2-40B4-BE49-F238E27FC236}">
                <a16:creationId xmlns:a16="http://schemas.microsoft.com/office/drawing/2014/main" id="{8D065E41-E05A-4899-BFE9-B6CDAE3EC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47878" y="508275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13" name="Picture 1912">
            <a:extLst>
              <a:ext uri="{FF2B5EF4-FFF2-40B4-BE49-F238E27FC236}">
                <a16:creationId xmlns:a16="http://schemas.microsoft.com/office/drawing/2014/main" id="{F02D02E6-99A1-48F3-84C7-C2FBB46E7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48602" y="555782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2948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0C0DFD8-99D8-425F-AF3C-A992387FC0F5}"/>
              </a:ext>
            </a:extLst>
          </p:cNvPr>
          <p:cNvGrpSpPr/>
          <p:nvPr/>
        </p:nvGrpSpPr>
        <p:grpSpPr>
          <a:xfrm>
            <a:off x="461188" y="309338"/>
            <a:ext cx="7017213" cy="817087"/>
            <a:chOff x="255525" y="372323"/>
            <a:chExt cx="7579042" cy="1134018"/>
          </a:xfrm>
        </p:grpSpPr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3E467F23-C82D-44C9-A42C-97E3E2B0D8E7}"/>
                </a:ext>
              </a:extLst>
            </p:cNvPr>
            <p:cNvSpPr/>
            <p:nvPr/>
          </p:nvSpPr>
          <p:spPr>
            <a:xfrm>
              <a:off x="255525" y="372323"/>
              <a:ext cx="75603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39632602-E435-4DAC-A789-D48D2B162CF2}"/>
                </a:ext>
              </a:extLst>
            </p:cNvPr>
            <p:cNvSpPr txBox="1"/>
            <p:nvPr/>
          </p:nvSpPr>
          <p:spPr>
            <a:xfrm>
              <a:off x="308452" y="485388"/>
              <a:ext cx="752611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8,808 =                +                +                 </a:t>
              </a:r>
            </a:p>
          </p:txBody>
        </p: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B28E59E-6131-42BB-9EA9-F1E7174E2EC7}"/>
              </a:ext>
            </a:extLst>
          </p:cNvPr>
          <p:cNvSpPr/>
          <p:nvPr/>
        </p:nvSpPr>
        <p:spPr>
          <a:xfrm>
            <a:off x="2070721" y="432352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25378BF9-DD14-4C36-83C2-C1C5935B6314}"/>
              </a:ext>
            </a:extLst>
          </p:cNvPr>
          <p:cNvSpPr txBox="1"/>
          <p:nvPr/>
        </p:nvSpPr>
        <p:spPr>
          <a:xfrm>
            <a:off x="2066977" y="423413"/>
            <a:ext cx="147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8000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CA03297E-763A-4FE3-8535-7369120638FA}"/>
              </a:ext>
            </a:extLst>
          </p:cNvPr>
          <p:cNvSpPr/>
          <p:nvPr/>
        </p:nvSpPr>
        <p:spPr>
          <a:xfrm>
            <a:off x="3962239" y="431767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FC1CBE0-EEA7-4E0F-A242-16D7AD1FDD08}"/>
              </a:ext>
            </a:extLst>
          </p:cNvPr>
          <p:cNvSpPr txBox="1"/>
          <p:nvPr/>
        </p:nvSpPr>
        <p:spPr>
          <a:xfrm>
            <a:off x="4104514" y="422828"/>
            <a:ext cx="12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800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19B0C37F-BD83-49C1-A25C-4C20694749EE}"/>
              </a:ext>
            </a:extLst>
          </p:cNvPr>
          <p:cNvSpPr/>
          <p:nvPr/>
        </p:nvSpPr>
        <p:spPr>
          <a:xfrm>
            <a:off x="5829998" y="431474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D12F72B3-4621-42B1-83B1-D253A366D5E3}"/>
              </a:ext>
            </a:extLst>
          </p:cNvPr>
          <p:cNvSpPr txBox="1"/>
          <p:nvPr/>
        </p:nvSpPr>
        <p:spPr>
          <a:xfrm>
            <a:off x="6313005" y="422535"/>
            <a:ext cx="712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grpSp>
        <p:nvGrpSpPr>
          <p:cNvPr id="1914" name="Group 1913">
            <a:extLst>
              <a:ext uri="{FF2B5EF4-FFF2-40B4-BE49-F238E27FC236}">
                <a16:creationId xmlns:a16="http://schemas.microsoft.com/office/drawing/2014/main" id="{B5B09169-15EC-46FE-9C5F-63847305E593}"/>
              </a:ext>
            </a:extLst>
          </p:cNvPr>
          <p:cNvGrpSpPr/>
          <p:nvPr/>
        </p:nvGrpSpPr>
        <p:grpSpPr>
          <a:xfrm>
            <a:off x="917051" y="1831123"/>
            <a:ext cx="892821" cy="428686"/>
            <a:chOff x="3143479" y="934501"/>
            <a:chExt cx="892821" cy="428686"/>
          </a:xfrm>
        </p:grpSpPr>
        <p:sp>
          <p:nvSpPr>
            <p:cNvPr id="1915" name="Oval 1914">
              <a:extLst>
                <a:ext uri="{FF2B5EF4-FFF2-40B4-BE49-F238E27FC236}">
                  <a16:creationId xmlns:a16="http://schemas.microsoft.com/office/drawing/2014/main" id="{B6E7A560-FFE4-4C83-A9A8-B41F4EE89D3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6" name="TextBox 1915">
              <a:extLst>
                <a:ext uri="{FF2B5EF4-FFF2-40B4-BE49-F238E27FC236}">
                  <a16:creationId xmlns:a16="http://schemas.microsoft.com/office/drawing/2014/main" id="{7DA8F0D8-1CC6-474F-B21D-BAFDB25DD46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17" name="Group 1916">
            <a:extLst>
              <a:ext uri="{FF2B5EF4-FFF2-40B4-BE49-F238E27FC236}">
                <a16:creationId xmlns:a16="http://schemas.microsoft.com/office/drawing/2014/main" id="{2912FBCA-71C4-4DC7-B2D5-C31E4AE1D3D9}"/>
              </a:ext>
            </a:extLst>
          </p:cNvPr>
          <p:cNvGrpSpPr/>
          <p:nvPr/>
        </p:nvGrpSpPr>
        <p:grpSpPr>
          <a:xfrm>
            <a:off x="919307" y="2280004"/>
            <a:ext cx="892821" cy="428686"/>
            <a:chOff x="3143479" y="934501"/>
            <a:chExt cx="892821" cy="428686"/>
          </a:xfrm>
        </p:grpSpPr>
        <p:sp>
          <p:nvSpPr>
            <p:cNvPr id="1918" name="Oval 1917">
              <a:extLst>
                <a:ext uri="{FF2B5EF4-FFF2-40B4-BE49-F238E27FC236}">
                  <a16:creationId xmlns:a16="http://schemas.microsoft.com/office/drawing/2014/main" id="{05D41B1F-DE50-4980-851D-45442E0DA66E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9" name="TextBox 1918">
              <a:extLst>
                <a:ext uri="{FF2B5EF4-FFF2-40B4-BE49-F238E27FC236}">
                  <a16:creationId xmlns:a16="http://schemas.microsoft.com/office/drawing/2014/main" id="{2118F548-E0BA-48B1-8941-F8D4C6D1721E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20" name="Group 1919">
            <a:extLst>
              <a:ext uri="{FF2B5EF4-FFF2-40B4-BE49-F238E27FC236}">
                <a16:creationId xmlns:a16="http://schemas.microsoft.com/office/drawing/2014/main" id="{DBB3A2AC-FAD3-49D7-9274-AF0C785D31F9}"/>
              </a:ext>
            </a:extLst>
          </p:cNvPr>
          <p:cNvGrpSpPr/>
          <p:nvPr/>
        </p:nvGrpSpPr>
        <p:grpSpPr>
          <a:xfrm>
            <a:off x="917107" y="2727566"/>
            <a:ext cx="892821" cy="428686"/>
            <a:chOff x="3143479" y="934501"/>
            <a:chExt cx="892821" cy="428686"/>
          </a:xfrm>
        </p:grpSpPr>
        <p:sp>
          <p:nvSpPr>
            <p:cNvPr id="1921" name="Oval 1920">
              <a:extLst>
                <a:ext uri="{FF2B5EF4-FFF2-40B4-BE49-F238E27FC236}">
                  <a16:creationId xmlns:a16="http://schemas.microsoft.com/office/drawing/2014/main" id="{FE243381-A8DC-41FD-8732-0D0859873CA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2" name="TextBox 1921">
              <a:extLst>
                <a:ext uri="{FF2B5EF4-FFF2-40B4-BE49-F238E27FC236}">
                  <a16:creationId xmlns:a16="http://schemas.microsoft.com/office/drawing/2014/main" id="{1ADF68D3-571B-4255-B61C-978D3D909C3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23" name="Group 1922">
            <a:extLst>
              <a:ext uri="{FF2B5EF4-FFF2-40B4-BE49-F238E27FC236}">
                <a16:creationId xmlns:a16="http://schemas.microsoft.com/office/drawing/2014/main" id="{437B2DD3-9FE7-4FB1-BC3D-CEA8898FFE4B}"/>
              </a:ext>
            </a:extLst>
          </p:cNvPr>
          <p:cNvGrpSpPr/>
          <p:nvPr/>
        </p:nvGrpSpPr>
        <p:grpSpPr>
          <a:xfrm>
            <a:off x="916664" y="3176447"/>
            <a:ext cx="892821" cy="428686"/>
            <a:chOff x="3143479" y="934501"/>
            <a:chExt cx="892821" cy="428686"/>
          </a:xfrm>
        </p:grpSpPr>
        <p:sp>
          <p:nvSpPr>
            <p:cNvPr id="1924" name="Oval 1923">
              <a:extLst>
                <a:ext uri="{FF2B5EF4-FFF2-40B4-BE49-F238E27FC236}">
                  <a16:creationId xmlns:a16="http://schemas.microsoft.com/office/drawing/2014/main" id="{A0A7FD8B-39FF-4A1F-89CF-CD126121088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5" name="TextBox 1924">
              <a:extLst>
                <a:ext uri="{FF2B5EF4-FFF2-40B4-BE49-F238E27FC236}">
                  <a16:creationId xmlns:a16="http://schemas.microsoft.com/office/drawing/2014/main" id="{C009BE54-F20D-489F-9C98-9418309293A6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26" name="Group 1925">
            <a:extLst>
              <a:ext uri="{FF2B5EF4-FFF2-40B4-BE49-F238E27FC236}">
                <a16:creationId xmlns:a16="http://schemas.microsoft.com/office/drawing/2014/main" id="{62FA34D0-6C34-4BB8-AA03-FAA4B3E92147}"/>
              </a:ext>
            </a:extLst>
          </p:cNvPr>
          <p:cNvGrpSpPr/>
          <p:nvPr/>
        </p:nvGrpSpPr>
        <p:grpSpPr>
          <a:xfrm>
            <a:off x="916766" y="3624102"/>
            <a:ext cx="892821" cy="428686"/>
            <a:chOff x="3143479" y="934501"/>
            <a:chExt cx="892821" cy="428686"/>
          </a:xfrm>
        </p:grpSpPr>
        <p:sp>
          <p:nvSpPr>
            <p:cNvPr id="1927" name="Oval 1926">
              <a:extLst>
                <a:ext uri="{FF2B5EF4-FFF2-40B4-BE49-F238E27FC236}">
                  <a16:creationId xmlns:a16="http://schemas.microsoft.com/office/drawing/2014/main" id="{1FC6DC57-662A-4712-A263-56A34C264CC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8" name="TextBox 1927">
              <a:extLst>
                <a:ext uri="{FF2B5EF4-FFF2-40B4-BE49-F238E27FC236}">
                  <a16:creationId xmlns:a16="http://schemas.microsoft.com/office/drawing/2014/main" id="{6BC0651F-CFA8-427D-B42B-734B2147E28B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29" name="Group 1928">
            <a:extLst>
              <a:ext uri="{FF2B5EF4-FFF2-40B4-BE49-F238E27FC236}">
                <a16:creationId xmlns:a16="http://schemas.microsoft.com/office/drawing/2014/main" id="{9DD1C64A-F02F-4637-9AB2-66596F19E705}"/>
              </a:ext>
            </a:extLst>
          </p:cNvPr>
          <p:cNvGrpSpPr/>
          <p:nvPr/>
        </p:nvGrpSpPr>
        <p:grpSpPr>
          <a:xfrm>
            <a:off x="916748" y="4071715"/>
            <a:ext cx="892821" cy="428686"/>
            <a:chOff x="3143479" y="934501"/>
            <a:chExt cx="892821" cy="428686"/>
          </a:xfrm>
        </p:grpSpPr>
        <p:sp>
          <p:nvSpPr>
            <p:cNvPr id="1930" name="Oval 1929">
              <a:extLst>
                <a:ext uri="{FF2B5EF4-FFF2-40B4-BE49-F238E27FC236}">
                  <a16:creationId xmlns:a16="http://schemas.microsoft.com/office/drawing/2014/main" id="{81AE0A9F-6B1A-4F73-8294-6F4C4A127CD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1" name="TextBox 1930">
              <a:extLst>
                <a:ext uri="{FF2B5EF4-FFF2-40B4-BE49-F238E27FC236}">
                  <a16:creationId xmlns:a16="http://schemas.microsoft.com/office/drawing/2014/main" id="{3811EF3A-F08B-4EC8-92F1-8FC77370D5DD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32" name="Group 1931">
            <a:extLst>
              <a:ext uri="{FF2B5EF4-FFF2-40B4-BE49-F238E27FC236}">
                <a16:creationId xmlns:a16="http://schemas.microsoft.com/office/drawing/2014/main" id="{A35B1243-D2C2-4CDA-BE10-CCC4AE92E020}"/>
              </a:ext>
            </a:extLst>
          </p:cNvPr>
          <p:cNvGrpSpPr/>
          <p:nvPr/>
        </p:nvGrpSpPr>
        <p:grpSpPr>
          <a:xfrm>
            <a:off x="919004" y="4520596"/>
            <a:ext cx="892821" cy="428686"/>
            <a:chOff x="3143479" y="934501"/>
            <a:chExt cx="892821" cy="428686"/>
          </a:xfrm>
        </p:grpSpPr>
        <p:sp>
          <p:nvSpPr>
            <p:cNvPr id="1933" name="Oval 1932">
              <a:extLst>
                <a:ext uri="{FF2B5EF4-FFF2-40B4-BE49-F238E27FC236}">
                  <a16:creationId xmlns:a16="http://schemas.microsoft.com/office/drawing/2014/main" id="{B246C347-EA41-4DDD-92E1-322BB85D29B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4" name="TextBox 1933">
              <a:extLst>
                <a:ext uri="{FF2B5EF4-FFF2-40B4-BE49-F238E27FC236}">
                  <a16:creationId xmlns:a16="http://schemas.microsoft.com/office/drawing/2014/main" id="{D816EDBC-FA4D-477D-AD0A-83A6CB439D78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35" name="Group 1934">
            <a:extLst>
              <a:ext uri="{FF2B5EF4-FFF2-40B4-BE49-F238E27FC236}">
                <a16:creationId xmlns:a16="http://schemas.microsoft.com/office/drawing/2014/main" id="{EB6F749C-1B50-45FA-817B-AD5235CDB30A}"/>
              </a:ext>
            </a:extLst>
          </p:cNvPr>
          <p:cNvGrpSpPr/>
          <p:nvPr/>
        </p:nvGrpSpPr>
        <p:grpSpPr>
          <a:xfrm>
            <a:off x="916804" y="4968158"/>
            <a:ext cx="892821" cy="428686"/>
            <a:chOff x="3143479" y="934501"/>
            <a:chExt cx="892821" cy="428686"/>
          </a:xfrm>
        </p:grpSpPr>
        <p:sp>
          <p:nvSpPr>
            <p:cNvPr id="1936" name="Oval 1935">
              <a:extLst>
                <a:ext uri="{FF2B5EF4-FFF2-40B4-BE49-F238E27FC236}">
                  <a16:creationId xmlns:a16="http://schemas.microsoft.com/office/drawing/2014/main" id="{B3278790-1D26-4A63-80BD-2E90BBC6461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7" name="TextBox 1936">
              <a:extLst>
                <a:ext uri="{FF2B5EF4-FFF2-40B4-BE49-F238E27FC236}">
                  <a16:creationId xmlns:a16="http://schemas.microsoft.com/office/drawing/2014/main" id="{0B3EDA41-876A-482C-94F3-C656BBCC9B5B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44" name="Group 1943">
            <a:extLst>
              <a:ext uri="{FF2B5EF4-FFF2-40B4-BE49-F238E27FC236}">
                <a16:creationId xmlns:a16="http://schemas.microsoft.com/office/drawing/2014/main" id="{0B05E949-078C-4800-AFBD-72A213BC0AF0}"/>
              </a:ext>
            </a:extLst>
          </p:cNvPr>
          <p:cNvGrpSpPr/>
          <p:nvPr/>
        </p:nvGrpSpPr>
        <p:grpSpPr>
          <a:xfrm>
            <a:off x="2194437" y="1831123"/>
            <a:ext cx="593466" cy="428686"/>
            <a:chOff x="2176723" y="934501"/>
            <a:chExt cx="593466" cy="428686"/>
          </a:xfrm>
        </p:grpSpPr>
        <p:sp>
          <p:nvSpPr>
            <p:cNvPr id="1945" name="Oval 1944">
              <a:extLst>
                <a:ext uri="{FF2B5EF4-FFF2-40B4-BE49-F238E27FC236}">
                  <a16:creationId xmlns:a16="http://schemas.microsoft.com/office/drawing/2014/main" id="{18A8E45D-DB6A-4A65-AEF0-9113961BE86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6" name="TextBox 1945">
              <a:extLst>
                <a:ext uri="{FF2B5EF4-FFF2-40B4-BE49-F238E27FC236}">
                  <a16:creationId xmlns:a16="http://schemas.microsoft.com/office/drawing/2014/main" id="{0894EC39-9C17-49CA-B909-1FE45E92F24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47" name="Group 1946">
            <a:extLst>
              <a:ext uri="{FF2B5EF4-FFF2-40B4-BE49-F238E27FC236}">
                <a16:creationId xmlns:a16="http://schemas.microsoft.com/office/drawing/2014/main" id="{4FAE5F7E-A768-492D-A288-7E08B1E7A7AD}"/>
              </a:ext>
            </a:extLst>
          </p:cNvPr>
          <p:cNvGrpSpPr/>
          <p:nvPr/>
        </p:nvGrpSpPr>
        <p:grpSpPr>
          <a:xfrm>
            <a:off x="2193205" y="2280004"/>
            <a:ext cx="593466" cy="428686"/>
            <a:chOff x="2176723" y="934501"/>
            <a:chExt cx="593466" cy="428686"/>
          </a:xfrm>
        </p:grpSpPr>
        <p:sp>
          <p:nvSpPr>
            <p:cNvPr id="1948" name="Oval 1947">
              <a:extLst>
                <a:ext uri="{FF2B5EF4-FFF2-40B4-BE49-F238E27FC236}">
                  <a16:creationId xmlns:a16="http://schemas.microsoft.com/office/drawing/2014/main" id="{E78CC14D-031A-4593-AF91-06C9D6110C6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9" name="TextBox 1948">
              <a:extLst>
                <a:ext uri="{FF2B5EF4-FFF2-40B4-BE49-F238E27FC236}">
                  <a16:creationId xmlns:a16="http://schemas.microsoft.com/office/drawing/2014/main" id="{9BB7B2CD-DC77-475F-A8AD-B88E482BA02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50" name="Group 1949">
            <a:extLst>
              <a:ext uri="{FF2B5EF4-FFF2-40B4-BE49-F238E27FC236}">
                <a16:creationId xmlns:a16="http://schemas.microsoft.com/office/drawing/2014/main" id="{4C5899E6-6299-4C2E-B2AA-EB7130D63B57}"/>
              </a:ext>
            </a:extLst>
          </p:cNvPr>
          <p:cNvGrpSpPr/>
          <p:nvPr/>
        </p:nvGrpSpPr>
        <p:grpSpPr>
          <a:xfrm>
            <a:off x="2190256" y="2724716"/>
            <a:ext cx="593466" cy="428686"/>
            <a:chOff x="2176723" y="934501"/>
            <a:chExt cx="593466" cy="428686"/>
          </a:xfrm>
        </p:grpSpPr>
        <p:sp>
          <p:nvSpPr>
            <p:cNvPr id="1951" name="Oval 1950">
              <a:extLst>
                <a:ext uri="{FF2B5EF4-FFF2-40B4-BE49-F238E27FC236}">
                  <a16:creationId xmlns:a16="http://schemas.microsoft.com/office/drawing/2014/main" id="{5D2983AE-FD8A-4F97-9C9E-100916869BB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2" name="TextBox 1951">
              <a:extLst>
                <a:ext uri="{FF2B5EF4-FFF2-40B4-BE49-F238E27FC236}">
                  <a16:creationId xmlns:a16="http://schemas.microsoft.com/office/drawing/2014/main" id="{BC7A7644-6D9C-4722-8549-37275D1A9FB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53" name="Group 1952">
            <a:extLst>
              <a:ext uri="{FF2B5EF4-FFF2-40B4-BE49-F238E27FC236}">
                <a16:creationId xmlns:a16="http://schemas.microsoft.com/office/drawing/2014/main" id="{70588583-2907-4B0F-962B-244832A0F8AA}"/>
              </a:ext>
            </a:extLst>
          </p:cNvPr>
          <p:cNvGrpSpPr/>
          <p:nvPr/>
        </p:nvGrpSpPr>
        <p:grpSpPr>
          <a:xfrm>
            <a:off x="2189024" y="3173597"/>
            <a:ext cx="593466" cy="428686"/>
            <a:chOff x="2176723" y="934501"/>
            <a:chExt cx="593466" cy="428686"/>
          </a:xfrm>
        </p:grpSpPr>
        <p:sp>
          <p:nvSpPr>
            <p:cNvPr id="1954" name="Oval 1953">
              <a:extLst>
                <a:ext uri="{FF2B5EF4-FFF2-40B4-BE49-F238E27FC236}">
                  <a16:creationId xmlns:a16="http://schemas.microsoft.com/office/drawing/2014/main" id="{F2E74193-42FE-498E-9784-57599D973BB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5" name="TextBox 1954">
              <a:extLst>
                <a:ext uri="{FF2B5EF4-FFF2-40B4-BE49-F238E27FC236}">
                  <a16:creationId xmlns:a16="http://schemas.microsoft.com/office/drawing/2014/main" id="{4BB252A5-DBAE-4568-A227-2D5868E08E2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56" name="Group 1955">
            <a:extLst>
              <a:ext uri="{FF2B5EF4-FFF2-40B4-BE49-F238E27FC236}">
                <a16:creationId xmlns:a16="http://schemas.microsoft.com/office/drawing/2014/main" id="{8B805F2E-ABEC-435B-83FD-2ED51B089371}"/>
              </a:ext>
            </a:extLst>
          </p:cNvPr>
          <p:cNvGrpSpPr/>
          <p:nvPr/>
        </p:nvGrpSpPr>
        <p:grpSpPr>
          <a:xfrm>
            <a:off x="2188614" y="3618302"/>
            <a:ext cx="593466" cy="428686"/>
            <a:chOff x="2176723" y="934501"/>
            <a:chExt cx="593466" cy="428686"/>
          </a:xfrm>
        </p:grpSpPr>
        <p:sp>
          <p:nvSpPr>
            <p:cNvPr id="1957" name="Oval 1956">
              <a:extLst>
                <a:ext uri="{FF2B5EF4-FFF2-40B4-BE49-F238E27FC236}">
                  <a16:creationId xmlns:a16="http://schemas.microsoft.com/office/drawing/2014/main" id="{67C59DF6-721C-44AD-AA0C-F8C6E1AE9C8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8" name="TextBox 1957">
              <a:extLst>
                <a:ext uri="{FF2B5EF4-FFF2-40B4-BE49-F238E27FC236}">
                  <a16:creationId xmlns:a16="http://schemas.microsoft.com/office/drawing/2014/main" id="{B0A17C6A-2BBE-4978-A1A4-9AC6A1F3B97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59" name="Group 1958">
            <a:extLst>
              <a:ext uri="{FF2B5EF4-FFF2-40B4-BE49-F238E27FC236}">
                <a16:creationId xmlns:a16="http://schemas.microsoft.com/office/drawing/2014/main" id="{89B36A86-B0E0-4308-9541-7082B77C6683}"/>
              </a:ext>
            </a:extLst>
          </p:cNvPr>
          <p:cNvGrpSpPr/>
          <p:nvPr/>
        </p:nvGrpSpPr>
        <p:grpSpPr>
          <a:xfrm>
            <a:off x="2190504" y="4066755"/>
            <a:ext cx="593466" cy="428686"/>
            <a:chOff x="2176723" y="934501"/>
            <a:chExt cx="593466" cy="428686"/>
          </a:xfrm>
        </p:grpSpPr>
        <p:sp>
          <p:nvSpPr>
            <p:cNvPr id="1960" name="Oval 1959">
              <a:extLst>
                <a:ext uri="{FF2B5EF4-FFF2-40B4-BE49-F238E27FC236}">
                  <a16:creationId xmlns:a16="http://schemas.microsoft.com/office/drawing/2014/main" id="{CD332535-C990-496B-95C8-4F414548BD8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1" name="TextBox 1960">
              <a:extLst>
                <a:ext uri="{FF2B5EF4-FFF2-40B4-BE49-F238E27FC236}">
                  <a16:creationId xmlns:a16="http://schemas.microsoft.com/office/drawing/2014/main" id="{B969B767-1CF5-4E81-9EBB-BA6CBA21944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62" name="Group 1961">
            <a:extLst>
              <a:ext uri="{FF2B5EF4-FFF2-40B4-BE49-F238E27FC236}">
                <a16:creationId xmlns:a16="http://schemas.microsoft.com/office/drawing/2014/main" id="{1FB05BC0-5099-4BF6-A2ED-BF4DEECA4815}"/>
              </a:ext>
            </a:extLst>
          </p:cNvPr>
          <p:cNvGrpSpPr/>
          <p:nvPr/>
        </p:nvGrpSpPr>
        <p:grpSpPr>
          <a:xfrm>
            <a:off x="2189272" y="4515636"/>
            <a:ext cx="593466" cy="428686"/>
            <a:chOff x="2176723" y="934501"/>
            <a:chExt cx="593466" cy="428686"/>
          </a:xfrm>
        </p:grpSpPr>
        <p:sp>
          <p:nvSpPr>
            <p:cNvPr id="1963" name="Oval 1962">
              <a:extLst>
                <a:ext uri="{FF2B5EF4-FFF2-40B4-BE49-F238E27FC236}">
                  <a16:creationId xmlns:a16="http://schemas.microsoft.com/office/drawing/2014/main" id="{0A5BBA7A-2FD0-40DD-B6E5-144FECE4713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4" name="TextBox 1963">
              <a:extLst>
                <a:ext uri="{FF2B5EF4-FFF2-40B4-BE49-F238E27FC236}">
                  <a16:creationId xmlns:a16="http://schemas.microsoft.com/office/drawing/2014/main" id="{A7DF24D5-7209-4A04-9CAD-B3EE9579B54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65" name="Group 1964">
            <a:extLst>
              <a:ext uri="{FF2B5EF4-FFF2-40B4-BE49-F238E27FC236}">
                <a16:creationId xmlns:a16="http://schemas.microsoft.com/office/drawing/2014/main" id="{5DF900E1-920B-4739-860F-CDEAA1C6269E}"/>
              </a:ext>
            </a:extLst>
          </p:cNvPr>
          <p:cNvGrpSpPr/>
          <p:nvPr/>
        </p:nvGrpSpPr>
        <p:grpSpPr>
          <a:xfrm>
            <a:off x="2186323" y="4960348"/>
            <a:ext cx="593466" cy="428686"/>
            <a:chOff x="2176723" y="934501"/>
            <a:chExt cx="593466" cy="428686"/>
          </a:xfrm>
        </p:grpSpPr>
        <p:sp>
          <p:nvSpPr>
            <p:cNvPr id="1966" name="Oval 1965">
              <a:extLst>
                <a:ext uri="{FF2B5EF4-FFF2-40B4-BE49-F238E27FC236}">
                  <a16:creationId xmlns:a16="http://schemas.microsoft.com/office/drawing/2014/main" id="{979B6CE6-280B-4EE3-B537-AC3424BE6A0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7" name="TextBox 1966">
              <a:extLst>
                <a:ext uri="{FF2B5EF4-FFF2-40B4-BE49-F238E27FC236}">
                  <a16:creationId xmlns:a16="http://schemas.microsoft.com/office/drawing/2014/main" id="{C85673AA-E7C6-40EF-A90A-48D4D6A3DD8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04" name="Group 2003">
            <a:extLst>
              <a:ext uri="{FF2B5EF4-FFF2-40B4-BE49-F238E27FC236}">
                <a16:creationId xmlns:a16="http://schemas.microsoft.com/office/drawing/2014/main" id="{E1DF6708-4AC9-4BEE-8C26-31D484341D7E}"/>
              </a:ext>
            </a:extLst>
          </p:cNvPr>
          <p:cNvGrpSpPr/>
          <p:nvPr/>
        </p:nvGrpSpPr>
        <p:grpSpPr>
          <a:xfrm>
            <a:off x="4049906" y="1838266"/>
            <a:ext cx="446399" cy="428686"/>
            <a:chOff x="463698" y="934501"/>
            <a:chExt cx="446399" cy="428686"/>
          </a:xfrm>
        </p:grpSpPr>
        <p:sp>
          <p:nvSpPr>
            <p:cNvPr id="2005" name="Oval 2004">
              <a:extLst>
                <a:ext uri="{FF2B5EF4-FFF2-40B4-BE49-F238E27FC236}">
                  <a16:creationId xmlns:a16="http://schemas.microsoft.com/office/drawing/2014/main" id="{34B4BE8A-32FE-4C5E-9845-B8E4C3B8EC9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6" name="TextBox 2005">
              <a:extLst>
                <a:ext uri="{FF2B5EF4-FFF2-40B4-BE49-F238E27FC236}">
                  <a16:creationId xmlns:a16="http://schemas.microsoft.com/office/drawing/2014/main" id="{3F3F8137-2DBF-48F9-AC9F-919D394B75E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07" name="Group 2006">
            <a:extLst>
              <a:ext uri="{FF2B5EF4-FFF2-40B4-BE49-F238E27FC236}">
                <a16:creationId xmlns:a16="http://schemas.microsoft.com/office/drawing/2014/main" id="{01DF84B1-3293-400A-8E7A-FDC780CA3254}"/>
              </a:ext>
            </a:extLst>
          </p:cNvPr>
          <p:cNvGrpSpPr/>
          <p:nvPr/>
        </p:nvGrpSpPr>
        <p:grpSpPr>
          <a:xfrm>
            <a:off x="4048340" y="2291317"/>
            <a:ext cx="446399" cy="428686"/>
            <a:chOff x="457051" y="1380030"/>
            <a:chExt cx="446399" cy="428686"/>
          </a:xfrm>
        </p:grpSpPr>
        <p:sp>
          <p:nvSpPr>
            <p:cNvPr id="2008" name="Oval 2007">
              <a:extLst>
                <a:ext uri="{FF2B5EF4-FFF2-40B4-BE49-F238E27FC236}">
                  <a16:creationId xmlns:a16="http://schemas.microsoft.com/office/drawing/2014/main" id="{594CFFE5-3D91-429E-84CF-E297BC2678AC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9" name="TextBox 2008">
              <a:extLst>
                <a:ext uri="{FF2B5EF4-FFF2-40B4-BE49-F238E27FC236}">
                  <a16:creationId xmlns:a16="http://schemas.microsoft.com/office/drawing/2014/main" id="{E30470B8-FE0B-4BD3-BDEB-D6E546F2077D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10" name="Group 2009">
            <a:extLst>
              <a:ext uri="{FF2B5EF4-FFF2-40B4-BE49-F238E27FC236}">
                <a16:creationId xmlns:a16="http://schemas.microsoft.com/office/drawing/2014/main" id="{DA1EA5BA-8FD4-42FA-B198-3CAC4498A640}"/>
              </a:ext>
            </a:extLst>
          </p:cNvPr>
          <p:cNvGrpSpPr/>
          <p:nvPr/>
        </p:nvGrpSpPr>
        <p:grpSpPr>
          <a:xfrm>
            <a:off x="4051424" y="2734742"/>
            <a:ext cx="446399" cy="428686"/>
            <a:chOff x="460084" y="1832999"/>
            <a:chExt cx="446399" cy="428686"/>
          </a:xfrm>
        </p:grpSpPr>
        <p:sp>
          <p:nvSpPr>
            <p:cNvPr id="2011" name="Oval 2010">
              <a:extLst>
                <a:ext uri="{FF2B5EF4-FFF2-40B4-BE49-F238E27FC236}">
                  <a16:creationId xmlns:a16="http://schemas.microsoft.com/office/drawing/2014/main" id="{27969EE2-FB37-4EA0-96C9-83380BBE5C87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2" name="TextBox 2011">
              <a:extLst>
                <a:ext uri="{FF2B5EF4-FFF2-40B4-BE49-F238E27FC236}">
                  <a16:creationId xmlns:a16="http://schemas.microsoft.com/office/drawing/2014/main" id="{B5646D7E-122D-4A79-8B5A-CB42AE8EA954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13" name="Group 2012">
            <a:extLst>
              <a:ext uri="{FF2B5EF4-FFF2-40B4-BE49-F238E27FC236}">
                <a16:creationId xmlns:a16="http://schemas.microsoft.com/office/drawing/2014/main" id="{2FDC70A0-40D1-4F69-A7E8-F135874453C3}"/>
              </a:ext>
            </a:extLst>
          </p:cNvPr>
          <p:cNvGrpSpPr/>
          <p:nvPr/>
        </p:nvGrpSpPr>
        <p:grpSpPr>
          <a:xfrm>
            <a:off x="4049169" y="3177531"/>
            <a:ext cx="446399" cy="428686"/>
            <a:chOff x="453437" y="2278528"/>
            <a:chExt cx="446399" cy="428686"/>
          </a:xfrm>
        </p:grpSpPr>
        <p:sp>
          <p:nvSpPr>
            <p:cNvPr id="2014" name="Oval 2013">
              <a:extLst>
                <a:ext uri="{FF2B5EF4-FFF2-40B4-BE49-F238E27FC236}">
                  <a16:creationId xmlns:a16="http://schemas.microsoft.com/office/drawing/2014/main" id="{40A5E4F6-EBED-4372-9937-608D7957CDF1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5" name="TextBox 2014">
              <a:extLst>
                <a:ext uri="{FF2B5EF4-FFF2-40B4-BE49-F238E27FC236}">
                  <a16:creationId xmlns:a16="http://schemas.microsoft.com/office/drawing/2014/main" id="{0A60CCE2-41CB-412E-BF9E-34A0B57B3278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16" name="Group 2015">
            <a:extLst>
              <a:ext uri="{FF2B5EF4-FFF2-40B4-BE49-F238E27FC236}">
                <a16:creationId xmlns:a16="http://schemas.microsoft.com/office/drawing/2014/main" id="{E5EB4E26-01D5-4329-938B-70768E3219DA}"/>
              </a:ext>
            </a:extLst>
          </p:cNvPr>
          <p:cNvGrpSpPr/>
          <p:nvPr/>
        </p:nvGrpSpPr>
        <p:grpSpPr>
          <a:xfrm>
            <a:off x="4049133" y="3621783"/>
            <a:ext cx="446399" cy="428686"/>
            <a:chOff x="448639" y="2727542"/>
            <a:chExt cx="446399" cy="428686"/>
          </a:xfrm>
        </p:grpSpPr>
        <p:sp>
          <p:nvSpPr>
            <p:cNvPr id="2017" name="Oval 2016">
              <a:extLst>
                <a:ext uri="{FF2B5EF4-FFF2-40B4-BE49-F238E27FC236}">
                  <a16:creationId xmlns:a16="http://schemas.microsoft.com/office/drawing/2014/main" id="{5B8CBE7C-DA8F-4AA9-9989-CC5C40037D67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8" name="TextBox 2017">
              <a:extLst>
                <a:ext uri="{FF2B5EF4-FFF2-40B4-BE49-F238E27FC236}">
                  <a16:creationId xmlns:a16="http://schemas.microsoft.com/office/drawing/2014/main" id="{F8A2D60C-9F98-4E0A-8251-B3492B6430A1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19" name="Group 2018">
            <a:extLst>
              <a:ext uri="{FF2B5EF4-FFF2-40B4-BE49-F238E27FC236}">
                <a16:creationId xmlns:a16="http://schemas.microsoft.com/office/drawing/2014/main" id="{AC725D88-316A-47EC-ACDE-24BFBA349079}"/>
              </a:ext>
            </a:extLst>
          </p:cNvPr>
          <p:cNvGrpSpPr/>
          <p:nvPr/>
        </p:nvGrpSpPr>
        <p:grpSpPr>
          <a:xfrm>
            <a:off x="4052463" y="4065496"/>
            <a:ext cx="446399" cy="428686"/>
            <a:chOff x="463698" y="934501"/>
            <a:chExt cx="446399" cy="428686"/>
          </a:xfrm>
        </p:grpSpPr>
        <p:sp>
          <p:nvSpPr>
            <p:cNvPr id="2020" name="Oval 2019">
              <a:extLst>
                <a:ext uri="{FF2B5EF4-FFF2-40B4-BE49-F238E27FC236}">
                  <a16:creationId xmlns:a16="http://schemas.microsoft.com/office/drawing/2014/main" id="{13BA85E8-3B6C-49B5-83B5-92C66A395ED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1" name="TextBox 2020">
              <a:extLst>
                <a:ext uri="{FF2B5EF4-FFF2-40B4-BE49-F238E27FC236}">
                  <a16:creationId xmlns:a16="http://schemas.microsoft.com/office/drawing/2014/main" id="{304C578A-8E08-4183-96BB-6219F3FAB07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22" name="Group 2021">
            <a:extLst>
              <a:ext uri="{FF2B5EF4-FFF2-40B4-BE49-F238E27FC236}">
                <a16:creationId xmlns:a16="http://schemas.microsoft.com/office/drawing/2014/main" id="{2F549EAC-34F8-4AE6-AAD5-F479FC4723B9}"/>
              </a:ext>
            </a:extLst>
          </p:cNvPr>
          <p:cNvGrpSpPr/>
          <p:nvPr/>
        </p:nvGrpSpPr>
        <p:grpSpPr>
          <a:xfrm>
            <a:off x="4050897" y="4518547"/>
            <a:ext cx="446399" cy="428686"/>
            <a:chOff x="457051" y="1380030"/>
            <a:chExt cx="446399" cy="428686"/>
          </a:xfrm>
        </p:grpSpPr>
        <p:sp>
          <p:nvSpPr>
            <p:cNvPr id="2023" name="Oval 2022">
              <a:extLst>
                <a:ext uri="{FF2B5EF4-FFF2-40B4-BE49-F238E27FC236}">
                  <a16:creationId xmlns:a16="http://schemas.microsoft.com/office/drawing/2014/main" id="{E93589C7-7C9E-4D6C-839E-44740845DA11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4" name="TextBox 2023">
              <a:extLst>
                <a:ext uri="{FF2B5EF4-FFF2-40B4-BE49-F238E27FC236}">
                  <a16:creationId xmlns:a16="http://schemas.microsoft.com/office/drawing/2014/main" id="{A60057D9-A5B5-4E74-8856-44BCB621BF91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25" name="Group 2024">
            <a:extLst>
              <a:ext uri="{FF2B5EF4-FFF2-40B4-BE49-F238E27FC236}">
                <a16:creationId xmlns:a16="http://schemas.microsoft.com/office/drawing/2014/main" id="{69CD8677-7EB4-47BC-88A8-9547395D5282}"/>
              </a:ext>
            </a:extLst>
          </p:cNvPr>
          <p:cNvGrpSpPr/>
          <p:nvPr/>
        </p:nvGrpSpPr>
        <p:grpSpPr>
          <a:xfrm>
            <a:off x="4053981" y="4961972"/>
            <a:ext cx="446399" cy="428686"/>
            <a:chOff x="460084" y="1832999"/>
            <a:chExt cx="446399" cy="428686"/>
          </a:xfrm>
        </p:grpSpPr>
        <p:sp>
          <p:nvSpPr>
            <p:cNvPr id="2026" name="Oval 2025">
              <a:extLst>
                <a:ext uri="{FF2B5EF4-FFF2-40B4-BE49-F238E27FC236}">
                  <a16:creationId xmlns:a16="http://schemas.microsoft.com/office/drawing/2014/main" id="{A7BFFF89-85EA-4E8D-82DD-94CF48DEDB12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7" name="TextBox 2026">
              <a:extLst>
                <a:ext uri="{FF2B5EF4-FFF2-40B4-BE49-F238E27FC236}">
                  <a16:creationId xmlns:a16="http://schemas.microsoft.com/office/drawing/2014/main" id="{8208DC54-9B78-4B33-92FF-2B9C7B9AA923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201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62F16FCE-5951-4147-924D-F9B5DFCA9BA4}"/>
              </a:ext>
            </a:extLst>
          </p:cNvPr>
          <p:cNvSpPr/>
          <p:nvPr/>
        </p:nvSpPr>
        <p:spPr>
          <a:xfrm>
            <a:off x="461187" y="497181"/>
            <a:ext cx="5660735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Partition the numbers below: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41FDD77-D75F-4D33-8A7D-E5791F4B3E50}"/>
              </a:ext>
            </a:extLst>
          </p:cNvPr>
          <p:cNvGrpSpPr/>
          <p:nvPr/>
        </p:nvGrpSpPr>
        <p:grpSpPr>
          <a:xfrm>
            <a:off x="461188" y="1413286"/>
            <a:ext cx="8927612" cy="817087"/>
            <a:chOff x="255525" y="372323"/>
            <a:chExt cx="9642396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B86E6AD1-E4C9-4E76-B5A0-722A0D70DFF6}"/>
                </a:ext>
              </a:extLst>
            </p:cNvPr>
            <p:cNvSpPr/>
            <p:nvPr/>
          </p:nvSpPr>
          <p:spPr>
            <a:xfrm>
              <a:off x="255525" y="372323"/>
              <a:ext cx="964239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3B02BC-6704-40E4-8CD2-A189D8BF7F83}"/>
                </a:ext>
              </a:extLst>
            </p:cNvPr>
            <p:cNvSpPr txBox="1"/>
            <p:nvPr/>
          </p:nvSpPr>
          <p:spPr>
            <a:xfrm>
              <a:off x="308453" y="485388"/>
              <a:ext cx="9390111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8,253 =                +                +                + </a:t>
              </a:r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EB4C3525-8597-4DE7-998C-DEA602F0A3B1}"/>
              </a:ext>
            </a:extLst>
          </p:cNvPr>
          <p:cNvSpPr/>
          <p:nvPr/>
        </p:nvSpPr>
        <p:spPr>
          <a:xfrm>
            <a:off x="2070721" y="1536300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5D09A45-DD07-4F59-9F93-39E738765947}"/>
              </a:ext>
            </a:extLst>
          </p:cNvPr>
          <p:cNvSpPr txBox="1"/>
          <p:nvPr/>
        </p:nvSpPr>
        <p:spPr>
          <a:xfrm>
            <a:off x="2066977" y="1527361"/>
            <a:ext cx="147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6458501-7DF8-4D1B-A27D-DBE9A515673B}"/>
              </a:ext>
            </a:extLst>
          </p:cNvPr>
          <p:cNvSpPr/>
          <p:nvPr/>
        </p:nvSpPr>
        <p:spPr>
          <a:xfrm>
            <a:off x="3962239" y="1535715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18FCCB9-4D10-4136-AA43-42C2C58F4675}"/>
              </a:ext>
            </a:extLst>
          </p:cNvPr>
          <p:cNvSpPr txBox="1"/>
          <p:nvPr/>
        </p:nvSpPr>
        <p:spPr>
          <a:xfrm>
            <a:off x="4085298" y="1526776"/>
            <a:ext cx="112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D3A6D53-D752-43C8-9753-EDA0BC45A5CE}"/>
              </a:ext>
            </a:extLst>
          </p:cNvPr>
          <p:cNvSpPr/>
          <p:nvPr/>
        </p:nvSpPr>
        <p:spPr>
          <a:xfrm>
            <a:off x="5829998" y="1535422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2149594-95F2-48D6-9EF8-CA8A27A34D95}"/>
              </a:ext>
            </a:extLst>
          </p:cNvPr>
          <p:cNvSpPr txBox="1"/>
          <p:nvPr/>
        </p:nvSpPr>
        <p:spPr>
          <a:xfrm>
            <a:off x="6124354" y="1526483"/>
            <a:ext cx="901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6110265-450E-45B1-9F3D-AD7930914EB5}"/>
              </a:ext>
            </a:extLst>
          </p:cNvPr>
          <p:cNvSpPr/>
          <p:nvPr/>
        </p:nvSpPr>
        <p:spPr>
          <a:xfrm>
            <a:off x="7745279" y="1532816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9D7A68F-3F0B-4679-9A9D-C39AFBCC221E}"/>
              </a:ext>
            </a:extLst>
          </p:cNvPr>
          <p:cNvSpPr txBox="1"/>
          <p:nvPr/>
        </p:nvSpPr>
        <p:spPr>
          <a:xfrm>
            <a:off x="8191679" y="1523877"/>
            <a:ext cx="749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8CB3464-E657-44E2-B573-D9B2838CDC36}"/>
              </a:ext>
            </a:extLst>
          </p:cNvPr>
          <p:cNvGrpSpPr/>
          <p:nvPr/>
        </p:nvGrpSpPr>
        <p:grpSpPr>
          <a:xfrm>
            <a:off x="461188" y="2763190"/>
            <a:ext cx="8927612" cy="817087"/>
            <a:chOff x="255525" y="372323"/>
            <a:chExt cx="9642396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212DD55B-0756-4EA9-9833-AAE4CCB425E7}"/>
                </a:ext>
              </a:extLst>
            </p:cNvPr>
            <p:cNvSpPr/>
            <p:nvPr/>
          </p:nvSpPr>
          <p:spPr>
            <a:xfrm>
              <a:off x="255525" y="372323"/>
              <a:ext cx="964239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42A13FFA-6403-432D-B4C7-C1CB44F790EE}"/>
                </a:ext>
              </a:extLst>
            </p:cNvPr>
            <p:cNvSpPr txBox="1"/>
            <p:nvPr/>
          </p:nvSpPr>
          <p:spPr>
            <a:xfrm>
              <a:off x="308453" y="485388"/>
              <a:ext cx="9390111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2,121 =                +                +                + </a:t>
              </a:r>
            </a:p>
          </p:txBody>
        </p:sp>
      </p:grp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6F14EF1-73CD-4AF3-9B1E-E0C4E4C62926}"/>
              </a:ext>
            </a:extLst>
          </p:cNvPr>
          <p:cNvSpPr/>
          <p:nvPr/>
        </p:nvSpPr>
        <p:spPr>
          <a:xfrm>
            <a:off x="2070721" y="2886204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2E655E2-C942-40B4-A5A7-B2A6335F68FB}"/>
              </a:ext>
            </a:extLst>
          </p:cNvPr>
          <p:cNvSpPr txBox="1"/>
          <p:nvPr/>
        </p:nvSpPr>
        <p:spPr>
          <a:xfrm>
            <a:off x="2066977" y="2877265"/>
            <a:ext cx="147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2000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7BB724E7-CC87-4A6F-834E-E71D51C17518}"/>
              </a:ext>
            </a:extLst>
          </p:cNvPr>
          <p:cNvSpPr/>
          <p:nvPr/>
        </p:nvSpPr>
        <p:spPr>
          <a:xfrm>
            <a:off x="3962239" y="2885619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F62786B-BF7F-4CA5-8BD2-E8DC1102F826}"/>
              </a:ext>
            </a:extLst>
          </p:cNvPr>
          <p:cNvSpPr txBox="1"/>
          <p:nvPr/>
        </p:nvSpPr>
        <p:spPr>
          <a:xfrm>
            <a:off x="4122696" y="2876680"/>
            <a:ext cx="1141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2902AB50-F2D8-4C05-9537-0228503ED4BC}"/>
              </a:ext>
            </a:extLst>
          </p:cNvPr>
          <p:cNvSpPr/>
          <p:nvPr/>
        </p:nvSpPr>
        <p:spPr>
          <a:xfrm>
            <a:off x="5829998" y="2885326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316A1DA-0BAF-495A-8915-E6F8B6E060CB}"/>
              </a:ext>
            </a:extLst>
          </p:cNvPr>
          <p:cNvSpPr txBox="1"/>
          <p:nvPr/>
        </p:nvSpPr>
        <p:spPr>
          <a:xfrm>
            <a:off x="6124354" y="2876387"/>
            <a:ext cx="901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39C0673-CCA9-47B6-B63F-4D504E29AEAA}"/>
              </a:ext>
            </a:extLst>
          </p:cNvPr>
          <p:cNvSpPr/>
          <p:nvPr/>
        </p:nvSpPr>
        <p:spPr>
          <a:xfrm>
            <a:off x="7745279" y="2882720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B9C749F-A540-48EC-BC2A-806993B512B0}"/>
              </a:ext>
            </a:extLst>
          </p:cNvPr>
          <p:cNvSpPr txBox="1"/>
          <p:nvPr/>
        </p:nvSpPr>
        <p:spPr>
          <a:xfrm>
            <a:off x="8191679" y="2873781"/>
            <a:ext cx="749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E84104B-C318-4EF9-960A-D4E664187D7D}"/>
              </a:ext>
            </a:extLst>
          </p:cNvPr>
          <p:cNvGrpSpPr/>
          <p:nvPr/>
        </p:nvGrpSpPr>
        <p:grpSpPr>
          <a:xfrm>
            <a:off x="461188" y="4091686"/>
            <a:ext cx="7017213" cy="817087"/>
            <a:chOff x="255525" y="372323"/>
            <a:chExt cx="7579042" cy="1134018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836A64FB-8F65-4B80-BBB5-38DB1D5CD229}"/>
                </a:ext>
              </a:extLst>
            </p:cNvPr>
            <p:cNvSpPr/>
            <p:nvPr/>
          </p:nvSpPr>
          <p:spPr>
            <a:xfrm>
              <a:off x="255525" y="372323"/>
              <a:ext cx="75603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4C9659E-B99B-45B6-8C11-6EE74CE83763}"/>
                </a:ext>
              </a:extLst>
            </p:cNvPr>
            <p:cNvSpPr txBox="1"/>
            <p:nvPr/>
          </p:nvSpPr>
          <p:spPr>
            <a:xfrm>
              <a:off x="308452" y="485388"/>
              <a:ext cx="752611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9,046 =                +                +                 </a:t>
              </a:r>
            </a:p>
          </p:txBody>
        </p:sp>
      </p:grp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312666A-7BAC-4EA4-B341-6B771A3CC457}"/>
              </a:ext>
            </a:extLst>
          </p:cNvPr>
          <p:cNvSpPr/>
          <p:nvPr/>
        </p:nvSpPr>
        <p:spPr>
          <a:xfrm>
            <a:off x="2070721" y="4214700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7D3D096D-DBC4-4294-9DFB-6EE5AE060CD1}"/>
              </a:ext>
            </a:extLst>
          </p:cNvPr>
          <p:cNvSpPr txBox="1"/>
          <p:nvPr/>
        </p:nvSpPr>
        <p:spPr>
          <a:xfrm>
            <a:off x="2066977" y="4205761"/>
            <a:ext cx="147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9000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8BE48AC4-001F-4376-9726-CA681DB64F9D}"/>
              </a:ext>
            </a:extLst>
          </p:cNvPr>
          <p:cNvSpPr/>
          <p:nvPr/>
        </p:nvSpPr>
        <p:spPr>
          <a:xfrm>
            <a:off x="3962239" y="4214115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F31B2382-F887-4601-8658-5EEA9F8CBEE6}"/>
              </a:ext>
            </a:extLst>
          </p:cNvPr>
          <p:cNvSpPr txBox="1"/>
          <p:nvPr/>
        </p:nvSpPr>
        <p:spPr>
          <a:xfrm>
            <a:off x="4237456" y="4205176"/>
            <a:ext cx="887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131C1F4-FB62-4867-8762-32E2B5B587A1}"/>
              </a:ext>
            </a:extLst>
          </p:cNvPr>
          <p:cNvSpPr/>
          <p:nvPr/>
        </p:nvSpPr>
        <p:spPr>
          <a:xfrm>
            <a:off x="5829998" y="4213822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B4B90EA5-D2DC-490D-B31E-F30572C5510B}"/>
              </a:ext>
            </a:extLst>
          </p:cNvPr>
          <p:cNvSpPr txBox="1"/>
          <p:nvPr/>
        </p:nvSpPr>
        <p:spPr>
          <a:xfrm>
            <a:off x="6313005" y="4204883"/>
            <a:ext cx="712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0C0DFD8-99D8-425F-AF3C-A992387FC0F5}"/>
              </a:ext>
            </a:extLst>
          </p:cNvPr>
          <p:cNvGrpSpPr/>
          <p:nvPr/>
        </p:nvGrpSpPr>
        <p:grpSpPr>
          <a:xfrm>
            <a:off x="461188" y="5432180"/>
            <a:ext cx="7017213" cy="817087"/>
            <a:chOff x="255525" y="372323"/>
            <a:chExt cx="7579042" cy="1134018"/>
          </a:xfrm>
        </p:grpSpPr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3E467F23-C82D-44C9-A42C-97E3E2B0D8E7}"/>
                </a:ext>
              </a:extLst>
            </p:cNvPr>
            <p:cNvSpPr/>
            <p:nvPr/>
          </p:nvSpPr>
          <p:spPr>
            <a:xfrm>
              <a:off x="255525" y="372323"/>
              <a:ext cx="75603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39632602-E435-4DAC-A789-D48D2B162CF2}"/>
                </a:ext>
              </a:extLst>
            </p:cNvPr>
            <p:cNvSpPr txBox="1"/>
            <p:nvPr/>
          </p:nvSpPr>
          <p:spPr>
            <a:xfrm>
              <a:off x="308452" y="485388"/>
              <a:ext cx="752611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7,709 =                +                +                 </a:t>
              </a:r>
            </a:p>
          </p:txBody>
        </p: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B28E59E-6131-42BB-9EA9-F1E7174E2EC7}"/>
              </a:ext>
            </a:extLst>
          </p:cNvPr>
          <p:cNvSpPr/>
          <p:nvPr/>
        </p:nvSpPr>
        <p:spPr>
          <a:xfrm>
            <a:off x="2070721" y="5555194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25378BF9-DD14-4C36-83C2-C1C5935B6314}"/>
              </a:ext>
            </a:extLst>
          </p:cNvPr>
          <p:cNvSpPr txBox="1"/>
          <p:nvPr/>
        </p:nvSpPr>
        <p:spPr>
          <a:xfrm>
            <a:off x="2066977" y="5546255"/>
            <a:ext cx="147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7000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CA03297E-763A-4FE3-8535-7369120638FA}"/>
              </a:ext>
            </a:extLst>
          </p:cNvPr>
          <p:cNvSpPr/>
          <p:nvPr/>
        </p:nvSpPr>
        <p:spPr>
          <a:xfrm>
            <a:off x="3962239" y="5554609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FC1CBE0-EEA7-4E0F-A242-16D7AD1FDD08}"/>
              </a:ext>
            </a:extLst>
          </p:cNvPr>
          <p:cNvSpPr txBox="1"/>
          <p:nvPr/>
        </p:nvSpPr>
        <p:spPr>
          <a:xfrm>
            <a:off x="4104514" y="5545670"/>
            <a:ext cx="122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19B0C37F-BD83-49C1-A25C-4C20694749EE}"/>
              </a:ext>
            </a:extLst>
          </p:cNvPr>
          <p:cNvSpPr/>
          <p:nvPr/>
        </p:nvSpPr>
        <p:spPr>
          <a:xfrm>
            <a:off x="5829998" y="5554316"/>
            <a:ext cx="14089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D12F72B3-4621-42B1-83B1-D253A366D5E3}"/>
              </a:ext>
            </a:extLst>
          </p:cNvPr>
          <p:cNvSpPr txBox="1"/>
          <p:nvPr/>
        </p:nvSpPr>
        <p:spPr>
          <a:xfrm>
            <a:off x="6313005" y="5545377"/>
            <a:ext cx="712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285341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8" grpId="0"/>
      <p:bldP spid="90" grpId="0"/>
      <p:bldP spid="108" grpId="0"/>
      <p:bldP spid="120" grpId="0"/>
      <p:bldP spid="122" grpId="0"/>
      <p:bldP spid="124" grpId="0"/>
      <p:bldP spid="126" grpId="0"/>
      <p:bldP spid="131" grpId="0"/>
      <p:bldP spid="133" grpId="0"/>
      <p:bldP spid="135" grpId="0"/>
      <p:bldP spid="153" grpId="0"/>
      <p:bldP spid="155" grpId="0"/>
      <p:bldP spid="15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68C07-C1AF-4924-930E-0E87567A5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7 Compare four-digit numbers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00D5D-A72A-47CE-882B-8D95FE4ED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1575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741A6962-2D62-44D8-96A3-749124839A0D}"/>
              </a:ext>
            </a:extLst>
          </p:cNvPr>
          <p:cNvSpPr/>
          <p:nvPr/>
        </p:nvSpPr>
        <p:spPr>
          <a:xfrm>
            <a:off x="4555648" y="497181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Write </a:t>
            </a:r>
            <a:r>
              <a:rPr lang="en-US" sz="3600" b="1" dirty="0">
                <a:solidFill>
                  <a:schemeClr val="tx1"/>
                </a:solidFill>
              </a:rPr>
              <a:t>&lt;</a:t>
            </a:r>
            <a:r>
              <a:rPr lang="en-US" sz="3600" dirty="0">
                <a:solidFill>
                  <a:schemeClr val="tx1"/>
                </a:solidFill>
              </a:rPr>
              <a:t> or </a:t>
            </a:r>
            <a:r>
              <a:rPr lang="en-US" sz="3600" b="1" dirty="0">
                <a:solidFill>
                  <a:schemeClr val="tx1"/>
                </a:solidFill>
              </a:rPr>
              <a:t>&gt;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en-GB" sz="3600" dirty="0">
              <a:solidFill>
                <a:schemeClr val="tx1"/>
              </a:solidFill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E45D30E-FD8E-4A17-B966-E7CEE1ADC4CD}"/>
              </a:ext>
            </a:extLst>
          </p:cNvPr>
          <p:cNvGrpSpPr/>
          <p:nvPr/>
        </p:nvGrpSpPr>
        <p:grpSpPr>
          <a:xfrm>
            <a:off x="4074519" y="1293089"/>
            <a:ext cx="3478460" cy="817087"/>
            <a:chOff x="447800" y="372323"/>
            <a:chExt cx="4844313" cy="1134018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46FA7285-8B2F-4854-B3CE-5C7E233A4728}"/>
                </a:ext>
              </a:extLst>
            </p:cNvPr>
            <p:cNvSpPr/>
            <p:nvPr/>
          </p:nvSpPr>
          <p:spPr>
            <a:xfrm>
              <a:off x="447800" y="372323"/>
              <a:ext cx="47776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0DF4022-320C-44EB-8BF9-A4068D5F4D16}"/>
                </a:ext>
              </a:extLst>
            </p:cNvPr>
            <p:cNvSpPr txBox="1"/>
            <p:nvPr/>
          </p:nvSpPr>
          <p:spPr>
            <a:xfrm>
              <a:off x="553919" y="485388"/>
              <a:ext cx="473819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3528            2972</a:t>
              </a: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73702BB6-7D8D-40F5-AA65-6895C7FB351E}"/>
              </a:ext>
            </a:extLst>
          </p:cNvPr>
          <p:cNvSpPr/>
          <p:nvPr/>
        </p:nvSpPr>
        <p:spPr>
          <a:xfrm>
            <a:off x="5258785" y="1416103"/>
            <a:ext cx="10619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F93A0E9-9381-49CD-AC11-ECFE3D6DC977}"/>
              </a:ext>
            </a:extLst>
          </p:cNvPr>
          <p:cNvSpPr txBox="1"/>
          <p:nvPr/>
        </p:nvSpPr>
        <p:spPr>
          <a:xfrm>
            <a:off x="5584427" y="1407164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1F1D87A-D310-4784-9A21-390E86B93B13}"/>
              </a:ext>
            </a:extLst>
          </p:cNvPr>
          <p:cNvSpPr/>
          <p:nvPr/>
        </p:nvSpPr>
        <p:spPr>
          <a:xfrm>
            <a:off x="4232682" y="129314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C188E9B-4194-47A6-B47B-CC0DD63B7AD8}"/>
              </a:ext>
            </a:extLst>
          </p:cNvPr>
          <p:cNvSpPr/>
          <p:nvPr/>
        </p:nvSpPr>
        <p:spPr>
          <a:xfrm>
            <a:off x="6411065" y="129341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A4A1005-7232-47BD-AE6A-B60D4B5C0EED}"/>
              </a:ext>
            </a:extLst>
          </p:cNvPr>
          <p:cNvGrpSpPr/>
          <p:nvPr/>
        </p:nvGrpSpPr>
        <p:grpSpPr>
          <a:xfrm>
            <a:off x="4068617" y="2647378"/>
            <a:ext cx="3478460" cy="817087"/>
            <a:chOff x="447800" y="372323"/>
            <a:chExt cx="4844313" cy="1134018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1B1B6FC5-4388-4165-8874-D4B1CE88070F}"/>
                </a:ext>
              </a:extLst>
            </p:cNvPr>
            <p:cNvSpPr/>
            <p:nvPr/>
          </p:nvSpPr>
          <p:spPr>
            <a:xfrm>
              <a:off x="447800" y="372323"/>
              <a:ext cx="47776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BEA5DE8-94AA-4F46-86C4-2A2DDF513AFA}"/>
                </a:ext>
              </a:extLst>
            </p:cNvPr>
            <p:cNvSpPr txBox="1"/>
            <p:nvPr/>
          </p:nvSpPr>
          <p:spPr>
            <a:xfrm>
              <a:off x="553919" y="485388"/>
              <a:ext cx="473819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4922            4099</a:t>
              </a:r>
            </a:p>
          </p:txBody>
        </p: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1244DEFA-72AA-4B24-B745-E694D7AFB829}"/>
              </a:ext>
            </a:extLst>
          </p:cNvPr>
          <p:cNvSpPr/>
          <p:nvPr/>
        </p:nvSpPr>
        <p:spPr>
          <a:xfrm>
            <a:off x="5252883" y="2770392"/>
            <a:ext cx="10619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8582851-BAB2-4DAA-AA37-86A5E305D538}"/>
              </a:ext>
            </a:extLst>
          </p:cNvPr>
          <p:cNvSpPr txBox="1"/>
          <p:nvPr/>
        </p:nvSpPr>
        <p:spPr>
          <a:xfrm>
            <a:off x="5558354" y="2761453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9AFFB64A-C793-4B7D-B8CC-CCCE179B725B}"/>
              </a:ext>
            </a:extLst>
          </p:cNvPr>
          <p:cNvGrpSpPr/>
          <p:nvPr/>
        </p:nvGrpSpPr>
        <p:grpSpPr>
          <a:xfrm>
            <a:off x="4072752" y="3967139"/>
            <a:ext cx="3478460" cy="817087"/>
            <a:chOff x="447800" y="372323"/>
            <a:chExt cx="4844313" cy="1134018"/>
          </a:xfrm>
        </p:grpSpPr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B6517D7E-1883-44E4-B0B9-14629818A02E}"/>
                </a:ext>
              </a:extLst>
            </p:cNvPr>
            <p:cNvSpPr/>
            <p:nvPr/>
          </p:nvSpPr>
          <p:spPr>
            <a:xfrm>
              <a:off x="447800" y="372323"/>
              <a:ext cx="47776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A42C23D-521D-4296-B2FB-913E88DFC3D2}"/>
                </a:ext>
              </a:extLst>
            </p:cNvPr>
            <p:cNvSpPr txBox="1"/>
            <p:nvPr/>
          </p:nvSpPr>
          <p:spPr>
            <a:xfrm>
              <a:off x="553919" y="485388"/>
              <a:ext cx="473819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4722            4771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9F60CC10-258F-4438-A425-A12628F00946}"/>
              </a:ext>
            </a:extLst>
          </p:cNvPr>
          <p:cNvSpPr/>
          <p:nvPr/>
        </p:nvSpPr>
        <p:spPr>
          <a:xfrm>
            <a:off x="5257018" y="4090153"/>
            <a:ext cx="10619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20439F0-3461-498E-8F99-6A5F37C2087B}"/>
              </a:ext>
            </a:extLst>
          </p:cNvPr>
          <p:cNvSpPr txBox="1"/>
          <p:nvPr/>
        </p:nvSpPr>
        <p:spPr>
          <a:xfrm>
            <a:off x="5535593" y="4081214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3F90557-FA65-486A-B993-C4151BCFE33E}"/>
              </a:ext>
            </a:extLst>
          </p:cNvPr>
          <p:cNvGrpSpPr/>
          <p:nvPr/>
        </p:nvGrpSpPr>
        <p:grpSpPr>
          <a:xfrm>
            <a:off x="4072752" y="5324110"/>
            <a:ext cx="3478460" cy="817087"/>
            <a:chOff x="447800" y="372323"/>
            <a:chExt cx="4844313" cy="1134018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F09B1B7B-3B64-4C09-A360-AE4CC026795A}"/>
                </a:ext>
              </a:extLst>
            </p:cNvPr>
            <p:cNvSpPr/>
            <p:nvPr/>
          </p:nvSpPr>
          <p:spPr>
            <a:xfrm>
              <a:off x="447800" y="372323"/>
              <a:ext cx="47776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10D45F5-0A83-4183-8C19-6FB63CAC21E5}"/>
                </a:ext>
              </a:extLst>
            </p:cNvPr>
            <p:cNvSpPr txBox="1"/>
            <p:nvPr/>
          </p:nvSpPr>
          <p:spPr>
            <a:xfrm>
              <a:off x="553919" y="485388"/>
              <a:ext cx="473819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5096            5093</a:t>
              </a:r>
            </a:p>
          </p:txBody>
        </p: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5DF2A1A7-2980-4368-AD55-0EA37C5E0304}"/>
              </a:ext>
            </a:extLst>
          </p:cNvPr>
          <p:cNvSpPr/>
          <p:nvPr/>
        </p:nvSpPr>
        <p:spPr>
          <a:xfrm>
            <a:off x="5257018" y="5447124"/>
            <a:ext cx="10619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8AE67272-3D97-4330-B9F8-22AB05AC7ADC}"/>
              </a:ext>
            </a:extLst>
          </p:cNvPr>
          <p:cNvSpPr txBox="1"/>
          <p:nvPr/>
        </p:nvSpPr>
        <p:spPr>
          <a:xfrm>
            <a:off x="5562489" y="5438185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505C9C2-D874-43CE-AB7D-390706CF8386}"/>
              </a:ext>
            </a:extLst>
          </p:cNvPr>
          <p:cNvSpPr/>
          <p:nvPr/>
        </p:nvSpPr>
        <p:spPr>
          <a:xfrm>
            <a:off x="4235063" y="264698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AF5EA61-505D-4B41-B19F-EE894F3CE131}"/>
              </a:ext>
            </a:extLst>
          </p:cNvPr>
          <p:cNvSpPr/>
          <p:nvPr/>
        </p:nvSpPr>
        <p:spPr>
          <a:xfrm>
            <a:off x="6403922" y="26472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BB5BC1CB-87CB-4F24-8937-9278DFED48A1}"/>
              </a:ext>
            </a:extLst>
          </p:cNvPr>
          <p:cNvSpPr/>
          <p:nvPr/>
        </p:nvSpPr>
        <p:spPr>
          <a:xfrm>
            <a:off x="4465722" y="264698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95F41F36-FBA7-4827-9FC9-90C301779FDF}"/>
              </a:ext>
            </a:extLst>
          </p:cNvPr>
          <p:cNvSpPr/>
          <p:nvPr/>
        </p:nvSpPr>
        <p:spPr>
          <a:xfrm>
            <a:off x="6634581" y="26472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E9E54761-A093-4032-90C7-CFE6B8BCD846}"/>
              </a:ext>
            </a:extLst>
          </p:cNvPr>
          <p:cNvSpPr/>
          <p:nvPr/>
        </p:nvSpPr>
        <p:spPr>
          <a:xfrm>
            <a:off x="4240960" y="396665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D3C0600-EB13-4DF7-B9F2-99A43A9885B0}"/>
              </a:ext>
            </a:extLst>
          </p:cNvPr>
          <p:cNvSpPr/>
          <p:nvPr/>
        </p:nvSpPr>
        <p:spPr>
          <a:xfrm>
            <a:off x="6405057" y="396693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273BE7F-7D34-4903-9CA6-4BD01D6D892D}"/>
              </a:ext>
            </a:extLst>
          </p:cNvPr>
          <p:cNvSpPr/>
          <p:nvPr/>
        </p:nvSpPr>
        <p:spPr>
          <a:xfrm>
            <a:off x="4471619" y="396665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4AF8155-2BA4-4CC3-949F-E8DE3826EB24}"/>
              </a:ext>
            </a:extLst>
          </p:cNvPr>
          <p:cNvSpPr/>
          <p:nvPr/>
        </p:nvSpPr>
        <p:spPr>
          <a:xfrm>
            <a:off x="6635716" y="396693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7919099-901F-457A-A143-1997EAE9BEDD}"/>
              </a:ext>
            </a:extLst>
          </p:cNvPr>
          <p:cNvSpPr/>
          <p:nvPr/>
        </p:nvSpPr>
        <p:spPr>
          <a:xfrm>
            <a:off x="4704147" y="396689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830145B9-39AC-4B0C-B26B-0C30DEA6E97D}"/>
              </a:ext>
            </a:extLst>
          </p:cNvPr>
          <p:cNvSpPr/>
          <p:nvPr/>
        </p:nvSpPr>
        <p:spPr>
          <a:xfrm>
            <a:off x="6868244" y="396717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2FB400BB-763A-4C26-9572-4E9E6E8968E6}"/>
              </a:ext>
            </a:extLst>
          </p:cNvPr>
          <p:cNvSpPr/>
          <p:nvPr/>
        </p:nvSpPr>
        <p:spPr>
          <a:xfrm>
            <a:off x="4235575" y="532386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F2996948-9079-488F-820C-09BBB51B0D39}"/>
              </a:ext>
            </a:extLst>
          </p:cNvPr>
          <p:cNvSpPr/>
          <p:nvPr/>
        </p:nvSpPr>
        <p:spPr>
          <a:xfrm>
            <a:off x="6399672" y="532414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BD0D551E-AB12-4535-93CA-444DC699182C}"/>
              </a:ext>
            </a:extLst>
          </p:cNvPr>
          <p:cNvSpPr/>
          <p:nvPr/>
        </p:nvSpPr>
        <p:spPr>
          <a:xfrm>
            <a:off x="4466234" y="532386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88DA9D3-6C58-47E2-92AE-5DD86749D62A}"/>
              </a:ext>
            </a:extLst>
          </p:cNvPr>
          <p:cNvSpPr/>
          <p:nvPr/>
        </p:nvSpPr>
        <p:spPr>
          <a:xfrm>
            <a:off x="6630331" y="532414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5354C4C-BCE6-489B-A082-45D2EAE69BDB}"/>
              </a:ext>
            </a:extLst>
          </p:cNvPr>
          <p:cNvSpPr/>
          <p:nvPr/>
        </p:nvSpPr>
        <p:spPr>
          <a:xfrm>
            <a:off x="4698762" y="532411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4563580D-3E60-4860-BF6E-9E11933400A4}"/>
              </a:ext>
            </a:extLst>
          </p:cNvPr>
          <p:cNvSpPr/>
          <p:nvPr/>
        </p:nvSpPr>
        <p:spPr>
          <a:xfrm>
            <a:off x="6862859" y="532438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2CB5B544-1EDC-4F02-AA30-93C90210BE2B}"/>
              </a:ext>
            </a:extLst>
          </p:cNvPr>
          <p:cNvSpPr/>
          <p:nvPr/>
        </p:nvSpPr>
        <p:spPr>
          <a:xfrm>
            <a:off x="4927552" y="532398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091DE7A-CD7A-4A7F-A3BD-6DF039FC9694}"/>
              </a:ext>
            </a:extLst>
          </p:cNvPr>
          <p:cNvSpPr/>
          <p:nvPr/>
        </p:nvSpPr>
        <p:spPr>
          <a:xfrm>
            <a:off x="7091649" y="532426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25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83" grpId="0" animBg="1"/>
      <p:bldP spid="83" grpId="1" animBg="1"/>
      <p:bldP spid="84" grpId="0" animBg="1"/>
      <p:bldP spid="84" grpId="1" animBg="1"/>
      <p:bldP spid="89" grpId="0"/>
      <p:bldP spid="100" grpId="0"/>
      <p:bldP spid="105" grpId="0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F68432E2-3AAB-4052-A6FC-672BA22761BD}"/>
              </a:ext>
            </a:extLst>
          </p:cNvPr>
          <p:cNvSpPr/>
          <p:nvPr/>
        </p:nvSpPr>
        <p:spPr>
          <a:xfrm>
            <a:off x="475253" y="80040"/>
            <a:ext cx="3500042" cy="67779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0AE2DB6-7EEA-4843-ABC4-96344719BCCF}"/>
              </a:ext>
            </a:extLst>
          </p:cNvPr>
          <p:cNvSpPr/>
          <p:nvPr/>
        </p:nvSpPr>
        <p:spPr>
          <a:xfrm>
            <a:off x="7601552" y="80040"/>
            <a:ext cx="3500042" cy="67564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741A6962-2D62-44D8-96A3-749124839A0D}"/>
              </a:ext>
            </a:extLst>
          </p:cNvPr>
          <p:cNvSpPr/>
          <p:nvPr/>
        </p:nvSpPr>
        <p:spPr>
          <a:xfrm>
            <a:off x="4555648" y="497181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Write </a:t>
            </a:r>
            <a:r>
              <a:rPr lang="en-US" sz="3600" b="1" dirty="0">
                <a:solidFill>
                  <a:schemeClr val="tx1"/>
                </a:solidFill>
              </a:rPr>
              <a:t>&lt;</a:t>
            </a:r>
            <a:r>
              <a:rPr lang="en-US" sz="3600" dirty="0">
                <a:solidFill>
                  <a:schemeClr val="tx1"/>
                </a:solidFill>
              </a:rPr>
              <a:t> or </a:t>
            </a:r>
            <a:r>
              <a:rPr lang="en-US" sz="3600" b="1" dirty="0">
                <a:solidFill>
                  <a:schemeClr val="tx1"/>
                </a:solidFill>
              </a:rPr>
              <a:t>&gt;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en-GB" sz="3600" dirty="0">
              <a:solidFill>
                <a:schemeClr val="tx1"/>
              </a:solidFill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E45D30E-FD8E-4A17-B966-E7CEE1ADC4CD}"/>
              </a:ext>
            </a:extLst>
          </p:cNvPr>
          <p:cNvGrpSpPr/>
          <p:nvPr/>
        </p:nvGrpSpPr>
        <p:grpSpPr>
          <a:xfrm>
            <a:off x="4074519" y="1293089"/>
            <a:ext cx="3478460" cy="817087"/>
            <a:chOff x="447800" y="372323"/>
            <a:chExt cx="4844313" cy="1134018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46FA7285-8B2F-4854-B3CE-5C7E233A4728}"/>
                </a:ext>
              </a:extLst>
            </p:cNvPr>
            <p:cNvSpPr/>
            <p:nvPr/>
          </p:nvSpPr>
          <p:spPr>
            <a:xfrm>
              <a:off x="447800" y="372323"/>
              <a:ext cx="47776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0DF4022-320C-44EB-8BF9-A4068D5F4D16}"/>
                </a:ext>
              </a:extLst>
            </p:cNvPr>
            <p:cNvSpPr txBox="1"/>
            <p:nvPr/>
          </p:nvSpPr>
          <p:spPr>
            <a:xfrm>
              <a:off x="553919" y="485388"/>
              <a:ext cx="473819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3528            2972</a:t>
              </a: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73702BB6-7D8D-40F5-AA65-6895C7FB351E}"/>
              </a:ext>
            </a:extLst>
          </p:cNvPr>
          <p:cNvSpPr/>
          <p:nvPr/>
        </p:nvSpPr>
        <p:spPr>
          <a:xfrm>
            <a:off x="5258785" y="1416103"/>
            <a:ext cx="10619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F93A0E9-9381-49CD-AC11-ECFE3D6DC977}"/>
              </a:ext>
            </a:extLst>
          </p:cNvPr>
          <p:cNvSpPr txBox="1"/>
          <p:nvPr/>
        </p:nvSpPr>
        <p:spPr>
          <a:xfrm>
            <a:off x="5584920" y="1407164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98B0767-F24A-4616-A246-918B59E758DF}"/>
              </a:ext>
            </a:extLst>
          </p:cNvPr>
          <p:cNvSpPr/>
          <p:nvPr/>
        </p:nvSpPr>
        <p:spPr>
          <a:xfrm>
            <a:off x="3385967" y="30828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Cube 84">
            <a:extLst>
              <a:ext uri="{FF2B5EF4-FFF2-40B4-BE49-F238E27FC236}">
                <a16:creationId xmlns:a16="http://schemas.microsoft.com/office/drawing/2014/main" id="{66A5557F-E246-491A-BE2B-FF629970B29C}"/>
              </a:ext>
            </a:extLst>
          </p:cNvPr>
          <p:cNvSpPr/>
          <p:nvPr/>
        </p:nvSpPr>
        <p:spPr>
          <a:xfrm>
            <a:off x="803033" y="192300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Cube 85">
            <a:extLst>
              <a:ext uri="{FF2B5EF4-FFF2-40B4-BE49-F238E27FC236}">
                <a16:creationId xmlns:a16="http://schemas.microsoft.com/office/drawing/2014/main" id="{6A4F9BE0-66BD-4A96-A82A-50B9CA7FA0F7}"/>
              </a:ext>
            </a:extLst>
          </p:cNvPr>
          <p:cNvSpPr/>
          <p:nvPr/>
        </p:nvSpPr>
        <p:spPr>
          <a:xfrm>
            <a:off x="800649" y="920329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Cube 86">
            <a:extLst>
              <a:ext uri="{FF2B5EF4-FFF2-40B4-BE49-F238E27FC236}">
                <a16:creationId xmlns:a16="http://schemas.microsoft.com/office/drawing/2014/main" id="{D9DA80D3-D424-403A-A83B-10C49F58DE50}"/>
              </a:ext>
            </a:extLst>
          </p:cNvPr>
          <p:cNvSpPr/>
          <p:nvPr/>
        </p:nvSpPr>
        <p:spPr>
          <a:xfrm>
            <a:off x="799116" y="1663279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EB7D0D7-6CAD-4BDB-A944-833FB07C43C4}"/>
              </a:ext>
            </a:extLst>
          </p:cNvPr>
          <p:cNvSpPr/>
          <p:nvPr/>
        </p:nvSpPr>
        <p:spPr>
          <a:xfrm>
            <a:off x="1743033" y="212937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F4D6FFA-A1E8-4826-BFE6-A6A4C5A9E0BF}"/>
              </a:ext>
            </a:extLst>
          </p:cNvPr>
          <p:cNvSpPr/>
          <p:nvPr/>
        </p:nvSpPr>
        <p:spPr>
          <a:xfrm>
            <a:off x="1742560" y="957038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D816E4C-1937-4706-B602-139FC4DD5F61}"/>
              </a:ext>
            </a:extLst>
          </p:cNvPr>
          <p:cNvSpPr/>
          <p:nvPr/>
        </p:nvSpPr>
        <p:spPr>
          <a:xfrm>
            <a:off x="1742560" y="1711531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4B99F697-8640-4871-B4E4-9CA5B0866FC1}"/>
              </a:ext>
            </a:extLst>
          </p:cNvPr>
          <p:cNvSpPr/>
          <p:nvPr/>
        </p:nvSpPr>
        <p:spPr>
          <a:xfrm>
            <a:off x="1741325" y="2445579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91953DAA-46BA-4566-9722-FE2E8226BAC8}"/>
              </a:ext>
            </a:extLst>
          </p:cNvPr>
          <p:cNvSpPr/>
          <p:nvPr/>
        </p:nvSpPr>
        <p:spPr>
          <a:xfrm>
            <a:off x="1745023" y="3206265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0667F58-0863-4BE5-B2CB-179967D61C14}"/>
              </a:ext>
            </a:extLst>
          </p:cNvPr>
          <p:cNvSpPr/>
          <p:nvPr/>
        </p:nvSpPr>
        <p:spPr>
          <a:xfrm>
            <a:off x="2593327" y="314535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BFA50DC-978C-4F15-9C5B-55F432C41791}"/>
              </a:ext>
            </a:extLst>
          </p:cNvPr>
          <p:cNvSpPr/>
          <p:nvPr/>
        </p:nvSpPr>
        <p:spPr>
          <a:xfrm>
            <a:off x="2590112" y="477482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B954CD1A-252E-4079-950A-730B2847B7AF}"/>
              </a:ext>
            </a:extLst>
          </p:cNvPr>
          <p:cNvSpPr/>
          <p:nvPr/>
        </p:nvSpPr>
        <p:spPr>
          <a:xfrm>
            <a:off x="3385966" y="4529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7082AD01-038C-4B0A-B8FD-0E983C26667B}"/>
              </a:ext>
            </a:extLst>
          </p:cNvPr>
          <p:cNvSpPr/>
          <p:nvPr/>
        </p:nvSpPr>
        <p:spPr>
          <a:xfrm>
            <a:off x="3385528" y="60814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1062FA32-44AC-4D79-9F21-B84F369F70F5}"/>
              </a:ext>
            </a:extLst>
          </p:cNvPr>
          <p:cNvSpPr/>
          <p:nvPr/>
        </p:nvSpPr>
        <p:spPr>
          <a:xfrm>
            <a:off x="3385527" y="752848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976B2AD-4F0D-400D-B941-2D620BA66F71}"/>
              </a:ext>
            </a:extLst>
          </p:cNvPr>
          <p:cNvSpPr/>
          <p:nvPr/>
        </p:nvSpPr>
        <p:spPr>
          <a:xfrm>
            <a:off x="3386407" y="90022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DC629DD4-DF6C-4430-8258-6E8EBACBA70D}"/>
              </a:ext>
            </a:extLst>
          </p:cNvPr>
          <p:cNvSpPr/>
          <p:nvPr/>
        </p:nvSpPr>
        <p:spPr>
          <a:xfrm>
            <a:off x="3386406" y="104492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EAC6E7DD-F722-4DBB-9AE6-ABE7E5558FFA}"/>
              </a:ext>
            </a:extLst>
          </p:cNvPr>
          <p:cNvSpPr/>
          <p:nvPr/>
        </p:nvSpPr>
        <p:spPr>
          <a:xfrm>
            <a:off x="3385968" y="120008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4EFCFEEF-E645-43F0-8976-51D758E4CB3C}"/>
              </a:ext>
            </a:extLst>
          </p:cNvPr>
          <p:cNvSpPr/>
          <p:nvPr/>
        </p:nvSpPr>
        <p:spPr>
          <a:xfrm>
            <a:off x="3385967" y="134478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8B7BF13B-A9A9-418D-A28C-61D3B5E925D7}"/>
              </a:ext>
            </a:extLst>
          </p:cNvPr>
          <p:cNvSpPr/>
          <p:nvPr/>
        </p:nvSpPr>
        <p:spPr>
          <a:xfrm>
            <a:off x="10512266" y="29376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Cube 109">
            <a:extLst>
              <a:ext uri="{FF2B5EF4-FFF2-40B4-BE49-F238E27FC236}">
                <a16:creationId xmlns:a16="http://schemas.microsoft.com/office/drawing/2014/main" id="{7D9688E4-B479-4FD7-A5DF-2A46B011DCC0}"/>
              </a:ext>
            </a:extLst>
          </p:cNvPr>
          <p:cNvSpPr/>
          <p:nvPr/>
        </p:nvSpPr>
        <p:spPr>
          <a:xfrm>
            <a:off x="7929332" y="177786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Cube 110">
            <a:extLst>
              <a:ext uri="{FF2B5EF4-FFF2-40B4-BE49-F238E27FC236}">
                <a16:creationId xmlns:a16="http://schemas.microsoft.com/office/drawing/2014/main" id="{04D5D46B-08A8-48C3-8605-0A15A0F464FF}"/>
              </a:ext>
            </a:extLst>
          </p:cNvPr>
          <p:cNvSpPr/>
          <p:nvPr/>
        </p:nvSpPr>
        <p:spPr>
          <a:xfrm>
            <a:off x="7926948" y="905815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F5FACFD-BC78-401C-9C49-57F67C9EAEB4}"/>
              </a:ext>
            </a:extLst>
          </p:cNvPr>
          <p:cNvSpPr/>
          <p:nvPr/>
        </p:nvSpPr>
        <p:spPr>
          <a:xfrm>
            <a:off x="8869332" y="198423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B706929C-5808-4978-9ED1-EAE151FF65E9}"/>
              </a:ext>
            </a:extLst>
          </p:cNvPr>
          <p:cNvSpPr/>
          <p:nvPr/>
        </p:nvSpPr>
        <p:spPr>
          <a:xfrm>
            <a:off x="8868859" y="942524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1AF0464D-38C5-434F-8680-7C8BF13E799D}"/>
              </a:ext>
            </a:extLst>
          </p:cNvPr>
          <p:cNvSpPr/>
          <p:nvPr/>
        </p:nvSpPr>
        <p:spPr>
          <a:xfrm>
            <a:off x="8868859" y="1697017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40F6A143-9F1B-4F80-BC09-1AFE0A72FBBE}"/>
              </a:ext>
            </a:extLst>
          </p:cNvPr>
          <p:cNvSpPr/>
          <p:nvPr/>
        </p:nvSpPr>
        <p:spPr>
          <a:xfrm>
            <a:off x="8867624" y="2431065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891E9659-C3AB-4A02-A48E-7A487BE1642E}"/>
              </a:ext>
            </a:extLst>
          </p:cNvPr>
          <p:cNvSpPr/>
          <p:nvPr/>
        </p:nvSpPr>
        <p:spPr>
          <a:xfrm>
            <a:off x="8871322" y="3191751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4D68BB03-BD1B-4C7F-819B-EEEE10060914}"/>
              </a:ext>
            </a:extLst>
          </p:cNvPr>
          <p:cNvSpPr/>
          <p:nvPr/>
        </p:nvSpPr>
        <p:spPr>
          <a:xfrm>
            <a:off x="9719626" y="300021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7F626441-03EF-47AA-A404-F78127E25449}"/>
              </a:ext>
            </a:extLst>
          </p:cNvPr>
          <p:cNvSpPr/>
          <p:nvPr/>
        </p:nvSpPr>
        <p:spPr>
          <a:xfrm>
            <a:off x="9716411" y="462968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A28FA004-C416-4931-B3DD-99E382E03705}"/>
              </a:ext>
            </a:extLst>
          </p:cNvPr>
          <p:cNvSpPr/>
          <p:nvPr/>
        </p:nvSpPr>
        <p:spPr>
          <a:xfrm>
            <a:off x="10512265" y="43847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4B80C21B-E285-4ADB-997C-EB3F956817C9}"/>
              </a:ext>
            </a:extLst>
          </p:cNvPr>
          <p:cNvSpPr/>
          <p:nvPr/>
        </p:nvSpPr>
        <p:spPr>
          <a:xfrm>
            <a:off x="8861496" y="3992274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D8861BC1-62EA-46C4-843C-A41434CF328D}"/>
              </a:ext>
            </a:extLst>
          </p:cNvPr>
          <p:cNvSpPr/>
          <p:nvPr/>
        </p:nvSpPr>
        <p:spPr>
          <a:xfrm>
            <a:off x="8861496" y="4746767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F4EE7D22-39BD-417D-A7B5-A71B57BBD9A2}"/>
              </a:ext>
            </a:extLst>
          </p:cNvPr>
          <p:cNvSpPr/>
          <p:nvPr/>
        </p:nvSpPr>
        <p:spPr>
          <a:xfrm>
            <a:off x="8860261" y="5480815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520303FF-D9D4-407E-A9BC-27CAFFF66099}"/>
              </a:ext>
            </a:extLst>
          </p:cNvPr>
          <p:cNvSpPr/>
          <p:nvPr/>
        </p:nvSpPr>
        <p:spPr>
          <a:xfrm>
            <a:off x="8863959" y="6241501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FC3AAA31-28EC-4C72-A054-C0981EA68F08}"/>
              </a:ext>
            </a:extLst>
          </p:cNvPr>
          <p:cNvSpPr/>
          <p:nvPr/>
        </p:nvSpPr>
        <p:spPr>
          <a:xfrm>
            <a:off x="9722841" y="628216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F0C050DD-2C24-4229-8F2E-0689E7D1AD67}"/>
              </a:ext>
            </a:extLst>
          </p:cNvPr>
          <p:cNvSpPr/>
          <p:nvPr/>
        </p:nvSpPr>
        <p:spPr>
          <a:xfrm>
            <a:off x="9719626" y="791163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64BB8EC7-71A9-4CEE-A917-11DA60DFFFF7}"/>
              </a:ext>
            </a:extLst>
          </p:cNvPr>
          <p:cNvSpPr/>
          <p:nvPr/>
        </p:nvSpPr>
        <p:spPr>
          <a:xfrm>
            <a:off x="9723764" y="954893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CAA4299F-A7A7-415C-A7A6-69E120BBB019}"/>
              </a:ext>
            </a:extLst>
          </p:cNvPr>
          <p:cNvSpPr/>
          <p:nvPr/>
        </p:nvSpPr>
        <p:spPr>
          <a:xfrm>
            <a:off x="9720549" y="1117840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E428F093-3276-48C1-82F7-834277A34D86}"/>
              </a:ext>
            </a:extLst>
          </p:cNvPr>
          <p:cNvSpPr/>
          <p:nvPr/>
        </p:nvSpPr>
        <p:spPr>
          <a:xfrm>
            <a:off x="9726979" y="1283088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08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6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9" grpId="0" animBg="1"/>
      <p:bldP spid="110" grpId="0" animBg="1"/>
      <p:bldP spid="111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741A6962-2D62-44D8-96A3-749124839A0D}"/>
              </a:ext>
            </a:extLst>
          </p:cNvPr>
          <p:cNvSpPr/>
          <p:nvPr/>
        </p:nvSpPr>
        <p:spPr>
          <a:xfrm>
            <a:off x="4555648" y="497181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Write </a:t>
            </a:r>
            <a:r>
              <a:rPr lang="en-US" sz="3600" b="1" dirty="0">
                <a:solidFill>
                  <a:schemeClr val="tx1"/>
                </a:solidFill>
              </a:rPr>
              <a:t>&lt;</a:t>
            </a:r>
            <a:r>
              <a:rPr lang="en-US" sz="3600" dirty="0">
                <a:solidFill>
                  <a:schemeClr val="tx1"/>
                </a:solidFill>
              </a:rPr>
              <a:t> or </a:t>
            </a:r>
            <a:r>
              <a:rPr lang="en-US" sz="3600" b="1" dirty="0">
                <a:solidFill>
                  <a:schemeClr val="tx1"/>
                </a:solidFill>
              </a:rPr>
              <a:t>&gt;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en-GB" sz="3600" dirty="0">
              <a:solidFill>
                <a:schemeClr val="tx1"/>
              </a:solidFill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E45D30E-FD8E-4A17-B966-E7CEE1ADC4CD}"/>
              </a:ext>
            </a:extLst>
          </p:cNvPr>
          <p:cNvGrpSpPr/>
          <p:nvPr/>
        </p:nvGrpSpPr>
        <p:grpSpPr>
          <a:xfrm>
            <a:off x="4074519" y="1293089"/>
            <a:ext cx="3478460" cy="817087"/>
            <a:chOff x="447800" y="372323"/>
            <a:chExt cx="4844313" cy="1134018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46FA7285-8B2F-4854-B3CE-5C7E233A4728}"/>
                </a:ext>
              </a:extLst>
            </p:cNvPr>
            <p:cNvSpPr/>
            <p:nvPr/>
          </p:nvSpPr>
          <p:spPr>
            <a:xfrm>
              <a:off x="447800" y="372323"/>
              <a:ext cx="47776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0DF4022-320C-44EB-8BF9-A4068D5F4D16}"/>
                </a:ext>
              </a:extLst>
            </p:cNvPr>
            <p:cNvSpPr txBox="1"/>
            <p:nvPr/>
          </p:nvSpPr>
          <p:spPr>
            <a:xfrm>
              <a:off x="553919" y="485388"/>
              <a:ext cx="473819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3528            2972</a:t>
              </a: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73702BB6-7D8D-40F5-AA65-6895C7FB351E}"/>
              </a:ext>
            </a:extLst>
          </p:cNvPr>
          <p:cNvSpPr/>
          <p:nvPr/>
        </p:nvSpPr>
        <p:spPr>
          <a:xfrm>
            <a:off x="5258785" y="1416103"/>
            <a:ext cx="10619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F93A0E9-9381-49CD-AC11-ECFE3D6DC977}"/>
              </a:ext>
            </a:extLst>
          </p:cNvPr>
          <p:cNvSpPr txBox="1"/>
          <p:nvPr/>
        </p:nvSpPr>
        <p:spPr>
          <a:xfrm>
            <a:off x="5584920" y="1407164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0CB5D8FA-96B3-4F05-B8ED-6B83EEAAC670}"/>
              </a:ext>
            </a:extLst>
          </p:cNvPr>
          <p:cNvGrpSpPr/>
          <p:nvPr/>
        </p:nvGrpSpPr>
        <p:grpSpPr>
          <a:xfrm>
            <a:off x="452359" y="1831123"/>
            <a:ext cx="892821" cy="428686"/>
            <a:chOff x="3143479" y="934501"/>
            <a:chExt cx="892821" cy="42868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0F291C87-7E10-4A0C-82CD-7CFD86C547F0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AA64C81C-460B-4A98-9096-74C0FE6408E4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986AEBE5-56E9-4F75-91BF-CD3DE280722F}"/>
              </a:ext>
            </a:extLst>
          </p:cNvPr>
          <p:cNvGrpSpPr/>
          <p:nvPr/>
        </p:nvGrpSpPr>
        <p:grpSpPr>
          <a:xfrm>
            <a:off x="454615" y="2280004"/>
            <a:ext cx="892821" cy="428686"/>
            <a:chOff x="3143479" y="934501"/>
            <a:chExt cx="892821" cy="42868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8D8980C1-20A0-45CA-BD0A-5020DE3D1ED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1161C23-A1E0-4D89-8A0B-1F96E4ACEA56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46F56C7-715C-4BCA-A649-069AAD9F082D}"/>
              </a:ext>
            </a:extLst>
          </p:cNvPr>
          <p:cNvGrpSpPr/>
          <p:nvPr/>
        </p:nvGrpSpPr>
        <p:grpSpPr>
          <a:xfrm>
            <a:off x="452415" y="2727566"/>
            <a:ext cx="892821" cy="428686"/>
            <a:chOff x="3143479" y="934501"/>
            <a:chExt cx="892821" cy="428686"/>
          </a:xfrm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04CE0BF0-DC49-4E0D-8FBB-5139673F5B4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5553693B-986C-4197-AC38-A0A7C68D479E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53E4CCE8-DB86-4422-9B3D-B40F7950535D}"/>
              </a:ext>
            </a:extLst>
          </p:cNvPr>
          <p:cNvGrpSpPr/>
          <p:nvPr/>
        </p:nvGrpSpPr>
        <p:grpSpPr>
          <a:xfrm>
            <a:off x="1729745" y="1831123"/>
            <a:ext cx="593466" cy="428686"/>
            <a:chOff x="2176723" y="934501"/>
            <a:chExt cx="593466" cy="428686"/>
          </a:xfrm>
        </p:grpSpPr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8E97FA3A-3815-4A53-9C87-E9EA39B3B18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E833FF79-558B-45F3-A5E1-6CC4988AE5B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FF69FE73-6772-41B2-92AC-ACE035418862}"/>
              </a:ext>
            </a:extLst>
          </p:cNvPr>
          <p:cNvGrpSpPr/>
          <p:nvPr/>
        </p:nvGrpSpPr>
        <p:grpSpPr>
          <a:xfrm>
            <a:off x="1728513" y="2280004"/>
            <a:ext cx="593466" cy="428686"/>
            <a:chOff x="2176723" y="934501"/>
            <a:chExt cx="593466" cy="428686"/>
          </a:xfrm>
        </p:grpSpPr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8E9CC203-FF84-48FD-8CF9-123D3571F30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CC878694-AC77-422D-8273-EFDD9EFD080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A5E97395-0C7A-49CD-9584-61CC7C3CC343}"/>
              </a:ext>
            </a:extLst>
          </p:cNvPr>
          <p:cNvGrpSpPr/>
          <p:nvPr/>
        </p:nvGrpSpPr>
        <p:grpSpPr>
          <a:xfrm>
            <a:off x="1725564" y="2724716"/>
            <a:ext cx="593466" cy="428686"/>
            <a:chOff x="2176723" y="934501"/>
            <a:chExt cx="593466" cy="428686"/>
          </a:xfrm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F91F9CF2-E3C8-4DE1-B567-AB980C156BA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87507DED-2024-499A-8AD3-5C23BA98485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38834022-D984-4131-A446-9D39D22F466F}"/>
              </a:ext>
            </a:extLst>
          </p:cNvPr>
          <p:cNvGrpSpPr/>
          <p:nvPr/>
        </p:nvGrpSpPr>
        <p:grpSpPr>
          <a:xfrm>
            <a:off x="1724332" y="3173597"/>
            <a:ext cx="593466" cy="428686"/>
            <a:chOff x="2176723" y="934501"/>
            <a:chExt cx="593466" cy="428686"/>
          </a:xfrm>
        </p:grpSpPr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268A5ED7-4C53-432A-AFC1-04099A7ECDE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77785DFE-70DB-4CDF-A2AA-17438C851B5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50DFBC9B-EBB5-44BE-86E4-A2AD212B3EFE}"/>
              </a:ext>
            </a:extLst>
          </p:cNvPr>
          <p:cNvGrpSpPr/>
          <p:nvPr/>
        </p:nvGrpSpPr>
        <p:grpSpPr>
          <a:xfrm>
            <a:off x="1723922" y="3618302"/>
            <a:ext cx="593466" cy="428686"/>
            <a:chOff x="2176723" y="934501"/>
            <a:chExt cx="593466" cy="428686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EAEA8C94-CCA0-4AED-BE40-B59E0580671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56C9E247-B0A8-4F64-A085-C08CDD052DA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43B8A20D-C186-4892-848F-6723BEDEABAE}"/>
              </a:ext>
            </a:extLst>
          </p:cNvPr>
          <p:cNvGrpSpPr/>
          <p:nvPr/>
        </p:nvGrpSpPr>
        <p:grpSpPr>
          <a:xfrm>
            <a:off x="2667161" y="1831123"/>
            <a:ext cx="492471" cy="428686"/>
            <a:chOff x="1333467" y="934501"/>
            <a:chExt cx="492471" cy="428686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811A0EFB-74F1-42DC-8F4A-9ED34760CFF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A94A72CB-A11C-4AD5-A8C2-D9203B3416E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325E1691-BAB2-4B2F-A5B3-2632FD259DDD}"/>
              </a:ext>
            </a:extLst>
          </p:cNvPr>
          <p:cNvGrpSpPr/>
          <p:nvPr/>
        </p:nvGrpSpPr>
        <p:grpSpPr>
          <a:xfrm>
            <a:off x="2661349" y="2280562"/>
            <a:ext cx="492471" cy="428686"/>
            <a:chOff x="1333467" y="934501"/>
            <a:chExt cx="492471" cy="428686"/>
          </a:xfrm>
        </p:grpSpPr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4F4F00F0-9536-4DC8-B080-89C3DEB404E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76862B48-262C-43C5-9057-F3A83C44B5D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40FF68F5-7873-40B2-AEC1-B85DB1CCE80A}"/>
              </a:ext>
            </a:extLst>
          </p:cNvPr>
          <p:cNvGrpSpPr/>
          <p:nvPr/>
        </p:nvGrpSpPr>
        <p:grpSpPr>
          <a:xfrm>
            <a:off x="3585214" y="1838266"/>
            <a:ext cx="446399" cy="428686"/>
            <a:chOff x="463698" y="934501"/>
            <a:chExt cx="446399" cy="428686"/>
          </a:xfrm>
        </p:grpSpPr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3BBE2B10-F202-406E-8603-A525587E075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C8B45AF7-4E04-4743-85FA-96B667F833E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96A64C30-78D8-4D56-A06E-9F49BC0FAC0A}"/>
              </a:ext>
            </a:extLst>
          </p:cNvPr>
          <p:cNvGrpSpPr/>
          <p:nvPr/>
        </p:nvGrpSpPr>
        <p:grpSpPr>
          <a:xfrm>
            <a:off x="3583648" y="2291317"/>
            <a:ext cx="446399" cy="428686"/>
            <a:chOff x="457051" y="1380030"/>
            <a:chExt cx="446399" cy="428686"/>
          </a:xfrm>
        </p:grpSpPr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6919EDBC-2928-4B68-99CA-B02A7A1C7576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8F78A88C-8BD2-45DC-BDC7-D3EE8BFD89DC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8759FA52-2ABF-438E-B396-E4077F83D48A}"/>
              </a:ext>
            </a:extLst>
          </p:cNvPr>
          <p:cNvGrpSpPr/>
          <p:nvPr/>
        </p:nvGrpSpPr>
        <p:grpSpPr>
          <a:xfrm>
            <a:off x="3586732" y="2734742"/>
            <a:ext cx="446399" cy="428686"/>
            <a:chOff x="460084" y="1832999"/>
            <a:chExt cx="446399" cy="428686"/>
          </a:xfrm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F29B6E69-4E6A-420E-ACDB-E0060590AA2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2BD3371A-5D14-4A69-A382-B79791C65E47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AAFA0226-78CD-4280-BAF5-2F0AA6847DBB}"/>
              </a:ext>
            </a:extLst>
          </p:cNvPr>
          <p:cNvGrpSpPr/>
          <p:nvPr/>
        </p:nvGrpSpPr>
        <p:grpSpPr>
          <a:xfrm>
            <a:off x="3584477" y="3177531"/>
            <a:ext cx="446399" cy="428686"/>
            <a:chOff x="453437" y="2278528"/>
            <a:chExt cx="446399" cy="428686"/>
          </a:xfrm>
        </p:grpSpPr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13723D58-1940-4506-8B12-D1B767681AFA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0732C153-4356-4F12-8F70-D57A5C085817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A0992266-6D8D-4F0B-B27D-0C05667ACF5B}"/>
              </a:ext>
            </a:extLst>
          </p:cNvPr>
          <p:cNvGrpSpPr/>
          <p:nvPr/>
        </p:nvGrpSpPr>
        <p:grpSpPr>
          <a:xfrm>
            <a:off x="3584441" y="3621783"/>
            <a:ext cx="446399" cy="428686"/>
            <a:chOff x="448639" y="2727542"/>
            <a:chExt cx="446399" cy="428686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CD9E3309-9247-4E9B-87E7-E6EA8C2E76F0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22B15A59-8B25-4141-97EF-F5223748862F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D2382A9E-5AE4-44CB-91B6-C15EDE28E967}"/>
              </a:ext>
            </a:extLst>
          </p:cNvPr>
          <p:cNvGrpSpPr/>
          <p:nvPr/>
        </p:nvGrpSpPr>
        <p:grpSpPr>
          <a:xfrm>
            <a:off x="3587771" y="4065496"/>
            <a:ext cx="446399" cy="428686"/>
            <a:chOff x="463698" y="934501"/>
            <a:chExt cx="446399" cy="428686"/>
          </a:xfrm>
        </p:grpSpPr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344C06EF-A65C-40D5-8DC6-E9F497B18BF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6F1881F3-CEA0-4BC9-9A3D-4551505E910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25C58EA5-047E-49EE-90D3-854C6F2D74BF}"/>
              </a:ext>
            </a:extLst>
          </p:cNvPr>
          <p:cNvGrpSpPr/>
          <p:nvPr/>
        </p:nvGrpSpPr>
        <p:grpSpPr>
          <a:xfrm>
            <a:off x="3586205" y="4518547"/>
            <a:ext cx="446399" cy="428686"/>
            <a:chOff x="457051" y="1380030"/>
            <a:chExt cx="446399" cy="428686"/>
          </a:xfrm>
        </p:grpSpPr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550A2830-AEAE-49C6-BA4D-12E98E1A46FD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5187FBCA-D448-4F08-9281-EF8345C34DE4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1FC836FC-EAD9-4011-A61E-184685C4CEBD}"/>
              </a:ext>
            </a:extLst>
          </p:cNvPr>
          <p:cNvGrpSpPr/>
          <p:nvPr/>
        </p:nvGrpSpPr>
        <p:grpSpPr>
          <a:xfrm>
            <a:off x="3589289" y="4961972"/>
            <a:ext cx="446399" cy="428686"/>
            <a:chOff x="460084" y="1832999"/>
            <a:chExt cx="446399" cy="428686"/>
          </a:xfrm>
        </p:grpSpPr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A1813942-13CD-45FA-B365-705B91415704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1E1A6FBB-BAE7-42FE-A8BD-9D0528CD331D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5F6B1BA1-0DCF-4694-9FA2-4B5928669667}"/>
              </a:ext>
            </a:extLst>
          </p:cNvPr>
          <p:cNvGrpSpPr/>
          <p:nvPr/>
        </p:nvGrpSpPr>
        <p:grpSpPr>
          <a:xfrm>
            <a:off x="7626922" y="1861741"/>
            <a:ext cx="892821" cy="428686"/>
            <a:chOff x="3143479" y="934501"/>
            <a:chExt cx="892821" cy="428686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4674318B-B070-436E-8AC6-A6BC7475871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9651B0C7-4F5E-468C-B998-705D9A32F654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499F9F30-2383-4A3A-812B-4BB417F0F869}"/>
              </a:ext>
            </a:extLst>
          </p:cNvPr>
          <p:cNvGrpSpPr/>
          <p:nvPr/>
        </p:nvGrpSpPr>
        <p:grpSpPr>
          <a:xfrm>
            <a:off x="7629178" y="2310622"/>
            <a:ext cx="892821" cy="428686"/>
            <a:chOff x="3143479" y="934501"/>
            <a:chExt cx="892821" cy="428686"/>
          </a:xfrm>
        </p:grpSpPr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9A5C3A95-B886-4125-A7FD-48DEFFC3731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85960F39-5247-452A-80C0-DB1660893B52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F6721F29-D3C3-46BE-9F2F-D704B63A643C}"/>
              </a:ext>
            </a:extLst>
          </p:cNvPr>
          <p:cNvGrpSpPr/>
          <p:nvPr/>
        </p:nvGrpSpPr>
        <p:grpSpPr>
          <a:xfrm>
            <a:off x="8904308" y="1861741"/>
            <a:ext cx="593466" cy="428686"/>
            <a:chOff x="2176723" y="934501"/>
            <a:chExt cx="593466" cy="428686"/>
          </a:xfrm>
        </p:grpSpPr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4529265F-73F0-4A4E-9B51-31402A2D3B2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BA8DA9AD-9354-479A-BFD2-05267A0F2BB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1EB1B361-3CD5-4525-BDA7-F5ED5E0BF68B}"/>
              </a:ext>
            </a:extLst>
          </p:cNvPr>
          <p:cNvGrpSpPr/>
          <p:nvPr/>
        </p:nvGrpSpPr>
        <p:grpSpPr>
          <a:xfrm>
            <a:off x="8903076" y="2310622"/>
            <a:ext cx="593466" cy="428686"/>
            <a:chOff x="2176723" y="934501"/>
            <a:chExt cx="593466" cy="428686"/>
          </a:xfrm>
        </p:grpSpPr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850CBE7F-845B-4CCD-80CD-D62FF3391F7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837C44A8-C493-4F35-AC26-60F9D7BEBAF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521D41CF-60EB-46DE-B5F8-C4EC26EFF511}"/>
              </a:ext>
            </a:extLst>
          </p:cNvPr>
          <p:cNvGrpSpPr/>
          <p:nvPr/>
        </p:nvGrpSpPr>
        <p:grpSpPr>
          <a:xfrm>
            <a:off x="8900127" y="2755334"/>
            <a:ext cx="593466" cy="428686"/>
            <a:chOff x="2176723" y="934501"/>
            <a:chExt cx="593466" cy="428686"/>
          </a:xfrm>
        </p:grpSpPr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A544F3CB-B5E4-4366-B2FD-4CC1752D567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357F75CD-2407-4849-AE73-968E17F9596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B0FB04FE-DCA8-4CEC-B628-85B8D4B5DEC6}"/>
              </a:ext>
            </a:extLst>
          </p:cNvPr>
          <p:cNvGrpSpPr/>
          <p:nvPr/>
        </p:nvGrpSpPr>
        <p:grpSpPr>
          <a:xfrm>
            <a:off x="8898895" y="3204215"/>
            <a:ext cx="593466" cy="428686"/>
            <a:chOff x="2176723" y="934501"/>
            <a:chExt cx="593466" cy="428686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90917EDE-BA64-4306-80B6-402215CA393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0C606D30-703D-496C-B438-0DA5F216D79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964AA623-A6B7-48B6-A735-9C81828DB47B}"/>
              </a:ext>
            </a:extLst>
          </p:cNvPr>
          <p:cNvGrpSpPr/>
          <p:nvPr/>
        </p:nvGrpSpPr>
        <p:grpSpPr>
          <a:xfrm>
            <a:off x="8898485" y="3648920"/>
            <a:ext cx="593466" cy="428686"/>
            <a:chOff x="2176723" y="934501"/>
            <a:chExt cx="593466" cy="428686"/>
          </a:xfrm>
        </p:grpSpPr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6217FBD1-E39F-4DBE-9526-4639BF9396D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1AAF67BA-F2E2-4CF1-A01A-933E533DD28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28FBAE60-283F-4812-B8C7-C09CC5FF2626}"/>
              </a:ext>
            </a:extLst>
          </p:cNvPr>
          <p:cNvGrpSpPr/>
          <p:nvPr/>
        </p:nvGrpSpPr>
        <p:grpSpPr>
          <a:xfrm>
            <a:off x="8900375" y="4097373"/>
            <a:ext cx="593466" cy="428686"/>
            <a:chOff x="2176723" y="934501"/>
            <a:chExt cx="593466" cy="428686"/>
          </a:xfrm>
        </p:grpSpPr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EB89730B-7544-414E-BD57-77BAF32E08F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F1ABBAC8-B53A-4719-9031-B86D5238D65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16C523A0-8F11-4FF5-A531-F590DDCA3247}"/>
              </a:ext>
            </a:extLst>
          </p:cNvPr>
          <p:cNvGrpSpPr/>
          <p:nvPr/>
        </p:nvGrpSpPr>
        <p:grpSpPr>
          <a:xfrm>
            <a:off x="8899143" y="4546254"/>
            <a:ext cx="593466" cy="428686"/>
            <a:chOff x="2176723" y="934501"/>
            <a:chExt cx="593466" cy="428686"/>
          </a:xfrm>
        </p:grpSpPr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4DC716DC-BA64-49BE-8F72-69A227ACDA6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EBABBEFF-6083-4A33-A548-6308B6FD8C8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F60F4873-0C75-4148-B9BD-F69638E06594}"/>
              </a:ext>
            </a:extLst>
          </p:cNvPr>
          <p:cNvGrpSpPr/>
          <p:nvPr/>
        </p:nvGrpSpPr>
        <p:grpSpPr>
          <a:xfrm>
            <a:off x="8896194" y="4990966"/>
            <a:ext cx="593466" cy="428686"/>
            <a:chOff x="2176723" y="934501"/>
            <a:chExt cx="593466" cy="428686"/>
          </a:xfrm>
        </p:grpSpPr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FF41773D-CE7D-4EBC-9773-811FB478D4C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0CFC20FA-8C45-4BAA-8FCD-D04DE5A5815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8ED9B997-5D52-4B39-96C8-C34BFE8FA699}"/>
              </a:ext>
            </a:extLst>
          </p:cNvPr>
          <p:cNvGrpSpPr/>
          <p:nvPr/>
        </p:nvGrpSpPr>
        <p:grpSpPr>
          <a:xfrm>
            <a:off x="8894962" y="5439847"/>
            <a:ext cx="593466" cy="428686"/>
            <a:chOff x="2176723" y="934501"/>
            <a:chExt cx="593466" cy="428686"/>
          </a:xfrm>
        </p:grpSpPr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11537BC8-82C0-44B2-9A30-6C7CBA716E5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93D0626E-B703-417E-8323-A4D7A082E83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952DE47A-5855-43CA-8575-DDD835F32CC6}"/>
              </a:ext>
            </a:extLst>
          </p:cNvPr>
          <p:cNvGrpSpPr/>
          <p:nvPr/>
        </p:nvGrpSpPr>
        <p:grpSpPr>
          <a:xfrm>
            <a:off x="9841724" y="1861741"/>
            <a:ext cx="492471" cy="428686"/>
            <a:chOff x="1333467" y="934501"/>
            <a:chExt cx="492471" cy="428686"/>
          </a:xfrm>
        </p:grpSpPr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ADFF201A-8320-496E-B457-0D4A967F940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74840FB4-6740-4960-B4F9-B823DC9F1F6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EB15F314-D875-493D-9AF9-A58FA037A664}"/>
              </a:ext>
            </a:extLst>
          </p:cNvPr>
          <p:cNvGrpSpPr/>
          <p:nvPr/>
        </p:nvGrpSpPr>
        <p:grpSpPr>
          <a:xfrm>
            <a:off x="9835912" y="2311180"/>
            <a:ext cx="492471" cy="428686"/>
            <a:chOff x="1333467" y="934501"/>
            <a:chExt cx="492471" cy="428686"/>
          </a:xfrm>
        </p:grpSpPr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B1016775-29F8-4479-BB4B-22B3038ECE1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12AE022B-869F-434C-BF12-789CCC53FA8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5FD27CE9-A18B-40E0-9EE5-F03107B908BD}"/>
              </a:ext>
            </a:extLst>
          </p:cNvPr>
          <p:cNvGrpSpPr/>
          <p:nvPr/>
        </p:nvGrpSpPr>
        <p:grpSpPr>
          <a:xfrm>
            <a:off x="9843248" y="2756417"/>
            <a:ext cx="492471" cy="428686"/>
            <a:chOff x="1333467" y="934501"/>
            <a:chExt cx="492471" cy="428686"/>
          </a:xfrm>
        </p:grpSpPr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9B26C972-00D9-437D-A032-6CDF6C692FA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802A2307-70C0-4878-A91B-323034C85A2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05481E3F-5C7A-49E8-A5E0-E73AE57BDD6F}"/>
              </a:ext>
            </a:extLst>
          </p:cNvPr>
          <p:cNvGrpSpPr/>
          <p:nvPr/>
        </p:nvGrpSpPr>
        <p:grpSpPr>
          <a:xfrm>
            <a:off x="9837436" y="3205856"/>
            <a:ext cx="492471" cy="428686"/>
            <a:chOff x="1333467" y="934501"/>
            <a:chExt cx="492471" cy="428686"/>
          </a:xfrm>
        </p:grpSpPr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744C890F-CEC2-4A2F-A2AB-BB86AE3329E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B7AC5823-222F-483E-8386-284EAC3C169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34610C8E-33EE-477D-A1B9-2AD374B67357}"/>
              </a:ext>
            </a:extLst>
          </p:cNvPr>
          <p:cNvGrpSpPr/>
          <p:nvPr/>
        </p:nvGrpSpPr>
        <p:grpSpPr>
          <a:xfrm>
            <a:off x="9840336" y="3652116"/>
            <a:ext cx="492471" cy="428686"/>
            <a:chOff x="1333467" y="934501"/>
            <a:chExt cx="492471" cy="428686"/>
          </a:xfrm>
        </p:grpSpPr>
        <p:sp>
          <p:nvSpPr>
            <p:cNvPr id="322" name="Oval 321">
              <a:extLst>
                <a:ext uri="{FF2B5EF4-FFF2-40B4-BE49-F238E27FC236}">
                  <a16:creationId xmlns:a16="http://schemas.microsoft.com/office/drawing/2014/main" id="{13781C1E-BD60-4AED-BCC6-504629975CD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DE25DC0B-BBD4-4A90-9606-3CC594B4896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90B624F5-75DB-4603-B614-C62D5067EC57}"/>
              </a:ext>
            </a:extLst>
          </p:cNvPr>
          <p:cNvGrpSpPr/>
          <p:nvPr/>
        </p:nvGrpSpPr>
        <p:grpSpPr>
          <a:xfrm>
            <a:off x="9834524" y="4101555"/>
            <a:ext cx="492471" cy="428686"/>
            <a:chOff x="1333467" y="934501"/>
            <a:chExt cx="492471" cy="428686"/>
          </a:xfrm>
        </p:grpSpPr>
        <p:sp>
          <p:nvSpPr>
            <p:cNvPr id="325" name="Oval 324">
              <a:extLst>
                <a:ext uri="{FF2B5EF4-FFF2-40B4-BE49-F238E27FC236}">
                  <a16:creationId xmlns:a16="http://schemas.microsoft.com/office/drawing/2014/main" id="{419DD30C-E3F1-4CCF-A2D3-37E0B9CEE4C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877A17B3-2B81-44E3-B162-3AE8FBE2165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DD6B02F0-C43E-4025-ABCE-8DA365EE0731}"/>
              </a:ext>
            </a:extLst>
          </p:cNvPr>
          <p:cNvGrpSpPr/>
          <p:nvPr/>
        </p:nvGrpSpPr>
        <p:grpSpPr>
          <a:xfrm>
            <a:off x="9840536" y="4544439"/>
            <a:ext cx="492471" cy="428686"/>
            <a:chOff x="1333467" y="934501"/>
            <a:chExt cx="492471" cy="428686"/>
          </a:xfrm>
        </p:grpSpPr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805865FE-A847-4834-87EA-ED9A4BD78AE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23A159D8-03E7-48E7-831B-13A1E2BB359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68A136F6-44D5-48DE-9786-C00EDA3AAEF7}"/>
              </a:ext>
            </a:extLst>
          </p:cNvPr>
          <p:cNvGrpSpPr/>
          <p:nvPr/>
        </p:nvGrpSpPr>
        <p:grpSpPr>
          <a:xfrm>
            <a:off x="10759777" y="1868884"/>
            <a:ext cx="446399" cy="428686"/>
            <a:chOff x="463698" y="934501"/>
            <a:chExt cx="446399" cy="428686"/>
          </a:xfrm>
        </p:grpSpPr>
        <p:sp>
          <p:nvSpPr>
            <p:cNvPr id="340" name="Oval 339">
              <a:extLst>
                <a:ext uri="{FF2B5EF4-FFF2-40B4-BE49-F238E27FC236}">
                  <a16:creationId xmlns:a16="http://schemas.microsoft.com/office/drawing/2014/main" id="{FFA0CD9C-892D-414A-BEB1-F950D93F744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3305CB7A-0EBF-4803-B01D-E6918C2D6C4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09B3DBEB-FE60-446D-B7A8-52316FE1EA12}"/>
              </a:ext>
            </a:extLst>
          </p:cNvPr>
          <p:cNvGrpSpPr/>
          <p:nvPr/>
        </p:nvGrpSpPr>
        <p:grpSpPr>
          <a:xfrm>
            <a:off x="10758211" y="2321935"/>
            <a:ext cx="446399" cy="428686"/>
            <a:chOff x="457051" y="1380030"/>
            <a:chExt cx="446399" cy="428686"/>
          </a:xfrm>
        </p:grpSpPr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825FB19B-D75A-48EC-B041-5267A18EDA85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E20A6E26-D6DC-4D63-A8D1-29C90009869A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061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C29FCAFA-2120-4C7D-A03E-0DDD238CFCD7}"/>
              </a:ext>
            </a:extLst>
          </p:cNvPr>
          <p:cNvSpPr/>
          <p:nvPr/>
        </p:nvSpPr>
        <p:spPr>
          <a:xfrm>
            <a:off x="475253" y="80040"/>
            <a:ext cx="3500042" cy="67779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CA9D378B-3B87-4D92-923D-6E4C96AC09FB}"/>
              </a:ext>
            </a:extLst>
          </p:cNvPr>
          <p:cNvSpPr/>
          <p:nvPr/>
        </p:nvSpPr>
        <p:spPr>
          <a:xfrm>
            <a:off x="7601552" y="80040"/>
            <a:ext cx="3500042" cy="67564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741A6962-2D62-44D8-96A3-749124839A0D}"/>
              </a:ext>
            </a:extLst>
          </p:cNvPr>
          <p:cNvSpPr/>
          <p:nvPr/>
        </p:nvSpPr>
        <p:spPr>
          <a:xfrm>
            <a:off x="4555648" y="497181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Write </a:t>
            </a:r>
            <a:r>
              <a:rPr lang="en-US" sz="3600" b="1" dirty="0">
                <a:solidFill>
                  <a:schemeClr val="tx1"/>
                </a:solidFill>
              </a:rPr>
              <a:t>&lt;</a:t>
            </a:r>
            <a:r>
              <a:rPr lang="en-US" sz="3600" dirty="0">
                <a:solidFill>
                  <a:schemeClr val="tx1"/>
                </a:solidFill>
              </a:rPr>
              <a:t> or </a:t>
            </a:r>
            <a:r>
              <a:rPr lang="en-US" sz="3600" b="1" dirty="0">
                <a:solidFill>
                  <a:schemeClr val="tx1"/>
                </a:solidFill>
              </a:rPr>
              <a:t>&gt;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en-GB" sz="3600" dirty="0">
              <a:solidFill>
                <a:schemeClr val="tx1"/>
              </a:solidFill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E45D30E-FD8E-4A17-B966-E7CEE1ADC4CD}"/>
              </a:ext>
            </a:extLst>
          </p:cNvPr>
          <p:cNvGrpSpPr/>
          <p:nvPr/>
        </p:nvGrpSpPr>
        <p:grpSpPr>
          <a:xfrm>
            <a:off x="4074519" y="1293089"/>
            <a:ext cx="3478460" cy="817087"/>
            <a:chOff x="447800" y="372323"/>
            <a:chExt cx="4844313" cy="1134018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46FA7285-8B2F-4854-B3CE-5C7E233A4728}"/>
                </a:ext>
              </a:extLst>
            </p:cNvPr>
            <p:cNvSpPr/>
            <p:nvPr/>
          </p:nvSpPr>
          <p:spPr>
            <a:xfrm>
              <a:off x="447800" y="372323"/>
              <a:ext cx="47776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0DF4022-320C-44EB-8BF9-A4068D5F4D16}"/>
                </a:ext>
              </a:extLst>
            </p:cNvPr>
            <p:cNvSpPr txBox="1"/>
            <p:nvPr/>
          </p:nvSpPr>
          <p:spPr>
            <a:xfrm>
              <a:off x="553919" y="485388"/>
              <a:ext cx="473819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4922            4099</a:t>
              </a: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73702BB6-7D8D-40F5-AA65-6895C7FB351E}"/>
              </a:ext>
            </a:extLst>
          </p:cNvPr>
          <p:cNvSpPr/>
          <p:nvPr/>
        </p:nvSpPr>
        <p:spPr>
          <a:xfrm>
            <a:off x="5258785" y="1416103"/>
            <a:ext cx="10619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F93A0E9-9381-49CD-AC11-ECFE3D6DC977}"/>
              </a:ext>
            </a:extLst>
          </p:cNvPr>
          <p:cNvSpPr txBox="1"/>
          <p:nvPr/>
        </p:nvSpPr>
        <p:spPr>
          <a:xfrm>
            <a:off x="5584920" y="1407164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FAD69050-6C93-408E-AB0B-EF1DCCA30713}"/>
              </a:ext>
            </a:extLst>
          </p:cNvPr>
          <p:cNvSpPr/>
          <p:nvPr/>
        </p:nvSpPr>
        <p:spPr>
          <a:xfrm>
            <a:off x="3385967" y="30828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Cube 84">
            <a:extLst>
              <a:ext uri="{FF2B5EF4-FFF2-40B4-BE49-F238E27FC236}">
                <a16:creationId xmlns:a16="http://schemas.microsoft.com/office/drawing/2014/main" id="{C11CAB44-FE0A-4D37-8C04-BCAE86B16A3B}"/>
              </a:ext>
            </a:extLst>
          </p:cNvPr>
          <p:cNvSpPr/>
          <p:nvPr/>
        </p:nvSpPr>
        <p:spPr>
          <a:xfrm>
            <a:off x="803033" y="192300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Cube 85">
            <a:extLst>
              <a:ext uri="{FF2B5EF4-FFF2-40B4-BE49-F238E27FC236}">
                <a16:creationId xmlns:a16="http://schemas.microsoft.com/office/drawing/2014/main" id="{8DBAD698-2239-4575-BEC4-678815B1A6FB}"/>
              </a:ext>
            </a:extLst>
          </p:cNvPr>
          <p:cNvSpPr/>
          <p:nvPr/>
        </p:nvSpPr>
        <p:spPr>
          <a:xfrm>
            <a:off x="800649" y="920329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Cube 86">
            <a:extLst>
              <a:ext uri="{FF2B5EF4-FFF2-40B4-BE49-F238E27FC236}">
                <a16:creationId xmlns:a16="http://schemas.microsoft.com/office/drawing/2014/main" id="{2CEC4C14-DCDD-408B-8EA0-2304C2FF5D56}"/>
              </a:ext>
            </a:extLst>
          </p:cNvPr>
          <p:cNvSpPr/>
          <p:nvPr/>
        </p:nvSpPr>
        <p:spPr>
          <a:xfrm>
            <a:off x="799116" y="1663279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7866822-FB28-462C-8784-6D81D5EFCB93}"/>
              </a:ext>
            </a:extLst>
          </p:cNvPr>
          <p:cNvSpPr/>
          <p:nvPr/>
        </p:nvSpPr>
        <p:spPr>
          <a:xfrm>
            <a:off x="1743033" y="212937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6325E17-039B-49B5-A3E3-380047BB1DB9}"/>
              </a:ext>
            </a:extLst>
          </p:cNvPr>
          <p:cNvSpPr/>
          <p:nvPr/>
        </p:nvSpPr>
        <p:spPr>
          <a:xfrm>
            <a:off x="1742560" y="957038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4ED498-D2A1-4C54-B8C1-2C4AEAC739A5}"/>
              </a:ext>
            </a:extLst>
          </p:cNvPr>
          <p:cNvSpPr/>
          <p:nvPr/>
        </p:nvSpPr>
        <p:spPr>
          <a:xfrm>
            <a:off x="1742560" y="1711531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780117B-A904-40DE-A68B-ED66C61A9EED}"/>
              </a:ext>
            </a:extLst>
          </p:cNvPr>
          <p:cNvSpPr/>
          <p:nvPr/>
        </p:nvSpPr>
        <p:spPr>
          <a:xfrm>
            <a:off x="1741325" y="2445579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B239359-19C1-490E-BDD2-335CDD485DA7}"/>
              </a:ext>
            </a:extLst>
          </p:cNvPr>
          <p:cNvSpPr/>
          <p:nvPr/>
        </p:nvSpPr>
        <p:spPr>
          <a:xfrm>
            <a:off x="1745023" y="3206265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BED2CC5-066A-4D55-94B2-C5B2AC2C2A6D}"/>
              </a:ext>
            </a:extLst>
          </p:cNvPr>
          <p:cNvSpPr/>
          <p:nvPr/>
        </p:nvSpPr>
        <p:spPr>
          <a:xfrm>
            <a:off x="2593327" y="314535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F10FDA5-3636-4B9A-8323-E5A545EF349C}"/>
              </a:ext>
            </a:extLst>
          </p:cNvPr>
          <p:cNvSpPr/>
          <p:nvPr/>
        </p:nvSpPr>
        <p:spPr>
          <a:xfrm>
            <a:off x="2590112" y="477482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20D3BFC9-70BE-4ECA-9DA3-F3DFE1168A6D}"/>
              </a:ext>
            </a:extLst>
          </p:cNvPr>
          <p:cNvSpPr/>
          <p:nvPr/>
        </p:nvSpPr>
        <p:spPr>
          <a:xfrm>
            <a:off x="3385966" y="4529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694E5F5-9FC5-4728-A55F-9F94EB22BA08}"/>
              </a:ext>
            </a:extLst>
          </p:cNvPr>
          <p:cNvSpPr/>
          <p:nvPr/>
        </p:nvSpPr>
        <p:spPr>
          <a:xfrm>
            <a:off x="1743033" y="3915331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BC45FE9-085F-4ED1-8C84-E02165058BFD}"/>
              </a:ext>
            </a:extLst>
          </p:cNvPr>
          <p:cNvSpPr/>
          <p:nvPr/>
        </p:nvSpPr>
        <p:spPr>
          <a:xfrm>
            <a:off x="1742560" y="4659432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F2ACA927-8A93-4DF7-B9D0-F5228C452B3F}"/>
              </a:ext>
            </a:extLst>
          </p:cNvPr>
          <p:cNvSpPr/>
          <p:nvPr/>
        </p:nvSpPr>
        <p:spPr>
          <a:xfrm>
            <a:off x="1742560" y="5413925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87D70A33-1A7F-4D44-BB3F-690458230CA1}"/>
              </a:ext>
            </a:extLst>
          </p:cNvPr>
          <p:cNvSpPr/>
          <p:nvPr/>
        </p:nvSpPr>
        <p:spPr>
          <a:xfrm>
            <a:off x="1741325" y="6147973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Cube 111">
            <a:extLst>
              <a:ext uri="{FF2B5EF4-FFF2-40B4-BE49-F238E27FC236}">
                <a16:creationId xmlns:a16="http://schemas.microsoft.com/office/drawing/2014/main" id="{F22D1347-F9B3-4FC5-8F64-365009FB64F8}"/>
              </a:ext>
            </a:extLst>
          </p:cNvPr>
          <p:cNvSpPr/>
          <p:nvPr/>
        </p:nvSpPr>
        <p:spPr>
          <a:xfrm>
            <a:off x="802864" y="2404424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20E9AD02-E6B2-4396-9632-1892E1EDFBC3}"/>
              </a:ext>
            </a:extLst>
          </p:cNvPr>
          <p:cNvSpPr/>
          <p:nvPr/>
        </p:nvSpPr>
        <p:spPr>
          <a:xfrm>
            <a:off x="9719626" y="300021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D91B67BD-91AB-475A-8B8E-3EB7165B050D}"/>
              </a:ext>
            </a:extLst>
          </p:cNvPr>
          <p:cNvSpPr/>
          <p:nvPr/>
        </p:nvSpPr>
        <p:spPr>
          <a:xfrm>
            <a:off x="9716411" y="462968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F1E1006-82DD-4DF9-BC21-45C254778A6E}"/>
              </a:ext>
            </a:extLst>
          </p:cNvPr>
          <p:cNvSpPr/>
          <p:nvPr/>
        </p:nvSpPr>
        <p:spPr>
          <a:xfrm>
            <a:off x="9722841" y="628216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0E5D25F-62A4-4BC4-90A4-8DE72B39BF97}"/>
              </a:ext>
            </a:extLst>
          </p:cNvPr>
          <p:cNvSpPr/>
          <p:nvPr/>
        </p:nvSpPr>
        <p:spPr>
          <a:xfrm>
            <a:off x="9723495" y="791003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674A55CC-91B9-4426-9C0B-BB7DDDD0364C}"/>
              </a:ext>
            </a:extLst>
          </p:cNvPr>
          <p:cNvSpPr/>
          <p:nvPr/>
        </p:nvSpPr>
        <p:spPr>
          <a:xfrm>
            <a:off x="9723764" y="954893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09B9978-183E-4171-A204-67E93E352E3F}"/>
              </a:ext>
            </a:extLst>
          </p:cNvPr>
          <p:cNvSpPr/>
          <p:nvPr/>
        </p:nvSpPr>
        <p:spPr>
          <a:xfrm>
            <a:off x="9720549" y="1117840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1BEF295A-A41A-41EB-9FF7-49988CBF2BB2}"/>
              </a:ext>
            </a:extLst>
          </p:cNvPr>
          <p:cNvSpPr/>
          <p:nvPr/>
        </p:nvSpPr>
        <p:spPr>
          <a:xfrm>
            <a:off x="9726979" y="1283088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Cube 120">
            <a:extLst>
              <a:ext uri="{FF2B5EF4-FFF2-40B4-BE49-F238E27FC236}">
                <a16:creationId xmlns:a16="http://schemas.microsoft.com/office/drawing/2014/main" id="{5CBBA164-6E9A-450A-8DAB-EE55CFA52A85}"/>
              </a:ext>
            </a:extLst>
          </p:cNvPr>
          <p:cNvSpPr/>
          <p:nvPr/>
        </p:nvSpPr>
        <p:spPr>
          <a:xfrm>
            <a:off x="7862223" y="202692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Cube 121">
            <a:extLst>
              <a:ext uri="{FF2B5EF4-FFF2-40B4-BE49-F238E27FC236}">
                <a16:creationId xmlns:a16="http://schemas.microsoft.com/office/drawing/2014/main" id="{1D085EBE-B3D7-4C6E-8F8B-49DF5B602959}"/>
              </a:ext>
            </a:extLst>
          </p:cNvPr>
          <p:cNvSpPr/>
          <p:nvPr/>
        </p:nvSpPr>
        <p:spPr>
          <a:xfrm>
            <a:off x="7859839" y="930721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Cube 122">
            <a:extLst>
              <a:ext uri="{FF2B5EF4-FFF2-40B4-BE49-F238E27FC236}">
                <a16:creationId xmlns:a16="http://schemas.microsoft.com/office/drawing/2014/main" id="{BDC5454C-A6CF-4E71-92FA-34FB99BDF853}"/>
              </a:ext>
            </a:extLst>
          </p:cNvPr>
          <p:cNvSpPr/>
          <p:nvPr/>
        </p:nvSpPr>
        <p:spPr>
          <a:xfrm>
            <a:off x="7858306" y="1673671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Cube 123">
            <a:extLst>
              <a:ext uri="{FF2B5EF4-FFF2-40B4-BE49-F238E27FC236}">
                <a16:creationId xmlns:a16="http://schemas.microsoft.com/office/drawing/2014/main" id="{E7A9E107-4212-4BF2-B613-ECD10CF6E5AF}"/>
              </a:ext>
            </a:extLst>
          </p:cNvPr>
          <p:cNvSpPr/>
          <p:nvPr/>
        </p:nvSpPr>
        <p:spPr>
          <a:xfrm>
            <a:off x="7862054" y="2414816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7754EE2C-47F5-4C49-8220-419283DE18C3}"/>
              </a:ext>
            </a:extLst>
          </p:cNvPr>
          <p:cNvSpPr/>
          <p:nvPr/>
        </p:nvSpPr>
        <p:spPr>
          <a:xfrm>
            <a:off x="10491243" y="30014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37B4403A-FF17-474A-A875-01F0F24E5133}"/>
              </a:ext>
            </a:extLst>
          </p:cNvPr>
          <p:cNvSpPr/>
          <p:nvPr/>
        </p:nvSpPr>
        <p:spPr>
          <a:xfrm>
            <a:off x="10491242" y="44484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DDC5247-CC75-4FB2-B6CC-C4C1FEC9AC8D}"/>
              </a:ext>
            </a:extLst>
          </p:cNvPr>
          <p:cNvSpPr/>
          <p:nvPr/>
        </p:nvSpPr>
        <p:spPr>
          <a:xfrm>
            <a:off x="10490804" y="60000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AB524C0E-B9CB-4F4E-B4BB-DE3AA6ED62AC}"/>
              </a:ext>
            </a:extLst>
          </p:cNvPr>
          <p:cNvSpPr/>
          <p:nvPr/>
        </p:nvSpPr>
        <p:spPr>
          <a:xfrm>
            <a:off x="10490803" y="74470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397DB410-C19B-4452-8421-11159B540F12}"/>
              </a:ext>
            </a:extLst>
          </p:cNvPr>
          <p:cNvSpPr/>
          <p:nvPr/>
        </p:nvSpPr>
        <p:spPr>
          <a:xfrm>
            <a:off x="10491683" y="89208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8292575E-9D71-4C45-9E87-6D582C6EA49E}"/>
              </a:ext>
            </a:extLst>
          </p:cNvPr>
          <p:cNvSpPr/>
          <p:nvPr/>
        </p:nvSpPr>
        <p:spPr>
          <a:xfrm>
            <a:off x="10491682" y="103678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A1D0658A-04FA-40A7-9EBB-4B22DBA46BB5}"/>
              </a:ext>
            </a:extLst>
          </p:cNvPr>
          <p:cNvSpPr/>
          <p:nvPr/>
        </p:nvSpPr>
        <p:spPr>
          <a:xfrm>
            <a:off x="10491244" y="119194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B1976147-329C-479B-B674-4A422D22D583}"/>
              </a:ext>
            </a:extLst>
          </p:cNvPr>
          <p:cNvSpPr/>
          <p:nvPr/>
        </p:nvSpPr>
        <p:spPr>
          <a:xfrm>
            <a:off x="10491243" y="133664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1F09498D-C3B9-4B3A-B91C-C999E28FE331}"/>
              </a:ext>
            </a:extLst>
          </p:cNvPr>
          <p:cNvSpPr/>
          <p:nvPr/>
        </p:nvSpPr>
        <p:spPr>
          <a:xfrm>
            <a:off x="10490803" y="149325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A30DCD42-F698-4C2A-9E78-FE3982B7D70F}"/>
              </a:ext>
            </a:extLst>
          </p:cNvPr>
          <p:cNvSpPr/>
          <p:nvPr/>
        </p:nvSpPr>
        <p:spPr>
          <a:xfrm>
            <a:off x="9722841" y="1444655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ACCABDDE-4814-4149-80D2-0A8AD28EDE86}"/>
              </a:ext>
            </a:extLst>
          </p:cNvPr>
          <p:cNvSpPr/>
          <p:nvPr/>
        </p:nvSpPr>
        <p:spPr>
          <a:xfrm>
            <a:off x="9729271" y="1609903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86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8" grpId="0" animBg="1"/>
      <p:bldP spid="99" grpId="0" animBg="1"/>
      <p:bldP spid="100" grpId="0" animBg="1"/>
      <p:bldP spid="101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741A6962-2D62-44D8-96A3-749124839A0D}"/>
              </a:ext>
            </a:extLst>
          </p:cNvPr>
          <p:cNvSpPr/>
          <p:nvPr/>
        </p:nvSpPr>
        <p:spPr>
          <a:xfrm>
            <a:off x="4555648" y="497181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Write </a:t>
            </a:r>
            <a:r>
              <a:rPr lang="en-US" sz="3600" b="1" dirty="0">
                <a:solidFill>
                  <a:schemeClr val="tx1"/>
                </a:solidFill>
              </a:rPr>
              <a:t>&lt;</a:t>
            </a:r>
            <a:r>
              <a:rPr lang="en-US" sz="3600" dirty="0">
                <a:solidFill>
                  <a:schemeClr val="tx1"/>
                </a:solidFill>
              </a:rPr>
              <a:t> or </a:t>
            </a:r>
            <a:r>
              <a:rPr lang="en-US" sz="3600" b="1" dirty="0">
                <a:solidFill>
                  <a:schemeClr val="tx1"/>
                </a:solidFill>
              </a:rPr>
              <a:t>&gt;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en-GB" sz="3600" dirty="0">
              <a:solidFill>
                <a:schemeClr val="tx1"/>
              </a:solidFill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E45D30E-FD8E-4A17-B966-E7CEE1ADC4CD}"/>
              </a:ext>
            </a:extLst>
          </p:cNvPr>
          <p:cNvGrpSpPr/>
          <p:nvPr/>
        </p:nvGrpSpPr>
        <p:grpSpPr>
          <a:xfrm>
            <a:off x="4074519" y="1293089"/>
            <a:ext cx="3478460" cy="817087"/>
            <a:chOff x="447800" y="372323"/>
            <a:chExt cx="4844313" cy="1134018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46FA7285-8B2F-4854-B3CE-5C7E233A4728}"/>
                </a:ext>
              </a:extLst>
            </p:cNvPr>
            <p:cNvSpPr/>
            <p:nvPr/>
          </p:nvSpPr>
          <p:spPr>
            <a:xfrm>
              <a:off x="447800" y="372323"/>
              <a:ext cx="47776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0DF4022-320C-44EB-8BF9-A4068D5F4D16}"/>
                </a:ext>
              </a:extLst>
            </p:cNvPr>
            <p:cNvSpPr txBox="1"/>
            <p:nvPr/>
          </p:nvSpPr>
          <p:spPr>
            <a:xfrm>
              <a:off x="553919" y="485388"/>
              <a:ext cx="473819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4922            4099</a:t>
              </a: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73702BB6-7D8D-40F5-AA65-6895C7FB351E}"/>
              </a:ext>
            </a:extLst>
          </p:cNvPr>
          <p:cNvSpPr/>
          <p:nvPr/>
        </p:nvSpPr>
        <p:spPr>
          <a:xfrm>
            <a:off x="5258785" y="1416103"/>
            <a:ext cx="10619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F93A0E9-9381-49CD-AC11-ECFE3D6DC977}"/>
              </a:ext>
            </a:extLst>
          </p:cNvPr>
          <p:cNvSpPr txBox="1"/>
          <p:nvPr/>
        </p:nvSpPr>
        <p:spPr>
          <a:xfrm>
            <a:off x="5584920" y="1407164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C0477979-855A-43BF-987E-A2197D97DD2D}"/>
              </a:ext>
            </a:extLst>
          </p:cNvPr>
          <p:cNvGrpSpPr/>
          <p:nvPr/>
        </p:nvGrpSpPr>
        <p:grpSpPr>
          <a:xfrm>
            <a:off x="452359" y="1831123"/>
            <a:ext cx="892821" cy="428686"/>
            <a:chOff x="3143479" y="934501"/>
            <a:chExt cx="892821" cy="428686"/>
          </a:xfrm>
        </p:grpSpPr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5720F730-7ADF-482B-893B-A0007D509F4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EC66147-0BA9-4A7C-857D-E2BE3314EE60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871F195-BC9D-4A92-9B99-FFFB3FCA3AD1}"/>
              </a:ext>
            </a:extLst>
          </p:cNvPr>
          <p:cNvGrpSpPr/>
          <p:nvPr/>
        </p:nvGrpSpPr>
        <p:grpSpPr>
          <a:xfrm>
            <a:off x="454615" y="2280004"/>
            <a:ext cx="892821" cy="428686"/>
            <a:chOff x="3143479" y="934501"/>
            <a:chExt cx="892821" cy="428686"/>
          </a:xfrm>
        </p:grpSpPr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9B4CB62C-0E18-4A32-8331-B6A1B31CB1A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F0F9701-89A9-4477-B31B-ACA09BCFE5A4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9DF45A26-258B-4AFE-83B7-3D10D8864365}"/>
              </a:ext>
            </a:extLst>
          </p:cNvPr>
          <p:cNvGrpSpPr/>
          <p:nvPr/>
        </p:nvGrpSpPr>
        <p:grpSpPr>
          <a:xfrm>
            <a:off x="452415" y="2727566"/>
            <a:ext cx="892821" cy="428686"/>
            <a:chOff x="3143479" y="934501"/>
            <a:chExt cx="892821" cy="428686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E1587ED3-2BAC-4965-AFEA-83B38FB4C68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197DBD4-4D1E-49B0-BAD9-FB49EC398FDE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2D488FC4-D297-4ADA-BD13-C83CC896F97F}"/>
              </a:ext>
            </a:extLst>
          </p:cNvPr>
          <p:cNvGrpSpPr/>
          <p:nvPr/>
        </p:nvGrpSpPr>
        <p:grpSpPr>
          <a:xfrm>
            <a:off x="451972" y="3176447"/>
            <a:ext cx="892821" cy="428686"/>
            <a:chOff x="3143479" y="934501"/>
            <a:chExt cx="892821" cy="428686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34746574-9A79-4D61-84FA-EF7539C9CFA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188473F7-4BC6-4E68-B2E7-43F103024213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BD205EBF-571A-452B-A0D2-1B16CE8F0B1A}"/>
              </a:ext>
            </a:extLst>
          </p:cNvPr>
          <p:cNvGrpSpPr/>
          <p:nvPr/>
        </p:nvGrpSpPr>
        <p:grpSpPr>
          <a:xfrm>
            <a:off x="1729745" y="1831123"/>
            <a:ext cx="593466" cy="428686"/>
            <a:chOff x="2176723" y="934501"/>
            <a:chExt cx="593466" cy="428686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1B661FF6-1019-4E09-AE4F-021853D6E28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04729F5B-954B-4CD0-8AD6-D2A275CAE60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95AE367E-5D18-49CF-8823-FBC6E2D460AD}"/>
              </a:ext>
            </a:extLst>
          </p:cNvPr>
          <p:cNvGrpSpPr/>
          <p:nvPr/>
        </p:nvGrpSpPr>
        <p:grpSpPr>
          <a:xfrm>
            <a:off x="1728513" y="2280004"/>
            <a:ext cx="593466" cy="428686"/>
            <a:chOff x="2176723" y="934501"/>
            <a:chExt cx="593466" cy="428686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65FABEBC-5E74-499A-90D1-7F7090BAA43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5B21307B-2E17-4669-BE7D-20FB85F97F2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BD65C5E7-847C-4C97-A880-E9F3CD4DD047}"/>
              </a:ext>
            </a:extLst>
          </p:cNvPr>
          <p:cNvGrpSpPr/>
          <p:nvPr/>
        </p:nvGrpSpPr>
        <p:grpSpPr>
          <a:xfrm>
            <a:off x="1725564" y="2724716"/>
            <a:ext cx="593466" cy="428686"/>
            <a:chOff x="2176723" y="934501"/>
            <a:chExt cx="593466" cy="428686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B1DD12AB-84D3-45F9-9920-B6B58D28584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05CD816-123D-4C61-A9DB-CF650691F34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6A355A4F-BECD-49BA-B515-8D390C498E7C}"/>
              </a:ext>
            </a:extLst>
          </p:cNvPr>
          <p:cNvGrpSpPr/>
          <p:nvPr/>
        </p:nvGrpSpPr>
        <p:grpSpPr>
          <a:xfrm>
            <a:off x="1724332" y="3173597"/>
            <a:ext cx="593466" cy="428686"/>
            <a:chOff x="2176723" y="934501"/>
            <a:chExt cx="593466" cy="428686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C3F7F805-7DBE-4AFE-87F7-72C4A1448A3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D98CF2E8-8D7E-4BCD-88D5-BE5000C2113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3BADDE94-C197-460D-93F9-F792452E87A3}"/>
              </a:ext>
            </a:extLst>
          </p:cNvPr>
          <p:cNvGrpSpPr/>
          <p:nvPr/>
        </p:nvGrpSpPr>
        <p:grpSpPr>
          <a:xfrm>
            <a:off x="1723922" y="3618302"/>
            <a:ext cx="593466" cy="428686"/>
            <a:chOff x="2176723" y="934501"/>
            <a:chExt cx="593466" cy="428686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8272E9A-9BC1-48FF-9ED1-B38C32BD72B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89491544-9433-4E7E-8A46-5332FED63F7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2B6CCED3-E584-4D41-83C1-B99340F63EB2}"/>
              </a:ext>
            </a:extLst>
          </p:cNvPr>
          <p:cNvGrpSpPr/>
          <p:nvPr/>
        </p:nvGrpSpPr>
        <p:grpSpPr>
          <a:xfrm>
            <a:off x="1725812" y="4066755"/>
            <a:ext cx="593466" cy="428686"/>
            <a:chOff x="2176723" y="934501"/>
            <a:chExt cx="593466" cy="428686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F0CAD01B-966D-4C16-AE22-390E56D0EC3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F9D72CD5-74A3-4109-8AEB-C8CD976BED9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07961FDB-7ED3-4A59-80CC-23A0812A6633}"/>
              </a:ext>
            </a:extLst>
          </p:cNvPr>
          <p:cNvGrpSpPr/>
          <p:nvPr/>
        </p:nvGrpSpPr>
        <p:grpSpPr>
          <a:xfrm>
            <a:off x="1724580" y="4515636"/>
            <a:ext cx="593466" cy="428686"/>
            <a:chOff x="2176723" y="934501"/>
            <a:chExt cx="593466" cy="428686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6650FD9A-17CC-46A8-B199-6C11E027DE8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C6490728-E326-4FEF-AF92-F986AC92FBA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EF64111D-C04C-4E6F-9D96-843A00906676}"/>
              </a:ext>
            </a:extLst>
          </p:cNvPr>
          <p:cNvGrpSpPr/>
          <p:nvPr/>
        </p:nvGrpSpPr>
        <p:grpSpPr>
          <a:xfrm>
            <a:off x="1721631" y="4960348"/>
            <a:ext cx="593466" cy="428686"/>
            <a:chOff x="2176723" y="934501"/>
            <a:chExt cx="593466" cy="428686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453EC139-7AF2-459F-9282-104D1608638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DF83D026-2443-4482-B58D-FB6F1837AA7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828423D2-69EA-4D3E-B2E1-7B859DE40212}"/>
              </a:ext>
            </a:extLst>
          </p:cNvPr>
          <p:cNvGrpSpPr/>
          <p:nvPr/>
        </p:nvGrpSpPr>
        <p:grpSpPr>
          <a:xfrm>
            <a:off x="1720399" y="5409229"/>
            <a:ext cx="593466" cy="428686"/>
            <a:chOff x="2176723" y="934501"/>
            <a:chExt cx="593466" cy="428686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25DC391F-818F-4E42-8188-895FE0F2B3E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8E658530-3AC7-49C1-83BB-7ADE9A50259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DB730623-036A-4335-A023-E5F6E97D9F06}"/>
              </a:ext>
            </a:extLst>
          </p:cNvPr>
          <p:cNvGrpSpPr/>
          <p:nvPr/>
        </p:nvGrpSpPr>
        <p:grpSpPr>
          <a:xfrm>
            <a:off x="2667161" y="1831123"/>
            <a:ext cx="492471" cy="428686"/>
            <a:chOff x="1333467" y="934501"/>
            <a:chExt cx="492471" cy="428686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07480ACD-F6FF-4234-B510-828C2CFE57C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037776E4-5D27-4C15-BDEB-ADB50B91986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DB2C2084-01DF-421E-A7C3-343B6102D334}"/>
              </a:ext>
            </a:extLst>
          </p:cNvPr>
          <p:cNvGrpSpPr/>
          <p:nvPr/>
        </p:nvGrpSpPr>
        <p:grpSpPr>
          <a:xfrm>
            <a:off x="2661349" y="2280562"/>
            <a:ext cx="492471" cy="428686"/>
            <a:chOff x="1333467" y="934501"/>
            <a:chExt cx="492471" cy="428686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1F6FE58F-D21C-428D-A0DB-59840DE4356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A7E52DA9-7AD0-4721-A97C-34BEF80E18B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A64B58F4-262F-441E-8708-0CAC7FC276EE}"/>
              </a:ext>
            </a:extLst>
          </p:cNvPr>
          <p:cNvGrpSpPr/>
          <p:nvPr/>
        </p:nvGrpSpPr>
        <p:grpSpPr>
          <a:xfrm>
            <a:off x="3585214" y="1838266"/>
            <a:ext cx="446399" cy="428686"/>
            <a:chOff x="463698" y="934501"/>
            <a:chExt cx="446399" cy="428686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50F1450F-F259-47F0-9620-5709190F0A1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19632E4B-A4E6-4641-AA49-9407BD1059AE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04DE4FA6-F30E-41D2-A11A-D782AD0132AA}"/>
              </a:ext>
            </a:extLst>
          </p:cNvPr>
          <p:cNvGrpSpPr/>
          <p:nvPr/>
        </p:nvGrpSpPr>
        <p:grpSpPr>
          <a:xfrm>
            <a:off x="3583648" y="2291317"/>
            <a:ext cx="446399" cy="428686"/>
            <a:chOff x="457051" y="1380030"/>
            <a:chExt cx="446399" cy="428686"/>
          </a:xfrm>
        </p:grpSpPr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33663C53-2955-4991-97B5-19BDF2DC609C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61042AEF-59F5-4F6A-86FE-CD4A883E3EB3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04A1DE2F-9DD5-4DF6-AA9B-4AD58EADBABA}"/>
              </a:ext>
            </a:extLst>
          </p:cNvPr>
          <p:cNvGrpSpPr/>
          <p:nvPr/>
        </p:nvGrpSpPr>
        <p:grpSpPr>
          <a:xfrm>
            <a:off x="7626922" y="1861741"/>
            <a:ext cx="892821" cy="428686"/>
            <a:chOff x="3143479" y="934501"/>
            <a:chExt cx="892821" cy="428686"/>
          </a:xfrm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48ECE9A8-56B5-4D28-BCEC-B4AB99F59C7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1D33E9F8-8D42-4D9A-9C89-B65590C76EB9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A3577DE4-DC0D-4B7A-B865-B634464AF1AD}"/>
              </a:ext>
            </a:extLst>
          </p:cNvPr>
          <p:cNvGrpSpPr/>
          <p:nvPr/>
        </p:nvGrpSpPr>
        <p:grpSpPr>
          <a:xfrm>
            <a:off x="7629178" y="2310622"/>
            <a:ext cx="892821" cy="428686"/>
            <a:chOff x="3143479" y="934501"/>
            <a:chExt cx="892821" cy="428686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1177C105-7984-4D35-94A7-B1C82C9AE7B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307B2624-1333-4306-B0E9-9925B0B20E70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4C52D7B5-12BD-42E5-AA29-29605886A91A}"/>
              </a:ext>
            </a:extLst>
          </p:cNvPr>
          <p:cNvGrpSpPr/>
          <p:nvPr/>
        </p:nvGrpSpPr>
        <p:grpSpPr>
          <a:xfrm>
            <a:off x="7626978" y="2758184"/>
            <a:ext cx="892821" cy="428686"/>
            <a:chOff x="3143479" y="934501"/>
            <a:chExt cx="892821" cy="428686"/>
          </a:xfrm>
        </p:grpSpPr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190CACDF-90BA-4629-AA3D-D9F48BDD789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D8C68226-90B3-4E8D-9A0E-BAE967E9D3B9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FF221C76-DB8E-4EA6-BB39-2D73B2673227}"/>
              </a:ext>
            </a:extLst>
          </p:cNvPr>
          <p:cNvGrpSpPr/>
          <p:nvPr/>
        </p:nvGrpSpPr>
        <p:grpSpPr>
          <a:xfrm>
            <a:off x="7626535" y="3207065"/>
            <a:ext cx="892821" cy="428686"/>
            <a:chOff x="3143479" y="934501"/>
            <a:chExt cx="892821" cy="428686"/>
          </a:xfrm>
        </p:grpSpPr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E8F2F4DD-8B66-4B22-9EC3-79A8D6FDFD4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55424007-7604-4DE4-83AB-11A65050AA23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94E12637-00A8-481A-94C2-E30A14886403}"/>
              </a:ext>
            </a:extLst>
          </p:cNvPr>
          <p:cNvGrpSpPr/>
          <p:nvPr/>
        </p:nvGrpSpPr>
        <p:grpSpPr>
          <a:xfrm>
            <a:off x="9841724" y="1861741"/>
            <a:ext cx="492471" cy="428686"/>
            <a:chOff x="1333467" y="934501"/>
            <a:chExt cx="492471" cy="428686"/>
          </a:xfrm>
        </p:grpSpPr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DB1B2F47-B378-4303-A94D-8DB1329989F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14FB4692-5106-43E3-A121-9DAF336255C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3F7B7365-76F2-46A4-BAEB-4DB5F7A4663B}"/>
              </a:ext>
            </a:extLst>
          </p:cNvPr>
          <p:cNvGrpSpPr/>
          <p:nvPr/>
        </p:nvGrpSpPr>
        <p:grpSpPr>
          <a:xfrm>
            <a:off x="9835912" y="2311180"/>
            <a:ext cx="492471" cy="428686"/>
            <a:chOff x="1333467" y="934501"/>
            <a:chExt cx="492471" cy="428686"/>
          </a:xfrm>
        </p:grpSpPr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6D69AF9A-1CF4-49E1-8E02-7FB3FF86813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0EFDD97D-D3BD-499B-84AB-234A933D75A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CB7001E2-6B49-47AC-A7CB-D0CA6737E190}"/>
              </a:ext>
            </a:extLst>
          </p:cNvPr>
          <p:cNvGrpSpPr/>
          <p:nvPr/>
        </p:nvGrpSpPr>
        <p:grpSpPr>
          <a:xfrm>
            <a:off x="9843248" y="2756417"/>
            <a:ext cx="492471" cy="428686"/>
            <a:chOff x="1333467" y="934501"/>
            <a:chExt cx="492471" cy="428686"/>
          </a:xfrm>
        </p:grpSpPr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45527F50-19B9-4DE3-9C92-B1DC7EE2E36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16FC1089-B80C-4078-9EC3-3F8C119A9D3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E9430B9E-9F52-4FF1-A75C-8684A5F789AA}"/>
              </a:ext>
            </a:extLst>
          </p:cNvPr>
          <p:cNvGrpSpPr/>
          <p:nvPr/>
        </p:nvGrpSpPr>
        <p:grpSpPr>
          <a:xfrm>
            <a:off x="9837436" y="3205856"/>
            <a:ext cx="492471" cy="428686"/>
            <a:chOff x="1333467" y="934501"/>
            <a:chExt cx="492471" cy="428686"/>
          </a:xfrm>
        </p:grpSpPr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6CAA2EEC-1974-484E-9574-4FF0856B8E4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43B8BDB5-BEA4-44EE-B9AD-DF8A3722CEC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0C2F5DAE-C180-4DD3-9E12-DFFFA9B915BF}"/>
              </a:ext>
            </a:extLst>
          </p:cNvPr>
          <p:cNvGrpSpPr/>
          <p:nvPr/>
        </p:nvGrpSpPr>
        <p:grpSpPr>
          <a:xfrm>
            <a:off x="9840336" y="3652116"/>
            <a:ext cx="492471" cy="428686"/>
            <a:chOff x="1333467" y="934501"/>
            <a:chExt cx="492471" cy="428686"/>
          </a:xfrm>
        </p:grpSpPr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272CC4FD-1A2F-4960-8A45-9941CD814D2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9D11D68D-3791-4B83-9AE3-FB8CA174E16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9536F5B8-50A7-4825-9D7A-B2621730D3AD}"/>
              </a:ext>
            </a:extLst>
          </p:cNvPr>
          <p:cNvGrpSpPr/>
          <p:nvPr/>
        </p:nvGrpSpPr>
        <p:grpSpPr>
          <a:xfrm>
            <a:off x="9834524" y="4101555"/>
            <a:ext cx="492471" cy="428686"/>
            <a:chOff x="1333467" y="934501"/>
            <a:chExt cx="492471" cy="428686"/>
          </a:xfrm>
        </p:grpSpPr>
        <p:sp>
          <p:nvSpPr>
            <p:cNvPr id="326" name="Oval 325">
              <a:extLst>
                <a:ext uri="{FF2B5EF4-FFF2-40B4-BE49-F238E27FC236}">
                  <a16:creationId xmlns:a16="http://schemas.microsoft.com/office/drawing/2014/main" id="{026E63F7-1DB7-4D41-8DEF-CC4F49D276B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B66D025E-3098-43A1-A9B9-3564C057352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249E80D1-774B-40E5-B8B7-346DA372541C}"/>
              </a:ext>
            </a:extLst>
          </p:cNvPr>
          <p:cNvGrpSpPr/>
          <p:nvPr/>
        </p:nvGrpSpPr>
        <p:grpSpPr>
          <a:xfrm>
            <a:off x="9840536" y="4544439"/>
            <a:ext cx="492471" cy="428686"/>
            <a:chOff x="1333467" y="934501"/>
            <a:chExt cx="492471" cy="428686"/>
          </a:xfrm>
        </p:grpSpPr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32EEF8E1-16D5-493B-B625-DC5FA0699FF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E05AB2AE-A5E9-4F68-A97B-3880B04493A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A4A8F721-0483-4424-BF69-36F9E4C7F6B1}"/>
              </a:ext>
            </a:extLst>
          </p:cNvPr>
          <p:cNvGrpSpPr/>
          <p:nvPr/>
        </p:nvGrpSpPr>
        <p:grpSpPr>
          <a:xfrm>
            <a:off x="9834724" y="4993878"/>
            <a:ext cx="492471" cy="428686"/>
            <a:chOff x="1333467" y="934501"/>
            <a:chExt cx="492471" cy="428686"/>
          </a:xfrm>
        </p:grpSpPr>
        <p:sp>
          <p:nvSpPr>
            <p:cNvPr id="332" name="Oval 331">
              <a:extLst>
                <a:ext uri="{FF2B5EF4-FFF2-40B4-BE49-F238E27FC236}">
                  <a16:creationId xmlns:a16="http://schemas.microsoft.com/office/drawing/2014/main" id="{F0EE9E93-FD54-487E-8929-CBE15B64B7B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E20DC1FB-75E5-4EB1-A6E9-89B5F39E6DE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378582AE-C851-4EA7-A68D-BB2629DA6CAD}"/>
              </a:ext>
            </a:extLst>
          </p:cNvPr>
          <p:cNvGrpSpPr/>
          <p:nvPr/>
        </p:nvGrpSpPr>
        <p:grpSpPr>
          <a:xfrm>
            <a:off x="9842060" y="5439115"/>
            <a:ext cx="492471" cy="428686"/>
            <a:chOff x="1333467" y="934501"/>
            <a:chExt cx="492471" cy="428686"/>
          </a:xfrm>
        </p:grpSpPr>
        <p:sp>
          <p:nvSpPr>
            <p:cNvPr id="335" name="Oval 334">
              <a:extLst>
                <a:ext uri="{FF2B5EF4-FFF2-40B4-BE49-F238E27FC236}">
                  <a16:creationId xmlns:a16="http://schemas.microsoft.com/office/drawing/2014/main" id="{18E2BF46-975E-4984-A7AA-923996F27E5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ACFABAF0-6ED4-4621-92B6-4632E517F68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1E066738-B699-47AE-B702-07D68389EA7C}"/>
              </a:ext>
            </a:extLst>
          </p:cNvPr>
          <p:cNvGrpSpPr/>
          <p:nvPr/>
        </p:nvGrpSpPr>
        <p:grpSpPr>
          <a:xfrm>
            <a:off x="10759777" y="1868884"/>
            <a:ext cx="446399" cy="428686"/>
            <a:chOff x="463698" y="934501"/>
            <a:chExt cx="446399" cy="428686"/>
          </a:xfrm>
        </p:grpSpPr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3A9CE9F4-9D85-4125-A42A-B23DF7C0E54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81AD846B-6D7A-452A-A151-CE6EBFFA992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C5D7A031-5F39-4F70-93D2-3AEFBB6AE5F9}"/>
              </a:ext>
            </a:extLst>
          </p:cNvPr>
          <p:cNvGrpSpPr/>
          <p:nvPr/>
        </p:nvGrpSpPr>
        <p:grpSpPr>
          <a:xfrm>
            <a:off x="10758211" y="2321935"/>
            <a:ext cx="446399" cy="428686"/>
            <a:chOff x="457051" y="1380030"/>
            <a:chExt cx="446399" cy="428686"/>
          </a:xfrm>
        </p:grpSpPr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57530194-82B5-49A2-A781-C098FE229254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F87E073A-52E9-4DE3-8F08-99008147A0FA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27E12850-20BC-4883-8772-883ED938F378}"/>
              </a:ext>
            </a:extLst>
          </p:cNvPr>
          <p:cNvGrpSpPr/>
          <p:nvPr/>
        </p:nvGrpSpPr>
        <p:grpSpPr>
          <a:xfrm>
            <a:off x="10761295" y="2765360"/>
            <a:ext cx="446399" cy="428686"/>
            <a:chOff x="460084" y="1832999"/>
            <a:chExt cx="446399" cy="428686"/>
          </a:xfrm>
        </p:grpSpPr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E08030A8-2797-4A82-8B7F-6BBD9D9CF19F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DAFFC2F2-2C5C-4DFD-95C0-E8BD9CD91C0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C971E8A8-154F-49AF-82FE-F94CACDCB01B}"/>
              </a:ext>
            </a:extLst>
          </p:cNvPr>
          <p:cNvGrpSpPr/>
          <p:nvPr/>
        </p:nvGrpSpPr>
        <p:grpSpPr>
          <a:xfrm>
            <a:off x="10759040" y="3208149"/>
            <a:ext cx="446399" cy="428686"/>
            <a:chOff x="453437" y="2278528"/>
            <a:chExt cx="446399" cy="428686"/>
          </a:xfrm>
        </p:grpSpPr>
        <p:sp>
          <p:nvSpPr>
            <p:cNvPr id="350" name="Oval 349">
              <a:extLst>
                <a:ext uri="{FF2B5EF4-FFF2-40B4-BE49-F238E27FC236}">
                  <a16:creationId xmlns:a16="http://schemas.microsoft.com/office/drawing/2014/main" id="{6AA5D047-7E0E-41B7-821F-C781FC80294A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71A32203-F6AE-47BA-84DC-16B882821C1F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548CA475-6FBB-4942-90B4-2940DAB94E1E}"/>
              </a:ext>
            </a:extLst>
          </p:cNvPr>
          <p:cNvGrpSpPr/>
          <p:nvPr/>
        </p:nvGrpSpPr>
        <p:grpSpPr>
          <a:xfrm>
            <a:off x="10759004" y="3652401"/>
            <a:ext cx="446399" cy="428686"/>
            <a:chOff x="448639" y="2727542"/>
            <a:chExt cx="446399" cy="428686"/>
          </a:xfrm>
        </p:grpSpPr>
        <p:sp>
          <p:nvSpPr>
            <p:cNvPr id="353" name="Oval 352">
              <a:extLst>
                <a:ext uri="{FF2B5EF4-FFF2-40B4-BE49-F238E27FC236}">
                  <a16:creationId xmlns:a16="http://schemas.microsoft.com/office/drawing/2014/main" id="{B7859589-5265-474A-9BBA-4D9C5DD8E7F1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5988BAA6-F987-4B56-A6BC-F2302E15E492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2A10EC75-3937-4850-B494-7928D528D853}"/>
              </a:ext>
            </a:extLst>
          </p:cNvPr>
          <p:cNvGrpSpPr/>
          <p:nvPr/>
        </p:nvGrpSpPr>
        <p:grpSpPr>
          <a:xfrm>
            <a:off x="10762334" y="4096114"/>
            <a:ext cx="446399" cy="428686"/>
            <a:chOff x="463698" y="934501"/>
            <a:chExt cx="446399" cy="428686"/>
          </a:xfrm>
        </p:grpSpPr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031D503E-4979-41F4-987C-3E92268BF57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30DB8525-CE5A-4F9A-AD07-F01F8229B97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084FB16C-C120-4632-BC74-69C31817D706}"/>
              </a:ext>
            </a:extLst>
          </p:cNvPr>
          <p:cNvGrpSpPr/>
          <p:nvPr/>
        </p:nvGrpSpPr>
        <p:grpSpPr>
          <a:xfrm>
            <a:off x="10760768" y="4549165"/>
            <a:ext cx="446399" cy="428686"/>
            <a:chOff x="457051" y="1380030"/>
            <a:chExt cx="446399" cy="428686"/>
          </a:xfrm>
        </p:grpSpPr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9FA85168-A881-4E7C-8BF5-7BE51FF21F12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048FC153-37B1-44CC-8EF7-AD6F22DF7680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62A8A348-C9D4-473E-A15B-29C6D75C5762}"/>
              </a:ext>
            </a:extLst>
          </p:cNvPr>
          <p:cNvGrpSpPr/>
          <p:nvPr/>
        </p:nvGrpSpPr>
        <p:grpSpPr>
          <a:xfrm>
            <a:off x="10763852" y="4992590"/>
            <a:ext cx="446399" cy="428686"/>
            <a:chOff x="460084" y="1832999"/>
            <a:chExt cx="446399" cy="428686"/>
          </a:xfrm>
        </p:grpSpPr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8C81084B-95CF-40E3-B3F3-1365FE02966E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A20234AB-6C9F-4247-97DB-AB4D30E6254E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9F5BF900-F35E-49D8-B77A-EB2D5DADA9FB}"/>
              </a:ext>
            </a:extLst>
          </p:cNvPr>
          <p:cNvGrpSpPr/>
          <p:nvPr/>
        </p:nvGrpSpPr>
        <p:grpSpPr>
          <a:xfrm>
            <a:off x="10761597" y="5435379"/>
            <a:ext cx="446399" cy="428686"/>
            <a:chOff x="453437" y="2278528"/>
            <a:chExt cx="446399" cy="428686"/>
          </a:xfrm>
        </p:grpSpPr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9EF5BD2F-3D87-47DE-B1FB-788A3F2929D6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3907965D-68F1-49EE-A587-21C31FB7FEC6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331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DDAB5C36-D225-4E39-995A-C7D33B4D9836}"/>
              </a:ext>
            </a:extLst>
          </p:cNvPr>
          <p:cNvSpPr/>
          <p:nvPr/>
        </p:nvSpPr>
        <p:spPr>
          <a:xfrm>
            <a:off x="475253" y="80040"/>
            <a:ext cx="3500042" cy="67779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4ADA03D4-0821-42BA-AA35-CD3AC6709BA3}"/>
              </a:ext>
            </a:extLst>
          </p:cNvPr>
          <p:cNvSpPr/>
          <p:nvPr/>
        </p:nvSpPr>
        <p:spPr>
          <a:xfrm>
            <a:off x="7601552" y="80040"/>
            <a:ext cx="3500042" cy="67564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741A6962-2D62-44D8-96A3-749124839A0D}"/>
              </a:ext>
            </a:extLst>
          </p:cNvPr>
          <p:cNvSpPr/>
          <p:nvPr/>
        </p:nvSpPr>
        <p:spPr>
          <a:xfrm>
            <a:off x="4555648" y="497181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Write </a:t>
            </a:r>
            <a:r>
              <a:rPr lang="en-US" sz="3600" b="1" dirty="0">
                <a:solidFill>
                  <a:schemeClr val="tx1"/>
                </a:solidFill>
              </a:rPr>
              <a:t>&lt;</a:t>
            </a:r>
            <a:r>
              <a:rPr lang="en-US" sz="3600" dirty="0">
                <a:solidFill>
                  <a:schemeClr val="tx1"/>
                </a:solidFill>
              </a:rPr>
              <a:t> or </a:t>
            </a:r>
            <a:r>
              <a:rPr lang="en-US" sz="3600" b="1" dirty="0">
                <a:solidFill>
                  <a:schemeClr val="tx1"/>
                </a:solidFill>
              </a:rPr>
              <a:t>&gt;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en-GB" sz="3600" dirty="0">
              <a:solidFill>
                <a:schemeClr val="tx1"/>
              </a:solidFill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E45D30E-FD8E-4A17-B966-E7CEE1ADC4CD}"/>
              </a:ext>
            </a:extLst>
          </p:cNvPr>
          <p:cNvGrpSpPr/>
          <p:nvPr/>
        </p:nvGrpSpPr>
        <p:grpSpPr>
          <a:xfrm>
            <a:off x="4074519" y="1293089"/>
            <a:ext cx="3478460" cy="817087"/>
            <a:chOff x="447800" y="372323"/>
            <a:chExt cx="4844313" cy="1134018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46FA7285-8B2F-4854-B3CE-5C7E233A4728}"/>
                </a:ext>
              </a:extLst>
            </p:cNvPr>
            <p:cNvSpPr/>
            <p:nvPr/>
          </p:nvSpPr>
          <p:spPr>
            <a:xfrm>
              <a:off x="447800" y="372323"/>
              <a:ext cx="47776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0DF4022-320C-44EB-8BF9-A4068D5F4D16}"/>
                </a:ext>
              </a:extLst>
            </p:cNvPr>
            <p:cNvSpPr txBox="1"/>
            <p:nvPr/>
          </p:nvSpPr>
          <p:spPr>
            <a:xfrm>
              <a:off x="553919" y="485388"/>
              <a:ext cx="473819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4722            4771</a:t>
              </a: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73702BB6-7D8D-40F5-AA65-6895C7FB351E}"/>
              </a:ext>
            </a:extLst>
          </p:cNvPr>
          <p:cNvSpPr/>
          <p:nvPr/>
        </p:nvSpPr>
        <p:spPr>
          <a:xfrm>
            <a:off x="5258785" y="1416103"/>
            <a:ext cx="10619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F93A0E9-9381-49CD-AC11-ECFE3D6DC977}"/>
              </a:ext>
            </a:extLst>
          </p:cNvPr>
          <p:cNvSpPr txBox="1"/>
          <p:nvPr/>
        </p:nvSpPr>
        <p:spPr>
          <a:xfrm>
            <a:off x="5534121" y="1407164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sp>
        <p:nvSpPr>
          <p:cNvPr id="85" name="Cube 84">
            <a:extLst>
              <a:ext uri="{FF2B5EF4-FFF2-40B4-BE49-F238E27FC236}">
                <a16:creationId xmlns:a16="http://schemas.microsoft.com/office/drawing/2014/main" id="{8E467656-6CAB-4432-AA9D-A17239FFBD2B}"/>
              </a:ext>
            </a:extLst>
          </p:cNvPr>
          <p:cNvSpPr/>
          <p:nvPr/>
        </p:nvSpPr>
        <p:spPr>
          <a:xfrm>
            <a:off x="803033" y="192300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Cube 85">
            <a:extLst>
              <a:ext uri="{FF2B5EF4-FFF2-40B4-BE49-F238E27FC236}">
                <a16:creationId xmlns:a16="http://schemas.microsoft.com/office/drawing/2014/main" id="{1AF9C80A-A5C1-466D-9FCC-13B80BABAF7A}"/>
              </a:ext>
            </a:extLst>
          </p:cNvPr>
          <p:cNvSpPr/>
          <p:nvPr/>
        </p:nvSpPr>
        <p:spPr>
          <a:xfrm>
            <a:off x="800649" y="920329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Cube 86">
            <a:extLst>
              <a:ext uri="{FF2B5EF4-FFF2-40B4-BE49-F238E27FC236}">
                <a16:creationId xmlns:a16="http://schemas.microsoft.com/office/drawing/2014/main" id="{C84B4838-AB0C-42EB-993D-E1535C6BB87B}"/>
              </a:ext>
            </a:extLst>
          </p:cNvPr>
          <p:cNvSpPr/>
          <p:nvPr/>
        </p:nvSpPr>
        <p:spPr>
          <a:xfrm>
            <a:off x="799116" y="1663279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Cube 87">
            <a:extLst>
              <a:ext uri="{FF2B5EF4-FFF2-40B4-BE49-F238E27FC236}">
                <a16:creationId xmlns:a16="http://schemas.microsoft.com/office/drawing/2014/main" id="{3AB4A7B8-F557-4569-B247-DE0147BDC0D7}"/>
              </a:ext>
            </a:extLst>
          </p:cNvPr>
          <p:cNvSpPr/>
          <p:nvPr/>
        </p:nvSpPr>
        <p:spPr>
          <a:xfrm>
            <a:off x="802864" y="2404424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Cube 88">
            <a:extLst>
              <a:ext uri="{FF2B5EF4-FFF2-40B4-BE49-F238E27FC236}">
                <a16:creationId xmlns:a16="http://schemas.microsoft.com/office/drawing/2014/main" id="{4A670C0C-91D1-476D-8F98-93A69186055E}"/>
              </a:ext>
            </a:extLst>
          </p:cNvPr>
          <p:cNvSpPr/>
          <p:nvPr/>
        </p:nvSpPr>
        <p:spPr>
          <a:xfrm>
            <a:off x="7862223" y="202692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Cube 89">
            <a:extLst>
              <a:ext uri="{FF2B5EF4-FFF2-40B4-BE49-F238E27FC236}">
                <a16:creationId xmlns:a16="http://schemas.microsoft.com/office/drawing/2014/main" id="{426AB3A4-CA45-4876-8581-8ACEBC9F9603}"/>
              </a:ext>
            </a:extLst>
          </p:cNvPr>
          <p:cNvSpPr/>
          <p:nvPr/>
        </p:nvSpPr>
        <p:spPr>
          <a:xfrm>
            <a:off x="7859839" y="930721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Cube 90">
            <a:extLst>
              <a:ext uri="{FF2B5EF4-FFF2-40B4-BE49-F238E27FC236}">
                <a16:creationId xmlns:a16="http://schemas.microsoft.com/office/drawing/2014/main" id="{C25C1825-4B39-4075-A74C-6FB14AE37906}"/>
              </a:ext>
            </a:extLst>
          </p:cNvPr>
          <p:cNvSpPr/>
          <p:nvPr/>
        </p:nvSpPr>
        <p:spPr>
          <a:xfrm>
            <a:off x="7858306" y="1673671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Cube 97">
            <a:extLst>
              <a:ext uri="{FF2B5EF4-FFF2-40B4-BE49-F238E27FC236}">
                <a16:creationId xmlns:a16="http://schemas.microsoft.com/office/drawing/2014/main" id="{E8126064-B5D8-48CF-80A8-99EA5D29D97A}"/>
              </a:ext>
            </a:extLst>
          </p:cNvPr>
          <p:cNvSpPr/>
          <p:nvPr/>
        </p:nvSpPr>
        <p:spPr>
          <a:xfrm>
            <a:off x="7862054" y="2414816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22F183A-9FFD-42CD-8D63-C2FC9AED6C13}"/>
              </a:ext>
            </a:extLst>
          </p:cNvPr>
          <p:cNvSpPr/>
          <p:nvPr/>
        </p:nvSpPr>
        <p:spPr>
          <a:xfrm>
            <a:off x="1743033" y="212937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4ADBA48D-AB9B-490F-AF12-97D5D34D71D3}"/>
              </a:ext>
            </a:extLst>
          </p:cNvPr>
          <p:cNvSpPr/>
          <p:nvPr/>
        </p:nvSpPr>
        <p:spPr>
          <a:xfrm>
            <a:off x="1742560" y="957038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74CE838-1C01-4C7A-BDEE-1B97131C25DB}"/>
              </a:ext>
            </a:extLst>
          </p:cNvPr>
          <p:cNvSpPr/>
          <p:nvPr/>
        </p:nvSpPr>
        <p:spPr>
          <a:xfrm>
            <a:off x="1742560" y="1711531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ADDA3099-34C0-4082-992D-43FF17C9A159}"/>
              </a:ext>
            </a:extLst>
          </p:cNvPr>
          <p:cNvSpPr/>
          <p:nvPr/>
        </p:nvSpPr>
        <p:spPr>
          <a:xfrm>
            <a:off x="1741325" y="2445579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A42CF50-A63D-40AD-B3F3-91A822DF4972}"/>
              </a:ext>
            </a:extLst>
          </p:cNvPr>
          <p:cNvSpPr/>
          <p:nvPr/>
        </p:nvSpPr>
        <p:spPr>
          <a:xfrm>
            <a:off x="1745023" y="3206265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02DDC33-301F-4505-8E14-AE1EFC4C53BB}"/>
              </a:ext>
            </a:extLst>
          </p:cNvPr>
          <p:cNvSpPr/>
          <p:nvPr/>
        </p:nvSpPr>
        <p:spPr>
          <a:xfrm>
            <a:off x="1743033" y="3915331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8D017133-ED7B-464D-B2DA-1C6222F8A105}"/>
              </a:ext>
            </a:extLst>
          </p:cNvPr>
          <p:cNvSpPr/>
          <p:nvPr/>
        </p:nvSpPr>
        <p:spPr>
          <a:xfrm>
            <a:off x="1742560" y="4659432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19FF5AAE-612B-4987-B366-74B30E91D878}"/>
              </a:ext>
            </a:extLst>
          </p:cNvPr>
          <p:cNvSpPr/>
          <p:nvPr/>
        </p:nvSpPr>
        <p:spPr>
          <a:xfrm>
            <a:off x="8801392" y="224581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090D7C8-F90B-431C-A750-D5BD1D07AA6E}"/>
              </a:ext>
            </a:extLst>
          </p:cNvPr>
          <p:cNvSpPr/>
          <p:nvPr/>
        </p:nvSpPr>
        <p:spPr>
          <a:xfrm>
            <a:off x="8800919" y="968682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4BA1C37C-8E47-484F-9A4B-55D40780CEE2}"/>
              </a:ext>
            </a:extLst>
          </p:cNvPr>
          <p:cNvSpPr/>
          <p:nvPr/>
        </p:nvSpPr>
        <p:spPr>
          <a:xfrm>
            <a:off x="8800919" y="1723175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6418277-C84B-4D24-827B-A8829630019C}"/>
              </a:ext>
            </a:extLst>
          </p:cNvPr>
          <p:cNvSpPr/>
          <p:nvPr/>
        </p:nvSpPr>
        <p:spPr>
          <a:xfrm>
            <a:off x="8799684" y="2457223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577FC7B-7F12-488A-9AB2-B823E0A0209E}"/>
              </a:ext>
            </a:extLst>
          </p:cNvPr>
          <p:cNvSpPr/>
          <p:nvPr/>
        </p:nvSpPr>
        <p:spPr>
          <a:xfrm>
            <a:off x="8803382" y="3217909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121A9DE-815C-4C87-A68C-495F828F41D8}"/>
              </a:ext>
            </a:extLst>
          </p:cNvPr>
          <p:cNvSpPr/>
          <p:nvPr/>
        </p:nvSpPr>
        <p:spPr>
          <a:xfrm>
            <a:off x="8801392" y="3926975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9657FFAA-87ED-4B57-81BC-8EEC2D8A84B6}"/>
              </a:ext>
            </a:extLst>
          </p:cNvPr>
          <p:cNvSpPr/>
          <p:nvPr/>
        </p:nvSpPr>
        <p:spPr>
          <a:xfrm>
            <a:off x="8800919" y="4671076"/>
            <a:ext cx="446398" cy="45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EAA76EB6-6437-471B-951B-DE400D870BA6}"/>
              </a:ext>
            </a:extLst>
          </p:cNvPr>
          <p:cNvSpPr/>
          <p:nvPr/>
        </p:nvSpPr>
        <p:spPr>
          <a:xfrm>
            <a:off x="3385967" y="30828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5CC05CFC-2109-47D2-921B-63C36F459B1F}"/>
              </a:ext>
            </a:extLst>
          </p:cNvPr>
          <p:cNvSpPr/>
          <p:nvPr/>
        </p:nvSpPr>
        <p:spPr>
          <a:xfrm>
            <a:off x="2593327" y="314535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0A7A9B97-8AA0-4EF3-BA9E-9828D9694803}"/>
              </a:ext>
            </a:extLst>
          </p:cNvPr>
          <p:cNvSpPr/>
          <p:nvPr/>
        </p:nvSpPr>
        <p:spPr>
          <a:xfrm>
            <a:off x="2590112" y="477482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FA763C17-3457-474A-9C1C-96AF7157AFC6}"/>
              </a:ext>
            </a:extLst>
          </p:cNvPr>
          <p:cNvSpPr/>
          <p:nvPr/>
        </p:nvSpPr>
        <p:spPr>
          <a:xfrm>
            <a:off x="3385966" y="45298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30B9BDE0-935D-4099-A21D-D59A41AC4DDA}"/>
              </a:ext>
            </a:extLst>
          </p:cNvPr>
          <p:cNvSpPr/>
          <p:nvPr/>
        </p:nvSpPr>
        <p:spPr>
          <a:xfrm>
            <a:off x="10512266" y="29376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CCED178F-6CF0-4FDD-B54E-1C116A6C64B0}"/>
              </a:ext>
            </a:extLst>
          </p:cNvPr>
          <p:cNvSpPr/>
          <p:nvPr/>
        </p:nvSpPr>
        <p:spPr>
          <a:xfrm>
            <a:off x="9719626" y="300021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A625AA71-E89B-426F-812A-D24DE461F628}"/>
              </a:ext>
            </a:extLst>
          </p:cNvPr>
          <p:cNvSpPr/>
          <p:nvPr/>
        </p:nvSpPr>
        <p:spPr>
          <a:xfrm>
            <a:off x="9716411" y="462968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D6C31093-FA56-42D1-B01C-942668DCC47F}"/>
              </a:ext>
            </a:extLst>
          </p:cNvPr>
          <p:cNvSpPr/>
          <p:nvPr/>
        </p:nvSpPr>
        <p:spPr>
          <a:xfrm>
            <a:off x="9722841" y="628216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CA0FF3D1-6F84-427D-838F-68CB8BDA6735}"/>
              </a:ext>
            </a:extLst>
          </p:cNvPr>
          <p:cNvSpPr/>
          <p:nvPr/>
        </p:nvSpPr>
        <p:spPr>
          <a:xfrm>
            <a:off x="9719626" y="791163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81510317-312F-4D38-9812-BBBFF30519A0}"/>
              </a:ext>
            </a:extLst>
          </p:cNvPr>
          <p:cNvSpPr/>
          <p:nvPr/>
        </p:nvSpPr>
        <p:spPr>
          <a:xfrm>
            <a:off x="9723764" y="954893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43033CA8-9251-4AF7-A7C0-E890B9A60BDC}"/>
              </a:ext>
            </a:extLst>
          </p:cNvPr>
          <p:cNvSpPr/>
          <p:nvPr/>
        </p:nvSpPr>
        <p:spPr>
          <a:xfrm>
            <a:off x="9720549" y="1117840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50C0AAA-B2CA-4766-AFA1-9803B97CF016}"/>
              </a:ext>
            </a:extLst>
          </p:cNvPr>
          <p:cNvSpPr/>
          <p:nvPr/>
        </p:nvSpPr>
        <p:spPr>
          <a:xfrm>
            <a:off x="9726979" y="1283088"/>
            <a:ext cx="4463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91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1" grpId="0" animBg="1"/>
      <p:bldP spid="122" grpId="0" animBg="1"/>
      <p:bldP spid="123" grpId="0" animBg="1"/>
      <p:bldP spid="124" grpId="0" animBg="1"/>
      <p:bldP spid="12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741A6962-2D62-44D8-96A3-749124839A0D}"/>
              </a:ext>
            </a:extLst>
          </p:cNvPr>
          <p:cNvSpPr/>
          <p:nvPr/>
        </p:nvSpPr>
        <p:spPr>
          <a:xfrm>
            <a:off x="4555648" y="497181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Write </a:t>
            </a:r>
            <a:r>
              <a:rPr lang="en-US" sz="3600" b="1" dirty="0">
                <a:solidFill>
                  <a:schemeClr val="tx1"/>
                </a:solidFill>
              </a:rPr>
              <a:t>&lt;</a:t>
            </a:r>
            <a:r>
              <a:rPr lang="en-US" sz="3600" dirty="0">
                <a:solidFill>
                  <a:schemeClr val="tx1"/>
                </a:solidFill>
              </a:rPr>
              <a:t> or </a:t>
            </a:r>
            <a:r>
              <a:rPr lang="en-US" sz="3600" b="1" dirty="0">
                <a:solidFill>
                  <a:schemeClr val="tx1"/>
                </a:solidFill>
              </a:rPr>
              <a:t>&gt;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en-GB" sz="3600" dirty="0">
              <a:solidFill>
                <a:schemeClr val="tx1"/>
              </a:solidFill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E45D30E-FD8E-4A17-B966-E7CEE1ADC4CD}"/>
              </a:ext>
            </a:extLst>
          </p:cNvPr>
          <p:cNvGrpSpPr/>
          <p:nvPr/>
        </p:nvGrpSpPr>
        <p:grpSpPr>
          <a:xfrm>
            <a:off x="4074519" y="1293089"/>
            <a:ext cx="3478460" cy="817087"/>
            <a:chOff x="447800" y="372323"/>
            <a:chExt cx="4844313" cy="1134018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46FA7285-8B2F-4854-B3CE-5C7E233A4728}"/>
                </a:ext>
              </a:extLst>
            </p:cNvPr>
            <p:cNvSpPr/>
            <p:nvPr/>
          </p:nvSpPr>
          <p:spPr>
            <a:xfrm>
              <a:off x="447800" y="372323"/>
              <a:ext cx="47776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0DF4022-320C-44EB-8BF9-A4068D5F4D16}"/>
                </a:ext>
              </a:extLst>
            </p:cNvPr>
            <p:cNvSpPr txBox="1"/>
            <p:nvPr/>
          </p:nvSpPr>
          <p:spPr>
            <a:xfrm>
              <a:off x="553919" y="485388"/>
              <a:ext cx="473819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4722            4771</a:t>
              </a: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73702BB6-7D8D-40F5-AA65-6895C7FB351E}"/>
              </a:ext>
            </a:extLst>
          </p:cNvPr>
          <p:cNvSpPr/>
          <p:nvPr/>
        </p:nvSpPr>
        <p:spPr>
          <a:xfrm>
            <a:off x="5258785" y="1416103"/>
            <a:ext cx="10619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F93A0E9-9381-49CD-AC11-ECFE3D6DC977}"/>
              </a:ext>
            </a:extLst>
          </p:cNvPr>
          <p:cNvSpPr txBox="1"/>
          <p:nvPr/>
        </p:nvSpPr>
        <p:spPr>
          <a:xfrm>
            <a:off x="5534121" y="1407164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9BBBF82-E4D8-4067-94C7-14C7AA88749F}"/>
              </a:ext>
            </a:extLst>
          </p:cNvPr>
          <p:cNvGrpSpPr/>
          <p:nvPr/>
        </p:nvGrpSpPr>
        <p:grpSpPr>
          <a:xfrm>
            <a:off x="452359" y="1831123"/>
            <a:ext cx="892821" cy="428686"/>
            <a:chOff x="3143479" y="934501"/>
            <a:chExt cx="892821" cy="428686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26C792BC-08BE-43B6-8EFE-6FD375EAD9C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6F747C8F-DCC6-42C6-8882-553376BADF8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CF103073-6222-4E04-8BD5-9E012D6EF851}"/>
              </a:ext>
            </a:extLst>
          </p:cNvPr>
          <p:cNvGrpSpPr/>
          <p:nvPr/>
        </p:nvGrpSpPr>
        <p:grpSpPr>
          <a:xfrm>
            <a:off x="454615" y="2280004"/>
            <a:ext cx="892821" cy="428686"/>
            <a:chOff x="3143479" y="934501"/>
            <a:chExt cx="892821" cy="428686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B011BE46-5E87-42AD-9E48-7821CBD3B05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9FB6EE36-BC22-47A0-A3D2-0020D96CC3DC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7D5F0C3-33AF-4881-9419-788A43A192E9}"/>
              </a:ext>
            </a:extLst>
          </p:cNvPr>
          <p:cNvGrpSpPr/>
          <p:nvPr/>
        </p:nvGrpSpPr>
        <p:grpSpPr>
          <a:xfrm>
            <a:off x="452415" y="2727566"/>
            <a:ext cx="892821" cy="428686"/>
            <a:chOff x="3143479" y="934501"/>
            <a:chExt cx="892821" cy="428686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99695CE5-6426-4EF1-BA13-4815F0239B7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866742C-0494-47FC-BCE4-FD165DF1E297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4EF35F4D-6471-4DF6-B75B-B1B46239A8B2}"/>
              </a:ext>
            </a:extLst>
          </p:cNvPr>
          <p:cNvGrpSpPr/>
          <p:nvPr/>
        </p:nvGrpSpPr>
        <p:grpSpPr>
          <a:xfrm>
            <a:off x="451972" y="3176447"/>
            <a:ext cx="892821" cy="428686"/>
            <a:chOff x="3143479" y="934501"/>
            <a:chExt cx="892821" cy="428686"/>
          </a:xfrm>
        </p:grpSpPr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BBF6A2AC-5929-4DBC-8738-5EC2BE820E2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E11B53E5-968B-414B-ABB7-2000CEED4034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365A753A-7401-47A6-B64A-8FFBF6BD5DC3}"/>
              </a:ext>
            </a:extLst>
          </p:cNvPr>
          <p:cNvGrpSpPr/>
          <p:nvPr/>
        </p:nvGrpSpPr>
        <p:grpSpPr>
          <a:xfrm>
            <a:off x="1729745" y="1831123"/>
            <a:ext cx="593466" cy="428686"/>
            <a:chOff x="2176723" y="934501"/>
            <a:chExt cx="593466" cy="428686"/>
          </a:xfrm>
        </p:grpSpPr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8B4C7AE8-AEED-47CC-BDBD-99D17B5B5FB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E5543472-EA26-4F37-BAC4-F2ADB710961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5C86D363-5C71-4EAD-9CE4-F51335FFF570}"/>
              </a:ext>
            </a:extLst>
          </p:cNvPr>
          <p:cNvGrpSpPr/>
          <p:nvPr/>
        </p:nvGrpSpPr>
        <p:grpSpPr>
          <a:xfrm>
            <a:off x="1728513" y="2280004"/>
            <a:ext cx="593466" cy="428686"/>
            <a:chOff x="2176723" y="934501"/>
            <a:chExt cx="593466" cy="428686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1EAEC6CD-8FE7-4391-8CFE-58552F5C29C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016EE524-6BE6-4C15-93E7-1423ABE7D4A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AC59B401-A3B5-4574-8026-7C8357818BB5}"/>
              </a:ext>
            </a:extLst>
          </p:cNvPr>
          <p:cNvGrpSpPr/>
          <p:nvPr/>
        </p:nvGrpSpPr>
        <p:grpSpPr>
          <a:xfrm>
            <a:off x="1725564" y="2724716"/>
            <a:ext cx="593466" cy="428686"/>
            <a:chOff x="2176723" y="934501"/>
            <a:chExt cx="593466" cy="428686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A19B97DA-F52E-4B9A-85EB-3796ED4D45B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6D5BB869-FF9A-47A1-9B80-57D0DA290F4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52067979-E005-4C6B-9FEE-64D3FDE104AA}"/>
              </a:ext>
            </a:extLst>
          </p:cNvPr>
          <p:cNvGrpSpPr/>
          <p:nvPr/>
        </p:nvGrpSpPr>
        <p:grpSpPr>
          <a:xfrm>
            <a:off x="1724332" y="3173597"/>
            <a:ext cx="593466" cy="428686"/>
            <a:chOff x="2176723" y="934501"/>
            <a:chExt cx="593466" cy="428686"/>
          </a:xfrm>
        </p:grpSpPr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FACE738B-F996-40AC-8A42-5AF4FEBC512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A74BEF0F-20C1-4216-8338-363F346CE14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047915D6-A2C2-43EA-982F-49A129E1E2F5}"/>
              </a:ext>
            </a:extLst>
          </p:cNvPr>
          <p:cNvGrpSpPr/>
          <p:nvPr/>
        </p:nvGrpSpPr>
        <p:grpSpPr>
          <a:xfrm>
            <a:off x="1723922" y="3618302"/>
            <a:ext cx="593466" cy="428686"/>
            <a:chOff x="2176723" y="934501"/>
            <a:chExt cx="593466" cy="428686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EB8DD430-60DE-42A0-B3BD-A452DB4984E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6B603916-F339-4A42-BABB-12C75F4597A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67879116-DF4B-4BD7-AB55-4A417BC76604}"/>
              </a:ext>
            </a:extLst>
          </p:cNvPr>
          <p:cNvGrpSpPr/>
          <p:nvPr/>
        </p:nvGrpSpPr>
        <p:grpSpPr>
          <a:xfrm>
            <a:off x="1725812" y="4066755"/>
            <a:ext cx="593466" cy="428686"/>
            <a:chOff x="2176723" y="934501"/>
            <a:chExt cx="593466" cy="428686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BC3BB8CA-7B8D-476B-A376-7567A12B55F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AC7DA9D6-75A5-4843-84FE-B700466EFC4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1732959B-CD81-4312-9981-C460BE716529}"/>
              </a:ext>
            </a:extLst>
          </p:cNvPr>
          <p:cNvGrpSpPr/>
          <p:nvPr/>
        </p:nvGrpSpPr>
        <p:grpSpPr>
          <a:xfrm>
            <a:off x="1724580" y="4515636"/>
            <a:ext cx="593466" cy="428686"/>
            <a:chOff x="2176723" y="934501"/>
            <a:chExt cx="593466" cy="428686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227C1D24-BF74-4343-B6FF-279D6F28F62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BA6D432A-1398-4DB2-BEB3-6AFB6E29836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E79368ED-2B39-43C8-ACE7-CC83E2DB4E00}"/>
              </a:ext>
            </a:extLst>
          </p:cNvPr>
          <p:cNvGrpSpPr/>
          <p:nvPr/>
        </p:nvGrpSpPr>
        <p:grpSpPr>
          <a:xfrm>
            <a:off x="2667161" y="1831123"/>
            <a:ext cx="492471" cy="428686"/>
            <a:chOff x="1333467" y="934501"/>
            <a:chExt cx="492471" cy="428686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B861B031-BCD8-45EC-BEFD-26EDF92D51C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F8D4E1F2-D6A8-4CAD-AFE6-8FD2FD35321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7B316A75-D61E-4DFF-A3FF-5CEEAB9F7F15}"/>
              </a:ext>
            </a:extLst>
          </p:cNvPr>
          <p:cNvGrpSpPr/>
          <p:nvPr/>
        </p:nvGrpSpPr>
        <p:grpSpPr>
          <a:xfrm>
            <a:off x="2661349" y="2280562"/>
            <a:ext cx="492471" cy="428686"/>
            <a:chOff x="1333467" y="934501"/>
            <a:chExt cx="492471" cy="428686"/>
          </a:xfrm>
        </p:grpSpPr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87E86CF4-C2A6-44EB-A3B8-47EC566AFE2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4BF8DE6A-AA7F-473F-95B0-6306B867D41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6D7DB1C3-14F5-47C6-8E54-E3F559F832E5}"/>
              </a:ext>
            </a:extLst>
          </p:cNvPr>
          <p:cNvGrpSpPr/>
          <p:nvPr/>
        </p:nvGrpSpPr>
        <p:grpSpPr>
          <a:xfrm>
            <a:off x="3585214" y="1838266"/>
            <a:ext cx="446399" cy="428686"/>
            <a:chOff x="463698" y="934501"/>
            <a:chExt cx="446399" cy="428686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5B8AB92A-FBEF-4FC5-A843-8775977668F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6CC24343-D835-48C5-8A56-DD4858C3B3B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833B809E-3805-4DF4-AB7E-0342765FEA22}"/>
              </a:ext>
            </a:extLst>
          </p:cNvPr>
          <p:cNvGrpSpPr/>
          <p:nvPr/>
        </p:nvGrpSpPr>
        <p:grpSpPr>
          <a:xfrm>
            <a:off x="3583648" y="2291317"/>
            <a:ext cx="446399" cy="428686"/>
            <a:chOff x="457051" y="1380030"/>
            <a:chExt cx="446399" cy="428686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7CD855DB-20E1-4258-BF81-915FDEF658CB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98FF3E0D-B364-4167-86E7-9AE825CE8806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67FE151E-E90B-45A4-A489-CC21E32D3CBE}"/>
              </a:ext>
            </a:extLst>
          </p:cNvPr>
          <p:cNvGrpSpPr/>
          <p:nvPr/>
        </p:nvGrpSpPr>
        <p:grpSpPr>
          <a:xfrm>
            <a:off x="7626922" y="1861741"/>
            <a:ext cx="892821" cy="428686"/>
            <a:chOff x="3143479" y="934501"/>
            <a:chExt cx="892821" cy="428686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6851DE7E-7F5C-43F6-8C55-4E441294868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73CF1012-0591-4A8E-BD84-B75ECE2F3FD4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BE3C0F39-BC04-4B3F-A53B-233A53A913DB}"/>
              </a:ext>
            </a:extLst>
          </p:cNvPr>
          <p:cNvGrpSpPr/>
          <p:nvPr/>
        </p:nvGrpSpPr>
        <p:grpSpPr>
          <a:xfrm>
            <a:off x="7629178" y="2310622"/>
            <a:ext cx="892821" cy="428686"/>
            <a:chOff x="3143479" y="934501"/>
            <a:chExt cx="892821" cy="428686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3F03AFC4-3A7C-4B73-A6C1-AF52A9723A8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2C1A967F-C186-4A86-BE5F-3281D653BBEC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B02210D0-F9A4-4512-954A-BB57E99FA641}"/>
              </a:ext>
            </a:extLst>
          </p:cNvPr>
          <p:cNvGrpSpPr/>
          <p:nvPr/>
        </p:nvGrpSpPr>
        <p:grpSpPr>
          <a:xfrm>
            <a:off x="7626978" y="2758184"/>
            <a:ext cx="892821" cy="428686"/>
            <a:chOff x="3143479" y="934501"/>
            <a:chExt cx="892821" cy="428686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4FA21E13-0455-42E8-87DC-7453455D858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0A6F654F-341C-4F30-8F1A-679C9DED5EBE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88D0C5CA-D3F1-4080-94F3-7A2464F0117A}"/>
              </a:ext>
            </a:extLst>
          </p:cNvPr>
          <p:cNvGrpSpPr/>
          <p:nvPr/>
        </p:nvGrpSpPr>
        <p:grpSpPr>
          <a:xfrm>
            <a:off x="7626535" y="3207065"/>
            <a:ext cx="892821" cy="428686"/>
            <a:chOff x="3143479" y="934501"/>
            <a:chExt cx="892821" cy="428686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31EEB4B8-9D50-4A7B-9A2D-AE91DA94B33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C84BB253-C9AF-45FE-A7BC-AB5DFE14CBE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15B559E8-D4D9-4DDE-B9A4-EBA5703E5FAE}"/>
              </a:ext>
            </a:extLst>
          </p:cNvPr>
          <p:cNvGrpSpPr/>
          <p:nvPr/>
        </p:nvGrpSpPr>
        <p:grpSpPr>
          <a:xfrm>
            <a:off x="8904308" y="1861741"/>
            <a:ext cx="593466" cy="428686"/>
            <a:chOff x="2176723" y="934501"/>
            <a:chExt cx="593466" cy="428686"/>
          </a:xfrm>
        </p:grpSpPr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D611151C-B2E5-41AD-9C28-E0A4281A8FD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A684D007-E2F9-45B9-A537-41F5686A9BA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DA157B3F-6A4E-4FC1-8DD7-809535C9E2DB}"/>
              </a:ext>
            </a:extLst>
          </p:cNvPr>
          <p:cNvGrpSpPr/>
          <p:nvPr/>
        </p:nvGrpSpPr>
        <p:grpSpPr>
          <a:xfrm>
            <a:off x="8903076" y="2310622"/>
            <a:ext cx="593466" cy="428686"/>
            <a:chOff x="2176723" y="934501"/>
            <a:chExt cx="593466" cy="428686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51A0342C-D34D-445A-B829-F0F3CC99C3A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E35821C7-AA20-4602-9F68-21DE771990C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06B415ED-BBE4-44D8-81EC-A9FF8981D9A1}"/>
              </a:ext>
            </a:extLst>
          </p:cNvPr>
          <p:cNvGrpSpPr/>
          <p:nvPr/>
        </p:nvGrpSpPr>
        <p:grpSpPr>
          <a:xfrm>
            <a:off x="8900127" y="2755334"/>
            <a:ext cx="593466" cy="428686"/>
            <a:chOff x="2176723" y="934501"/>
            <a:chExt cx="593466" cy="428686"/>
          </a:xfrm>
        </p:grpSpPr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D172AA10-6145-408F-95B6-08445C02A1A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61ECA875-38B3-40F9-8BB2-2841EC5C116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523B4071-6093-420E-8EB8-B183A4747D88}"/>
              </a:ext>
            </a:extLst>
          </p:cNvPr>
          <p:cNvGrpSpPr/>
          <p:nvPr/>
        </p:nvGrpSpPr>
        <p:grpSpPr>
          <a:xfrm>
            <a:off x="8898895" y="3204215"/>
            <a:ext cx="593466" cy="428686"/>
            <a:chOff x="2176723" y="934501"/>
            <a:chExt cx="593466" cy="428686"/>
          </a:xfrm>
        </p:grpSpPr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E828A690-11DE-4E4C-B751-88A7FAC831B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EE1340C8-307C-426B-B0E7-04C39C218E2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FAC2C468-E83E-4885-8F2C-266D66D93800}"/>
              </a:ext>
            </a:extLst>
          </p:cNvPr>
          <p:cNvGrpSpPr/>
          <p:nvPr/>
        </p:nvGrpSpPr>
        <p:grpSpPr>
          <a:xfrm>
            <a:off x="8898485" y="3648920"/>
            <a:ext cx="593466" cy="428686"/>
            <a:chOff x="2176723" y="934501"/>
            <a:chExt cx="593466" cy="428686"/>
          </a:xfrm>
        </p:grpSpPr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98B4FD30-2A5C-4B4B-A586-D06DCE82269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94D29B4A-41AA-4533-9FCA-6BAECED5348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35A33D5D-31B8-4620-A5D1-F92DDA82CE41}"/>
              </a:ext>
            </a:extLst>
          </p:cNvPr>
          <p:cNvGrpSpPr/>
          <p:nvPr/>
        </p:nvGrpSpPr>
        <p:grpSpPr>
          <a:xfrm>
            <a:off x="8900375" y="4097373"/>
            <a:ext cx="593466" cy="428686"/>
            <a:chOff x="2176723" y="934501"/>
            <a:chExt cx="593466" cy="428686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166F64FD-CC91-441C-BAE6-9500FA23BD2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F4F92AB5-97F1-4EF6-B602-9B2486BD4B6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B3433589-B399-4391-8183-6D1D5F3D207F}"/>
              </a:ext>
            </a:extLst>
          </p:cNvPr>
          <p:cNvGrpSpPr/>
          <p:nvPr/>
        </p:nvGrpSpPr>
        <p:grpSpPr>
          <a:xfrm>
            <a:off x="8899143" y="4546254"/>
            <a:ext cx="593466" cy="428686"/>
            <a:chOff x="2176723" y="934501"/>
            <a:chExt cx="593466" cy="428686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471E599A-7CF8-4511-9D1E-A90C7C248A6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41F2DE96-1771-4BEE-93A4-82D0A793819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A5E8AEDE-E16C-4E70-897B-AB858DDCDFD1}"/>
              </a:ext>
            </a:extLst>
          </p:cNvPr>
          <p:cNvGrpSpPr/>
          <p:nvPr/>
        </p:nvGrpSpPr>
        <p:grpSpPr>
          <a:xfrm>
            <a:off x="9841724" y="1861741"/>
            <a:ext cx="492471" cy="428686"/>
            <a:chOff x="1333467" y="934501"/>
            <a:chExt cx="492471" cy="428686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DB9C4F91-201E-4A01-A771-B207EEF9CF4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B2F00E84-AEB9-4CCC-B317-E58E660E024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94FE03CF-E15D-42C0-A21C-3E618DBB5D35}"/>
              </a:ext>
            </a:extLst>
          </p:cNvPr>
          <p:cNvGrpSpPr/>
          <p:nvPr/>
        </p:nvGrpSpPr>
        <p:grpSpPr>
          <a:xfrm>
            <a:off x="9835912" y="2311180"/>
            <a:ext cx="492471" cy="428686"/>
            <a:chOff x="1333467" y="934501"/>
            <a:chExt cx="492471" cy="428686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70AE1669-6FA8-4BAB-AA17-21AFC4347A6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68241355-F292-4853-8D70-F72C9F8E262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10C4694B-0AC5-4309-9280-18EA0738FFA6}"/>
              </a:ext>
            </a:extLst>
          </p:cNvPr>
          <p:cNvGrpSpPr/>
          <p:nvPr/>
        </p:nvGrpSpPr>
        <p:grpSpPr>
          <a:xfrm>
            <a:off x="9843248" y="2756417"/>
            <a:ext cx="492471" cy="428686"/>
            <a:chOff x="1333467" y="934501"/>
            <a:chExt cx="492471" cy="428686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FD714C6F-5F38-45D1-9759-6F80634F29C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BB798209-58ED-4F50-8714-ADF03A75931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A78C99DC-7CB4-4A45-80FF-D7A0F15CF82F}"/>
              </a:ext>
            </a:extLst>
          </p:cNvPr>
          <p:cNvGrpSpPr/>
          <p:nvPr/>
        </p:nvGrpSpPr>
        <p:grpSpPr>
          <a:xfrm>
            <a:off x="9837436" y="3205856"/>
            <a:ext cx="492471" cy="428686"/>
            <a:chOff x="1333467" y="934501"/>
            <a:chExt cx="492471" cy="428686"/>
          </a:xfrm>
        </p:grpSpPr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68D9EAAC-26AA-4DB0-ACF3-A7AE502C049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755A8815-8154-4D44-A34F-10FBAD66D98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3EFD5D09-B5D3-488C-B462-00CA87BAD61D}"/>
              </a:ext>
            </a:extLst>
          </p:cNvPr>
          <p:cNvGrpSpPr/>
          <p:nvPr/>
        </p:nvGrpSpPr>
        <p:grpSpPr>
          <a:xfrm>
            <a:off x="9840336" y="3652116"/>
            <a:ext cx="492471" cy="428686"/>
            <a:chOff x="1333467" y="934501"/>
            <a:chExt cx="492471" cy="428686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6295E6C0-5D1E-4D6E-ABDC-A0AB202F13C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614DE7F8-EE60-4A36-8EF6-344CC4AC3E8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920F42A6-3E03-42C6-B2C8-7D892E214E0C}"/>
              </a:ext>
            </a:extLst>
          </p:cNvPr>
          <p:cNvGrpSpPr/>
          <p:nvPr/>
        </p:nvGrpSpPr>
        <p:grpSpPr>
          <a:xfrm>
            <a:off x="9834524" y="4101555"/>
            <a:ext cx="492471" cy="428686"/>
            <a:chOff x="1333467" y="934501"/>
            <a:chExt cx="492471" cy="42868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A632C2BA-5517-41B7-A29B-63F43F3F095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B9F1A450-C7EE-479B-BD30-44160027D06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CA9414A1-433D-4C8F-A603-7EC2FF51AC06}"/>
              </a:ext>
            </a:extLst>
          </p:cNvPr>
          <p:cNvGrpSpPr/>
          <p:nvPr/>
        </p:nvGrpSpPr>
        <p:grpSpPr>
          <a:xfrm>
            <a:off x="9840536" y="4544439"/>
            <a:ext cx="492471" cy="428686"/>
            <a:chOff x="1333467" y="934501"/>
            <a:chExt cx="492471" cy="428686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7E4151A5-6E71-4ACF-91BF-52BF9547329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CDAE8257-B91D-48C0-81BE-65A11DD78DB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42C4DF40-D823-42DF-BE7E-9423CDB2B17C}"/>
              </a:ext>
            </a:extLst>
          </p:cNvPr>
          <p:cNvGrpSpPr/>
          <p:nvPr/>
        </p:nvGrpSpPr>
        <p:grpSpPr>
          <a:xfrm>
            <a:off x="10759777" y="1868884"/>
            <a:ext cx="446399" cy="428686"/>
            <a:chOff x="463698" y="934501"/>
            <a:chExt cx="446399" cy="428686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2CEC4700-FEEC-47C5-8F52-6C62ED018DA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3791764E-C5C1-4723-B9E5-5A0B1089CE6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210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051704BD-01B7-4576-B438-897C981FCB04}"/>
              </a:ext>
            </a:extLst>
          </p:cNvPr>
          <p:cNvSpPr/>
          <p:nvPr/>
        </p:nvSpPr>
        <p:spPr>
          <a:xfrm>
            <a:off x="476888" y="81088"/>
            <a:ext cx="3500042" cy="67779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0337A75B-F4D3-4C1B-8F2D-AAC5EFA14136}"/>
              </a:ext>
            </a:extLst>
          </p:cNvPr>
          <p:cNvSpPr/>
          <p:nvPr/>
        </p:nvSpPr>
        <p:spPr>
          <a:xfrm>
            <a:off x="7601552" y="80040"/>
            <a:ext cx="3500042" cy="67564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741A6962-2D62-44D8-96A3-749124839A0D}"/>
              </a:ext>
            </a:extLst>
          </p:cNvPr>
          <p:cNvSpPr/>
          <p:nvPr/>
        </p:nvSpPr>
        <p:spPr>
          <a:xfrm>
            <a:off x="4555648" y="497181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Write </a:t>
            </a:r>
            <a:r>
              <a:rPr lang="en-US" sz="3600" b="1" dirty="0">
                <a:solidFill>
                  <a:schemeClr val="tx1"/>
                </a:solidFill>
              </a:rPr>
              <a:t>&lt;</a:t>
            </a:r>
            <a:r>
              <a:rPr lang="en-US" sz="3600" dirty="0">
                <a:solidFill>
                  <a:schemeClr val="tx1"/>
                </a:solidFill>
              </a:rPr>
              <a:t> or </a:t>
            </a:r>
            <a:r>
              <a:rPr lang="en-US" sz="3600" b="1" dirty="0">
                <a:solidFill>
                  <a:schemeClr val="tx1"/>
                </a:solidFill>
              </a:rPr>
              <a:t>&gt;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en-GB" sz="3600" dirty="0">
              <a:solidFill>
                <a:schemeClr val="tx1"/>
              </a:solidFill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E45D30E-FD8E-4A17-B966-E7CEE1ADC4CD}"/>
              </a:ext>
            </a:extLst>
          </p:cNvPr>
          <p:cNvGrpSpPr/>
          <p:nvPr/>
        </p:nvGrpSpPr>
        <p:grpSpPr>
          <a:xfrm>
            <a:off x="4074519" y="1293089"/>
            <a:ext cx="3478460" cy="817087"/>
            <a:chOff x="447800" y="372323"/>
            <a:chExt cx="4844313" cy="1134018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46FA7285-8B2F-4854-B3CE-5C7E233A4728}"/>
                </a:ext>
              </a:extLst>
            </p:cNvPr>
            <p:cNvSpPr/>
            <p:nvPr/>
          </p:nvSpPr>
          <p:spPr>
            <a:xfrm>
              <a:off x="447800" y="372323"/>
              <a:ext cx="47776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0DF4022-320C-44EB-8BF9-A4068D5F4D16}"/>
                </a:ext>
              </a:extLst>
            </p:cNvPr>
            <p:cNvSpPr txBox="1"/>
            <p:nvPr/>
          </p:nvSpPr>
          <p:spPr>
            <a:xfrm>
              <a:off x="553919" y="485388"/>
              <a:ext cx="473819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5096            5093</a:t>
              </a: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73702BB6-7D8D-40F5-AA65-6895C7FB351E}"/>
              </a:ext>
            </a:extLst>
          </p:cNvPr>
          <p:cNvSpPr/>
          <p:nvPr/>
        </p:nvSpPr>
        <p:spPr>
          <a:xfrm>
            <a:off x="5258785" y="1416103"/>
            <a:ext cx="10619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F93A0E9-9381-49CD-AC11-ECFE3D6DC977}"/>
              </a:ext>
            </a:extLst>
          </p:cNvPr>
          <p:cNvSpPr txBox="1"/>
          <p:nvPr/>
        </p:nvSpPr>
        <p:spPr>
          <a:xfrm>
            <a:off x="5584920" y="1407164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85" name="Cube 84">
            <a:extLst>
              <a:ext uri="{FF2B5EF4-FFF2-40B4-BE49-F238E27FC236}">
                <a16:creationId xmlns:a16="http://schemas.microsoft.com/office/drawing/2014/main" id="{81103391-77A6-446C-9DBE-73B31C31A14A}"/>
              </a:ext>
            </a:extLst>
          </p:cNvPr>
          <p:cNvSpPr/>
          <p:nvPr/>
        </p:nvSpPr>
        <p:spPr>
          <a:xfrm>
            <a:off x="803033" y="192300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Cube 85">
            <a:extLst>
              <a:ext uri="{FF2B5EF4-FFF2-40B4-BE49-F238E27FC236}">
                <a16:creationId xmlns:a16="http://schemas.microsoft.com/office/drawing/2014/main" id="{2106CAC2-0448-4B2A-95E0-22D8808F3366}"/>
              </a:ext>
            </a:extLst>
          </p:cNvPr>
          <p:cNvSpPr/>
          <p:nvPr/>
        </p:nvSpPr>
        <p:spPr>
          <a:xfrm>
            <a:off x="800649" y="920329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Cube 86">
            <a:extLst>
              <a:ext uri="{FF2B5EF4-FFF2-40B4-BE49-F238E27FC236}">
                <a16:creationId xmlns:a16="http://schemas.microsoft.com/office/drawing/2014/main" id="{0A2C6989-FAE7-46DA-8732-9F9E215A1456}"/>
              </a:ext>
            </a:extLst>
          </p:cNvPr>
          <p:cNvSpPr/>
          <p:nvPr/>
        </p:nvSpPr>
        <p:spPr>
          <a:xfrm>
            <a:off x="799116" y="1663279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Cube 87">
            <a:extLst>
              <a:ext uri="{FF2B5EF4-FFF2-40B4-BE49-F238E27FC236}">
                <a16:creationId xmlns:a16="http://schemas.microsoft.com/office/drawing/2014/main" id="{D035A3FA-0362-4CF2-81B7-5F71593EE294}"/>
              </a:ext>
            </a:extLst>
          </p:cNvPr>
          <p:cNvSpPr/>
          <p:nvPr/>
        </p:nvSpPr>
        <p:spPr>
          <a:xfrm>
            <a:off x="802864" y="2404424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Cube 88">
            <a:extLst>
              <a:ext uri="{FF2B5EF4-FFF2-40B4-BE49-F238E27FC236}">
                <a16:creationId xmlns:a16="http://schemas.microsoft.com/office/drawing/2014/main" id="{97367BC9-0DCE-463B-96CF-C0CA4148E981}"/>
              </a:ext>
            </a:extLst>
          </p:cNvPr>
          <p:cNvSpPr/>
          <p:nvPr/>
        </p:nvSpPr>
        <p:spPr>
          <a:xfrm>
            <a:off x="7862223" y="202692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Cube 89">
            <a:extLst>
              <a:ext uri="{FF2B5EF4-FFF2-40B4-BE49-F238E27FC236}">
                <a16:creationId xmlns:a16="http://schemas.microsoft.com/office/drawing/2014/main" id="{CDC9D65A-7542-4FA2-B827-A419ACAF2CA5}"/>
              </a:ext>
            </a:extLst>
          </p:cNvPr>
          <p:cNvSpPr/>
          <p:nvPr/>
        </p:nvSpPr>
        <p:spPr>
          <a:xfrm>
            <a:off x="7859839" y="930721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Cube 90">
            <a:extLst>
              <a:ext uri="{FF2B5EF4-FFF2-40B4-BE49-F238E27FC236}">
                <a16:creationId xmlns:a16="http://schemas.microsoft.com/office/drawing/2014/main" id="{F965A298-68B1-485D-91B8-67E0399FCDA8}"/>
              </a:ext>
            </a:extLst>
          </p:cNvPr>
          <p:cNvSpPr/>
          <p:nvPr/>
        </p:nvSpPr>
        <p:spPr>
          <a:xfrm>
            <a:off x="7858306" y="1673671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Cube 97">
            <a:extLst>
              <a:ext uri="{FF2B5EF4-FFF2-40B4-BE49-F238E27FC236}">
                <a16:creationId xmlns:a16="http://schemas.microsoft.com/office/drawing/2014/main" id="{17C6319B-6AF8-482E-8CDE-319D2DCAA829}"/>
              </a:ext>
            </a:extLst>
          </p:cNvPr>
          <p:cNvSpPr/>
          <p:nvPr/>
        </p:nvSpPr>
        <p:spPr>
          <a:xfrm>
            <a:off x="7862054" y="2414816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Cube 98">
            <a:extLst>
              <a:ext uri="{FF2B5EF4-FFF2-40B4-BE49-F238E27FC236}">
                <a16:creationId xmlns:a16="http://schemas.microsoft.com/office/drawing/2014/main" id="{807ABB46-73BD-4D55-ABD9-DCFC861570C0}"/>
              </a:ext>
            </a:extLst>
          </p:cNvPr>
          <p:cNvSpPr/>
          <p:nvPr/>
        </p:nvSpPr>
        <p:spPr>
          <a:xfrm>
            <a:off x="799116" y="3155373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Cube 99">
            <a:extLst>
              <a:ext uri="{FF2B5EF4-FFF2-40B4-BE49-F238E27FC236}">
                <a16:creationId xmlns:a16="http://schemas.microsoft.com/office/drawing/2014/main" id="{8B43CE07-2B79-4ED4-9F49-8B99F359A553}"/>
              </a:ext>
            </a:extLst>
          </p:cNvPr>
          <p:cNvSpPr/>
          <p:nvPr/>
        </p:nvSpPr>
        <p:spPr>
          <a:xfrm>
            <a:off x="7858306" y="3165765"/>
            <a:ext cx="591535" cy="59005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9C25FE5-99C1-4D08-8E8C-BC304686F2FF}"/>
              </a:ext>
            </a:extLst>
          </p:cNvPr>
          <p:cNvGrpSpPr/>
          <p:nvPr/>
        </p:nvGrpSpPr>
        <p:grpSpPr>
          <a:xfrm>
            <a:off x="9716411" y="300021"/>
            <a:ext cx="820551" cy="1355601"/>
            <a:chOff x="9716411" y="300021"/>
            <a:chExt cx="820551" cy="1355601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F28FED64-1C44-4C48-A150-AD0EC8398F27}"/>
                </a:ext>
              </a:extLst>
            </p:cNvPr>
            <p:cNvSpPr/>
            <p:nvPr/>
          </p:nvSpPr>
          <p:spPr>
            <a:xfrm>
              <a:off x="9719626" y="300021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7F5F3CCD-A85F-46E2-BA2E-0B4ADEF99D4C}"/>
                </a:ext>
              </a:extLst>
            </p:cNvPr>
            <p:cNvSpPr/>
            <p:nvPr/>
          </p:nvSpPr>
          <p:spPr>
            <a:xfrm>
              <a:off x="9716411" y="462968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43DE321C-5FE2-4240-A983-C47B2EC6E730}"/>
                </a:ext>
              </a:extLst>
            </p:cNvPr>
            <p:cNvSpPr/>
            <p:nvPr/>
          </p:nvSpPr>
          <p:spPr>
            <a:xfrm>
              <a:off x="9722841" y="628216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C04BB143-8104-4891-87D7-8193C64FC94B}"/>
                </a:ext>
              </a:extLst>
            </p:cNvPr>
            <p:cNvSpPr/>
            <p:nvPr/>
          </p:nvSpPr>
          <p:spPr>
            <a:xfrm>
              <a:off x="9723495" y="791003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BFCE7C35-EBA1-45AC-BC7D-CFED528FCD5A}"/>
                </a:ext>
              </a:extLst>
            </p:cNvPr>
            <p:cNvSpPr/>
            <p:nvPr/>
          </p:nvSpPr>
          <p:spPr>
            <a:xfrm>
              <a:off x="9723764" y="954893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A45F47AD-41BF-46B1-8F4A-9B47EC2B5886}"/>
                </a:ext>
              </a:extLst>
            </p:cNvPr>
            <p:cNvSpPr/>
            <p:nvPr/>
          </p:nvSpPr>
          <p:spPr>
            <a:xfrm>
              <a:off x="9720549" y="1117840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777963A7-DD65-4347-9FA3-D731134A1EDE}"/>
                </a:ext>
              </a:extLst>
            </p:cNvPr>
            <p:cNvSpPr/>
            <p:nvPr/>
          </p:nvSpPr>
          <p:spPr>
            <a:xfrm>
              <a:off x="9726979" y="1283088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050BA572-66E9-49B8-AC36-3D988AC6B76A}"/>
                </a:ext>
              </a:extLst>
            </p:cNvPr>
            <p:cNvSpPr/>
            <p:nvPr/>
          </p:nvSpPr>
          <p:spPr>
            <a:xfrm>
              <a:off x="10491243" y="300141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51478F2D-AF2F-4E5F-87D3-5B5E0D98F2A0}"/>
                </a:ext>
              </a:extLst>
            </p:cNvPr>
            <p:cNvSpPr/>
            <p:nvPr/>
          </p:nvSpPr>
          <p:spPr>
            <a:xfrm>
              <a:off x="10491242" y="444844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03C30786-1A24-4DB7-81C3-7A3ADC0C9276}"/>
                </a:ext>
              </a:extLst>
            </p:cNvPr>
            <p:cNvSpPr/>
            <p:nvPr/>
          </p:nvSpPr>
          <p:spPr>
            <a:xfrm>
              <a:off x="10490804" y="600003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4109446D-1CDF-4058-AE60-A2B9D7384A91}"/>
                </a:ext>
              </a:extLst>
            </p:cNvPr>
            <p:cNvSpPr/>
            <p:nvPr/>
          </p:nvSpPr>
          <p:spPr>
            <a:xfrm>
              <a:off x="9722841" y="1444655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C95A15A5-28E9-49D1-95BE-DAD9A303103E}"/>
                </a:ext>
              </a:extLst>
            </p:cNvPr>
            <p:cNvSpPr/>
            <p:nvPr/>
          </p:nvSpPr>
          <p:spPr>
            <a:xfrm>
              <a:off x="9729271" y="1609903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6C0C249-9353-40FD-B6E7-91A89E333509}"/>
              </a:ext>
            </a:extLst>
          </p:cNvPr>
          <p:cNvGrpSpPr/>
          <p:nvPr/>
        </p:nvGrpSpPr>
        <p:grpSpPr>
          <a:xfrm>
            <a:off x="2555383" y="300021"/>
            <a:ext cx="820991" cy="1355601"/>
            <a:chOff x="2275783" y="214169"/>
            <a:chExt cx="820991" cy="1355601"/>
          </a:xfrm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7A9F1925-03DD-4253-960F-39BB5DD2DF62}"/>
                </a:ext>
              </a:extLst>
            </p:cNvPr>
            <p:cNvSpPr/>
            <p:nvPr/>
          </p:nvSpPr>
          <p:spPr>
            <a:xfrm>
              <a:off x="2278998" y="214169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B3D6C54B-C77B-49AE-AFD2-18722E2B3EEC}"/>
                </a:ext>
              </a:extLst>
            </p:cNvPr>
            <p:cNvSpPr/>
            <p:nvPr/>
          </p:nvSpPr>
          <p:spPr>
            <a:xfrm>
              <a:off x="2275783" y="377116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625F220A-E197-4D35-B66E-3E6A4D28365D}"/>
                </a:ext>
              </a:extLst>
            </p:cNvPr>
            <p:cNvSpPr/>
            <p:nvPr/>
          </p:nvSpPr>
          <p:spPr>
            <a:xfrm>
              <a:off x="2282213" y="542364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1A199651-E1F9-4245-A588-6E9FA78E1A31}"/>
                </a:ext>
              </a:extLst>
            </p:cNvPr>
            <p:cNvSpPr/>
            <p:nvPr/>
          </p:nvSpPr>
          <p:spPr>
            <a:xfrm>
              <a:off x="2282867" y="705151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858511F9-DE01-4657-8553-120DAD1DE3E4}"/>
                </a:ext>
              </a:extLst>
            </p:cNvPr>
            <p:cNvSpPr/>
            <p:nvPr/>
          </p:nvSpPr>
          <p:spPr>
            <a:xfrm>
              <a:off x="2283136" y="869041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EEF6EDCB-ECD2-43E4-AD6C-FAF1EAB20983}"/>
                </a:ext>
              </a:extLst>
            </p:cNvPr>
            <p:cNvSpPr/>
            <p:nvPr/>
          </p:nvSpPr>
          <p:spPr>
            <a:xfrm>
              <a:off x="2279921" y="1031988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1CAFAAB3-EDB8-4AA7-BFD6-19FAB08C7C94}"/>
                </a:ext>
              </a:extLst>
            </p:cNvPr>
            <p:cNvSpPr/>
            <p:nvPr/>
          </p:nvSpPr>
          <p:spPr>
            <a:xfrm>
              <a:off x="2286351" y="1197236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84E0A8F9-4450-4877-966C-FCF64D694C69}"/>
                </a:ext>
              </a:extLst>
            </p:cNvPr>
            <p:cNvSpPr/>
            <p:nvPr/>
          </p:nvSpPr>
          <p:spPr>
            <a:xfrm>
              <a:off x="3050615" y="214289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EFB3C26E-3A27-495B-90C6-79203B3BA6F1}"/>
                </a:ext>
              </a:extLst>
            </p:cNvPr>
            <p:cNvSpPr/>
            <p:nvPr/>
          </p:nvSpPr>
          <p:spPr>
            <a:xfrm>
              <a:off x="3050614" y="358992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2E865B19-0DAC-442F-8D36-627923B5E345}"/>
                </a:ext>
              </a:extLst>
            </p:cNvPr>
            <p:cNvSpPr/>
            <p:nvPr/>
          </p:nvSpPr>
          <p:spPr>
            <a:xfrm>
              <a:off x="3050176" y="514151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C7731E14-21FA-4C8B-9B7B-AFDD33EBC658}"/>
                </a:ext>
              </a:extLst>
            </p:cNvPr>
            <p:cNvSpPr/>
            <p:nvPr/>
          </p:nvSpPr>
          <p:spPr>
            <a:xfrm>
              <a:off x="3050175" y="658854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BE18265B-A9C3-4995-888F-65E980C48507}"/>
                </a:ext>
              </a:extLst>
            </p:cNvPr>
            <p:cNvSpPr/>
            <p:nvPr/>
          </p:nvSpPr>
          <p:spPr>
            <a:xfrm>
              <a:off x="3051055" y="806228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35A6198E-2A14-44A1-9FAB-B344E21CCA3E}"/>
                </a:ext>
              </a:extLst>
            </p:cNvPr>
            <p:cNvSpPr/>
            <p:nvPr/>
          </p:nvSpPr>
          <p:spPr>
            <a:xfrm>
              <a:off x="3051054" y="950931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B5640D19-8127-440B-BC6F-F2BA43DA6766}"/>
                </a:ext>
              </a:extLst>
            </p:cNvPr>
            <p:cNvSpPr/>
            <p:nvPr/>
          </p:nvSpPr>
          <p:spPr>
            <a:xfrm>
              <a:off x="2282213" y="1358803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B9E80FE0-0339-4776-898E-E76217CF5D09}"/>
                </a:ext>
              </a:extLst>
            </p:cNvPr>
            <p:cNvSpPr/>
            <p:nvPr/>
          </p:nvSpPr>
          <p:spPr>
            <a:xfrm>
              <a:off x="2288643" y="1524051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33160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8" grpId="0" animBg="1"/>
      <p:bldP spid="99" grpId="0" animBg="1"/>
      <p:bldP spid="10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741A6962-2D62-44D8-96A3-749124839A0D}"/>
              </a:ext>
            </a:extLst>
          </p:cNvPr>
          <p:cNvSpPr/>
          <p:nvPr/>
        </p:nvSpPr>
        <p:spPr>
          <a:xfrm>
            <a:off x="4555648" y="497181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Write </a:t>
            </a:r>
            <a:r>
              <a:rPr lang="en-US" sz="3600" b="1" dirty="0">
                <a:solidFill>
                  <a:schemeClr val="tx1"/>
                </a:solidFill>
              </a:rPr>
              <a:t>&lt;</a:t>
            </a:r>
            <a:r>
              <a:rPr lang="en-US" sz="3600" dirty="0">
                <a:solidFill>
                  <a:schemeClr val="tx1"/>
                </a:solidFill>
              </a:rPr>
              <a:t> or </a:t>
            </a:r>
            <a:r>
              <a:rPr lang="en-US" sz="3600" b="1" dirty="0">
                <a:solidFill>
                  <a:schemeClr val="tx1"/>
                </a:solidFill>
              </a:rPr>
              <a:t>&gt;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en-GB" sz="3600" dirty="0">
              <a:solidFill>
                <a:schemeClr val="tx1"/>
              </a:solidFill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E45D30E-FD8E-4A17-B966-E7CEE1ADC4CD}"/>
              </a:ext>
            </a:extLst>
          </p:cNvPr>
          <p:cNvGrpSpPr/>
          <p:nvPr/>
        </p:nvGrpSpPr>
        <p:grpSpPr>
          <a:xfrm>
            <a:off x="4074519" y="1293089"/>
            <a:ext cx="3478460" cy="817087"/>
            <a:chOff x="447800" y="372323"/>
            <a:chExt cx="4844313" cy="1134018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46FA7285-8B2F-4854-B3CE-5C7E233A4728}"/>
                </a:ext>
              </a:extLst>
            </p:cNvPr>
            <p:cNvSpPr/>
            <p:nvPr/>
          </p:nvSpPr>
          <p:spPr>
            <a:xfrm>
              <a:off x="447800" y="372323"/>
              <a:ext cx="47776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0DF4022-320C-44EB-8BF9-A4068D5F4D16}"/>
                </a:ext>
              </a:extLst>
            </p:cNvPr>
            <p:cNvSpPr txBox="1"/>
            <p:nvPr/>
          </p:nvSpPr>
          <p:spPr>
            <a:xfrm>
              <a:off x="553919" y="485388"/>
              <a:ext cx="473819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5096            5093</a:t>
              </a: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73702BB6-7D8D-40F5-AA65-6895C7FB351E}"/>
              </a:ext>
            </a:extLst>
          </p:cNvPr>
          <p:cNvSpPr/>
          <p:nvPr/>
        </p:nvSpPr>
        <p:spPr>
          <a:xfrm>
            <a:off x="5258785" y="1416103"/>
            <a:ext cx="10619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F93A0E9-9381-49CD-AC11-ECFE3D6DC977}"/>
              </a:ext>
            </a:extLst>
          </p:cNvPr>
          <p:cNvSpPr txBox="1"/>
          <p:nvPr/>
        </p:nvSpPr>
        <p:spPr>
          <a:xfrm>
            <a:off x="5584920" y="1407164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4271EC0-0DAA-44EA-800D-3AA9C157CF18}"/>
              </a:ext>
            </a:extLst>
          </p:cNvPr>
          <p:cNvGrpSpPr/>
          <p:nvPr/>
        </p:nvGrpSpPr>
        <p:grpSpPr>
          <a:xfrm>
            <a:off x="452359" y="1831123"/>
            <a:ext cx="892821" cy="428686"/>
            <a:chOff x="3143479" y="934501"/>
            <a:chExt cx="892821" cy="428686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D1CEC477-997D-444D-B79C-76A4B73D3CB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96FE1BC-C1E8-488A-94E7-844AB5E2D20E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1F24E74-E22D-4E6B-8EE8-88EF71149A10}"/>
              </a:ext>
            </a:extLst>
          </p:cNvPr>
          <p:cNvGrpSpPr/>
          <p:nvPr/>
        </p:nvGrpSpPr>
        <p:grpSpPr>
          <a:xfrm>
            <a:off x="454615" y="2280004"/>
            <a:ext cx="892821" cy="428686"/>
            <a:chOff x="3143479" y="934501"/>
            <a:chExt cx="892821" cy="428686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ACB2AE6C-68C3-42E5-8E4F-4B84315F6DD0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BA78009-30BF-4A58-8F64-C12154943404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E6C6AB6E-6EBD-4029-9567-6E8A2C726A39}"/>
              </a:ext>
            </a:extLst>
          </p:cNvPr>
          <p:cNvGrpSpPr/>
          <p:nvPr/>
        </p:nvGrpSpPr>
        <p:grpSpPr>
          <a:xfrm>
            <a:off x="452415" y="2727566"/>
            <a:ext cx="892821" cy="428686"/>
            <a:chOff x="3143479" y="934501"/>
            <a:chExt cx="892821" cy="428686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E06361FE-E0AE-4666-A562-E5B986CC7FD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57E2E4F-7214-4E30-9217-C0703A6CDE0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BCA1D367-D9F2-41AC-BF27-147A9B1FBECF}"/>
              </a:ext>
            </a:extLst>
          </p:cNvPr>
          <p:cNvGrpSpPr/>
          <p:nvPr/>
        </p:nvGrpSpPr>
        <p:grpSpPr>
          <a:xfrm>
            <a:off x="451972" y="3176447"/>
            <a:ext cx="892821" cy="428686"/>
            <a:chOff x="3143479" y="934501"/>
            <a:chExt cx="892821" cy="428686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4148016E-A2ED-4128-8FCA-2F461A4DFCC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58945A6-9FA9-4191-B357-CD0B907FEB6C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4E10F196-87C6-4803-97F9-93043FE944E8}"/>
              </a:ext>
            </a:extLst>
          </p:cNvPr>
          <p:cNvGrpSpPr/>
          <p:nvPr/>
        </p:nvGrpSpPr>
        <p:grpSpPr>
          <a:xfrm>
            <a:off x="452074" y="3624102"/>
            <a:ext cx="892821" cy="428686"/>
            <a:chOff x="3143479" y="934501"/>
            <a:chExt cx="892821" cy="428686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28832BCD-0C57-4815-867A-CF3C464CA82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CB8F9469-0408-4067-B08A-F3CC20420ED3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A14E2599-3A6A-4BBB-897C-B902E4A766EA}"/>
              </a:ext>
            </a:extLst>
          </p:cNvPr>
          <p:cNvGrpSpPr/>
          <p:nvPr/>
        </p:nvGrpSpPr>
        <p:grpSpPr>
          <a:xfrm>
            <a:off x="2667161" y="1831123"/>
            <a:ext cx="492471" cy="428686"/>
            <a:chOff x="1333467" y="934501"/>
            <a:chExt cx="492471" cy="428686"/>
          </a:xfrm>
        </p:grpSpPr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8265EEB9-3AAB-45BE-A0C7-F3B5579FA15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75550749-A586-49F8-BF36-9D1935C4E27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2B6940A3-2542-4FE8-99FC-A46B11402FCC}"/>
              </a:ext>
            </a:extLst>
          </p:cNvPr>
          <p:cNvGrpSpPr/>
          <p:nvPr/>
        </p:nvGrpSpPr>
        <p:grpSpPr>
          <a:xfrm>
            <a:off x="2661349" y="2280562"/>
            <a:ext cx="492471" cy="428686"/>
            <a:chOff x="1333467" y="934501"/>
            <a:chExt cx="492471" cy="428686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14B33783-30D7-429A-AA88-51BFC6BECE8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4C984EE1-DCF9-4FB0-81AB-879648CDD7D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5915532C-8299-49F1-AC89-7F344D5C0176}"/>
              </a:ext>
            </a:extLst>
          </p:cNvPr>
          <p:cNvGrpSpPr/>
          <p:nvPr/>
        </p:nvGrpSpPr>
        <p:grpSpPr>
          <a:xfrm>
            <a:off x="2668685" y="2725799"/>
            <a:ext cx="492471" cy="428686"/>
            <a:chOff x="1333467" y="934501"/>
            <a:chExt cx="492471" cy="428686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0B8E9B16-90B8-473E-BF16-CDFDB6E796C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C4D355CF-BF2B-46EC-846E-9A6C6EFFF8D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3A47639F-2EC9-4EC3-A40E-16A64DFAF2A2}"/>
              </a:ext>
            </a:extLst>
          </p:cNvPr>
          <p:cNvGrpSpPr/>
          <p:nvPr/>
        </p:nvGrpSpPr>
        <p:grpSpPr>
          <a:xfrm>
            <a:off x="2662873" y="3175238"/>
            <a:ext cx="492471" cy="428686"/>
            <a:chOff x="1333467" y="934501"/>
            <a:chExt cx="492471" cy="428686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7AD2CA00-3AD2-4E84-B2E5-8EEFCB3752D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F2C0EBAB-6636-4FB4-8E36-AD8FB52E615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F75A5DC9-5BFA-4237-BDDC-835C00EBC211}"/>
              </a:ext>
            </a:extLst>
          </p:cNvPr>
          <p:cNvGrpSpPr/>
          <p:nvPr/>
        </p:nvGrpSpPr>
        <p:grpSpPr>
          <a:xfrm>
            <a:off x="2665773" y="3621498"/>
            <a:ext cx="492471" cy="428686"/>
            <a:chOff x="1333467" y="934501"/>
            <a:chExt cx="492471" cy="428686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954BA120-6478-4D87-906C-2B45003D61E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119A83F6-7281-47A8-AABB-2946379D672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16BFBB65-24C7-4809-9C69-989D5382B4E4}"/>
              </a:ext>
            </a:extLst>
          </p:cNvPr>
          <p:cNvGrpSpPr/>
          <p:nvPr/>
        </p:nvGrpSpPr>
        <p:grpSpPr>
          <a:xfrm>
            <a:off x="2659961" y="4070937"/>
            <a:ext cx="492471" cy="428686"/>
            <a:chOff x="1333467" y="934501"/>
            <a:chExt cx="492471" cy="428686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CE833CA8-77D0-4C98-A1C2-5AC669128DF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7F367407-D479-4DD1-A637-EB10A4D8689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2D0FBEF8-04A3-4A76-ADA0-1D56F53419B8}"/>
              </a:ext>
            </a:extLst>
          </p:cNvPr>
          <p:cNvGrpSpPr/>
          <p:nvPr/>
        </p:nvGrpSpPr>
        <p:grpSpPr>
          <a:xfrm>
            <a:off x="2665973" y="4513821"/>
            <a:ext cx="492471" cy="428686"/>
            <a:chOff x="1333467" y="934501"/>
            <a:chExt cx="492471" cy="42868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6367126C-96AE-48FB-ADFA-B2D8ABBA3AE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7B2A95AC-05EE-4FD4-ADBC-D5674A788F3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72394427-8D2E-4FD9-B51C-59802190D9BC}"/>
              </a:ext>
            </a:extLst>
          </p:cNvPr>
          <p:cNvGrpSpPr/>
          <p:nvPr/>
        </p:nvGrpSpPr>
        <p:grpSpPr>
          <a:xfrm>
            <a:off x="2660161" y="4963260"/>
            <a:ext cx="492471" cy="428686"/>
            <a:chOff x="1333467" y="934501"/>
            <a:chExt cx="492471" cy="428686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EFEA2DE1-FA44-40E7-9F67-23B0D99BD92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FD7A8369-AEB6-4F28-961E-D65C8727A6B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CDC86485-3F4F-4F2E-99E8-9B03C82C138C}"/>
              </a:ext>
            </a:extLst>
          </p:cNvPr>
          <p:cNvGrpSpPr/>
          <p:nvPr/>
        </p:nvGrpSpPr>
        <p:grpSpPr>
          <a:xfrm>
            <a:off x="2667497" y="5408497"/>
            <a:ext cx="492471" cy="428686"/>
            <a:chOff x="1333467" y="934501"/>
            <a:chExt cx="492471" cy="428686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FA7226E6-0596-4BAD-8AFF-CFCCD555A22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86A830C9-678F-44BE-8871-FAD18ACD0DA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314B1731-6AC7-46FE-8CDE-B3922262521F}"/>
              </a:ext>
            </a:extLst>
          </p:cNvPr>
          <p:cNvGrpSpPr/>
          <p:nvPr/>
        </p:nvGrpSpPr>
        <p:grpSpPr>
          <a:xfrm>
            <a:off x="3585214" y="1838266"/>
            <a:ext cx="446399" cy="428686"/>
            <a:chOff x="463698" y="934501"/>
            <a:chExt cx="446399" cy="428686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3CFDBF9D-7B61-4637-BFF1-26D5EDFA221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2157CDEF-0B1F-444F-9F13-1BB5AC8A917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028555F0-EDEE-40C9-940A-0E99EBA54BDE}"/>
              </a:ext>
            </a:extLst>
          </p:cNvPr>
          <p:cNvGrpSpPr/>
          <p:nvPr/>
        </p:nvGrpSpPr>
        <p:grpSpPr>
          <a:xfrm>
            <a:off x="3583648" y="2291317"/>
            <a:ext cx="446399" cy="428686"/>
            <a:chOff x="457051" y="1380030"/>
            <a:chExt cx="446399" cy="42868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94F937EC-33A4-4AAA-AC04-22BAE92AEEDC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CF471729-E37E-4141-917C-2976B8F97AEA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FE85538E-05E2-4ABA-8D17-B02913862847}"/>
              </a:ext>
            </a:extLst>
          </p:cNvPr>
          <p:cNvGrpSpPr/>
          <p:nvPr/>
        </p:nvGrpSpPr>
        <p:grpSpPr>
          <a:xfrm>
            <a:off x="3586732" y="2734742"/>
            <a:ext cx="446399" cy="428686"/>
            <a:chOff x="460084" y="1832999"/>
            <a:chExt cx="446399" cy="428686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A3098614-99D9-45B3-8E19-DC19C57140B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2AAF147C-631B-457E-91EA-AE10B2451BDF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00D4D6D0-37FC-414C-8408-BD16D73460F7}"/>
              </a:ext>
            </a:extLst>
          </p:cNvPr>
          <p:cNvGrpSpPr/>
          <p:nvPr/>
        </p:nvGrpSpPr>
        <p:grpSpPr>
          <a:xfrm>
            <a:off x="3584477" y="3177531"/>
            <a:ext cx="446399" cy="428686"/>
            <a:chOff x="453437" y="2278528"/>
            <a:chExt cx="446399" cy="428686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EFF111EB-E3BD-4F1D-AF29-00052A9E03EE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6661DA20-0EA9-431A-B8E1-1778E6443A29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8B7A1F45-2B17-42BD-86E6-6567C01A2302}"/>
              </a:ext>
            </a:extLst>
          </p:cNvPr>
          <p:cNvGrpSpPr/>
          <p:nvPr/>
        </p:nvGrpSpPr>
        <p:grpSpPr>
          <a:xfrm>
            <a:off x="3584441" y="3621783"/>
            <a:ext cx="446399" cy="428686"/>
            <a:chOff x="448639" y="2727542"/>
            <a:chExt cx="446399" cy="428686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4E2CD273-FBDB-46D0-BD11-008FF452A792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4C3CDB92-9B87-46C9-9AF0-9ECB681F882C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A4DCECD1-7F2F-4948-AD50-85114AEEE778}"/>
              </a:ext>
            </a:extLst>
          </p:cNvPr>
          <p:cNvGrpSpPr/>
          <p:nvPr/>
        </p:nvGrpSpPr>
        <p:grpSpPr>
          <a:xfrm>
            <a:off x="3587771" y="4065496"/>
            <a:ext cx="446399" cy="428686"/>
            <a:chOff x="463698" y="934501"/>
            <a:chExt cx="446399" cy="428686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B6A1EA6D-FBD5-4D37-8E50-D353549B990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16630324-0B4C-41D0-8462-BD5A147030C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D8E9ED8C-38CD-4F97-852C-BECF82C341A3}"/>
              </a:ext>
            </a:extLst>
          </p:cNvPr>
          <p:cNvGrpSpPr/>
          <p:nvPr/>
        </p:nvGrpSpPr>
        <p:grpSpPr>
          <a:xfrm>
            <a:off x="7626922" y="1861741"/>
            <a:ext cx="892821" cy="428686"/>
            <a:chOff x="3143479" y="934501"/>
            <a:chExt cx="892821" cy="428686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DF5781B8-61CC-4219-A8D9-20B262884D6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BB0D7127-8939-465F-B938-D67E264EAB33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5A9F58B5-3B61-437C-B032-EEFA76F45134}"/>
              </a:ext>
            </a:extLst>
          </p:cNvPr>
          <p:cNvGrpSpPr/>
          <p:nvPr/>
        </p:nvGrpSpPr>
        <p:grpSpPr>
          <a:xfrm>
            <a:off x="7629178" y="2310622"/>
            <a:ext cx="892821" cy="428686"/>
            <a:chOff x="3143479" y="934501"/>
            <a:chExt cx="892821" cy="428686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ED0283D5-A34E-4465-981B-264917A6CB98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9D2F6068-BCA3-4A66-AF3A-7203136333F1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2A094A5D-64F0-4178-9F9A-22D5DB055409}"/>
              </a:ext>
            </a:extLst>
          </p:cNvPr>
          <p:cNvGrpSpPr/>
          <p:nvPr/>
        </p:nvGrpSpPr>
        <p:grpSpPr>
          <a:xfrm>
            <a:off x="7626978" y="2758184"/>
            <a:ext cx="892821" cy="428686"/>
            <a:chOff x="3143479" y="934501"/>
            <a:chExt cx="892821" cy="428686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49D4E0EA-F3C2-43FC-8856-9B0B663414F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2E88E74B-8808-4005-9EE9-95DD2DD9FD0A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F1D3A70C-479B-4394-9F6E-260754C9D140}"/>
              </a:ext>
            </a:extLst>
          </p:cNvPr>
          <p:cNvGrpSpPr/>
          <p:nvPr/>
        </p:nvGrpSpPr>
        <p:grpSpPr>
          <a:xfrm>
            <a:off x="7626535" y="3207065"/>
            <a:ext cx="892821" cy="428686"/>
            <a:chOff x="3143479" y="934501"/>
            <a:chExt cx="892821" cy="42868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D4806F77-A143-4493-B221-E883D481C3C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CB8BBDA3-CE48-41D0-9BD2-DF4F387AEB39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C5EE31C0-5D35-47C2-9FD2-A59D48C622ED}"/>
              </a:ext>
            </a:extLst>
          </p:cNvPr>
          <p:cNvGrpSpPr/>
          <p:nvPr/>
        </p:nvGrpSpPr>
        <p:grpSpPr>
          <a:xfrm>
            <a:off x="7626637" y="3654720"/>
            <a:ext cx="892821" cy="428686"/>
            <a:chOff x="3143479" y="934501"/>
            <a:chExt cx="892821" cy="42868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58401812-D327-4663-AC06-8DCA4199E11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635D249F-7837-4BDF-A778-6B65AFD4D6CA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E33BEA17-9030-448D-9AF9-579B1EDE627C}"/>
              </a:ext>
            </a:extLst>
          </p:cNvPr>
          <p:cNvGrpSpPr/>
          <p:nvPr/>
        </p:nvGrpSpPr>
        <p:grpSpPr>
          <a:xfrm>
            <a:off x="9841724" y="1861741"/>
            <a:ext cx="492471" cy="428686"/>
            <a:chOff x="1333467" y="934501"/>
            <a:chExt cx="492471" cy="428686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8782F4A3-7C76-46FF-9B53-1D415EC73F0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8ED43096-2A90-4296-BE8B-22827F6ACB7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A37E7C5A-E092-4078-A326-6E1E2FFA91D1}"/>
              </a:ext>
            </a:extLst>
          </p:cNvPr>
          <p:cNvGrpSpPr/>
          <p:nvPr/>
        </p:nvGrpSpPr>
        <p:grpSpPr>
          <a:xfrm>
            <a:off x="9835912" y="2311180"/>
            <a:ext cx="492471" cy="428686"/>
            <a:chOff x="1333467" y="934501"/>
            <a:chExt cx="492471" cy="428686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F9623931-04D7-421C-AC0D-C70C9B301F8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001C139E-C055-4093-8172-6B59EDCFC7C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F880186D-9971-4A0F-8C1A-076CE154B05D}"/>
              </a:ext>
            </a:extLst>
          </p:cNvPr>
          <p:cNvGrpSpPr/>
          <p:nvPr/>
        </p:nvGrpSpPr>
        <p:grpSpPr>
          <a:xfrm>
            <a:off x="9843248" y="2756417"/>
            <a:ext cx="492471" cy="428686"/>
            <a:chOff x="1333467" y="934501"/>
            <a:chExt cx="492471" cy="428686"/>
          </a:xfrm>
        </p:grpSpPr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F3ACFDFB-4FEE-4B30-8A7E-2743B592887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5D74F605-DF17-45AC-81BB-33AC2A46C5E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FA917464-3422-4206-9D9A-E977C90DABAA}"/>
              </a:ext>
            </a:extLst>
          </p:cNvPr>
          <p:cNvGrpSpPr/>
          <p:nvPr/>
        </p:nvGrpSpPr>
        <p:grpSpPr>
          <a:xfrm>
            <a:off x="9837436" y="3205856"/>
            <a:ext cx="492471" cy="428686"/>
            <a:chOff x="1333467" y="934501"/>
            <a:chExt cx="492471" cy="428686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E0D9FB50-7E44-490F-9627-7ADCE68CD13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B3E9FF6F-6AC5-4555-ADE4-B7FF2474314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48BD251D-FEC5-439B-BDF9-D7600A0DC533}"/>
              </a:ext>
            </a:extLst>
          </p:cNvPr>
          <p:cNvGrpSpPr/>
          <p:nvPr/>
        </p:nvGrpSpPr>
        <p:grpSpPr>
          <a:xfrm>
            <a:off x="9840336" y="3652116"/>
            <a:ext cx="492471" cy="428686"/>
            <a:chOff x="1333467" y="934501"/>
            <a:chExt cx="492471" cy="42868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50484907-2AE7-44D6-9EDC-82799D454FC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34F11EBA-0BD4-428D-9267-38DBEBF9471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ABD90BFA-CA45-4D96-B1A8-3BFCEC66DAE7}"/>
              </a:ext>
            </a:extLst>
          </p:cNvPr>
          <p:cNvGrpSpPr/>
          <p:nvPr/>
        </p:nvGrpSpPr>
        <p:grpSpPr>
          <a:xfrm>
            <a:off x="9834524" y="4101555"/>
            <a:ext cx="492471" cy="428686"/>
            <a:chOff x="1333467" y="934501"/>
            <a:chExt cx="492471" cy="428686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69A4E096-9BC1-47CB-A3EB-F888DCA59E2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C44541E6-E388-4634-A678-3788E09369A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B3A1DF89-1456-4E0B-ADC3-55693F7E2313}"/>
              </a:ext>
            </a:extLst>
          </p:cNvPr>
          <p:cNvGrpSpPr/>
          <p:nvPr/>
        </p:nvGrpSpPr>
        <p:grpSpPr>
          <a:xfrm>
            <a:off x="9840536" y="4544439"/>
            <a:ext cx="492471" cy="428686"/>
            <a:chOff x="1333467" y="934501"/>
            <a:chExt cx="492471" cy="428686"/>
          </a:xfrm>
        </p:grpSpPr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8A50B229-2D31-49F1-9E3B-86FE87CEB91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40FDCE8E-5B34-4168-B729-441508926E6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B27916AF-7226-41B2-B9C1-0D4D17D9CF7B}"/>
              </a:ext>
            </a:extLst>
          </p:cNvPr>
          <p:cNvGrpSpPr/>
          <p:nvPr/>
        </p:nvGrpSpPr>
        <p:grpSpPr>
          <a:xfrm>
            <a:off x="9834724" y="4993878"/>
            <a:ext cx="492471" cy="428686"/>
            <a:chOff x="1333467" y="934501"/>
            <a:chExt cx="492471" cy="428686"/>
          </a:xfrm>
        </p:grpSpPr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F0828071-9BFD-4848-B505-04817FB80C1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52004E56-A7E0-44F7-9B23-C618A76FE27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D672358E-A529-4C54-990C-5734B7DF3222}"/>
              </a:ext>
            </a:extLst>
          </p:cNvPr>
          <p:cNvGrpSpPr/>
          <p:nvPr/>
        </p:nvGrpSpPr>
        <p:grpSpPr>
          <a:xfrm>
            <a:off x="9842060" y="5439115"/>
            <a:ext cx="492471" cy="428686"/>
            <a:chOff x="1333467" y="934501"/>
            <a:chExt cx="492471" cy="428686"/>
          </a:xfrm>
        </p:grpSpPr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2A484373-A0E3-4437-9682-4E7C4576437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83C461B4-A510-48F3-A030-2C55A27D6D2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DADA4BD5-56EB-4855-824A-579C62E2A99D}"/>
              </a:ext>
            </a:extLst>
          </p:cNvPr>
          <p:cNvGrpSpPr/>
          <p:nvPr/>
        </p:nvGrpSpPr>
        <p:grpSpPr>
          <a:xfrm>
            <a:off x="10759777" y="1868884"/>
            <a:ext cx="446399" cy="428686"/>
            <a:chOff x="463698" y="934501"/>
            <a:chExt cx="446399" cy="428686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942423E3-03F4-4796-92A7-10403416BB6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39D5C1E8-3429-40DE-BE3E-C01D7D5E8F6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88C20598-C1A0-4760-B0EA-1D4E25F85669}"/>
              </a:ext>
            </a:extLst>
          </p:cNvPr>
          <p:cNvGrpSpPr/>
          <p:nvPr/>
        </p:nvGrpSpPr>
        <p:grpSpPr>
          <a:xfrm>
            <a:off x="10758211" y="2321935"/>
            <a:ext cx="446399" cy="428686"/>
            <a:chOff x="457051" y="1380030"/>
            <a:chExt cx="446399" cy="428686"/>
          </a:xfrm>
        </p:grpSpPr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7C1AA2F5-3D05-4DBD-8353-7C89CFC13CEE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8CE15F33-CA04-4D26-B9B4-85A57EE78A67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64065C25-C883-45E7-879A-B9451048072D}"/>
              </a:ext>
            </a:extLst>
          </p:cNvPr>
          <p:cNvGrpSpPr/>
          <p:nvPr/>
        </p:nvGrpSpPr>
        <p:grpSpPr>
          <a:xfrm>
            <a:off x="10761295" y="2765360"/>
            <a:ext cx="446399" cy="428686"/>
            <a:chOff x="460084" y="1832999"/>
            <a:chExt cx="446399" cy="428686"/>
          </a:xfrm>
        </p:grpSpPr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01251672-5051-42D1-97DB-AE5619B4E228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DF743159-96A7-4CBB-A747-BC578C72F439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840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741A6962-2D62-44D8-96A3-749124839A0D}"/>
              </a:ext>
            </a:extLst>
          </p:cNvPr>
          <p:cNvSpPr/>
          <p:nvPr/>
        </p:nvSpPr>
        <p:spPr>
          <a:xfrm>
            <a:off x="4555648" y="497181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Write </a:t>
            </a:r>
            <a:r>
              <a:rPr lang="en-US" sz="3600" b="1" dirty="0">
                <a:solidFill>
                  <a:schemeClr val="tx1"/>
                </a:solidFill>
              </a:rPr>
              <a:t>&lt;</a:t>
            </a:r>
            <a:r>
              <a:rPr lang="en-US" sz="3600" dirty="0">
                <a:solidFill>
                  <a:schemeClr val="tx1"/>
                </a:solidFill>
              </a:rPr>
              <a:t> or </a:t>
            </a:r>
            <a:r>
              <a:rPr lang="en-US" sz="3600" b="1" dirty="0">
                <a:solidFill>
                  <a:schemeClr val="tx1"/>
                </a:solidFill>
              </a:rPr>
              <a:t>&gt;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en-GB" sz="3600" dirty="0">
              <a:solidFill>
                <a:schemeClr val="tx1"/>
              </a:solidFill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E45D30E-FD8E-4A17-B966-E7CEE1ADC4CD}"/>
              </a:ext>
            </a:extLst>
          </p:cNvPr>
          <p:cNvGrpSpPr/>
          <p:nvPr/>
        </p:nvGrpSpPr>
        <p:grpSpPr>
          <a:xfrm>
            <a:off x="4074519" y="1293089"/>
            <a:ext cx="3478460" cy="817087"/>
            <a:chOff x="447800" y="372323"/>
            <a:chExt cx="4844313" cy="1134018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46FA7285-8B2F-4854-B3CE-5C7E233A4728}"/>
                </a:ext>
              </a:extLst>
            </p:cNvPr>
            <p:cNvSpPr/>
            <p:nvPr/>
          </p:nvSpPr>
          <p:spPr>
            <a:xfrm>
              <a:off x="447800" y="372323"/>
              <a:ext cx="47776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0DF4022-320C-44EB-8BF9-A4068D5F4D16}"/>
                </a:ext>
              </a:extLst>
            </p:cNvPr>
            <p:cNvSpPr txBox="1"/>
            <p:nvPr/>
          </p:nvSpPr>
          <p:spPr>
            <a:xfrm>
              <a:off x="553919" y="485388"/>
              <a:ext cx="473819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2848            8248</a:t>
              </a: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73702BB6-7D8D-40F5-AA65-6895C7FB351E}"/>
              </a:ext>
            </a:extLst>
          </p:cNvPr>
          <p:cNvSpPr/>
          <p:nvPr/>
        </p:nvSpPr>
        <p:spPr>
          <a:xfrm>
            <a:off x="5258785" y="1416103"/>
            <a:ext cx="10619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F93A0E9-9381-49CD-AC11-ECFE3D6DC977}"/>
              </a:ext>
            </a:extLst>
          </p:cNvPr>
          <p:cNvSpPr txBox="1"/>
          <p:nvPr/>
        </p:nvSpPr>
        <p:spPr>
          <a:xfrm>
            <a:off x="5584427" y="1407164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1F1D87A-D310-4784-9A21-390E86B93B13}"/>
              </a:ext>
            </a:extLst>
          </p:cNvPr>
          <p:cNvSpPr/>
          <p:nvPr/>
        </p:nvSpPr>
        <p:spPr>
          <a:xfrm>
            <a:off x="4232682" y="129314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C188E9B-4194-47A6-B47B-CC0DD63B7AD8}"/>
              </a:ext>
            </a:extLst>
          </p:cNvPr>
          <p:cNvSpPr/>
          <p:nvPr/>
        </p:nvSpPr>
        <p:spPr>
          <a:xfrm>
            <a:off x="6411065" y="129341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A4A1005-7232-47BD-AE6A-B60D4B5C0EED}"/>
              </a:ext>
            </a:extLst>
          </p:cNvPr>
          <p:cNvGrpSpPr/>
          <p:nvPr/>
        </p:nvGrpSpPr>
        <p:grpSpPr>
          <a:xfrm>
            <a:off x="4068617" y="2647378"/>
            <a:ext cx="3478460" cy="817087"/>
            <a:chOff x="447800" y="372323"/>
            <a:chExt cx="4844313" cy="1134018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1B1B6FC5-4388-4165-8874-D4B1CE88070F}"/>
                </a:ext>
              </a:extLst>
            </p:cNvPr>
            <p:cNvSpPr/>
            <p:nvPr/>
          </p:nvSpPr>
          <p:spPr>
            <a:xfrm>
              <a:off x="447800" y="372323"/>
              <a:ext cx="47776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BEA5DE8-94AA-4F46-86C4-2A2DDF513AFA}"/>
                </a:ext>
              </a:extLst>
            </p:cNvPr>
            <p:cNvSpPr txBox="1"/>
            <p:nvPr/>
          </p:nvSpPr>
          <p:spPr>
            <a:xfrm>
              <a:off x="553919" y="485388"/>
              <a:ext cx="473819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6398            6099</a:t>
              </a:r>
            </a:p>
          </p:txBody>
        </p: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1244DEFA-72AA-4B24-B745-E694D7AFB829}"/>
              </a:ext>
            </a:extLst>
          </p:cNvPr>
          <p:cNvSpPr/>
          <p:nvPr/>
        </p:nvSpPr>
        <p:spPr>
          <a:xfrm>
            <a:off x="5252883" y="2770392"/>
            <a:ext cx="10619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8582851-BAB2-4DAA-AA37-86A5E305D538}"/>
              </a:ext>
            </a:extLst>
          </p:cNvPr>
          <p:cNvSpPr txBox="1"/>
          <p:nvPr/>
        </p:nvSpPr>
        <p:spPr>
          <a:xfrm>
            <a:off x="5558354" y="2761453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9AFFB64A-C793-4B7D-B8CC-CCCE179B725B}"/>
              </a:ext>
            </a:extLst>
          </p:cNvPr>
          <p:cNvGrpSpPr/>
          <p:nvPr/>
        </p:nvGrpSpPr>
        <p:grpSpPr>
          <a:xfrm>
            <a:off x="4072752" y="3967139"/>
            <a:ext cx="3478460" cy="817087"/>
            <a:chOff x="447800" y="372323"/>
            <a:chExt cx="4844313" cy="1134018"/>
          </a:xfrm>
        </p:grpSpPr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B6517D7E-1883-44E4-B0B9-14629818A02E}"/>
                </a:ext>
              </a:extLst>
            </p:cNvPr>
            <p:cNvSpPr/>
            <p:nvPr/>
          </p:nvSpPr>
          <p:spPr>
            <a:xfrm>
              <a:off x="447800" y="372323"/>
              <a:ext cx="47776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A42C23D-521D-4296-B2FB-913E88DFC3D2}"/>
                </a:ext>
              </a:extLst>
            </p:cNvPr>
            <p:cNvSpPr txBox="1"/>
            <p:nvPr/>
          </p:nvSpPr>
          <p:spPr>
            <a:xfrm>
              <a:off x="553919" y="485388"/>
              <a:ext cx="473819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3824            3818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9F60CC10-258F-4438-A425-A12628F00946}"/>
              </a:ext>
            </a:extLst>
          </p:cNvPr>
          <p:cNvSpPr/>
          <p:nvPr/>
        </p:nvSpPr>
        <p:spPr>
          <a:xfrm>
            <a:off x="5257018" y="4090153"/>
            <a:ext cx="10619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20439F0-3461-498E-8F99-6A5F37C2087B}"/>
              </a:ext>
            </a:extLst>
          </p:cNvPr>
          <p:cNvSpPr txBox="1"/>
          <p:nvPr/>
        </p:nvSpPr>
        <p:spPr>
          <a:xfrm>
            <a:off x="5535593" y="4081214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3F90557-FA65-486A-B993-C4151BCFE33E}"/>
              </a:ext>
            </a:extLst>
          </p:cNvPr>
          <p:cNvGrpSpPr/>
          <p:nvPr/>
        </p:nvGrpSpPr>
        <p:grpSpPr>
          <a:xfrm>
            <a:off x="4072752" y="5324110"/>
            <a:ext cx="3478460" cy="817087"/>
            <a:chOff x="447800" y="372323"/>
            <a:chExt cx="4844313" cy="1134018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F09B1B7B-3B64-4C09-A360-AE4CC026795A}"/>
                </a:ext>
              </a:extLst>
            </p:cNvPr>
            <p:cNvSpPr/>
            <p:nvPr/>
          </p:nvSpPr>
          <p:spPr>
            <a:xfrm>
              <a:off x="447800" y="372323"/>
              <a:ext cx="47776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10D45F5-0A83-4183-8C19-6FB63CAC21E5}"/>
                </a:ext>
              </a:extLst>
            </p:cNvPr>
            <p:cNvSpPr txBox="1"/>
            <p:nvPr/>
          </p:nvSpPr>
          <p:spPr>
            <a:xfrm>
              <a:off x="553919" y="485388"/>
              <a:ext cx="473819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8290            8292</a:t>
              </a:r>
            </a:p>
          </p:txBody>
        </p: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5DF2A1A7-2980-4368-AD55-0EA37C5E0304}"/>
              </a:ext>
            </a:extLst>
          </p:cNvPr>
          <p:cNvSpPr/>
          <p:nvPr/>
        </p:nvSpPr>
        <p:spPr>
          <a:xfrm>
            <a:off x="5257018" y="5447124"/>
            <a:ext cx="10619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8AE67272-3D97-4330-B9F8-22AB05AC7ADC}"/>
              </a:ext>
            </a:extLst>
          </p:cNvPr>
          <p:cNvSpPr txBox="1"/>
          <p:nvPr/>
        </p:nvSpPr>
        <p:spPr>
          <a:xfrm>
            <a:off x="5562489" y="5438185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505C9C2-D874-43CE-AB7D-390706CF8386}"/>
              </a:ext>
            </a:extLst>
          </p:cNvPr>
          <p:cNvSpPr/>
          <p:nvPr/>
        </p:nvSpPr>
        <p:spPr>
          <a:xfrm>
            <a:off x="4235063" y="264698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AF5EA61-505D-4B41-B19F-EE894F3CE131}"/>
              </a:ext>
            </a:extLst>
          </p:cNvPr>
          <p:cNvSpPr/>
          <p:nvPr/>
        </p:nvSpPr>
        <p:spPr>
          <a:xfrm>
            <a:off x="6403922" y="26472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BB5BC1CB-87CB-4F24-8937-9278DFED48A1}"/>
              </a:ext>
            </a:extLst>
          </p:cNvPr>
          <p:cNvSpPr/>
          <p:nvPr/>
        </p:nvSpPr>
        <p:spPr>
          <a:xfrm>
            <a:off x="4465722" y="264698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95F41F36-FBA7-4827-9FC9-90C301779FDF}"/>
              </a:ext>
            </a:extLst>
          </p:cNvPr>
          <p:cNvSpPr/>
          <p:nvPr/>
        </p:nvSpPr>
        <p:spPr>
          <a:xfrm>
            <a:off x="6634581" y="26472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E9E54761-A093-4032-90C7-CFE6B8BCD846}"/>
              </a:ext>
            </a:extLst>
          </p:cNvPr>
          <p:cNvSpPr/>
          <p:nvPr/>
        </p:nvSpPr>
        <p:spPr>
          <a:xfrm>
            <a:off x="4240960" y="396665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D3C0600-EB13-4DF7-B9F2-99A43A9885B0}"/>
              </a:ext>
            </a:extLst>
          </p:cNvPr>
          <p:cNvSpPr/>
          <p:nvPr/>
        </p:nvSpPr>
        <p:spPr>
          <a:xfrm>
            <a:off x="6405057" y="396693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273BE7F-7D34-4903-9CA6-4BD01D6D892D}"/>
              </a:ext>
            </a:extLst>
          </p:cNvPr>
          <p:cNvSpPr/>
          <p:nvPr/>
        </p:nvSpPr>
        <p:spPr>
          <a:xfrm>
            <a:off x="4471619" y="396665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4AF8155-2BA4-4CC3-949F-E8DE3826EB24}"/>
              </a:ext>
            </a:extLst>
          </p:cNvPr>
          <p:cNvSpPr/>
          <p:nvPr/>
        </p:nvSpPr>
        <p:spPr>
          <a:xfrm>
            <a:off x="6635716" y="396693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7919099-901F-457A-A143-1997EAE9BEDD}"/>
              </a:ext>
            </a:extLst>
          </p:cNvPr>
          <p:cNvSpPr/>
          <p:nvPr/>
        </p:nvSpPr>
        <p:spPr>
          <a:xfrm>
            <a:off x="4704147" y="396689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830145B9-39AC-4B0C-B26B-0C30DEA6E97D}"/>
              </a:ext>
            </a:extLst>
          </p:cNvPr>
          <p:cNvSpPr/>
          <p:nvPr/>
        </p:nvSpPr>
        <p:spPr>
          <a:xfrm>
            <a:off x="6868244" y="396717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2FB400BB-763A-4C26-9572-4E9E6E8968E6}"/>
              </a:ext>
            </a:extLst>
          </p:cNvPr>
          <p:cNvSpPr/>
          <p:nvPr/>
        </p:nvSpPr>
        <p:spPr>
          <a:xfrm>
            <a:off x="4235575" y="532386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F2996948-9079-488F-820C-09BBB51B0D39}"/>
              </a:ext>
            </a:extLst>
          </p:cNvPr>
          <p:cNvSpPr/>
          <p:nvPr/>
        </p:nvSpPr>
        <p:spPr>
          <a:xfrm>
            <a:off x="6399672" y="532414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BD0D551E-AB12-4535-93CA-444DC699182C}"/>
              </a:ext>
            </a:extLst>
          </p:cNvPr>
          <p:cNvSpPr/>
          <p:nvPr/>
        </p:nvSpPr>
        <p:spPr>
          <a:xfrm>
            <a:off x="4466234" y="532386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88DA9D3-6C58-47E2-92AE-5DD86749D62A}"/>
              </a:ext>
            </a:extLst>
          </p:cNvPr>
          <p:cNvSpPr/>
          <p:nvPr/>
        </p:nvSpPr>
        <p:spPr>
          <a:xfrm>
            <a:off x="6630331" y="532414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5354C4C-BCE6-489B-A082-45D2EAE69BDB}"/>
              </a:ext>
            </a:extLst>
          </p:cNvPr>
          <p:cNvSpPr/>
          <p:nvPr/>
        </p:nvSpPr>
        <p:spPr>
          <a:xfrm>
            <a:off x="4698762" y="532411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4563580D-3E60-4860-BF6E-9E11933400A4}"/>
              </a:ext>
            </a:extLst>
          </p:cNvPr>
          <p:cNvSpPr/>
          <p:nvPr/>
        </p:nvSpPr>
        <p:spPr>
          <a:xfrm>
            <a:off x="6862859" y="532438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2CB5B544-1EDC-4F02-AA30-93C90210BE2B}"/>
              </a:ext>
            </a:extLst>
          </p:cNvPr>
          <p:cNvSpPr/>
          <p:nvPr/>
        </p:nvSpPr>
        <p:spPr>
          <a:xfrm>
            <a:off x="4927552" y="532398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091DE7A-CD7A-4A7F-A3BD-6DF039FC9694}"/>
              </a:ext>
            </a:extLst>
          </p:cNvPr>
          <p:cNvSpPr/>
          <p:nvPr/>
        </p:nvSpPr>
        <p:spPr>
          <a:xfrm>
            <a:off x="7091649" y="532426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76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83" grpId="0" animBg="1"/>
      <p:bldP spid="83" grpId="1" animBg="1"/>
      <p:bldP spid="84" grpId="0" animBg="1"/>
      <p:bldP spid="84" grpId="1" animBg="1"/>
      <p:bldP spid="89" grpId="0"/>
      <p:bldP spid="100" grpId="0"/>
      <p:bldP spid="105" grpId="0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E4B23-2BD7-4343-BFB7-9CE5C037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8 Order four-digit numbers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46E99-F45C-470B-933A-311C17B1D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2377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2D80938-A9FF-4B4D-9A82-650964F593E5}"/>
              </a:ext>
            </a:extLst>
          </p:cNvPr>
          <p:cNvSpPr/>
          <p:nvPr/>
        </p:nvSpPr>
        <p:spPr>
          <a:xfrm>
            <a:off x="477604" y="2735116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B41DE64-4BBE-4729-80AA-587D93FC2B52}"/>
              </a:ext>
            </a:extLst>
          </p:cNvPr>
          <p:cNvGrpSpPr/>
          <p:nvPr/>
        </p:nvGrpSpPr>
        <p:grpSpPr>
          <a:xfrm>
            <a:off x="455041" y="1388585"/>
            <a:ext cx="5522737" cy="1134018"/>
            <a:chOff x="602299" y="3276686"/>
            <a:chExt cx="6021609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22552072-64A9-4662-8291-B451824F76BF}"/>
                </a:ext>
              </a:extLst>
            </p:cNvPr>
            <p:cNvSpPr/>
            <p:nvPr/>
          </p:nvSpPr>
          <p:spPr>
            <a:xfrm>
              <a:off x="602299" y="3276686"/>
              <a:ext cx="596180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3E312E2-3903-4DB9-B435-75EA36E46DF9}"/>
                </a:ext>
              </a:extLst>
            </p:cNvPr>
            <p:cNvSpPr txBox="1"/>
            <p:nvPr/>
          </p:nvSpPr>
          <p:spPr>
            <a:xfrm>
              <a:off x="616569" y="3499074"/>
              <a:ext cx="60073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595, 9595, 9559, 5595, 5955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A2E67934-A4F4-4705-8714-6FD18AB0DF6B}"/>
              </a:ext>
            </a:extLst>
          </p:cNvPr>
          <p:cNvSpPr txBox="1"/>
          <p:nvPr/>
        </p:nvSpPr>
        <p:spPr>
          <a:xfrm>
            <a:off x="374902" y="3415188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EE34215-5DAF-42AC-8E70-061E96179F0A}"/>
              </a:ext>
            </a:extLst>
          </p:cNvPr>
          <p:cNvSpPr txBox="1"/>
          <p:nvPr/>
        </p:nvSpPr>
        <p:spPr>
          <a:xfrm>
            <a:off x="7497874" y="3411081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4FEF9FF-4515-47DB-86A4-709F501A9EE2}"/>
              </a:ext>
            </a:extLst>
          </p:cNvPr>
          <p:cNvGrpSpPr/>
          <p:nvPr/>
        </p:nvGrpSpPr>
        <p:grpSpPr>
          <a:xfrm>
            <a:off x="429597" y="4074858"/>
            <a:ext cx="5666400" cy="1134018"/>
            <a:chOff x="602300" y="3276686"/>
            <a:chExt cx="6176962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4BF73FC6-29A8-4430-A944-99302A3A95B6}"/>
                </a:ext>
              </a:extLst>
            </p:cNvPr>
            <p:cNvSpPr/>
            <p:nvPr/>
          </p:nvSpPr>
          <p:spPr>
            <a:xfrm>
              <a:off x="602300" y="3276686"/>
              <a:ext cx="598829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A45BC9E-1E85-491C-80B9-B9FF32AF2FEC}"/>
                </a:ext>
              </a:extLst>
            </p:cNvPr>
            <p:cNvSpPr txBox="1"/>
            <p:nvPr/>
          </p:nvSpPr>
          <p:spPr>
            <a:xfrm>
              <a:off x="616569" y="3499074"/>
              <a:ext cx="61626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4411, 1441, 1414, 5111, 444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68FDD259-AB1A-495A-8CE7-3C1A962FB86A}"/>
              </a:ext>
            </a:extLst>
          </p:cNvPr>
          <p:cNvSpPr txBox="1"/>
          <p:nvPr/>
        </p:nvSpPr>
        <p:spPr>
          <a:xfrm>
            <a:off x="366341" y="6131718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E884C47-EFF7-4BC5-B418-3C519609C8DA}"/>
              </a:ext>
            </a:extLst>
          </p:cNvPr>
          <p:cNvSpPr txBox="1"/>
          <p:nvPr/>
        </p:nvSpPr>
        <p:spPr>
          <a:xfrm>
            <a:off x="7478351" y="6131718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C1B79D2-A7A9-4BFC-A38A-3A748B18796E}"/>
              </a:ext>
            </a:extLst>
          </p:cNvPr>
          <p:cNvSpPr txBox="1"/>
          <p:nvPr/>
        </p:nvSpPr>
        <p:spPr>
          <a:xfrm>
            <a:off x="625109" y="2785902"/>
            <a:ext cx="13189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595</a:t>
            </a: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36434425-5F79-43FA-A8D9-10D4DE7B20BA}"/>
              </a:ext>
            </a:extLst>
          </p:cNvPr>
          <p:cNvSpPr/>
          <p:nvPr/>
        </p:nvSpPr>
        <p:spPr>
          <a:xfrm>
            <a:off x="461187" y="497181"/>
            <a:ext cx="11159603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order from smallest to largest: 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F26F53A1-11BC-482F-8DCA-F7B9F443FF9C}"/>
              </a:ext>
            </a:extLst>
          </p:cNvPr>
          <p:cNvSpPr/>
          <p:nvPr/>
        </p:nvSpPr>
        <p:spPr>
          <a:xfrm>
            <a:off x="2107953" y="2730712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1994262-9E3B-4529-AB0F-6F7F16EF0D1A}"/>
              </a:ext>
            </a:extLst>
          </p:cNvPr>
          <p:cNvSpPr txBox="1"/>
          <p:nvPr/>
        </p:nvSpPr>
        <p:spPr>
          <a:xfrm>
            <a:off x="2128800" y="2781498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5595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74E977F-E3CF-4EA3-8F56-2C5085A6A86D}"/>
              </a:ext>
            </a:extLst>
          </p:cNvPr>
          <p:cNvSpPr/>
          <p:nvPr/>
        </p:nvSpPr>
        <p:spPr>
          <a:xfrm>
            <a:off x="3747979" y="2730712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6434B17-66EE-4BB4-A3E6-62DB65F9827B}"/>
              </a:ext>
            </a:extLst>
          </p:cNvPr>
          <p:cNvSpPr txBox="1"/>
          <p:nvPr/>
        </p:nvSpPr>
        <p:spPr>
          <a:xfrm>
            <a:off x="3768826" y="2781498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5955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FDEE45AD-6298-4B8C-9D99-B4FE0ABD3BCA}"/>
              </a:ext>
            </a:extLst>
          </p:cNvPr>
          <p:cNvSpPr/>
          <p:nvPr/>
        </p:nvSpPr>
        <p:spPr>
          <a:xfrm>
            <a:off x="5378328" y="2726308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BB138A25-DA57-46BF-AC0E-A669314476D7}"/>
              </a:ext>
            </a:extLst>
          </p:cNvPr>
          <p:cNvSpPr txBox="1"/>
          <p:nvPr/>
        </p:nvSpPr>
        <p:spPr>
          <a:xfrm>
            <a:off x="5399175" y="2777094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9559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556E178-B98F-40D2-99F0-51DD3988A117}"/>
              </a:ext>
            </a:extLst>
          </p:cNvPr>
          <p:cNvSpPr/>
          <p:nvPr/>
        </p:nvSpPr>
        <p:spPr>
          <a:xfrm>
            <a:off x="7008717" y="2735116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6F8BC26-08F0-4912-8C75-33E6CA08FFEA}"/>
              </a:ext>
            </a:extLst>
          </p:cNvPr>
          <p:cNvSpPr txBox="1"/>
          <p:nvPr/>
        </p:nvSpPr>
        <p:spPr>
          <a:xfrm>
            <a:off x="7029564" y="2785902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9595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8443E45F-9D95-4C5C-96F1-FF86B52B6A53}"/>
              </a:ext>
            </a:extLst>
          </p:cNvPr>
          <p:cNvSpPr/>
          <p:nvPr/>
        </p:nvSpPr>
        <p:spPr>
          <a:xfrm>
            <a:off x="474017" y="5418629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13ADE50-E8E5-495B-A15A-4008633DA913}"/>
              </a:ext>
            </a:extLst>
          </p:cNvPr>
          <p:cNvSpPr txBox="1"/>
          <p:nvPr/>
        </p:nvSpPr>
        <p:spPr>
          <a:xfrm>
            <a:off x="599634" y="5469415"/>
            <a:ext cx="13408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444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074656B-88C1-46F9-AE57-35C97D0F0F5C}"/>
              </a:ext>
            </a:extLst>
          </p:cNvPr>
          <p:cNvSpPr/>
          <p:nvPr/>
        </p:nvSpPr>
        <p:spPr>
          <a:xfrm>
            <a:off x="2104366" y="5414225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AE34303-EE30-418C-A743-709AE7E41410}"/>
              </a:ext>
            </a:extLst>
          </p:cNvPr>
          <p:cNvSpPr txBox="1"/>
          <p:nvPr/>
        </p:nvSpPr>
        <p:spPr>
          <a:xfrm>
            <a:off x="2125213" y="5465011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1414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A55FCCC3-41AC-47E4-A8B2-D105FF7D0C47}"/>
              </a:ext>
            </a:extLst>
          </p:cNvPr>
          <p:cNvSpPr/>
          <p:nvPr/>
        </p:nvSpPr>
        <p:spPr>
          <a:xfrm>
            <a:off x="3744392" y="5414225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F17A931E-4A48-438E-9889-34BEAD9CE440}"/>
              </a:ext>
            </a:extLst>
          </p:cNvPr>
          <p:cNvSpPr txBox="1"/>
          <p:nvPr/>
        </p:nvSpPr>
        <p:spPr>
          <a:xfrm>
            <a:off x="3765239" y="5465011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1441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214A253B-5332-4FDB-B6D0-0CFA5729C2E5}"/>
              </a:ext>
            </a:extLst>
          </p:cNvPr>
          <p:cNvSpPr/>
          <p:nvPr/>
        </p:nvSpPr>
        <p:spPr>
          <a:xfrm>
            <a:off x="5374741" y="5409821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DA26182-EE68-4746-9AA5-A16ED82E4B36}"/>
              </a:ext>
            </a:extLst>
          </p:cNvPr>
          <p:cNvSpPr txBox="1"/>
          <p:nvPr/>
        </p:nvSpPr>
        <p:spPr>
          <a:xfrm>
            <a:off x="5395588" y="5460607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4411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2CB75D0-C41A-44EE-AE21-08F0B20F7C85}"/>
              </a:ext>
            </a:extLst>
          </p:cNvPr>
          <p:cNvSpPr/>
          <p:nvPr/>
        </p:nvSpPr>
        <p:spPr>
          <a:xfrm>
            <a:off x="7005130" y="5418629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E864C02-56CB-4B3D-B569-34DD53073509}"/>
              </a:ext>
            </a:extLst>
          </p:cNvPr>
          <p:cNvSpPr txBox="1"/>
          <p:nvPr/>
        </p:nvSpPr>
        <p:spPr>
          <a:xfrm>
            <a:off x="7025977" y="5469415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5111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E99DBB0-6055-45BE-9A45-19F5D0658F28}"/>
              </a:ext>
            </a:extLst>
          </p:cNvPr>
          <p:cNvSpPr/>
          <p:nvPr/>
        </p:nvSpPr>
        <p:spPr>
          <a:xfrm>
            <a:off x="327357" y="152559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8FC042E-8948-4624-B718-6853918239BB}"/>
              </a:ext>
            </a:extLst>
          </p:cNvPr>
          <p:cNvSpPr/>
          <p:nvPr/>
        </p:nvSpPr>
        <p:spPr>
          <a:xfrm>
            <a:off x="1466355" y="152559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5F61E6C-1398-4CBF-BBAE-38F40162E1BE}"/>
              </a:ext>
            </a:extLst>
          </p:cNvPr>
          <p:cNvSpPr/>
          <p:nvPr/>
        </p:nvSpPr>
        <p:spPr>
          <a:xfrm>
            <a:off x="2613812" y="152559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259966D-0444-4977-A8CE-E5F6CE33515F}"/>
              </a:ext>
            </a:extLst>
          </p:cNvPr>
          <p:cNvSpPr/>
          <p:nvPr/>
        </p:nvSpPr>
        <p:spPr>
          <a:xfrm>
            <a:off x="3756493" y="152652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8AFB543-2D7D-4C47-B9F1-35389608CF39}"/>
              </a:ext>
            </a:extLst>
          </p:cNvPr>
          <p:cNvSpPr/>
          <p:nvPr/>
        </p:nvSpPr>
        <p:spPr>
          <a:xfrm>
            <a:off x="4899983" y="152834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4154F620-1553-4688-BED2-93A60A179CEC}"/>
              </a:ext>
            </a:extLst>
          </p:cNvPr>
          <p:cNvSpPr/>
          <p:nvPr/>
        </p:nvSpPr>
        <p:spPr>
          <a:xfrm>
            <a:off x="3986913" y="152554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95E868A-A8C0-4AD7-A8B3-D4DE6CBC5C07}"/>
              </a:ext>
            </a:extLst>
          </p:cNvPr>
          <p:cNvSpPr/>
          <p:nvPr/>
        </p:nvSpPr>
        <p:spPr>
          <a:xfrm>
            <a:off x="5130403" y="152736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B5C0BB4E-EAD5-4E31-A9D1-B736CAA62D22}"/>
              </a:ext>
            </a:extLst>
          </p:cNvPr>
          <p:cNvSpPr/>
          <p:nvPr/>
        </p:nvSpPr>
        <p:spPr>
          <a:xfrm>
            <a:off x="1696888" y="152610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9C11B55A-FA3B-4FEB-A8EE-312CFD90444B}"/>
              </a:ext>
            </a:extLst>
          </p:cNvPr>
          <p:cNvSpPr/>
          <p:nvPr/>
        </p:nvSpPr>
        <p:spPr>
          <a:xfrm>
            <a:off x="2842759" y="152553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B60D3B6D-A149-469B-AC86-1A61328FD332}"/>
              </a:ext>
            </a:extLst>
          </p:cNvPr>
          <p:cNvSpPr/>
          <p:nvPr/>
        </p:nvSpPr>
        <p:spPr>
          <a:xfrm>
            <a:off x="1924978" y="152548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609573B-9BC2-4674-BDE5-036EDFA41403}"/>
              </a:ext>
            </a:extLst>
          </p:cNvPr>
          <p:cNvSpPr/>
          <p:nvPr/>
        </p:nvSpPr>
        <p:spPr>
          <a:xfrm>
            <a:off x="3070849" y="152491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B4D5DF6-5D81-4DAE-BE04-E5A6B06ED1E7}"/>
              </a:ext>
            </a:extLst>
          </p:cNvPr>
          <p:cNvSpPr/>
          <p:nvPr/>
        </p:nvSpPr>
        <p:spPr>
          <a:xfrm>
            <a:off x="531253" y="42149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ECB2315-4E01-4D7B-B0D4-029ED0B9C6BB}"/>
              </a:ext>
            </a:extLst>
          </p:cNvPr>
          <p:cNvSpPr/>
          <p:nvPr/>
        </p:nvSpPr>
        <p:spPr>
          <a:xfrm>
            <a:off x="1672441" y="421255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D4B6FCD-4629-40A7-8E5D-F582E5F1178B}"/>
              </a:ext>
            </a:extLst>
          </p:cNvPr>
          <p:cNvSpPr/>
          <p:nvPr/>
        </p:nvSpPr>
        <p:spPr>
          <a:xfrm>
            <a:off x="2814658" y="421251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B4EFAEE7-400B-4926-B029-21294CFBAD08}"/>
              </a:ext>
            </a:extLst>
          </p:cNvPr>
          <p:cNvSpPr/>
          <p:nvPr/>
        </p:nvSpPr>
        <p:spPr>
          <a:xfrm>
            <a:off x="3961875" y="421398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4EC7DB18-5BD8-43CF-8B83-05AFB2F3A0A8}"/>
              </a:ext>
            </a:extLst>
          </p:cNvPr>
          <p:cNvSpPr/>
          <p:nvPr/>
        </p:nvSpPr>
        <p:spPr>
          <a:xfrm>
            <a:off x="4879102" y="421398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E535A92-7B83-4A00-9376-08E234700B1C}"/>
              </a:ext>
            </a:extLst>
          </p:cNvPr>
          <p:cNvSpPr/>
          <p:nvPr/>
        </p:nvSpPr>
        <p:spPr>
          <a:xfrm>
            <a:off x="1902593" y="421451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89D7164-1565-48B5-9761-4CE3C0051733}"/>
              </a:ext>
            </a:extLst>
          </p:cNvPr>
          <p:cNvSpPr/>
          <p:nvPr/>
        </p:nvSpPr>
        <p:spPr>
          <a:xfrm>
            <a:off x="3048464" y="421156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3EB5F199-3A43-4542-91D1-863D7B7A3DF0}"/>
              </a:ext>
            </a:extLst>
          </p:cNvPr>
          <p:cNvSpPr/>
          <p:nvPr/>
        </p:nvSpPr>
        <p:spPr>
          <a:xfrm>
            <a:off x="2130683" y="421389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16153109-94BF-4D37-A347-766FA63068EA}"/>
              </a:ext>
            </a:extLst>
          </p:cNvPr>
          <p:cNvSpPr/>
          <p:nvPr/>
        </p:nvSpPr>
        <p:spPr>
          <a:xfrm>
            <a:off x="3276554" y="421094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84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13" grpId="0"/>
      <p:bldP spid="115" grpId="0"/>
      <p:bldP spid="117" grpId="0"/>
      <p:bldP spid="119" grpId="0"/>
      <p:bldP spid="121" grpId="0"/>
      <p:bldP spid="123" grpId="0"/>
      <p:bldP spid="125" grpId="0"/>
      <p:bldP spid="127" grpId="0"/>
      <p:bldP spid="129" grpId="0"/>
      <p:bldP spid="85" grpId="0" animBg="1"/>
      <p:bldP spid="85" grpId="1" animBg="1"/>
      <p:bldP spid="86" grpId="0" animBg="1"/>
      <p:bldP spid="86" grpId="1" animBg="1"/>
      <p:bldP spid="86" grpId="2" animBg="1"/>
      <p:bldP spid="86" grpId="3" animBg="1"/>
      <p:bldP spid="87" grpId="0" animBg="1"/>
      <p:bldP spid="87" grpId="1" animBg="1"/>
      <p:bldP spid="87" grpId="2" animBg="1"/>
      <p:bldP spid="87" grpId="3" animBg="1"/>
      <p:bldP spid="88" grpId="0" animBg="1"/>
      <p:bldP spid="88" grpId="1" animBg="1"/>
      <p:bldP spid="91" grpId="0" animBg="1"/>
      <p:bldP spid="91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30" grpId="0" animBg="1"/>
      <p:bldP spid="130" grpId="1" animBg="1"/>
      <p:bldP spid="131" grpId="0" animBg="1"/>
      <p:bldP spid="131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Rectangle 131">
            <a:extLst>
              <a:ext uri="{FF2B5EF4-FFF2-40B4-BE49-F238E27FC236}">
                <a16:creationId xmlns:a16="http://schemas.microsoft.com/office/drawing/2014/main" id="{758F167E-8BF5-43D5-942A-0BF3718A6D6C}"/>
              </a:ext>
            </a:extLst>
          </p:cNvPr>
          <p:cNvSpPr/>
          <p:nvPr/>
        </p:nvSpPr>
        <p:spPr>
          <a:xfrm>
            <a:off x="8624440" y="80040"/>
            <a:ext cx="3500042" cy="67564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2D80938-A9FF-4B4D-9A82-650964F593E5}"/>
              </a:ext>
            </a:extLst>
          </p:cNvPr>
          <p:cNvSpPr/>
          <p:nvPr/>
        </p:nvSpPr>
        <p:spPr>
          <a:xfrm>
            <a:off x="477604" y="1820715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B41DE64-4BBE-4729-80AA-587D93FC2B52}"/>
              </a:ext>
            </a:extLst>
          </p:cNvPr>
          <p:cNvGrpSpPr/>
          <p:nvPr/>
        </p:nvGrpSpPr>
        <p:grpSpPr>
          <a:xfrm>
            <a:off x="455041" y="474184"/>
            <a:ext cx="5522737" cy="1134018"/>
            <a:chOff x="602299" y="3276686"/>
            <a:chExt cx="6021609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22552072-64A9-4662-8291-B451824F76BF}"/>
                </a:ext>
              </a:extLst>
            </p:cNvPr>
            <p:cNvSpPr/>
            <p:nvPr/>
          </p:nvSpPr>
          <p:spPr>
            <a:xfrm>
              <a:off x="602299" y="3276686"/>
              <a:ext cx="596180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3E312E2-3903-4DB9-B435-75EA36E46DF9}"/>
                </a:ext>
              </a:extLst>
            </p:cNvPr>
            <p:cNvSpPr txBox="1"/>
            <p:nvPr/>
          </p:nvSpPr>
          <p:spPr>
            <a:xfrm>
              <a:off x="616569" y="3499074"/>
              <a:ext cx="60073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595, 9595, 9559, 5595, 5955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A2E67934-A4F4-4705-8714-6FD18AB0DF6B}"/>
              </a:ext>
            </a:extLst>
          </p:cNvPr>
          <p:cNvSpPr txBox="1"/>
          <p:nvPr/>
        </p:nvSpPr>
        <p:spPr>
          <a:xfrm>
            <a:off x="374902" y="2500787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EE34215-5DAF-42AC-8E70-061E96179F0A}"/>
              </a:ext>
            </a:extLst>
          </p:cNvPr>
          <p:cNvSpPr txBox="1"/>
          <p:nvPr/>
        </p:nvSpPr>
        <p:spPr>
          <a:xfrm>
            <a:off x="7497874" y="2496680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F26F53A1-11BC-482F-8DCA-F7B9F443FF9C}"/>
              </a:ext>
            </a:extLst>
          </p:cNvPr>
          <p:cNvSpPr/>
          <p:nvPr/>
        </p:nvSpPr>
        <p:spPr>
          <a:xfrm>
            <a:off x="2107953" y="1816311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74E977F-E3CF-4EA3-8F56-2C5085A6A86D}"/>
              </a:ext>
            </a:extLst>
          </p:cNvPr>
          <p:cNvSpPr/>
          <p:nvPr/>
        </p:nvSpPr>
        <p:spPr>
          <a:xfrm>
            <a:off x="3747979" y="1816311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FDEE45AD-6298-4B8C-9D99-B4FE0ABD3BCA}"/>
              </a:ext>
            </a:extLst>
          </p:cNvPr>
          <p:cNvSpPr/>
          <p:nvPr/>
        </p:nvSpPr>
        <p:spPr>
          <a:xfrm>
            <a:off x="5378328" y="1811907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556E178-B98F-40D2-99F0-51DD3988A117}"/>
              </a:ext>
            </a:extLst>
          </p:cNvPr>
          <p:cNvSpPr/>
          <p:nvPr/>
        </p:nvSpPr>
        <p:spPr>
          <a:xfrm>
            <a:off x="7008717" y="1820715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7D2668B6-54A0-4246-AB1B-4DEF26027C34}"/>
              </a:ext>
            </a:extLst>
          </p:cNvPr>
          <p:cNvSpPr/>
          <p:nvPr/>
        </p:nvSpPr>
        <p:spPr>
          <a:xfrm>
            <a:off x="478278" y="1820357"/>
            <a:ext cx="1405498" cy="7113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6DC4E4BF-EDF6-4092-AFDB-A7BF2C6DB91D}"/>
              </a:ext>
            </a:extLst>
          </p:cNvPr>
          <p:cNvSpPr/>
          <p:nvPr/>
        </p:nvSpPr>
        <p:spPr>
          <a:xfrm>
            <a:off x="2108627" y="1815953"/>
            <a:ext cx="1405498" cy="7113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06D8214-DBBF-4EF0-8AAA-D40225C1DE63}"/>
              </a:ext>
            </a:extLst>
          </p:cNvPr>
          <p:cNvSpPr/>
          <p:nvPr/>
        </p:nvSpPr>
        <p:spPr>
          <a:xfrm>
            <a:off x="3748653" y="1815953"/>
            <a:ext cx="1405498" cy="7113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C81B06CE-CE71-4352-8FD8-F1220FA73EE9}"/>
              </a:ext>
            </a:extLst>
          </p:cNvPr>
          <p:cNvSpPr/>
          <p:nvPr/>
        </p:nvSpPr>
        <p:spPr>
          <a:xfrm>
            <a:off x="5379002" y="1811549"/>
            <a:ext cx="1405498" cy="7113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006F9932-DCA0-4F26-BD74-D1A51D1B6123}"/>
              </a:ext>
            </a:extLst>
          </p:cNvPr>
          <p:cNvSpPr/>
          <p:nvPr/>
        </p:nvSpPr>
        <p:spPr>
          <a:xfrm>
            <a:off x="7009391" y="1820357"/>
            <a:ext cx="1405498" cy="7113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C1B79D2-A7A9-4BFC-A38A-3A748B18796E}"/>
              </a:ext>
            </a:extLst>
          </p:cNvPr>
          <p:cNvSpPr txBox="1"/>
          <p:nvPr/>
        </p:nvSpPr>
        <p:spPr>
          <a:xfrm>
            <a:off x="625109" y="1871501"/>
            <a:ext cx="13189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595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1994262-9E3B-4529-AB0F-6F7F16EF0D1A}"/>
              </a:ext>
            </a:extLst>
          </p:cNvPr>
          <p:cNvSpPr txBox="1"/>
          <p:nvPr/>
        </p:nvSpPr>
        <p:spPr>
          <a:xfrm>
            <a:off x="2128800" y="1867097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5595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6434B17-66EE-4BB4-A3E6-62DB65F9827B}"/>
              </a:ext>
            </a:extLst>
          </p:cNvPr>
          <p:cNvSpPr txBox="1"/>
          <p:nvPr/>
        </p:nvSpPr>
        <p:spPr>
          <a:xfrm>
            <a:off x="3768826" y="1867097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5955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BB138A25-DA57-46BF-AC0E-A669314476D7}"/>
              </a:ext>
            </a:extLst>
          </p:cNvPr>
          <p:cNvSpPr txBox="1"/>
          <p:nvPr/>
        </p:nvSpPr>
        <p:spPr>
          <a:xfrm>
            <a:off x="5399175" y="1862693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9559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6F8BC26-08F0-4912-8C75-33E6CA08FFEA}"/>
              </a:ext>
            </a:extLst>
          </p:cNvPr>
          <p:cNvSpPr txBox="1"/>
          <p:nvPr/>
        </p:nvSpPr>
        <p:spPr>
          <a:xfrm>
            <a:off x="7029564" y="1871501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9595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8888DCE-F800-4892-99C0-E960FFD483A8}"/>
              </a:ext>
            </a:extLst>
          </p:cNvPr>
          <p:cNvGrpSpPr/>
          <p:nvPr/>
        </p:nvGrpSpPr>
        <p:grpSpPr>
          <a:xfrm>
            <a:off x="8868961" y="217601"/>
            <a:ext cx="2546071" cy="6377003"/>
            <a:chOff x="8868961" y="217601"/>
            <a:chExt cx="2546071" cy="637700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C1B0605-8239-454A-9175-810B9A6BE9A5}"/>
                </a:ext>
              </a:extLst>
            </p:cNvPr>
            <p:cNvGrpSpPr/>
            <p:nvPr/>
          </p:nvGrpSpPr>
          <p:grpSpPr>
            <a:xfrm>
              <a:off x="9806923" y="357540"/>
              <a:ext cx="447902" cy="3350399"/>
              <a:chOff x="9806923" y="357540"/>
              <a:chExt cx="447902" cy="3350399"/>
            </a:xfrm>
          </p:grpSpPr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483D10A6-E132-4E1F-9990-65E04A7EE1D9}"/>
                  </a:ext>
                </a:extLst>
              </p:cNvPr>
              <p:cNvSpPr/>
              <p:nvPr/>
            </p:nvSpPr>
            <p:spPr>
              <a:xfrm>
                <a:off x="9808427" y="3575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F8BA8F3F-6285-482F-B4DE-D81C10E57107}"/>
                  </a:ext>
                </a:extLst>
              </p:cNvPr>
              <p:cNvSpPr/>
              <p:nvPr/>
            </p:nvSpPr>
            <p:spPr>
              <a:xfrm>
                <a:off x="9808427" y="107247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835DFD76-E4E8-4115-99E0-12D59ED7AE79}"/>
                  </a:ext>
                </a:extLst>
              </p:cNvPr>
              <p:cNvSpPr/>
              <p:nvPr/>
            </p:nvSpPr>
            <p:spPr>
              <a:xfrm>
                <a:off x="9808389" y="18031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A9FED683-480C-4B31-B585-CF20628F340B}"/>
                  </a:ext>
                </a:extLst>
              </p:cNvPr>
              <p:cNvSpPr/>
              <p:nvPr/>
            </p:nvSpPr>
            <p:spPr>
              <a:xfrm>
                <a:off x="9806923" y="2527583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648EBF54-4493-46F8-9B3A-36A5D36F7B9D}"/>
                  </a:ext>
                </a:extLst>
              </p:cNvPr>
              <p:cNvSpPr/>
              <p:nvPr/>
            </p:nvSpPr>
            <p:spPr>
              <a:xfrm>
                <a:off x="9806923" y="3256189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8FD3AD5-2CC5-46A6-AF04-2178953B240C}"/>
                </a:ext>
              </a:extLst>
            </p:cNvPr>
            <p:cNvGrpSpPr/>
            <p:nvPr/>
          </p:nvGrpSpPr>
          <p:grpSpPr>
            <a:xfrm>
              <a:off x="8868961" y="217601"/>
              <a:ext cx="599369" cy="6377003"/>
              <a:chOff x="8868961" y="217601"/>
              <a:chExt cx="599369" cy="6377003"/>
            </a:xfrm>
          </p:grpSpPr>
          <p:sp>
            <p:nvSpPr>
              <p:cNvPr id="138" name="Cube 137">
                <a:extLst>
                  <a:ext uri="{FF2B5EF4-FFF2-40B4-BE49-F238E27FC236}">
                    <a16:creationId xmlns:a16="http://schemas.microsoft.com/office/drawing/2014/main" id="{0E55CC8A-82E9-4D7B-845A-9C6C8568D2D6}"/>
                  </a:ext>
                </a:extLst>
              </p:cNvPr>
              <p:cNvSpPr/>
              <p:nvPr/>
            </p:nvSpPr>
            <p:spPr>
              <a:xfrm>
                <a:off x="8876795" y="217601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" name="Cube 138">
                <a:extLst>
                  <a:ext uri="{FF2B5EF4-FFF2-40B4-BE49-F238E27FC236}">
                    <a16:creationId xmlns:a16="http://schemas.microsoft.com/office/drawing/2014/main" id="{5CDF9034-5397-46C6-8FE0-90A8C604EDDC}"/>
                  </a:ext>
                </a:extLst>
              </p:cNvPr>
              <p:cNvSpPr/>
              <p:nvPr/>
            </p:nvSpPr>
            <p:spPr>
              <a:xfrm>
                <a:off x="8874411" y="931562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" name="Cube 139">
                <a:extLst>
                  <a:ext uri="{FF2B5EF4-FFF2-40B4-BE49-F238E27FC236}">
                    <a16:creationId xmlns:a16="http://schemas.microsoft.com/office/drawing/2014/main" id="{0B25EA6C-3774-4D0F-A9B2-9EB1637A9859}"/>
                  </a:ext>
                </a:extLst>
              </p:cNvPr>
              <p:cNvSpPr/>
              <p:nvPr/>
            </p:nvSpPr>
            <p:spPr>
              <a:xfrm>
                <a:off x="8872878" y="1660444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" name="Cube 149">
                <a:extLst>
                  <a:ext uri="{FF2B5EF4-FFF2-40B4-BE49-F238E27FC236}">
                    <a16:creationId xmlns:a16="http://schemas.microsoft.com/office/drawing/2014/main" id="{FF291DB6-3E8A-4CDC-A3DC-458A25CF415D}"/>
                  </a:ext>
                </a:extLst>
              </p:cNvPr>
              <p:cNvSpPr/>
              <p:nvPr/>
            </p:nvSpPr>
            <p:spPr>
              <a:xfrm>
                <a:off x="8876626" y="2387521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" name="Cube 150">
                <a:extLst>
                  <a:ext uri="{FF2B5EF4-FFF2-40B4-BE49-F238E27FC236}">
                    <a16:creationId xmlns:a16="http://schemas.microsoft.com/office/drawing/2014/main" id="{9FDE0A10-D853-496F-94AB-C40170B07734}"/>
                  </a:ext>
                </a:extLst>
              </p:cNvPr>
              <p:cNvSpPr/>
              <p:nvPr/>
            </p:nvSpPr>
            <p:spPr>
              <a:xfrm>
                <a:off x="8872878" y="3114052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2" name="Cube 151">
                <a:extLst>
                  <a:ext uri="{FF2B5EF4-FFF2-40B4-BE49-F238E27FC236}">
                    <a16:creationId xmlns:a16="http://schemas.microsoft.com/office/drawing/2014/main" id="{CC158669-2B86-4B44-A493-DFED89C19E8C}"/>
                  </a:ext>
                </a:extLst>
              </p:cNvPr>
              <p:cNvSpPr/>
              <p:nvPr/>
            </p:nvSpPr>
            <p:spPr>
              <a:xfrm>
                <a:off x="8870494" y="3828013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3" name="Cube 152">
                <a:extLst>
                  <a:ext uri="{FF2B5EF4-FFF2-40B4-BE49-F238E27FC236}">
                    <a16:creationId xmlns:a16="http://schemas.microsoft.com/office/drawing/2014/main" id="{21FB7C7A-1E55-41E2-8C62-226BC37B3C6A}"/>
                  </a:ext>
                </a:extLst>
              </p:cNvPr>
              <p:cNvSpPr/>
              <p:nvPr/>
            </p:nvSpPr>
            <p:spPr>
              <a:xfrm>
                <a:off x="8868961" y="4556895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4" name="Cube 153">
                <a:extLst>
                  <a:ext uri="{FF2B5EF4-FFF2-40B4-BE49-F238E27FC236}">
                    <a16:creationId xmlns:a16="http://schemas.microsoft.com/office/drawing/2014/main" id="{84A29AB6-8149-42E4-8513-B072BE59B062}"/>
                  </a:ext>
                </a:extLst>
              </p:cNvPr>
              <p:cNvSpPr/>
              <p:nvPr/>
            </p:nvSpPr>
            <p:spPr>
              <a:xfrm>
                <a:off x="8872709" y="5283972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5" name="Cube 154">
                <a:extLst>
                  <a:ext uri="{FF2B5EF4-FFF2-40B4-BE49-F238E27FC236}">
                    <a16:creationId xmlns:a16="http://schemas.microsoft.com/office/drawing/2014/main" id="{F0DC46E3-31A6-4FF3-9821-0D5723C83045}"/>
                  </a:ext>
                </a:extLst>
              </p:cNvPr>
              <p:cNvSpPr/>
              <p:nvPr/>
            </p:nvSpPr>
            <p:spPr>
              <a:xfrm>
                <a:off x="8870494" y="6004547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D465C2C-D321-451F-AD14-5EC61E02D8A5}"/>
                </a:ext>
              </a:extLst>
            </p:cNvPr>
            <p:cNvGrpSpPr/>
            <p:nvPr/>
          </p:nvGrpSpPr>
          <p:grpSpPr>
            <a:xfrm>
              <a:off x="11362505" y="354201"/>
              <a:ext cx="52527" cy="698683"/>
              <a:chOff x="11362505" y="354201"/>
              <a:chExt cx="52527" cy="698683"/>
            </a:xfrm>
          </p:grpSpPr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0DB40195-F458-484A-87D4-A823D7367BA2}"/>
                  </a:ext>
                </a:extLst>
              </p:cNvPr>
              <p:cNvSpPr/>
              <p:nvPr/>
            </p:nvSpPr>
            <p:spPr>
              <a:xfrm>
                <a:off x="11362562" y="354201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D2F572A-0361-4CC0-AB43-981106898800}"/>
                  </a:ext>
                </a:extLst>
              </p:cNvPr>
              <p:cNvSpPr/>
              <p:nvPr/>
            </p:nvSpPr>
            <p:spPr>
              <a:xfrm>
                <a:off x="11362505" y="516436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7A87F1BD-8FA3-4E23-95A4-069C9B098764}"/>
                  </a:ext>
                </a:extLst>
              </p:cNvPr>
              <p:cNvSpPr/>
              <p:nvPr/>
            </p:nvSpPr>
            <p:spPr>
              <a:xfrm>
                <a:off x="11366429" y="680789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8CE1F3CF-04D3-4C9E-934B-05D10B94873B}"/>
                  </a:ext>
                </a:extLst>
              </p:cNvPr>
              <p:cNvSpPr/>
              <p:nvPr/>
            </p:nvSpPr>
            <p:spPr>
              <a:xfrm>
                <a:off x="11369313" y="845063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CDE537E4-20F4-49BB-AC47-CE327AC22EF3}"/>
                  </a:ext>
                </a:extLst>
              </p:cNvPr>
              <p:cNvSpPr/>
              <p:nvPr/>
            </p:nvSpPr>
            <p:spPr>
              <a:xfrm>
                <a:off x="11369313" y="1007165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39364E4-88C6-42AD-98A1-0628F0A7FF60}"/>
                </a:ext>
              </a:extLst>
            </p:cNvPr>
            <p:cNvGrpSpPr/>
            <p:nvPr/>
          </p:nvGrpSpPr>
          <p:grpSpPr>
            <a:xfrm>
              <a:off x="10594922" y="354081"/>
              <a:ext cx="459258" cy="1355601"/>
              <a:chOff x="10594922" y="354081"/>
              <a:chExt cx="459258" cy="1355601"/>
            </a:xfrm>
          </p:grpSpPr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30F7F9F6-6973-469A-9FC9-F16E184E0911}"/>
                  </a:ext>
                </a:extLst>
              </p:cNvPr>
              <p:cNvSpPr/>
              <p:nvPr/>
            </p:nvSpPr>
            <p:spPr>
              <a:xfrm>
                <a:off x="10598137" y="354081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AA984BAF-1F4B-4352-81A3-CF405DA935DF}"/>
                  </a:ext>
                </a:extLst>
              </p:cNvPr>
              <p:cNvSpPr/>
              <p:nvPr/>
            </p:nvSpPr>
            <p:spPr>
              <a:xfrm>
                <a:off x="10594922" y="517028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BA030F83-266B-437C-A247-5913D29FC467}"/>
                  </a:ext>
                </a:extLst>
              </p:cNvPr>
              <p:cNvSpPr/>
              <p:nvPr/>
            </p:nvSpPr>
            <p:spPr>
              <a:xfrm>
                <a:off x="10601352" y="682276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F42E780E-C5CB-42E0-8466-F6FF6D0E1BE2}"/>
                  </a:ext>
                </a:extLst>
              </p:cNvPr>
              <p:cNvSpPr/>
              <p:nvPr/>
            </p:nvSpPr>
            <p:spPr>
              <a:xfrm>
                <a:off x="10602006" y="845063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07D22E05-8AFB-4682-B12F-884AA24E67A5}"/>
                  </a:ext>
                </a:extLst>
              </p:cNvPr>
              <p:cNvSpPr/>
              <p:nvPr/>
            </p:nvSpPr>
            <p:spPr>
              <a:xfrm>
                <a:off x="10602275" y="1008953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565B0CE2-F120-4813-A12C-24F86D06C0DC}"/>
                  </a:ext>
                </a:extLst>
              </p:cNvPr>
              <p:cNvSpPr/>
              <p:nvPr/>
            </p:nvSpPr>
            <p:spPr>
              <a:xfrm>
                <a:off x="10599060" y="1171900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263D9555-599A-424A-8CD6-4BD3D9F00E63}"/>
                  </a:ext>
                </a:extLst>
              </p:cNvPr>
              <p:cNvSpPr/>
              <p:nvPr/>
            </p:nvSpPr>
            <p:spPr>
              <a:xfrm>
                <a:off x="10605490" y="1337148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D79F6D3A-229F-4E48-B299-1CECC286A751}"/>
                  </a:ext>
                </a:extLst>
              </p:cNvPr>
              <p:cNvSpPr/>
              <p:nvPr/>
            </p:nvSpPr>
            <p:spPr>
              <a:xfrm>
                <a:off x="10601352" y="1498715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B8CBFA20-7CE4-4797-B9DA-79CA44AEED77}"/>
                  </a:ext>
                </a:extLst>
              </p:cNvPr>
              <p:cNvSpPr/>
              <p:nvPr/>
            </p:nvSpPr>
            <p:spPr>
              <a:xfrm>
                <a:off x="10607782" y="1663963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CD7E8131-F208-4CB7-A44B-6A174E4A7712}"/>
              </a:ext>
            </a:extLst>
          </p:cNvPr>
          <p:cNvGrpSpPr/>
          <p:nvPr/>
        </p:nvGrpSpPr>
        <p:grpSpPr>
          <a:xfrm>
            <a:off x="9811476" y="356539"/>
            <a:ext cx="1608109" cy="3353858"/>
            <a:chOff x="9806923" y="354081"/>
            <a:chExt cx="1608109" cy="3353858"/>
          </a:xfrm>
        </p:grpSpPr>
        <p:grpSp>
          <p:nvGrpSpPr>
            <p:cNvPr id="298" name="Group 297">
              <a:extLst>
                <a:ext uri="{FF2B5EF4-FFF2-40B4-BE49-F238E27FC236}">
                  <a16:creationId xmlns:a16="http://schemas.microsoft.com/office/drawing/2014/main" id="{D923E5D8-7380-4D67-8A51-CF0EB43618F2}"/>
                </a:ext>
              </a:extLst>
            </p:cNvPr>
            <p:cNvGrpSpPr/>
            <p:nvPr/>
          </p:nvGrpSpPr>
          <p:grpSpPr>
            <a:xfrm>
              <a:off x="9806923" y="357540"/>
              <a:ext cx="447902" cy="3350399"/>
              <a:chOff x="9806923" y="357540"/>
              <a:chExt cx="447902" cy="3350399"/>
            </a:xfrm>
          </p:grpSpPr>
          <p:sp>
            <p:nvSpPr>
              <p:cNvPr id="329" name="Rectangle 328">
                <a:extLst>
                  <a:ext uri="{FF2B5EF4-FFF2-40B4-BE49-F238E27FC236}">
                    <a16:creationId xmlns:a16="http://schemas.microsoft.com/office/drawing/2014/main" id="{5D2E7A76-520A-40D5-9FD9-2C4D7B54BCC6}"/>
                  </a:ext>
                </a:extLst>
              </p:cNvPr>
              <p:cNvSpPr/>
              <p:nvPr/>
            </p:nvSpPr>
            <p:spPr>
              <a:xfrm>
                <a:off x="9808427" y="3575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0" name="Rectangle 329">
                <a:extLst>
                  <a:ext uri="{FF2B5EF4-FFF2-40B4-BE49-F238E27FC236}">
                    <a16:creationId xmlns:a16="http://schemas.microsoft.com/office/drawing/2014/main" id="{F461E7FF-609B-4D11-903D-182F041B9FBA}"/>
                  </a:ext>
                </a:extLst>
              </p:cNvPr>
              <p:cNvSpPr/>
              <p:nvPr/>
            </p:nvSpPr>
            <p:spPr>
              <a:xfrm>
                <a:off x="9808427" y="107247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1" name="Rectangle 330">
                <a:extLst>
                  <a:ext uri="{FF2B5EF4-FFF2-40B4-BE49-F238E27FC236}">
                    <a16:creationId xmlns:a16="http://schemas.microsoft.com/office/drawing/2014/main" id="{C97BEEA4-C101-43D0-B29D-004A0B1FC7D6}"/>
                  </a:ext>
                </a:extLst>
              </p:cNvPr>
              <p:cNvSpPr/>
              <p:nvPr/>
            </p:nvSpPr>
            <p:spPr>
              <a:xfrm>
                <a:off x="9808389" y="18031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2" name="Rectangle 331">
                <a:extLst>
                  <a:ext uri="{FF2B5EF4-FFF2-40B4-BE49-F238E27FC236}">
                    <a16:creationId xmlns:a16="http://schemas.microsoft.com/office/drawing/2014/main" id="{D35D81EA-D302-4D03-9362-D575823E3213}"/>
                  </a:ext>
                </a:extLst>
              </p:cNvPr>
              <p:cNvSpPr/>
              <p:nvPr/>
            </p:nvSpPr>
            <p:spPr>
              <a:xfrm>
                <a:off x="9806923" y="2527583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3" name="Rectangle 332">
                <a:extLst>
                  <a:ext uri="{FF2B5EF4-FFF2-40B4-BE49-F238E27FC236}">
                    <a16:creationId xmlns:a16="http://schemas.microsoft.com/office/drawing/2014/main" id="{4C07472F-7E24-48B1-A6EF-5CE87C8A4753}"/>
                  </a:ext>
                </a:extLst>
              </p:cNvPr>
              <p:cNvSpPr/>
              <p:nvPr/>
            </p:nvSpPr>
            <p:spPr>
              <a:xfrm>
                <a:off x="9806923" y="3256189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EE61C10C-2954-4EF0-880E-DCC65738A9A9}"/>
                </a:ext>
              </a:extLst>
            </p:cNvPr>
            <p:cNvGrpSpPr/>
            <p:nvPr/>
          </p:nvGrpSpPr>
          <p:grpSpPr>
            <a:xfrm>
              <a:off x="11362505" y="354201"/>
              <a:ext cx="52527" cy="698683"/>
              <a:chOff x="11362505" y="354201"/>
              <a:chExt cx="52527" cy="698683"/>
            </a:xfrm>
          </p:grpSpPr>
          <p:sp>
            <p:nvSpPr>
              <p:cNvPr id="311" name="Oval 310">
                <a:extLst>
                  <a:ext uri="{FF2B5EF4-FFF2-40B4-BE49-F238E27FC236}">
                    <a16:creationId xmlns:a16="http://schemas.microsoft.com/office/drawing/2014/main" id="{6D5994AD-FB47-4AC1-AD1C-A65B616FB1CE}"/>
                  </a:ext>
                </a:extLst>
              </p:cNvPr>
              <p:cNvSpPr/>
              <p:nvPr/>
            </p:nvSpPr>
            <p:spPr>
              <a:xfrm>
                <a:off x="11362562" y="354201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2" name="Oval 311">
                <a:extLst>
                  <a:ext uri="{FF2B5EF4-FFF2-40B4-BE49-F238E27FC236}">
                    <a16:creationId xmlns:a16="http://schemas.microsoft.com/office/drawing/2014/main" id="{2017F781-5BFA-4197-B844-36BAEA65E5CD}"/>
                  </a:ext>
                </a:extLst>
              </p:cNvPr>
              <p:cNvSpPr/>
              <p:nvPr/>
            </p:nvSpPr>
            <p:spPr>
              <a:xfrm>
                <a:off x="11362505" y="516436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3" name="Oval 312">
                <a:extLst>
                  <a:ext uri="{FF2B5EF4-FFF2-40B4-BE49-F238E27FC236}">
                    <a16:creationId xmlns:a16="http://schemas.microsoft.com/office/drawing/2014/main" id="{8B7BABC0-6FE0-46F2-A8CD-3EC24E1F5C92}"/>
                  </a:ext>
                </a:extLst>
              </p:cNvPr>
              <p:cNvSpPr/>
              <p:nvPr/>
            </p:nvSpPr>
            <p:spPr>
              <a:xfrm>
                <a:off x="11366429" y="680789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4" name="Oval 313">
                <a:extLst>
                  <a:ext uri="{FF2B5EF4-FFF2-40B4-BE49-F238E27FC236}">
                    <a16:creationId xmlns:a16="http://schemas.microsoft.com/office/drawing/2014/main" id="{6FF610B1-066A-4165-B41F-3BB7F620642D}"/>
                  </a:ext>
                </a:extLst>
              </p:cNvPr>
              <p:cNvSpPr/>
              <p:nvPr/>
            </p:nvSpPr>
            <p:spPr>
              <a:xfrm>
                <a:off x="11369313" y="845063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5" name="Oval 314">
                <a:extLst>
                  <a:ext uri="{FF2B5EF4-FFF2-40B4-BE49-F238E27FC236}">
                    <a16:creationId xmlns:a16="http://schemas.microsoft.com/office/drawing/2014/main" id="{02ED930C-5AB5-4577-B7BA-2CBD64C92B45}"/>
                  </a:ext>
                </a:extLst>
              </p:cNvPr>
              <p:cNvSpPr/>
              <p:nvPr/>
            </p:nvSpPr>
            <p:spPr>
              <a:xfrm>
                <a:off x="11369313" y="1007165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50B9E607-1B64-4D3E-B8F4-E5809E604230}"/>
                </a:ext>
              </a:extLst>
            </p:cNvPr>
            <p:cNvGrpSpPr/>
            <p:nvPr/>
          </p:nvGrpSpPr>
          <p:grpSpPr>
            <a:xfrm>
              <a:off x="10594922" y="354081"/>
              <a:ext cx="459258" cy="1355601"/>
              <a:chOff x="10594922" y="354081"/>
              <a:chExt cx="459258" cy="1355601"/>
            </a:xfrm>
          </p:grpSpPr>
          <p:sp>
            <p:nvSpPr>
              <p:cNvPr id="302" name="Rectangle 301">
                <a:extLst>
                  <a:ext uri="{FF2B5EF4-FFF2-40B4-BE49-F238E27FC236}">
                    <a16:creationId xmlns:a16="http://schemas.microsoft.com/office/drawing/2014/main" id="{7B288FF8-9FD9-4089-9ED4-4E9576F14C1F}"/>
                  </a:ext>
                </a:extLst>
              </p:cNvPr>
              <p:cNvSpPr/>
              <p:nvPr/>
            </p:nvSpPr>
            <p:spPr>
              <a:xfrm>
                <a:off x="10598137" y="354081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3A3D09CD-7AB0-4453-A48F-67DD0C27B090}"/>
                  </a:ext>
                </a:extLst>
              </p:cNvPr>
              <p:cNvSpPr/>
              <p:nvPr/>
            </p:nvSpPr>
            <p:spPr>
              <a:xfrm>
                <a:off x="10594922" y="517028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76B71392-7176-41D7-BDF9-C2F51480C470}"/>
                  </a:ext>
                </a:extLst>
              </p:cNvPr>
              <p:cNvSpPr/>
              <p:nvPr/>
            </p:nvSpPr>
            <p:spPr>
              <a:xfrm>
                <a:off x="10601352" y="682276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EBDB2DC0-AD0E-4AC4-B386-8E8D81D6533A}"/>
                  </a:ext>
                </a:extLst>
              </p:cNvPr>
              <p:cNvSpPr/>
              <p:nvPr/>
            </p:nvSpPr>
            <p:spPr>
              <a:xfrm>
                <a:off x="10602006" y="845063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6" name="Rectangle 305">
                <a:extLst>
                  <a:ext uri="{FF2B5EF4-FFF2-40B4-BE49-F238E27FC236}">
                    <a16:creationId xmlns:a16="http://schemas.microsoft.com/office/drawing/2014/main" id="{1E3A3F73-C4C1-4787-B2CA-DA6B69BDE8E9}"/>
                  </a:ext>
                </a:extLst>
              </p:cNvPr>
              <p:cNvSpPr/>
              <p:nvPr/>
            </p:nvSpPr>
            <p:spPr>
              <a:xfrm>
                <a:off x="10602275" y="1008953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7" name="Rectangle 306">
                <a:extLst>
                  <a:ext uri="{FF2B5EF4-FFF2-40B4-BE49-F238E27FC236}">
                    <a16:creationId xmlns:a16="http://schemas.microsoft.com/office/drawing/2014/main" id="{6A7F283D-8DF7-4D94-96C0-618891E8E1E4}"/>
                  </a:ext>
                </a:extLst>
              </p:cNvPr>
              <p:cNvSpPr/>
              <p:nvPr/>
            </p:nvSpPr>
            <p:spPr>
              <a:xfrm>
                <a:off x="10599060" y="1171900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8" name="Rectangle 307">
                <a:extLst>
                  <a:ext uri="{FF2B5EF4-FFF2-40B4-BE49-F238E27FC236}">
                    <a16:creationId xmlns:a16="http://schemas.microsoft.com/office/drawing/2014/main" id="{B7A34D9E-0C7F-4945-84E6-5785EAE1D396}"/>
                  </a:ext>
                </a:extLst>
              </p:cNvPr>
              <p:cNvSpPr/>
              <p:nvPr/>
            </p:nvSpPr>
            <p:spPr>
              <a:xfrm>
                <a:off x="10605490" y="1337148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9" name="Rectangle 308">
                <a:extLst>
                  <a:ext uri="{FF2B5EF4-FFF2-40B4-BE49-F238E27FC236}">
                    <a16:creationId xmlns:a16="http://schemas.microsoft.com/office/drawing/2014/main" id="{274E0AEF-7091-4072-83ED-9FEEE80C4EED}"/>
                  </a:ext>
                </a:extLst>
              </p:cNvPr>
              <p:cNvSpPr/>
              <p:nvPr/>
            </p:nvSpPr>
            <p:spPr>
              <a:xfrm>
                <a:off x="10601352" y="1498715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5A86FBDB-814F-4DA4-BDA7-18C4920F50A3}"/>
                  </a:ext>
                </a:extLst>
              </p:cNvPr>
              <p:cNvSpPr/>
              <p:nvPr/>
            </p:nvSpPr>
            <p:spPr>
              <a:xfrm>
                <a:off x="10607782" y="1663963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478B471B-8487-43F7-BB29-B3BD2B6BD397}"/>
              </a:ext>
            </a:extLst>
          </p:cNvPr>
          <p:cNvGrpSpPr/>
          <p:nvPr/>
        </p:nvGrpSpPr>
        <p:grpSpPr>
          <a:xfrm>
            <a:off x="8893406" y="229195"/>
            <a:ext cx="2542154" cy="3490338"/>
            <a:chOff x="8872878" y="217601"/>
            <a:chExt cx="2542154" cy="3490338"/>
          </a:xfrm>
        </p:grpSpPr>
        <p:grpSp>
          <p:nvGrpSpPr>
            <p:cNvPr id="339" name="Group 338">
              <a:extLst>
                <a:ext uri="{FF2B5EF4-FFF2-40B4-BE49-F238E27FC236}">
                  <a16:creationId xmlns:a16="http://schemas.microsoft.com/office/drawing/2014/main" id="{72FAD12F-B7A2-468F-8276-36CFAA4BBFAA}"/>
                </a:ext>
              </a:extLst>
            </p:cNvPr>
            <p:cNvGrpSpPr/>
            <p:nvPr/>
          </p:nvGrpSpPr>
          <p:grpSpPr>
            <a:xfrm>
              <a:off x="9806923" y="357540"/>
              <a:ext cx="447902" cy="3350399"/>
              <a:chOff x="9806923" y="357540"/>
              <a:chExt cx="447902" cy="3350399"/>
            </a:xfrm>
          </p:grpSpPr>
          <p:sp>
            <p:nvSpPr>
              <p:cNvPr id="370" name="Rectangle 369">
                <a:extLst>
                  <a:ext uri="{FF2B5EF4-FFF2-40B4-BE49-F238E27FC236}">
                    <a16:creationId xmlns:a16="http://schemas.microsoft.com/office/drawing/2014/main" id="{7ED0EEE7-4DA5-4751-97A5-0C0DED02F0A4}"/>
                  </a:ext>
                </a:extLst>
              </p:cNvPr>
              <p:cNvSpPr/>
              <p:nvPr/>
            </p:nvSpPr>
            <p:spPr>
              <a:xfrm>
                <a:off x="9808427" y="3575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1" name="Rectangle 370">
                <a:extLst>
                  <a:ext uri="{FF2B5EF4-FFF2-40B4-BE49-F238E27FC236}">
                    <a16:creationId xmlns:a16="http://schemas.microsoft.com/office/drawing/2014/main" id="{FA1CB6E0-6894-4B29-B805-D0D67F69840C}"/>
                  </a:ext>
                </a:extLst>
              </p:cNvPr>
              <p:cNvSpPr/>
              <p:nvPr/>
            </p:nvSpPr>
            <p:spPr>
              <a:xfrm>
                <a:off x="9808427" y="107247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2" name="Rectangle 371">
                <a:extLst>
                  <a:ext uri="{FF2B5EF4-FFF2-40B4-BE49-F238E27FC236}">
                    <a16:creationId xmlns:a16="http://schemas.microsoft.com/office/drawing/2014/main" id="{F016EB45-0374-4B98-A649-94CF69074DF5}"/>
                  </a:ext>
                </a:extLst>
              </p:cNvPr>
              <p:cNvSpPr/>
              <p:nvPr/>
            </p:nvSpPr>
            <p:spPr>
              <a:xfrm>
                <a:off x="9808389" y="18031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3" name="Rectangle 372">
                <a:extLst>
                  <a:ext uri="{FF2B5EF4-FFF2-40B4-BE49-F238E27FC236}">
                    <a16:creationId xmlns:a16="http://schemas.microsoft.com/office/drawing/2014/main" id="{B8191828-5574-4F41-BCE7-D583D33680E8}"/>
                  </a:ext>
                </a:extLst>
              </p:cNvPr>
              <p:cNvSpPr/>
              <p:nvPr/>
            </p:nvSpPr>
            <p:spPr>
              <a:xfrm>
                <a:off x="9806923" y="2527583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4" name="Rectangle 373">
                <a:extLst>
                  <a:ext uri="{FF2B5EF4-FFF2-40B4-BE49-F238E27FC236}">
                    <a16:creationId xmlns:a16="http://schemas.microsoft.com/office/drawing/2014/main" id="{9D4B55F2-1874-49B7-AD72-8016C72B71C8}"/>
                  </a:ext>
                </a:extLst>
              </p:cNvPr>
              <p:cNvSpPr/>
              <p:nvPr/>
            </p:nvSpPr>
            <p:spPr>
              <a:xfrm>
                <a:off x="9806923" y="3256189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EA146D0C-B032-4240-893E-4BE3A316FD90}"/>
                </a:ext>
              </a:extLst>
            </p:cNvPr>
            <p:cNvGrpSpPr/>
            <p:nvPr/>
          </p:nvGrpSpPr>
          <p:grpSpPr>
            <a:xfrm>
              <a:off x="8872878" y="217601"/>
              <a:ext cx="595452" cy="3486508"/>
              <a:chOff x="8872878" y="217601"/>
              <a:chExt cx="595452" cy="3486508"/>
            </a:xfrm>
          </p:grpSpPr>
          <p:sp>
            <p:nvSpPr>
              <p:cNvPr id="361" name="Cube 360">
                <a:extLst>
                  <a:ext uri="{FF2B5EF4-FFF2-40B4-BE49-F238E27FC236}">
                    <a16:creationId xmlns:a16="http://schemas.microsoft.com/office/drawing/2014/main" id="{3745D075-426A-4ED7-B0E0-7FA2891ACC02}"/>
                  </a:ext>
                </a:extLst>
              </p:cNvPr>
              <p:cNvSpPr/>
              <p:nvPr/>
            </p:nvSpPr>
            <p:spPr>
              <a:xfrm>
                <a:off x="8876795" y="217601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2" name="Cube 361">
                <a:extLst>
                  <a:ext uri="{FF2B5EF4-FFF2-40B4-BE49-F238E27FC236}">
                    <a16:creationId xmlns:a16="http://schemas.microsoft.com/office/drawing/2014/main" id="{38F8B216-61B8-42C1-B0EA-DCE1EE6780D8}"/>
                  </a:ext>
                </a:extLst>
              </p:cNvPr>
              <p:cNvSpPr/>
              <p:nvPr/>
            </p:nvSpPr>
            <p:spPr>
              <a:xfrm>
                <a:off x="8874411" y="931562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3" name="Cube 362">
                <a:extLst>
                  <a:ext uri="{FF2B5EF4-FFF2-40B4-BE49-F238E27FC236}">
                    <a16:creationId xmlns:a16="http://schemas.microsoft.com/office/drawing/2014/main" id="{15C5EA04-0776-46EB-B2E0-AFEA1E977936}"/>
                  </a:ext>
                </a:extLst>
              </p:cNvPr>
              <p:cNvSpPr/>
              <p:nvPr/>
            </p:nvSpPr>
            <p:spPr>
              <a:xfrm>
                <a:off x="8872878" y="1660444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4" name="Cube 363">
                <a:extLst>
                  <a:ext uri="{FF2B5EF4-FFF2-40B4-BE49-F238E27FC236}">
                    <a16:creationId xmlns:a16="http://schemas.microsoft.com/office/drawing/2014/main" id="{14C65528-E109-4745-8093-DC6AFD386EE3}"/>
                  </a:ext>
                </a:extLst>
              </p:cNvPr>
              <p:cNvSpPr/>
              <p:nvPr/>
            </p:nvSpPr>
            <p:spPr>
              <a:xfrm>
                <a:off x="8876626" y="2387521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5" name="Cube 364">
                <a:extLst>
                  <a:ext uri="{FF2B5EF4-FFF2-40B4-BE49-F238E27FC236}">
                    <a16:creationId xmlns:a16="http://schemas.microsoft.com/office/drawing/2014/main" id="{422C31F3-58AD-482E-B171-5D9D421998A2}"/>
                  </a:ext>
                </a:extLst>
              </p:cNvPr>
              <p:cNvSpPr/>
              <p:nvPr/>
            </p:nvSpPr>
            <p:spPr>
              <a:xfrm>
                <a:off x="8872878" y="3114052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BE0F92E4-EC88-4DEB-9FF7-337649C89213}"/>
                </a:ext>
              </a:extLst>
            </p:cNvPr>
            <p:cNvGrpSpPr/>
            <p:nvPr/>
          </p:nvGrpSpPr>
          <p:grpSpPr>
            <a:xfrm>
              <a:off x="11362505" y="354201"/>
              <a:ext cx="52527" cy="698683"/>
              <a:chOff x="11362505" y="354201"/>
              <a:chExt cx="52527" cy="698683"/>
            </a:xfrm>
          </p:grpSpPr>
          <p:sp>
            <p:nvSpPr>
              <p:cNvPr id="352" name="Oval 351">
                <a:extLst>
                  <a:ext uri="{FF2B5EF4-FFF2-40B4-BE49-F238E27FC236}">
                    <a16:creationId xmlns:a16="http://schemas.microsoft.com/office/drawing/2014/main" id="{AF6E2698-E496-4D7D-8486-59CCC698C95B}"/>
                  </a:ext>
                </a:extLst>
              </p:cNvPr>
              <p:cNvSpPr/>
              <p:nvPr/>
            </p:nvSpPr>
            <p:spPr>
              <a:xfrm>
                <a:off x="11362562" y="354201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3" name="Oval 352">
                <a:extLst>
                  <a:ext uri="{FF2B5EF4-FFF2-40B4-BE49-F238E27FC236}">
                    <a16:creationId xmlns:a16="http://schemas.microsoft.com/office/drawing/2014/main" id="{A8F85472-D0FF-414C-9A78-A653DE442638}"/>
                  </a:ext>
                </a:extLst>
              </p:cNvPr>
              <p:cNvSpPr/>
              <p:nvPr/>
            </p:nvSpPr>
            <p:spPr>
              <a:xfrm>
                <a:off x="11362505" y="516436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4" name="Oval 353">
                <a:extLst>
                  <a:ext uri="{FF2B5EF4-FFF2-40B4-BE49-F238E27FC236}">
                    <a16:creationId xmlns:a16="http://schemas.microsoft.com/office/drawing/2014/main" id="{9FA0BAF1-8DE4-4CEF-ACBD-78984F132603}"/>
                  </a:ext>
                </a:extLst>
              </p:cNvPr>
              <p:cNvSpPr/>
              <p:nvPr/>
            </p:nvSpPr>
            <p:spPr>
              <a:xfrm>
                <a:off x="11366429" y="680789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5" name="Oval 354">
                <a:extLst>
                  <a:ext uri="{FF2B5EF4-FFF2-40B4-BE49-F238E27FC236}">
                    <a16:creationId xmlns:a16="http://schemas.microsoft.com/office/drawing/2014/main" id="{8F331E41-FAFA-4616-8ADA-BFD5AFDE9DC4}"/>
                  </a:ext>
                </a:extLst>
              </p:cNvPr>
              <p:cNvSpPr/>
              <p:nvPr/>
            </p:nvSpPr>
            <p:spPr>
              <a:xfrm>
                <a:off x="11369313" y="845063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6" name="Oval 355">
                <a:extLst>
                  <a:ext uri="{FF2B5EF4-FFF2-40B4-BE49-F238E27FC236}">
                    <a16:creationId xmlns:a16="http://schemas.microsoft.com/office/drawing/2014/main" id="{5C421EB7-59D2-4486-BC35-D065C5931CBC}"/>
                  </a:ext>
                </a:extLst>
              </p:cNvPr>
              <p:cNvSpPr/>
              <p:nvPr/>
            </p:nvSpPr>
            <p:spPr>
              <a:xfrm>
                <a:off x="11369313" y="1007165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42" name="Group 341">
              <a:extLst>
                <a:ext uri="{FF2B5EF4-FFF2-40B4-BE49-F238E27FC236}">
                  <a16:creationId xmlns:a16="http://schemas.microsoft.com/office/drawing/2014/main" id="{150D635F-07AA-46F3-982A-F4E4A15A668C}"/>
                </a:ext>
              </a:extLst>
            </p:cNvPr>
            <p:cNvGrpSpPr/>
            <p:nvPr/>
          </p:nvGrpSpPr>
          <p:grpSpPr>
            <a:xfrm>
              <a:off x="10594922" y="354081"/>
              <a:ext cx="459258" cy="1355601"/>
              <a:chOff x="10594922" y="354081"/>
              <a:chExt cx="459258" cy="1355601"/>
            </a:xfrm>
          </p:grpSpPr>
          <p:sp>
            <p:nvSpPr>
              <p:cNvPr id="343" name="Rectangle 342">
                <a:extLst>
                  <a:ext uri="{FF2B5EF4-FFF2-40B4-BE49-F238E27FC236}">
                    <a16:creationId xmlns:a16="http://schemas.microsoft.com/office/drawing/2014/main" id="{1328703E-1D14-4E50-BB6B-84F1287FF67C}"/>
                  </a:ext>
                </a:extLst>
              </p:cNvPr>
              <p:cNvSpPr/>
              <p:nvPr/>
            </p:nvSpPr>
            <p:spPr>
              <a:xfrm>
                <a:off x="10598137" y="354081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9E45CF1D-2F5F-4C80-A3E6-CEE3B289581E}"/>
                  </a:ext>
                </a:extLst>
              </p:cNvPr>
              <p:cNvSpPr/>
              <p:nvPr/>
            </p:nvSpPr>
            <p:spPr>
              <a:xfrm>
                <a:off x="10594922" y="517028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5" name="Rectangle 344">
                <a:extLst>
                  <a:ext uri="{FF2B5EF4-FFF2-40B4-BE49-F238E27FC236}">
                    <a16:creationId xmlns:a16="http://schemas.microsoft.com/office/drawing/2014/main" id="{10917DA9-EFF0-43A9-8AF9-62BDC8EA5DBD}"/>
                  </a:ext>
                </a:extLst>
              </p:cNvPr>
              <p:cNvSpPr/>
              <p:nvPr/>
            </p:nvSpPr>
            <p:spPr>
              <a:xfrm>
                <a:off x="10601352" y="682276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6" name="Rectangle 345">
                <a:extLst>
                  <a:ext uri="{FF2B5EF4-FFF2-40B4-BE49-F238E27FC236}">
                    <a16:creationId xmlns:a16="http://schemas.microsoft.com/office/drawing/2014/main" id="{15A00DA8-83ED-42A6-A073-6E928E3F0130}"/>
                  </a:ext>
                </a:extLst>
              </p:cNvPr>
              <p:cNvSpPr/>
              <p:nvPr/>
            </p:nvSpPr>
            <p:spPr>
              <a:xfrm>
                <a:off x="10602006" y="845063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7" name="Rectangle 346">
                <a:extLst>
                  <a:ext uri="{FF2B5EF4-FFF2-40B4-BE49-F238E27FC236}">
                    <a16:creationId xmlns:a16="http://schemas.microsoft.com/office/drawing/2014/main" id="{6EB41609-BCB9-4662-87ED-34E6BC0E2C3A}"/>
                  </a:ext>
                </a:extLst>
              </p:cNvPr>
              <p:cNvSpPr/>
              <p:nvPr/>
            </p:nvSpPr>
            <p:spPr>
              <a:xfrm>
                <a:off x="10602275" y="1008953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8" name="Rectangle 347">
                <a:extLst>
                  <a:ext uri="{FF2B5EF4-FFF2-40B4-BE49-F238E27FC236}">
                    <a16:creationId xmlns:a16="http://schemas.microsoft.com/office/drawing/2014/main" id="{F17147AA-A50A-4CEE-B3F7-FF6E5D800778}"/>
                  </a:ext>
                </a:extLst>
              </p:cNvPr>
              <p:cNvSpPr/>
              <p:nvPr/>
            </p:nvSpPr>
            <p:spPr>
              <a:xfrm>
                <a:off x="10599060" y="1171900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9" name="Rectangle 348">
                <a:extLst>
                  <a:ext uri="{FF2B5EF4-FFF2-40B4-BE49-F238E27FC236}">
                    <a16:creationId xmlns:a16="http://schemas.microsoft.com/office/drawing/2014/main" id="{3B447D02-E482-4667-80AD-F80C6F7A7587}"/>
                  </a:ext>
                </a:extLst>
              </p:cNvPr>
              <p:cNvSpPr/>
              <p:nvPr/>
            </p:nvSpPr>
            <p:spPr>
              <a:xfrm>
                <a:off x="10605490" y="1337148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0" name="Rectangle 349">
                <a:extLst>
                  <a:ext uri="{FF2B5EF4-FFF2-40B4-BE49-F238E27FC236}">
                    <a16:creationId xmlns:a16="http://schemas.microsoft.com/office/drawing/2014/main" id="{7D874947-7A33-49D0-9C08-406310557510}"/>
                  </a:ext>
                </a:extLst>
              </p:cNvPr>
              <p:cNvSpPr/>
              <p:nvPr/>
            </p:nvSpPr>
            <p:spPr>
              <a:xfrm>
                <a:off x="10601352" y="1498715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1" name="Rectangle 350">
                <a:extLst>
                  <a:ext uri="{FF2B5EF4-FFF2-40B4-BE49-F238E27FC236}">
                    <a16:creationId xmlns:a16="http://schemas.microsoft.com/office/drawing/2014/main" id="{C91A5FA7-DD29-4B9B-A5C4-AD7AC993EC2F}"/>
                  </a:ext>
                </a:extLst>
              </p:cNvPr>
              <p:cNvSpPr/>
              <p:nvPr/>
            </p:nvSpPr>
            <p:spPr>
              <a:xfrm>
                <a:off x="10607782" y="1663963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FD504E9F-4E3D-4A26-A541-E6A6E695D70C}"/>
              </a:ext>
            </a:extLst>
          </p:cNvPr>
          <p:cNvGrpSpPr/>
          <p:nvPr/>
        </p:nvGrpSpPr>
        <p:grpSpPr>
          <a:xfrm>
            <a:off x="8874811" y="226258"/>
            <a:ext cx="2542154" cy="6382122"/>
            <a:chOff x="8872878" y="217601"/>
            <a:chExt cx="2542154" cy="6382122"/>
          </a:xfrm>
        </p:grpSpPr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2EF57D01-FBC1-4104-A9EB-52116002DDD4}"/>
                </a:ext>
              </a:extLst>
            </p:cNvPr>
            <p:cNvGrpSpPr/>
            <p:nvPr/>
          </p:nvGrpSpPr>
          <p:grpSpPr>
            <a:xfrm>
              <a:off x="9806923" y="357540"/>
              <a:ext cx="450347" cy="6242183"/>
              <a:chOff x="9806923" y="357540"/>
              <a:chExt cx="450347" cy="6242183"/>
            </a:xfrm>
          </p:grpSpPr>
          <p:sp>
            <p:nvSpPr>
              <p:cNvPr id="411" name="Rectangle 410">
                <a:extLst>
                  <a:ext uri="{FF2B5EF4-FFF2-40B4-BE49-F238E27FC236}">
                    <a16:creationId xmlns:a16="http://schemas.microsoft.com/office/drawing/2014/main" id="{5E278732-D431-43AB-A9DE-F7104C5659B8}"/>
                  </a:ext>
                </a:extLst>
              </p:cNvPr>
              <p:cNvSpPr/>
              <p:nvPr/>
            </p:nvSpPr>
            <p:spPr>
              <a:xfrm>
                <a:off x="9808427" y="3575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2" name="Rectangle 411">
                <a:extLst>
                  <a:ext uri="{FF2B5EF4-FFF2-40B4-BE49-F238E27FC236}">
                    <a16:creationId xmlns:a16="http://schemas.microsoft.com/office/drawing/2014/main" id="{C7468840-166F-414C-9F47-B1A36FB7B6E9}"/>
                  </a:ext>
                </a:extLst>
              </p:cNvPr>
              <p:cNvSpPr/>
              <p:nvPr/>
            </p:nvSpPr>
            <p:spPr>
              <a:xfrm>
                <a:off x="9808427" y="107247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3" name="Rectangle 412">
                <a:extLst>
                  <a:ext uri="{FF2B5EF4-FFF2-40B4-BE49-F238E27FC236}">
                    <a16:creationId xmlns:a16="http://schemas.microsoft.com/office/drawing/2014/main" id="{CED3A811-A31A-4784-B272-35F65FD70FD9}"/>
                  </a:ext>
                </a:extLst>
              </p:cNvPr>
              <p:cNvSpPr/>
              <p:nvPr/>
            </p:nvSpPr>
            <p:spPr>
              <a:xfrm>
                <a:off x="9808389" y="18031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4" name="Rectangle 413">
                <a:extLst>
                  <a:ext uri="{FF2B5EF4-FFF2-40B4-BE49-F238E27FC236}">
                    <a16:creationId xmlns:a16="http://schemas.microsoft.com/office/drawing/2014/main" id="{5633EB13-43A3-44D8-98FB-A9272A380088}"/>
                  </a:ext>
                </a:extLst>
              </p:cNvPr>
              <p:cNvSpPr/>
              <p:nvPr/>
            </p:nvSpPr>
            <p:spPr>
              <a:xfrm>
                <a:off x="9806923" y="2527583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5" name="Rectangle 414">
                <a:extLst>
                  <a:ext uri="{FF2B5EF4-FFF2-40B4-BE49-F238E27FC236}">
                    <a16:creationId xmlns:a16="http://schemas.microsoft.com/office/drawing/2014/main" id="{7B122CDC-BB5C-4581-AD6E-3FC0CAD643B0}"/>
                  </a:ext>
                </a:extLst>
              </p:cNvPr>
              <p:cNvSpPr/>
              <p:nvPr/>
            </p:nvSpPr>
            <p:spPr>
              <a:xfrm>
                <a:off x="9806923" y="3256189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6" name="Rectangle 415">
                <a:extLst>
                  <a:ext uri="{FF2B5EF4-FFF2-40B4-BE49-F238E27FC236}">
                    <a16:creationId xmlns:a16="http://schemas.microsoft.com/office/drawing/2014/main" id="{93B8D4BD-13A1-4DDB-BF18-9AB9703B0A5D}"/>
                  </a:ext>
                </a:extLst>
              </p:cNvPr>
              <p:cNvSpPr/>
              <p:nvPr/>
            </p:nvSpPr>
            <p:spPr>
              <a:xfrm>
                <a:off x="9806923" y="3967644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7" name="Rectangle 416">
                <a:extLst>
                  <a:ext uri="{FF2B5EF4-FFF2-40B4-BE49-F238E27FC236}">
                    <a16:creationId xmlns:a16="http://schemas.microsoft.com/office/drawing/2014/main" id="{FEEFC721-0D0F-431E-BE2B-4A0A0D752010}"/>
                  </a:ext>
                </a:extLst>
              </p:cNvPr>
              <p:cNvSpPr/>
              <p:nvPr/>
            </p:nvSpPr>
            <p:spPr>
              <a:xfrm>
                <a:off x="9806923" y="4699402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8" name="Rectangle 417">
                <a:extLst>
                  <a:ext uri="{FF2B5EF4-FFF2-40B4-BE49-F238E27FC236}">
                    <a16:creationId xmlns:a16="http://schemas.microsoft.com/office/drawing/2014/main" id="{6E36AD46-6D29-4C65-A9D0-6ACD87C430BA}"/>
                  </a:ext>
                </a:extLst>
              </p:cNvPr>
              <p:cNvSpPr/>
              <p:nvPr/>
            </p:nvSpPr>
            <p:spPr>
              <a:xfrm>
                <a:off x="9808256" y="5428031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9" name="Rectangle 418">
                <a:extLst>
                  <a:ext uri="{FF2B5EF4-FFF2-40B4-BE49-F238E27FC236}">
                    <a16:creationId xmlns:a16="http://schemas.microsoft.com/office/drawing/2014/main" id="{63760DD1-F940-4E77-A300-F5A0AFE5DC16}"/>
                  </a:ext>
                </a:extLst>
              </p:cNvPr>
              <p:cNvSpPr/>
              <p:nvPr/>
            </p:nvSpPr>
            <p:spPr>
              <a:xfrm>
                <a:off x="9810872" y="6147973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974022E1-F1C9-49FB-B0D9-0FEACFBA5C5A}"/>
                </a:ext>
              </a:extLst>
            </p:cNvPr>
            <p:cNvGrpSpPr/>
            <p:nvPr/>
          </p:nvGrpSpPr>
          <p:grpSpPr>
            <a:xfrm>
              <a:off x="8872878" y="217601"/>
              <a:ext cx="595452" cy="3486508"/>
              <a:chOff x="8872878" y="217601"/>
              <a:chExt cx="595452" cy="3486508"/>
            </a:xfrm>
          </p:grpSpPr>
          <p:sp>
            <p:nvSpPr>
              <p:cNvPr id="402" name="Cube 401">
                <a:extLst>
                  <a:ext uri="{FF2B5EF4-FFF2-40B4-BE49-F238E27FC236}">
                    <a16:creationId xmlns:a16="http://schemas.microsoft.com/office/drawing/2014/main" id="{4C0814F0-CDC8-4890-BF0F-6745D1DC0CAA}"/>
                  </a:ext>
                </a:extLst>
              </p:cNvPr>
              <p:cNvSpPr/>
              <p:nvPr/>
            </p:nvSpPr>
            <p:spPr>
              <a:xfrm>
                <a:off x="8876795" y="217601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3" name="Cube 402">
                <a:extLst>
                  <a:ext uri="{FF2B5EF4-FFF2-40B4-BE49-F238E27FC236}">
                    <a16:creationId xmlns:a16="http://schemas.microsoft.com/office/drawing/2014/main" id="{45BF991D-FD85-46F5-A843-861150CE81A4}"/>
                  </a:ext>
                </a:extLst>
              </p:cNvPr>
              <p:cNvSpPr/>
              <p:nvPr/>
            </p:nvSpPr>
            <p:spPr>
              <a:xfrm>
                <a:off x="8874411" y="931562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4" name="Cube 403">
                <a:extLst>
                  <a:ext uri="{FF2B5EF4-FFF2-40B4-BE49-F238E27FC236}">
                    <a16:creationId xmlns:a16="http://schemas.microsoft.com/office/drawing/2014/main" id="{C93E97D3-8801-4AD9-9C0D-706EAAB99166}"/>
                  </a:ext>
                </a:extLst>
              </p:cNvPr>
              <p:cNvSpPr/>
              <p:nvPr/>
            </p:nvSpPr>
            <p:spPr>
              <a:xfrm>
                <a:off x="8872878" y="1660444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5" name="Cube 404">
                <a:extLst>
                  <a:ext uri="{FF2B5EF4-FFF2-40B4-BE49-F238E27FC236}">
                    <a16:creationId xmlns:a16="http://schemas.microsoft.com/office/drawing/2014/main" id="{81A90393-DE59-4912-8C91-5AE8911C56EB}"/>
                  </a:ext>
                </a:extLst>
              </p:cNvPr>
              <p:cNvSpPr/>
              <p:nvPr/>
            </p:nvSpPr>
            <p:spPr>
              <a:xfrm>
                <a:off x="8876626" y="2387521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6" name="Cube 405">
                <a:extLst>
                  <a:ext uri="{FF2B5EF4-FFF2-40B4-BE49-F238E27FC236}">
                    <a16:creationId xmlns:a16="http://schemas.microsoft.com/office/drawing/2014/main" id="{D4DA2F1F-E572-47E7-A356-6DA861084A7A}"/>
                  </a:ext>
                </a:extLst>
              </p:cNvPr>
              <p:cNvSpPr/>
              <p:nvPr/>
            </p:nvSpPr>
            <p:spPr>
              <a:xfrm>
                <a:off x="8872878" y="3114052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82" name="Group 381">
              <a:extLst>
                <a:ext uri="{FF2B5EF4-FFF2-40B4-BE49-F238E27FC236}">
                  <a16:creationId xmlns:a16="http://schemas.microsoft.com/office/drawing/2014/main" id="{2C3AD5FD-5365-4B42-AE17-619F126C191E}"/>
                </a:ext>
              </a:extLst>
            </p:cNvPr>
            <p:cNvGrpSpPr/>
            <p:nvPr/>
          </p:nvGrpSpPr>
          <p:grpSpPr>
            <a:xfrm>
              <a:off x="11362505" y="354201"/>
              <a:ext cx="52527" cy="698683"/>
              <a:chOff x="11362505" y="354201"/>
              <a:chExt cx="52527" cy="698683"/>
            </a:xfrm>
          </p:grpSpPr>
          <p:sp>
            <p:nvSpPr>
              <p:cNvPr id="393" name="Oval 392">
                <a:extLst>
                  <a:ext uri="{FF2B5EF4-FFF2-40B4-BE49-F238E27FC236}">
                    <a16:creationId xmlns:a16="http://schemas.microsoft.com/office/drawing/2014/main" id="{810FBDC5-76EB-46EC-ADF9-587773C4D27E}"/>
                  </a:ext>
                </a:extLst>
              </p:cNvPr>
              <p:cNvSpPr/>
              <p:nvPr/>
            </p:nvSpPr>
            <p:spPr>
              <a:xfrm>
                <a:off x="11362562" y="354201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4" name="Oval 393">
                <a:extLst>
                  <a:ext uri="{FF2B5EF4-FFF2-40B4-BE49-F238E27FC236}">
                    <a16:creationId xmlns:a16="http://schemas.microsoft.com/office/drawing/2014/main" id="{CF4D963E-09D6-409A-826D-3714C3F44C72}"/>
                  </a:ext>
                </a:extLst>
              </p:cNvPr>
              <p:cNvSpPr/>
              <p:nvPr/>
            </p:nvSpPr>
            <p:spPr>
              <a:xfrm>
                <a:off x="11362505" y="516436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5" name="Oval 394">
                <a:extLst>
                  <a:ext uri="{FF2B5EF4-FFF2-40B4-BE49-F238E27FC236}">
                    <a16:creationId xmlns:a16="http://schemas.microsoft.com/office/drawing/2014/main" id="{F5CA0893-E4FA-4ACB-96E5-BB4BC72311AD}"/>
                  </a:ext>
                </a:extLst>
              </p:cNvPr>
              <p:cNvSpPr/>
              <p:nvPr/>
            </p:nvSpPr>
            <p:spPr>
              <a:xfrm>
                <a:off x="11366429" y="680789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6" name="Oval 395">
                <a:extLst>
                  <a:ext uri="{FF2B5EF4-FFF2-40B4-BE49-F238E27FC236}">
                    <a16:creationId xmlns:a16="http://schemas.microsoft.com/office/drawing/2014/main" id="{0F4C12F7-06F8-499A-81B7-D2C0603BFC92}"/>
                  </a:ext>
                </a:extLst>
              </p:cNvPr>
              <p:cNvSpPr/>
              <p:nvPr/>
            </p:nvSpPr>
            <p:spPr>
              <a:xfrm>
                <a:off x="11369313" y="845063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7" name="Oval 396">
                <a:extLst>
                  <a:ext uri="{FF2B5EF4-FFF2-40B4-BE49-F238E27FC236}">
                    <a16:creationId xmlns:a16="http://schemas.microsoft.com/office/drawing/2014/main" id="{B06E0A8C-B289-4F65-8309-FC32727D6E82}"/>
                  </a:ext>
                </a:extLst>
              </p:cNvPr>
              <p:cNvSpPr/>
              <p:nvPr/>
            </p:nvSpPr>
            <p:spPr>
              <a:xfrm>
                <a:off x="11369313" y="1007165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83" name="Group 382">
              <a:extLst>
                <a:ext uri="{FF2B5EF4-FFF2-40B4-BE49-F238E27FC236}">
                  <a16:creationId xmlns:a16="http://schemas.microsoft.com/office/drawing/2014/main" id="{CF828F69-942B-4A6F-BDEB-88BDF9897D3A}"/>
                </a:ext>
              </a:extLst>
            </p:cNvPr>
            <p:cNvGrpSpPr/>
            <p:nvPr/>
          </p:nvGrpSpPr>
          <p:grpSpPr>
            <a:xfrm>
              <a:off x="10594922" y="354081"/>
              <a:ext cx="453751" cy="700591"/>
              <a:chOff x="10594922" y="354081"/>
              <a:chExt cx="453751" cy="700591"/>
            </a:xfrm>
          </p:grpSpPr>
          <p:sp>
            <p:nvSpPr>
              <p:cNvPr id="384" name="Rectangle 383">
                <a:extLst>
                  <a:ext uri="{FF2B5EF4-FFF2-40B4-BE49-F238E27FC236}">
                    <a16:creationId xmlns:a16="http://schemas.microsoft.com/office/drawing/2014/main" id="{5BC1D4EF-9DD3-48B2-8564-3CD9618D2E1B}"/>
                  </a:ext>
                </a:extLst>
              </p:cNvPr>
              <p:cNvSpPr/>
              <p:nvPr/>
            </p:nvSpPr>
            <p:spPr>
              <a:xfrm>
                <a:off x="10598137" y="354081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5" name="Rectangle 384">
                <a:extLst>
                  <a:ext uri="{FF2B5EF4-FFF2-40B4-BE49-F238E27FC236}">
                    <a16:creationId xmlns:a16="http://schemas.microsoft.com/office/drawing/2014/main" id="{8BE00989-3538-4180-B46E-09316828E054}"/>
                  </a:ext>
                </a:extLst>
              </p:cNvPr>
              <p:cNvSpPr/>
              <p:nvPr/>
            </p:nvSpPr>
            <p:spPr>
              <a:xfrm>
                <a:off x="10594922" y="517028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6" name="Rectangle 385">
                <a:extLst>
                  <a:ext uri="{FF2B5EF4-FFF2-40B4-BE49-F238E27FC236}">
                    <a16:creationId xmlns:a16="http://schemas.microsoft.com/office/drawing/2014/main" id="{052DCA90-14DF-48B0-8271-D755F3BD8D5A}"/>
                  </a:ext>
                </a:extLst>
              </p:cNvPr>
              <p:cNvSpPr/>
              <p:nvPr/>
            </p:nvSpPr>
            <p:spPr>
              <a:xfrm>
                <a:off x="10601352" y="682276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7" name="Rectangle 386">
                <a:extLst>
                  <a:ext uri="{FF2B5EF4-FFF2-40B4-BE49-F238E27FC236}">
                    <a16:creationId xmlns:a16="http://schemas.microsoft.com/office/drawing/2014/main" id="{44A8FE6F-C7F0-474D-A9AC-D0A78EA65CBA}"/>
                  </a:ext>
                </a:extLst>
              </p:cNvPr>
              <p:cNvSpPr/>
              <p:nvPr/>
            </p:nvSpPr>
            <p:spPr>
              <a:xfrm>
                <a:off x="10602006" y="845063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8" name="Rectangle 387">
                <a:extLst>
                  <a:ext uri="{FF2B5EF4-FFF2-40B4-BE49-F238E27FC236}">
                    <a16:creationId xmlns:a16="http://schemas.microsoft.com/office/drawing/2014/main" id="{C5A1B91C-C4F4-4736-8FF8-26096A1078A3}"/>
                  </a:ext>
                </a:extLst>
              </p:cNvPr>
              <p:cNvSpPr/>
              <p:nvPr/>
            </p:nvSpPr>
            <p:spPr>
              <a:xfrm>
                <a:off x="10602275" y="1008953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420" name="Group 419">
            <a:extLst>
              <a:ext uri="{FF2B5EF4-FFF2-40B4-BE49-F238E27FC236}">
                <a16:creationId xmlns:a16="http://schemas.microsoft.com/office/drawing/2014/main" id="{7DEE78EA-696E-464C-8C2B-F3289F4742E6}"/>
              </a:ext>
            </a:extLst>
          </p:cNvPr>
          <p:cNvGrpSpPr/>
          <p:nvPr/>
        </p:nvGrpSpPr>
        <p:grpSpPr>
          <a:xfrm>
            <a:off x="8878594" y="225840"/>
            <a:ext cx="2546071" cy="6377003"/>
            <a:chOff x="8868961" y="217601"/>
            <a:chExt cx="2546071" cy="6377003"/>
          </a:xfrm>
        </p:grpSpPr>
        <p:grpSp>
          <p:nvGrpSpPr>
            <p:cNvPr id="421" name="Group 420">
              <a:extLst>
                <a:ext uri="{FF2B5EF4-FFF2-40B4-BE49-F238E27FC236}">
                  <a16:creationId xmlns:a16="http://schemas.microsoft.com/office/drawing/2014/main" id="{93052447-0974-4D17-883E-38B68CF2311B}"/>
                </a:ext>
              </a:extLst>
            </p:cNvPr>
            <p:cNvGrpSpPr/>
            <p:nvPr/>
          </p:nvGrpSpPr>
          <p:grpSpPr>
            <a:xfrm>
              <a:off x="9806923" y="357540"/>
              <a:ext cx="447902" cy="3350399"/>
              <a:chOff x="9806923" y="357540"/>
              <a:chExt cx="447902" cy="3350399"/>
            </a:xfrm>
          </p:grpSpPr>
          <p:sp>
            <p:nvSpPr>
              <p:cNvPr id="452" name="Rectangle 451">
                <a:extLst>
                  <a:ext uri="{FF2B5EF4-FFF2-40B4-BE49-F238E27FC236}">
                    <a16:creationId xmlns:a16="http://schemas.microsoft.com/office/drawing/2014/main" id="{AFD098B8-7FCB-4657-A67A-A5E07B716C35}"/>
                  </a:ext>
                </a:extLst>
              </p:cNvPr>
              <p:cNvSpPr/>
              <p:nvPr/>
            </p:nvSpPr>
            <p:spPr>
              <a:xfrm>
                <a:off x="9808427" y="3575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3" name="Rectangle 452">
                <a:extLst>
                  <a:ext uri="{FF2B5EF4-FFF2-40B4-BE49-F238E27FC236}">
                    <a16:creationId xmlns:a16="http://schemas.microsoft.com/office/drawing/2014/main" id="{1B6D8983-2E69-413C-B897-0486A884BD6A}"/>
                  </a:ext>
                </a:extLst>
              </p:cNvPr>
              <p:cNvSpPr/>
              <p:nvPr/>
            </p:nvSpPr>
            <p:spPr>
              <a:xfrm>
                <a:off x="9808427" y="107247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4" name="Rectangle 453">
                <a:extLst>
                  <a:ext uri="{FF2B5EF4-FFF2-40B4-BE49-F238E27FC236}">
                    <a16:creationId xmlns:a16="http://schemas.microsoft.com/office/drawing/2014/main" id="{C613A1F0-F029-4D78-8518-36BB5E76470A}"/>
                  </a:ext>
                </a:extLst>
              </p:cNvPr>
              <p:cNvSpPr/>
              <p:nvPr/>
            </p:nvSpPr>
            <p:spPr>
              <a:xfrm>
                <a:off x="9808389" y="18031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5" name="Rectangle 454">
                <a:extLst>
                  <a:ext uri="{FF2B5EF4-FFF2-40B4-BE49-F238E27FC236}">
                    <a16:creationId xmlns:a16="http://schemas.microsoft.com/office/drawing/2014/main" id="{52B0A287-A3A4-4E18-AFB5-CDF2D1274D40}"/>
                  </a:ext>
                </a:extLst>
              </p:cNvPr>
              <p:cNvSpPr/>
              <p:nvPr/>
            </p:nvSpPr>
            <p:spPr>
              <a:xfrm>
                <a:off x="9806923" y="2527583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6" name="Rectangle 455">
                <a:extLst>
                  <a:ext uri="{FF2B5EF4-FFF2-40B4-BE49-F238E27FC236}">
                    <a16:creationId xmlns:a16="http://schemas.microsoft.com/office/drawing/2014/main" id="{4CDC0D4A-2A85-4956-BD8B-D08FC0A394A4}"/>
                  </a:ext>
                </a:extLst>
              </p:cNvPr>
              <p:cNvSpPr/>
              <p:nvPr/>
            </p:nvSpPr>
            <p:spPr>
              <a:xfrm>
                <a:off x="9806923" y="3256189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22" name="Group 421">
              <a:extLst>
                <a:ext uri="{FF2B5EF4-FFF2-40B4-BE49-F238E27FC236}">
                  <a16:creationId xmlns:a16="http://schemas.microsoft.com/office/drawing/2014/main" id="{5A3E9BCD-1AF2-4C4A-949D-6BA820AA4682}"/>
                </a:ext>
              </a:extLst>
            </p:cNvPr>
            <p:cNvGrpSpPr/>
            <p:nvPr/>
          </p:nvGrpSpPr>
          <p:grpSpPr>
            <a:xfrm>
              <a:off x="8868961" y="217601"/>
              <a:ext cx="599369" cy="6377003"/>
              <a:chOff x="8868961" y="217601"/>
              <a:chExt cx="599369" cy="6377003"/>
            </a:xfrm>
          </p:grpSpPr>
          <p:sp>
            <p:nvSpPr>
              <p:cNvPr id="443" name="Cube 442">
                <a:extLst>
                  <a:ext uri="{FF2B5EF4-FFF2-40B4-BE49-F238E27FC236}">
                    <a16:creationId xmlns:a16="http://schemas.microsoft.com/office/drawing/2014/main" id="{C1B6AAE0-95F7-4713-B1B5-8EA6023AD208}"/>
                  </a:ext>
                </a:extLst>
              </p:cNvPr>
              <p:cNvSpPr/>
              <p:nvPr/>
            </p:nvSpPr>
            <p:spPr>
              <a:xfrm>
                <a:off x="8876795" y="217601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4" name="Cube 443">
                <a:extLst>
                  <a:ext uri="{FF2B5EF4-FFF2-40B4-BE49-F238E27FC236}">
                    <a16:creationId xmlns:a16="http://schemas.microsoft.com/office/drawing/2014/main" id="{92BFA79A-4439-4564-9F7E-074C130A11A3}"/>
                  </a:ext>
                </a:extLst>
              </p:cNvPr>
              <p:cNvSpPr/>
              <p:nvPr/>
            </p:nvSpPr>
            <p:spPr>
              <a:xfrm>
                <a:off x="8874411" y="931562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5" name="Cube 444">
                <a:extLst>
                  <a:ext uri="{FF2B5EF4-FFF2-40B4-BE49-F238E27FC236}">
                    <a16:creationId xmlns:a16="http://schemas.microsoft.com/office/drawing/2014/main" id="{B83D9D58-343C-4664-85DC-DEE38C8A6017}"/>
                  </a:ext>
                </a:extLst>
              </p:cNvPr>
              <p:cNvSpPr/>
              <p:nvPr/>
            </p:nvSpPr>
            <p:spPr>
              <a:xfrm>
                <a:off x="8872878" y="1660444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6" name="Cube 445">
                <a:extLst>
                  <a:ext uri="{FF2B5EF4-FFF2-40B4-BE49-F238E27FC236}">
                    <a16:creationId xmlns:a16="http://schemas.microsoft.com/office/drawing/2014/main" id="{BE3D6935-1F66-4C8D-BBA4-F6FAC60DF7D2}"/>
                  </a:ext>
                </a:extLst>
              </p:cNvPr>
              <p:cNvSpPr/>
              <p:nvPr/>
            </p:nvSpPr>
            <p:spPr>
              <a:xfrm>
                <a:off x="8876626" y="2387521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7" name="Cube 446">
                <a:extLst>
                  <a:ext uri="{FF2B5EF4-FFF2-40B4-BE49-F238E27FC236}">
                    <a16:creationId xmlns:a16="http://schemas.microsoft.com/office/drawing/2014/main" id="{21CDAD4E-FFCA-4207-B908-7C1BD2B0B94D}"/>
                  </a:ext>
                </a:extLst>
              </p:cNvPr>
              <p:cNvSpPr/>
              <p:nvPr/>
            </p:nvSpPr>
            <p:spPr>
              <a:xfrm>
                <a:off x="8872878" y="3114052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8" name="Cube 447">
                <a:extLst>
                  <a:ext uri="{FF2B5EF4-FFF2-40B4-BE49-F238E27FC236}">
                    <a16:creationId xmlns:a16="http://schemas.microsoft.com/office/drawing/2014/main" id="{20EB4D63-EDAF-4E93-8FE9-2401C4E79C48}"/>
                  </a:ext>
                </a:extLst>
              </p:cNvPr>
              <p:cNvSpPr/>
              <p:nvPr/>
            </p:nvSpPr>
            <p:spPr>
              <a:xfrm>
                <a:off x="8870494" y="3828013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9" name="Cube 448">
                <a:extLst>
                  <a:ext uri="{FF2B5EF4-FFF2-40B4-BE49-F238E27FC236}">
                    <a16:creationId xmlns:a16="http://schemas.microsoft.com/office/drawing/2014/main" id="{D9960020-5465-4E05-85EE-B69873AC4062}"/>
                  </a:ext>
                </a:extLst>
              </p:cNvPr>
              <p:cNvSpPr/>
              <p:nvPr/>
            </p:nvSpPr>
            <p:spPr>
              <a:xfrm>
                <a:off x="8868961" y="4556895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0" name="Cube 449">
                <a:extLst>
                  <a:ext uri="{FF2B5EF4-FFF2-40B4-BE49-F238E27FC236}">
                    <a16:creationId xmlns:a16="http://schemas.microsoft.com/office/drawing/2014/main" id="{7CDF24B8-0094-4179-BC8B-ED33D5E573AA}"/>
                  </a:ext>
                </a:extLst>
              </p:cNvPr>
              <p:cNvSpPr/>
              <p:nvPr/>
            </p:nvSpPr>
            <p:spPr>
              <a:xfrm>
                <a:off x="8872709" y="5283972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1" name="Cube 450">
                <a:extLst>
                  <a:ext uri="{FF2B5EF4-FFF2-40B4-BE49-F238E27FC236}">
                    <a16:creationId xmlns:a16="http://schemas.microsoft.com/office/drawing/2014/main" id="{B3E1BE88-B333-47B8-9B82-3D3D90AEC04E}"/>
                  </a:ext>
                </a:extLst>
              </p:cNvPr>
              <p:cNvSpPr/>
              <p:nvPr/>
            </p:nvSpPr>
            <p:spPr>
              <a:xfrm>
                <a:off x="8870494" y="6004547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23" name="Group 422">
              <a:extLst>
                <a:ext uri="{FF2B5EF4-FFF2-40B4-BE49-F238E27FC236}">
                  <a16:creationId xmlns:a16="http://schemas.microsoft.com/office/drawing/2014/main" id="{A9A02341-1641-4B1A-9000-4B8555B90258}"/>
                </a:ext>
              </a:extLst>
            </p:cNvPr>
            <p:cNvGrpSpPr/>
            <p:nvPr/>
          </p:nvGrpSpPr>
          <p:grpSpPr>
            <a:xfrm>
              <a:off x="11362505" y="354201"/>
              <a:ext cx="52527" cy="1355061"/>
              <a:chOff x="11362505" y="354201"/>
              <a:chExt cx="52527" cy="1355061"/>
            </a:xfrm>
          </p:grpSpPr>
          <p:sp>
            <p:nvSpPr>
              <p:cNvPr id="434" name="Oval 433">
                <a:extLst>
                  <a:ext uri="{FF2B5EF4-FFF2-40B4-BE49-F238E27FC236}">
                    <a16:creationId xmlns:a16="http://schemas.microsoft.com/office/drawing/2014/main" id="{C05B7F8E-F326-44E2-A487-B91ECD7B901A}"/>
                  </a:ext>
                </a:extLst>
              </p:cNvPr>
              <p:cNvSpPr/>
              <p:nvPr/>
            </p:nvSpPr>
            <p:spPr>
              <a:xfrm>
                <a:off x="11362562" y="354201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5" name="Oval 434">
                <a:extLst>
                  <a:ext uri="{FF2B5EF4-FFF2-40B4-BE49-F238E27FC236}">
                    <a16:creationId xmlns:a16="http://schemas.microsoft.com/office/drawing/2014/main" id="{497171D2-57D4-4D07-8353-CE1CD2C2C3E2}"/>
                  </a:ext>
                </a:extLst>
              </p:cNvPr>
              <p:cNvSpPr/>
              <p:nvPr/>
            </p:nvSpPr>
            <p:spPr>
              <a:xfrm>
                <a:off x="11362505" y="516436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6" name="Oval 435">
                <a:extLst>
                  <a:ext uri="{FF2B5EF4-FFF2-40B4-BE49-F238E27FC236}">
                    <a16:creationId xmlns:a16="http://schemas.microsoft.com/office/drawing/2014/main" id="{B939EEAA-6BAB-4DDB-850B-94E818B1A2A5}"/>
                  </a:ext>
                </a:extLst>
              </p:cNvPr>
              <p:cNvSpPr/>
              <p:nvPr/>
            </p:nvSpPr>
            <p:spPr>
              <a:xfrm>
                <a:off x="11366429" y="680789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7" name="Oval 436">
                <a:extLst>
                  <a:ext uri="{FF2B5EF4-FFF2-40B4-BE49-F238E27FC236}">
                    <a16:creationId xmlns:a16="http://schemas.microsoft.com/office/drawing/2014/main" id="{24C60C12-93D3-4357-BE81-E820B43EC02C}"/>
                  </a:ext>
                </a:extLst>
              </p:cNvPr>
              <p:cNvSpPr/>
              <p:nvPr/>
            </p:nvSpPr>
            <p:spPr>
              <a:xfrm>
                <a:off x="11369313" y="845063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8" name="Oval 437">
                <a:extLst>
                  <a:ext uri="{FF2B5EF4-FFF2-40B4-BE49-F238E27FC236}">
                    <a16:creationId xmlns:a16="http://schemas.microsoft.com/office/drawing/2014/main" id="{19B2E83B-1EB4-412F-9A26-856194A10B1E}"/>
                  </a:ext>
                </a:extLst>
              </p:cNvPr>
              <p:cNvSpPr/>
              <p:nvPr/>
            </p:nvSpPr>
            <p:spPr>
              <a:xfrm>
                <a:off x="11369313" y="1007165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9" name="Oval 438">
                <a:extLst>
                  <a:ext uri="{FF2B5EF4-FFF2-40B4-BE49-F238E27FC236}">
                    <a16:creationId xmlns:a16="http://schemas.microsoft.com/office/drawing/2014/main" id="{68894EB9-FE9E-4DC5-B338-E8C94EED2DFE}"/>
                  </a:ext>
                </a:extLst>
              </p:cNvPr>
              <p:cNvSpPr/>
              <p:nvPr/>
            </p:nvSpPr>
            <p:spPr>
              <a:xfrm>
                <a:off x="11366430" y="1170964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0" name="Oval 439">
                <a:extLst>
                  <a:ext uri="{FF2B5EF4-FFF2-40B4-BE49-F238E27FC236}">
                    <a16:creationId xmlns:a16="http://schemas.microsoft.com/office/drawing/2014/main" id="{EF2A7177-498A-4694-AEBD-730BC547A1B1}"/>
                  </a:ext>
                </a:extLst>
              </p:cNvPr>
              <p:cNvSpPr/>
              <p:nvPr/>
            </p:nvSpPr>
            <p:spPr>
              <a:xfrm>
                <a:off x="11366430" y="1335987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1" name="Oval 440">
                <a:extLst>
                  <a:ext uri="{FF2B5EF4-FFF2-40B4-BE49-F238E27FC236}">
                    <a16:creationId xmlns:a16="http://schemas.microsoft.com/office/drawing/2014/main" id="{885594AC-E0FE-49E6-B067-52BF67249255}"/>
                  </a:ext>
                </a:extLst>
              </p:cNvPr>
              <p:cNvSpPr/>
              <p:nvPr/>
            </p:nvSpPr>
            <p:spPr>
              <a:xfrm>
                <a:off x="11369313" y="1498222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2" name="Oval 441">
                <a:extLst>
                  <a:ext uri="{FF2B5EF4-FFF2-40B4-BE49-F238E27FC236}">
                    <a16:creationId xmlns:a16="http://schemas.microsoft.com/office/drawing/2014/main" id="{C7A5187A-45FC-414C-BA9D-884588B96F45}"/>
                  </a:ext>
                </a:extLst>
              </p:cNvPr>
              <p:cNvSpPr/>
              <p:nvPr/>
            </p:nvSpPr>
            <p:spPr>
              <a:xfrm>
                <a:off x="11369313" y="1663543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24" name="Group 423">
              <a:extLst>
                <a:ext uri="{FF2B5EF4-FFF2-40B4-BE49-F238E27FC236}">
                  <a16:creationId xmlns:a16="http://schemas.microsoft.com/office/drawing/2014/main" id="{C9D3A277-8756-4881-B93B-3E1F0E94509A}"/>
                </a:ext>
              </a:extLst>
            </p:cNvPr>
            <p:cNvGrpSpPr/>
            <p:nvPr/>
          </p:nvGrpSpPr>
          <p:grpSpPr>
            <a:xfrm>
              <a:off x="10594922" y="354081"/>
              <a:ext cx="453751" cy="700591"/>
              <a:chOff x="10594922" y="354081"/>
              <a:chExt cx="453751" cy="700591"/>
            </a:xfrm>
          </p:grpSpPr>
          <p:sp>
            <p:nvSpPr>
              <p:cNvPr id="425" name="Rectangle 424">
                <a:extLst>
                  <a:ext uri="{FF2B5EF4-FFF2-40B4-BE49-F238E27FC236}">
                    <a16:creationId xmlns:a16="http://schemas.microsoft.com/office/drawing/2014/main" id="{9B1F17D0-9B2F-4BB1-BC3A-8548DCB57B6E}"/>
                  </a:ext>
                </a:extLst>
              </p:cNvPr>
              <p:cNvSpPr/>
              <p:nvPr/>
            </p:nvSpPr>
            <p:spPr>
              <a:xfrm>
                <a:off x="10598137" y="354081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6" name="Rectangle 425">
                <a:extLst>
                  <a:ext uri="{FF2B5EF4-FFF2-40B4-BE49-F238E27FC236}">
                    <a16:creationId xmlns:a16="http://schemas.microsoft.com/office/drawing/2014/main" id="{C373B22A-7D0C-491D-B798-0FEA62E335E5}"/>
                  </a:ext>
                </a:extLst>
              </p:cNvPr>
              <p:cNvSpPr/>
              <p:nvPr/>
            </p:nvSpPr>
            <p:spPr>
              <a:xfrm>
                <a:off x="10594922" y="517028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7" name="Rectangle 426">
                <a:extLst>
                  <a:ext uri="{FF2B5EF4-FFF2-40B4-BE49-F238E27FC236}">
                    <a16:creationId xmlns:a16="http://schemas.microsoft.com/office/drawing/2014/main" id="{BD65F8F4-792D-48A7-B528-3ACD0C08853F}"/>
                  </a:ext>
                </a:extLst>
              </p:cNvPr>
              <p:cNvSpPr/>
              <p:nvPr/>
            </p:nvSpPr>
            <p:spPr>
              <a:xfrm>
                <a:off x="10601352" y="682276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8" name="Rectangle 427">
                <a:extLst>
                  <a:ext uri="{FF2B5EF4-FFF2-40B4-BE49-F238E27FC236}">
                    <a16:creationId xmlns:a16="http://schemas.microsoft.com/office/drawing/2014/main" id="{EEC14851-C0F5-4A20-82CA-018477B33F71}"/>
                  </a:ext>
                </a:extLst>
              </p:cNvPr>
              <p:cNvSpPr/>
              <p:nvPr/>
            </p:nvSpPr>
            <p:spPr>
              <a:xfrm>
                <a:off x="10602006" y="845063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9" name="Rectangle 428">
                <a:extLst>
                  <a:ext uri="{FF2B5EF4-FFF2-40B4-BE49-F238E27FC236}">
                    <a16:creationId xmlns:a16="http://schemas.microsoft.com/office/drawing/2014/main" id="{E3454D74-7E7B-40C8-96CC-1E406A121625}"/>
                  </a:ext>
                </a:extLst>
              </p:cNvPr>
              <p:cNvSpPr/>
              <p:nvPr/>
            </p:nvSpPr>
            <p:spPr>
              <a:xfrm>
                <a:off x="10602275" y="1008953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688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Rectangle 85">
            <a:extLst>
              <a:ext uri="{FF2B5EF4-FFF2-40B4-BE49-F238E27FC236}">
                <a16:creationId xmlns:a16="http://schemas.microsoft.com/office/drawing/2014/main" id="{2DBC30B3-3C3E-454D-9A08-ADCE026B2C04}"/>
              </a:ext>
            </a:extLst>
          </p:cNvPr>
          <p:cNvSpPr/>
          <p:nvPr/>
        </p:nvSpPr>
        <p:spPr>
          <a:xfrm>
            <a:off x="8624440" y="80040"/>
            <a:ext cx="3500042" cy="67564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4FEF9FF-4515-47DB-86A4-709F501A9EE2}"/>
              </a:ext>
            </a:extLst>
          </p:cNvPr>
          <p:cNvGrpSpPr/>
          <p:nvPr/>
        </p:nvGrpSpPr>
        <p:grpSpPr>
          <a:xfrm>
            <a:off x="429597" y="479253"/>
            <a:ext cx="5666400" cy="1134018"/>
            <a:chOff x="602300" y="3276686"/>
            <a:chExt cx="6176962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4BF73FC6-29A8-4430-A944-99302A3A95B6}"/>
                </a:ext>
              </a:extLst>
            </p:cNvPr>
            <p:cNvSpPr/>
            <p:nvPr/>
          </p:nvSpPr>
          <p:spPr>
            <a:xfrm>
              <a:off x="602300" y="3276686"/>
              <a:ext cx="598829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A45BC9E-1E85-491C-80B9-B9FF32AF2FEC}"/>
                </a:ext>
              </a:extLst>
            </p:cNvPr>
            <p:cNvSpPr txBox="1"/>
            <p:nvPr/>
          </p:nvSpPr>
          <p:spPr>
            <a:xfrm>
              <a:off x="616569" y="3499074"/>
              <a:ext cx="61626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4411, 1441, 1414, 5111, 444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68FDD259-AB1A-495A-8CE7-3C1A962FB86A}"/>
              </a:ext>
            </a:extLst>
          </p:cNvPr>
          <p:cNvSpPr txBox="1"/>
          <p:nvPr/>
        </p:nvSpPr>
        <p:spPr>
          <a:xfrm>
            <a:off x="366341" y="2536113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E884C47-EFF7-4BC5-B418-3C519609C8DA}"/>
              </a:ext>
            </a:extLst>
          </p:cNvPr>
          <p:cNvSpPr txBox="1"/>
          <p:nvPr/>
        </p:nvSpPr>
        <p:spPr>
          <a:xfrm>
            <a:off x="7478351" y="2536113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8443E45F-9D95-4C5C-96F1-FF86B52B6A53}"/>
              </a:ext>
            </a:extLst>
          </p:cNvPr>
          <p:cNvSpPr/>
          <p:nvPr/>
        </p:nvSpPr>
        <p:spPr>
          <a:xfrm>
            <a:off x="474017" y="1823024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074656B-88C1-46F9-AE57-35C97D0F0F5C}"/>
              </a:ext>
            </a:extLst>
          </p:cNvPr>
          <p:cNvSpPr/>
          <p:nvPr/>
        </p:nvSpPr>
        <p:spPr>
          <a:xfrm>
            <a:off x="2104366" y="1818620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A55FCCC3-41AC-47E4-A8B2-D105FF7D0C47}"/>
              </a:ext>
            </a:extLst>
          </p:cNvPr>
          <p:cNvSpPr/>
          <p:nvPr/>
        </p:nvSpPr>
        <p:spPr>
          <a:xfrm>
            <a:off x="3744392" y="1818620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214A253B-5332-4FDB-B6D0-0CFA5729C2E5}"/>
              </a:ext>
            </a:extLst>
          </p:cNvPr>
          <p:cNvSpPr/>
          <p:nvPr/>
        </p:nvSpPr>
        <p:spPr>
          <a:xfrm>
            <a:off x="5374741" y="1814216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2CB75D0-C41A-44EE-AE21-08F0B20F7C85}"/>
              </a:ext>
            </a:extLst>
          </p:cNvPr>
          <p:cNvSpPr/>
          <p:nvPr/>
        </p:nvSpPr>
        <p:spPr>
          <a:xfrm>
            <a:off x="7005130" y="1823024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FD30EB99-7FC0-4FCC-A6DD-4502EDB85638}"/>
              </a:ext>
            </a:extLst>
          </p:cNvPr>
          <p:cNvSpPr/>
          <p:nvPr/>
        </p:nvSpPr>
        <p:spPr>
          <a:xfrm>
            <a:off x="474017" y="1821778"/>
            <a:ext cx="1405498" cy="7113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CC70B1F2-D5E3-4CF6-9F05-5F4FB27CE856}"/>
              </a:ext>
            </a:extLst>
          </p:cNvPr>
          <p:cNvSpPr/>
          <p:nvPr/>
        </p:nvSpPr>
        <p:spPr>
          <a:xfrm>
            <a:off x="2104366" y="1817374"/>
            <a:ext cx="1405498" cy="7113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94A0ECC6-A6E1-46EC-8224-042CB6D02AF4}"/>
              </a:ext>
            </a:extLst>
          </p:cNvPr>
          <p:cNvSpPr/>
          <p:nvPr/>
        </p:nvSpPr>
        <p:spPr>
          <a:xfrm>
            <a:off x="3744392" y="1817374"/>
            <a:ext cx="1405498" cy="7113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3BDAA0A4-FF01-420E-9E0A-EAA7477554B4}"/>
              </a:ext>
            </a:extLst>
          </p:cNvPr>
          <p:cNvSpPr/>
          <p:nvPr/>
        </p:nvSpPr>
        <p:spPr>
          <a:xfrm>
            <a:off x="5374741" y="1812970"/>
            <a:ext cx="1405498" cy="7113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8335850C-D454-4168-AB90-7105E4DA11AF}"/>
              </a:ext>
            </a:extLst>
          </p:cNvPr>
          <p:cNvSpPr/>
          <p:nvPr/>
        </p:nvSpPr>
        <p:spPr>
          <a:xfrm>
            <a:off x="7005130" y="1821778"/>
            <a:ext cx="1405498" cy="7113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13ADE50-E8E5-495B-A15A-4008633DA913}"/>
              </a:ext>
            </a:extLst>
          </p:cNvPr>
          <p:cNvSpPr txBox="1"/>
          <p:nvPr/>
        </p:nvSpPr>
        <p:spPr>
          <a:xfrm>
            <a:off x="599634" y="1873810"/>
            <a:ext cx="13408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444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AE34303-EE30-418C-A743-709AE7E41410}"/>
              </a:ext>
            </a:extLst>
          </p:cNvPr>
          <p:cNvSpPr txBox="1"/>
          <p:nvPr/>
        </p:nvSpPr>
        <p:spPr>
          <a:xfrm>
            <a:off x="2125213" y="1869406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1414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F17A931E-4A48-438E-9889-34BEAD9CE440}"/>
              </a:ext>
            </a:extLst>
          </p:cNvPr>
          <p:cNvSpPr txBox="1"/>
          <p:nvPr/>
        </p:nvSpPr>
        <p:spPr>
          <a:xfrm>
            <a:off x="3765239" y="1869406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1441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DA26182-EE68-4746-9AA5-A16ED82E4B36}"/>
              </a:ext>
            </a:extLst>
          </p:cNvPr>
          <p:cNvSpPr txBox="1"/>
          <p:nvPr/>
        </p:nvSpPr>
        <p:spPr>
          <a:xfrm>
            <a:off x="5395588" y="1865002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4411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E864C02-56CB-4B3D-B569-34DD53073509}"/>
              </a:ext>
            </a:extLst>
          </p:cNvPr>
          <p:cNvSpPr txBox="1"/>
          <p:nvPr/>
        </p:nvSpPr>
        <p:spPr>
          <a:xfrm>
            <a:off x="7025977" y="1873810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5111</a:t>
            </a:r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C8B7DAD8-3A24-48C4-B9E0-E6C9B523EA48}"/>
              </a:ext>
            </a:extLst>
          </p:cNvPr>
          <p:cNvGrpSpPr/>
          <p:nvPr/>
        </p:nvGrpSpPr>
        <p:grpSpPr>
          <a:xfrm>
            <a:off x="8872878" y="217601"/>
            <a:ext cx="2535403" cy="3486508"/>
            <a:chOff x="8872878" y="217601"/>
            <a:chExt cx="2535403" cy="3486508"/>
          </a:xfrm>
        </p:grpSpPr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52C402D2-A53E-4FE6-A1D7-BFDB1D124205}"/>
                </a:ext>
              </a:extLst>
            </p:cNvPr>
            <p:cNvSpPr/>
            <p:nvPr/>
          </p:nvSpPr>
          <p:spPr>
            <a:xfrm>
              <a:off x="9808427" y="357540"/>
              <a:ext cx="446398" cy="4517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9541E519-BB8D-4570-8ECB-50009C838018}"/>
                </a:ext>
              </a:extLst>
            </p:cNvPr>
            <p:cNvGrpSpPr/>
            <p:nvPr/>
          </p:nvGrpSpPr>
          <p:grpSpPr>
            <a:xfrm>
              <a:off x="8872878" y="217601"/>
              <a:ext cx="595452" cy="3486508"/>
              <a:chOff x="8872878" y="217601"/>
              <a:chExt cx="595452" cy="3486508"/>
            </a:xfrm>
          </p:grpSpPr>
          <p:sp>
            <p:nvSpPr>
              <p:cNvPr id="160" name="Cube 159">
                <a:extLst>
                  <a:ext uri="{FF2B5EF4-FFF2-40B4-BE49-F238E27FC236}">
                    <a16:creationId xmlns:a16="http://schemas.microsoft.com/office/drawing/2014/main" id="{F5621829-2E9D-4E84-8FB0-D6C06CD71AD2}"/>
                  </a:ext>
                </a:extLst>
              </p:cNvPr>
              <p:cNvSpPr/>
              <p:nvPr/>
            </p:nvSpPr>
            <p:spPr>
              <a:xfrm>
                <a:off x="8876795" y="217601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1" name="Cube 160">
                <a:extLst>
                  <a:ext uri="{FF2B5EF4-FFF2-40B4-BE49-F238E27FC236}">
                    <a16:creationId xmlns:a16="http://schemas.microsoft.com/office/drawing/2014/main" id="{73EA60D6-EB3E-46B7-886D-0C17A3FA9571}"/>
                  </a:ext>
                </a:extLst>
              </p:cNvPr>
              <p:cNvSpPr/>
              <p:nvPr/>
            </p:nvSpPr>
            <p:spPr>
              <a:xfrm>
                <a:off x="8874411" y="931562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2" name="Cube 161">
                <a:extLst>
                  <a:ext uri="{FF2B5EF4-FFF2-40B4-BE49-F238E27FC236}">
                    <a16:creationId xmlns:a16="http://schemas.microsoft.com/office/drawing/2014/main" id="{18934188-81C2-41F5-8D8C-9A42F7ACCA6F}"/>
                  </a:ext>
                </a:extLst>
              </p:cNvPr>
              <p:cNvSpPr/>
              <p:nvPr/>
            </p:nvSpPr>
            <p:spPr>
              <a:xfrm>
                <a:off x="8872878" y="1660444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3" name="Cube 162">
                <a:extLst>
                  <a:ext uri="{FF2B5EF4-FFF2-40B4-BE49-F238E27FC236}">
                    <a16:creationId xmlns:a16="http://schemas.microsoft.com/office/drawing/2014/main" id="{6855D66E-3AA1-4DBF-B6BE-80E60D5C9087}"/>
                  </a:ext>
                </a:extLst>
              </p:cNvPr>
              <p:cNvSpPr/>
              <p:nvPr/>
            </p:nvSpPr>
            <p:spPr>
              <a:xfrm>
                <a:off x="8876626" y="2387521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4" name="Cube 163">
                <a:extLst>
                  <a:ext uri="{FF2B5EF4-FFF2-40B4-BE49-F238E27FC236}">
                    <a16:creationId xmlns:a16="http://schemas.microsoft.com/office/drawing/2014/main" id="{2ECCD08D-8857-4EB9-A7FA-6F0C4F4DB1EF}"/>
                  </a:ext>
                </a:extLst>
              </p:cNvPr>
              <p:cNvSpPr/>
              <p:nvPr/>
            </p:nvSpPr>
            <p:spPr>
              <a:xfrm>
                <a:off x="8872878" y="3114052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0ABCEFE0-14BB-4761-B4DE-3B39300FAD47}"/>
                </a:ext>
              </a:extLst>
            </p:cNvPr>
            <p:cNvSpPr/>
            <p:nvPr/>
          </p:nvSpPr>
          <p:spPr>
            <a:xfrm>
              <a:off x="11362562" y="354201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FD1E048F-DCA4-4877-BD48-EA33862B2A4A}"/>
                </a:ext>
              </a:extLst>
            </p:cNvPr>
            <p:cNvSpPr/>
            <p:nvPr/>
          </p:nvSpPr>
          <p:spPr>
            <a:xfrm>
              <a:off x="10598137" y="354081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F4C44654-C8BF-4B82-A416-99B4D6FE79DC}"/>
              </a:ext>
            </a:extLst>
          </p:cNvPr>
          <p:cNvGrpSpPr/>
          <p:nvPr/>
        </p:nvGrpSpPr>
        <p:grpSpPr>
          <a:xfrm>
            <a:off x="8872598" y="202527"/>
            <a:ext cx="2535403" cy="2761732"/>
            <a:chOff x="8872878" y="217601"/>
            <a:chExt cx="2535403" cy="2761732"/>
          </a:xfrm>
        </p:grpSpPr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07137C48-1BE2-4AC2-80AE-7D9BDC9CE4D5}"/>
                </a:ext>
              </a:extLst>
            </p:cNvPr>
            <p:cNvGrpSpPr/>
            <p:nvPr/>
          </p:nvGrpSpPr>
          <p:grpSpPr>
            <a:xfrm>
              <a:off x="9806923" y="357540"/>
              <a:ext cx="447902" cy="2621793"/>
              <a:chOff x="9806923" y="357540"/>
              <a:chExt cx="447902" cy="2621793"/>
            </a:xfrm>
          </p:grpSpPr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211A43F4-228D-4816-8E90-9BB23FAF4896}"/>
                  </a:ext>
                </a:extLst>
              </p:cNvPr>
              <p:cNvSpPr/>
              <p:nvPr/>
            </p:nvSpPr>
            <p:spPr>
              <a:xfrm>
                <a:off x="9808427" y="3575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1" name="Rectangle 210">
                <a:extLst>
                  <a:ext uri="{FF2B5EF4-FFF2-40B4-BE49-F238E27FC236}">
                    <a16:creationId xmlns:a16="http://schemas.microsoft.com/office/drawing/2014/main" id="{E902E058-B33F-4015-A9DA-450F7CE6F36E}"/>
                  </a:ext>
                </a:extLst>
              </p:cNvPr>
              <p:cNvSpPr/>
              <p:nvPr/>
            </p:nvSpPr>
            <p:spPr>
              <a:xfrm>
                <a:off x="9808427" y="107247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2C65964A-353B-4F45-AD83-6C3055968E36}"/>
                  </a:ext>
                </a:extLst>
              </p:cNvPr>
              <p:cNvSpPr/>
              <p:nvPr/>
            </p:nvSpPr>
            <p:spPr>
              <a:xfrm>
                <a:off x="9808389" y="18031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3" name="Rectangle 212">
                <a:extLst>
                  <a:ext uri="{FF2B5EF4-FFF2-40B4-BE49-F238E27FC236}">
                    <a16:creationId xmlns:a16="http://schemas.microsoft.com/office/drawing/2014/main" id="{18172A84-0C90-4EE9-816B-F357E6319B8C}"/>
                  </a:ext>
                </a:extLst>
              </p:cNvPr>
              <p:cNvSpPr/>
              <p:nvPr/>
            </p:nvSpPr>
            <p:spPr>
              <a:xfrm>
                <a:off x="9806923" y="2527583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7EC2922F-E44E-4F53-AC03-46ACB924EE69}"/>
                </a:ext>
              </a:extLst>
            </p:cNvPr>
            <p:cNvGrpSpPr/>
            <p:nvPr/>
          </p:nvGrpSpPr>
          <p:grpSpPr>
            <a:xfrm>
              <a:off x="8872878" y="217601"/>
              <a:ext cx="595452" cy="2759977"/>
              <a:chOff x="8872878" y="217601"/>
              <a:chExt cx="595452" cy="2759977"/>
            </a:xfrm>
          </p:grpSpPr>
          <p:sp>
            <p:nvSpPr>
              <p:cNvPr id="201" name="Cube 200">
                <a:extLst>
                  <a:ext uri="{FF2B5EF4-FFF2-40B4-BE49-F238E27FC236}">
                    <a16:creationId xmlns:a16="http://schemas.microsoft.com/office/drawing/2014/main" id="{5AE8CED9-F1CC-40C6-9314-891A28FD14C2}"/>
                  </a:ext>
                </a:extLst>
              </p:cNvPr>
              <p:cNvSpPr/>
              <p:nvPr/>
            </p:nvSpPr>
            <p:spPr>
              <a:xfrm>
                <a:off x="8876795" y="217601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2" name="Cube 201">
                <a:extLst>
                  <a:ext uri="{FF2B5EF4-FFF2-40B4-BE49-F238E27FC236}">
                    <a16:creationId xmlns:a16="http://schemas.microsoft.com/office/drawing/2014/main" id="{7F0F91F9-526F-47C6-97A9-B910346409F2}"/>
                  </a:ext>
                </a:extLst>
              </p:cNvPr>
              <p:cNvSpPr/>
              <p:nvPr/>
            </p:nvSpPr>
            <p:spPr>
              <a:xfrm>
                <a:off x="8874411" y="931562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3" name="Cube 202">
                <a:extLst>
                  <a:ext uri="{FF2B5EF4-FFF2-40B4-BE49-F238E27FC236}">
                    <a16:creationId xmlns:a16="http://schemas.microsoft.com/office/drawing/2014/main" id="{918A0741-F503-4263-B632-6DE451AD3C29}"/>
                  </a:ext>
                </a:extLst>
              </p:cNvPr>
              <p:cNvSpPr/>
              <p:nvPr/>
            </p:nvSpPr>
            <p:spPr>
              <a:xfrm>
                <a:off x="8872878" y="1660444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4" name="Cube 203">
                <a:extLst>
                  <a:ext uri="{FF2B5EF4-FFF2-40B4-BE49-F238E27FC236}">
                    <a16:creationId xmlns:a16="http://schemas.microsoft.com/office/drawing/2014/main" id="{D73060AC-65B7-49F8-AF33-FAF59E0C8351}"/>
                  </a:ext>
                </a:extLst>
              </p:cNvPr>
              <p:cNvSpPr/>
              <p:nvPr/>
            </p:nvSpPr>
            <p:spPr>
              <a:xfrm>
                <a:off x="8876626" y="2387521"/>
                <a:ext cx="591535" cy="590057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9B6AF5F1-C88D-4067-B828-23DA16058419}"/>
                </a:ext>
              </a:extLst>
            </p:cNvPr>
            <p:cNvSpPr/>
            <p:nvPr/>
          </p:nvSpPr>
          <p:spPr>
            <a:xfrm>
              <a:off x="11362562" y="354201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E011CE02-D2A2-410F-86A4-070E7E27E4E3}"/>
                </a:ext>
              </a:extLst>
            </p:cNvPr>
            <p:cNvSpPr/>
            <p:nvPr/>
          </p:nvSpPr>
          <p:spPr>
            <a:xfrm>
              <a:off x="10598137" y="354081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F6382E48-864C-4AFB-8F70-01AFD4333977}"/>
              </a:ext>
            </a:extLst>
          </p:cNvPr>
          <p:cNvGrpSpPr/>
          <p:nvPr/>
        </p:nvGrpSpPr>
        <p:grpSpPr>
          <a:xfrm>
            <a:off x="8857262" y="217601"/>
            <a:ext cx="2531486" cy="2761732"/>
            <a:chOff x="8876795" y="217601"/>
            <a:chExt cx="2531486" cy="2761732"/>
          </a:xfrm>
        </p:grpSpPr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B45ABB9D-DB2C-4801-BF60-CACB8926E0E3}"/>
                </a:ext>
              </a:extLst>
            </p:cNvPr>
            <p:cNvGrpSpPr/>
            <p:nvPr/>
          </p:nvGrpSpPr>
          <p:grpSpPr>
            <a:xfrm>
              <a:off x="9806923" y="357540"/>
              <a:ext cx="447902" cy="2621793"/>
              <a:chOff x="9806923" y="357540"/>
              <a:chExt cx="447902" cy="2621793"/>
            </a:xfrm>
          </p:grpSpPr>
          <p:sp>
            <p:nvSpPr>
              <p:cNvPr id="251" name="Rectangle 250">
                <a:extLst>
                  <a:ext uri="{FF2B5EF4-FFF2-40B4-BE49-F238E27FC236}">
                    <a16:creationId xmlns:a16="http://schemas.microsoft.com/office/drawing/2014/main" id="{9352339B-C857-4674-B7F2-572B20036EA5}"/>
                  </a:ext>
                </a:extLst>
              </p:cNvPr>
              <p:cNvSpPr/>
              <p:nvPr/>
            </p:nvSpPr>
            <p:spPr>
              <a:xfrm>
                <a:off x="9808427" y="3575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2" name="Rectangle 251">
                <a:extLst>
                  <a:ext uri="{FF2B5EF4-FFF2-40B4-BE49-F238E27FC236}">
                    <a16:creationId xmlns:a16="http://schemas.microsoft.com/office/drawing/2014/main" id="{C0615873-5B59-45EF-BAFA-31E42D5925B9}"/>
                  </a:ext>
                </a:extLst>
              </p:cNvPr>
              <p:cNvSpPr/>
              <p:nvPr/>
            </p:nvSpPr>
            <p:spPr>
              <a:xfrm>
                <a:off x="9808427" y="107247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7D04BB7A-93EA-46A0-8B14-A57548215F68}"/>
                  </a:ext>
                </a:extLst>
              </p:cNvPr>
              <p:cNvSpPr/>
              <p:nvPr/>
            </p:nvSpPr>
            <p:spPr>
              <a:xfrm>
                <a:off x="9808389" y="18031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E2CC073B-4432-4AF9-97A1-82AA37FAC0B4}"/>
                  </a:ext>
                </a:extLst>
              </p:cNvPr>
              <p:cNvSpPr/>
              <p:nvPr/>
            </p:nvSpPr>
            <p:spPr>
              <a:xfrm>
                <a:off x="9806923" y="2527583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42" name="Cube 241">
              <a:extLst>
                <a:ext uri="{FF2B5EF4-FFF2-40B4-BE49-F238E27FC236}">
                  <a16:creationId xmlns:a16="http://schemas.microsoft.com/office/drawing/2014/main" id="{8373C1D1-047E-4940-BC91-7D9FD865BE2F}"/>
                </a:ext>
              </a:extLst>
            </p:cNvPr>
            <p:cNvSpPr/>
            <p:nvPr/>
          </p:nvSpPr>
          <p:spPr>
            <a:xfrm>
              <a:off x="8876795" y="217601"/>
              <a:ext cx="591535" cy="590057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5B648164-29BA-4A15-83C0-7549EBA303AC}"/>
                </a:ext>
              </a:extLst>
            </p:cNvPr>
            <p:cNvSpPr/>
            <p:nvPr/>
          </p:nvSpPr>
          <p:spPr>
            <a:xfrm>
              <a:off x="11362562" y="354201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BC872CAF-02AD-4BF4-8C7E-981B233FED7F}"/>
                </a:ext>
              </a:extLst>
            </p:cNvPr>
            <p:cNvGrpSpPr/>
            <p:nvPr/>
          </p:nvGrpSpPr>
          <p:grpSpPr>
            <a:xfrm>
              <a:off x="10594922" y="354081"/>
              <a:ext cx="453482" cy="536701"/>
              <a:chOff x="10594922" y="354081"/>
              <a:chExt cx="453482" cy="536701"/>
            </a:xfrm>
          </p:grpSpPr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2A2572B6-B3BE-48DA-83B7-FFA095EA6E5C}"/>
                  </a:ext>
                </a:extLst>
              </p:cNvPr>
              <p:cNvSpPr/>
              <p:nvPr/>
            </p:nvSpPr>
            <p:spPr>
              <a:xfrm>
                <a:off x="10598137" y="354081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DD9D3647-BA6C-4F8E-87C0-A86C1B372FF0}"/>
                  </a:ext>
                </a:extLst>
              </p:cNvPr>
              <p:cNvSpPr/>
              <p:nvPr/>
            </p:nvSpPr>
            <p:spPr>
              <a:xfrm>
                <a:off x="10594922" y="517028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D9F7597B-1C8F-4F74-8A14-568D6F8FEBBF}"/>
                  </a:ext>
                </a:extLst>
              </p:cNvPr>
              <p:cNvSpPr/>
              <p:nvPr/>
            </p:nvSpPr>
            <p:spPr>
              <a:xfrm>
                <a:off x="10601352" y="682276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7" name="Rectangle 226">
                <a:extLst>
                  <a:ext uri="{FF2B5EF4-FFF2-40B4-BE49-F238E27FC236}">
                    <a16:creationId xmlns:a16="http://schemas.microsoft.com/office/drawing/2014/main" id="{FFB10C0B-5AEF-4902-888A-70130F9643FE}"/>
                  </a:ext>
                </a:extLst>
              </p:cNvPr>
              <p:cNvSpPr/>
              <p:nvPr/>
            </p:nvSpPr>
            <p:spPr>
              <a:xfrm>
                <a:off x="10602006" y="845063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ACBB7B25-449F-4CEF-AF8F-0459417D674F}"/>
              </a:ext>
            </a:extLst>
          </p:cNvPr>
          <p:cNvGrpSpPr/>
          <p:nvPr/>
        </p:nvGrpSpPr>
        <p:grpSpPr>
          <a:xfrm>
            <a:off x="8874923" y="217601"/>
            <a:ext cx="2538237" cy="2761732"/>
            <a:chOff x="8876795" y="217601"/>
            <a:chExt cx="2538237" cy="2761732"/>
          </a:xfrm>
        </p:grpSpPr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E29496C3-1CE9-46F7-9918-E127ECBF710B}"/>
                </a:ext>
              </a:extLst>
            </p:cNvPr>
            <p:cNvGrpSpPr/>
            <p:nvPr/>
          </p:nvGrpSpPr>
          <p:grpSpPr>
            <a:xfrm>
              <a:off x="9806923" y="357540"/>
              <a:ext cx="447902" cy="2621793"/>
              <a:chOff x="9806923" y="357540"/>
              <a:chExt cx="447902" cy="2621793"/>
            </a:xfrm>
          </p:grpSpPr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1C4DF588-0F68-415E-955A-1CD7EF794B46}"/>
                  </a:ext>
                </a:extLst>
              </p:cNvPr>
              <p:cNvSpPr/>
              <p:nvPr/>
            </p:nvSpPr>
            <p:spPr>
              <a:xfrm>
                <a:off x="9808427" y="3575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3" name="Rectangle 292">
                <a:extLst>
                  <a:ext uri="{FF2B5EF4-FFF2-40B4-BE49-F238E27FC236}">
                    <a16:creationId xmlns:a16="http://schemas.microsoft.com/office/drawing/2014/main" id="{A17AC9B1-E3F5-42F3-AECE-905674793F3C}"/>
                  </a:ext>
                </a:extLst>
              </p:cNvPr>
              <p:cNvSpPr/>
              <p:nvPr/>
            </p:nvSpPr>
            <p:spPr>
              <a:xfrm>
                <a:off x="9808427" y="107247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4CCD7FB2-9DF4-490B-861B-4A7C53A15BA9}"/>
                  </a:ext>
                </a:extLst>
              </p:cNvPr>
              <p:cNvSpPr/>
              <p:nvPr/>
            </p:nvSpPr>
            <p:spPr>
              <a:xfrm>
                <a:off x="9808389" y="18031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5" name="Rectangle 294">
                <a:extLst>
                  <a:ext uri="{FF2B5EF4-FFF2-40B4-BE49-F238E27FC236}">
                    <a16:creationId xmlns:a16="http://schemas.microsoft.com/office/drawing/2014/main" id="{CEBCC7C0-564F-4398-98B5-0A7F8B3EF06C}"/>
                  </a:ext>
                </a:extLst>
              </p:cNvPr>
              <p:cNvSpPr/>
              <p:nvPr/>
            </p:nvSpPr>
            <p:spPr>
              <a:xfrm>
                <a:off x="9806923" y="2527583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83" name="Cube 282">
              <a:extLst>
                <a:ext uri="{FF2B5EF4-FFF2-40B4-BE49-F238E27FC236}">
                  <a16:creationId xmlns:a16="http://schemas.microsoft.com/office/drawing/2014/main" id="{FBA614A2-A14A-4E77-AEBB-EEDC4A7ABD73}"/>
                </a:ext>
              </a:extLst>
            </p:cNvPr>
            <p:cNvSpPr/>
            <p:nvPr/>
          </p:nvSpPr>
          <p:spPr>
            <a:xfrm>
              <a:off x="8876795" y="217601"/>
              <a:ext cx="591535" cy="590057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49D1918A-BEEF-425D-92E6-B7A3782F2587}"/>
                </a:ext>
              </a:extLst>
            </p:cNvPr>
            <p:cNvGrpSpPr/>
            <p:nvPr/>
          </p:nvGrpSpPr>
          <p:grpSpPr>
            <a:xfrm>
              <a:off x="11362505" y="354201"/>
              <a:ext cx="52527" cy="536581"/>
              <a:chOff x="11362505" y="354201"/>
              <a:chExt cx="52527" cy="536581"/>
            </a:xfrm>
          </p:grpSpPr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7C45F1A5-018A-483E-98C3-BE00F0F7B50C}"/>
                  </a:ext>
                </a:extLst>
              </p:cNvPr>
              <p:cNvSpPr/>
              <p:nvPr/>
            </p:nvSpPr>
            <p:spPr>
              <a:xfrm>
                <a:off x="11362562" y="354201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CE90867E-6B74-40A5-B3CC-198D6A50F7CB}"/>
                  </a:ext>
                </a:extLst>
              </p:cNvPr>
              <p:cNvSpPr/>
              <p:nvPr/>
            </p:nvSpPr>
            <p:spPr>
              <a:xfrm>
                <a:off x="11362505" y="516436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F9EC3B2F-6B35-4D76-81D4-0FA63442E21C}"/>
                  </a:ext>
                </a:extLst>
              </p:cNvPr>
              <p:cNvSpPr/>
              <p:nvPr/>
            </p:nvSpPr>
            <p:spPr>
              <a:xfrm>
                <a:off x="11366429" y="680789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4EDAA595-F7ED-4AEB-AC99-EF5730C2A2AD}"/>
                  </a:ext>
                </a:extLst>
              </p:cNvPr>
              <p:cNvSpPr/>
              <p:nvPr/>
            </p:nvSpPr>
            <p:spPr>
              <a:xfrm>
                <a:off x="11369313" y="845063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C891D06E-E3CD-4F3C-9FED-144636086889}"/>
                </a:ext>
              </a:extLst>
            </p:cNvPr>
            <p:cNvSpPr/>
            <p:nvPr/>
          </p:nvSpPr>
          <p:spPr>
            <a:xfrm>
              <a:off x="10598137" y="354081"/>
              <a:ext cx="446398" cy="457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74B45CA2-8CF6-4D6E-8690-EF6D37369C01}"/>
              </a:ext>
            </a:extLst>
          </p:cNvPr>
          <p:cNvGrpSpPr/>
          <p:nvPr/>
        </p:nvGrpSpPr>
        <p:grpSpPr>
          <a:xfrm>
            <a:off x="9804777" y="350998"/>
            <a:ext cx="1608109" cy="2625252"/>
            <a:chOff x="9806923" y="354081"/>
            <a:chExt cx="1608109" cy="2625252"/>
          </a:xfrm>
        </p:grpSpPr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979823D7-7169-4406-8CAD-91C5001B39C2}"/>
                </a:ext>
              </a:extLst>
            </p:cNvPr>
            <p:cNvGrpSpPr/>
            <p:nvPr/>
          </p:nvGrpSpPr>
          <p:grpSpPr>
            <a:xfrm>
              <a:off x="9806923" y="357540"/>
              <a:ext cx="447902" cy="2621793"/>
              <a:chOff x="9806923" y="357540"/>
              <a:chExt cx="447902" cy="2621793"/>
            </a:xfrm>
          </p:grpSpPr>
          <p:sp>
            <p:nvSpPr>
              <p:cNvPr id="333" name="Rectangle 332">
                <a:extLst>
                  <a:ext uri="{FF2B5EF4-FFF2-40B4-BE49-F238E27FC236}">
                    <a16:creationId xmlns:a16="http://schemas.microsoft.com/office/drawing/2014/main" id="{7F509F82-42FF-47FE-A0AF-4629A8650BEA}"/>
                  </a:ext>
                </a:extLst>
              </p:cNvPr>
              <p:cNvSpPr/>
              <p:nvPr/>
            </p:nvSpPr>
            <p:spPr>
              <a:xfrm>
                <a:off x="9808427" y="3575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4" name="Rectangle 333">
                <a:extLst>
                  <a:ext uri="{FF2B5EF4-FFF2-40B4-BE49-F238E27FC236}">
                    <a16:creationId xmlns:a16="http://schemas.microsoft.com/office/drawing/2014/main" id="{23E04F6B-D6A4-46DF-85F9-515089346C01}"/>
                  </a:ext>
                </a:extLst>
              </p:cNvPr>
              <p:cNvSpPr/>
              <p:nvPr/>
            </p:nvSpPr>
            <p:spPr>
              <a:xfrm>
                <a:off x="9808427" y="107247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5" name="Rectangle 334">
                <a:extLst>
                  <a:ext uri="{FF2B5EF4-FFF2-40B4-BE49-F238E27FC236}">
                    <a16:creationId xmlns:a16="http://schemas.microsoft.com/office/drawing/2014/main" id="{348BE30B-C1E0-419A-82FC-18A72033C81D}"/>
                  </a:ext>
                </a:extLst>
              </p:cNvPr>
              <p:cNvSpPr/>
              <p:nvPr/>
            </p:nvSpPr>
            <p:spPr>
              <a:xfrm>
                <a:off x="9808389" y="1803140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A5E8A1E1-1D23-4559-ABA9-C89780003D88}"/>
                  </a:ext>
                </a:extLst>
              </p:cNvPr>
              <p:cNvSpPr/>
              <p:nvPr/>
            </p:nvSpPr>
            <p:spPr>
              <a:xfrm>
                <a:off x="9806923" y="2527583"/>
                <a:ext cx="446398" cy="4517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04" name="Group 303">
              <a:extLst>
                <a:ext uri="{FF2B5EF4-FFF2-40B4-BE49-F238E27FC236}">
                  <a16:creationId xmlns:a16="http://schemas.microsoft.com/office/drawing/2014/main" id="{C639CEE0-6D7A-475F-BB1D-2E6F8D7D20E9}"/>
                </a:ext>
              </a:extLst>
            </p:cNvPr>
            <p:cNvGrpSpPr/>
            <p:nvPr/>
          </p:nvGrpSpPr>
          <p:grpSpPr>
            <a:xfrm>
              <a:off x="11362505" y="354201"/>
              <a:ext cx="52527" cy="536581"/>
              <a:chOff x="11362505" y="354201"/>
              <a:chExt cx="52527" cy="536581"/>
            </a:xfrm>
          </p:grpSpPr>
          <p:sp>
            <p:nvSpPr>
              <p:cNvPr id="315" name="Oval 314">
                <a:extLst>
                  <a:ext uri="{FF2B5EF4-FFF2-40B4-BE49-F238E27FC236}">
                    <a16:creationId xmlns:a16="http://schemas.microsoft.com/office/drawing/2014/main" id="{C2F3A7FB-1998-41F6-87E6-A0BA2E054555}"/>
                  </a:ext>
                </a:extLst>
              </p:cNvPr>
              <p:cNvSpPr/>
              <p:nvPr/>
            </p:nvSpPr>
            <p:spPr>
              <a:xfrm>
                <a:off x="11362562" y="354201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6" name="Oval 315">
                <a:extLst>
                  <a:ext uri="{FF2B5EF4-FFF2-40B4-BE49-F238E27FC236}">
                    <a16:creationId xmlns:a16="http://schemas.microsoft.com/office/drawing/2014/main" id="{E4F0FA8A-7FE6-4F9C-9E63-3D5774F9C592}"/>
                  </a:ext>
                </a:extLst>
              </p:cNvPr>
              <p:cNvSpPr/>
              <p:nvPr/>
            </p:nvSpPr>
            <p:spPr>
              <a:xfrm>
                <a:off x="11362505" y="516436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7" name="Oval 316">
                <a:extLst>
                  <a:ext uri="{FF2B5EF4-FFF2-40B4-BE49-F238E27FC236}">
                    <a16:creationId xmlns:a16="http://schemas.microsoft.com/office/drawing/2014/main" id="{F08E57F8-C138-4AF8-B16D-AE6157518141}"/>
                  </a:ext>
                </a:extLst>
              </p:cNvPr>
              <p:cNvSpPr/>
              <p:nvPr/>
            </p:nvSpPr>
            <p:spPr>
              <a:xfrm>
                <a:off x="11366429" y="680789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8" name="Oval 317">
                <a:extLst>
                  <a:ext uri="{FF2B5EF4-FFF2-40B4-BE49-F238E27FC236}">
                    <a16:creationId xmlns:a16="http://schemas.microsoft.com/office/drawing/2014/main" id="{A7CA4111-B8EA-4A64-8F74-4C3DCD0C457B}"/>
                  </a:ext>
                </a:extLst>
              </p:cNvPr>
              <p:cNvSpPr/>
              <p:nvPr/>
            </p:nvSpPr>
            <p:spPr>
              <a:xfrm>
                <a:off x="11369313" y="845063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05" name="Group 304">
              <a:extLst>
                <a:ext uri="{FF2B5EF4-FFF2-40B4-BE49-F238E27FC236}">
                  <a16:creationId xmlns:a16="http://schemas.microsoft.com/office/drawing/2014/main" id="{25D2A10B-6EEB-4DC9-84D5-EC0285500A4E}"/>
                </a:ext>
              </a:extLst>
            </p:cNvPr>
            <p:cNvGrpSpPr/>
            <p:nvPr/>
          </p:nvGrpSpPr>
          <p:grpSpPr>
            <a:xfrm>
              <a:off x="10594922" y="354081"/>
              <a:ext cx="453482" cy="536701"/>
              <a:chOff x="10594922" y="354081"/>
              <a:chExt cx="453482" cy="536701"/>
            </a:xfrm>
          </p:grpSpPr>
          <p:sp>
            <p:nvSpPr>
              <p:cNvPr id="306" name="Rectangle 305">
                <a:extLst>
                  <a:ext uri="{FF2B5EF4-FFF2-40B4-BE49-F238E27FC236}">
                    <a16:creationId xmlns:a16="http://schemas.microsoft.com/office/drawing/2014/main" id="{6990B97B-54E4-4923-AC38-257A2026DB39}"/>
                  </a:ext>
                </a:extLst>
              </p:cNvPr>
              <p:cNvSpPr/>
              <p:nvPr/>
            </p:nvSpPr>
            <p:spPr>
              <a:xfrm>
                <a:off x="10598137" y="354081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7" name="Rectangle 306">
                <a:extLst>
                  <a:ext uri="{FF2B5EF4-FFF2-40B4-BE49-F238E27FC236}">
                    <a16:creationId xmlns:a16="http://schemas.microsoft.com/office/drawing/2014/main" id="{241DDEC8-DDD9-4B53-8EC1-A6A70DCD74DC}"/>
                  </a:ext>
                </a:extLst>
              </p:cNvPr>
              <p:cNvSpPr/>
              <p:nvPr/>
            </p:nvSpPr>
            <p:spPr>
              <a:xfrm>
                <a:off x="10594922" y="517028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8" name="Rectangle 307">
                <a:extLst>
                  <a:ext uri="{FF2B5EF4-FFF2-40B4-BE49-F238E27FC236}">
                    <a16:creationId xmlns:a16="http://schemas.microsoft.com/office/drawing/2014/main" id="{3008EF8B-8EAC-4051-8C57-3BFF53D87FA2}"/>
                  </a:ext>
                </a:extLst>
              </p:cNvPr>
              <p:cNvSpPr/>
              <p:nvPr/>
            </p:nvSpPr>
            <p:spPr>
              <a:xfrm>
                <a:off x="10601352" y="682276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9" name="Rectangle 308">
                <a:extLst>
                  <a:ext uri="{FF2B5EF4-FFF2-40B4-BE49-F238E27FC236}">
                    <a16:creationId xmlns:a16="http://schemas.microsoft.com/office/drawing/2014/main" id="{87A78BF9-C578-4C2C-9D9F-329CB9013E95}"/>
                  </a:ext>
                </a:extLst>
              </p:cNvPr>
              <p:cNvSpPr/>
              <p:nvPr/>
            </p:nvSpPr>
            <p:spPr>
              <a:xfrm>
                <a:off x="10602006" y="845063"/>
                <a:ext cx="446398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549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2D80938-A9FF-4B4D-9A82-650964F593E5}"/>
              </a:ext>
            </a:extLst>
          </p:cNvPr>
          <p:cNvSpPr/>
          <p:nvPr/>
        </p:nvSpPr>
        <p:spPr>
          <a:xfrm>
            <a:off x="477604" y="2735116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B41DE64-4BBE-4729-80AA-587D93FC2B52}"/>
              </a:ext>
            </a:extLst>
          </p:cNvPr>
          <p:cNvGrpSpPr/>
          <p:nvPr/>
        </p:nvGrpSpPr>
        <p:grpSpPr>
          <a:xfrm>
            <a:off x="455041" y="1388585"/>
            <a:ext cx="5522737" cy="1134018"/>
            <a:chOff x="602299" y="3276686"/>
            <a:chExt cx="6021609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22552072-64A9-4662-8291-B451824F76BF}"/>
                </a:ext>
              </a:extLst>
            </p:cNvPr>
            <p:cNvSpPr/>
            <p:nvPr/>
          </p:nvSpPr>
          <p:spPr>
            <a:xfrm>
              <a:off x="602299" y="3276686"/>
              <a:ext cx="596180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3E312E2-3903-4DB9-B435-75EA36E46DF9}"/>
                </a:ext>
              </a:extLst>
            </p:cNvPr>
            <p:cNvSpPr txBox="1"/>
            <p:nvPr/>
          </p:nvSpPr>
          <p:spPr>
            <a:xfrm>
              <a:off x="616569" y="3499074"/>
              <a:ext cx="60073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2752, 277, 2572, 7225, 2725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A2E67934-A4F4-4705-8714-6FD18AB0DF6B}"/>
              </a:ext>
            </a:extLst>
          </p:cNvPr>
          <p:cNvSpPr txBox="1"/>
          <p:nvPr/>
        </p:nvSpPr>
        <p:spPr>
          <a:xfrm>
            <a:off x="374902" y="3415188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EE34215-5DAF-42AC-8E70-061E96179F0A}"/>
              </a:ext>
            </a:extLst>
          </p:cNvPr>
          <p:cNvSpPr txBox="1"/>
          <p:nvPr/>
        </p:nvSpPr>
        <p:spPr>
          <a:xfrm>
            <a:off x="7497874" y="3411081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4FEF9FF-4515-47DB-86A4-709F501A9EE2}"/>
              </a:ext>
            </a:extLst>
          </p:cNvPr>
          <p:cNvGrpSpPr/>
          <p:nvPr/>
        </p:nvGrpSpPr>
        <p:grpSpPr>
          <a:xfrm>
            <a:off x="429597" y="4074858"/>
            <a:ext cx="5666400" cy="1134018"/>
            <a:chOff x="602300" y="3276686"/>
            <a:chExt cx="6176962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4BF73FC6-29A8-4430-A944-99302A3A95B6}"/>
                </a:ext>
              </a:extLst>
            </p:cNvPr>
            <p:cNvSpPr/>
            <p:nvPr/>
          </p:nvSpPr>
          <p:spPr>
            <a:xfrm>
              <a:off x="602300" y="3276686"/>
              <a:ext cx="598829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A45BC9E-1E85-491C-80B9-B9FF32AF2FEC}"/>
                </a:ext>
              </a:extLst>
            </p:cNvPr>
            <p:cNvSpPr txBox="1"/>
            <p:nvPr/>
          </p:nvSpPr>
          <p:spPr>
            <a:xfrm>
              <a:off x="616569" y="3499074"/>
              <a:ext cx="61626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533, 5333, 3535, 3553, 5353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68FDD259-AB1A-495A-8CE7-3C1A962FB86A}"/>
              </a:ext>
            </a:extLst>
          </p:cNvPr>
          <p:cNvSpPr txBox="1"/>
          <p:nvPr/>
        </p:nvSpPr>
        <p:spPr>
          <a:xfrm>
            <a:off x="366341" y="6131718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E884C47-EFF7-4BC5-B418-3C519609C8DA}"/>
              </a:ext>
            </a:extLst>
          </p:cNvPr>
          <p:cNvSpPr txBox="1"/>
          <p:nvPr/>
        </p:nvSpPr>
        <p:spPr>
          <a:xfrm>
            <a:off x="7478351" y="6131718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C1B79D2-A7A9-4BFC-A38A-3A748B18796E}"/>
              </a:ext>
            </a:extLst>
          </p:cNvPr>
          <p:cNvSpPr txBox="1"/>
          <p:nvPr/>
        </p:nvSpPr>
        <p:spPr>
          <a:xfrm>
            <a:off x="625109" y="2785902"/>
            <a:ext cx="13189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277</a:t>
            </a: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36434425-5F79-43FA-A8D9-10D4DE7B20BA}"/>
              </a:ext>
            </a:extLst>
          </p:cNvPr>
          <p:cNvSpPr/>
          <p:nvPr/>
        </p:nvSpPr>
        <p:spPr>
          <a:xfrm>
            <a:off x="461187" y="497181"/>
            <a:ext cx="11159603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order from smallest to largest: 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F26F53A1-11BC-482F-8DCA-F7B9F443FF9C}"/>
              </a:ext>
            </a:extLst>
          </p:cNvPr>
          <p:cNvSpPr/>
          <p:nvPr/>
        </p:nvSpPr>
        <p:spPr>
          <a:xfrm>
            <a:off x="2107953" y="2730712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1994262-9E3B-4529-AB0F-6F7F16EF0D1A}"/>
              </a:ext>
            </a:extLst>
          </p:cNvPr>
          <p:cNvSpPr txBox="1"/>
          <p:nvPr/>
        </p:nvSpPr>
        <p:spPr>
          <a:xfrm>
            <a:off x="2128800" y="2781498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2572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74E977F-E3CF-4EA3-8F56-2C5085A6A86D}"/>
              </a:ext>
            </a:extLst>
          </p:cNvPr>
          <p:cNvSpPr/>
          <p:nvPr/>
        </p:nvSpPr>
        <p:spPr>
          <a:xfrm>
            <a:off x="3747979" y="2730712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6434B17-66EE-4BB4-A3E6-62DB65F9827B}"/>
              </a:ext>
            </a:extLst>
          </p:cNvPr>
          <p:cNvSpPr txBox="1"/>
          <p:nvPr/>
        </p:nvSpPr>
        <p:spPr>
          <a:xfrm>
            <a:off x="3768826" y="2781498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2725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FDEE45AD-6298-4B8C-9D99-B4FE0ABD3BCA}"/>
              </a:ext>
            </a:extLst>
          </p:cNvPr>
          <p:cNvSpPr/>
          <p:nvPr/>
        </p:nvSpPr>
        <p:spPr>
          <a:xfrm>
            <a:off x="5378328" y="2726308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BB138A25-DA57-46BF-AC0E-A669314476D7}"/>
              </a:ext>
            </a:extLst>
          </p:cNvPr>
          <p:cNvSpPr txBox="1"/>
          <p:nvPr/>
        </p:nvSpPr>
        <p:spPr>
          <a:xfrm>
            <a:off x="5399175" y="2777094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2752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556E178-B98F-40D2-99F0-51DD3988A117}"/>
              </a:ext>
            </a:extLst>
          </p:cNvPr>
          <p:cNvSpPr/>
          <p:nvPr/>
        </p:nvSpPr>
        <p:spPr>
          <a:xfrm>
            <a:off x="7008717" y="2735116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6F8BC26-08F0-4912-8C75-33E6CA08FFEA}"/>
              </a:ext>
            </a:extLst>
          </p:cNvPr>
          <p:cNvSpPr txBox="1"/>
          <p:nvPr/>
        </p:nvSpPr>
        <p:spPr>
          <a:xfrm>
            <a:off x="7029564" y="2785902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7225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8443E45F-9D95-4C5C-96F1-FF86B52B6A53}"/>
              </a:ext>
            </a:extLst>
          </p:cNvPr>
          <p:cNvSpPr/>
          <p:nvPr/>
        </p:nvSpPr>
        <p:spPr>
          <a:xfrm>
            <a:off x="474017" y="5418629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13ADE50-E8E5-495B-A15A-4008633DA913}"/>
              </a:ext>
            </a:extLst>
          </p:cNvPr>
          <p:cNvSpPr txBox="1"/>
          <p:nvPr/>
        </p:nvSpPr>
        <p:spPr>
          <a:xfrm>
            <a:off x="599634" y="5469415"/>
            <a:ext cx="13408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533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074656B-88C1-46F9-AE57-35C97D0F0F5C}"/>
              </a:ext>
            </a:extLst>
          </p:cNvPr>
          <p:cNvSpPr/>
          <p:nvPr/>
        </p:nvSpPr>
        <p:spPr>
          <a:xfrm>
            <a:off x="2104366" y="5414225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AE34303-EE30-418C-A743-709AE7E41410}"/>
              </a:ext>
            </a:extLst>
          </p:cNvPr>
          <p:cNvSpPr txBox="1"/>
          <p:nvPr/>
        </p:nvSpPr>
        <p:spPr>
          <a:xfrm>
            <a:off x="2125213" y="5465011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3535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A55FCCC3-41AC-47E4-A8B2-D105FF7D0C47}"/>
              </a:ext>
            </a:extLst>
          </p:cNvPr>
          <p:cNvSpPr/>
          <p:nvPr/>
        </p:nvSpPr>
        <p:spPr>
          <a:xfrm>
            <a:off x="3744392" y="5414225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F17A931E-4A48-438E-9889-34BEAD9CE440}"/>
              </a:ext>
            </a:extLst>
          </p:cNvPr>
          <p:cNvSpPr txBox="1"/>
          <p:nvPr/>
        </p:nvSpPr>
        <p:spPr>
          <a:xfrm>
            <a:off x="3765239" y="5465011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3553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214A253B-5332-4FDB-B6D0-0CFA5729C2E5}"/>
              </a:ext>
            </a:extLst>
          </p:cNvPr>
          <p:cNvSpPr/>
          <p:nvPr/>
        </p:nvSpPr>
        <p:spPr>
          <a:xfrm>
            <a:off x="5374741" y="5409821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DA26182-EE68-4746-9AA5-A16ED82E4B36}"/>
              </a:ext>
            </a:extLst>
          </p:cNvPr>
          <p:cNvSpPr txBox="1"/>
          <p:nvPr/>
        </p:nvSpPr>
        <p:spPr>
          <a:xfrm>
            <a:off x="5395588" y="5460607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5333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2CB75D0-C41A-44EE-AE21-08F0B20F7C85}"/>
              </a:ext>
            </a:extLst>
          </p:cNvPr>
          <p:cNvSpPr/>
          <p:nvPr/>
        </p:nvSpPr>
        <p:spPr>
          <a:xfrm>
            <a:off x="7005130" y="5418629"/>
            <a:ext cx="1405498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E864C02-56CB-4B3D-B569-34DD53073509}"/>
              </a:ext>
            </a:extLst>
          </p:cNvPr>
          <p:cNvSpPr txBox="1"/>
          <p:nvPr/>
        </p:nvSpPr>
        <p:spPr>
          <a:xfrm>
            <a:off x="7025977" y="5469415"/>
            <a:ext cx="14456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5353</a:t>
            </a:r>
          </a:p>
        </p:txBody>
      </p:sp>
    </p:spTree>
    <p:extLst>
      <p:ext uri="{BB962C8B-B14F-4D97-AF65-F5344CB8AC3E}">
        <p14:creationId xmlns:p14="http://schemas.microsoft.com/office/powerpoint/2010/main" val="285881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13" grpId="0"/>
      <p:bldP spid="115" grpId="0"/>
      <p:bldP spid="117" grpId="0"/>
      <p:bldP spid="119" grpId="0"/>
      <p:bldP spid="121" grpId="0"/>
      <p:bldP spid="123" grpId="0"/>
      <p:bldP spid="125" grpId="0"/>
      <p:bldP spid="127" grpId="0"/>
      <p:bldP spid="12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409B6-E3C3-4955-8BA1-4D06FE223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9 Round to the nearest 1000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877A4-1B4E-43CD-9B08-B87287423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5923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AAA46E2-6C8F-4266-A419-F19C9778D434}"/>
              </a:ext>
            </a:extLst>
          </p:cNvPr>
          <p:cNvGrpSpPr/>
          <p:nvPr/>
        </p:nvGrpSpPr>
        <p:grpSpPr>
          <a:xfrm>
            <a:off x="503417" y="1408606"/>
            <a:ext cx="4253383" cy="817087"/>
            <a:chOff x="255525" y="372323"/>
            <a:chExt cx="4042639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41D2A3E6-827A-4AEC-9355-E6CFF45331B8}"/>
                </a:ext>
              </a:extLst>
            </p:cNvPr>
            <p:cNvSpPr/>
            <p:nvPr/>
          </p:nvSpPr>
          <p:spPr>
            <a:xfrm>
              <a:off x="255525" y="372323"/>
              <a:ext cx="404263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9B8D346-704F-42E0-A357-A46067936813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7B81F521-2322-4765-96ED-1A9086CC735E}"/>
              </a:ext>
            </a:extLst>
          </p:cNvPr>
          <p:cNvSpPr txBox="1"/>
          <p:nvPr/>
        </p:nvSpPr>
        <p:spPr>
          <a:xfrm>
            <a:off x="582616" y="1515483"/>
            <a:ext cx="18710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2 3 9 2 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7C7865D7-9A19-45F7-BC59-FA83CEFD0580}"/>
              </a:ext>
            </a:extLst>
          </p:cNvPr>
          <p:cNvSpPr/>
          <p:nvPr/>
        </p:nvSpPr>
        <p:spPr>
          <a:xfrm>
            <a:off x="461188" y="502229"/>
            <a:ext cx="903801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Round the numbers below to the nearest 1000: 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141E3F45-F5DA-4A77-B076-A78FEFB71E72}"/>
              </a:ext>
            </a:extLst>
          </p:cNvPr>
          <p:cNvSpPr/>
          <p:nvPr/>
        </p:nvSpPr>
        <p:spPr>
          <a:xfrm>
            <a:off x="2591581" y="1524422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A8B568A-C3AB-4D7D-97C2-5EE9DDE42BBF}"/>
              </a:ext>
            </a:extLst>
          </p:cNvPr>
          <p:cNvSpPr txBox="1"/>
          <p:nvPr/>
        </p:nvSpPr>
        <p:spPr>
          <a:xfrm>
            <a:off x="2877930" y="1515483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2000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3195A3C-390F-4A37-A5AB-5A604F228642}"/>
              </a:ext>
            </a:extLst>
          </p:cNvPr>
          <p:cNvGrpSpPr/>
          <p:nvPr/>
        </p:nvGrpSpPr>
        <p:grpSpPr>
          <a:xfrm>
            <a:off x="503417" y="2755528"/>
            <a:ext cx="4253383" cy="817087"/>
            <a:chOff x="255525" y="372323"/>
            <a:chExt cx="4042639" cy="1134018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277C17E2-92BA-4BE7-9312-1C44D9FF9FE3}"/>
                </a:ext>
              </a:extLst>
            </p:cNvPr>
            <p:cNvSpPr/>
            <p:nvPr/>
          </p:nvSpPr>
          <p:spPr>
            <a:xfrm>
              <a:off x="255525" y="372323"/>
              <a:ext cx="404263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9F2976B-800C-45AC-AF50-B2B67CA22F4C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A8CC1A80-7F69-4809-AA02-70A9F6A001C4}"/>
              </a:ext>
            </a:extLst>
          </p:cNvPr>
          <p:cNvSpPr txBox="1"/>
          <p:nvPr/>
        </p:nvSpPr>
        <p:spPr>
          <a:xfrm>
            <a:off x="582616" y="2862405"/>
            <a:ext cx="1766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3 9 7 1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EB25656-C688-4FE5-9D2F-29DC97E5750C}"/>
              </a:ext>
            </a:extLst>
          </p:cNvPr>
          <p:cNvSpPr/>
          <p:nvPr/>
        </p:nvSpPr>
        <p:spPr>
          <a:xfrm>
            <a:off x="2591581" y="2871344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2F72311-A6FF-4F97-9AC7-8FBEBC4FB417}"/>
              </a:ext>
            </a:extLst>
          </p:cNvPr>
          <p:cNvSpPr txBox="1"/>
          <p:nvPr/>
        </p:nvSpPr>
        <p:spPr>
          <a:xfrm>
            <a:off x="2877930" y="2862405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4000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DD10291-14CB-481A-B317-B4C665E0AEE6}"/>
              </a:ext>
            </a:extLst>
          </p:cNvPr>
          <p:cNvGrpSpPr/>
          <p:nvPr/>
        </p:nvGrpSpPr>
        <p:grpSpPr>
          <a:xfrm>
            <a:off x="503417" y="4091686"/>
            <a:ext cx="4253383" cy="817087"/>
            <a:chOff x="255525" y="372323"/>
            <a:chExt cx="4042639" cy="1134018"/>
          </a:xfrm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90688B93-FDA3-4D9F-A0FD-A5EC31387BA6}"/>
                </a:ext>
              </a:extLst>
            </p:cNvPr>
            <p:cNvSpPr/>
            <p:nvPr/>
          </p:nvSpPr>
          <p:spPr>
            <a:xfrm>
              <a:off x="255525" y="372323"/>
              <a:ext cx="404263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78F4F55-FD3B-4867-9040-423B61553DFB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B0162EA4-08E9-4DBD-8978-C8246BBCDA34}"/>
              </a:ext>
            </a:extLst>
          </p:cNvPr>
          <p:cNvSpPr txBox="1"/>
          <p:nvPr/>
        </p:nvSpPr>
        <p:spPr>
          <a:xfrm>
            <a:off x="582616" y="4198563"/>
            <a:ext cx="1766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7 0 1 8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4D8C901C-0790-4833-B1EA-A06B5F40DAAC}"/>
              </a:ext>
            </a:extLst>
          </p:cNvPr>
          <p:cNvSpPr/>
          <p:nvPr/>
        </p:nvSpPr>
        <p:spPr>
          <a:xfrm>
            <a:off x="2591581" y="4207502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A2E6090-C0EE-4CA0-A5BE-1F191FB14360}"/>
              </a:ext>
            </a:extLst>
          </p:cNvPr>
          <p:cNvSpPr txBox="1"/>
          <p:nvPr/>
        </p:nvSpPr>
        <p:spPr>
          <a:xfrm>
            <a:off x="2877930" y="4198563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7000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85E1121-D574-4AA4-A925-909024856261}"/>
              </a:ext>
            </a:extLst>
          </p:cNvPr>
          <p:cNvGrpSpPr/>
          <p:nvPr/>
        </p:nvGrpSpPr>
        <p:grpSpPr>
          <a:xfrm>
            <a:off x="503417" y="5435702"/>
            <a:ext cx="4253383" cy="817087"/>
            <a:chOff x="255525" y="372323"/>
            <a:chExt cx="4042639" cy="1134018"/>
          </a:xfrm>
        </p:grpSpPr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55218396-80AC-435F-B0F5-694C9CD666CE}"/>
                </a:ext>
              </a:extLst>
            </p:cNvPr>
            <p:cNvSpPr/>
            <p:nvPr/>
          </p:nvSpPr>
          <p:spPr>
            <a:xfrm>
              <a:off x="255525" y="372323"/>
              <a:ext cx="404263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6CE8BFE-4150-46B0-8C43-75DF57D1ACFF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25DC53F3-883B-4404-9765-D953E4AB6103}"/>
              </a:ext>
            </a:extLst>
          </p:cNvPr>
          <p:cNvSpPr txBox="1"/>
          <p:nvPr/>
        </p:nvSpPr>
        <p:spPr>
          <a:xfrm>
            <a:off x="582616" y="5542579"/>
            <a:ext cx="1766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5 5 4 4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48AC2BB-0445-49F1-B278-4D5D45DC3CE7}"/>
              </a:ext>
            </a:extLst>
          </p:cNvPr>
          <p:cNvSpPr/>
          <p:nvPr/>
        </p:nvSpPr>
        <p:spPr>
          <a:xfrm>
            <a:off x="2591581" y="5551518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51475D8-AE73-48FA-AB45-162833BF9D91}"/>
              </a:ext>
            </a:extLst>
          </p:cNvPr>
          <p:cNvSpPr txBox="1"/>
          <p:nvPr/>
        </p:nvSpPr>
        <p:spPr>
          <a:xfrm>
            <a:off x="2877930" y="5542579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6000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650264" y="1409986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/>
          <p:nvPr/>
        </p:nvCxnSpPr>
        <p:spPr>
          <a:xfrm>
            <a:off x="983565" y="2040148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0DB88A15-F86F-440F-A3E2-050AF42DEB31}"/>
              </a:ext>
            </a:extLst>
          </p:cNvPr>
          <p:cNvSpPr/>
          <p:nvPr/>
        </p:nvSpPr>
        <p:spPr>
          <a:xfrm>
            <a:off x="648500" y="2755913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280E25C-C09D-40B8-9450-638A8F09A35F}"/>
              </a:ext>
            </a:extLst>
          </p:cNvPr>
          <p:cNvCxnSpPr/>
          <p:nvPr/>
        </p:nvCxnSpPr>
        <p:spPr>
          <a:xfrm>
            <a:off x="981801" y="3386964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55EBD773-2BA8-4359-A3ED-81A3A9F91B9D}"/>
              </a:ext>
            </a:extLst>
          </p:cNvPr>
          <p:cNvSpPr/>
          <p:nvPr/>
        </p:nvSpPr>
        <p:spPr>
          <a:xfrm>
            <a:off x="633303" y="4093106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762397-DB9F-4629-92C4-0451F7FD7589}"/>
              </a:ext>
            </a:extLst>
          </p:cNvPr>
          <p:cNvCxnSpPr/>
          <p:nvPr/>
        </p:nvCxnSpPr>
        <p:spPr>
          <a:xfrm>
            <a:off x="966604" y="4729665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40BEACFA-99AF-4435-96E5-9019689451B0}"/>
              </a:ext>
            </a:extLst>
          </p:cNvPr>
          <p:cNvSpPr/>
          <p:nvPr/>
        </p:nvSpPr>
        <p:spPr>
          <a:xfrm>
            <a:off x="630225" y="543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3E20F53-B4CD-4FD8-97C2-35EE40A44C97}"/>
              </a:ext>
            </a:extLst>
          </p:cNvPr>
          <p:cNvCxnSpPr/>
          <p:nvPr/>
        </p:nvCxnSpPr>
        <p:spPr>
          <a:xfrm>
            <a:off x="963526" y="606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A1D41DF-07AA-4F61-93C4-818C23D3C74A}"/>
              </a:ext>
            </a:extLst>
          </p:cNvPr>
          <p:cNvGrpSpPr/>
          <p:nvPr/>
        </p:nvGrpSpPr>
        <p:grpSpPr>
          <a:xfrm>
            <a:off x="5027065" y="1803579"/>
            <a:ext cx="5174145" cy="495770"/>
            <a:chOff x="3235857" y="911524"/>
            <a:chExt cx="5174145" cy="495770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FA37C79-9A38-4F2F-8840-60F67B9F6C9B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DB6BC5B6-7CF8-4253-B26D-587907E9B57B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925428D-4E00-40AA-AFD8-CBEB662E200D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984C373-5601-47BD-92B5-6AB03894C267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18937F3E-1FDC-4473-9C72-55BD3007F9A1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25767AF-CC1E-4960-9075-F03220812406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E00A55A-FEB8-482D-AD6D-CC70CFA811A5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A7D789F-DC4B-4D2F-9611-BC23ED741DE0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0D32B971-60D9-447B-A9B1-98A55ACF1B49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2296BE4-504D-4287-A7F8-82B394CB9ED6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D58ADF3-9D0A-4586-A70C-4AF26C5790A2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469AEDF-AACD-456C-927A-1F2E347E8340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77D7CC5-B21D-4615-A602-169C25C0CA44}"/>
                </a:ext>
              </a:extLst>
            </p:cNvPr>
            <p:cNvSpPr txBox="1"/>
            <p:nvPr/>
          </p:nvSpPr>
          <p:spPr>
            <a:xfrm>
              <a:off x="3235857" y="100461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2000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8DC13DB-9A4E-4D98-B9F0-BBA32B892BF9}"/>
                </a:ext>
              </a:extLst>
            </p:cNvPr>
            <p:cNvSpPr txBox="1"/>
            <p:nvPr/>
          </p:nvSpPr>
          <p:spPr>
            <a:xfrm>
              <a:off x="5474790" y="1007184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2500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190E139-A02C-48AE-8B40-72EA30BD4CA0}"/>
                </a:ext>
              </a:extLst>
            </p:cNvPr>
            <p:cNvSpPr txBox="1"/>
            <p:nvPr/>
          </p:nvSpPr>
          <p:spPr>
            <a:xfrm>
              <a:off x="7705963" y="100637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3000</a:t>
              </a:r>
            </a:p>
          </p:txBody>
        </p:sp>
      </p:grpSp>
      <p:sp>
        <p:nvSpPr>
          <p:cNvPr id="114" name="Oval 113">
            <a:extLst>
              <a:ext uri="{FF2B5EF4-FFF2-40B4-BE49-F238E27FC236}">
                <a16:creationId xmlns:a16="http://schemas.microsoft.com/office/drawing/2014/main" id="{BACD6D07-E1CD-43ED-A539-C32F00B37D1C}"/>
              </a:ext>
            </a:extLst>
          </p:cNvPr>
          <p:cNvSpPr/>
          <p:nvPr/>
        </p:nvSpPr>
        <p:spPr>
          <a:xfrm>
            <a:off x="7051536" y="165740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C213924-F353-4C2E-B64D-FB7E713228C4}"/>
              </a:ext>
            </a:extLst>
          </p:cNvPr>
          <p:cNvGrpSpPr/>
          <p:nvPr/>
        </p:nvGrpSpPr>
        <p:grpSpPr>
          <a:xfrm>
            <a:off x="5024116" y="3147746"/>
            <a:ext cx="5174145" cy="495770"/>
            <a:chOff x="3235857" y="911524"/>
            <a:chExt cx="5174145" cy="495770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6BBDCDB-7F25-4919-AD1E-FE80C12FE280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88E55296-8E9F-4136-888B-5E22501B0FC1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1C1919B-9CB9-4D3F-8E85-1ABA3C62AF4D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0814371-8557-48B4-9FC7-B2616B0EB762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B612D93-6EE9-4280-8C01-9A1C48D4EDB7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3A5D2E40-FDF1-4DCF-8E6D-DB0E667D963D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5EB96BE8-BE08-4FB8-88BC-F5424B5CC445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FBD0FB1-574C-447E-B922-F5154333FD29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D323540F-1DF9-4237-99AB-69C4AFF6AAA6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AF72925C-C1AF-4D91-8FED-C98EF52D06A5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16EBA55D-4820-4D23-A434-F3E5F4B7743E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95D2C4A9-1230-4A66-9270-0984FB7DE639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077BCCF5-B3E0-4843-A6D7-C7AB2B772AF4}"/>
                </a:ext>
              </a:extLst>
            </p:cNvPr>
            <p:cNvSpPr txBox="1"/>
            <p:nvPr/>
          </p:nvSpPr>
          <p:spPr>
            <a:xfrm>
              <a:off x="3235857" y="100461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3000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06022FC6-2C50-4EFF-80DD-B45877D90DAB}"/>
                </a:ext>
              </a:extLst>
            </p:cNvPr>
            <p:cNvSpPr txBox="1"/>
            <p:nvPr/>
          </p:nvSpPr>
          <p:spPr>
            <a:xfrm>
              <a:off x="5474790" y="1007184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3500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623FA5B5-27DC-4189-8ECC-9222B1D3A574}"/>
                </a:ext>
              </a:extLst>
            </p:cNvPr>
            <p:cNvSpPr txBox="1"/>
            <p:nvPr/>
          </p:nvSpPr>
          <p:spPr>
            <a:xfrm>
              <a:off x="7705963" y="100637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4000</a:t>
              </a:r>
            </a:p>
          </p:txBody>
        </p:sp>
      </p:grpSp>
      <p:sp>
        <p:nvSpPr>
          <p:cNvPr id="147" name="Oval 146">
            <a:extLst>
              <a:ext uri="{FF2B5EF4-FFF2-40B4-BE49-F238E27FC236}">
                <a16:creationId xmlns:a16="http://schemas.microsoft.com/office/drawing/2014/main" id="{661E670D-6ABE-4A4C-96B4-0A98746B3113}"/>
              </a:ext>
            </a:extLst>
          </p:cNvPr>
          <p:cNvSpPr/>
          <p:nvPr/>
        </p:nvSpPr>
        <p:spPr>
          <a:xfrm>
            <a:off x="9614513" y="301109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71C3625D-F793-4343-8266-B5D0FFF9CDC6}"/>
              </a:ext>
            </a:extLst>
          </p:cNvPr>
          <p:cNvGrpSpPr/>
          <p:nvPr/>
        </p:nvGrpSpPr>
        <p:grpSpPr>
          <a:xfrm>
            <a:off x="5024116" y="4481780"/>
            <a:ext cx="5174145" cy="495770"/>
            <a:chOff x="3235857" y="911524"/>
            <a:chExt cx="5174145" cy="495770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32F68F83-5F65-4E09-9FD6-9D057F9D0B08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F71CDAA-06E4-4006-BADD-72276247A58A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D49F655-E8CA-4292-BC4A-C5D5D177D9DB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86CEE0D-D687-469A-BAFF-0052DB78A48B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F25951E-5FFC-40C6-A351-1E084802D197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7E314574-8CCA-4FF7-A944-F65CB3878671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B18F1F9-52C3-4D28-943C-30D62C66C908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0A30021B-C4F3-4B79-8AA2-656964559508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8FF71E55-9F21-41AE-9A98-E667566A8895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52AE57F8-8B9F-4CF3-BA80-5E04D584A80F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76457BA-4693-43AF-A61F-F11BC374A9C1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F4910976-A083-49E9-8481-545DD66B46E2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7157848-DC14-4822-97AA-51FD147F363D}"/>
                </a:ext>
              </a:extLst>
            </p:cNvPr>
            <p:cNvSpPr txBox="1"/>
            <p:nvPr/>
          </p:nvSpPr>
          <p:spPr>
            <a:xfrm>
              <a:off x="3235857" y="100461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7000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BE5DA07D-290B-4A03-B25C-F8D1447C7F3A}"/>
                </a:ext>
              </a:extLst>
            </p:cNvPr>
            <p:cNvSpPr txBox="1"/>
            <p:nvPr/>
          </p:nvSpPr>
          <p:spPr>
            <a:xfrm>
              <a:off x="5474790" y="1007184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7500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6AE801F3-71E8-4609-97D7-6C1FFFA28DDB}"/>
                </a:ext>
              </a:extLst>
            </p:cNvPr>
            <p:cNvSpPr txBox="1"/>
            <p:nvPr/>
          </p:nvSpPr>
          <p:spPr>
            <a:xfrm>
              <a:off x="7705963" y="100637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8000</a:t>
              </a:r>
            </a:p>
          </p:txBody>
        </p:sp>
      </p:grpSp>
      <p:sp>
        <p:nvSpPr>
          <p:cNvPr id="164" name="Oval 163">
            <a:extLst>
              <a:ext uri="{FF2B5EF4-FFF2-40B4-BE49-F238E27FC236}">
                <a16:creationId xmlns:a16="http://schemas.microsoft.com/office/drawing/2014/main" id="{ABDDC703-0755-4C92-AD8F-FE72FF668C70}"/>
              </a:ext>
            </a:extLst>
          </p:cNvPr>
          <p:cNvSpPr/>
          <p:nvPr/>
        </p:nvSpPr>
        <p:spPr>
          <a:xfrm>
            <a:off x="5406144" y="433560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241E9479-47DC-4624-A61D-01B53CE168D5}"/>
              </a:ext>
            </a:extLst>
          </p:cNvPr>
          <p:cNvGrpSpPr/>
          <p:nvPr/>
        </p:nvGrpSpPr>
        <p:grpSpPr>
          <a:xfrm>
            <a:off x="5021167" y="5825947"/>
            <a:ext cx="5174145" cy="495770"/>
            <a:chOff x="3235857" y="911524"/>
            <a:chExt cx="5174145" cy="495770"/>
          </a:xfrm>
        </p:grpSpPr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C02AB620-0267-48D0-B638-A4BE9BA9AD5D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EAB17FCF-5034-416C-BC15-4A5FB341F5F9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8221254F-C7E1-4FF3-8462-E7410BE8DD06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D5FDFE7F-66BE-4A72-87DF-3E80C2804744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05846C09-FAEA-4553-9676-107C8B40AC42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DA3C91D7-F52B-4D13-AF10-A058A6769C6F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B8D530DC-F676-445B-8EDD-B303F5873347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D7159D8F-A3D3-4702-9C40-6255E1834A58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44A830A3-D36F-48AD-B73D-D266D20F37EB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5CAC10-F897-4EA3-B429-CF59B47BAF6F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A3687240-5652-4DF8-BF6D-482669678DDB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DA8A7FD-CC61-4636-9560-6B4DDC23DA28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3AD01690-A955-4F26-A23D-070D2E950257}"/>
                </a:ext>
              </a:extLst>
            </p:cNvPr>
            <p:cNvSpPr txBox="1"/>
            <p:nvPr/>
          </p:nvSpPr>
          <p:spPr>
            <a:xfrm>
              <a:off x="3235857" y="100461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5000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FC11413-41C2-41F8-AC5D-4B16CEB20E52}"/>
                </a:ext>
              </a:extLst>
            </p:cNvPr>
            <p:cNvSpPr txBox="1"/>
            <p:nvPr/>
          </p:nvSpPr>
          <p:spPr>
            <a:xfrm>
              <a:off x="5474790" y="1007184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5500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712F9791-65B5-4553-B6E3-7B9B7569F524}"/>
                </a:ext>
              </a:extLst>
            </p:cNvPr>
            <p:cNvSpPr txBox="1"/>
            <p:nvPr/>
          </p:nvSpPr>
          <p:spPr>
            <a:xfrm>
              <a:off x="7705963" y="100637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6000</a:t>
              </a:r>
            </a:p>
          </p:txBody>
        </p:sp>
      </p:grpSp>
      <p:sp>
        <p:nvSpPr>
          <p:cNvPr id="181" name="Oval 180">
            <a:extLst>
              <a:ext uri="{FF2B5EF4-FFF2-40B4-BE49-F238E27FC236}">
                <a16:creationId xmlns:a16="http://schemas.microsoft.com/office/drawing/2014/main" id="{FDAE8819-63EA-4814-A7A1-55EA3A0CF033}"/>
              </a:ext>
            </a:extLst>
          </p:cNvPr>
          <p:cNvSpPr/>
          <p:nvPr/>
        </p:nvSpPr>
        <p:spPr>
          <a:xfrm>
            <a:off x="7741710" y="568929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27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19" grpId="0"/>
      <p:bldP spid="125" grpId="0"/>
      <p:bldP spid="131" grpId="0"/>
      <p:bldP spid="85" grpId="0" animBg="1"/>
      <p:bldP spid="87" grpId="0" animBg="1"/>
      <p:bldP spid="89" grpId="0" animBg="1"/>
      <p:bldP spid="91" grpId="0" animBg="1"/>
      <p:bldP spid="114" grpId="0" animBg="1"/>
      <p:bldP spid="147" grpId="0" animBg="1"/>
      <p:bldP spid="164" grpId="0" animBg="1"/>
      <p:bldP spid="18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AAA46E2-6C8F-4266-A419-F19C9778D434}"/>
              </a:ext>
            </a:extLst>
          </p:cNvPr>
          <p:cNvGrpSpPr/>
          <p:nvPr/>
        </p:nvGrpSpPr>
        <p:grpSpPr>
          <a:xfrm>
            <a:off x="503417" y="1408606"/>
            <a:ext cx="4253383" cy="817087"/>
            <a:chOff x="255525" y="372323"/>
            <a:chExt cx="4042639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41D2A3E6-827A-4AEC-9355-E6CFF45331B8}"/>
                </a:ext>
              </a:extLst>
            </p:cNvPr>
            <p:cNvSpPr/>
            <p:nvPr/>
          </p:nvSpPr>
          <p:spPr>
            <a:xfrm>
              <a:off x="255525" y="372323"/>
              <a:ext cx="404263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9B8D346-704F-42E0-A357-A46067936813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7B81F521-2322-4765-96ED-1A9086CC735E}"/>
              </a:ext>
            </a:extLst>
          </p:cNvPr>
          <p:cNvSpPr txBox="1"/>
          <p:nvPr/>
        </p:nvSpPr>
        <p:spPr>
          <a:xfrm>
            <a:off x="582616" y="1515483"/>
            <a:ext cx="18710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5 2 9 3 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7C7865D7-9A19-45F7-BC59-FA83CEFD0580}"/>
              </a:ext>
            </a:extLst>
          </p:cNvPr>
          <p:cNvSpPr/>
          <p:nvPr/>
        </p:nvSpPr>
        <p:spPr>
          <a:xfrm>
            <a:off x="461188" y="502229"/>
            <a:ext cx="903801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Round the numbers below to the nearest 1000: 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141E3F45-F5DA-4A77-B076-A78FEFB71E72}"/>
              </a:ext>
            </a:extLst>
          </p:cNvPr>
          <p:cNvSpPr/>
          <p:nvPr/>
        </p:nvSpPr>
        <p:spPr>
          <a:xfrm>
            <a:off x="2591581" y="1524422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A8B568A-C3AB-4D7D-97C2-5EE9DDE42BBF}"/>
              </a:ext>
            </a:extLst>
          </p:cNvPr>
          <p:cNvSpPr txBox="1"/>
          <p:nvPr/>
        </p:nvSpPr>
        <p:spPr>
          <a:xfrm>
            <a:off x="2877930" y="1515483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5000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3195A3C-390F-4A37-A5AB-5A604F228642}"/>
              </a:ext>
            </a:extLst>
          </p:cNvPr>
          <p:cNvGrpSpPr/>
          <p:nvPr/>
        </p:nvGrpSpPr>
        <p:grpSpPr>
          <a:xfrm>
            <a:off x="503417" y="2755528"/>
            <a:ext cx="4253383" cy="817087"/>
            <a:chOff x="255525" y="372323"/>
            <a:chExt cx="4042639" cy="1134018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277C17E2-92BA-4BE7-9312-1C44D9FF9FE3}"/>
                </a:ext>
              </a:extLst>
            </p:cNvPr>
            <p:cNvSpPr/>
            <p:nvPr/>
          </p:nvSpPr>
          <p:spPr>
            <a:xfrm>
              <a:off x="255525" y="372323"/>
              <a:ext cx="404263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9F2976B-800C-45AC-AF50-B2B67CA22F4C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A8CC1A80-7F69-4809-AA02-70A9F6A001C4}"/>
              </a:ext>
            </a:extLst>
          </p:cNvPr>
          <p:cNvSpPr txBox="1"/>
          <p:nvPr/>
        </p:nvSpPr>
        <p:spPr>
          <a:xfrm>
            <a:off x="582616" y="2862405"/>
            <a:ext cx="1766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3 2 8 8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EB25656-C688-4FE5-9D2F-29DC97E5750C}"/>
              </a:ext>
            </a:extLst>
          </p:cNvPr>
          <p:cNvSpPr/>
          <p:nvPr/>
        </p:nvSpPr>
        <p:spPr>
          <a:xfrm>
            <a:off x="2591581" y="2871344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2F72311-A6FF-4F97-9AC7-8FBEBC4FB417}"/>
              </a:ext>
            </a:extLst>
          </p:cNvPr>
          <p:cNvSpPr txBox="1"/>
          <p:nvPr/>
        </p:nvSpPr>
        <p:spPr>
          <a:xfrm>
            <a:off x="2877930" y="2862405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3000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DD10291-14CB-481A-B317-B4C665E0AEE6}"/>
              </a:ext>
            </a:extLst>
          </p:cNvPr>
          <p:cNvGrpSpPr/>
          <p:nvPr/>
        </p:nvGrpSpPr>
        <p:grpSpPr>
          <a:xfrm>
            <a:off x="503417" y="4091686"/>
            <a:ext cx="4253383" cy="817087"/>
            <a:chOff x="255525" y="372323"/>
            <a:chExt cx="4042639" cy="1134018"/>
          </a:xfrm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90688B93-FDA3-4D9F-A0FD-A5EC31387BA6}"/>
                </a:ext>
              </a:extLst>
            </p:cNvPr>
            <p:cNvSpPr/>
            <p:nvPr/>
          </p:nvSpPr>
          <p:spPr>
            <a:xfrm>
              <a:off x="255525" y="372323"/>
              <a:ext cx="404263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78F4F55-FD3B-4867-9040-423B61553DFB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B0162EA4-08E9-4DBD-8978-C8246BBCDA34}"/>
              </a:ext>
            </a:extLst>
          </p:cNvPr>
          <p:cNvSpPr txBox="1"/>
          <p:nvPr/>
        </p:nvSpPr>
        <p:spPr>
          <a:xfrm>
            <a:off x="582616" y="4198563"/>
            <a:ext cx="1766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6 9 1 9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4D8C901C-0790-4833-B1EA-A06B5F40DAAC}"/>
              </a:ext>
            </a:extLst>
          </p:cNvPr>
          <p:cNvSpPr/>
          <p:nvPr/>
        </p:nvSpPr>
        <p:spPr>
          <a:xfrm>
            <a:off x="2591581" y="4207502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A2E6090-C0EE-4CA0-A5BE-1F191FB14360}"/>
              </a:ext>
            </a:extLst>
          </p:cNvPr>
          <p:cNvSpPr txBox="1"/>
          <p:nvPr/>
        </p:nvSpPr>
        <p:spPr>
          <a:xfrm>
            <a:off x="2877930" y="4198563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7000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85E1121-D574-4AA4-A925-909024856261}"/>
              </a:ext>
            </a:extLst>
          </p:cNvPr>
          <p:cNvGrpSpPr/>
          <p:nvPr/>
        </p:nvGrpSpPr>
        <p:grpSpPr>
          <a:xfrm>
            <a:off x="503417" y="5435702"/>
            <a:ext cx="4253383" cy="817087"/>
            <a:chOff x="255525" y="372323"/>
            <a:chExt cx="4042639" cy="1134018"/>
          </a:xfrm>
        </p:grpSpPr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55218396-80AC-435F-B0F5-694C9CD666CE}"/>
                </a:ext>
              </a:extLst>
            </p:cNvPr>
            <p:cNvSpPr/>
            <p:nvPr/>
          </p:nvSpPr>
          <p:spPr>
            <a:xfrm>
              <a:off x="255525" y="372323"/>
              <a:ext cx="404263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6CE8BFE-4150-46B0-8C43-75DF57D1ACFF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25DC53F3-883B-4404-9765-D953E4AB6103}"/>
              </a:ext>
            </a:extLst>
          </p:cNvPr>
          <p:cNvSpPr txBox="1"/>
          <p:nvPr/>
        </p:nvSpPr>
        <p:spPr>
          <a:xfrm>
            <a:off x="582616" y="5542579"/>
            <a:ext cx="1766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6 8 8 4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48AC2BB-0445-49F1-B278-4D5D45DC3CE7}"/>
              </a:ext>
            </a:extLst>
          </p:cNvPr>
          <p:cNvSpPr/>
          <p:nvPr/>
        </p:nvSpPr>
        <p:spPr>
          <a:xfrm>
            <a:off x="2591581" y="5551518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51475D8-AE73-48FA-AB45-162833BF9D91}"/>
              </a:ext>
            </a:extLst>
          </p:cNvPr>
          <p:cNvSpPr txBox="1"/>
          <p:nvPr/>
        </p:nvSpPr>
        <p:spPr>
          <a:xfrm>
            <a:off x="2877930" y="5542579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7000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650264" y="1409097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/>
          <p:nvPr/>
        </p:nvCxnSpPr>
        <p:spPr>
          <a:xfrm>
            <a:off x="983565" y="2040148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0DB88A15-F86F-440F-A3E2-050AF42DEB31}"/>
              </a:ext>
            </a:extLst>
          </p:cNvPr>
          <p:cNvSpPr/>
          <p:nvPr/>
        </p:nvSpPr>
        <p:spPr>
          <a:xfrm>
            <a:off x="648500" y="2755913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280E25C-C09D-40B8-9450-638A8F09A35F}"/>
              </a:ext>
            </a:extLst>
          </p:cNvPr>
          <p:cNvCxnSpPr/>
          <p:nvPr/>
        </p:nvCxnSpPr>
        <p:spPr>
          <a:xfrm>
            <a:off x="981801" y="3386964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55EBD773-2BA8-4359-A3ED-81A3A9F91B9D}"/>
              </a:ext>
            </a:extLst>
          </p:cNvPr>
          <p:cNvSpPr/>
          <p:nvPr/>
        </p:nvSpPr>
        <p:spPr>
          <a:xfrm>
            <a:off x="633303" y="4093106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762397-DB9F-4629-92C4-0451F7FD7589}"/>
              </a:ext>
            </a:extLst>
          </p:cNvPr>
          <p:cNvCxnSpPr/>
          <p:nvPr/>
        </p:nvCxnSpPr>
        <p:spPr>
          <a:xfrm>
            <a:off x="966604" y="4729665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40BEACFA-99AF-4435-96E5-9019689451B0}"/>
              </a:ext>
            </a:extLst>
          </p:cNvPr>
          <p:cNvSpPr/>
          <p:nvPr/>
        </p:nvSpPr>
        <p:spPr>
          <a:xfrm>
            <a:off x="630225" y="543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3E20F53-B4CD-4FD8-97C2-35EE40A44C97}"/>
              </a:ext>
            </a:extLst>
          </p:cNvPr>
          <p:cNvCxnSpPr/>
          <p:nvPr/>
        </p:nvCxnSpPr>
        <p:spPr>
          <a:xfrm>
            <a:off x="963526" y="606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45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19" grpId="0"/>
      <p:bldP spid="125" grpId="0"/>
      <p:bldP spid="131" grpId="0"/>
      <p:bldP spid="85" grpId="0" animBg="1"/>
      <p:bldP spid="87" grpId="0" animBg="1"/>
      <p:bldP spid="89" grpId="0" animBg="1"/>
      <p:bldP spid="9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61D15-9375-43E2-9AC5-8DF2717EC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10 Round to the nearest 1000, 100 and 10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9A562-C43E-4F17-9845-D988830AA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63514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6A82D16-D318-4C2A-AB94-4A27DBDE12B4}"/>
              </a:ext>
            </a:extLst>
          </p:cNvPr>
          <p:cNvSpPr/>
          <p:nvPr/>
        </p:nvSpPr>
        <p:spPr>
          <a:xfrm>
            <a:off x="477224" y="494035"/>
            <a:ext cx="8062606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Round to the required degree of accuracy: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265441" y="1228704"/>
            <a:ext cx="3640444" cy="4163544"/>
            <a:chOff x="255525" y="372323"/>
            <a:chExt cx="2758874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76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289478" y="1316457"/>
            <a:ext cx="15579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4 5 4 9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392187" y="2084604"/>
            <a:ext cx="352260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 </a:t>
            </a:r>
          </a:p>
          <a:p>
            <a:endParaRPr lang="en-GB" sz="20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  </a:t>
            </a:r>
          </a:p>
          <a:p>
            <a:endParaRPr lang="en-GB" sz="20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 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228E8A9-217A-465C-94D3-126E76B46DAC}"/>
              </a:ext>
            </a:extLst>
          </p:cNvPr>
          <p:cNvSpPr/>
          <p:nvPr/>
        </p:nvSpPr>
        <p:spPr>
          <a:xfrm>
            <a:off x="1592919" y="2666794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4B8526F-9016-4E07-B0B3-DADB31D6B5BF}"/>
              </a:ext>
            </a:extLst>
          </p:cNvPr>
          <p:cNvSpPr txBox="1"/>
          <p:nvPr/>
        </p:nvSpPr>
        <p:spPr>
          <a:xfrm>
            <a:off x="1879268" y="2657855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4550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54513D0-BB58-42E9-B110-DD98613FD8CB}"/>
              </a:ext>
            </a:extLst>
          </p:cNvPr>
          <p:cNvSpPr/>
          <p:nvPr/>
        </p:nvSpPr>
        <p:spPr>
          <a:xfrm>
            <a:off x="1596471" y="3512695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9780DAF-5DBF-4805-8DD8-3AFEC5F1F293}"/>
              </a:ext>
            </a:extLst>
          </p:cNvPr>
          <p:cNvSpPr txBox="1"/>
          <p:nvPr/>
        </p:nvSpPr>
        <p:spPr>
          <a:xfrm>
            <a:off x="1882820" y="3503756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4500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62F0CD7-1E51-4B1A-B7D8-F34AA2F7BDF4}"/>
              </a:ext>
            </a:extLst>
          </p:cNvPr>
          <p:cNvSpPr/>
          <p:nvPr/>
        </p:nvSpPr>
        <p:spPr>
          <a:xfrm>
            <a:off x="1599541" y="4352178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2012A56-42CE-486B-89D8-ACB16E048CBD}"/>
              </a:ext>
            </a:extLst>
          </p:cNvPr>
          <p:cNvSpPr txBox="1"/>
          <p:nvPr/>
        </p:nvSpPr>
        <p:spPr>
          <a:xfrm>
            <a:off x="1885890" y="4343239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5000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3EB5143-475D-4681-94F2-575533EDA4D1}"/>
              </a:ext>
            </a:extLst>
          </p:cNvPr>
          <p:cNvGrpSpPr/>
          <p:nvPr/>
        </p:nvGrpSpPr>
        <p:grpSpPr>
          <a:xfrm>
            <a:off x="4285852" y="1230177"/>
            <a:ext cx="3640444" cy="4163544"/>
            <a:chOff x="255525" y="372323"/>
            <a:chExt cx="2758874" cy="1134018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AE667059-CFC1-4B23-8CBC-CDCCF1675A3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9DEF2F95-D503-4034-B491-458DE97C4CEF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76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30" name="TextBox 129">
            <a:extLst>
              <a:ext uri="{FF2B5EF4-FFF2-40B4-BE49-F238E27FC236}">
                <a16:creationId xmlns:a16="http://schemas.microsoft.com/office/drawing/2014/main" id="{334C4957-E21A-4A59-9B10-67FCAFF9ECFD}"/>
              </a:ext>
            </a:extLst>
          </p:cNvPr>
          <p:cNvSpPr txBox="1"/>
          <p:nvPr/>
        </p:nvSpPr>
        <p:spPr>
          <a:xfrm>
            <a:off x="5309889" y="1317930"/>
            <a:ext cx="15579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2 3 8 2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7A4B56D0-B7E2-4955-AA39-1B1ED5548E00}"/>
              </a:ext>
            </a:extLst>
          </p:cNvPr>
          <p:cNvSpPr txBox="1"/>
          <p:nvPr/>
        </p:nvSpPr>
        <p:spPr>
          <a:xfrm>
            <a:off x="4412598" y="2086077"/>
            <a:ext cx="352260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 </a:t>
            </a:r>
          </a:p>
          <a:p>
            <a:endParaRPr lang="en-GB" sz="20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  </a:t>
            </a:r>
          </a:p>
          <a:p>
            <a:endParaRPr lang="en-GB" sz="20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 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F5284AE0-4D81-4AB4-B4D1-B5974B5BAABE}"/>
              </a:ext>
            </a:extLst>
          </p:cNvPr>
          <p:cNvSpPr/>
          <p:nvPr/>
        </p:nvSpPr>
        <p:spPr>
          <a:xfrm>
            <a:off x="5613330" y="2668267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FB922118-7CA1-48B7-9D37-CFD7956856CB}"/>
              </a:ext>
            </a:extLst>
          </p:cNvPr>
          <p:cNvSpPr txBox="1"/>
          <p:nvPr/>
        </p:nvSpPr>
        <p:spPr>
          <a:xfrm>
            <a:off x="5899679" y="2659328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2380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6248466C-753E-4DE5-B6F7-D90B82EFAAD1}"/>
              </a:ext>
            </a:extLst>
          </p:cNvPr>
          <p:cNvSpPr/>
          <p:nvPr/>
        </p:nvSpPr>
        <p:spPr>
          <a:xfrm>
            <a:off x="5616882" y="3514168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0D1DE62-8252-4EF5-A0AE-21994D92DD8D}"/>
              </a:ext>
            </a:extLst>
          </p:cNvPr>
          <p:cNvSpPr txBox="1"/>
          <p:nvPr/>
        </p:nvSpPr>
        <p:spPr>
          <a:xfrm>
            <a:off x="5903231" y="3505229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2400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11E7BEB5-2A51-4793-A722-AF3148AE0348}"/>
              </a:ext>
            </a:extLst>
          </p:cNvPr>
          <p:cNvSpPr/>
          <p:nvPr/>
        </p:nvSpPr>
        <p:spPr>
          <a:xfrm>
            <a:off x="5619952" y="4353651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3EBAE3A4-7FC1-4FA6-90B5-2D82C32AF100}"/>
              </a:ext>
            </a:extLst>
          </p:cNvPr>
          <p:cNvSpPr txBox="1"/>
          <p:nvPr/>
        </p:nvSpPr>
        <p:spPr>
          <a:xfrm>
            <a:off x="5906301" y="4344712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2000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4843C7A-2D46-4FAB-A005-4C2433644ADE}"/>
              </a:ext>
            </a:extLst>
          </p:cNvPr>
          <p:cNvGrpSpPr/>
          <p:nvPr/>
        </p:nvGrpSpPr>
        <p:grpSpPr>
          <a:xfrm>
            <a:off x="8286115" y="1222414"/>
            <a:ext cx="3640444" cy="4163544"/>
            <a:chOff x="255525" y="372323"/>
            <a:chExt cx="2758874" cy="1134018"/>
          </a:xfrm>
        </p:grpSpPr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3F02E3FC-D371-42C9-BDC1-029661604639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01884366-BB14-4650-A526-E0F9F361A99B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76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17BE3E9C-5BE6-4243-9285-A542EB4A5D1D}"/>
              </a:ext>
            </a:extLst>
          </p:cNvPr>
          <p:cNvSpPr txBox="1"/>
          <p:nvPr/>
        </p:nvSpPr>
        <p:spPr>
          <a:xfrm>
            <a:off x="9310152" y="1310167"/>
            <a:ext cx="15579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5 8 9 6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36206FE3-4EAD-485B-B52D-90B78569BF97}"/>
              </a:ext>
            </a:extLst>
          </p:cNvPr>
          <p:cNvSpPr txBox="1"/>
          <p:nvPr/>
        </p:nvSpPr>
        <p:spPr>
          <a:xfrm>
            <a:off x="8412861" y="2078314"/>
            <a:ext cx="352260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 </a:t>
            </a:r>
          </a:p>
          <a:p>
            <a:endParaRPr lang="en-GB" sz="20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  </a:t>
            </a:r>
          </a:p>
          <a:p>
            <a:endParaRPr lang="en-GB" sz="20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 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52B494FD-7463-46EB-A8F6-D27E2B00EF3F}"/>
              </a:ext>
            </a:extLst>
          </p:cNvPr>
          <p:cNvSpPr/>
          <p:nvPr/>
        </p:nvSpPr>
        <p:spPr>
          <a:xfrm>
            <a:off x="9613593" y="2660504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D5B6D12-18A3-4B70-8550-5143CB196689}"/>
              </a:ext>
            </a:extLst>
          </p:cNvPr>
          <p:cNvSpPr txBox="1"/>
          <p:nvPr/>
        </p:nvSpPr>
        <p:spPr>
          <a:xfrm>
            <a:off x="9899942" y="2651565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5900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AB9692A1-6A1C-4E09-96EA-72C7DF1AB9E6}"/>
              </a:ext>
            </a:extLst>
          </p:cNvPr>
          <p:cNvSpPr/>
          <p:nvPr/>
        </p:nvSpPr>
        <p:spPr>
          <a:xfrm>
            <a:off x="9617145" y="3506405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99F8ABBD-91A4-40AD-9FEA-8C1871DD4BC1}"/>
              </a:ext>
            </a:extLst>
          </p:cNvPr>
          <p:cNvSpPr txBox="1"/>
          <p:nvPr/>
        </p:nvSpPr>
        <p:spPr>
          <a:xfrm>
            <a:off x="9903494" y="3497466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5900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2DB6A752-080B-407E-B626-09D223946E93}"/>
              </a:ext>
            </a:extLst>
          </p:cNvPr>
          <p:cNvSpPr/>
          <p:nvPr/>
        </p:nvSpPr>
        <p:spPr>
          <a:xfrm>
            <a:off x="9620215" y="4345888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78801E4D-DE98-43E6-967C-DB1FC5D2A3A1}"/>
              </a:ext>
            </a:extLst>
          </p:cNvPr>
          <p:cNvSpPr txBox="1"/>
          <p:nvPr/>
        </p:nvSpPr>
        <p:spPr>
          <a:xfrm>
            <a:off x="9906564" y="4336949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8F0C59A-A53C-4717-8728-22A852DC5B56}"/>
              </a:ext>
            </a:extLst>
          </p:cNvPr>
          <p:cNvSpPr/>
          <p:nvPr/>
        </p:nvSpPr>
        <p:spPr>
          <a:xfrm>
            <a:off x="1334754" y="1229100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6DFA9CB0-EEA3-486E-B422-15896E18BCF3}"/>
              </a:ext>
            </a:extLst>
          </p:cNvPr>
          <p:cNvCxnSpPr/>
          <p:nvPr/>
        </p:nvCxnSpPr>
        <p:spPr>
          <a:xfrm>
            <a:off x="1668055" y="1862905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FA82CCF-17C5-4BF8-A137-993BB626C13F}"/>
              </a:ext>
            </a:extLst>
          </p:cNvPr>
          <p:cNvGrpSpPr/>
          <p:nvPr/>
        </p:nvGrpSpPr>
        <p:grpSpPr>
          <a:xfrm>
            <a:off x="111997" y="5830543"/>
            <a:ext cx="5174145" cy="495770"/>
            <a:chOff x="3235857" y="911524"/>
            <a:chExt cx="5174145" cy="495770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6E34E780-16FA-4153-93B0-A8E155696730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0AB7E61-0242-4659-B645-D5AC12CA1DA8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2F127B8-A1DE-495B-A136-88AD763A2BE7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1BDA7686-A10B-46A1-BBC9-7A997BC04FB9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5A9E215E-3901-43E2-929F-A7EFF9F513F4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CB861B6-223C-4A40-A8AF-FE116D98BC76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41076510-E8B3-4C7D-B144-A6D2BCCFAE59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7EEA42EF-C474-4222-8232-BE3B4444D541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47687A9-0B7A-462B-8C73-287B67B2CADE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0D25FB6-26B7-4379-80CA-F8FF838D9B1D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B3A826C-7C54-4B93-8268-DE539CF7F7D8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3DC2F7A7-DE5C-40D4-AA06-2E7027C2ED00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0C27903-588D-4442-BC17-802DE96929D0}"/>
                </a:ext>
              </a:extLst>
            </p:cNvPr>
            <p:cNvSpPr txBox="1"/>
            <p:nvPr/>
          </p:nvSpPr>
          <p:spPr>
            <a:xfrm>
              <a:off x="3235857" y="100461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4540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548B0F3-569F-4E51-AD15-CC883965FDB4}"/>
                </a:ext>
              </a:extLst>
            </p:cNvPr>
            <p:cNvSpPr txBox="1"/>
            <p:nvPr/>
          </p:nvSpPr>
          <p:spPr>
            <a:xfrm>
              <a:off x="5474790" y="1007184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4545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F529B1C1-D2FF-4DEC-BAD9-555BDA221E6A}"/>
                </a:ext>
              </a:extLst>
            </p:cNvPr>
            <p:cNvSpPr txBox="1"/>
            <p:nvPr/>
          </p:nvSpPr>
          <p:spPr>
            <a:xfrm>
              <a:off x="7705963" y="100637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4550</a:t>
              </a:r>
            </a:p>
          </p:txBody>
        </p:sp>
      </p:grpSp>
      <p:sp>
        <p:nvSpPr>
          <p:cNvPr id="105" name="Oval 104">
            <a:extLst>
              <a:ext uri="{FF2B5EF4-FFF2-40B4-BE49-F238E27FC236}">
                <a16:creationId xmlns:a16="http://schemas.microsoft.com/office/drawing/2014/main" id="{8C9A8791-7AC7-4691-BF75-A41598D25A9D}"/>
              </a:ext>
            </a:extLst>
          </p:cNvPr>
          <p:cNvSpPr/>
          <p:nvPr/>
        </p:nvSpPr>
        <p:spPr>
          <a:xfrm>
            <a:off x="4405537" y="568436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9B7562D-AC86-4836-BF02-A6A371A8D0C2}"/>
              </a:ext>
            </a:extLst>
          </p:cNvPr>
          <p:cNvSpPr/>
          <p:nvPr/>
        </p:nvSpPr>
        <p:spPr>
          <a:xfrm>
            <a:off x="1645872" y="1229100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C13E70D-59AF-4CD4-AB03-EF0616639FE7}"/>
              </a:ext>
            </a:extLst>
          </p:cNvPr>
          <p:cNvCxnSpPr/>
          <p:nvPr/>
        </p:nvCxnSpPr>
        <p:spPr>
          <a:xfrm>
            <a:off x="1979173" y="1862905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114D8C6-9079-4436-A2E9-EC82C8FF5806}"/>
              </a:ext>
            </a:extLst>
          </p:cNvPr>
          <p:cNvSpPr/>
          <p:nvPr/>
        </p:nvSpPr>
        <p:spPr>
          <a:xfrm>
            <a:off x="1957848" y="1229100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401DF2B-BB08-4BB4-A35B-1F3205AAB248}"/>
              </a:ext>
            </a:extLst>
          </p:cNvPr>
          <p:cNvCxnSpPr/>
          <p:nvPr/>
        </p:nvCxnSpPr>
        <p:spPr>
          <a:xfrm>
            <a:off x="2291149" y="1862905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181C720-F47C-4731-8996-116C0DB8173D}"/>
              </a:ext>
            </a:extLst>
          </p:cNvPr>
          <p:cNvGrpSpPr/>
          <p:nvPr/>
        </p:nvGrpSpPr>
        <p:grpSpPr>
          <a:xfrm>
            <a:off x="111997" y="5828875"/>
            <a:ext cx="5174145" cy="495770"/>
            <a:chOff x="3235857" y="911524"/>
            <a:chExt cx="5174145" cy="495770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ACEEBCD6-B742-4CA0-8DCF-27898B8695F5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901E384F-43A2-455E-A13E-C52657A29393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6C89429-6FCF-46D2-AA09-C6C510AB9C6D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317D0362-C4BC-40E4-B673-0CA929458A63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BDD0D416-3D50-4843-8A4C-595FF877DB11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126BD936-DCF9-4D86-8BBC-675BD6AFAE22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6D8CABEA-BA52-4BBE-AC73-5D872F3208AF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8A9983B-A6BE-49BB-9F02-A6F9C77F1A66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8BC4AEE8-2D7C-4C1F-B792-37EE62959C45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C586F461-2E13-4BA6-A4B3-94F21D5C699B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2D2582BA-0069-4D6F-9DA8-EEB166DAA425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0A25D6D4-EA8A-40B8-9096-091BABEF54E0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B293644B-9AA7-47D8-B749-D8CC35C97251}"/>
                </a:ext>
              </a:extLst>
            </p:cNvPr>
            <p:cNvSpPr txBox="1"/>
            <p:nvPr/>
          </p:nvSpPr>
          <p:spPr>
            <a:xfrm>
              <a:off x="3235857" y="100461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4500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492782BB-0B1A-48C9-A7F9-F79A4749583D}"/>
                </a:ext>
              </a:extLst>
            </p:cNvPr>
            <p:cNvSpPr txBox="1"/>
            <p:nvPr/>
          </p:nvSpPr>
          <p:spPr>
            <a:xfrm>
              <a:off x="5474790" y="1007184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4550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0F089C99-4C52-4685-8727-74FE179A854E}"/>
                </a:ext>
              </a:extLst>
            </p:cNvPr>
            <p:cNvSpPr txBox="1"/>
            <p:nvPr/>
          </p:nvSpPr>
          <p:spPr>
            <a:xfrm>
              <a:off x="7705963" y="100637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4600</a:t>
              </a:r>
            </a:p>
          </p:txBody>
        </p:sp>
      </p:grpSp>
      <p:sp>
        <p:nvSpPr>
          <p:cNvPr id="154" name="Oval 153">
            <a:extLst>
              <a:ext uri="{FF2B5EF4-FFF2-40B4-BE49-F238E27FC236}">
                <a16:creationId xmlns:a16="http://schemas.microsoft.com/office/drawing/2014/main" id="{32BC110A-F940-48A9-9297-5FC50C6A3BFB}"/>
              </a:ext>
            </a:extLst>
          </p:cNvPr>
          <p:cNvSpPr/>
          <p:nvPr/>
        </p:nvSpPr>
        <p:spPr>
          <a:xfrm>
            <a:off x="2585730" y="568270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638DE43-59DD-49C3-99CE-4DBA4D06CF07}"/>
              </a:ext>
            </a:extLst>
          </p:cNvPr>
          <p:cNvGrpSpPr/>
          <p:nvPr/>
        </p:nvGrpSpPr>
        <p:grpSpPr>
          <a:xfrm>
            <a:off x="111997" y="5828875"/>
            <a:ext cx="5174145" cy="495770"/>
            <a:chOff x="3235857" y="911524"/>
            <a:chExt cx="5174145" cy="495770"/>
          </a:xfrm>
        </p:grpSpPr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39A815E3-27E1-47D2-ACE4-AE60F31EE248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3FA5515F-7D75-466F-979F-CE32D782DFE2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7122A364-D33B-4DC5-8984-EEA8969D92FE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F10C49F2-EFE3-4523-9F6C-6F5B5E975440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D61B7C16-A555-4160-8904-AF0856AF6218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E71BE56F-908D-4BB1-9C27-6AAA00CA43B7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C1025A01-7EF7-4D86-A77B-218D3CCC9151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5C4A5E8D-85C2-4556-AF22-6500D22AB0A9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2475196B-1489-41A3-9809-5136DFB76E99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A4346389-2052-4E5E-A751-E2C55B516A17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3C2FED61-C6E0-46CD-809A-C4EF18438200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C904677-5DFA-498C-AACA-D9E721872C50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078CDC4-A378-48AB-8308-925A1E75ACEF}"/>
                </a:ext>
              </a:extLst>
            </p:cNvPr>
            <p:cNvSpPr txBox="1"/>
            <p:nvPr/>
          </p:nvSpPr>
          <p:spPr>
            <a:xfrm>
              <a:off x="3235857" y="100461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4000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3B4E7A97-23AD-460B-A06C-050EFADBB7C3}"/>
                </a:ext>
              </a:extLst>
            </p:cNvPr>
            <p:cNvSpPr txBox="1"/>
            <p:nvPr/>
          </p:nvSpPr>
          <p:spPr>
            <a:xfrm>
              <a:off x="5474790" y="1007184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4500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4C42988D-BB95-4263-8456-0567C786CB23}"/>
                </a:ext>
              </a:extLst>
            </p:cNvPr>
            <p:cNvSpPr txBox="1"/>
            <p:nvPr/>
          </p:nvSpPr>
          <p:spPr>
            <a:xfrm>
              <a:off x="7705963" y="100637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5000</a:t>
              </a:r>
            </a:p>
          </p:txBody>
        </p:sp>
      </p:grpSp>
      <p:sp>
        <p:nvSpPr>
          <p:cNvPr id="171" name="Oval 170">
            <a:extLst>
              <a:ext uri="{FF2B5EF4-FFF2-40B4-BE49-F238E27FC236}">
                <a16:creationId xmlns:a16="http://schemas.microsoft.com/office/drawing/2014/main" id="{01BA3DDD-8D17-4981-8BC8-68AB92A5D73D}"/>
              </a:ext>
            </a:extLst>
          </p:cNvPr>
          <p:cNvSpPr/>
          <p:nvPr/>
        </p:nvSpPr>
        <p:spPr>
          <a:xfrm>
            <a:off x="2841908" y="568270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F80050A7-3DF4-4E1B-93FA-C7457123287A}"/>
              </a:ext>
            </a:extLst>
          </p:cNvPr>
          <p:cNvSpPr/>
          <p:nvPr/>
        </p:nvSpPr>
        <p:spPr>
          <a:xfrm>
            <a:off x="5376318" y="1230351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1E6441B2-4853-44DD-A1DC-3645EA945ABD}"/>
              </a:ext>
            </a:extLst>
          </p:cNvPr>
          <p:cNvCxnSpPr/>
          <p:nvPr/>
        </p:nvCxnSpPr>
        <p:spPr>
          <a:xfrm>
            <a:off x="5709619" y="1864156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Rectangle 180">
            <a:extLst>
              <a:ext uri="{FF2B5EF4-FFF2-40B4-BE49-F238E27FC236}">
                <a16:creationId xmlns:a16="http://schemas.microsoft.com/office/drawing/2014/main" id="{B073832B-4EBF-498F-95C6-4A006A7AC79B}"/>
              </a:ext>
            </a:extLst>
          </p:cNvPr>
          <p:cNvSpPr/>
          <p:nvPr/>
        </p:nvSpPr>
        <p:spPr>
          <a:xfrm>
            <a:off x="5687436" y="1230351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FE086928-694F-42D5-88C7-AD908FCCB7AF}"/>
              </a:ext>
            </a:extLst>
          </p:cNvPr>
          <p:cNvCxnSpPr/>
          <p:nvPr/>
        </p:nvCxnSpPr>
        <p:spPr>
          <a:xfrm>
            <a:off x="6020737" y="1864156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Rectangle 182">
            <a:extLst>
              <a:ext uri="{FF2B5EF4-FFF2-40B4-BE49-F238E27FC236}">
                <a16:creationId xmlns:a16="http://schemas.microsoft.com/office/drawing/2014/main" id="{7C515B87-8A75-44EC-8F10-52969BA8092E}"/>
              </a:ext>
            </a:extLst>
          </p:cNvPr>
          <p:cNvSpPr/>
          <p:nvPr/>
        </p:nvSpPr>
        <p:spPr>
          <a:xfrm>
            <a:off x="5999412" y="1230351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6C2872D1-E697-4DA9-AC58-D237CE0E6F0E}"/>
              </a:ext>
            </a:extLst>
          </p:cNvPr>
          <p:cNvCxnSpPr/>
          <p:nvPr/>
        </p:nvCxnSpPr>
        <p:spPr>
          <a:xfrm>
            <a:off x="6332713" y="1864156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0A68D793-0AD9-40F8-9586-D84F0868BC7D}"/>
              </a:ext>
            </a:extLst>
          </p:cNvPr>
          <p:cNvGrpSpPr/>
          <p:nvPr/>
        </p:nvGrpSpPr>
        <p:grpSpPr>
          <a:xfrm>
            <a:off x="3682670" y="5824706"/>
            <a:ext cx="5174145" cy="495770"/>
            <a:chOff x="3235857" y="911524"/>
            <a:chExt cx="5174145" cy="495770"/>
          </a:xfrm>
        </p:grpSpPr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232EB6C-F6FF-460B-8496-3749EDDADFBB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DC8ACA2F-F991-4BFD-8F78-33C0681F83E3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67BC8B4C-5CCA-4C36-9E8E-80207BB29133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4ED08E06-C017-4D14-9BCA-109A6E576BEB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8130112C-C02D-47BA-B9AA-9502EC2C53E8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2042377B-5EB1-4D1E-909B-85BC3E89DBAF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EDD6CEC-1FBE-4C88-96FE-EAFDA346BC39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76FF79EF-74DE-415D-88ED-198151CB4039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F0241CA8-BF3C-49E9-99E8-6810209BC8BF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872443C-4894-46C8-95F4-6439B1E98BA3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082F19C4-1F8B-4034-98E3-75E866A3F568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F49B244A-9B08-49F5-AF5E-A13834B277BA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2DEDCC1B-4207-471C-B034-B12ACCC0F718}"/>
                </a:ext>
              </a:extLst>
            </p:cNvPr>
            <p:cNvSpPr txBox="1"/>
            <p:nvPr/>
          </p:nvSpPr>
          <p:spPr>
            <a:xfrm>
              <a:off x="3235857" y="100461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2380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BC64C9AB-F40A-4408-B4D0-806B4E5E40FF}"/>
                </a:ext>
              </a:extLst>
            </p:cNvPr>
            <p:cNvSpPr txBox="1"/>
            <p:nvPr/>
          </p:nvSpPr>
          <p:spPr>
            <a:xfrm>
              <a:off x="5474790" y="1007184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2385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2DC9905B-4C67-4006-A4D3-236D1DD7474D}"/>
                </a:ext>
              </a:extLst>
            </p:cNvPr>
            <p:cNvSpPr txBox="1"/>
            <p:nvPr/>
          </p:nvSpPr>
          <p:spPr>
            <a:xfrm>
              <a:off x="7705963" y="100637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2390</a:t>
              </a:r>
            </a:p>
          </p:txBody>
        </p:sp>
      </p:grpSp>
      <p:sp>
        <p:nvSpPr>
          <p:cNvPr id="201" name="Oval 200">
            <a:extLst>
              <a:ext uri="{FF2B5EF4-FFF2-40B4-BE49-F238E27FC236}">
                <a16:creationId xmlns:a16="http://schemas.microsoft.com/office/drawing/2014/main" id="{D2C04374-F98A-4FC5-9EBD-715EBBA14648}"/>
              </a:ext>
            </a:extLst>
          </p:cNvPr>
          <p:cNvSpPr/>
          <p:nvPr/>
        </p:nvSpPr>
        <p:spPr>
          <a:xfrm>
            <a:off x="4856988" y="567853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3E01E488-F27F-4B22-80BC-3D8222019B9D}"/>
              </a:ext>
            </a:extLst>
          </p:cNvPr>
          <p:cNvGrpSpPr/>
          <p:nvPr/>
        </p:nvGrpSpPr>
        <p:grpSpPr>
          <a:xfrm>
            <a:off x="3684663" y="5825884"/>
            <a:ext cx="5174145" cy="495770"/>
            <a:chOff x="3235857" y="911524"/>
            <a:chExt cx="5174145" cy="495770"/>
          </a:xfrm>
        </p:grpSpPr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CC0C6462-EFA7-4841-9D03-8B3503564C2F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2DFEC092-E759-4541-A401-6EA5816D64A0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AFBBD516-9AB6-4FD2-A243-7AA5CE5B4228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5DA60FFA-18BD-4846-B85B-47D694D6D23C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52734080-9712-4FA7-A52B-AE23D58008A2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0B96C10F-CA92-43F1-96B8-2C804D90D52A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BF5E7B43-1B8C-4377-9373-2B00ADF96FCE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9F804B35-0AAF-4E7D-BC63-3F866633A90B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09D98FA8-D02F-4AD3-95DA-543E77DAB5C8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3B2A9088-D730-47BA-BB4B-CF44E0AF1E4C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F931BA60-CCBC-4D31-B182-970FEB32E6E6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172C1F0A-E9E8-4F9D-A21C-B8E217D47928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839C8F04-9C54-4BD5-A8DA-0EC2542B9165}"/>
                </a:ext>
              </a:extLst>
            </p:cNvPr>
            <p:cNvSpPr txBox="1"/>
            <p:nvPr/>
          </p:nvSpPr>
          <p:spPr>
            <a:xfrm>
              <a:off x="3235857" y="100461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2300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1A85239B-B913-4EC6-B8BE-E4635596D06A}"/>
                </a:ext>
              </a:extLst>
            </p:cNvPr>
            <p:cNvSpPr txBox="1"/>
            <p:nvPr/>
          </p:nvSpPr>
          <p:spPr>
            <a:xfrm>
              <a:off x="5474790" y="1007184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2350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58B89613-9C50-4A0F-A4B6-DF7A60F5C451}"/>
                </a:ext>
              </a:extLst>
            </p:cNvPr>
            <p:cNvSpPr txBox="1"/>
            <p:nvPr/>
          </p:nvSpPr>
          <p:spPr>
            <a:xfrm>
              <a:off x="7705963" y="100637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2400</a:t>
              </a:r>
            </a:p>
          </p:txBody>
        </p:sp>
      </p:grpSp>
      <p:sp>
        <p:nvSpPr>
          <p:cNvPr id="218" name="Oval 217">
            <a:extLst>
              <a:ext uri="{FF2B5EF4-FFF2-40B4-BE49-F238E27FC236}">
                <a16:creationId xmlns:a16="http://schemas.microsoft.com/office/drawing/2014/main" id="{1567FDF3-6D0C-4C81-A122-C73E30284F9D}"/>
              </a:ext>
            </a:extLst>
          </p:cNvPr>
          <p:cNvSpPr/>
          <p:nvPr/>
        </p:nvSpPr>
        <p:spPr>
          <a:xfrm>
            <a:off x="7594089" y="5679709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FB3E3897-55B2-4309-BDF0-28C274810230}"/>
              </a:ext>
            </a:extLst>
          </p:cNvPr>
          <p:cNvGrpSpPr/>
          <p:nvPr/>
        </p:nvGrpSpPr>
        <p:grpSpPr>
          <a:xfrm>
            <a:off x="3682635" y="5822799"/>
            <a:ext cx="5174145" cy="495770"/>
            <a:chOff x="3235857" y="911524"/>
            <a:chExt cx="5174145" cy="495770"/>
          </a:xfrm>
        </p:grpSpPr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6655588E-9DE8-4195-B92A-74DAF4142BF7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7958DE06-3280-4A86-9198-49983C8F3C8D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775B2D1F-C387-4D20-B579-830FB5E29F17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526EE5D9-6DEC-4129-A3E0-4D1B38E6E5AF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F9D9911C-EA2E-4BCC-8901-89D147078C82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F2EB159B-89EF-48F1-95E7-871A12ACA3D2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C38C4B7A-AF56-4B51-A014-A556C3140176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A1668FB4-91CF-4E1E-96E7-0759A7B41AE9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1886BC8F-8449-4868-85C8-7D3AAF3CAFCF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2347D513-6F84-46DD-9217-F9F0A2CA79CD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A6B28F27-B086-4F66-9213-8CFFBDB41307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5B80F0CD-ED72-42C3-88C1-93A74A56BE1E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19AE2EAB-C2DB-4980-9769-9078DBB08CF4}"/>
                </a:ext>
              </a:extLst>
            </p:cNvPr>
            <p:cNvSpPr txBox="1"/>
            <p:nvPr/>
          </p:nvSpPr>
          <p:spPr>
            <a:xfrm>
              <a:off x="3235857" y="100461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2000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0408659A-7352-41FC-83BF-6E3B38C8B409}"/>
                </a:ext>
              </a:extLst>
            </p:cNvPr>
            <p:cNvSpPr txBox="1"/>
            <p:nvPr/>
          </p:nvSpPr>
          <p:spPr>
            <a:xfrm>
              <a:off x="5474790" y="1007184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2500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2700D4B2-26A0-4154-9569-12D8F0E41A8B}"/>
                </a:ext>
              </a:extLst>
            </p:cNvPr>
            <p:cNvSpPr txBox="1"/>
            <p:nvPr/>
          </p:nvSpPr>
          <p:spPr>
            <a:xfrm>
              <a:off x="7705963" y="100637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3000</a:t>
              </a:r>
            </a:p>
          </p:txBody>
        </p:sp>
      </p:grpSp>
      <p:sp>
        <p:nvSpPr>
          <p:cNvPr id="235" name="Oval 234">
            <a:extLst>
              <a:ext uri="{FF2B5EF4-FFF2-40B4-BE49-F238E27FC236}">
                <a16:creationId xmlns:a16="http://schemas.microsoft.com/office/drawing/2014/main" id="{BA1C78F0-126B-4122-B566-E7FDCF773EDB}"/>
              </a:ext>
            </a:extLst>
          </p:cNvPr>
          <p:cNvSpPr/>
          <p:nvPr/>
        </p:nvSpPr>
        <p:spPr>
          <a:xfrm>
            <a:off x="5634875" y="567662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043AB667-93A2-49F9-8803-BD70EE67973F}"/>
              </a:ext>
            </a:extLst>
          </p:cNvPr>
          <p:cNvSpPr/>
          <p:nvPr/>
        </p:nvSpPr>
        <p:spPr>
          <a:xfrm>
            <a:off x="9380461" y="1220989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5EE34FA1-D160-4E78-AC0B-2D4DE17C44D2}"/>
              </a:ext>
            </a:extLst>
          </p:cNvPr>
          <p:cNvCxnSpPr/>
          <p:nvPr/>
        </p:nvCxnSpPr>
        <p:spPr>
          <a:xfrm>
            <a:off x="9713762" y="1854794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Rectangle 237">
            <a:extLst>
              <a:ext uri="{FF2B5EF4-FFF2-40B4-BE49-F238E27FC236}">
                <a16:creationId xmlns:a16="http://schemas.microsoft.com/office/drawing/2014/main" id="{035D8C10-8A6B-46EA-9F87-9FDEB7C536D8}"/>
              </a:ext>
            </a:extLst>
          </p:cNvPr>
          <p:cNvSpPr/>
          <p:nvPr/>
        </p:nvSpPr>
        <p:spPr>
          <a:xfrm>
            <a:off x="9691579" y="1220989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1B718AD6-64A2-419F-8E6F-9D0D59F7DBE4}"/>
              </a:ext>
            </a:extLst>
          </p:cNvPr>
          <p:cNvCxnSpPr/>
          <p:nvPr/>
        </p:nvCxnSpPr>
        <p:spPr>
          <a:xfrm>
            <a:off x="10024880" y="1854794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Rectangle 239">
            <a:extLst>
              <a:ext uri="{FF2B5EF4-FFF2-40B4-BE49-F238E27FC236}">
                <a16:creationId xmlns:a16="http://schemas.microsoft.com/office/drawing/2014/main" id="{8E3E009C-4A0B-4D00-90FE-BC5E432ADC2E}"/>
              </a:ext>
            </a:extLst>
          </p:cNvPr>
          <p:cNvSpPr/>
          <p:nvPr/>
        </p:nvSpPr>
        <p:spPr>
          <a:xfrm>
            <a:off x="10003555" y="1220989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EE990E83-3279-4D8A-A979-EF78DA9D4A10}"/>
              </a:ext>
            </a:extLst>
          </p:cNvPr>
          <p:cNvCxnSpPr/>
          <p:nvPr/>
        </p:nvCxnSpPr>
        <p:spPr>
          <a:xfrm>
            <a:off x="10336856" y="1854794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Rectangle 241">
            <a:extLst>
              <a:ext uri="{FF2B5EF4-FFF2-40B4-BE49-F238E27FC236}">
                <a16:creationId xmlns:a16="http://schemas.microsoft.com/office/drawing/2014/main" id="{A146653D-3F5F-49D8-8D31-00BF5F8EEB9D}"/>
              </a:ext>
            </a:extLst>
          </p:cNvPr>
          <p:cNvSpPr/>
          <p:nvPr/>
        </p:nvSpPr>
        <p:spPr>
          <a:xfrm>
            <a:off x="9692599" y="1221632"/>
            <a:ext cx="622127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5CEC3B3E-51E9-4CF4-925A-A5291961CAAB}"/>
              </a:ext>
            </a:extLst>
          </p:cNvPr>
          <p:cNvGrpSpPr/>
          <p:nvPr/>
        </p:nvGrpSpPr>
        <p:grpSpPr>
          <a:xfrm>
            <a:off x="6807331" y="5820075"/>
            <a:ext cx="5174145" cy="495770"/>
            <a:chOff x="3235857" y="911524"/>
            <a:chExt cx="5174145" cy="495770"/>
          </a:xfrm>
        </p:grpSpPr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3AA6797F-875F-4153-9F71-16015820CDE8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B9486DA0-3452-4A6F-B404-26C1CDA59E7D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6D73C5E9-5C62-4B7B-8430-765BCF1A067D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2E1E613A-F938-4DEF-9AAF-D0A23B06D806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87ECD91B-5429-414F-818B-9814D3863CE7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ED0E134C-091A-4F37-A0A9-A67013F2C4AC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727AB75F-0D2C-43B8-986F-E7708353B4B9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ADA8E764-F6C1-4EB0-A36C-3DD4080BA631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E05F5238-DE9D-44A7-BEA5-300238F5121B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3B6C58C3-D199-40C6-8AA6-663C790AC540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FAC5290C-F4AD-4A2C-9576-96CB5CED61DC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86AE124-FA79-4E5F-A701-A27BFE43E56B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30AB9385-8AC3-4519-BE56-0020CCE75F4E}"/>
                </a:ext>
              </a:extLst>
            </p:cNvPr>
            <p:cNvSpPr txBox="1"/>
            <p:nvPr/>
          </p:nvSpPr>
          <p:spPr>
            <a:xfrm>
              <a:off x="3235857" y="100461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5890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F93F2386-E031-445B-B53F-5F1135D81813}"/>
                </a:ext>
              </a:extLst>
            </p:cNvPr>
            <p:cNvSpPr txBox="1"/>
            <p:nvPr/>
          </p:nvSpPr>
          <p:spPr>
            <a:xfrm>
              <a:off x="5474790" y="1007184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5895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5A808BB8-A80F-4904-BCCF-D9D792B6E3CC}"/>
                </a:ext>
              </a:extLst>
            </p:cNvPr>
            <p:cNvSpPr txBox="1"/>
            <p:nvPr/>
          </p:nvSpPr>
          <p:spPr>
            <a:xfrm>
              <a:off x="7705963" y="100637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5900</a:t>
              </a:r>
            </a:p>
          </p:txBody>
        </p:sp>
      </p:grpSp>
      <p:sp>
        <p:nvSpPr>
          <p:cNvPr id="259" name="Oval 258">
            <a:extLst>
              <a:ext uri="{FF2B5EF4-FFF2-40B4-BE49-F238E27FC236}">
                <a16:creationId xmlns:a16="http://schemas.microsoft.com/office/drawing/2014/main" id="{9FAA08D6-189D-4AD4-9583-54637E9CB603}"/>
              </a:ext>
            </a:extLst>
          </p:cNvPr>
          <p:cNvSpPr/>
          <p:nvPr/>
        </p:nvSpPr>
        <p:spPr>
          <a:xfrm>
            <a:off x="9778366" y="567390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3E22AC76-92B0-4BDD-A997-3775BFF28878}"/>
              </a:ext>
            </a:extLst>
          </p:cNvPr>
          <p:cNvGrpSpPr/>
          <p:nvPr/>
        </p:nvGrpSpPr>
        <p:grpSpPr>
          <a:xfrm>
            <a:off x="6810258" y="5822487"/>
            <a:ext cx="5174145" cy="495770"/>
            <a:chOff x="3235857" y="911524"/>
            <a:chExt cx="5174145" cy="495770"/>
          </a:xfrm>
        </p:grpSpPr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0FB1482D-4FFC-4300-BEC4-D7BACF25F837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FE6A2400-0A08-4A79-848F-38EBC5E715C1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D28D248E-0DA4-471C-B64E-085D0981373B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B3B20FF0-2DDD-47B7-9FA4-42CD57ED416F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94DC301A-CE17-435A-AEB9-023AD9D37F85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433C6881-0709-44C4-ACC6-DDABECD19D65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31310069-8841-4DC3-8406-7ACD4A330DCD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21BA2E9A-F6AE-4499-9021-BC70E9314DBE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22698587-8950-4250-A4D0-B7659803DE7F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7AF7C2A5-BED3-48C5-8FC3-B024C8D7542A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65270656-2E25-4B7D-AD66-7ABCE905DCDB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16A36311-F820-4099-B1C9-819C1A2B52E9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52801841-D54C-437E-887A-361AE3C6CA9D}"/>
                </a:ext>
              </a:extLst>
            </p:cNvPr>
            <p:cNvSpPr txBox="1"/>
            <p:nvPr/>
          </p:nvSpPr>
          <p:spPr>
            <a:xfrm>
              <a:off x="3235857" y="100461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5800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D78D5F84-FCBA-4EBB-B392-7FD44268DB0C}"/>
                </a:ext>
              </a:extLst>
            </p:cNvPr>
            <p:cNvSpPr txBox="1"/>
            <p:nvPr/>
          </p:nvSpPr>
          <p:spPr>
            <a:xfrm>
              <a:off x="5474790" y="1007184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5850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92967DBD-92A9-4723-82BF-EA35AEF14136}"/>
                </a:ext>
              </a:extLst>
            </p:cNvPr>
            <p:cNvSpPr txBox="1"/>
            <p:nvPr/>
          </p:nvSpPr>
          <p:spPr>
            <a:xfrm>
              <a:off x="7705963" y="100637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5900</a:t>
              </a:r>
            </a:p>
          </p:txBody>
        </p:sp>
      </p:grpSp>
      <p:sp>
        <p:nvSpPr>
          <p:cNvPr id="276" name="Oval 275">
            <a:extLst>
              <a:ext uri="{FF2B5EF4-FFF2-40B4-BE49-F238E27FC236}">
                <a16:creationId xmlns:a16="http://schemas.microsoft.com/office/drawing/2014/main" id="{5772F419-6E46-4F80-BFCF-ECC484167408}"/>
              </a:ext>
            </a:extLst>
          </p:cNvPr>
          <p:cNvSpPr/>
          <p:nvPr/>
        </p:nvSpPr>
        <p:spPr>
          <a:xfrm>
            <a:off x="11345324" y="567631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65237DE2-0B46-43EE-B674-3B003921C6BE}"/>
              </a:ext>
            </a:extLst>
          </p:cNvPr>
          <p:cNvGrpSpPr/>
          <p:nvPr/>
        </p:nvGrpSpPr>
        <p:grpSpPr>
          <a:xfrm>
            <a:off x="6809362" y="5823098"/>
            <a:ext cx="5174145" cy="495770"/>
            <a:chOff x="3235857" y="911524"/>
            <a:chExt cx="5174145" cy="495770"/>
          </a:xfrm>
        </p:grpSpPr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17D08D60-6B51-42E6-8A9D-2F60CC4C618A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CC4671ED-C8EF-4809-8E36-5F288CCBB0E1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3D61A331-4E19-44CA-923C-ACE2FC82C4D6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1369B10C-3836-40A7-8EF8-5093749E5CBF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BBE59FBF-DC6E-42C1-85FE-99A04A60B6D1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9FCD7D2B-52B2-4A0D-80FD-539F62B1F127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79E3BD7C-2BF6-466B-8EAC-508C65375653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7D1CF01F-E77A-4A1A-B6BD-0671F926F616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D847F4DD-2819-4EDB-8BA1-37C170D38399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2E831239-C621-4A35-A839-E756AE6AB473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409D762C-AE93-42C1-B55E-859C1FD170E0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A81A6B90-F33D-426E-BCCD-E47DF8806378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DD25E55A-7E3C-4425-AD10-E7E49A399901}"/>
                </a:ext>
              </a:extLst>
            </p:cNvPr>
            <p:cNvSpPr txBox="1"/>
            <p:nvPr/>
          </p:nvSpPr>
          <p:spPr>
            <a:xfrm>
              <a:off x="3235857" y="100461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5000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CCCFD625-3B52-42C8-99D2-D547251E251D}"/>
                </a:ext>
              </a:extLst>
            </p:cNvPr>
            <p:cNvSpPr txBox="1"/>
            <p:nvPr/>
          </p:nvSpPr>
          <p:spPr>
            <a:xfrm>
              <a:off x="5474790" y="1007184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5500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458B1BE5-DA6D-4766-9F03-9C594A363650}"/>
                </a:ext>
              </a:extLst>
            </p:cNvPr>
            <p:cNvSpPr txBox="1"/>
            <p:nvPr/>
          </p:nvSpPr>
          <p:spPr>
            <a:xfrm>
              <a:off x="7705963" y="1006378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6000</a:t>
              </a:r>
            </a:p>
          </p:txBody>
        </p:sp>
      </p:grpSp>
      <p:sp>
        <p:nvSpPr>
          <p:cNvPr id="293" name="Oval 292">
            <a:extLst>
              <a:ext uri="{FF2B5EF4-FFF2-40B4-BE49-F238E27FC236}">
                <a16:creationId xmlns:a16="http://schemas.microsoft.com/office/drawing/2014/main" id="{3C740236-7AC7-49F6-9494-3147564B6B8C}"/>
              </a:ext>
            </a:extLst>
          </p:cNvPr>
          <p:cNvSpPr/>
          <p:nvPr/>
        </p:nvSpPr>
        <p:spPr>
          <a:xfrm>
            <a:off x="11055624" y="567692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57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500"/>
                            </p:stCondLst>
                            <p:childTnLst>
                              <p:par>
                                <p:cTn id="2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0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4" grpId="0"/>
      <p:bldP spid="126" grpId="0"/>
      <p:bldP spid="133" grpId="0"/>
      <p:bldP spid="135" grpId="0"/>
      <p:bldP spid="137" grpId="0"/>
      <p:bldP spid="144" grpId="0"/>
      <p:bldP spid="146" grpId="0"/>
      <p:bldP spid="148" grpId="0"/>
      <p:bldP spid="87" grpId="0" animBg="1"/>
      <p:bldP spid="87" grpId="1" animBg="1"/>
      <p:bldP spid="105" grpId="0" animBg="1"/>
      <p:bldP spid="105" grpId="1" animBg="1"/>
      <p:bldP spid="106" grpId="0" animBg="1"/>
      <p:bldP spid="106" grpId="1" animBg="1"/>
      <p:bldP spid="108" grpId="0" animBg="1"/>
      <p:bldP spid="108" grpId="1" animBg="1"/>
      <p:bldP spid="154" grpId="0" animBg="1"/>
      <p:bldP spid="154" grpId="1" animBg="1"/>
      <p:bldP spid="171" grpId="0" animBg="1"/>
      <p:bldP spid="171" grpId="1" animBg="1"/>
      <p:bldP spid="179" grpId="0" animBg="1"/>
      <p:bldP spid="179" grpId="1" animBg="1"/>
      <p:bldP spid="181" grpId="0" animBg="1"/>
      <p:bldP spid="181" grpId="1" animBg="1"/>
      <p:bldP spid="183" grpId="0" animBg="1"/>
      <p:bldP spid="183" grpId="1" animBg="1"/>
      <p:bldP spid="201" grpId="0" animBg="1"/>
      <p:bldP spid="201" grpId="1" animBg="1"/>
      <p:bldP spid="218" grpId="0" animBg="1"/>
      <p:bldP spid="218" grpId="1" animBg="1"/>
      <p:bldP spid="235" grpId="0" animBg="1"/>
      <p:bldP spid="235" grpId="1" animBg="1"/>
      <p:bldP spid="236" grpId="0" animBg="1"/>
      <p:bldP spid="236" grpId="1" animBg="1"/>
      <p:bldP spid="238" grpId="0" animBg="1"/>
      <p:bldP spid="238" grpId="1" animBg="1"/>
      <p:bldP spid="240" grpId="0" animBg="1"/>
      <p:bldP spid="240" grpId="1" animBg="1"/>
      <p:bldP spid="242" grpId="0" animBg="1"/>
      <p:bldP spid="242" grpId="1" animBg="1"/>
      <p:bldP spid="259" grpId="0" animBg="1"/>
      <p:bldP spid="259" grpId="1" animBg="1"/>
      <p:bldP spid="276" grpId="0" animBg="1"/>
      <p:bldP spid="276" grpId="1" animBg="1"/>
      <p:bldP spid="293" grpId="0" animBg="1"/>
      <p:bldP spid="293" grpId="1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6A82D16-D318-4C2A-AB94-4A27DBDE12B4}"/>
              </a:ext>
            </a:extLst>
          </p:cNvPr>
          <p:cNvSpPr/>
          <p:nvPr/>
        </p:nvSpPr>
        <p:spPr>
          <a:xfrm>
            <a:off x="477224" y="494035"/>
            <a:ext cx="8062606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Round to the required degree of accuracy: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265441" y="1228704"/>
            <a:ext cx="3640444" cy="4163544"/>
            <a:chOff x="255525" y="372323"/>
            <a:chExt cx="2758874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76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289478" y="1316457"/>
            <a:ext cx="15579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3 6 3 7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392187" y="2084604"/>
            <a:ext cx="352260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 </a:t>
            </a:r>
          </a:p>
          <a:p>
            <a:endParaRPr lang="en-GB" sz="20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  </a:t>
            </a:r>
          </a:p>
          <a:p>
            <a:endParaRPr lang="en-GB" sz="20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 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228E8A9-217A-465C-94D3-126E76B46DAC}"/>
              </a:ext>
            </a:extLst>
          </p:cNvPr>
          <p:cNvSpPr/>
          <p:nvPr/>
        </p:nvSpPr>
        <p:spPr>
          <a:xfrm>
            <a:off x="1592919" y="2666794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4B8526F-9016-4E07-B0B3-DADB31D6B5BF}"/>
              </a:ext>
            </a:extLst>
          </p:cNvPr>
          <p:cNvSpPr txBox="1"/>
          <p:nvPr/>
        </p:nvSpPr>
        <p:spPr>
          <a:xfrm>
            <a:off x="1879268" y="2657855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3640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54513D0-BB58-42E9-B110-DD98613FD8CB}"/>
              </a:ext>
            </a:extLst>
          </p:cNvPr>
          <p:cNvSpPr/>
          <p:nvPr/>
        </p:nvSpPr>
        <p:spPr>
          <a:xfrm>
            <a:off x="1596471" y="3512695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9780DAF-5DBF-4805-8DD8-3AFEC5F1F293}"/>
              </a:ext>
            </a:extLst>
          </p:cNvPr>
          <p:cNvSpPr txBox="1"/>
          <p:nvPr/>
        </p:nvSpPr>
        <p:spPr>
          <a:xfrm>
            <a:off x="1882820" y="3503756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3600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62F0CD7-1E51-4B1A-B7D8-F34AA2F7BDF4}"/>
              </a:ext>
            </a:extLst>
          </p:cNvPr>
          <p:cNvSpPr/>
          <p:nvPr/>
        </p:nvSpPr>
        <p:spPr>
          <a:xfrm>
            <a:off x="1599541" y="4352178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2012A56-42CE-486B-89D8-ACB16E048CBD}"/>
              </a:ext>
            </a:extLst>
          </p:cNvPr>
          <p:cNvSpPr txBox="1"/>
          <p:nvPr/>
        </p:nvSpPr>
        <p:spPr>
          <a:xfrm>
            <a:off x="1885890" y="4343239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4000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3EB5143-475D-4681-94F2-575533EDA4D1}"/>
              </a:ext>
            </a:extLst>
          </p:cNvPr>
          <p:cNvGrpSpPr/>
          <p:nvPr/>
        </p:nvGrpSpPr>
        <p:grpSpPr>
          <a:xfrm>
            <a:off x="4285852" y="1230177"/>
            <a:ext cx="3640444" cy="4163544"/>
            <a:chOff x="255525" y="372323"/>
            <a:chExt cx="2758874" cy="1134018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AE667059-CFC1-4B23-8CBC-CDCCF1675A3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9DEF2F95-D503-4034-B491-458DE97C4CEF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76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30" name="TextBox 129">
            <a:extLst>
              <a:ext uri="{FF2B5EF4-FFF2-40B4-BE49-F238E27FC236}">
                <a16:creationId xmlns:a16="http://schemas.microsoft.com/office/drawing/2014/main" id="{334C4957-E21A-4A59-9B10-67FCAFF9ECFD}"/>
              </a:ext>
            </a:extLst>
          </p:cNvPr>
          <p:cNvSpPr txBox="1"/>
          <p:nvPr/>
        </p:nvSpPr>
        <p:spPr>
          <a:xfrm>
            <a:off x="5309889" y="1317930"/>
            <a:ext cx="15579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1 4 5 4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7A4B56D0-B7E2-4955-AA39-1B1ED5548E00}"/>
              </a:ext>
            </a:extLst>
          </p:cNvPr>
          <p:cNvSpPr txBox="1"/>
          <p:nvPr/>
        </p:nvSpPr>
        <p:spPr>
          <a:xfrm>
            <a:off x="4412598" y="2086077"/>
            <a:ext cx="352260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 </a:t>
            </a:r>
          </a:p>
          <a:p>
            <a:endParaRPr lang="en-GB" sz="20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  </a:t>
            </a:r>
          </a:p>
          <a:p>
            <a:endParaRPr lang="en-GB" sz="20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 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F5284AE0-4D81-4AB4-B4D1-B5974B5BAABE}"/>
              </a:ext>
            </a:extLst>
          </p:cNvPr>
          <p:cNvSpPr/>
          <p:nvPr/>
        </p:nvSpPr>
        <p:spPr>
          <a:xfrm>
            <a:off x="5613330" y="2668267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FB922118-7CA1-48B7-9D37-CFD7956856CB}"/>
              </a:ext>
            </a:extLst>
          </p:cNvPr>
          <p:cNvSpPr txBox="1"/>
          <p:nvPr/>
        </p:nvSpPr>
        <p:spPr>
          <a:xfrm>
            <a:off x="5899679" y="2659328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1450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6248466C-753E-4DE5-B6F7-D90B82EFAAD1}"/>
              </a:ext>
            </a:extLst>
          </p:cNvPr>
          <p:cNvSpPr/>
          <p:nvPr/>
        </p:nvSpPr>
        <p:spPr>
          <a:xfrm>
            <a:off x="5616882" y="3514168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0D1DE62-8252-4EF5-A0AE-21994D92DD8D}"/>
              </a:ext>
            </a:extLst>
          </p:cNvPr>
          <p:cNvSpPr txBox="1"/>
          <p:nvPr/>
        </p:nvSpPr>
        <p:spPr>
          <a:xfrm>
            <a:off x="5903231" y="3505229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1500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11E7BEB5-2A51-4793-A722-AF3148AE0348}"/>
              </a:ext>
            </a:extLst>
          </p:cNvPr>
          <p:cNvSpPr/>
          <p:nvPr/>
        </p:nvSpPr>
        <p:spPr>
          <a:xfrm>
            <a:off x="5619952" y="4353651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3EBAE3A4-7FC1-4FA6-90B5-2D82C32AF100}"/>
              </a:ext>
            </a:extLst>
          </p:cNvPr>
          <p:cNvSpPr txBox="1"/>
          <p:nvPr/>
        </p:nvSpPr>
        <p:spPr>
          <a:xfrm>
            <a:off x="5906301" y="4344712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1000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4843C7A-2D46-4FAB-A005-4C2433644ADE}"/>
              </a:ext>
            </a:extLst>
          </p:cNvPr>
          <p:cNvGrpSpPr/>
          <p:nvPr/>
        </p:nvGrpSpPr>
        <p:grpSpPr>
          <a:xfrm>
            <a:off x="8286115" y="1222414"/>
            <a:ext cx="3640444" cy="4163544"/>
            <a:chOff x="255525" y="372323"/>
            <a:chExt cx="2758874" cy="1134018"/>
          </a:xfrm>
        </p:grpSpPr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3F02E3FC-D371-42C9-BDC1-029661604639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01884366-BB14-4650-A526-E0F9F361A99B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76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17BE3E9C-5BE6-4243-9285-A542EB4A5D1D}"/>
              </a:ext>
            </a:extLst>
          </p:cNvPr>
          <p:cNvSpPr txBox="1"/>
          <p:nvPr/>
        </p:nvSpPr>
        <p:spPr>
          <a:xfrm>
            <a:off x="9310152" y="1310167"/>
            <a:ext cx="15579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4 7 9 6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36206FE3-4EAD-485B-B52D-90B78569BF97}"/>
              </a:ext>
            </a:extLst>
          </p:cNvPr>
          <p:cNvSpPr txBox="1"/>
          <p:nvPr/>
        </p:nvSpPr>
        <p:spPr>
          <a:xfrm>
            <a:off x="8412861" y="2078314"/>
            <a:ext cx="352260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 </a:t>
            </a:r>
          </a:p>
          <a:p>
            <a:endParaRPr lang="en-GB" sz="20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  </a:t>
            </a:r>
          </a:p>
          <a:p>
            <a:endParaRPr lang="en-GB" sz="20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 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52B494FD-7463-46EB-A8F6-D27E2B00EF3F}"/>
              </a:ext>
            </a:extLst>
          </p:cNvPr>
          <p:cNvSpPr/>
          <p:nvPr/>
        </p:nvSpPr>
        <p:spPr>
          <a:xfrm>
            <a:off x="9613593" y="2660504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D5B6D12-18A3-4B70-8550-5143CB196689}"/>
              </a:ext>
            </a:extLst>
          </p:cNvPr>
          <p:cNvSpPr txBox="1"/>
          <p:nvPr/>
        </p:nvSpPr>
        <p:spPr>
          <a:xfrm>
            <a:off x="9899942" y="2651565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4800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AB9692A1-6A1C-4E09-96EA-72C7DF1AB9E6}"/>
              </a:ext>
            </a:extLst>
          </p:cNvPr>
          <p:cNvSpPr/>
          <p:nvPr/>
        </p:nvSpPr>
        <p:spPr>
          <a:xfrm>
            <a:off x="9617145" y="3506405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99F8ABBD-91A4-40AD-9FEA-8C1871DD4BC1}"/>
              </a:ext>
            </a:extLst>
          </p:cNvPr>
          <p:cNvSpPr txBox="1"/>
          <p:nvPr/>
        </p:nvSpPr>
        <p:spPr>
          <a:xfrm>
            <a:off x="9903494" y="3497466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4800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2DB6A752-080B-407E-B626-09D223946E93}"/>
              </a:ext>
            </a:extLst>
          </p:cNvPr>
          <p:cNvSpPr/>
          <p:nvPr/>
        </p:nvSpPr>
        <p:spPr>
          <a:xfrm>
            <a:off x="9620215" y="4345888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78801E4D-DE98-43E6-967C-DB1FC5D2A3A1}"/>
              </a:ext>
            </a:extLst>
          </p:cNvPr>
          <p:cNvSpPr txBox="1"/>
          <p:nvPr/>
        </p:nvSpPr>
        <p:spPr>
          <a:xfrm>
            <a:off x="9906564" y="4336949"/>
            <a:ext cx="141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8F0C59A-A53C-4717-8728-22A852DC5B56}"/>
              </a:ext>
            </a:extLst>
          </p:cNvPr>
          <p:cNvSpPr/>
          <p:nvPr/>
        </p:nvSpPr>
        <p:spPr>
          <a:xfrm>
            <a:off x="1334754" y="1229100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6DFA9CB0-EEA3-486E-B422-15896E18BCF3}"/>
              </a:ext>
            </a:extLst>
          </p:cNvPr>
          <p:cNvCxnSpPr/>
          <p:nvPr/>
        </p:nvCxnSpPr>
        <p:spPr>
          <a:xfrm>
            <a:off x="1668055" y="1862905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9B7562D-AC86-4836-BF02-A6A371A8D0C2}"/>
              </a:ext>
            </a:extLst>
          </p:cNvPr>
          <p:cNvSpPr/>
          <p:nvPr/>
        </p:nvSpPr>
        <p:spPr>
          <a:xfrm>
            <a:off x="1645872" y="1229100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C13E70D-59AF-4CD4-AB03-EF0616639FE7}"/>
              </a:ext>
            </a:extLst>
          </p:cNvPr>
          <p:cNvCxnSpPr/>
          <p:nvPr/>
        </p:nvCxnSpPr>
        <p:spPr>
          <a:xfrm>
            <a:off x="1979173" y="1862905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114D8C6-9079-4436-A2E9-EC82C8FF5806}"/>
              </a:ext>
            </a:extLst>
          </p:cNvPr>
          <p:cNvSpPr/>
          <p:nvPr/>
        </p:nvSpPr>
        <p:spPr>
          <a:xfrm>
            <a:off x="1957848" y="1229100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401DF2B-BB08-4BB4-A35B-1F3205AAB248}"/>
              </a:ext>
            </a:extLst>
          </p:cNvPr>
          <p:cNvCxnSpPr/>
          <p:nvPr/>
        </p:nvCxnSpPr>
        <p:spPr>
          <a:xfrm>
            <a:off x="2291149" y="1862905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Rectangle 178">
            <a:extLst>
              <a:ext uri="{FF2B5EF4-FFF2-40B4-BE49-F238E27FC236}">
                <a16:creationId xmlns:a16="http://schemas.microsoft.com/office/drawing/2014/main" id="{F80050A7-3DF4-4E1B-93FA-C7457123287A}"/>
              </a:ext>
            </a:extLst>
          </p:cNvPr>
          <p:cNvSpPr/>
          <p:nvPr/>
        </p:nvSpPr>
        <p:spPr>
          <a:xfrm>
            <a:off x="5376318" y="1230351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1E6441B2-4853-44DD-A1DC-3645EA945ABD}"/>
              </a:ext>
            </a:extLst>
          </p:cNvPr>
          <p:cNvCxnSpPr/>
          <p:nvPr/>
        </p:nvCxnSpPr>
        <p:spPr>
          <a:xfrm>
            <a:off x="5709619" y="1864156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Rectangle 180">
            <a:extLst>
              <a:ext uri="{FF2B5EF4-FFF2-40B4-BE49-F238E27FC236}">
                <a16:creationId xmlns:a16="http://schemas.microsoft.com/office/drawing/2014/main" id="{B073832B-4EBF-498F-95C6-4A006A7AC79B}"/>
              </a:ext>
            </a:extLst>
          </p:cNvPr>
          <p:cNvSpPr/>
          <p:nvPr/>
        </p:nvSpPr>
        <p:spPr>
          <a:xfrm>
            <a:off x="5687436" y="1230351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FE086928-694F-42D5-88C7-AD908FCCB7AF}"/>
              </a:ext>
            </a:extLst>
          </p:cNvPr>
          <p:cNvCxnSpPr/>
          <p:nvPr/>
        </p:nvCxnSpPr>
        <p:spPr>
          <a:xfrm>
            <a:off x="6020737" y="1864156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Rectangle 182">
            <a:extLst>
              <a:ext uri="{FF2B5EF4-FFF2-40B4-BE49-F238E27FC236}">
                <a16:creationId xmlns:a16="http://schemas.microsoft.com/office/drawing/2014/main" id="{7C515B87-8A75-44EC-8F10-52969BA8092E}"/>
              </a:ext>
            </a:extLst>
          </p:cNvPr>
          <p:cNvSpPr/>
          <p:nvPr/>
        </p:nvSpPr>
        <p:spPr>
          <a:xfrm>
            <a:off x="5999412" y="1230351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6C2872D1-E697-4DA9-AC58-D237CE0E6F0E}"/>
              </a:ext>
            </a:extLst>
          </p:cNvPr>
          <p:cNvCxnSpPr/>
          <p:nvPr/>
        </p:nvCxnSpPr>
        <p:spPr>
          <a:xfrm>
            <a:off x="6332713" y="1864156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Rectangle 235">
            <a:extLst>
              <a:ext uri="{FF2B5EF4-FFF2-40B4-BE49-F238E27FC236}">
                <a16:creationId xmlns:a16="http://schemas.microsoft.com/office/drawing/2014/main" id="{043AB667-93A2-49F9-8803-BD70EE67973F}"/>
              </a:ext>
            </a:extLst>
          </p:cNvPr>
          <p:cNvSpPr/>
          <p:nvPr/>
        </p:nvSpPr>
        <p:spPr>
          <a:xfrm>
            <a:off x="9380461" y="1220989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5EE34FA1-D160-4E78-AC0B-2D4DE17C44D2}"/>
              </a:ext>
            </a:extLst>
          </p:cNvPr>
          <p:cNvCxnSpPr/>
          <p:nvPr/>
        </p:nvCxnSpPr>
        <p:spPr>
          <a:xfrm>
            <a:off x="9713762" y="1854794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Rectangle 237">
            <a:extLst>
              <a:ext uri="{FF2B5EF4-FFF2-40B4-BE49-F238E27FC236}">
                <a16:creationId xmlns:a16="http://schemas.microsoft.com/office/drawing/2014/main" id="{035D8C10-8A6B-46EA-9F87-9FDEB7C536D8}"/>
              </a:ext>
            </a:extLst>
          </p:cNvPr>
          <p:cNvSpPr/>
          <p:nvPr/>
        </p:nvSpPr>
        <p:spPr>
          <a:xfrm>
            <a:off x="9691579" y="1220989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1B718AD6-64A2-419F-8E6F-9D0D59F7DBE4}"/>
              </a:ext>
            </a:extLst>
          </p:cNvPr>
          <p:cNvCxnSpPr/>
          <p:nvPr/>
        </p:nvCxnSpPr>
        <p:spPr>
          <a:xfrm>
            <a:off x="10024880" y="1854794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Rectangle 239">
            <a:extLst>
              <a:ext uri="{FF2B5EF4-FFF2-40B4-BE49-F238E27FC236}">
                <a16:creationId xmlns:a16="http://schemas.microsoft.com/office/drawing/2014/main" id="{8E3E009C-4A0B-4D00-90FE-BC5E432ADC2E}"/>
              </a:ext>
            </a:extLst>
          </p:cNvPr>
          <p:cNvSpPr/>
          <p:nvPr/>
        </p:nvSpPr>
        <p:spPr>
          <a:xfrm>
            <a:off x="10003555" y="1220989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EE990E83-3279-4D8A-A979-EF78DA9D4A10}"/>
              </a:ext>
            </a:extLst>
          </p:cNvPr>
          <p:cNvCxnSpPr/>
          <p:nvPr/>
        </p:nvCxnSpPr>
        <p:spPr>
          <a:xfrm>
            <a:off x="10336856" y="1854794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Rectangle 241">
            <a:extLst>
              <a:ext uri="{FF2B5EF4-FFF2-40B4-BE49-F238E27FC236}">
                <a16:creationId xmlns:a16="http://schemas.microsoft.com/office/drawing/2014/main" id="{A146653D-3F5F-49D8-8D31-00BF5F8EEB9D}"/>
              </a:ext>
            </a:extLst>
          </p:cNvPr>
          <p:cNvSpPr/>
          <p:nvPr/>
        </p:nvSpPr>
        <p:spPr>
          <a:xfrm>
            <a:off x="9692599" y="1221632"/>
            <a:ext cx="622127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99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4" grpId="0"/>
      <p:bldP spid="126" grpId="0"/>
      <p:bldP spid="133" grpId="0"/>
      <p:bldP spid="135" grpId="0"/>
      <p:bldP spid="137" grpId="0"/>
      <p:bldP spid="144" grpId="0"/>
      <p:bldP spid="146" grpId="0"/>
      <p:bldP spid="148" grpId="0"/>
      <p:bldP spid="87" grpId="0" animBg="1"/>
      <p:bldP spid="87" grpId="1" animBg="1"/>
      <p:bldP spid="106" grpId="0" animBg="1"/>
      <p:bldP spid="106" grpId="1" animBg="1"/>
      <p:bldP spid="108" grpId="0" animBg="1"/>
      <p:bldP spid="108" grpId="1" animBg="1"/>
      <p:bldP spid="179" grpId="0" animBg="1"/>
      <p:bldP spid="179" grpId="1" animBg="1"/>
      <p:bldP spid="181" grpId="0" animBg="1"/>
      <p:bldP spid="181" grpId="1" animBg="1"/>
      <p:bldP spid="183" grpId="0" animBg="1"/>
      <p:bldP spid="183" grpId="1" animBg="1"/>
      <p:bldP spid="236" grpId="0" animBg="1"/>
      <p:bldP spid="236" grpId="1" animBg="1"/>
      <p:bldP spid="238" grpId="0" animBg="1"/>
      <p:bldP spid="238" grpId="1" animBg="1"/>
      <p:bldP spid="240" grpId="0" animBg="1"/>
      <p:bldP spid="240" grpId="1" animBg="1"/>
      <p:bldP spid="242" grpId="0" animBg="1"/>
      <p:bldP spid="242" grpId="1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64443-72D2-445D-9AB9-9CBF9020C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11 Write numbers to 100 in Roman numerals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E08DB-C063-4110-B9ED-495118D16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0314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2" name="Rectangle: Rounded Corners 161">
            <a:extLst>
              <a:ext uri="{FF2B5EF4-FFF2-40B4-BE49-F238E27FC236}">
                <a16:creationId xmlns:a16="http://schemas.microsoft.com/office/drawing/2014/main" id="{728184C0-A2C6-4898-A23A-F5B95CF6661D}"/>
              </a:ext>
            </a:extLst>
          </p:cNvPr>
          <p:cNvSpPr/>
          <p:nvPr/>
        </p:nvSpPr>
        <p:spPr>
          <a:xfrm>
            <a:off x="625175" y="329730"/>
            <a:ext cx="10857242" cy="477284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221C027-FF76-4630-9969-3A42F8E5EED0}"/>
              </a:ext>
            </a:extLst>
          </p:cNvPr>
          <p:cNvSpPr txBox="1"/>
          <p:nvPr/>
        </p:nvSpPr>
        <p:spPr>
          <a:xfrm>
            <a:off x="979975" y="522187"/>
            <a:ext cx="10833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</a:rPr>
              <a:t>We use the digits 0, 1, 2, 3, 4, 5, 6, 7, 8 and 9 in our counting system. 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B26520F8-B1DF-4746-A5D5-62E73356739D}"/>
              </a:ext>
            </a:extLst>
          </p:cNvPr>
          <p:cNvSpPr/>
          <p:nvPr/>
        </p:nvSpPr>
        <p:spPr>
          <a:xfrm>
            <a:off x="1023505" y="2069821"/>
            <a:ext cx="9646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In ancient Rome, they used Roman numerals. 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6BEE8FA-64AD-40EF-949E-BB24B3101D70}"/>
              </a:ext>
            </a:extLst>
          </p:cNvPr>
          <p:cNvSpPr/>
          <p:nvPr/>
        </p:nvSpPr>
        <p:spPr>
          <a:xfrm>
            <a:off x="1047264" y="3079148"/>
            <a:ext cx="154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I = 1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8A17DF44-DB59-448F-AA07-C0091DF9D2EA}"/>
              </a:ext>
            </a:extLst>
          </p:cNvPr>
          <p:cNvSpPr/>
          <p:nvPr/>
        </p:nvSpPr>
        <p:spPr>
          <a:xfrm>
            <a:off x="3065917" y="3079148"/>
            <a:ext cx="154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V = 5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B6887A85-DE70-4AEA-8B36-4C075E307357}"/>
              </a:ext>
            </a:extLst>
          </p:cNvPr>
          <p:cNvSpPr/>
          <p:nvPr/>
        </p:nvSpPr>
        <p:spPr>
          <a:xfrm>
            <a:off x="5151860" y="3079148"/>
            <a:ext cx="2085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X = 10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EC21C947-5309-43F0-A204-B3F0DDFEF40E}"/>
              </a:ext>
            </a:extLst>
          </p:cNvPr>
          <p:cNvSpPr/>
          <p:nvPr/>
        </p:nvSpPr>
        <p:spPr>
          <a:xfrm>
            <a:off x="7305091" y="3079148"/>
            <a:ext cx="18167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L = 50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0AE815EF-4BFB-4751-9114-82F4A59CBCD8}"/>
              </a:ext>
            </a:extLst>
          </p:cNvPr>
          <p:cNvSpPr/>
          <p:nvPr/>
        </p:nvSpPr>
        <p:spPr>
          <a:xfrm>
            <a:off x="9458321" y="3079148"/>
            <a:ext cx="2085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C = 100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45E7C48-D1D3-42F0-B9D9-5DA5A8DE541F}"/>
              </a:ext>
            </a:extLst>
          </p:cNvPr>
          <p:cNvSpPr/>
          <p:nvPr/>
        </p:nvSpPr>
        <p:spPr>
          <a:xfrm>
            <a:off x="1047263" y="4155763"/>
            <a:ext cx="10429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They combined these letters to form other numbers. </a:t>
            </a:r>
          </a:p>
        </p:txBody>
      </p:sp>
    </p:spTree>
    <p:extLst>
      <p:ext uri="{BB962C8B-B14F-4D97-AF65-F5344CB8AC3E}">
        <p14:creationId xmlns:p14="http://schemas.microsoft.com/office/powerpoint/2010/main" val="23354857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Rectangle: Rounded Corners 161">
            <a:extLst>
              <a:ext uri="{FF2B5EF4-FFF2-40B4-BE49-F238E27FC236}">
                <a16:creationId xmlns:a16="http://schemas.microsoft.com/office/drawing/2014/main" id="{728184C0-A2C6-4898-A23A-F5B95CF6661D}"/>
              </a:ext>
            </a:extLst>
          </p:cNvPr>
          <p:cNvSpPr/>
          <p:nvPr/>
        </p:nvSpPr>
        <p:spPr>
          <a:xfrm>
            <a:off x="625175" y="231257"/>
            <a:ext cx="10857242" cy="792919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6BEE8FA-64AD-40EF-949E-BB24B3101D70}"/>
              </a:ext>
            </a:extLst>
          </p:cNvPr>
          <p:cNvSpPr/>
          <p:nvPr/>
        </p:nvSpPr>
        <p:spPr>
          <a:xfrm>
            <a:off x="1047264" y="321877"/>
            <a:ext cx="154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I = 1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8A17DF44-DB59-448F-AA07-C0091DF9D2EA}"/>
              </a:ext>
            </a:extLst>
          </p:cNvPr>
          <p:cNvSpPr/>
          <p:nvPr/>
        </p:nvSpPr>
        <p:spPr>
          <a:xfrm>
            <a:off x="3065917" y="321877"/>
            <a:ext cx="154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V = 5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B6887A85-DE70-4AEA-8B36-4C075E307357}"/>
              </a:ext>
            </a:extLst>
          </p:cNvPr>
          <p:cNvSpPr/>
          <p:nvPr/>
        </p:nvSpPr>
        <p:spPr>
          <a:xfrm>
            <a:off x="5151860" y="321877"/>
            <a:ext cx="2085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X = 10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EC21C947-5309-43F0-A204-B3F0DDFEF40E}"/>
              </a:ext>
            </a:extLst>
          </p:cNvPr>
          <p:cNvSpPr/>
          <p:nvPr/>
        </p:nvSpPr>
        <p:spPr>
          <a:xfrm>
            <a:off x="7305091" y="321877"/>
            <a:ext cx="18167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L = 50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0AE815EF-4BFB-4751-9114-82F4A59CBCD8}"/>
              </a:ext>
            </a:extLst>
          </p:cNvPr>
          <p:cNvSpPr/>
          <p:nvPr/>
        </p:nvSpPr>
        <p:spPr>
          <a:xfrm>
            <a:off x="9458321" y="321877"/>
            <a:ext cx="2085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C = 100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0346836-F7B4-4D4B-AB49-6A04D20F6C43}"/>
              </a:ext>
            </a:extLst>
          </p:cNvPr>
          <p:cNvSpPr/>
          <p:nvPr/>
        </p:nvSpPr>
        <p:spPr>
          <a:xfrm>
            <a:off x="1798962" y="1371060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0789FFC-0135-4FAD-8990-65B1BC1309C4}"/>
              </a:ext>
            </a:extLst>
          </p:cNvPr>
          <p:cNvSpPr/>
          <p:nvPr/>
        </p:nvSpPr>
        <p:spPr>
          <a:xfrm>
            <a:off x="1798962" y="22688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91BEC5C-37ED-4CB7-9429-BF572C020D8D}"/>
              </a:ext>
            </a:extLst>
          </p:cNvPr>
          <p:cNvSpPr/>
          <p:nvPr/>
        </p:nvSpPr>
        <p:spPr>
          <a:xfrm>
            <a:off x="1802345" y="31616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3E2AB8F-C146-4ED7-B178-B592643CC0E2}"/>
              </a:ext>
            </a:extLst>
          </p:cNvPr>
          <p:cNvSpPr/>
          <p:nvPr/>
        </p:nvSpPr>
        <p:spPr>
          <a:xfrm>
            <a:off x="1802345" y="4059504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12C5856-4B7A-4667-BE8F-D7987B3C6E13}"/>
              </a:ext>
            </a:extLst>
          </p:cNvPr>
          <p:cNvSpPr/>
          <p:nvPr/>
        </p:nvSpPr>
        <p:spPr>
          <a:xfrm>
            <a:off x="1798962" y="4944001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53A6816-AA7C-4FAE-930E-8851963F8269}"/>
              </a:ext>
            </a:extLst>
          </p:cNvPr>
          <p:cNvSpPr/>
          <p:nvPr/>
        </p:nvSpPr>
        <p:spPr>
          <a:xfrm>
            <a:off x="1387429" y="1371060"/>
            <a:ext cx="74906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1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2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3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4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95434D1-1C2B-4549-A835-511A22D1F618}"/>
              </a:ext>
            </a:extLst>
          </p:cNvPr>
          <p:cNvSpPr/>
          <p:nvPr/>
        </p:nvSpPr>
        <p:spPr>
          <a:xfrm>
            <a:off x="3861100" y="1371060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E9315F3C-EA65-4E91-B7FA-0AB0B7F6EA13}"/>
              </a:ext>
            </a:extLst>
          </p:cNvPr>
          <p:cNvSpPr/>
          <p:nvPr/>
        </p:nvSpPr>
        <p:spPr>
          <a:xfrm>
            <a:off x="3861100" y="22688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204F101-5D25-4ECA-BB9B-F6D801A45C61}"/>
              </a:ext>
            </a:extLst>
          </p:cNvPr>
          <p:cNvSpPr/>
          <p:nvPr/>
        </p:nvSpPr>
        <p:spPr>
          <a:xfrm>
            <a:off x="3864483" y="31616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EDB35FD-F2A7-4E9F-9E0F-9DC3337CDAC5}"/>
              </a:ext>
            </a:extLst>
          </p:cNvPr>
          <p:cNvSpPr/>
          <p:nvPr/>
        </p:nvSpPr>
        <p:spPr>
          <a:xfrm>
            <a:off x="3864483" y="4059504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84A0B69-E682-46C2-848F-F6D9389F6A76}"/>
              </a:ext>
            </a:extLst>
          </p:cNvPr>
          <p:cNvSpPr/>
          <p:nvPr/>
        </p:nvSpPr>
        <p:spPr>
          <a:xfrm>
            <a:off x="3861100" y="4944001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0ECAB684-F9F4-4821-86C2-8FB6412846E1}"/>
              </a:ext>
            </a:extLst>
          </p:cNvPr>
          <p:cNvSpPr/>
          <p:nvPr/>
        </p:nvSpPr>
        <p:spPr>
          <a:xfrm>
            <a:off x="3109025" y="1371060"/>
            <a:ext cx="74906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 6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 7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 8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 9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AA72677-91DB-42D3-B864-58F11637C5C7}"/>
              </a:ext>
            </a:extLst>
          </p:cNvPr>
          <p:cNvSpPr/>
          <p:nvPr/>
        </p:nvSpPr>
        <p:spPr>
          <a:xfrm>
            <a:off x="6006832" y="1371060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1AD5E20-6F40-4BDB-8D03-B80E3A446B53}"/>
              </a:ext>
            </a:extLst>
          </p:cNvPr>
          <p:cNvSpPr/>
          <p:nvPr/>
        </p:nvSpPr>
        <p:spPr>
          <a:xfrm>
            <a:off x="6006832" y="22688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AEB0385-2DBD-43E1-BD13-0D64C67FF7E0}"/>
              </a:ext>
            </a:extLst>
          </p:cNvPr>
          <p:cNvSpPr/>
          <p:nvPr/>
        </p:nvSpPr>
        <p:spPr>
          <a:xfrm>
            <a:off x="6010215" y="31616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A2D47F2-18E1-439C-A191-785A2C4C0FDE}"/>
              </a:ext>
            </a:extLst>
          </p:cNvPr>
          <p:cNvSpPr/>
          <p:nvPr/>
        </p:nvSpPr>
        <p:spPr>
          <a:xfrm>
            <a:off x="6010215" y="4059504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AD1C5DE-665D-435A-94B7-F0F5720534DA}"/>
              </a:ext>
            </a:extLst>
          </p:cNvPr>
          <p:cNvSpPr/>
          <p:nvPr/>
        </p:nvSpPr>
        <p:spPr>
          <a:xfrm>
            <a:off x="6006832" y="4944001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DA8E6D2-9CF3-4023-9B0E-B659B2A7E3B4}"/>
              </a:ext>
            </a:extLst>
          </p:cNvPr>
          <p:cNvSpPr/>
          <p:nvPr/>
        </p:nvSpPr>
        <p:spPr>
          <a:xfrm>
            <a:off x="5394883" y="1371060"/>
            <a:ext cx="74906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11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12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13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14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15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238A9DB-4B7D-4050-9624-B5307B4E253B}"/>
              </a:ext>
            </a:extLst>
          </p:cNvPr>
          <p:cNvSpPr/>
          <p:nvPr/>
        </p:nvSpPr>
        <p:spPr>
          <a:xfrm>
            <a:off x="8068970" y="1371060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577A372-DC57-4ACB-A409-E277C264466C}"/>
              </a:ext>
            </a:extLst>
          </p:cNvPr>
          <p:cNvSpPr/>
          <p:nvPr/>
        </p:nvSpPr>
        <p:spPr>
          <a:xfrm>
            <a:off x="8068970" y="22688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4B6A5A2-3F20-4BC7-BE6B-4737B07633D2}"/>
              </a:ext>
            </a:extLst>
          </p:cNvPr>
          <p:cNvSpPr/>
          <p:nvPr/>
        </p:nvSpPr>
        <p:spPr>
          <a:xfrm>
            <a:off x="8072353" y="31616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4D807C2-33B6-464D-947C-36585592800E}"/>
              </a:ext>
            </a:extLst>
          </p:cNvPr>
          <p:cNvSpPr/>
          <p:nvPr/>
        </p:nvSpPr>
        <p:spPr>
          <a:xfrm>
            <a:off x="8072353" y="4059504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A4CC104-DB3F-46CA-834B-71A58A67890C}"/>
              </a:ext>
            </a:extLst>
          </p:cNvPr>
          <p:cNvSpPr/>
          <p:nvPr/>
        </p:nvSpPr>
        <p:spPr>
          <a:xfrm>
            <a:off x="8068970" y="4944001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8C3B950C-7469-4544-91F3-99C0731FA6D9}"/>
              </a:ext>
            </a:extLst>
          </p:cNvPr>
          <p:cNvSpPr/>
          <p:nvPr/>
        </p:nvSpPr>
        <p:spPr>
          <a:xfrm>
            <a:off x="7442155" y="1371060"/>
            <a:ext cx="74906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16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17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18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19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5874748-B5B9-4406-BD13-01316CDC6134}"/>
              </a:ext>
            </a:extLst>
          </p:cNvPr>
          <p:cNvSpPr txBox="1"/>
          <p:nvPr/>
        </p:nvSpPr>
        <p:spPr>
          <a:xfrm>
            <a:off x="2267491" y="1347697"/>
            <a:ext cx="7490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0679D9C-6A05-4F53-8A6D-22CBCA413484}"/>
              </a:ext>
            </a:extLst>
          </p:cNvPr>
          <p:cNvSpPr txBox="1"/>
          <p:nvPr/>
        </p:nvSpPr>
        <p:spPr>
          <a:xfrm>
            <a:off x="2203911" y="4944001"/>
            <a:ext cx="7490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V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EA5FBE2-F354-42EA-89D6-5161CBA745B4}"/>
              </a:ext>
            </a:extLst>
          </p:cNvPr>
          <p:cNvSpPr txBox="1"/>
          <p:nvPr/>
        </p:nvSpPr>
        <p:spPr>
          <a:xfrm>
            <a:off x="4293928" y="4952304"/>
            <a:ext cx="7490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1D3E52B-CE96-4248-8CBC-2B5DE8FB8E58}"/>
              </a:ext>
            </a:extLst>
          </p:cNvPr>
          <p:cNvSpPr txBox="1"/>
          <p:nvPr/>
        </p:nvSpPr>
        <p:spPr>
          <a:xfrm>
            <a:off x="2159875" y="2263860"/>
            <a:ext cx="7490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II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4B18201-C2B5-4482-89A8-FACFB2FBAD0F}"/>
              </a:ext>
            </a:extLst>
          </p:cNvPr>
          <p:cNvSpPr txBox="1"/>
          <p:nvPr/>
        </p:nvSpPr>
        <p:spPr>
          <a:xfrm>
            <a:off x="2080667" y="3150446"/>
            <a:ext cx="7490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III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10DBDB1C-AA36-4E2D-8DFB-F586CD42BE6B}"/>
              </a:ext>
            </a:extLst>
          </p:cNvPr>
          <p:cNvSpPr txBox="1"/>
          <p:nvPr/>
        </p:nvSpPr>
        <p:spPr>
          <a:xfrm>
            <a:off x="4134780" y="1347697"/>
            <a:ext cx="7490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VI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6A4E1AF-23FA-4D07-A9E6-6718D01EF511}"/>
              </a:ext>
            </a:extLst>
          </p:cNvPr>
          <p:cNvSpPr txBox="1"/>
          <p:nvPr/>
        </p:nvSpPr>
        <p:spPr>
          <a:xfrm>
            <a:off x="4039690" y="2263860"/>
            <a:ext cx="9498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VII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F136371-3135-4746-841F-FEA02905EE0A}"/>
              </a:ext>
            </a:extLst>
          </p:cNvPr>
          <p:cNvSpPr txBox="1"/>
          <p:nvPr/>
        </p:nvSpPr>
        <p:spPr>
          <a:xfrm>
            <a:off x="3985534" y="3150446"/>
            <a:ext cx="11713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VIII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D27BECF-7232-481A-AFB2-885BA4BD160F}"/>
              </a:ext>
            </a:extLst>
          </p:cNvPr>
          <p:cNvSpPr txBox="1"/>
          <p:nvPr/>
        </p:nvSpPr>
        <p:spPr>
          <a:xfrm>
            <a:off x="6281235" y="1347697"/>
            <a:ext cx="7490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XI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CE10214-7E7F-4583-B2B1-4F37A32B390E}"/>
              </a:ext>
            </a:extLst>
          </p:cNvPr>
          <p:cNvSpPr txBox="1"/>
          <p:nvPr/>
        </p:nvSpPr>
        <p:spPr>
          <a:xfrm>
            <a:off x="6186145" y="2263860"/>
            <a:ext cx="9498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XII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761C812-BEB2-4C83-866C-EDE39880E015}"/>
              </a:ext>
            </a:extLst>
          </p:cNvPr>
          <p:cNvSpPr txBox="1"/>
          <p:nvPr/>
        </p:nvSpPr>
        <p:spPr>
          <a:xfrm>
            <a:off x="6131989" y="3150446"/>
            <a:ext cx="11713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XIII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01DC425-BCF6-42DD-8994-051244D0C788}"/>
              </a:ext>
            </a:extLst>
          </p:cNvPr>
          <p:cNvSpPr txBox="1"/>
          <p:nvPr/>
        </p:nvSpPr>
        <p:spPr>
          <a:xfrm>
            <a:off x="6248819" y="4942726"/>
            <a:ext cx="1120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XV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010C3EE-F208-40F9-B16C-F29832933F6C}"/>
              </a:ext>
            </a:extLst>
          </p:cNvPr>
          <p:cNvSpPr txBox="1"/>
          <p:nvPr/>
        </p:nvSpPr>
        <p:spPr>
          <a:xfrm>
            <a:off x="8182370" y="1359064"/>
            <a:ext cx="13172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XVI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73594A1-9824-4D9C-B630-D3E56D03EA72}"/>
              </a:ext>
            </a:extLst>
          </p:cNvPr>
          <p:cNvSpPr txBox="1"/>
          <p:nvPr/>
        </p:nvSpPr>
        <p:spPr>
          <a:xfrm>
            <a:off x="8087280" y="2250175"/>
            <a:ext cx="13172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XVII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A20EFD4-7296-41A4-95CA-E4CDC03840B6}"/>
              </a:ext>
            </a:extLst>
          </p:cNvPr>
          <p:cNvSpPr txBox="1"/>
          <p:nvPr/>
        </p:nvSpPr>
        <p:spPr>
          <a:xfrm>
            <a:off x="8033124" y="3149287"/>
            <a:ext cx="16244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XVIII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FDFF05BE-79B0-420B-A6E9-2A0DA3230BB0}"/>
              </a:ext>
            </a:extLst>
          </p:cNvPr>
          <p:cNvSpPr txBox="1"/>
          <p:nvPr/>
        </p:nvSpPr>
        <p:spPr>
          <a:xfrm>
            <a:off x="8312792" y="4929041"/>
            <a:ext cx="1120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XX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F0AE5DF-A842-4751-A465-3A06F4CCB630}"/>
              </a:ext>
            </a:extLst>
          </p:cNvPr>
          <p:cNvSpPr txBox="1"/>
          <p:nvPr/>
        </p:nvSpPr>
        <p:spPr>
          <a:xfrm>
            <a:off x="2120055" y="4044123"/>
            <a:ext cx="7490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IV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7CE1081-B948-44A1-BFCB-2E49683C84D2}"/>
              </a:ext>
            </a:extLst>
          </p:cNvPr>
          <p:cNvSpPr txBox="1"/>
          <p:nvPr/>
        </p:nvSpPr>
        <p:spPr>
          <a:xfrm>
            <a:off x="4210072" y="4052426"/>
            <a:ext cx="7490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IX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6297FD4-413F-47B8-831C-AE3E84D75FD7}"/>
              </a:ext>
            </a:extLst>
          </p:cNvPr>
          <p:cNvSpPr txBox="1"/>
          <p:nvPr/>
        </p:nvSpPr>
        <p:spPr>
          <a:xfrm>
            <a:off x="6164963" y="4042848"/>
            <a:ext cx="1120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XIV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9FD9ACC-6E9B-46F7-9AF7-D9163EAB7E9F}"/>
              </a:ext>
            </a:extLst>
          </p:cNvPr>
          <p:cNvSpPr txBox="1"/>
          <p:nvPr/>
        </p:nvSpPr>
        <p:spPr>
          <a:xfrm>
            <a:off x="8216410" y="4041689"/>
            <a:ext cx="1120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XIX</a:t>
            </a:r>
          </a:p>
        </p:txBody>
      </p:sp>
    </p:spTree>
    <p:extLst>
      <p:ext uri="{BB962C8B-B14F-4D97-AF65-F5344CB8AC3E}">
        <p14:creationId xmlns:p14="http://schemas.microsoft.com/office/powerpoint/2010/main" val="116145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Rectangle: Rounded Corners 161">
            <a:extLst>
              <a:ext uri="{FF2B5EF4-FFF2-40B4-BE49-F238E27FC236}">
                <a16:creationId xmlns:a16="http://schemas.microsoft.com/office/drawing/2014/main" id="{728184C0-A2C6-4898-A23A-F5B95CF6661D}"/>
              </a:ext>
            </a:extLst>
          </p:cNvPr>
          <p:cNvSpPr/>
          <p:nvPr/>
        </p:nvSpPr>
        <p:spPr>
          <a:xfrm>
            <a:off x="625175" y="231257"/>
            <a:ext cx="10857242" cy="792919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6BEE8FA-64AD-40EF-949E-BB24B3101D70}"/>
              </a:ext>
            </a:extLst>
          </p:cNvPr>
          <p:cNvSpPr/>
          <p:nvPr/>
        </p:nvSpPr>
        <p:spPr>
          <a:xfrm>
            <a:off x="1047264" y="321877"/>
            <a:ext cx="154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I = 1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8A17DF44-DB59-448F-AA07-C0091DF9D2EA}"/>
              </a:ext>
            </a:extLst>
          </p:cNvPr>
          <p:cNvSpPr/>
          <p:nvPr/>
        </p:nvSpPr>
        <p:spPr>
          <a:xfrm>
            <a:off x="3065917" y="321877"/>
            <a:ext cx="154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V = 5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B6887A85-DE70-4AEA-8B36-4C075E307357}"/>
              </a:ext>
            </a:extLst>
          </p:cNvPr>
          <p:cNvSpPr/>
          <p:nvPr/>
        </p:nvSpPr>
        <p:spPr>
          <a:xfrm>
            <a:off x="5151860" y="321877"/>
            <a:ext cx="2085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X = 10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EC21C947-5309-43F0-A204-B3F0DDFEF40E}"/>
              </a:ext>
            </a:extLst>
          </p:cNvPr>
          <p:cNvSpPr/>
          <p:nvPr/>
        </p:nvSpPr>
        <p:spPr>
          <a:xfrm>
            <a:off x="7305091" y="321877"/>
            <a:ext cx="18167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L = 50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0AE815EF-4BFB-4751-9114-82F4A59CBCD8}"/>
              </a:ext>
            </a:extLst>
          </p:cNvPr>
          <p:cNvSpPr/>
          <p:nvPr/>
        </p:nvSpPr>
        <p:spPr>
          <a:xfrm>
            <a:off x="9458321" y="321877"/>
            <a:ext cx="2085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C = 100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AA72677-91DB-42D3-B864-58F11637C5C7}"/>
              </a:ext>
            </a:extLst>
          </p:cNvPr>
          <p:cNvSpPr/>
          <p:nvPr/>
        </p:nvSpPr>
        <p:spPr>
          <a:xfrm>
            <a:off x="3818272" y="1371060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1AD5E20-6F40-4BDB-8D03-B80E3A446B53}"/>
              </a:ext>
            </a:extLst>
          </p:cNvPr>
          <p:cNvSpPr/>
          <p:nvPr/>
        </p:nvSpPr>
        <p:spPr>
          <a:xfrm>
            <a:off x="3818272" y="2268882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AEB0385-2DBD-43E1-BD13-0D64C67FF7E0}"/>
              </a:ext>
            </a:extLst>
          </p:cNvPr>
          <p:cNvSpPr/>
          <p:nvPr/>
        </p:nvSpPr>
        <p:spPr>
          <a:xfrm>
            <a:off x="3821655" y="3161682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A2D47F2-18E1-439C-A191-785A2C4C0FDE}"/>
              </a:ext>
            </a:extLst>
          </p:cNvPr>
          <p:cNvSpPr/>
          <p:nvPr/>
        </p:nvSpPr>
        <p:spPr>
          <a:xfrm>
            <a:off x="3821655" y="4059504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AD1C5DE-665D-435A-94B7-F0F5720534DA}"/>
              </a:ext>
            </a:extLst>
          </p:cNvPr>
          <p:cNvSpPr/>
          <p:nvPr/>
        </p:nvSpPr>
        <p:spPr>
          <a:xfrm>
            <a:off x="3818272" y="4944001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DA8E6D2-9CF3-4023-9B0E-B659B2A7E3B4}"/>
              </a:ext>
            </a:extLst>
          </p:cNvPr>
          <p:cNvSpPr/>
          <p:nvPr/>
        </p:nvSpPr>
        <p:spPr>
          <a:xfrm>
            <a:off x="3206323" y="1371060"/>
            <a:ext cx="74906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10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20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30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40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50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238A9DB-4B7D-4050-9624-B5307B4E253B}"/>
              </a:ext>
            </a:extLst>
          </p:cNvPr>
          <p:cNvSpPr/>
          <p:nvPr/>
        </p:nvSpPr>
        <p:spPr>
          <a:xfrm>
            <a:off x="6629912" y="1371060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577A372-DC57-4ACB-A409-E277C264466C}"/>
              </a:ext>
            </a:extLst>
          </p:cNvPr>
          <p:cNvSpPr/>
          <p:nvPr/>
        </p:nvSpPr>
        <p:spPr>
          <a:xfrm>
            <a:off x="6629912" y="2268882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4B6A5A2-3F20-4BC7-BE6B-4737B07633D2}"/>
              </a:ext>
            </a:extLst>
          </p:cNvPr>
          <p:cNvSpPr/>
          <p:nvPr/>
        </p:nvSpPr>
        <p:spPr>
          <a:xfrm>
            <a:off x="6633295" y="3161682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4D807C2-33B6-464D-947C-36585592800E}"/>
              </a:ext>
            </a:extLst>
          </p:cNvPr>
          <p:cNvSpPr/>
          <p:nvPr/>
        </p:nvSpPr>
        <p:spPr>
          <a:xfrm>
            <a:off x="6633295" y="4059504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A4CC104-DB3F-46CA-834B-71A58A67890C}"/>
              </a:ext>
            </a:extLst>
          </p:cNvPr>
          <p:cNvSpPr/>
          <p:nvPr/>
        </p:nvSpPr>
        <p:spPr>
          <a:xfrm>
            <a:off x="6629912" y="4944001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8C3B950C-7469-4544-91F3-99C0731FA6D9}"/>
              </a:ext>
            </a:extLst>
          </p:cNvPr>
          <p:cNvSpPr/>
          <p:nvPr/>
        </p:nvSpPr>
        <p:spPr>
          <a:xfrm>
            <a:off x="5688307" y="1371060"/>
            <a:ext cx="94986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60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70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80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90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D27BECF-7232-481A-AFB2-885BA4BD160F}"/>
              </a:ext>
            </a:extLst>
          </p:cNvPr>
          <p:cNvSpPr txBox="1"/>
          <p:nvPr/>
        </p:nvSpPr>
        <p:spPr>
          <a:xfrm>
            <a:off x="4407469" y="1347697"/>
            <a:ext cx="9991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CE10214-7E7F-4583-B2B1-4F37A32B390E}"/>
              </a:ext>
            </a:extLst>
          </p:cNvPr>
          <p:cNvSpPr txBox="1"/>
          <p:nvPr/>
        </p:nvSpPr>
        <p:spPr>
          <a:xfrm>
            <a:off x="4252415" y="2263860"/>
            <a:ext cx="12669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XX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761C812-BEB2-4C83-866C-EDE39880E015}"/>
              </a:ext>
            </a:extLst>
          </p:cNvPr>
          <p:cNvSpPr txBox="1"/>
          <p:nvPr/>
        </p:nvSpPr>
        <p:spPr>
          <a:xfrm>
            <a:off x="4093329" y="3150446"/>
            <a:ext cx="1687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XXX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01DC425-BCF6-42DD-8994-051244D0C788}"/>
              </a:ext>
            </a:extLst>
          </p:cNvPr>
          <p:cNvSpPr txBox="1"/>
          <p:nvPr/>
        </p:nvSpPr>
        <p:spPr>
          <a:xfrm>
            <a:off x="4464992" y="4942726"/>
            <a:ext cx="836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010C3EE-F208-40F9-B16C-F29832933F6C}"/>
              </a:ext>
            </a:extLst>
          </p:cNvPr>
          <p:cNvSpPr txBox="1"/>
          <p:nvPr/>
        </p:nvSpPr>
        <p:spPr>
          <a:xfrm>
            <a:off x="7028122" y="1359064"/>
            <a:ext cx="17569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LX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73594A1-9824-4D9C-B630-D3E56D03EA72}"/>
              </a:ext>
            </a:extLst>
          </p:cNvPr>
          <p:cNvSpPr txBox="1"/>
          <p:nvPr/>
        </p:nvSpPr>
        <p:spPr>
          <a:xfrm>
            <a:off x="6933032" y="2250175"/>
            <a:ext cx="17569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LXX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A20EFD4-7296-41A4-95CA-E4CDC03840B6}"/>
              </a:ext>
            </a:extLst>
          </p:cNvPr>
          <p:cNvSpPr txBox="1"/>
          <p:nvPr/>
        </p:nvSpPr>
        <p:spPr>
          <a:xfrm>
            <a:off x="6758955" y="3149287"/>
            <a:ext cx="21666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LXXX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FDFF05BE-79B0-420B-A6E9-2A0DA3230BB0}"/>
              </a:ext>
            </a:extLst>
          </p:cNvPr>
          <p:cNvSpPr txBox="1"/>
          <p:nvPr/>
        </p:nvSpPr>
        <p:spPr>
          <a:xfrm>
            <a:off x="7263475" y="4929041"/>
            <a:ext cx="14946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C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6297FD4-413F-47B8-831C-AE3E84D75FD7}"/>
              </a:ext>
            </a:extLst>
          </p:cNvPr>
          <p:cNvSpPr txBox="1"/>
          <p:nvPr/>
        </p:nvSpPr>
        <p:spPr>
          <a:xfrm>
            <a:off x="4291196" y="4042848"/>
            <a:ext cx="14946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XL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9FD9ACC-6E9B-46F7-9AF7-D9163EAB7E9F}"/>
              </a:ext>
            </a:extLst>
          </p:cNvPr>
          <p:cNvSpPr txBox="1"/>
          <p:nvPr/>
        </p:nvSpPr>
        <p:spPr>
          <a:xfrm>
            <a:off x="7122123" y="4041689"/>
            <a:ext cx="14946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XC</a:t>
            </a:r>
          </a:p>
        </p:txBody>
      </p:sp>
    </p:spTree>
    <p:extLst>
      <p:ext uri="{BB962C8B-B14F-4D97-AF65-F5344CB8AC3E}">
        <p14:creationId xmlns:p14="http://schemas.microsoft.com/office/powerpoint/2010/main" val="56105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D871CDBC-42CF-4197-8DBF-D4DB6B0B487A}"/>
              </a:ext>
            </a:extLst>
          </p:cNvPr>
          <p:cNvSpPr/>
          <p:nvPr/>
        </p:nvSpPr>
        <p:spPr>
          <a:xfrm>
            <a:off x="6511866" y="137106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5775CC2E-AC51-4FD5-A3E6-177F019E25EF}"/>
              </a:ext>
            </a:extLst>
          </p:cNvPr>
          <p:cNvSpPr/>
          <p:nvPr/>
        </p:nvSpPr>
        <p:spPr>
          <a:xfrm>
            <a:off x="6279884" y="1371061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F2D6D54A-AAA3-4527-8D53-38B46BD17D9A}"/>
              </a:ext>
            </a:extLst>
          </p:cNvPr>
          <p:cNvSpPr/>
          <p:nvPr/>
        </p:nvSpPr>
        <p:spPr>
          <a:xfrm>
            <a:off x="6515988" y="2263919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8B5B7C27-3F8E-4E7C-8CA1-3F150AFA3174}"/>
              </a:ext>
            </a:extLst>
          </p:cNvPr>
          <p:cNvSpPr/>
          <p:nvPr/>
        </p:nvSpPr>
        <p:spPr>
          <a:xfrm>
            <a:off x="6284006" y="226392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11C416E1-56B4-4EEF-B71C-E12EF716350E}"/>
              </a:ext>
            </a:extLst>
          </p:cNvPr>
          <p:cNvSpPr/>
          <p:nvPr/>
        </p:nvSpPr>
        <p:spPr>
          <a:xfrm>
            <a:off x="6506827" y="3155078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152F2B7C-F8C1-45DE-BE0E-A853771AD81A}"/>
              </a:ext>
            </a:extLst>
          </p:cNvPr>
          <p:cNvSpPr/>
          <p:nvPr/>
        </p:nvSpPr>
        <p:spPr>
          <a:xfrm>
            <a:off x="6274845" y="3155079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FD87EE8E-3278-4A88-8C40-9EE7F6B462D9}"/>
              </a:ext>
            </a:extLst>
          </p:cNvPr>
          <p:cNvSpPr/>
          <p:nvPr/>
        </p:nvSpPr>
        <p:spPr>
          <a:xfrm>
            <a:off x="6515988" y="405290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6024E6AA-9F51-4A04-9F22-ACC9F7162C7E}"/>
              </a:ext>
            </a:extLst>
          </p:cNvPr>
          <p:cNvSpPr/>
          <p:nvPr/>
        </p:nvSpPr>
        <p:spPr>
          <a:xfrm>
            <a:off x="6284006" y="4052901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EC881B4D-4045-42C5-874C-974680DE3138}"/>
              </a:ext>
            </a:extLst>
          </p:cNvPr>
          <p:cNvSpPr/>
          <p:nvPr/>
        </p:nvSpPr>
        <p:spPr>
          <a:xfrm>
            <a:off x="6512975" y="4937396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2EB9790-F0E8-418E-BAA6-ACD478EAAEC1}"/>
              </a:ext>
            </a:extLst>
          </p:cNvPr>
          <p:cNvSpPr/>
          <p:nvPr/>
        </p:nvSpPr>
        <p:spPr>
          <a:xfrm>
            <a:off x="6280993" y="4937397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828679CC-FF37-47F7-A42D-AB087CCC365A}"/>
              </a:ext>
            </a:extLst>
          </p:cNvPr>
          <p:cNvSpPr/>
          <p:nvPr/>
        </p:nvSpPr>
        <p:spPr>
          <a:xfrm>
            <a:off x="2820262" y="134599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A0D221D-5966-45B9-9EA7-565DB22DDDFB}"/>
              </a:ext>
            </a:extLst>
          </p:cNvPr>
          <p:cNvSpPr/>
          <p:nvPr/>
        </p:nvSpPr>
        <p:spPr>
          <a:xfrm>
            <a:off x="2588280" y="1345991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2F654B1A-DD2D-4A4F-AC23-2C4F88EFF6D7}"/>
              </a:ext>
            </a:extLst>
          </p:cNvPr>
          <p:cNvSpPr/>
          <p:nvPr/>
        </p:nvSpPr>
        <p:spPr>
          <a:xfrm>
            <a:off x="2824384" y="2238849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F2B6FE9-AE7E-4D97-B813-EC5A3CFE051D}"/>
              </a:ext>
            </a:extLst>
          </p:cNvPr>
          <p:cNvSpPr/>
          <p:nvPr/>
        </p:nvSpPr>
        <p:spPr>
          <a:xfrm>
            <a:off x="2592402" y="223885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DBE0D5D6-BED3-4C9A-9684-D4CE8783F71B}"/>
              </a:ext>
            </a:extLst>
          </p:cNvPr>
          <p:cNvSpPr/>
          <p:nvPr/>
        </p:nvSpPr>
        <p:spPr>
          <a:xfrm>
            <a:off x="2815223" y="3130008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5FB81B3E-68D3-4DEA-9958-EEF020EB8162}"/>
              </a:ext>
            </a:extLst>
          </p:cNvPr>
          <p:cNvSpPr/>
          <p:nvPr/>
        </p:nvSpPr>
        <p:spPr>
          <a:xfrm>
            <a:off x="2583241" y="3130009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13958C7-429F-4D25-9128-2BE404138AE9}"/>
              </a:ext>
            </a:extLst>
          </p:cNvPr>
          <p:cNvSpPr/>
          <p:nvPr/>
        </p:nvSpPr>
        <p:spPr>
          <a:xfrm>
            <a:off x="2824384" y="402783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DFEC9D27-2EFB-45D4-B67B-5DF0CC857C13}"/>
              </a:ext>
            </a:extLst>
          </p:cNvPr>
          <p:cNvSpPr/>
          <p:nvPr/>
        </p:nvSpPr>
        <p:spPr>
          <a:xfrm>
            <a:off x="2592402" y="4027831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F9E3247D-E98A-49F2-9BCB-A60457CA9C98}"/>
              </a:ext>
            </a:extLst>
          </p:cNvPr>
          <p:cNvSpPr/>
          <p:nvPr/>
        </p:nvSpPr>
        <p:spPr>
          <a:xfrm>
            <a:off x="2821371" y="4912326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6DBB0E75-438C-4804-A6E8-D87E78986BD5}"/>
              </a:ext>
            </a:extLst>
          </p:cNvPr>
          <p:cNvSpPr/>
          <p:nvPr/>
        </p:nvSpPr>
        <p:spPr>
          <a:xfrm>
            <a:off x="2589389" y="4912327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: Rounded Corners 161">
            <a:extLst>
              <a:ext uri="{FF2B5EF4-FFF2-40B4-BE49-F238E27FC236}">
                <a16:creationId xmlns:a16="http://schemas.microsoft.com/office/drawing/2014/main" id="{728184C0-A2C6-4898-A23A-F5B95CF6661D}"/>
              </a:ext>
            </a:extLst>
          </p:cNvPr>
          <p:cNvSpPr/>
          <p:nvPr/>
        </p:nvSpPr>
        <p:spPr>
          <a:xfrm>
            <a:off x="625175" y="231257"/>
            <a:ext cx="10857242" cy="792919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6BEE8FA-64AD-40EF-949E-BB24B3101D70}"/>
              </a:ext>
            </a:extLst>
          </p:cNvPr>
          <p:cNvSpPr/>
          <p:nvPr/>
        </p:nvSpPr>
        <p:spPr>
          <a:xfrm>
            <a:off x="1047264" y="321877"/>
            <a:ext cx="154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I = 1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8A17DF44-DB59-448F-AA07-C0091DF9D2EA}"/>
              </a:ext>
            </a:extLst>
          </p:cNvPr>
          <p:cNvSpPr/>
          <p:nvPr/>
        </p:nvSpPr>
        <p:spPr>
          <a:xfrm>
            <a:off x="3065917" y="321877"/>
            <a:ext cx="154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V = 5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B6887A85-DE70-4AEA-8B36-4C075E307357}"/>
              </a:ext>
            </a:extLst>
          </p:cNvPr>
          <p:cNvSpPr/>
          <p:nvPr/>
        </p:nvSpPr>
        <p:spPr>
          <a:xfrm>
            <a:off x="5151860" y="321877"/>
            <a:ext cx="2085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X = 10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EC21C947-5309-43F0-A204-B3F0DDFEF40E}"/>
              </a:ext>
            </a:extLst>
          </p:cNvPr>
          <p:cNvSpPr/>
          <p:nvPr/>
        </p:nvSpPr>
        <p:spPr>
          <a:xfrm>
            <a:off x="7305091" y="321877"/>
            <a:ext cx="18167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L = 50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0AE815EF-4BFB-4751-9114-82F4A59CBCD8}"/>
              </a:ext>
            </a:extLst>
          </p:cNvPr>
          <p:cNvSpPr/>
          <p:nvPr/>
        </p:nvSpPr>
        <p:spPr>
          <a:xfrm>
            <a:off x="9458321" y="321877"/>
            <a:ext cx="2085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C = 100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AA72677-91DB-42D3-B864-58F11637C5C7}"/>
              </a:ext>
            </a:extLst>
          </p:cNvPr>
          <p:cNvSpPr/>
          <p:nvPr/>
        </p:nvSpPr>
        <p:spPr>
          <a:xfrm>
            <a:off x="3098741" y="1371060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1AD5E20-6F40-4BDB-8D03-B80E3A446B53}"/>
              </a:ext>
            </a:extLst>
          </p:cNvPr>
          <p:cNvSpPr/>
          <p:nvPr/>
        </p:nvSpPr>
        <p:spPr>
          <a:xfrm>
            <a:off x="3098741" y="2268882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AEB0385-2DBD-43E1-BD13-0D64C67FF7E0}"/>
              </a:ext>
            </a:extLst>
          </p:cNvPr>
          <p:cNvSpPr/>
          <p:nvPr/>
        </p:nvSpPr>
        <p:spPr>
          <a:xfrm>
            <a:off x="3102124" y="3161682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A2D47F2-18E1-439C-A191-785A2C4C0FDE}"/>
              </a:ext>
            </a:extLst>
          </p:cNvPr>
          <p:cNvSpPr/>
          <p:nvPr/>
        </p:nvSpPr>
        <p:spPr>
          <a:xfrm>
            <a:off x="3102124" y="4059504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AD1C5DE-665D-435A-94B7-F0F5720534DA}"/>
              </a:ext>
            </a:extLst>
          </p:cNvPr>
          <p:cNvSpPr/>
          <p:nvPr/>
        </p:nvSpPr>
        <p:spPr>
          <a:xfrm>
            <a:off x="3098741" y="4944001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238A9DB-4B7D-4050-9624-B5307B4E253B}"/>
              </a:ext>
            </a:extLst>
          </p:cNvPr>
          <p:cNvSpPr/>
          <p:nvPr/>
        </p:nvSpPr>
        <p:spPr>
          <a:xfrm>
            <a:off x="6824781" y="1371060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577A372-DC57-4ACB-A409-E277C264466C}"/>
              </a:ext>
            </a:extLst>
          </p:cNvPr>
          <p:cNvSpPr/>
          <p:nvPr/>
        </p:nvSpPr>
        <p:spPr>
          <a:xfrm>
            <a:off x="6824781" y="2268882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4B6A5A2-3F20-4BC7-BE6B-4737B07633D2}"/>
              </a:ext>
            </a:extLst>
          </p:cNvPr>
          <p:cNvSpPr/>
          <p:nvPr/>
        </p:nvSpPr>
        <p:spPr>
          <a:xfrm>
            <a:off x="6828164" y="3161682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4D807C2-33B6-464D-947C-36585592800E}"/>
              </a:ext>
            </a:extLst>
          </p:cNvPr>
          <p:cNvSpPr/>
          <p:nvPr/>
        </p:nvSpPr>
        <p:spPr>
          <a:xfrm>
            <a:off x="6828164" y="4059504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A4CC104-DB3F-46CA-834B-71A58A67890C}"/>
              </a:ext>
            </a:extLst>
          </p:cNvPr>
          <p:cNvSpPr/>
          <p:nvPr/>
        </p:nvSpPr>
        <p:spPr>
          <a:xfrm>
            <a:off x="6824781" y="4944001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8C3B950C-7469-4544-91F3-99C0731FA6D9}"/>
              </a:ext>
            </a:extLst>
          </p:cNvPr>
          <p:cNvSpPr/>
          <p:nvPr/>
        </p:nvSpPr>
        <p:spPr>
          <a:xfrm>
            <a:off x="5883177" y="1371060"/>
            <a:ext cx="94986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99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29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92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74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47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D27BECF-7232-481A-AFB2-885BA4BD160F}"/>
              </a:ext>
            </a:extLst>
          </p:cNvPr>
          <p:cNvSpPr txBox="1"/>
          <p:nvPr/>
        </p:nvSpPr>
        <p:spPr>
          <a:xfrm>
            <a:off x="3403128" y="1347697"/>
            <a:ext cx="12579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XXX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CE10214-7E7F-4583-B2B1-4F37A32B390E}"/>
              </a:ext>
            </a:extLst>
          </p:cNvPr>
          <p:cNvSpPr txBox="1"/>
          <p:nvPr/>
        </p:nvSpPr>
        <p:spPr>
          <a:xfrm>
            <a:off x="4446309" y="1347897"/>
            <a:ext cx="5116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V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761C812-BEB2-4C83-866C-EDE39880E015}"/>
              </a:ext>
            </a:extLst>
          </p:cNvPr>
          <p:cNvSpPr txBox="1"/>
          <p:nvPr/>
        </p:nvSpPr>
        <p:spPr>
          <a:xfrm>
            <a:off x="3358727" y="2270336"/>
            <a:ext cx="12397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LXX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01DC425-BCF6-42DD-8994-051244D0C788}"/>
              </a:ext>
            </a:extLst>
          </p:cNvPr>
          <p:cNvSpPr txBox="1"/>
          <p:nvPr/>
        </p:nvSpPr>
        <p:spPr>
          <a:xfrm>
            <a:off x="3397020" y="3153520"/>
            <a:ext cx="10608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XX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010C3EE-F208-40F9-B16C-F29832933F6C}"/>
              </a:ext>
            </a:extLst>
          </p:cNvPr>
          <p:cNvSpPr txBox="1"/>
          <p:nvPr/>
        </p:nvSpPr>
        <p:spPr>
          <a:xfrm>
            <a:off x="4102040" y="3150518"/>
            <a:ext cx="13605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VII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73594A1-9824-4D9C-B630-D3E56D03EA72}"/>
              </a:ext>
            </a:extLst>
          </p:cNvPr>
          <p:cNvSpPr txBox="1"/>
          <p:nvPr/>
        </p:nvSpPr>
        <p:spPr>
          <a:xfrm>
            <a:off x="4508653" y="4044070"/>
            <a:ext cx="817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III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A20EFD4-7296-41A4-95CA-E4CDC03840B6}"/>
              </a:ext>
            </a:extLst>
          </p:cNvPr>
          <p:cNvSpPr txBox="1"/>
          <p:nvPr/>
        </p:nvSpPr>
        <p:spPr>
          <a:xfrm>
            <a:off x="3185956" y="4048340"/>
            <a:ext cx="1589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LXXX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FDFF05BE-79B0-420B-A6E9-2A0DA3230BB0}"/>
              </a:ext>
            </a:extLst>
          </p:cNvPr>
          <p:cNvSpPr txBox="1"/>
          <p:nvPr/>
        </p:nvSpPr>
        <p:spPr>
          <a:xfrm>
            <a:off x="4170725" y="4942656"/>
            <a:ext cx="13605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VIII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6297FD4-413F-47B8-831C-AE3E84D75FD7}"/>
              </a:ext>
            </a:extLst>
          </p:cNvPr>
          <p:cNvSpPr txBox="1"/>
          <p:nvPr/>
        </p:nvSpPr>
        <p:spPr>
          <a:xfrm>
            <a:off x="4332536" y="2270089"/>
            <a:ext cx="5894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II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9FD9ACC-6E9B-46F7-9AF7-D9163EAB7E9F}"/>
              </a:ext>
            </a:extLst>
          </p:cNvPr>
          <p:cNvSpPr txBox="1"/>
          <p:nvPr/>
        </p:nvSpPr>
        <p:spPr>
          <a:xfrm>
            <a:off x="3127075" y="4942656"/>
            <a:ext cx="13605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XXX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8C85236-209B-48D5-9C30-A1100B207F1F}"/>
              </a:ext>
            </a:extLst>
          </p:cNvPr>
          <p:cNvSpPr txBox="1"/>
          <p:nvPr/>
        </p:nvSpPr>
        <p:spPr>
          <a:xfrm>
            <a:off x="7217676" y="1347697"/>
            <a:ext cx="9831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11EDDB4-22A9-4EC1-9ABB-4B97077C2E11}"/>
              </a:ext>
            </a:extLst>
          </p:cNvPr>
          <p:cNvSpPr txBox="1"/>
          <p:nvPr/>
        </p:nvSpPr>
        <p:spPr>
          <a:xfrm>
            <a:off x="7883142" y="1347897"/>
            <a:ext cx="8797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IX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22C2B2-B2EE-4C01-87C5-F2DB074AEB28}"/>
              </a:ext>
            </a:extLst>
          </p:cNvPr>
          <p:cNvSpPr txBox="1"/>
          <p:nvPr/>
        </p:nvSpPr>
        <p:spPr>
          <a:xfrm>
            <a:off x="7200982" y="2270336"/>
            <a:ext cx="9649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XX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AC26B9-AF46-43F9-B36F-3EC689CFC6B9}"/>
              </a:ext>
            </a:extLst>
          </p:cNvPr>
          <p:cNvSpPr txBox="1"/>
          <p:nvPr/>
        </p:nvSpPr>
        <p:spPr>
          <a:xfrm>
            <a:off x="7322403" y="3153520"/>
            <a:ext cx="926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94B6EA-BBBA-476F-AB52-B9694519358F}"/>
              </a:ext>
            </a:extLst>
          </p:cNvPr>
          <p:cNvSpPr txBox="1"/>
          <p:nvPr/>
        </p:nvSpPr>
        <p:spPr>
          <a:xfrm>
            <a:off x="8027422" y="3150518"/>
            <a:ext cx="13605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II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E86D693-EA01-4871-B7A5-4FED010648C0}"/>
              </a:ext>
            </a:extLst>
          </p:cNvPr>
          <p:cNvSpPr txBox="1"/>
          <p:nvPr/>
        </p:nvSpPr>
        <p:spPr>
          <a:xfrm>
            <a:off x="8070568" y="4044070"/>
            <a:ext cx="817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IV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CAD2C25-3C1C-4B86-8F8D-831274E001F0}"/>
              </a:ext>
            </a:extLst>
          </p:cNvPr>
          <p:cNvSpPr txBox="1"/>
          <p:nvPr/>
        </p:nvSpPr>
        <p:spPr>
          <a:xfrm>
            <a:off x="7083630" y="4048340"/>
            <a:ext cx="13605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LXX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97B313C-E9F1-4165-AA32-0DBF5D32943C}"/>
              </a:ext>
            </a:extLst>
          </p:cNvPr>
          <p:cNvSpPr txBox="1"/>
          <p:nvPr/>
        </p:nvSpPr>
        <p:spPr>
          <a:xfrm>
            <a:off x="7812085" y="4942656"/>
            <a:ext cx="13605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VII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9FEA09-0130-4AC3-B5FD-571755464C6F}"/>
              </a:ext>
            </a:extLst>
          </p:cNvPr>
          <p:cNvSpPr txBox="1"/>
          <p:nvPr/>
        </p:nvSpPr>
        <p:spPr>
          <a:xfrm>
            <a:off x="7896184" y="2270089"/>
            <a:ext cx="830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IX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50B257C-CAF1-4786-A41A-74D8F1911809}"/>
              </a:ext>
            </a:extLst>
          </p:cNvPr>
          <p:cNvSpPr txBox="1"/>
          <p:nvPr/>
        </p:nvSpPr>
        <p:spPr>
          <a:xfrm>
            <a:off x="7163293" y="4942656"/>
            <a:ext cx="1082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XL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DA8E6D2-9CF3-4023-9B0E-B659B2A7E3B4}"/>
              </a:ext>
            </a:extLst>
          </p:cNvPr>
          <p:cNvSpPr/>
          <p:nvPr/>
        </p:nvSpPr>
        <p:spPr>
          <a:xfrm>
            <a:off x="2486793" y="1371060"/>
            <a:ext cx="74906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35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72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27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83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417691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42" grpId="0" animBg="1"/>
      <p:bldP spid="42" grpId="1" animBg="1"/>
      <p:bldP spid="2" grpId="0" animBg="1"/>
      <p:bldP spid="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D871CDBC-42CF-4197-8DBF-D4DB6B0B487A}"/>
              </a:ext>
            </a:extLst>
          </p:cNvPr>
          <p:cNvSpPr/>
          <p:nvPr/>
        </p:nvSpPr>
        <p:spPr>
          <a:xfrm>
            <a:off x="6511866" y="137106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5775CC2E-AC51-4FD5-A3E6-177F019E25EF}"/>
              </a:ext>
            </a:extLst>
          </p:cNvPr>
          <p:cNvSpPr/>
          <p:nvPr/>
        </p:nvSpPr>
        <p:spPr>
          <a:xfrm>
            <a:off x="6279884" y="1371061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F2D6D54A-AAA3-4527-8D53-38B46BD17D9A}"/>
              </a:ext>
            </a:extLst>
          </p:cNvPr>
          <p:cNvSpPr/>
          <p:nvPr/>
        </p:nvSpPr>
        <p:spPr>
          <a:xfrm>
            <a:off x="6515988" y="2263919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8B5B7C27-3F8E-4E7C-8CA1-3F150AFA3174}"/>
              </a:ext>
            </a:extLst>
          </p:cNvPr>
          <p:cNvSpPr/>
          <p:nvPr/>
        </p:nvSpPr>
        <p:spPr>
          <a:xfrm>
            <a:off x="6284006" y="226392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11C416E1-56B4-4EEF-B71C-E12EF716350E}"/>
              </a:ext>
            </a:extLst>
          </p:cNvPr>
          <p:cNvSpPr/>
          <p:nvPr/>
        </p:nvSpPr>
        <p:spPr>
          <a:xfrm>
            <a:off x="6506827" y="3155078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152F2B7C-F8C1-45DE-BE0E-A853771AD81A}"/>
              </a:ext>
            </a:extLst>
          </p:cNvPr>
          <p:cNvSpPr/>
          <p:nvPr/>
        </p:nvSpPr>
        <p:spPr>
          <a:xfrm>
            <a:off x="6274845" y="3155079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FD87EE8E-3278-4A88-8C40-9EE7F6B462D9}"/>
              </a:ext>
            </a:extLst>
          </p:cNvPr>
          <p:cNvSpPr/>
          <p:nvPr/>
        </p:nvSpPr>
        <p:spPr>
          <a:xfrm>
            <a:off x="6515988" y="405290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6024E6AA-9F51-4A04-9F22-ACC9F7162C7E}"/>
              </a:ext>
            </a:extLst>
          </p:cNvPr>
          <p:cNvSpPr/>
          <p:nvPr/>
        </p:nvSpPr>
        <p:spPr>
          <a:xfrm>
            <a:off x="6284006" y="4052901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EC881B4D-4045-42C5-874C-974680DE3138}"/>
              </a:ext>
            </a:extLst>
          </p:cNvPr>
          <p:cNvSpPr/>
          <p:nvPr/>
        </p:nvSpPr>
        <p:spPr>
          <a:xfrm>
            <a:off x="6512975" y="4937396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2EB9790-F0E8-418E-BAA6-ACD478EAAEC1}"/>
              </a:ext>
            </a:extLst>
          </p:cNvPr>
          <p:cNvSpPr/>
          <p:nvPr/>
        </p:nvSpPr>
        <p:spPr>
          <a:xfrm>
            <a:off x="6280993" y="4937397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828679CC-FF37-47F7-A42D-AB087CCC365A}"/>
              </a:ext>
            </a:extLst>
          </p:cNvPr>
          <p:cNvSpPr/>
          <p:nvPr/>
        </p:nvSpPr>
        <p:spPr>
          <a:xfrm>
            <a:off x="2820262" y="134599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A0D221D-5966-45B9-9EA7-565DB22DDDFB}"/>
              </a:ext>
            </a:extLst>
          </p:cNvPr>
          <p:cNvSpPr/>
          <p:nvPr/>
        </p:nvSpPr>
        <p:spPr>
          <a:xfrm>
            <a:off x="2588280" y="1345991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2F654B1A-DD2D-4A4F-AC23-2C4F88EFF6D7}"/>
              </a:ext>
            </a:extLst>
          </p:cNvPr>
          <p:cNvSpPr/>
          <p:nvPr/>
        </p:nvSpPr>
        <p:spPr>
          <a:xfrm>
            <a:off x="2824384" y="2238849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F2B6FE9-AE7E-4D97-B813-EC5A3CFE051D}"/>
              </a:ext>
            </a:extLst>
          </p:cNvPr>
          <p:cNvSpPr/>
          <p:nvPr/>
        </p:nvSpPr>
        <p:spPr>
          <a:xfrm>
            <a:off x="2592402" y="223885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DBE0D5D6-BED3-4C9A-9684-D4CE8783F71B}"/>
              </a:ext>
            </a:extLst>
          </p:cNvPr>
          <p:cNvSpPr/>
          <p:nvPr/>
        </p:nvSpPr>
        <p:spPr>
          <a:xfrm>
            <a:off x="2815223" y="3130008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5FB81B3E-68D3-4DEA-9958-EEF020EB8162}"/>
              </a:ext>
            </a:extLst>
          </p:cNvPr>
          <p:cNvSpPr/>
          <p:nvPr/>
        </p:nvSpPr>
        <p:spPr>
          <a:xfrm>
            <a:off x="2583241" y="3130009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13958C7-429F-4D25-9128-2BE404138AE9}"/>
              </a:ext>
            </a:extLst>
          </p:cNvPr>
          <p:cNvSpPr/>
          <p:nvPr/>
        </p:nvSpPr>
        <p:spPr>
          <a:xfrm>
            <a:off x="2824384" y="402783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DFEC9D27-2EFB-45D4-B67B-5DF0CC857C13}"/>
              </a:ext>
            </a:extLst>
          </p:cNvPr>
          <p:cNvSpPr/>
          <p:nvPr/>
        </p:nvSpPr>
        <p:spPr>
          <a:xfrm>
            <a:off x="2592402" y="4027831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F9E3247D-E98A-49F2-9BCB-A60457CA9C98}"/>
              </a:ext>
            </a:extLst>
          </p:cNvPr>
          <p:cNvSpPr/>
          <p:nvPr/>
        </p:nvSpPr>
        <p:spPr>
          <a:xfrm>
            <a:off x="2821371" y="4912326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6DBB0E75-438C-4804-A6E8-D87E78986BD5}"/>
              </a:ext>
            </a:extLst>
          </p:cNvPr>
          <p:cNvSpPr/>
          <p:nvPr/>
        </p:nvSpPr>
        <p:spPr>
          <a:xfrm>
            <a:off x="2589389" y="4912327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: Rounded Corners 161">
            <a:extLst>
              <a:ext uri="{FF2B5EF4-FFF2-40B4-BE49-F238E27FC236}">
                <a16:creationId xmlns:a16="http://schemas.microsoft.com/office/drawing/2014/main" id="{728184C0-A2C6-4898-A23A-F5B95CF6661D}"/>
              </a:ext>
            </a:extLst>
          </p:cNvPr>
          <p:cNvSpPr/>
          <p:nvPr/>
        </p:nvSpPr>
        <p:spPr>
          <a:xfrm>
            <a:off x="625175" y="231257"/>
            <a:ext cx="10857242" cy="792919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6BEE8FA-64AD-40EF-949E-BB24B3101D70}"/>
              </a:ext>
            </a:extLst>
          </p:cNvPr>
          <p:cNvSpPr/>
          <p:nvPr/>
        </p:nvSpPr>
        <p:spPr>
          <a:xfrm>
            <a:off x="1047264" y="321877"/>
            <a:ext cx="154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I = 1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8A17DF44-DB59-448F-AA07-C0091DF9D2EA}"/>
              </a:ext>
            </a:extLst>
          </p:cNvPr>
          <p:cNvSpPr/>
          <p:nvPr/>
        </p:nvSpPr>
        <p:spPr>
          <a:xfrm>
            <a:off x="3065917" y="321877"/>
            <a:ext cx="154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V = 5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B6887A85-DE70-4AEA-8B36-4C075E307357}"/>
              </a:ext>
            </a:extLst>
          </p:cNvPr>
          <p:cNvSpPr/>
          <p:nvPr/>
        </p:nvSpPr>
        <p:spPr>
          <a:xfrm>
            <a:off x="5151860" y="321877"/>
            <a:ext cx="2085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X = 10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EC21C947-5309-43F0-A204-B3F0DDFEF40E}"/>
              </a:ext>
            </a:extLst>
          </p:cNvPr>
          <p:cNvSpPr/>
          <p:nvPr/>
        </p:nvSpPr>
        <p:spPr>
          <a:xfrm>
            <a:off x="7305091" y="321877"/>
            <a:ext cx="18167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L = 50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0AE815EF-4BFB-4751-9114-82F4A59CBCD8}"/>
              </a:ext>
            </a:extLst>
          </p:cNvPr>
          <p:cNvSpPr/>
          <p:nvPr/>
        </p:nvSpPr>
        <p:spPr>
          <a:xfrm>
            <a:off x="9458321" y="321877"/>
            <a:ext cx="2085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C = 100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AA72677-91DB-42D3-B864-58F11637C5C7}"/>
              </a:ext>
            </a:extLst>
          </p:cNvPr>
          <p:cNvSpPr/>
          <p:nvPr/>
        </p:nvSpPr>
        <p:spPr>
          <a:xfrm>
            <a:off x="3098741" y="1371060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1AD5E20-6F40-4BDB-8D03-B80E3A446B53}"/>
              </a:ext>
            </a:extLst>
          </p:cNvPr>
          <p:cNvSpPr/>
          <p:nvPr/>
        </p:nvSpPr>
        <p:spPr>
          <a:xfrm>
            <a:off x="3098741" y="2268882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AEB0385-2DBD-43E1-BD13-0D64C67FF7E0}"/>
              </a:ext>
            </a:extLst>
          </p:cNvPr>
          <p:cNvSpPr/>
          <p:nvPr/>
        </p:nvSpPr>
        <p:spPr>
          <a:xfrm>
            <a:off x="3102124" y="3161682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A2D47F2-18E1-439C-A191-785A2C4C0FDE}"/>
              </a:ext>
            </a:extLst>
          </p:cNvPr>
          <p:cNvSpPr/>
          <p:nvPr/>
        </p:nvSpPr>
        <p:spPr>
          <a:xfrm>
            <a:off x="3102124" y="4059504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AD1C5DE-665D-435A-94B7-F0F5720534DA}"/>
              </a:ext>
            </a:extLst>
          </p:cNvPr>
          <p:cNvSpPr/>
          <p:nvPr/>
        </p:nvSpPr>
        <p:spPr>
          <a:xfrm>
            <a:off x="3098741" y="4944001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238A9DB-4B7D-4050-9624-B5307B4E253B}"/>
              </a:ext>
            </a:extLst>
          </p:cNvPr>
          <p:cNvSpPr/>
          <p:nvPr/>
        </p:nvSpPr>
        <p:spPr>
          <a:xfrm>
            <a:off x="6824781" y="1371060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577A372-DC57-4ACB-A409-E277C264466C}"/>
              </a:ext>
            </a:extLst>
          </p:cNvPr>
          <p:cNvSpPr/>
          <p:nvPr/>
        </p:nvSpPr>
        <p:spPr>
          <a:xfrm>
            <a:off x="6824781" y="2268882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4B6A5A2-3F20-4BC7-BE6B-4737B07633D2}"/>
              </a:ext>
            </a:extLst>
          </p:cNvPr>
          <p:cNvSpPr/>
          <p:nvPr/>
        </p:nvSpPr>
        <p:spPr>
          <a:xfrm>
            <a:off x="6828164" y="3161682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4D807C2-33B6-464D-947C-36585592800E}"/>
              </a:ext>
            </a:extLst>
          </p:cNvPr>
          <p:cNvSpPr/>
          <p:nvPr/>
        </p:nvSpPr>
        <p:spPr>
          <a:xfrm>
            <a:off x="6828164" y="4059504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A4CC104-DB3F-46CA-834B-71A58A67890C}"/>
              </a:ext>
            </a:extLst>
          </p:cNvPr>
          <p:cNvSpPr/>
          <p:nvPr/>
        </p:nvSpPr>
        <p:spPr>
          <a:xfrm>
            <a:off x="6824781" y="4944001"/>
            <a:ext cx="219929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8C3B950C-7469-4544-91F3-99C0731FA6D9}"/>
              </a:ext>
            </a:extLst>
          </p:cNvPr>
          <p:cNvSpPr/>
          <p:nvPr/>
        </p:nvSpPr>
        <p:spPr>
          <a:xfrm>
            <a:off x="5883177" y="1371060"/>
            <a:ext cx="94986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77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28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82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54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45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D27BECF-7232-481A-AFB2-885BA4BD160F}"/>
              </a:ext>
            </a:extLst>
          </p:cNvPr>
          <p:cNvSpPr txBox="1"/>
          <p:nvPr/>
        </p:nvSpPr>
        <p:spPr>
          <a:xfrm>
            <a:off x="3418760" y="1347697"/>
            <a:ext cx="12579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XX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CE10214-7E7F-4583-B2B1-4F37A32B390E}"/>
              </a:ext>
            </a:extLst>
          </p:cNvPr>
          <p:cNvSpPr txBox="1"/>
          <p:nvPr/>
        </p:nvSpPr>
        <p:spPr>
          <a:xfrm>
            <a:off x="4130347" y="1346174"/>
            <a:ext cx="7490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VI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761C812-BEB2-4C83-866C-EDE39880E015}"/>
              </a:ext>
            </a:extLst>
          </p:cNvPr>
          <p:cNvSpPr txBox="1"/>
          <p:nvPr/>
        </p:nvSpPr>
        <p:spPr>
          <a:xfrm>
            <a:off x="3491076" y="2270336"/>
            <a:ext cx="12397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LX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01DC425-BCF6-42DD-8994-051244D0C788}"/>
              </a:ext>
            </a:extLst>
          </p:cNvPr>
          <p:cNvSpPr txBox="1"/>
          <p:nvPr/>
        </p:nvSpPr>
        <p:spPr>
          <a:xfrm>
            <a:off x="3312796" y="3153520"/>
            <a:ext cx="12797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XXX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010C3EE-F208-40F9-B16C-F29832933F6C}"/>
              </a:ext>
            </a:extLst>
          </p:cNvPr>
          <p:cNvSpPr txBox="1"/>
          <p:nvPr/>
        </p:nvSpPr>
        <p:spPr>
          <a:xfrm>
            <a:off x="4370078" y="3150518"/>
            <a:ext cx="10323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VI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73594A1-9824-4D9C-B630-D3E56D03EA72}"/>
              </a:ext>
            </a:extLst>
          </p:cNvPr>
          <p:cNvSpPr txBox="1"/>
          <p:nvPr/>
        </p:nvSpPr>
        <p:spPr>
          <a:xfrm>
            <a:off x="4197508" y="4044070"/>
            <a:ext cx="10323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IV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A20EFD4-7296-41A4-95CA-E4CDC03840B6}"/>
              </a:ext>
            </a:extLst>
          </p:cNvPr>
          <p:cNvSpPr txBox="1"/>
          <p:nvPr/>
        </p:nvSpPr>
        <p:spPr>
          <a:xfrm>
            <a:off x="3510061" y="4048340"/>
            <a:ext cx="9947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XC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FDFF05BE-79B0-420B-A6E9-2A0DA3230BB0}"/>
              </a:ext>
            </a:extLst>
          </p:cNvPr>
          <p:cNvSpPr txBox="1"/>
          <p:nvPr/>
        </p:nvSpPr>
        <p:spPr>
          <a:xfrm>
            <a:off x="4170725" y="4942656"/>
            <a:ext cx="13605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IX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6297FD4-413F-47B8-831C-AE3E84D75FD7}"/>
              </a:ext>
            </a:extLst>
          </p:cNvPr>
          <p:cNvSpPr txBox="1"/>
          <p:nvPr/>
        </p:nvSpPr>
        <p:spPr>
          <a:xfrm>
            <a:off x="4144891" y="2270089"/>
            <a:ext cx="9094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III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9FD9ACC-6E9B-46F7-9AF7-D9163EAB7E9F}"/>
              </a:ext>
            </a:extLst>
          </p:cNvPr>
          <p:cNvSpPr txBox="1"/>
          <p:nvPr/>
        </p:nvSpPr>
        <p:spPr>
          <a:xfrm>
            <a:off x="3512093" y="4942656"/>
            <a:ext cx="8951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8C85236-209B-48D5-9C30-A1100B207F1F}"/>
              </a:ext>
            </a:extLst>
          </p:cNvPr>
          <p:cNvSpPr txBox="1"/>
          <p:nvPr/>
        </p:nvSpPr>
        <p:spPr>
          <a:xfrm>
            <a:off x="6966158" y="1347697"/>
            <a:ext cx="13069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LXX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11EDDB4-22A9-4EC1-9ABB-4B97077C2E11}"/>
              </a:ext>
            </a:extLst>
          </p:cNvPr>
          <p:cNvSpPr txBox="1"/>
          <p:nvPr/>
        </p:nvSpPr>
        <p:spPr>
          <a:xfrm>
            <a:off x="7967366" y="1347897"/>
            <a:ext cx="8797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VII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22C2B2-B2EE-4C01-87C5-F2DB074AEB28}"/>
              </a:ext>
            </a:extLst>
          </p:cNvPr>
          <p:cNvSpPr txBox="1"/>
          <p:nvPr/>
        </p:nvSpPr>
        <p:spPr>
          <a:xfrm>
            <a:off x="7044568" y="2270336"/>
            <a:ext cx="9649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XX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AC26B9-AF46-43F9-B36F-3EC689CFC6B9}"/>
              </a:ext>
            </a:extLst>
          </p:cNvPr>
          <p:cNvSpPr txBox="1"/>
          <p:nvPr/>
        </p:nvSpPr>
        <p:spPr>
          <a:xfrm>
            <a:off x="7000732" y="3153520"/>
            <a:ext cx="15475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LXXX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94B6EA-BBBA-476F-AB52-B9694519358F}"/>
              </a:ext>
            </a:extLst>
          </p:cNvPr>
          <p:cNvSpPr txBox="1"/>
          <p:nvPr/>
        </p:nvSpPr>
        <p:spPr>
          <a:xfrm>
            <a:off x="8352278" y="3150518"/>
            <a:ext cx="8428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II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E86D693-EA01-4871-B7A5-4FED010648C0}"/>
              </a:ext>
            </a:extLst>
          </p:cNvPr>
          <p:cNvSpPr txBox="1"/>
          <p:nvPr/>
        </p:nvSpPr>
        <p:spPr>
          <a:xfrm>
            <a:off x="7733684" y="4044070"/>
            <a:ext cx="817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IV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CAD2C25-3C1C-4B86-8F8D-831274E001F0}"/>
              </a:ext>
            </a:extLst>
          </p:cNvPr>
          <p:cNvSpPr txBox="1"/>
          <p:nvPr/>
        </p:nvSpPr>
        <p:spPr>
          <a:xfrm>
            <a:off x="7408485" y="4048340"/>
            <a:ext cx="5782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97B313C-E9F1-4165-AA32-0DBF5D32943C}"/>
              </a:ext>
            </a:extLst>
          </p:cNvPr>
          <p:cNvSpPr txBox="1"/>
          <p:nvPr/>
        </p:nvSpPr>
        <p:spPr>
          <a:xfrm>
            <a:off x="7956469" y="4942656"/>
            <a:ext cx="13605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V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9FEA09-0130-4AC3-B5FD-571755464C6F}"/>
              </a:ext>
            </a:extLst>
          </p:cNvPr>
          <p:cNvSpPr txBox="1"/>
          <p:nvPr/>
        </p:nvSpPr>
        <p:spPr>
          <a:xfrm>
            <a:off x="7739770" y="2270089"/>
            <a:ext cx="11999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VIII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50B257C-CAF1-4786-A41A-74D8F1911809}"/>
              </a:ext>
            </a:extLst>
          </p:cNvPr>
          <p:cNvSpPr txBox="1"/>
          <p:nvPr/>
        </p:nvSpPr>
        <p:spPr>
          <a:xfrm>
            <a:off x="7307677" y="4942656"/>
            <a:ext cx="8761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XL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DA8E6D2-9CF3-4023-9B0E-B659B2A7E3B4}"/>
              </a:ext>
            </a:extLst>
          </p:cNvPr>
          <p:cNvSpPr/>
          <p:nvPr/>
        </p:nvSpPr>
        <p:spPr>
          <a:xfrm>
            <a:off x="2486793" y="1371060"/>
            <a:ext cx="74906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26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63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36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94</a:t>
            </a:r>
          </a:p>
          <a:p>
            <a:pPr lvl="0"/>
            <a:endParaRPr lang="en-GB" sz="2250" dirty="0">
              <a:latin typeface="Calibri" panose="020F0502020204030204" pitchFamily="34" charset="0"/>
            </a:endParaRPr>
          </a:p>
          <a:p>
            <a:pPr lvl="0"/>
            <a:r>
              <a:rPr lang="en-GB" sz="3600" dirty="0">
                <a:latin typeface="Calibri" panose="020F0502020204030204" pitchFamily="34" charset="0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410207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42" grpId="0" animBg="1"/>
      <p:bldP spid="42" grpId="1" animBg="1"/>
      <p:bldP spid="2" grpId="0" animBg="1"/>
      <p:bldP spid="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18B94-7376-4CDE-B116-991A5BA12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12 Read Roman numerals to 100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9DB7E-8FD1-4E26-ACDD-547347CB5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54022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0346836-F7B4-4D4B-AB49-6A04D20F6C43}"/>
              </a:ext>
            </a:extLst>
          </p:cNvPr>
          <p:cNvSpPr/>
          <p:nvPr/>
        </p:nvSpPr>
        <p:spPr>
          <a:xfrm>
            <a:off x="1798962" y="1371060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0789FFC-0135-4FAD-8990-65B1BC1309C4}"/>
              </a:ext>
            </a:extLst>
          </p:cNvPr>
          <p:cNvSpPr/>
          <p:nvPr/>
        </p:nvSpPr>
        <p:spPr>
          <a:xfrm>
            <a:off x="1798962" y="22688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91BEC5C-37ED-4CB7-9429-BF572C020D8D}"/>
              </a:ext>
            </a:extLst>
          </p:cNvPr>
          <p:cNvSpPr/>
          <p:nvPr/>
        </p:nvSpPr>
        <p:spPr>
          <a:xfrm>
            <a:off x="1802345" y="31616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3E2AB8F-C146-4ED7-B178-B592643CC0E2}"/>
              </a:ext>
            </a:extLst>
          </p:cNvPr>
          <p:cNvSpPr/>
          <p:nvPr/>
        </p:nvSpPr>
        <p:spPr>
          <a:xfrm>
            <a:off x="1802345" y="4059504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12C5856-4B7A-4667-BE8F-D7987B3C6E13}"/>
              </a:ext>
            </a:extLst>
          </p:cNvPr>
          <p:cNvSpPr/>
          <p:nvPr/>
        </p:nvSpPr>
        <p:spPr>
          <a:xfrm>
            <a:off x="1798962" y="4944001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53A6816-AA7C-4FAE-930E-8851963F8269}"/>
              </a:ext>
            </a:extLst>
          </p:cNvPr>
          <p:cNvSpPr/>
          <p:nvPr/>
        </p:nvSpPr>
        <p:spPr>
          <a:xfrm>
            <a:off x="377712" y="1371060"/>
            <a:ext cx="133701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IV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VII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XIX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XXVI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XXXIV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5874748-B5B9-4406-BD13-01316CDC6134}"/>
              </a:ext>
            </a:extLst>
          </p:cNvPr>
          <p:cNvSpPr txBox="1"/>
          <p:nvPr/>
        </p:nvSpPr>
        <p:spPr>
          <a:xfrm>
            <a:off x="2212071" y="1361552"/>
            <a:ext cx="7490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0679D9C-6A05-4F53-8A6D-22CBCA413484}"/>
              </a:ext>
            </a:extLst>
          </p:cNvPr>
          <p:cNvSpPr txBox="1"/>
          <p:nvPr/>
        </p:nvSpPr>
        <p:spPr>
          <a:xfrm>
            <a:off x="2051506" y="4930146"/>
            <a:ext cx="8620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34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1D3E52B-CE96-4248-8CBC-2B5DE8FB8E58}"/>
              </a:ext>
            </a:extLst>
          </p:cNvPr>
          <p:cNvSpPr txBox="1"/>
          <p:nvPr/>
        </p:nvSpPr>
        <p:spPr>
          <a:xfrm>
            <a:off x="2201440" y="2263860"/>
            <a:ext cx="7490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4B18201-C2B5-4482-89A8-FACFB2FBAD0F}"/>
              </a:ext>
            </a:extLst>
          </p:cNvPr>
          <p:cNvSpPr txBox="1"/>
          <p:nvPr/>
        </p:nvSpPr>
        <p:spPr>
          <a:xfrm>
            <a:off x="2066812" y="3150446"/>
            <a:ext cx="916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19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F0AE5DF-A842-4751-A465-3A06F4CCB630}"/>
              </a:ext>
            </a:extLst>
          </p:cNvPr>
          <p:cNvSpPr txBox="1"/>
          <p:nvPr/>
        </p:nvSpPr>
        <p:spPr>
          <a:xfrm>
            <a:off x="2064635" y="4044123"/>
            <a:ext cx="8703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26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C4C21AC-11CC-46CE-8B74-613126083D8B}"/>
              </a:ext>
            </a:extLst>
          </p:cNvPr>
          <p:cNvSpPr/>
          <p:nvPr/>
        </p:nvSpPr>
        <p:spPr>
          <a:xfrm>
            <a:off x="5436207" y="1371060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532FC4B-74C4-4026-A33F-B7A199FBCBFE}"/>
              </a:ext>
            </a:extLst>
          </p:cNvPr>
          <p:cNvSpPr/>
          <p:nvPr/>
        </p:nvSpPr>
        <p:spPr>
          <a:xfrm>
            <a:off x="5436207" y="22688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6C76667-1FAD-4D3F-AE2C-663DC3943510}"/>
              </a:ext>
            </a:extLst>
          </p:cNvPr>
          <p:cNvSpPr/>
          <p:nvPr/>
        </p:nvSpPr>
        <p:spPr>
          <a:xfrm>
            <a:off x="5439590" y="31616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61DFA75-B38E-4A4A-BDD8-715308F9C212}"/>
              </a:ext>
            </a:extLst>
          </p:cNvPr>
          <p:cNvSpPr/>
          <p:nvPr/>
        </p:nvSpPr>
        <p:spPr>
          <a:xfrm>
            <a:off x="5439590" y="4059504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8400759-2C8A-43CC-8E9F-E8E2A7101FAB}"/>
              </a:ext>
            </a:extLst>
          </p:cNvPr>
          <p:cNvSpPr/>
          <p:nvPr/>
        </p:nvSpPr>
        <p:spPr>
          <a:xfrm>
            <a:off x="5436207" y="4944001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B727A68-5020-4254-82A5-E2B2C936C3AF}"/>
              </a:ext>
            </a:extLst>
          </p:cNvPr>
          <p:cNvSpPr/>
          <p:nvPr/>
        </p:nvSpPr>
        <p:spPr>
          <a:xfrm>
            <a:off x="3641587" y="1371060"/>
            <a:ext cx="17103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XXXVII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XLI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XLIV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XLIX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LV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FC8F7C7-F3FF-4689-ACB7-F0998F02E596}"/>
              </a:ext>
            </a:extLst>
          </p:cNvPr>
          <p:cNvSpPr txBox="1"/>
          <p:nvPr/>
        </p:nvSpPr>
        <p:spPr>
          <a:xfrm>
            <a:off x="5710769" y="1361552"/>
            <a:ext cx="11409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37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A765E6F-14FD-4318-98C0-6D8D35D2A227}"/>
              </a:ext>
            </a:extLst>
          </p:cNvPr>
          <p:cNvSpPr txBox="1"/>
          <p:nvPr/>
        </p:nvSpPr>
        <p:spPr>
          <a:xfrm>
            <a:off x="5688751" y="4930146"/>
            <a:ext cx="8620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1BB735D-2726-4D7C-B923-A36FA771D15D}"/>
              </a:ext>
            </a:extLst>
          </p:cNvPr>
          <p:cNvSpPr txBox="1"/>
          <p:nvPr/>
        </p:nvSpPr>
        <p:spPr>
          <a:xfrm>
            <a:off x="5727849" y="2263860"/>
            <a:ext cx="10459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69C4D91-B197-4427-BCCF-5CB2C1FAA4DF}"/>
              </a:ext>
            </a:extLst>
          </p:cNvPr>
          <p:cNvSpPr txBox="1"/>
          <p:nvPr/>
        </p:nvSpPr>
        <p:spPr>
          <a:xfrm>
            <a:off x="5704057" y="3150446"/>
            <a:ext cx="916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7C4E7E9-2EA1-45A4-850C-CF0C29A78C97}"/>
              </a:ext>
            </a:extLst>
          </p:cNvPr>
          <p:cNvSpPr txBox="1"/>
          <p:nvPr/>
        </p:nvSpPr>
        <p:spPr>
          <a:xfrm>
            <a:off x="5701880" y="4044123"/>
            <a:ext cx="8703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49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A9BCCA3-8BB7-4446-9599-01B515CF0909}"/>
              </a:ext>
            </a:extLst>
          </p:cNvPr>
          <p:cNvSpPr/>
          <p:nvPr/>
        </p:nvSpPr>
        <p:spPr>
          <a:xfrm>
            <a:off x="9206111" y="1371060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342832F-69DB-4B9A-BE6D-5F6CCC0751CA}"/>
              </a:ext>
            </a:extLst>
          </p:cNvPr>
          <p:cNvSpPr/>
          <p:nvPr/>
        </p:nvSpPr>
        <p:spPr>
          <a:xfrm>
            <a:off x="9206111" y="22688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BD26F2E-39E9-4769-BF88-BBD099B76E7E}"/>
              </a:ext>
            </a:extLst>
          </p:cNvPr>
          <p:cNvSpPr/>
          <p:nvPr/>
        </p:nvSpPr>
        <p:spPr>
          <a:xfrm>
            <a:off x="9209494" y="31616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25A4A1F-1037-49CD-9FED-2405A75E1505}"/>
              </a:ext>
            </a:extLst>
          </p:cNvPr>
          <p:cNvSpPr/>
          <p:nvPr/>
        </p:nvSpPr>
        <p:spPr>
          <a:xfrm>
            <a:off x="9209494" y="4059504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41F3151-8507-420B-8B5E-D7AE79E086FF}"/>
              </a:ext>
            </a:extLst>
          </p:cNvPr>
          <p:cNvSpPr/>
          <p:nvPr/>
        </p:nvSpPr>
        <p:spPr>
          <a:xfrm>
            <a:off x="9206111" y="4944001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5D60E0F-0C5F-44EA-BAB0-A9EEABEC31C6}"/>
              </a:ext>
            </a:extLst>
          </p:cNvPr>
          <p:cNvSpPr/>
          <p:nvPr/>
        </p:nvSpPr>
        <p:spPr>
          <a:xfrm>
            <a:off x="7411491" y="1371060"/>
            <a:ext cx="17103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LXIV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LXXIX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LXXXIII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XCIV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XCVIII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22DE54F-5048-4B8D-AF56-819B437FC23E}"/>
              </a:ext>
            </a:extLst>
          </p:cNvPr>
          <p:cNvSpPr txBox="1"/>
          <p:nvPr/>
        </p:nvSpPr>
        <p:spPr>
          <a:xfrm>
            <a:off x="9480673" y="1361552"/>
            <a:ext cx="11409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64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8D0B9DD-C894-45D4-86CB-C43569495150}"/>
              </a:ext>
            </a:extLst>
          </p:cNvPr>
          <p:cNvSpPr txBox="1"/>
          <p:nvPr/>
        </p:nvSpPr>
        <p:spPr>
          <a:xfrm>
            <a:off x="9458655" y="4930146"/>
            <a:ext cx="8620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98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8444665-10DF-4F3E-A379-F75CED80FB69}"/>
              </a:ext>
            </a:extLst>
          </p:cNvPr>
          <p:cNvSpPr txBox="1"/>
          <p:nvPr/>
        </p:nvSpPr>
        <p:spPr>
          <a:xfrm>
            <a:off x="9497753" y="2263860"/>
            <a:ext cx="10459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79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5F6A10C-0E57-4411-865B-BD3D0850F060}"/>
              </a:ext>
            </a:extLst>
          </p:cNvPr>
          <p:cNvSpPr txBox="1"/>
          <p:nvPr/>
        </p:nvSpPr>
        <p:spPr>
          <a:xfrm>
            <a:off x="9473961" y="3150446"/>
            <a:ext cx="916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83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E8580C1-ECC7-4980-9ABB-C2DC6422854E}"/>
              </a:ext>
            </a:extLst>
          </p:cNvPr>
          <p:cNvSpPr txBox="1"/>
          <p:nvPr/>
        </p:nvSpPr>
        <p:spPr>
          <a:xfrm>
            <a:off x="9471784" y="4044123"/>
            <a:ext cx="8703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94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23491202-95DD-4A52-9727-06FD533F9405}"/>
              </a:ext>
            </a:extLst>
          </p:cNvPr>
          <p:cNvSpPr/>
          <p:nvPr/>
        </p:nvSpPr>
        <p:spPr>
          <a:xfrm>
            <a:off x="625175" y="231257"/>
            <a:ext cx="10857242" cy="792919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EB3A553-CB90-486B-819C-A110475331CA}"/>
              </a:ext>
            </a:extLst>
          </p:cNvPr>
          <p:cNvSpPr/>
          <p:nvPr/>
        </p:nvSpPr>
        <p:spPr>
          <a:xfrm>
            <a:off x="1047264" y="321877"/>
            <a:ext cx="154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I = 1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C26806C-0790-48C2-955B-FD89BD2BFC11}"/>
              </a:ext>
            </a:extLst>
          </p:cNvPr>
          <p:cNvSpPr/>
          <p:nvPr/>
        </p:nvSpPr>
        <p:spPr>
          <a:xfrm>
            <a:off x="3065917" y="321877"/>
            <a:ext cx="154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V = 5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AECFB6A-DB12-4AB3-AFD4-C533494F6ADF}"/>
              </a:ext>
            </a:extLst>
          </p:cNvPr>
          <p:cNvSpPr/>
          <p:nvPr/>
        </p:nvSpPr>
        <p:spPr>
          <a:xfrm>
            <a:off x="5151860" y="321877"/>
            <a:ext cx="2085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X = 10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450115F-53DC-4CD3-A7D4-8F7232BBD57D}"/>
              </a:ext>
            </a:extLst>
          </p:cNvPr>
          <p:cNvSpPr/>
          <p:nvPr/>
        </p:nvSpPr>
        <p:spPr>
          <a:xfrm>
            <a:off x="7305091" y="321877"/>
            <a:ext cx="18167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L = 50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CC3B07A-011A-40A0-A962-6E8376D4412D}"/>
              </a:ext>
            </a:extLst>
          </p:cNvPr>
          <p:cNvSpPr/>
          <p:nvPr/>
        </p:nvSpPr>
        <p:spPr>
          <a:xfrm>
            <a:off x="9458321" y="321877"/>
            <a:ext cx="2085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C = 100</a:t>
            </a:r>
          </a:p>
        </p:txBody>
      </p:sp>
    </p:spTree>
    <p:extLst>
      <p:ext uri="{BB962C8B-B14F-4D97-AF65-F5344CB8AC3E}">
        <p14:creationId xmlns:p14="http://schemas.microsoft.com/office/powerpoint/2010/main" val="11893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0346836-F7B4-4D4B-AB49-6A04D20F6C43}"/>
              </a:ext>
            </a:extLst>
          </p:cNvPr>
          <p:cNvSpPr/>
          <p:nvPr/>
        </p:nvSpPr>
        <p:spPr>
          <a:xfrm>
            <a:off x="1798962" y="1371060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0789FFC-0135-4FAD-8990-65B1BC1309C4}"/>
              </a:ext>
            </a:extLst>
          </p:cNvPr>
          <p:cNvSpPr/>
          <p:nvPr/>
        </p:nvSpPr>
        <p:spPr>
          <a:xfrm>
            <a:off x="1798962" y="22688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91BEC5C-37ED-4CB7-9429-BF572C020D8D}"/>
              </a:ext>
            </a:extLst>
          </p:cNvPr>
          <p:cNvSpPr/>
          <p:nvPr/>
        </p:nvSpPr>
        <p:spPr>
          <a:xfrm>
            <a:off x="1802345" y="31616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3E2AB8F-C146-4ED7-B178-B592643CC0E2}"/>
              </a:ext>
            </a:extLst>
          </p:cNvPr>
          <p:cNvSpPr/>
          <p:nvPr/>
        </p:nvSpPr>
        <p:spPr>
          <a:xfrm>
            <a:off x="1802345" y="4059504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12C5856-4B7A-4667-BE8F-D7987B3C6E13}"/>
              </a:ext>
            </a:extLst>
          </p:cNvPr>
          <p:cNvSpPr/>
          <p:nvPr/>
        </p:nvSpPr>
        <p:spPr>
          <a:xfrm>
            <a:off x="1798962" y="4944001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53A6816-AA7C-4FAE-930E-8851963F8269}"/>
              </a:ext>
            </a:extLst>
          </p:cNvPr>
          <p:cNvSpPr/>
          <p:nvPr/>
        </p:nvSpPr>
        <p:spPr>
          <a:xfrm>
            <a:off x="377712" y="1371060"/>
            <a:ext cx="133701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VI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IX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XV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XXVIII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XXXVI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5874748-B5B9-4406-BD13-01316CDC6134}"/>
              </a:ext>
            </a:extLst>
          </p:cNvPr>
          <p:cNvSpPr txBox="1"/>
          <p:nvPr/>
        </p:nvSpPr>
        <p:spPr>
          <a:xfrm>
            <a:off x="2212071" y="1361552"/>
            <a:ext cx="7490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0679D9C-6A05-4F53-8A6D-22CBCA413484}"/>
              </a:ext>
            </a:extLst>
          </p:cNvPr>
          <p:cNvSpPr txBox="1"/>
          <p:nvPr/>
        </p:nvSpPr>
        <p:spPr>
          <a:xfrm>
            <a:off x="2051506" y="4930146"/>
            <a:ext cx="8620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36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1D3E52B-CE96-4248-8CBC-2B5DE8FB8E58}"/>
              </a:ext>
            </a:extLst>
          </p:cNvPr>
          <p:cNvSpPr txBox="1"/>
          <p:nvPr/>
        </p:nvSpPr>
        <p:spPr>
          <a:xfrm>
            <a:off x="2201440" y="2263860"/>
            <a:ext cx="7490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4B18201-C2B5-4482-89A8-FACFB2FBAD0F}"/>
              </a:ext>
            </a:extLst>
          </p:cNvPr>
          <p:cNvSpPr txBox="1"/>
          <p:nvPr/>
        </p:nvSpPr>
        <p:spPr>
          <a:xfrm>
            <a:off x="2066812" y="3150446"/>
            <a:ext cx="916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15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F0AE5DF-A842-4751-A465-3A06F4CCB630}"/>
              </a:ext>
            </a:extLst>
          </p:cNvPr>
          <p:cNvSpPr txBox="1"/>
          <p:nvPr/>
        </p:nvSpPr>
        <p:spPr>
          <a:xfrm>
            <a:off x="2064635" y="4044123"/>
            <a:ext cx="8703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28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C4C21AC-11CC-46CE-8B74-613126083D8B}"/>
              </a:ext>
            </a:extLst>
          </p:cNvPr>
          <p:cNvSpPr/>
          <p:nvPr/>
        </p:nvSpPr>
        <p:spPr>
          <a:xfrm>
            <a:off x="5436207" y="1371060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532FC4B-74C4-4026-A33F-B7A199FBCBFE}"/>
              </a:ext>
            </a:extLst>
          </p:cNvPr>
          <p:cNvSpPr/>
          <p:nvPr/>
        </p:nvSpPr>
        <p:spPr>
          <a:xfrm>
            <a:off x="5436207" y="22688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6C76667-1FAD-4D3F-AE2C-663DC3943510}"/>
              </a:ext>
            </a:extLst>
          </p:cNvPr>
          <p:cNvSpPr/>
          <p:nvPr/>
        </p:nvSpPr>
        <p:spPr>
          <a:xfrm>
            <a:off x="5439590" y="31616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61DFA75-B38E-4A4A-BDD8-715308F9C212}"/>
              </a:ext>
            </a:extLst>
          </p:cNvPr>
          <p:cNvSpPr/>
          <p:nvPr/>
        </p:nvSpPr>
        <p:spPr>
          <a:xfrm>
            <a:off x="5439590" y="4059504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8400759-2C8A-43CC-8E9F-E8E2A7101FAB}"/>
              </a:ext>
            </a:extLst>
          </p:cNvPr>
          <p:cNvSpPr/>
          <p:nvPr/>
        </p:nvSpPr>
        <p:spPr>
          <a:xfrm>
            <a:off x="5436207" y="4944001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B727A68-5020-4254-82A5-E2B2C936C3AF}"/>
              </a:ext>
            </a:extLst>
          </p:cNvPr>
          <p:cNvSpPr/>
          <p:nvPr/>
        </p:nvSpPr>
        <p:spPr>
          <a:xfrm>
            <a:off x="3641587" y="1371060"/>
            <a:ext cx="17103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XXXVIII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XLII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XLV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LI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LIV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FC8F7C7-F3FF-4689-ACB7-F0998F02E596}"/>
              </a:ext>
            </a:extLst>
          </p:cNvPr>
          <p:cNvSpPr txBox="1"/>
          <p:nvPr/>
        </p:nvSpPr>
        <p:spPr>
          <a:xfrm>
            <a:off x="5710769" y="1361552"/>
            <a:ext cx="11409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38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A765E6F-14FD-4318-98C0-6D8D35D2A227}"/>
              </a:ext>
            </a:extLst>
          </p:cNvPr>
          <p:cNvSpPr txBox="1"/>
          <p:nvPr/>
        </p:nvSpPr>
        <p:spPr>
          <a:xfrm>
            <a:off x="5688751" y="4930146"/>
            <a:ext cx="8620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1BB735D-2726-4D7C-B923-A36FA771D15D}"/>
              </a:ext>
            </a:extLst>
          </p:cNvPr>
          <p:cNvSpPr txBox="1"/>
          <p:nvPr/>
        </p:nvSpPr>
        <p:spPr>
          <a:xfrm>
            <a:off x="5727849" y="2263860"/>
            <a:ext cx="10459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69C4D91-B197-4427-BCCF-5CB2C1FAA4DF}"/>
              </a:ext>
            </a:extLst>
          </p:cNvPr>
          <p:cNvSpPr txBox="1"/>
          <p:nvPr/>
        </p:nvSpPr>
        <p:spPr>
          <a:xfrm>
            <a:off x="5704057" y="3150446"/>
            <a:ext cx="916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7C4E7E9-2EA1-45A4-850C-CF0C29A78C97}"/>
              </a:ext>
            </a:extLst>
          </p:cNvPr>
          <p:cNvSpPr txBox="1"/>
          <p:nvPr/>
        </p:nvSpPr>
        <p:spPr>
          <a:xfrm>
            <a:off x="5701880" y="4044123"/>
            <a:ext cx="8703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51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A9BCCA3-8BB7-4446-9599-01B515CF0909}"/>
              </a:ext>
            </a:extLst>
          </p:cNvPr>
          <p:cNvSpPr/>
          <p:nvPr/>
        </p:nvSpPr>
        <p:spPr>
          <a:xfrm>
            <a:off x="9206111" y="1371060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342832F-69DB-4B9A-BE6D-5F6CCC0751CA}"/>
              </a:ext>
            </a:extLst>
          </p:cNvPr>
          <p:cNvSpPr/>
          <p:nvPr/>
        </p:nvSpPr>
        <p:spPr>
          <a:xfrm>
            <a:off x="9206111" y="22688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BD26F2E-39E9-4769-BF88-BBD099B76E7E}"/>
              </a:ext>
            </a:extLst>
          </p:cNvPr>
          <p:cNvSpPr/>
          <p:nvPr/>
        </p:nvSpPr>
        <p:spPr>
          <a:xfrm>
            <a:off x="9209494" y="31616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25A4A1F-1037-49CD-9FED-2405A75E1505}"/>
              </a:ext>
            </a:extLst>
          </p:cNvPr>
          <p:cNvSpPr/>
          <p:nvPr/>
        </p:nvSpPr>
        <p:spPr>
          <a:xfrm>
            <a:off x="9209494" y="4059504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41F3151-8507-420B-8B5E-D7AE79E086FF}"/>
              </a:ext>
            </a:extLst>
          </p:cNvPr>
          <p:cNvSpPr/>
          <p:nvPr/>
        </p:nvSpPr>
        <p:spPr>
          <a:xfrm>
            <a:off x="9206111" y="4944001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5D60E0F-0C5F-44EA-BAB0-A9EEABEC31C6}"/>
              </a:ext>
            </a:extLst>
          </p:cNvPr>
          <p:cNvSpPr/>
          <p:nvPr/>
        </p:nvSpPr>
        <p:spPr>
          <a:xfrm>
            <a:off x="7411491" y="1371060"/>
            <a:ext cx="17103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LXIX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LXXIV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LXXXI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XCVII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XCIX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22DE54F-5048-4B8D-AF56-819B437FC23E}"/>
              </a:ext>
            </a:extLst>
          </p:cNvPr>
          <p:cNvSpPr txBox="1"/>
          <p:nvPr/>
        </p:nvSpPr>
        <p:spPr>
          <a:xfrm>
            <a:off x="9480673" y="1361552"/>
            <a:ext cx="11409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69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8D0B9DD-C894-45D4-86CB-C43569495150}"/>
              </a:ext>
            </a:extLst>
          </p:cNvPr>
          <p:cNvSpPr txBox="1"/>
          <p:nvPr/>
        </p:nvSpPr>
        <p:spPr>
          <a:xfrm>
            <a:off x="9458655" y="4930146"/>
            <a:ext cx="8620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99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8444665-10DF-4F3E-A379-F75CED80FB69}"/>
              </a:ext>
            </a:extLst>
          </p:cNvPr>
          <p:cNvSpPr txBox="1"/>
          <p:nvPr/>
        </p:nvSpPr>
        <p:spPr>
          <a:xfrm>
            <a:off x="9497753" y="2263860"/>
            <a:ext cx="10459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74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5F6A10C-0E57-4411-865B-BD3D0850F060}"/>
              </a:ext>
            </a:extLst>
          </p:cNvPr>
          <p:cNvSpPr txBox="1"/>
          <p:nvPr/>
        </p:nvSpPr>
        <p:spPr>
          <a:xfrm>
            <a:off x="9473961" y="3150446"/>
            <a:ext cx="916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E8580C1-ECC7-4980-9ABB-C2DC6422854E}"/>
              </a:ext>
            </a:extLst>
          </p:cNvPr>
          <p:cNvSpPr txBox="1"/>
          <p:nvPr/>
        </p:nvSpPr>
        <p:spPr>
          <a:xfrm>
            <a:off x="9471784" y="4044123"/>
            <a:ext cx="8703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97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23491202-95DD-4A52-9727-06FD533F9405}"/>
              </a:ext>
            </a:extLst>
          </p:cNvPr>
          <p:cNvSpPr/>
          <p:nvPr/>
        </p:nvSpPr>
        <p:spPr>
          <a:xfrm>
            <a:off x="625175" y="231257"/>
            <a:ext cx="10857242" cy="792919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EB3A553-CB90-486B-819C-A110475331CA}"/>
              </a:ext>
            </a:extLst>
          </p:cNvPr>
          <p:cNvSpPr/>
          <p:nvPr/>
        </p:nvSpPr>
        <p:spPr>
          <a:xfrm>
            <a:off x="1047264" y="321877"/>
            <a:ext cx="154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I = 1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C26806C-0790-48C2-955B-FD89BD2BFC11}"/>
              </a:ext>
            </a:extLst>
          </p:cNvPr>
          <p:cNvSpPr/>
          <p:nvPr/>
        </p:nvSpPr>
        <p:spPr>
          <a:xfrm>
            <a:off x="3065917" y="321877"/>
            <a:ext cx="1547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V = 5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AECFB6A-DB12-4AB3-AFD4-C533494F6ADF}"/>
              </a:ext>
            </a:extLst>
          </p:cNvPr>
          <p:cNvSpPr/>
          <p:nvPr/>
        </p:nvSpPr>
        <p:spPr>
          <a:xfrm>
            <a:off x="5151860" y="321877"/>
            <a:ext cx="2085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X = 10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450115F-53DC-4CD3-A7D4-8F7232BBD57D}"/>
              </a:ext>
            </a:extLst>
          </p:cNvPr>
          <p:cNvSpPr/>
          <p:nvPr/>
        </p:nvSpPr>
        <p:spPr>
          <a:xfrm>
            <a:off x="7305091" y="321877"/>
            <a:ext cx="18167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L = 50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CC3B07A-011A-40A0-A962-6E8376D4412D}"/>
              </a:ext>
            </a:extLst>
          </p:cNvPr>
          <p:cNvSpPr/>
          <p:nvPr/>
        </p:nvSpPr>
        <p:spPr>
          <a:xfrm>
            <a:off x="9458321" y="321877"/>
            <a:ext cx="2085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C = 100</a:t>
            </a:r>
          </a:p>
        </p:txBody>
      </p:sp>
    </p:spTree>
    <p:extLst>
      <p:ext uri="{BB962C8B-B14F-4D97-AF65-F5344CB8AC3E}">
        <p14:creationId xmlns:p14="http://schemas.microsoft.com/office/powerpoint/2010/main" val="233191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1837</Words>
  <Application>Microsoft Office PowerPoint</Application>
  <PresentationFormat>Widescreen</PresentationFormat>
  <Paragraphs>1233</Paragraphs>
  <Slides>72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7" baseType="lpstr">
      <vt:lpstr>Arial</vt:lpstr>
      <vt:lpstr>Arial Black</vt:lpstr>
      <vt:lpstr>Calibri</vt:lpstr>
      <vt:lpstr>Calibri Light</vt:lpstr>
      <vt:lpstr>Office Theme</vt:lpstr>
      <vt:lpstr>Year 4</vt:lpstr>
      <vt:lpstr>1 Recognise representations for four-digit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 Write four-digit numbers in digits</vt:lpstr>
      <vt:lpstr>PowerPoint Presentation</vt:lpstr>
      <vt:lpstr>PowerPoint Presentation</vt:lpstr>
      <vt:lpstr>3 Write four-digit numbers in words</vt:lpstr>
      <vt:lpstr>PowerPoint Presentation</vt:lpstr>
      <vt:lpstr>PowerPoint Presentation</vt:lpstr>
      <vt:lpstr>4 Identify the digit in each place value for four-digit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 Identify the value of each digit in four-digit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6 Partition four-digit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7 Compare four-digit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8 Order four-digit numbers</vt:lpstr>
      <vt:lpstr>PowerPoint Presentation</vt:lpstr>
      <vt:lpstr>PowerPoint Presentation</vt:lpstr>
      <vt:lpstr>PowerPoint Presentation</vt:lpstr>
      <vt:lpstr>PowerPoint Presentation</vt:lpstr>
      <vt:lpstr>9 Round to the nearest 1000</vt:lpstr>
      <vt:lpstr>PowerPoint Presentation</vt:lpstr>
      <vt:lpstr>PowerPoint Presentation</vt:lpstr>
      <vt:lpstr>10 Round to the nearest 1000, 100 and 10</vt:lpstr>
      <vt:lpstr>PowerPoint Presentation</vt:lpstr>
      <vt:lpstr>PowerPoint Presentation</vt:lpstr>
      <vt:lpstr>11 Write numbers to 100 in Roman numerals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12 Read Roman numerals to 100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102 Recognise representations for numbers to 10000</dc:title>
  <dc:creator>Simon Rigelsford</dc:creator>
  <cp:lastModifiedBy>Simon Rigelsford</cp:lastModifiedBy>
  <cp:revision>14</cp:revision>
  <dcterms:created xsi:type="dcterms:W3CDTF">2019-12-14T09:56:06Z</dcterms:created>
  <dcterms:modified xsi:type="dcterms:W3CDTF">2020-05-16T22:13:16Z</dcterms:modified>
</cp:coreProperties>
</file>