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ink/ink1.xml" ContentType="application/inkml+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5"/>
  </p:notesMasterIdLst>
  <p:sldIdLst>
    <p:sldId id="997" r:id="rId2"/>
    <p:sldId id="1092" r:id="rId3"/>
    <p:sldId id="1093" r:id="rId4"/>
    <p:sldId id="1160" r:id="rId5"/>
    <p:sldId id="994" r:id="rId6"/>
    <p:sldId id="1161" r:id="rId7"/>
    <p:sldId id="1162" r:id="rId8"/>
    <p:sldId id="1264" r:id="rId9"/>
    <p:sldId id="1265" r:id="rId10"/>
    <p:sldId id="1266" r:id="rId11"/>
    <p:sldId id="1085" r:id="rId12"/>
    <p:sldId id="1267" r:id="rId13"/>
    <p:sldId id="1326" r:id="rId14"/>
    <p:sldId id="1327" r:id="rId15"/>
    <p:sldId id="1328" r:id="rId16"/>
    <p:sldId id="1329" r:id="rId17"/>
    <p:sldId id="1330" r:id="rId18"/>
    <p:sldId id="1086" r:id="rId19"/>
    <p:sldId id="1331" r:id="rId20"/>
    <p:sldId id="1332" r:id="rId21"/>
    <p:sldId id="1255" r:id="rId22"/>
    <p:sldId id="1333" r:id="rId23"/>
    <p:sldId id="1334" r:id="rId24"/>
    <p:sldId id="1335" r:id="rId25"/>
    <p:sldId id="1336" r:id="rId26"/>
    <p:sldId id="1087" r:id="rId27"/>
    <p:sldId id="1337" r:id="rId28"/>
    <p:sldId id="1338" r:id="rId29"/>
    <p:sldId id="1339" r:id="rId30"/>
    <p:sldId id="995" r:id="rId31"/>
    <p:sldId id="1340" r:id="rId32"/>
    <p:sldId id="1341" r:id="rId33"/>
    <p:sldId id="1342" r:id="rId34"/>
    <p:sldId id="1088" r:id="rId35"/>
    <p:sldId id="1343" r:id="rId36"/>
    <p:sldId id="1344" r:id="rId37"/>
    <p:sldId id="1345" r:id="rId38"/>
    <p:sldId id="1346" r:id="rId39"/>
    <p:sldId id="1347" r:id="rId40"/>
    <p:sldId id="1348" r:id="rId41"/>
    <p:sldId id="1349" r:id="rId42"/>
    <p:sldId id="1350" r:id="rId43"/>
    <p:sldId id="996" r:id="rId44"/>
    <p:sldId id="1351" r:id="rId45"/>
    <p:sldId id="1352" r:id="rId46"/>
    <p:sldId id="1197" r:id="rId47"/>
    <p:sldId id="1321" r:id="rId48"/>
    <p:sldId id="1353" r:id="rId49"/>
    <p:sldId id="1354" r:id="rId50"/>
    <p:sldId id="1176" r:id="rId51"/>
    <p:sldId id="1359" r:id="rId52"/>
    <p:sldId id="1360" r:id="rId53"/>
    <p:sldId id="1355" r:id="rId54"/>
    <p:sldId id="1356" r:id="rId55"/>
    <p:sldId id="1357" r:id="rId56"/>
    <p:sldId id="1358" r:id="rId57"/>
    <p:sldId id="1007" r:id="rId58"/>
    <p:sldId id="1361" r:id="rId59"/>
    <p:sldId id="1362" r:id="rId60"/>
    <p:sldId id="1363" r:id="rId61"/>
    <p:sldId id="1364" r:id="rId62"/>
    <p:sldId id="1365" r:id="rId63"/>
    <p:sldId id="1249" r:id="rId64"/>
    <p:sldId id="1366" r:id="rId65"/>
    <p:sldId id="1128" r:id="rId66"/>
    <p:sldId id="1367" r:id="rId67"/>
    <p:sldId id="1091" r:id="rId68"/>
    <p:sldId id="1368" r:id="rId69"/>
    <p:sldId id="1369" r:id="rId70"/>
    <p:sldId id="1370" r:id="rId71"/>
    <p:sldId id="1006" r:id="rId72"/>
    <p:sldId id="1371" r:id="rId73"/>
    <p:sldId id="1372" r:id="rId74"/>
    <p:sldId id="1373" r:id="rId75"/>
    <p:sldId id="1374" r:id="rId76"/>
    <p:sldId id="1375" r:id="rId77"/>
    <p:sldId id="1376" r:id="rId78"/>
    <p:sldId id="1377" r:id="rId79"/>
    <p:sldId id="1378" r:id="rId80"/>
    <p:sldId id="1379" r:id="rId81"/>
    <p:sldId id="1380" r:id="rId82"/>
    <p:sldId id="1381" r:id="rId83"/>
    <p:sldId id="1382" r:id="rId84"/>
    <p:sldId id="1383" r:id="rId85"/>
    <p:sldId id="1384" r:id="rId86"/>
    <p:sldId id="1010" r:id="rId87"/>
    <p:sldId id="1385" r:id="rId88"/>
    <p:sldId id="1386" r:id="rId89"/>
    <p:sldId id="1387" r:id="rId90"/>
    <p:sldId id="1388" r:id="rId91"/>
    <p:sldId id="1008" r:id="rId92"/>
    <p:sldId id="1389" r:id="rId93"/>
    <p:sldId id="1173" r:id="rId94"/>
    <p:sldId id="1390" r:id="rId95"/>
    <p:sldId id="1391" r:id="rId96"/>
    <p:sldId id="1392" r:id="rId97"/>
    <p:sldId id="1393" r:id="rId98"/>
    <p:sldId id="1394" r:id="rId99"/>
    <p:sldId id="1012" r:id="rId100"/>
    <p:sldId id="1277" r:id="rId101"/>
    <p:sldId id="1395" r:id="rId102"/>
    <p:sldId id="1396" r:id="rId103"/>
    <p:sldId id="1154" r:id="rId104"/>
    <p:sldId id="1397" r:id="rId105"/>
    <p:sldId id="1192" r:id="rId106"/>
    <p:sldId id="1398" r:id="rId107"/>
    <p:sldId id="1399" r:id="rId108"/>
    <p:sldId id="1013" r:id="rId109"/>
    <p:sldId id="1400" r:id="rId110"/>
    <p:sldId id="1401" r:id="rId111"/>
    <p:sldId id="1402" r:id="rId112"/>
    <p:sldId id="1403" r:id="rId113"/>
    <p:sldId id="1404" r:id="rId114"/>
    <p:sldId id="1405" r:id="rId115"/>
    <p:sldId id="1406" r:id="rId116"/>
    <p:sldId id="1407" r:id="rId117"/>
    <p:sldId id="1408" r:id="rId118"/>
    <p:sldId id="1409" r:id="rId119"/>
    <p:sldId id="1410" r:id="rId120"/>
    <p:sldId id="1089" r:id="rId121"/>
    <p:sldId id="1224" r:id="rId122"/>
    <p:sldId id="1411" r:id="rId123"/>
    <p:sldId id="1412" r:id="rId124"/>
    <p:sldId id="1413" r:id="rId125"/>
    <p:sldId id="1414" r:id="rId126"/>
    <p:sldId id="1090" r:id="rId127"/>
    <p:sldId id="1415" r:id="rId128"/>
    <p:sldId id="1416" r:id="rId129"/>
    <p:sldId id="1417" r:id="rId130"/>
    <p:sldId id="1418" r:id="rId131"/>
    <p:sldId id="1419" r:id="rId132"/>
    <p:sldId id="1212" r:id="rId133"/>
    <p:sldId id="1213" r:id="rId1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60"/>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03-22T14:11:50.242"/>
    </inkml:context>
    <inkml:brush xml:id="br0">
      <inkml:brushProperty name="width" value="0.05292" units="cm"/>
      <inkml:brushProperty name="height" value="0.05292" units="cm"/>
      <inkml:brushProperty name="color" value="#FF0000"/>
    </inkml:brush>
  </inkml:definitions>
  <inkml:trace contextRef="#ctx0" brushRef="#br0">12303 11683 0,'0'25'172,"323"272"-94,-299-297-78,1 25 16,0 25-1,0-25 1,24 24-1,1-49 1,-25 25 15,0 0-15,-1-25 0,1 50 77,0-26-15,-124-24 251,-75 0-236,149 0-77,-74 0 62,74 0-62,1 0-1,-51 0 157,26 0-109,49 25 218,74 248-219,-49-223-46,49 24 0,-24 0-1,24 50 63,-24-99 110,99 124-94,-125-149-94,-24 50 15,50-1 48,-75-74 281,-148-49-282,148 49-31,-124-24 63,50 24-16,74 25-78,-74-50 94,49 50-16,25 0 110,25 25 124,50 74-234,-50-74-62,50 25-16,-26-26 15,1 26 1,0 0 0,0-1 15,24 1-15,-49-25-1,25 24 1,0-24 15,-25 0 47,25-25-62,0 25-1,-1 0-15,26-25 16,-25 49 15,24-24-15,1 0 0,-25 0-1,-25-1 1,25-24-1,-25 25 95,-124-25 437,-50-49-469,149 49-63,0 0 1,-24 0 15,-50-25 47,24 25 266,1 0-266,-1-25 16,50 25-16,125 25 344,-1 74-344,-99-74-78,0 0 31,99 123 48,-99-123-79,25 0 15,-25 0 1,25-25-1,0 25 1,-25-1 0,24-24-1,-24 25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96EA01-4D31-4C60-8249-2C8ED6D04D80}" type="datetimeFigureOut">
              <a:rPr lang="en-GB" smtClean="0"/>
              <a:t>25/08/2020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4D6AD7-417F-457A-A1D1-4A66A9EBB88E}" type="slidenum">
              <a:rPr lang="en-GB" smtClean="0"/>
              <a:t>‹#›</a:t>
            </a:fld>
            <a:endParaRPr lang="en-GB"/>
          </a:p>
        </p:txBody>
      </p:sp>
    </p:spTree>
    <p:extLst>
      <p:ext uri="{BB962C8B-B14F-4D97-AF65-F5344CB8AC3E}">
        <p14:creationId xmlns:p14="http://schemas.microsoft.com/office/powerpoint/2010/main" val="503861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G45 2010 Paper 2 Q11</a:t>
            </a:r>
          </a:p>
        </p:txBody>
      </p:sp>
      <p:sp>
        <p:nvSpPr>
          <p:cNvPr id="4" name="Slide Number Placeholder 3"/>
          <p:cNvSpPr>
            <a:spLocks noGrp="1"/>
          </p:cNvSpPr>
          <p:nvPr>
            <p:ph type="sldNum" sz="quarter" idx="5"/>
          </p:nvPr>
        </p:nvSpPr>
        <p:spPr/>
        <p:txBody>
          <a:bodyPr/>
          <a:lstStyle/>
          <a:p>
            <a:fld id="{014E71C5-4420-4878-A8B6-150A94BA4592}" type="slidenum">
              <a:rPr lang="en-GB" smtClean="0"/>
              <a:t>2</a:t>
            </a:fld>
            <a:endParaRPr lang="en-GB"/>
          </a:p>
        </p:txBody>
      </p:sp>
    </p:spTree>
    <p:extLst>
      <p:ext uri="{BB962C8B-B14F-4D97-AF65-F5344CB8AC3E}">
        <p14:creationId xmlns:p14="http://schemas.microsoft.com/office/powerpoint/2010/main" val="3586077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G122 2007 Paper 2 Q8</a:t>
            </a:r>
          </a:p>
        </p:txBody>
      </p:sp>
      <p:sp>
        <p:nvSpPr>
          <p:cNvPr id="4" name="Slide Number Placeholder 3"/>
          <p:cNvSpPr>
            <a:spLocks noGrp="1"/>
          </p:cNvSpPr>
          <p:nvPr>
            <p:ph type="sldNum" sz="quarter" idx="5"/>
          </p:nvPr>
        </p:nvSpPr>
        <p:spPr/>
        <p:txBody>
          <a:bodyPr/>
          <a:lstStyle/>
          <a:p>
            <a:fld id="{014E71C5-4420-4878-A8B6-150A94BA4592}" type="slidenum">
              <a:rPr lang="en-GB" smtClean="0"/>
              <a:t>3</a:t>
            </a:fld>
            <a:endParaRPr lang="en-GB"/>
          </a:p>
        </p:txBody>
      </p:sp>
    </p:spTree>
    <p:extLst>
      <p:ext uri="{BB962C8B-B14F-4D97-AF65-F5344CB8AC3E}">
        <p14:creationId xmlns:p14="http://schemas.microsoft.com/office/powerpoint/2010/main" val="31345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G239 2011 Paper 1 Q15</a:t>
            </a:r>
          </a:p>
        </p:txBody>
      </p:sp>
      <p:sp>
        <p:nvSpPr>
          <p:cNvPr id="4" name="Slide Number Placeholder 3"/>
          <p:cNvSpPr>
            <a:spLocks noGrp="1"/>
          </p:cNvSpPr>
          <p:nvPr>
            <p:ph type="sldNum" sz="quarter" idx="5"/>
          </p:nvPr>
        </p:nvSpPr>
        <p:spPr/>
        <p:txBody>
          <a:bodyPr/>
          <a:lstStyle/>
          <a:p>
            <a:fld id="{265D04A2-BA3E-42AB-9143-FE638C7EC0E9}" type="slidenum">
              <a:rPr lang="en-GB" smtClean="0"/>
              <a:t>4</a:t>
            </a:fld>
            <a:endParaRPr lang="en-GB"/>
          </a:p>
        </p:txBody>
      </p:sp>
    </p:spTree>
    <p:extLst>
      <p:ext uri="{BB962C8B-B14F-4D97-AF65-F5344CB8AC3E}">
        <p14:creationId xmlns:p14="http://schemas.microsoft.com/office/powerpoint/2010/main" val="73973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G351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6</a:t>
            </a:fld>
            <a:endParaRPr lang="en-GB"/>
          </a:p>
        </p:txBody>
      </p:sp>
    </p:spTree>
    <p:extLst>
      <p:ext uri="{BB962C8B-B14F-4D97-AF65-F5344CB8AC3E}">
        <p14:creationId xmlns:p14="http://schemas.microsoft.com/office/powerpoint/2010/main" val="3900344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G417 2003 Year 4 Optional Paper 1 Q24</a:t>
            </a:r>
          </a:p>
        </p:txBody>
      </p:sp>
      <p:sp>
        <p:nvSpPr>
          <p:cNvPr id="4" name="Slide Number Placeholder 3"/>
          <p:cNvSpPr>
            <a:spLocks noGrp="1"/>
          </p:cNvSpPr>
          <p:nvPr>
            <p:ph type="sldNum" sz="quarter" idx="5"/>
          </p:nvPr>
        </p:nvSpPr>
        <p:spPr/>
        <p:txBody>
          <a:bodyPr/>
          <a:lstStyle/>
          <a:p>
            <a:fld id="{4F613BD5-83DE-4762-9D78-EAF2266223FD}" type="slidenum">
              <a:rPr lang="en-GB" smtClean="0"/>
              <a:t>7</a:t>
            </a:fld>
            <a:endParaRPr lang="en-GB"/>
          </a:p>
        </p:txBody>
      </p:sp>
    </p:spTree>
    <p:extLst>
      <p:ext uri="{BB962C8B-B14F-4D97-AF65-F5344CB8AC3E}">
        <p14:creationId xmlns:p14="http://schemas.microsoft.com/office/powerpoint/2010/main" val="1063298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G525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8</a:t>
            </a:fld>
            <a:endParaRPr lang="en-GB"/>
          </a:p>
        </p:txBody>
      </p:sp>
    </p:spTree>
    <p:extLst>
      <p:ext uri="{BB962C8B-B14F-4D97-AF65-F5344CB8AC3E}">
        <p14:creationId xmlns:p14="http://schemas.microsoft.com/office/powerpoint/2010/main" val="1898421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2019 Paper 3 Q18</a:t>
            </a:r>
          </a:p>
        </p:txBody>
      </p:sp>
      <p:sp>
        <p:nvSpPr>
          <p:cNvPr id="4" name="Slide Number Placeholder 3"/>
          <p:cNvSpPr>
            <a:spLocks noGrp="1"/>
          </p:cNvSpPr>
          <p:nvPr>
            <p:ph type="sldNum" sz="quarter" idx="5"/>
          </p:nvPr>
        </p:nvSpPr>
        <p:spPr/>
        <p:txBody>
          <a:bodyPr/>
          <a:lstStyle/>
          <a:p>
            <a:fld id="{E79CAC70-FAEB-4BE0-B410-2052F4CC3CF4}" type="slidenum">
              <a:rPr lang="en-GB" smtClean="0"/>
              <a:t>9</a:t>
            </a:fld>
            <a:endParaRPr lang="en-GB"/>
          </a:p>
        </p:txBody>
      </p:sp>
    </p:spTree>
    <p:extLst>
      <p:ext uri="{BB962C8B-B14F-4D97-AF65-F5344CB8AC3E}">
        <p14:creationId xmlns:p14="http://schemas.microsoft.com/office/powerpoint/2010/main" val="776372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G62 2010 Paper 1 Q20</a:t>
            </a:r>
          </a:p>
        </p:txBody>
      </p:sp>
      <p:sp>
        <p:nvSpPr>
          <p:cNvPr id="4" name="Slide Number Placeholder 3"/>
          <p:cNvSpPr>
            <a:spLocks noGrp="1"/>
          </p:cNvSpPr>
          <p:nvPr>
            <p:ph type="sldNum" sz="quarter" idx="5"/>
          </p:nvPr>
        </p:nvSpPr>
        <p:spPr/>
        <p:txBody>
          <a:bodyPr/>
          <a:lstStyle/>
          <a:p>
            <a:fld id="{265D04A2-BA3E-42AB-9143-FE638C7EC0E9}" type="slidenum">
              <a:rPr lang="en-GB" smtClean="0"/>
              <a:t>10</a:t>
            </a:fld>
            <a:endParaRPr lang="en-GB"/>
          </a:p>
        </p:txBody>
      </p:sp>
    </p:spTree>
    <p:extLst>
      <p:ext uri="{BB962C8B-B14F-4D97-AF65-F5344CB8AC3E}">
        <p14:creationId xmlns:p14="http://schemas.microsoft.com/office/powerpoint/2010/main" val="931678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G178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12</a:t>
            </a:fld>
            <a:endParaRPr lang="en-GB"/>
          </a:p>
        </p:txBody>
      </p:sp>
    </p:spTree>
    <p:extLst>
      <p:ext uri="{BB962C8B-B14F-4D97-AF65-F5344CB8AC3E}">
        <p14:creationId xmlns:p14="http://schemas.microsoft.com/office/powerpoint/2010/main" val="819985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G631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13</a:t>
            </a:fld>
            <a:endParaRPr lang="en-GB"/>
          </a:p>
        </p:txBody>
      </p:sp>
    </p:spTree>
    <p:extLst>
      <p:ext uri="{BB962C8B-B14F-4D97-AF65-F5344CB8AC3E}">
        <p14:creationId xmlns:p14="http://schemas.microsoft.com/office/powerpoint/2010/main" val="3013456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G374 2005 Paper 1 Q22</a:t>
            </a:r>
          </a:p>
        </p:txBody>
      </p:sp>
      <p:sp>
        <p:nvSpPr>
          <p:cNvPr id="4" name="Slide Number Placeholder 3"/>
          <p:cNvSpPr>
            <a:spLocks noGrp="1"/>
          </p:cNvSpPr>
          <p:nvPr>
            <p:ph type="sldNum" sz="quarter" idx="5"/>
          </p:nvPr>
        </p:nvSpPr>
        <p:spPr/>
        <p:txBody>
          <a:bodyPr/>
          <a:lstStyle/>
          <a:p>
            <a:fld id="{014E71C5-4420-4878-A8B6-150A94BA4592}" type="slidenum">
              <a:rPr lang="en-GB" smtClean="0"/>
              <a:t>14</a:t>
            </a:fld>
            <a:endParaRPr lang="en-GB"/>
          </a:p>
        </p:txBody>
      </p:sp>
    </p:spTree>
    <p:extLst>
      <p:ext uri="{BB962C8B-B14F-4D97-AF65-F5344CB8AC3E}">
        <p14:creationId xmlns:p14="http://schemas.microsoft.com/office/powerpoint/2010/main" val="3389622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(Sample) Paper 3 Q13 page 1</a:t>
            </a:r>
          </a:p>
        </p:txBody>
      </p:sp>
      <p:sp>
        <p:nvSpPr>
          <p:cNvPr id="4" name="Slide Number Placeholder 3"/>
          <p:cNvSpPr>
            <a:spLocks noGrp="1"/>
          </p:cNvSpPr>
          <p:nvPr>
            <p:ph type="sldNum" sz="quarter" idx="5"/>
          </p:nvPr>
        </p:nvSpPr>
        <p:spPr/>
        <p:txBody>
          <a:bodyPr/>
          <a:lstStyle/>
          <a:p>
            <a:fld id="{43FCF336-C3EB-46CD-826C-089A3E1DF063}" type="slidenum">
              <a:rPr lang="en-GB" smtClean="0"/>
              <a:t>15</a:t>
            </a:fld>
            <a:endParaRPr lang="en-GB"/>
          </a:p>
        </p:txBody>
      </p:sp>
    </p:spTree>
    <p:extLst>
      <p:ext uri="{BB962C8B-B14F-4D97-AF65-F5344CB8AC3E}">
        <p14:creationId xmlns:p14="http://schemas.microsoft.com/office/powerpoint/2010/main" val="3431651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(Sample) Paper 3 Q13 page 2</a:t>
            </a:r>
          </a:p>
        </p:txBody>
      </p:sp>
      <p:sp>
        <p:nvSpPr>
          <p:cNvPr id="4" name="Slide Number Placeholder 3"/>
          <p:cNvSpPr>
            <a:spLocks noGrp="1"/>
          </p:cNvSpPr>
          <p:nvPr>
            <p:ph type="sldNum" sz="quarter" idx="5"/>
          </p:nvPr>
        </p:nvSpPr>
        <p:spPr/>
        <p:txBody>
          <a:bodyPr/>
          <a:lstStyle/>
          <a:p>
            <a:fld id="{43FCF336-C3EB-46CD-826C-089A3E1DF063}" type="slidenum">
              <a:rPr lang="en-GB" smtClean="0"/>
              <a:t>16</a:t>
            </a:fld>
            <a:endParaRPr lang="en-GB"/>
          </a:p>
        </p:txBody>
      </p:sp>
    </p:spTree>
    <p:extLst>
      <p:ext uri="{BB962C8B-B14F-4D97-AF65-F5344CB8AC3E}">
        <p14:creationId xmlns:p14="http://schemas.microsoft.com/office/powerpoint/2010/main" val="1556237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(Sample) Paper 3 Q13 page 3</a:t>
            </a:r>
          </a:p>
        </p:txBody>
      </p:sp>
      <p:sp>
        <p:nvSpPr>
          <p:cNvPr id="4" name="Slide Number Placeholder 3"/>
          <p:cNvSpPr>
            <a:spLocks noGrp="1"/>
          </p:cNvSpPr>
          <p:nvPr>
            <p:ph type="sldNum" sz="quarter" idx="5"/>
          </p:nvPr>
        </p:nvSpPr>
        <p:spPr/>
        <p:txBody>
          <a:bodyPr/>
          <a:lstStyle/>
          <a:p>
            <a:fld id="{43FCF336-C3EB-46CD-826C-089A3E1DF063}" type="slidenum">
              <a:rPr lang="en-GB" smtClean="0"/>
              <a:t>17</a:t>
            </a:fld>
            <a:endParaRPr lang="en-GB"/>
          </a:p>
        </p:txBody>
      </p:sp>
    </p:spTree>
    <p:extLst>
      <p:ext uri="{BB962C8B-B14F-4D97-AF65-F5344CB8AC3E}">
        <p14:creationId xmlns:p14="http://schemas.microsoft.com/office/powerpoint/2010/main" val="3385990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G433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19</a:t>
            </a:fld>
            <a:endParaRPr lang="en-GB"/>
          </a:p>
        </p:txBody>
      </p:sp>
    </p:spTree>
    <p:extLst>
      <p:ext uri="{BB962C8B-B14F-4D97-AF65-F5344CB8AC3E}">
        <p14:creationId xmlns:p14="http://schemas.microsoft.com/office/powerpoint/2010/main" val="1485794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2018 Paper 2 Q13</a:t>
            </a:r>
          </a:p>
        </p:txBody>
      </p:sp>
      <p:sp>
        <p:nvSpPr>
          <p:cNvPr id="4" name="Slide Number Placeholder 3"/>
          <p:cNvSpPr>
            <a:spLocks noGrp="1"/>
          </p:cNvSpPr>
          <p:nvPr>
            <p:ph type="sldNum" sz="quarter" idx="5"/>
          </p:nvPr>
        </p:nvSpPr>
        <p:spPr/>
        <p:txBody>
          <a:bodyPr/>
          <a:lstStyle/>
          <a:p>
            <a:fld id="{5182E71A-1628-4C4B-9221-CE40F713E252}" type="slidenum">
              <a:rPr lang="en-GB" smtClean="0"/>
              <a:t>20</a:t>
            </a:fld>
            <a:endParaRPr lang="en-GB"/>
          </a:p>
        </p:txBody>
      </p:sp>
    </p:spTree>
    <p:extLst>
      <p:ext uri="{BB962C8B-B14F-4D97-AF65-F5344CB8AC3E}">
        <p14:creationId xmlns:p14="http://schemas.microsoft.com/office/powerpoint/2010/main" val="282316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G510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21</a:t>
            </a:fld>
            <a:endParaRPr lang="en-GB"/>
          </a:p>
        </p:txBody>
      </p:sp>
    </p:spTree>
    <p:extLst>
      <p:ext uri="{BB962C8B-B14F-4D97-AF65-F5344CB8AC3E}">
        <p14:creationId xmlns:p14="http://schemas.microsoft.com/office/powerpoint/2010/main" val="1460023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G59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22</a:t>
            </a:fld>
            <a:endParaRPr lang="en-GB"/>
          </a:p>
        </p:txBody>
      </p:sp>
    </p:spTree>
    <p:extLst>
      <p:ext uri="{BB962C8B-B14F-4D97-AF65-F5344CB8AC3E}">
        <p14:creationId xmlns:p14="http://schemas.microsoft.com/office/powerpoint/2010/main" val="2069996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G148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23</a:t>
            </a:fld>
            <a:endParaRPr lang="en-GB"/>
          </a:p>
        </p:txBody>
      </p:sp>
    </p:spTree>
    <p:extLst>
      <p:ext uri="{BB962C8B-B14F-4D97-AF65-F5344CB8AC3E}">
        <p14:creationId xmlns:p14="http://schemas.microsoft.com/office/powerpoint/2010/main" val="7819324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G278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24</a:t>
            </a:fld>
            <a:endParaRPr lang="en-GB"/>
          </a:p>
        </p:txBody>
      </p:sp>
    </p:spTree>
    <p:extLst>
      <p:ext uri="{BB962C8B-B14F-4D97-AF65-F5344CB8AC3E}">
        <p14:creationId xmlns:p14="http://schemas.microsoft.com/office/powerpoint/2010/main" val="1741439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G319 2004 Paper 2 Q17</a:t>
            </a:r>
          </a:p>
        </p:txBody>
      </p:sp>
      <p:sp>
        <p:nvSpPr>
          <p:cNvPr id="4" name="Slide Number Placeholder 3"/>
          <p:cNvSpPr>
            <a:spLocks noGrp="1"/>
          </p:cNvSpPr>
          <p:nvPr>
            <p:ph type="sldNum" sz="quarter" idx="5"/>
          </p:nvPr>
        </p:nvSpPr>
        <p:spPr/>
        <p:txBody>
          <a:bodyPr/>
          <a:lstStyle/>
          <a:p>
            <a:fld id="{014E71C5-4420-4878-A8B6-150A94BA4592}" type="slidenum">
              <a:rPr lang="en-GB" smtClean="0"/>
              <a:t>25</a:t>
            </a:fld>
            <a:endParaRPr lang="en-GB"/>
          </a:p>
        </p:txBody>
      </p:sp>
    </p:spTree>
    <p:extLst>
      <p:ext uri="{BB962C8B-B14F-4D97-AF65-F5344CB8AC3E}">
        <p14:creationId xmlns:p14="http://schemas.microsoft.com/office/powerpoint/2010/main" val="14890776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G611 2009 Paper 2 Q2</a:t>
            </a:r>
          </a:p>
        </p:txBody>
      </p:sp>
      <p:sp>
        <p:nvSpPr>
          <p:cNvPr id="4" name="Slide Number Placeholder 3"/>
          <p:cNvSpPr>
            <a:spLocks noGrp="1"/>
          </p:cNvSpPr>
          <p:nvPr>
            <p:ph type="sldNum" sz="quarter" idx="5"/>
          </p:nvPr>
        </p:nvSpPr>
        <p:spPr/>
        <p:txBody>
          <a:bodyPr/>
          <a:lstStyle/>
          <a:p>
            <a:fld id="{014E71C5-4420-4878-A8B6-150A94BA4592}" type="slidenum">
              <a:rPr lang="en-GB" smtClean="0"/>
              <a:t>27</a:t>
            </a:fld>
            <a:endParaRPr lang="en-GB"/>
          </a:p>
        </p:txBody>
      </p:sp>
    </p:spTree>
    <p:extLst>
      <p:ext uri="{BB962C8B-B14F-4D97-AF65-F5344CB8AC3E}">
        <p14:creationId xmlns:p14="http://schemas.microsoft.com/office/powerpoint/2010/main" val="30371705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G527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28</a:t>
            </a:fld>
            <a:endParaRPr lang="en-GB"/>
          </a:p>
        </p:txBody>
      </p:sp>
    </p:spTree>
    <p:extLst>
      <p:ext uri="{BB962C8B-B14F-4D97-AF65-F5344CB8AC3E}">
        <p14:creationId xmlns:p14="http://schemas.microsoft.com/office/powerpoint/2010/main" val="23433684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2018 Paper 2 Q19</a:t>
            </a:r>
          </a:p>
        </p:txBody>
      </p:sp>
      <p:sp>
        <p:nvSpPr>
          <p:cNvPr id="4" name="Slide Number Placeholder 3"/>
          <p:cNvSpPr>
            <a:spLocks noGrp="1"/>
          </p:cNvSpPr>
          <p:nvPr>
            <p:ph type="sldNum" sz="quarter" idx="5"/>
          </p:nvPr>
        </p:nvSpPr>
        <p:spPr/>
        <p:txBody>
          <a:bodyPr/>
          <a:lstStyle/>
          <a:p>
            <a:fld id="{5182E71A-1628-4C4B-9221-CE40F713E252}" type="slidenum">
              <a:rPr lang="en-GB" smtClean="0"/>
              <a:t>29</a:t>
            </a:fld>
            <a:endParaRPr lang="en-GB"/>
          </a:p>
        </p:txBody>
      </p:sp>
    </p:spTree>
    <p:extLst>
      <p:ext uri="{BB962C8B-B14F-4D97-AF65-F5344CB8AC3E}">
        <p14:creationId xmlns:p14="http://schemas.microsoft.com/office/powerpoint/2010/main" val="4285037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G74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31</a:t>
            </a:fld>
            <a:endParaRPr lang="en-GB"/>
          </a:p>
        </p:txBody>
      </p:sp>
    </p:spTree>
    <p:extLst>
      <p:ext uri="{BB962C8B-B14F-4D97-AF65-F5344CB8AC3E}">
        <p14:creationId xmlns:p14="http://schemas.microsoft.com/office/powerpoint/2010/main" val="2880855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G176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32</a:t>
            </a:fld>
            <a:endParaRPr lang="en-GB"/>
          </a:p>
        </p:txBody>
      </p:sp>
    </p:spTree>
    <p:extLst>
      <p:ext uri="{BB962C8B-B14F-4D97-AF65-F5344CB8AC3E}">
        <p14:creationId xmlns:p14="http://schemas.microsoft.com/office/powerpoint/2010/main" val="344582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G270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33</a:t>
            </a:fld>
            <a:endParaRPr lang="en-GB"/>
          </a:p>
        </p:txBody>
      </p:sp>
    </p:spTree>
    <p:extLst>
      <p:ext uri="{BB962C8B-B14F-4D97-AF65-F5344CB8AC3E}">
        <p14:creationId xmlns:p14="http://schemas.microsoft.com/office/powerpoint/2010/main" val="21288851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G343 2014 Paper 1 Q18</a:t>
            </a:r>
          </a:p>
        </p:txBody>
      </p:sp>
      <p:sp>
        <p:nvSpPr>
          <p:cNvPr id="4" name="Slide Number Placeholder 3"/>
          <p:cNvSpPr>
            <a:spLocks noGrp="1"/>
          </p:cNvSpPr>
          <p:nvPr>
            <p:ph type="sldNum" sz="quarter" idx="5"/>
          </p:nvPr>
        </p:nvSpPr>
        <p:spPr/>
        <p:txBody>
          <a:bodyPr/>
          <a:lstStyle/>
          <a:p>
            <a:fld id="{20C24104-46F0-4470-92CA-D16316BF9A7F}" type="slidenum">
              <a:rPr lang="en-GB" smtClean="0"/>
              <a:t>35</a:t>
            </a:fld>
            <a:endParaRPr lang="en-GB"/>
          </a:p>
        </p:txBody>
      </p:sp>
    </p:spTree>
    <p:extLst>
      <p:ext uri="{BB962C8B-B14F-4D97-AF65-F5344CB8AC3E}">
        <p14:creationId xmlns:p14="http://schemas.microsoft.com/office/powerpoint/2010/main" val="18341453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G483 2002 Paper 1 Q8</a:t>
            </a:r>
          </a:p>
        </p:txBody>
      </p:sp>
      <p:sp>
        <p:nvSpPr>
          <p:cNvPr id="4" name="Slide Number Placeholder 3"/>
          <p:cNvSpPr>
            <a:spLocks noGrp="1"/>
          </p:cNvSpPr>
          <p:nvPr>
            <p:ph type="sldNum" sz="quarter" idx="5"/>
          </p:nvPr>
        </p:nvSpPr>
        <p:spPr/>
        <p:txBody>
          <a:bodyPr/>
          <a:lstStyle/>
          <a:p>
            <a:fld id="{014E71C5-4420-4878-A8B6-150A94BA4592}" type="slidenum">
              <a:rPr lang="en-GB" smtClean="0"/>
              <a:t>36</a:t>
            </a:fld>
            <a:endParaRPr lang="en-GB"/>
          </a:p>
        </p:txBody>
      </p:sp>
    </p:spTree>
    <p:extLst>
      <p:ext uri="{BB962C8B-B14F-4D97-AF65-F5344CB8AC3E}">
        <p14:creationId xmlns:p14="http://schemas.microsoft.com/office/powerpoint/2010/main" val="20361186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G551 2010 Paper 1 Q14 first page</a:t>
            </a:r>
          </a:p>
        </p:txBody>
      </p:sp>
      <p:sp>
        <p:nvSpPr>
          <p:cNvPr id="4" name="Slide Number Placeholder 3"/>
          <p:cNvSpPr>
            <a:spLocks noGrp="1"/>
          </p:cNvSpPr>
          <p:nvPr>
            <p:ph type="sldNum" sz="quarter" idx="5"/>
          </p:nvPr>
        </p:nvSpPr>
        <p:spPr/>
        <p:txBody>
          <a:bodyPr/>
          <a:lstStyle/>
          <a:p>
            <a:fld id="{265D04A2-BA3E-42AB-9143-FE638C7EC0E9}" type="slidenum">
              <a:rPr lang="en-GB" smtClean="0"/>
              <a:t>37</a:t>
            </a:fld>
            <a:endParaRPr lang="en-GB"/>
          </a:p>
        </p:txBody>
      </p:sp>
    </p:spTree>
    <p:extLst>
      <p:ext uri="{BB962C8B-B14F-4D97-AF65-F5344CB8AC3E}">
        <p14:creationId xmlns:p14="http://schemas.microsoft.com/office/powerpoint/2010/main" val="28089570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G552 2010 Paper 1 Q14 second page</a:t>
            </a:r>
          </a:p>
        </p:txBody>
      </p:sp>
      <p:sp>
        <p:nvSpPr>
          <p:cNvPr id="4" name="Slide Number Placeholder 3"/>
          <p:cNvSpPr>
            <a:spLocks noGrp="1"/>
          </p:cNvSpPr>
          <p:nvPr>
            <p:ph type="sldNum" sz="quarter" idx="5"/>
          </p:nvPr>
        </p:nvSpPr>
        <p:spPr/>
        <p:txBody>
          <a:bodyPr/>
          <a:lstStyle/>
          <a:p>
            <a:fld id="{265D04A2-BA3E-42AB-9143-FE638C7EC0E9}" type="slidenum">
              <a:rPr lang="en-GB" smtClean="0"/>
              <a:t>38</a:t>
            </a:fld>
            <a:endParaRPr lang="en-GB"/>
          </a:p>
        </p:txBody>
      </p:sp>
    </p:spTree>
    <p:extLst>
      <p:ext uri="{BB962C8B-B14F-4D97-AF65-F5344CB8AC3E}">
        <p14:creationId xmlns:p14="http://schemas.microsoft.com/office/powerpoint/2010/main" val="27220673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 2015 Level 6 Paper A Q10</a:t>
            </a:r>
          </a:p>
        </p:txBody>
      </p:sp>
      <p:sp>
        <p:nvSpPr>
          <p:cNvPr id="4" name="Slide Number Placeholder 3"/>
          <p:cNvSpPr>
            <a:spLocks noGrp="1"/>
          </p:cNvSpPr>
          <p:nvPr>
            <p:ph type="sldNum" sz="quarter" idx="5"/>
          </p:nvPr>
        </p:nvSpPr>
        <p:spPr/>
        <p:txBody>
          <a:bodyPr/>
          <a:lstStyle/>
          <a:p>
            <a:fld id="{014E71C5-4420-4878-A8B6-150A94BA4592}" type="slidenum">
              <a:rPr lang="en-GB" smtClean="0"/>
              <a:t>39</a:t>
            </a:fld>
            <a:endParaRPr lang="en-GB"/>
          </a:p>
        </p:txBody>
      </p:sp>
    </p:spTree>
    <p:extLst>
      <p:ext uri="{BB962C8B-B14F-4D97-AF65-F5344CB8AC3E}">
        <p14:creationId xmlns:p14="http://schemas.microsoft.com/office/powerpoint/2010/main" val="31777817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2017 Paper 3 Q21</a:t>
            </a:r>
          </a:p>
        </p:txBody>
      </p:sp>
      <p:sp>
        <p:nvSpPr>
          <p:cNvPr id="4" name="Slide Number Placeholder 3"/>
          <p:cNvSpPr>
            <a:spLocks noGrp="1"/>
          </p:cNvSpPr>
          <p:nvPr>
            <p:ph type="sldNum" sz="quarter" idx="5"/>
          </p:nvPr>
        </p:nvSpPr>
        <p:spPr/>
        <p:txBody>
          <a:bodyPr/>
          <a:lstStyle/>
          <a:p>
            <a:fld id="{C2CCA7C2-0228-42B5-A651-B27D2DA67B34}" type="slidenum">
              <a:rPr lang="en-GB" smtClean="0"/>
              <a:t>40</a:t>
            </a:fld>
            <a:endParaRPr lang="en-GB"/>
          </a:p>
        </p:txBody>
      </p:sp>
    </p:spTree>
    <p:extLst>
      <p:ext uri="{BB962C8B-B14F-4D97-AF65-F5344CB8AC3E}">
        <p14:creationId xmlns:p14="http://schemas.microsoft.com/office/powerpoint/2010/main" val="26333910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2017 Paper 2 Q23</a:t>
            </a:r>
          </a:p>
        </p:txBody>
      </p:sp>
      <p:sp>
        <p:nvSpPr>
          <p:cNvPr id="4" name="Slide Number Placeholder 3"/>
          <p:cNvSpPr>
            <a:spLocks noGrp="1"/>
          </p:cNvSpPr>
          <p:nvPr>
            <p:ph type="sldNum" sz="quarter" idx="5"/>
          </p:nvPr>
        </p:nvSpPr>
        <p:spPr/>
        <p:txBody>
          <a:bodyPr/>
          <a:lstStyle/>
          <a:p>
            <a:fld id="{8D2E40C1-E271-4BB8-A424-23A123E7ED02}" type="slidenum">
              <a:rPr lang="en-GB" smtClean="0"/>
              <a:t>41</a:t>
            </a:fld>
            <a:endParaRPr lang="en-GB"/>
          </a:p>
        </p:txBody>
      </p:sp>
    </p:spTree>
    <p:extLst>
      <p:ext uri="{BB962C8B-B14F-4D97-AF65-F5344CB8AC3E}">
        <p14:creationId xmlns:p14="http://schemas.microsoft.com/office/powerpoint/2010/main" val="27419431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2018 Paper 3 Q18</a:t>
            </a:r>
          </a:p>
        </p:txBody>
      </p:sp>
      <p:sp>
        <p:nvSpPr>
          <p:cNvPr id="4" name="Slide Number Placeholder 3"/>
          <p:cNvSpPr>
            <a:spLocks noGrp="1"/>
          </p:cNvSpPr>
          <p:nvPr>
            <p:ph type="sldNum" sz="quarter" idx="5"/>
          </p:nvPr>
        </p:nvSpPr>
        <p:spPr/>
        <p:txBody>
          <a:bodyPr/>
          <a:lstStyle/>
          <a:p>
            <a:fld id="{1E10833E-CE33-42AC-9606-1474CE34F37A}" type="slidenum">
              <a:rPr lang="en-GB" smtClean="0"/>
              <a:t>42</a:t>
            </a:fld>
            <a:endParaRPr lang="en-GB"/>
          </a:p>
        </p:txBody>
      </p:sp>
    </p:spTree>
    <p:extLst>
      <p:ext uri="{BB962C8B-B14F-4D97-AF65-F5344CB8AC3E}">
        <p14:creationId xmlns:p14="http://schemas.microsoft.com/office/powerpoint/2010/main" val="3399827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G172 2006 Year 4 Optional Paper 2 Q27</a:t>
            </a:r>
          </a:p>
        </p:txBody>
      </p:sp>
      <p:sp>
        <p:nvSpPr>
          <p:cNvPr id="4" name="Slide Number Placeholder 3"/>
          <p:cNvSpPr>
            <a:spLocks noGrp="1"/>
          </p:cNvSpPr>
          <p:nvPr>
            <p:ph type="sldNum" sz="quarter" idx="5"/>
          </p:nvPr>
        </p:nvSpPr>
        <p:spPr/>
        <p:txBody>
          <a:bodyPr/>
          <a:lstStyle/>
          <a:p>
            <a:fld id="{4F613BD5-83DE-4762-9D78-EAF2266223FD}" type="slidenum">
              <a:rPr lang="en-GB" smtClean="0"/>
              <a:t>44</a:t>
            </a:fld>
            <a:endParaRPr lang="en-GB"/>
          </a:p>
        </p:txBody>
      </p:sp>
    </p:spTree>
    <p:extLst>
      <p:ext uri="{BB962C8B-B14F-4D97-AF65-F5344CB8AC3E}">
        <p14:creationId xmlns:p14="http://schemas.microsoft.com/office/powerpoint/2010/main" val="42856655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G286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45</a:t>
            </a:fld>
            <a:endParaRPr lang="en-GB"/>
          </a:p>
        </p:txBody>
      </p:sp>
    </p:spTree>
    <p:extLst>
      <p:ext uri="{BB962C8B-B14F-4D97-AF65-F5344CB8AC3E}">
        <p14:creationId xmlns:p14="http://schemas.microsoft.com/office/powerpoint/2010/main" val="22011915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G373 2003 Paper 1 Q24</a:t>
            </a:r>
          </a:p>
        </p:txBody>
      </p:sp>
      <p:sp>
        <p:nvSpPr>
          <p:cNvPr id="4" name="Slide Number Placeholder 3"/>
          <p:cNvSpPr>
            <a:spLocks noGrp="1"/>
          </p:cNvSpPr>
          <p:nvPr>
            <p:ph type="sldNum" sz="quarter" idx="5"/>
          </p:nvPr>
        </p:nvSpPr>
        <p:spPr/>
        <p:txBody>
          <a:bodyPr/>
          <a:lstStyle/>
          <a:p>
            <a:fld id="{014E71C5-4420-4878-A8B6-150A94BA4592}" type="slidenum">
              <a:rPr lang="en-GB" smtClean="0"/>
              <a:t>46</a:t>
            </a:fld>
            <a:endParaRPr lang="en-GB"/>
          </a:p>
        </p:txBody>
      </p:sp>
    </p:spTree>
    <p:extLst>
      <p:ext uri="{BB962C8B-B14F-4D97-AF65-F5344CB8AC3E}">
        <p14:creationId xmlns:p14="http://schemas.microsoft.com/office/powerpoint/2010/main" val="13785176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G605 2012 Paper 1 Q24</a:t>
            </a:r>
          </a:p>
        </p:txBody>
      </p:sp>
      <p:sp>
        <p:nvSpPr>
          <p:cNvPr id="4" name="Slide Number Placeholder 3"/>
          <p:cNvSpPr>
            <a:spLocks noGrp="1"/>
          </p:cNvSpPr>
          <p:nvPr>
            <p:ph type="sldNum" sz="quarter" idx="5"/>
          </p:nvPr>
        </p:nvSpPr>
        <p:spPr/>
        <p:txBody>
          <a:bodyPr/>
          <a:lstStyle/>
          <a:p>
            <a:fld id="{265D04A2-BA3E-42AB-9143-FE638C7EC0E9}" type="slidenum">
              <a:rPr lang="en-GB" smtClean="0"/>
              <a:t>47</a:t>
            </a:fld>
            <a:endParaRPr lang="en-GB"/>
          </a:p>
        </p:txBody>
      </p:sp>
    </p:spTree>
    <p:extLst>
      <p:ext uri="{BB962C8B-B14F-4D97-AF65-F5344CB8AC3E}">
        <p14:creationId xmlns:p14="http://schemas.microsoft.com/office/powerpoint/2010/main" val="21956756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G495 2008 Paper 1 Q21</a:t>
            </a:r>
          </a:p>
        </p:txBody>
      </p:sp>
      <p:sp>
        <p:nvSpPr>
          <p:cNvPr id="4" name="Slide Number Placeholder 3"/>
          <p:cNvSpPr>
            <a:spLocks noGrp="1"/>
          </p:cNvSpPr>
          <p:nvPr>
            <p:ph type="sldNum" sz="quarter" idx="5"/>
          </p:nvPr>
        </p:nvSpPr>
        <p:spPr/>
        <p:txBody>
          <a:bodyPr/>
          <a:lstStyle/>
          <a:p>
            <a:fld id="{265D04A2-BA3E-42AB-9143-FE638C7EC0E9}" type="slidenum">
              <a:rPr lang="en-GB" smtClean="0"/>
              <a:t>48</a:t>
            </a:fld>
            <a:endParaRPr lang="en-GB"/>
          </a:p>
        </p:txBody>
      </p:sp>
    </p:spTree>
    <p:extLst>
      <p:ext uri="{BB962C8B-B14F-4D97-AF65-F5344CB8AC3E}">
        <p14:creationId xmlns:p14="http://schemas.microsoft.com/office/powerpoint/2010/main" val="11110650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(Sample) Paper 2 Q20</a:t>
            </a:r>
          </a:p>
        </p:txBody>
      </p:sp>
      <p:sp>
        <p:nvSpPr>
          <p:cNvPr id="4" name="Slide Number Placeholder 3"/>
          <p:cNvSpPr>
            <a:spLocks noGrp="1"/>
          </p:cNvSpPr>
          <p:nvPr>
            <p:ph type="sldNum" sz="quarter" idx="5"/>
          </p:nvPr>
        </p:nvSpPr>
        <p:spPr/>
        <p:txBody>
          <a:bodyPr/>
          <a:lstStyle/>
          <a:p>
            <a:fld id="{4F613BD5-83DE-4762-9D78-EAF2266223FD}" type="slidenum">
              <a:rPr lang="en-GB" smtClean="0"/>
              <a:t>49</a:t>
            </a:fld>
            <a:endParaRPr lang="en-GB"/>
          </a:p>
        </p:txBody>
      </p:sp>
    </p:spTree>
    <p:extLst>
      <p:ext uri="{BB962C8B-B14F-4D97-AF65-F5344CB8AC3E}">
        <p14:creationId xmlns:p14="http://schemas.microsoft.com/office/powerpoint/2010/main" val="29567764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G302 2015 Level 6 Paper A Q4</a:t>
            </a:r>
          </a:p>
        </p:txBody>
      </p:sp>
      <p:sp>
        <p:nvSpPr>
          <p:cNvPr id="4" name="Slide Number Placeholder 3"/>
          <p:cNvSpPr>
            <a:spLocks noGrp="1"/>
          </p:cNvSpPr>
          <p:nvPr>
            <p:ph type="sldNum" sz="quarter" idx="5"/>
          </p:nvPr>
        </p:nvSpPr>
        <p:spPr/>
        <p:txBody>
          <a:bodyPr/>
          <a:lstStyle/>
          <a:p>
            <a:fld id="{014E71C5-4420-4878-A8B6-150A94BA4592}" type="slidenum">
              <a:rPr lang="en-GB" smtClean="0"/>
              <a:t>50</a:t>
            </a:fld>
            <a:endParaRPr lang="en-GB"/>
          </a:p>
        </p:txBody>
      </p:sp>
    </p:spTree>
    <p:extLst>
      <p:ext uri="{BB962C8B-B14F-4D97-AF65-F5344CB8AC3E}">
        <p14:creationId xmlns:p14="http://schemas.microsoft.com/office/powerpoint/2010/main" val="23949431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G378 2015 Paper 2 Q11 page 1</a:t>
            </a:r>
          </a:p>
        </p:txBody>
      </p:sp>
      <p:sp>
        <p:nvSpPr>
          <p:cNvPr id="4" name="Slide Number Placeholder 3"/>
          <p:cNvSpPr>
            <a:spLocks noGrp="1"/>
          </p:cNvSpPr>
          <p:nvPr>
            <p:ph type="sldNum" sz="quarter" idx="5"/>
          </p:nvPr>
        </p:nvSpPr>
        <p:spPr/>
        <p:txBody>
          <a:bodyPr/>
          <a:lstStyle/>
          <a:p>
            <a:fld id="{5C00C338-B6C7-4BAA-AC30-47AEEA286F8F}" type="slidenum">
              <a:rPr lang="en-GB" smtClean="0"/>
              <a:t>51</a:t>
            </a:fld>
            <a:endParaRPr lang="en-GB"/>
          </a:p>
        </p:txBody>
      </p:sp>
    </p:spTree>
    <p:extLst>
      <p:ext uri="{BB962C8B-B14F-4D97-AF65-F5344CB8AC3E}">
        <p14:creationId xmlns:p14="http://schemas.microsoft.com/office/powerpoint/2010/main" val="37088419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G379 2015 Paper 2 Q11 page 2</a:t>
            </a:r>
          </a:p>
        </p:txBody>
      </p:sp>
      <p:sp>
        <p:nvSpPr>
          <p:cNvPr id="4" name="Slide Number Placeholder 3"/>
          <p:cNvSpPr>
            <a:spLocks noGrp="1"/>
          </p:cNvSpPr>
          <p:nvPr>
            <p:ph type="sldNum" sz="quarter" idx="5"/>
          </p:nvPr>
        </p:nvSpPr>
        <p:spPr/>
        <p:txBody>
          <a:bodyPr/>
          <a:lstStyle/>
          <a:p>
            <a:fld id="{5C00C338-B6C7-4BAA-AC30-47AEEA286F8F}" type="slidenum">
              <a:rPr lang="en-GB" smtClean="0"/>
              <a:t>52</a:t>
            </a:fld>
            <a:endParaRPr lang="en-GB"/>
          </a:p>
        </p:txBody>
      </p:sp>
    </p:spTree>
    <p:extLst>
      <p:ext uri="{BB962C8B-B14F-4D97-AF65-F5344CB8AC3E}">
        <p14:creationId xmlns:p14="http://schemas.microsoft.com/office/powerpoint/2010/main" val="15752343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G52 2013 Paper 2 Q25 page 1</a:t>
            </a:r>
          </a:p>
        </p:txBody>
      </p:sp>
      <p:sp>
        <p:nvSpPr>
          <p:cNvPr id="4" name="Slide Number Placeholder 3"/>
          <p:cNvSpPr>
            <a:spLocks noGrp="1"/>
          </p:cNvSpPr>
          <p:nvPr>
            <p:ph type="sldNum" sz="quarter" idx="5"/>
          </p:nvPr>
        </p:nvSpPr>
        <p:spPr/>
        <p:txBody>
          <a:bodyPr/>
          <a:lstStyle/>
          <a:p>
            <a:fld id="{014E71C5-4420-4878-A8B6-150A94BA4592}" type="slidenum">
              <a:rPr lang="en-GB" smtClean="0"/>
              <a:t>53</a:t>
            </a:fld>
            <a:endParaRPr lang="en-GB"/>
          </a:p>
        </p:txBody>
      </p:sp>
    </p:spTree>
    <p:extLst>
      <p:ext uri="{BB962C8B-B14F-4D97-AF65-F5344CB8AC3E}">
        <p14:creationId xmlns:p14="http://schemas.microsoft.com/office/powerpoint/2010/main" val="3761704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G53 2013 Paper 2 Q25 page 2</a:t>
            </a:r>
          </a:p>
        </p:txBody>
      </p:sp>
      <p:sp>
        <p:nvSpPr>
          <p:cNvPr id="4" name="Slide Number Placeholder 3"/>
          <p:cNvSpPr>
            <a:spLocks noGrp="1"/>
          </p:cNvSpPr>
          <p:nvPr>
            <p:ph type="sldNum" sz="quarter" idx="5"/>
          </p:nvPr>
        </p:nvSpPr>
        <p:spPr/>
        <p:txBody>
          <a:bodyPr/>
          <a:lstStyle/>
          <a:p>
            <a:fld id="{014E71C5-4420-4878-A8B6-150A94BA4592}" type="slidenum">
              <a:rPr lang="en-GB" smtClean="0"/>
              <a:t>54</a:t>
            </a:fld>
            <a:endParaRPr lang="en-GB"/>
          </a:p>
        </p:txBody>
      </p:sp>
    </p:spTree>
    <p:extLst>
      <p:ext uri="{BB962C8B-B14F-4D97-AF65-F5344CB8AC3E}">
        <p14:creationId xmlns:p14="http://schemas.microsoft.com/office/powerpoint/2010/main" val="14379237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G107 2006 Paper 1 Q20</a:t>
            </a:r>
          </a:p>
        </p:txBody>
      </p:sp>
      <p:sp>
        <p:nvSpPr>
          <p:cNvPr id="4" name="Slide Number Placeholder 3"/>
          <p:cNvSpPr>
            <a:spLocks noGrp="1"/>
          </p:cNvSpPr>
          <p:nvPr>
            <p:ph type="sldNum" sz="quarter" idx="5"/>
          </p:nvPr>
        </p:nvSpPr>
        <p:spPr/>
        <p:txBody>
          <a:bodyPr/>
          <a:lstStyle/>
          <a:p>
            <a:fld id="{014E71C5-4420-4878-A8B6-150A94BA4592}" type="slidenum">
              <a:rPr lang="en-GB" smtClean="0"/>
              <a:t>55</a:t>
            </a:fld>
            <a:endParaRPr lang="en-GB"/>
          </a:p>
        </p:txBody>
      </p:sp>
    </p:spTree>
    <p:extLst>
      <p:ext uri="{BB962C8B-B14F-4D97-AF65-F5344CB8AC3E}">
        <p14:creationId xmlns:p14="http://schemas.microsoft.com/office/powerpoint/2010/main" val="22209397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(Sample) Paper 2 Q18</a:t>
            </a:r>
          </a:p>
        </p:txBody>
      </p:sp>
      <p:sp>
        <p:nvSpPr>
          <p:cNvPr id="4" name="Slide Number Placeholder 3"/>
          <p:cNvSpPr>
            <a:spLocks noGrp="1"/>
          </p:cNvSpPr>
          <p:nvPr>
            <p:ph type="sldNum" sz="quarter" idx="5"/>
          </p:nvPr>
        </p:nvSpPr>
        <p:spPr/>
        <p:txBody>
          <a:bodyPr/>
          <a:lstStyle/>
          <a:p>
            <a:fld id="{4F613BD5-83DE-4762-9D78-EAF2266223FD}" type="slidenum">
              <a:rPr lang="en-GB" smtClean="0"/>
              <a:t>56</a:t>
            </a:fld>
            <a:endParaRPr lang="en-GB"/>
          </a:p>
        </p:txBody>
      </p:sp>
    </p:spTree>
    <p:extLst>
      <p:ext uri="{BB962C8B-B14F-4D97-AF65-F5344CB8AC3E}">
        <p14:creationId xmlns:p14="http://schemas.microsoft.com/office/powerpoint/2010/main" val="20288875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(Sample) Paper 3 Q3</a:t>
            </a:r>
          </a:p>
        </p:txBody>
      </p:sp>
      <p:sp>
        <p:nvSpPr>
          <p:cNvPr id="4" name="Slide Number Placeholder 3"/>
          <p:cNvSpPr>
            <a:spLocks noGrp="1"/>
          </p:cNvSpPr>
          <p:nvPr>
            <p:ph type="sldNum" sz="quarter" idx="5"/>
          </p:nvPr>
        </p:nvSpPr>
        <p:spPr/>
        <p:txBody>
          <a:bodyPr/>
          <a:lstStyle/>
          <a:p>
            <a:fld id="{43FCF336-C3EB-46CD-826C-089A3E1DF063}" type="slidenum">
              <a:rPr lang="en-GB" smtClean="0"/>
              <a:t>58</a:t>
            </a:fld>
            <a:endParaRPr lang="en-GB"/>
          </a:p>
        </p:txBody>
      </p:sp>
    </p:spTree>
    <p:extLst>
      <p:ext uri="{BB962C8B-B14F-4D97-AF65-F5344CB8AC3E}">
        <p14:creationId xmlns:p14="http://schemas.microsoft.com/office/powerpoint/2010/main" val="42466012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G418 2014 Paper 1 Q17</a:t>
            </a:r>
          </a:p>
        </p:txBody>
      </p:sp>
      <p:sp>
        <p:nvSpPr>
          <p:cNvPr id="4" name="Slide Number Placeholder 3"/>
          <p:cNvSpPr>
            <a:spLocks noGrp="1"/>
          </p:cNvSpPr>
          <p:nvPr>
            <p:ph type="sldNum" sz="quarter" idx="5"/>
          </p:nvPr>
        </p:nvSpPr>
        <p:spPr/>
        <p:txBody>
          <a:bodyPr/>
          <a:lstStyle/>
          <a:p>
            <a:fld id="{20C24104-46F0-4470-92CA-D16316BF9A7F}" type="slidenum">
              <a:rPr lang="en-GB" smtClean="0"/>
              <a:t>59</a:t>
            </a:fld>
            <a:endParaRPr lang="en-GB"/>
          </a:p>
        </p:txBody>
      </p:sp>
    </p:spTree>
    <p:extLst>
      <p:ext uri="{BB962C8B-B14F-4D97-AF65-F5344CB8AC3E}">
        <p14:creationId xmlns:p14="http://schemas.microsoft.com/office/powerpoint/2010/main" val="38352418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2016 Paper 3 Q5</a:t>
            </a:r>
          </a:p>
        </p:txBody>
      </p:sp>
      <p:sp>
        <p:nvSpPr>
          <p:cNvPr id="4" name="Slide Number Placeholder 3"/>
          <p:cNvSpPr>
            <a:spLocks noGrp="1"/>
          </p:cNvSpPr>
          <p:nvPr>
            <p:ph type="sldNum" sz="quarter" idx="5"/>
          </p:nvPr>
        </p:nvSpPr>
        <p:spPr/>
        <p:txBody>
          <a:bodyPr/>
          <a:lstStyle/>
          <a:p>
            <a:fld id="{6CC55B3C-A346-443E-BF10-4076A7AA77A2}" type="slidenum">
              <a:rPr lang="en-GB" smtClean="0"/>
              <a:t>60</a:t>
            </a:fld>
            <a:endParaRPr lang="en-GB"/>
          </a:p>
        </p:txBody>
      </p:sp>
    </p:spTree>
    <p:extLst>
      <p:ext uri="{BB962C8B-B14F-4D97-AF65-F5344CB8AC3E}">
        <p14:creationId xmlns:p14="http://schemas.microsoft.com/office/powerpoint/2010/main" val="10954934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2017 Paper 2 Q6</a:t>
            </a:r>
          </a:p>
        </p:txBody>
      </p:sp>
      <p:sp>
        <p:nvSpPr>
          <p:cNvPr id="4" name="Slide Number Placeholder 3"/>
          <p:cNvSpPr>
            <a:spLocks noGrp="1"/>
          </p:cNvSpPr>
          <p:nvPr>
            <p:ph type="sldNum" sz="quarter" idx="5"/>
          </p:nvPr>
        </p:nvSpPr>
        <p:spPr/>
        <p:txBody>
          <a:bodyPr/>
          <a:lstStyle/>
          <a:p>
            <a:fld id="{8D2E40C1-E271-4BB8-A424-23A123E7ED02}" type="slidenum">
              <a:rPr lang="en-GB" smtClean="0"/>
              <a:t>61</a:t>
            </a:fld>
            <a:endParaRPr lang="en-GB"/>
          </a:p>
        </p:txBody>
      </p:sp>
    </p:spTree>
    <p:extLst>
      <p:ext uri="{BB962C8B-B14F-4D97-AF65-F5344CB8AC3E}">
        <p14:creationId xmlns:p14="http://schemas.microsoft.com/office/powerpoint/2010/main" val="21027617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2019 Paper 3 Q4</a:t>
            </a:r>
          </a:p>
        </p:txBody>
      </p:sp>
      <p:sp>
        <p:nvSpPr>
          <p:cNvPr id="4" name="Slide Number Placeholder 3"/>
          <p:cNvSpPr>
            <a:spLocks noGrp="1"/>
          </p:cNvSpPr>
          <p:nvPr>
            <p:ph type="sldNum" sz="quarter" idx="5"/>
          </p:nvPr>
        </p:nvSpPr>
        <p:spPr/>
        <p:txBody>
          <a:bodyPr/>
          <a:lstStyle/>
          <a:p>
            <a:fld id="{E79CAC70-FAEB-4BE0-B410-2052F4CC3CF4}" type="slidenum">
              <a:rPr lang="en-GB" smtClean="0"/>
              <a:t>62</a:t>
            </a:fld>
            <a:endParaRPr lang="en-GB"/>
          </a:p>
        </p:txBody>
      </p:sp>
    </p:spTree>
    <p:extLst>
      <p:ext uri="{BB962C8B-B14F-4D97-AF65-F5344CB8AC3E}">
        <p14:creationId xmlns:p14="http://schemas.microsoft.com/office/powerpoint/2010/main" val="5231784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G499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63</a:t>
            </a:fld>
            <a:endParaRPr lang="en-GB"/>
          </a:p>
        </p:txBody>
      </p:sp>
    </p:spTree>
    <p:extLst>
      <p:ext uri="{BB962C8B-B14F-4D97-AF65-F5344CB8AC3E}">
        <p14:creationId xmlns:p14="http://schemas.microsoft.com/office/powerpoint/2010/main" val="29733186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G94 Older Level 6</a:t>
            </a:r>
          </a:p>
        </p:txBody>
      </p:sp>
      <p:sp>
        <p:nvSpPr>
          <p:cNvPr id="4" name="Slide Number Placeholder 3"/>
          <p:cNvSpPr>
            <a:spLocks noGrp="1"/>
          </p:cNvSpPr>
          <p:nvPr>
            <p:ph type="sldNum" sz="quarter" idx="5"/>
          </p:nvPr>
        </p:nvSpPr>
        <p:spPr/>
        <p:txBody>
          <a:bodyPr/>
          <a:lstStyle/>
          <a:p>
            <a:fld id="{EDD4A4AC-F7EC-4B37-A51B-9CB08824E6D7}" type="slidenum">
              <a:rPr lang="en-GB" smtClean="0"/>
              <a:t>64</a:t>
            </a:fld>
            <a:endParaRPr lang="en-GB"/>
          </a:p>
        </p:txBody>
      </p:sp>
    </p:spTree>
    <p:extLst>
      <p:ext uri="{BB962C8B-B14F-4D97-AF65-F5344CB8AC3E}">
        <p14:creationId xmlns:p14="http://schemas.microsoft.com/office/powerpoint/2010/main" val="28527336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G114 2015 Paper 2 Q18</a:t>
            </a:r>
          </a:p>
        </p:txBody>
      </p:sp>
      <p:sp>
        <p:nvSpPr>
          <p:cNvPr id="4" name="Slide Number Placeholder 3"/>
          <p:cNvSpPr>
            <a:spLocks noGrp="1"/>
          </p:cNvSpPr>
          <p:nvPr>
            <p:ph type="sldNum" sz="quarter" idx="5"/>
          </p:nvPr>
        </p:nvSpPr>
        <p:spPr/>
        <p:txBody>
          <a:bodyPr/>
          <a:lstStyle/>
          <a:p>
            <a:fld id="{5C00C338-B6C7-4BAA-AC30-47AEEA286F8F}" type="slidenum">
              <a:rPr lang="en-GB" smtClean="0"/>
              <a:t>65</a:t>
            </a:fld>
            <a:endParaRPr lang="en-GB"/>
          </a:p>
        </p:txBody>
      </p:sp>
    </p:spTree>
    <p:extLst>
      <p:ext uri="{BB962C8B-B14F-4D97-AF65-F5344CB8AC3E}">
        <p14:creationId xmlns:p14="http://schemas.microsoft.com/office/powerpoint/2010/main" val="21096795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G292 Older Level 6</a:t>
            </a:r>
          </a:p>
        </p:txBody>
      </p:sp>
      <p:sp>
        <p:nvSpPr>
          <p:cNvPr id="4" name="Slide Number Placeholder 3"/>
          <p:cNvSpPr>
            <a:spLocks noGrp="1"/>
          </p:cNvSpPr>
          <p:nvPr>
            <p:ph type="sldNum" sz="quarter" idx="5"/>
          </p:nvPr>
        </p:nvSpPr>
        <p:spPr/>
        <p:txBody>
          <a:bodyPr/>
          <a:lstStyle/>
          <a:p>
            <a:fld id="{EDD4A4AC-F7EC-4B37-A51B-9CB08824E6D7}" type="slidenum">
              <a:rPr lang="en-GB" smtClean="0"/>
              <a:t>66</a:t>
            </a:fld>
            <a:endParaRPr lang="en-GB"/>
          </a:p>
        </p:txBody>
      </p:sp>
    </p:spTree>
    <p:extLst>
      <p:ext uri="{BB962C8B-B14F-4D97-AF65-F5344CB8AC3E}">
        <p14:creationId xmlns:p14="http://schemas.microsoft.com/office/powerpoint/2010/main" val="13356104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G364 2000 Paper 2 Q14</a:t>
            </a:r>
          </a:p>
        </p:txBody>
      </p:sp>
      <p:sp>
        <p:nvSpPr>
          <p:cNvPr id="4" name="Slide Number Placeholder 3"/>
          <p:cNvSpPr>
            <a:spLocks noGrp="1"/>
          </p:cNvSpPr>
          <p:nvPr>
            <p:ph type="sldNum" sz="quarter" idx="5"/>
          </p:nvPr>
        </p:nvSpPr>
        <p:spPr/>
        <p:txBody>
          <a:bodyPr/>
          <a:lstStyle/>
          <a:p>
            <a:fld id="{014E71C5-4420-4878-A8B6-150A94BA4592}" type="slidenum">
              <a:rPr lang="en-GB" smtClean="0"/>
              <a:t>68</a:t>
            </a:fld>
            <a:endParaRPr lang="en-GB"/>
          </a:p>
        </p:txBody>
      </p:sp>
    </p:spTree>
    <p:extLst>
      <p:ext uri="{BB962C8B-B14F-4D97-AF65-F5344CB8AC3E}">
        <p14:creationId xmlns:p14="http://schemas.microsoft.com/office/powerpoint/2010/main" val="8516786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G480 2012 Level 6 Paper B Q2</a:t>
            </a:r>
          </a:p>
        </p:txBody>
      </p:sp>
      <p:sp>
        <p:nvSpPr>
          <p:cNvPr id="4" name="Slide Number Placeholder 3"/>
          <p:cNvSpPr>
            <a:spLocks noGrp="1"/>
          </p:cNvSpPr>
          <p:nvPr>
            <p:ph type="sldNum" sz="quarter" idx="5"/>
          </p:nvPr>
        </p:nvSpPr>
        <p:spPr/>
        <p:txBody>
          <a:bodyPr/>
          <a:lstStyle/>
          <a:p>
            <a:fld id="{014E71C5-4420-4878-A8B6-150A94BA4592}" type="slidenum">
              <a:rPr lang="en-GB" smtClean="0"/>
              <a:t>69</a:t>
            </a:fld>
            <a:endParaRPr lang="en-GB"/>
          </a:p>
        </p:txBody>
      </p:sp>
    </p:spTree>
    <p:extLst>
      <p:ext uri="{BB962C8B-B14F-4D97-AF65-F5344CB8AC3E}">
        <p14:creationId xmlns:p14="http://schemas.microsoft.com/office/powerpoint/2010/main" val="9926234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G561 Older Level 6</a:t>
            </a:r>
          </a:p>
        </p:txBody>
      </p:sp>
      <p:sp>
        <p:nvSpPr>
          <p:cNvPr id="4" name="Slide Number Placeholder 3"/>
          <p:cNvSpPr>
            <a:spLocks noGrp="1"/>
          </p:cNvSpPr>
          <p:nvPr>
            <p:ph type="sldNum" sz="quarter" idx="5"/>
          </p:nvPr>
        </p:nvSpPr>
        <p:spPr/>
        <p:txBody>
          <a:bodyPr/>
          <a:lstStyle/>
          <a:p>
            <a:fld id="{EDD4A4AC-F7EC-4B37-A51B-9CB08824E6D7}" type="slidenum">
              <a:rPr lang="en-GB" smtClean="0"/>
              <a:t>70</a:t>
            </a:fld>
            <a:endParaRPr lang="en-GB"/>
          </a:p>
        </p:txBody>
      </p:sp>
    </p:spTree>
    <p:extLst>
      <p:ext uri="{BB962C8B-B14F-4D97-AF65-F5344CB8AC3E}">
        <p14:creationId xmlns:p14="http://schemas.microsoft.com/office/powerpoint/2010/main" val="5805806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G71 2003 Year 4 Optional Paper 2 Q25</a:t>
            </a:r>
          </a:p>
        </p:txBody>
      </p:sp>
      <p:sp>
        <p:nvSpPr>
          <p:cNvPr id="4" name="Slide Number Placeholder 3"/>
          <p:cNvSpPr>
            <a:spLocks noGrp="1"/>
          </p:cNvSpPr>
          <p:nvPr>
            <p:ph type="sldNum" sz="quarter" idx="5"/>
          </p:nvPr>
        </p:nvSpPr>
        <p:spPr/>
        <p:txBody>
          <a:bodyPr/>
          <a:lstStyle/>
          <a:p>
            <a:fld id="{4F613BD5-83DE-4762-9D78-EAF2266223FD}" type="slidenum">
              <a:rPr lang="en-GB" smtClean="0"/>
              <a:t>72</a:t>
            </a:fld>
            <a:endParaRPr lang="en-GB"/>
          </a:p>
        </p:txBody>
      </p:sp>
    </p:spTree>
    <p:extLst>
      <p:ext uri="{BB962C8B-B14F-4D97-AF65-F5344CB8AC3E}">
        <p14:creationId xmlns:p14="http://schemas.microsoft.com/office/powerpoint/2010/main" val="34070921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G205 2006 Paper 1 Q11</a:t>
            </a:r>
          </a:p>
        </p:txBody>
      </p:sp>
      <p:sp>
        <p:nvSpPr>
          <p:cNvPr id="4" name="Slide Number Placeholder 3"/>
          <p:cNvSpPr>
            <a:spLocks noGrp="1"/>
          </p:cNvSpPr>
          <p:nvPr>
            <p:ph type="sldNum" sz="quarter" idx="5"/>
          </p:nvPr>
        </p:nvSpPr>
        <p:spPr/>
        <p:txBody>
          <a:bodyPr/>
          <a:lstStyle/>
          <a:p>
            <a:fld id="{014E71C5-4420-4878-A8B6-150A94BA4592}" type="slidenum">
              <a:rPr lang="en-GB" smtClean="0"/>
              <a:t>73</a:t>
            </a:fld>
            <a:endParaRPr lang="en-GB"/>
          </a:p>
        </p:txBody>
      </p:sp>
    </p:spTree>
    <p:extLst>
      <p:ext uri="{BB962C8B-B14F-4D97-AF65-F5344CB8AC3E}">
        <p14:creationId xmlns:p14="http://schemas.microsoft.com/office/powerpoint/2010/main" val="18414513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G236 2014 Paper 2 Q9</a:t>
            </a:r>
          </a:p>
        </p:txBody>
      </p:sp>
      <p:sp>
        <p:nvSpPr>
          <p:cNvPr id="4" name="Slide Number Placeholder 3"/>
          <p:cNvSpPr>
            <a:spLocks noGrp="1"/>
          </p:cNvSpPr>
          <p:nvPr>
            <p:ph type="sldNum" sz="quarter" idx="5"/>
          </p:nvPr>
        </p:nvSpPr>
        <p:spPr/>
        <p:txBody>
          <a:bodyPr/>
          <a:lstStyle/>
          <a:p>
            <a:fld id="{C16F8807-B4D3-490A-A6A8-8A97046EA2E9}" type="slidenum">
              <a:rPr lang="en-GB" smtClean="0"/>
              <a:t>74</a:t>
            </a:fld>
            <a:endParaRPr lang="en-GB"/>
          </a:p>
        </p:txBody>
      </p:sp>
    </p:spTree>
    <p:extLst>
      <p:ext uri="{BB962C8B-B14F-4D97-AF65-F5344CB8AC3E}">
        <p14:creationId xmlns:p14="http://schemas.microsoft.com/office/powerpoint/2010/main" val="38952216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G391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75</a:t>
            </a:fld>
            <a:endParaRPr lang="en-GB"/>
          </a:p>
        </p:txBody>
      </p:sp>
    </p:spTree>
    <p:extLst>
      <p:ext uri="{BB962C8B-B14F-4D97-AF65-F5344CB8AC3E}">
        <p14:creationId xmlns:p14="http://schemas.microsoft.com/office/powerpoint/2010/main" val="7405195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2019 Paper 2 Q11</a:t>
            </a:r>
          </a:p>
        </p:txBody>
      </p:sp>
      <p:sp>
        <p:nvSpPr>
          <p:cNvPr id="4" name="Slide Number Placeholder 3"/>
          <p:cNvSpPr>
            <a:spLocks noGrp="1"/>
          </p:cNvSpPr>
          <p:nvPr>
            <p:ph type="sldNum" sz="quarter" idx="5"/>
          </p:nvPr>
        </p:nvSpPr>
        <p:spPr/>
        <p:txBody>
          <a:bodyPr/>
          <a:lstStyle/>
          <a:p>
            <a:fld id="{0B1B9C72-A3BB-4D1B-8196-EA16374BA7E4}" type="slidenum">
              <a:rPr lang="en-GB" smtClean="0"/>
              <a:t>76</a:t>
            </a:fld>
            <a:endParaRPr lang="en-GB"/>
          </a:p>
        </p:txBody>
      </p:sp>
    </p:spTree>
    <p:extLst>
      <p:ext uri="{BB962C8B-B14F-4D97-AF65-F5344CB8AC3E}">
        <p14:creationId xmlns:p14="http://schemas.microsoft.com/office/powerpoint/2010/main" val="37419861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2019 Paper 2 Q12</a:t>
            </a:r>
          </a:p>
        </p:txBody>
      </p:sp>
      <p:sp>
        <p:nvSpPr>
          <p:cNvPr id="4" name="Slide Number Placeholder 3"/>
          <p:cNvSpPr>
            <a:spLocks noGrp="1"/>
          </p:cNvSpPr>
          <p:nvPr>
            <p:ph type="sldNum" sz="quarter" idx="5"/>
          </p:nvPr>
        </p:nvSpPr>
        <p:spPr/>
        <p:txBody>
          <a:bodyPr/>
          <a:lstStyle/>
          <a:p>
            <a:fld id="{0B1B9C72-A3BB-4D1B-8196-EA16374BA7E4}" type="slidenum">
              <a:rPr lang="en-GB" smtClean="0"/>
              <a:t>77</a:t>
            </a:fld>
            <a:endParaRPr lang="en-GB"/>
          </a:p>
        </p:txBody>
      </p:sp>
    </p:spTree>
    <p:extLst>
      <p:ext uri="{BB962C8B-B14F-4D97-AF65-F5344CB8AC3E}">
        <p14:creationId xmlns:p14="http://schemas.microsoft.com/office/powerpoint/2010/main" val="29332804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G425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78</a:t>
            </a:fld>
            <a:endParaRPr lang="en-GB"/>
          </a:p>
        </p:txBody>
      </p:sp>
    </p:spTree>
    <p:extLst>
      <p:ext uri="{BB962C8B-B14F-4D97-AF65-F5344CB8AC3E}">
        <p14:creationId xmlns:p14="http://schemas.microsoft.com/office/powerpoint/2010/main" val="15637705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G541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79</a:t>
            </a:fld>
            <a:endParaRPr lang="en-GB"/>
          </a:p>
        </p:txBody>
      </p:sp>
    </p:spTree>
    <p:extLst>
      <p:ext uri="{BB962C8B-B14F-4D97-AF65-F5344CB8AC3E}">
        <p14:creationId xmlns:p14="http://schemas.microsoft.com/office/powerpoint/2010/main" val="4446338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G106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80</a:t>
            </a:fld>
            <a:endParaRPr lang="en-GB"/>
          </a:p>
        </p:txBody>
      </p:sp>
    </p:spTree>
    <p:extLst>
      <p:ext uri="{BB962C8B-B14F-4D97-AF65-F5344CB8AC3E}">
        <p14:creationId xmlns:p14="http://schemas.microsoft.com/office/powerpoint/2010/main" val="23701988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2018 Paper 2 Q7</a:t>
            </a:r>
          </a:p>
        </p:txBody>
      </p:sp>
      <p:sp>
        <p:nvSpPr>
          <p:cNvPr id="4" name="Slide Number Placeholder 3"/>
          <p:cNvSpPr>
            <a:spLocks noGrp="1"/>
          </p:cNvSpPr>
          <p:nvPr>
            <p:ph type="sldNum" sz="quarter" idx="5"/>
          </p:nvPr>
        </p:nvSpPr>
        <p:spPr/>
        <p:txBody>
          <a:bodyPr/>
          <a:lstStyle/>
          <a:p>
            <a:fld id="{5182E71A-1628-4C4B-9221-CE40F713E252}" type="slidenum">
              <a:rPr lang="en-GB" smtClean="0"/>
              <a:t>81</a:t>
            </a:fld>
            <a:endParaRPr lang="en-GB"/>
          </a:p>
        </p:txBody>
      </p:sp>
    </p:spTree>
    <p:extLst>
      <p:ext uri="{BB962C8B-B14F-4D97-AF65-F5344CB8AC3E}">
        <p14:creationId xmlns:p14="http://schemas.microsoft.com/office/powerpoint/2010/main" val="4170760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G146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82</a:t>
            </a:fld>
            <a:endParaRPr lang="en-GB"/>
          </a:p>
        </p:txBody>
      </p:sp>
    </p:spTree>
    <p:extLst>
      <p:ext uri="{BB962C8B-B14F-4D97-AF65-F5344CB8AC3E}">
        <p14:creationId xmlns:p14="http://schemas.microsoft.com/office/powerpoint/2010/main" val="32960206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G255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83</a:t>
            </a:fld>
            <a:endParaRPr lang="en-GB"/>
          </a:p>
        </p:txBody>
      </p:sp>
    </p:spTree>
    <p:extLst>
      <p:ext uri="{BB962C8B-B14F-4D97-AF65-F5344CB8AC3E}">
        <p14:creationId xmlns:p14="http://schemas.microsoft.com/office/powerpoint/2010/main" val="27453829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G342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84</a:t>
            </a:fld>
            <a:endParaRPr lang="en-GB"/>
          </a:p>
        </p:txBody>
      </p:sp>
    </p:spTree>
    <p:extLst>
      <p:ext uri="{BB962C8B-B14F-4D97-AF65-F5344CB8AC3E}">
        <p14:creationId xmlns:p14="http://schemas.microsoft.com/office/powerpoint/2010/main" val="2331709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G408 2003 Year 5 Optional Paper 2 Q27</a:t>
            </a:r>
          </a:p>
        </p:txBody>
      </p:sp>
      <p:sp>
        <p:nvSpPr>
          <p:cNvPr id="4" name="Slide Number Placeholder 3"/>
          <p:cNvSpPr>
            <a:spLocks noGrp="1"/>
          </p:cNvSpPr>
          <p:nvPr>
            <p:ph type="sldNum" sz="quarter" idx="5"/>
          </p:nvPr>
        </p:nvSpPr>
        <p:spPr/>
        <p:txBody>
          <a:bodyPr/>
          <a:lstStyle/>
          <a:p>
            <a:fld id="{4F613BD5-83DE-4762-9D78-EAF2266223FD}" type="slidenum">
              <a:rPr lang="en-GB" smtClean="0"/>
              <a:t>85</a:t>
            </a:fld>
            <a:endParaRPr lang="en-GB"/>
          </a:p>
        </p:txBody>
      </p:sp>
    </p:spTree>
    <p:extLst>
      <p:ext uri="{BB962C8B-B14F-4D97-AF65-F5344CB8AC3E}">
        <p14:creationId xmlns:p14="http://schemas.microsoft.com/office/powerpoint/2010/main" val="140273955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G570 2001 Paper 1 Q8</a:t>
            </a:r>
          </a:p>
        </p:txBody>
      </p:sp>
      <p:sp>
        <p:nvSpPr>
          <p:cNvPr id="4" name="Slide Number Placeholder 3"/>
          <p:cNvSpPr>
            <a:spLocks noGrp="1"/>
          </p:cNvSpPr>
          <p:nvPr>
            <p:ph type="sldNum" sz="quarter" idx="5"/>
          </p:nvPr>
        </p:nvSpPr>
        <p:spPr/>
        <p:txBody>
          <a:bodyPr/>
          <a:lstStyle/>
          <a:p>
            <a:fld id="{014E71C5-4420-4878-A8B6-150A94BA4592}" type="slidenum">
              <a:rPr lang="en-GB" smtClean="0"/>
              <a:t>87</a:t>
            </a:fld>
            <a:endParaRPr lang="en-GB"/>
          </a:p>
        </p:txBody>
      </p:sp>
    </p:spTree>
    <p:extLst>
      <p:ext uri="{BB962C8B-B14F-4D97-AF65-F5344CB8AC3E}">
        <p14:creationId xmlns:p14="http://schemas.microsoft.com/office/powerpoint/2010/main" val="20826894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G83 2012 Paper 1 Q23</a:t>
            </a:r>
          </a:p>
        </p:txBody>
      </p:sp>
      <p:sp>
        <p:nvSpPr>
          <p:cNvPr id="4" name="Slide Number Placeholder 3"/>
          <p:cNvSpPr>
            <a:spLocks noGrp="1"/>
          </p:cNvSpPr>
          <p:nvPr>
            <p:ph type="sldNum" sz="quarter" idx="5"/>
          </p:nvPr>
        </p:nvSpPr>
        <p:spPr/>
        <p:txBody>
          <a:bodyPr/>
          <a:lstStyle/>
          <a:p>
            <a:fld id="{265D04A2-BA3E-42AB-9143-FE638C7EC0E9}" type="slidenum">
              <a:rPr lang="en-GB" smtClean="0"/>
              <a:t>88</a:t>
            </a:fld>
            <a:endParaRPr lang="en-GB"/>
          </a:p>
        </p:txBody>
      </p:sp>
    </p:spTree>
    <p:extLst>
      <p:ext uri="{BB962C8B-B14F-4D97-AF65-F5344CB8AC3E}">
        <p14:creationId xmlns:p14="http://schemas.microsoft.com/office/powerpoint/2010/main" val="1381209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2017 Paper 3 Q17</a:t>
            </a:r>
          </a:p>
        </p:txBody>
      </p:sp>
      <p:sp>
        <p:nvSpPr>
          <p:cNvPr id="4" name="Slide Number Placeholder 3"/>
          <p:cNvSpPr>
            <a:spLocks noGrp="1"/>
          </p:cNvSpPr>
          <p:nvPr>
            <p:ph type="sldNum" sz="quarter" idx="5"/>
          </p:nvPr>
        </p:nvSpPr>
        <p:spPr/>
        <p:txBody>
          <a:bodyPr/>
          <a:lstStyle/>
          <a:p>
            <a:fld id="{C2CCA7C2-0228-42B5-A651-B27D2DA67B34}" type="slidenum">
              <a:rPr lang="en-GB" smtClean="0"/>
              <a:t>89</a:t>
            </a:fld>
            <a:endParaRPr lang="en-GB"/>
          </a:p>
        </p:txBody>
      </p:sp>
    </p:spTree>
    <p:extLst>
      <p:ext uri="{BB962C8B-B14F-4D97-AF65-F5344CB8AC3E}">
        <p14:creationId xmlns:p14="http://schemas.microsoft.com/office/powerpoint/2010/main" val="40997080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G156 2007 Paper 1 Q24</a:t>
            </a:r>
          </a:p>
        </p:txBody>
      </p:sp>
      <p:sp>
        <p:nvSpPr>
          <p:cNvPr id="4" name="Slide Number Placeholder 3"/>
          <p:cNvSpPr>
            <a:spLocks noGrp="1"/>
          </p:cNvSpPr>
          <p:nvPr>
            <p:ph type="sldNum" sz="quarter" idx="5"/>
          </p:nvPr>
        </p:nvSpPr>
        <p:spPr/>
        <p:txBody>
          <a:bodyPr/>
          <a:lstStyle/>
          <a:p>
            <a:fld id="{265D04A2-BA3E-42AB-9143-FE638C7EC0E9}" type="slidenum">
              <a:rPr lang="en-GB" smtClean="0"/>
              <a:t>90</a:t>
            </a:fld>
            <a:endParaRPr lang="en-GB"/>
          </a:p>
        </p:txBody>
      </p:sp>
    </p:spTree>
    <p:extLst>
      <p:ext uri="{BB962C8B-B14F-4D97-AF65-F5344CB8AC3E}">
        <p14:creationId xmlns:p14="http://schemas.microsoft.com/office/powerpoint/2010/main" val="37605658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(Sample) Paper 3 Q12</a:t>
            </a:r>
          </a:p>
        </p:txBody>
      </p:sp>
      <p:sp>
        <p:nvSpPr>
          <p:cNvPr id="4" name="Slide Number Placeholder 3"/>
          <p:cNvSpPr>
            <a:spLocks noGrp="1"/>
          </p:cNvSpPr>
          <p:nvPr>
            <p:ph type="sldNum" sz="quarter" idx="5"/>
          </p:nvPr>
        </p:nvSpPr>
        <p:spPr/>
        <p:txBody>
          <a:bodyPr/>
          <a:lstStyle/>
          <a:p>
            <a:fld id="{43FCF336-C3EB-46CD-826C-089A3E1DF063}" type="slidenum">
              <a:rPr lang="en-GB" smtClean="0"/>
              <a:t>92</a:t>
            </a:fld>
            <a:endParaRPr lang="en-GB"/>
          </a:p>
        </p:txBody>
      </p:sp>
    </p:spTree>
    <p:extLst>
      <p:ext uri="{BB962C8B-B14F-4D97-AF65-F5344CB8AC3E}">
        <p14:creationId xmlns:p14="http://schemas.microsoft.com/office/powerpoint/2010/main" val="37162651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G277 2015 Paper 2 Q14</a:t>
            </a:r>
          </a:p>
        </p:txBody>
      </p:sp>
      <p:sp>
        <p:nvSpPr>
          <p:cNvPr id="4" name="Slide Number Placeholder 3"/>
          <p:cNvSpPr>
            <a:spLocks noGrp="1"/>
          </p:cNvSpPr>
          <p:nvPr>
            <p:ph type="sldNum" sz="quarter" idx="5"/>
          </p:nvPr>
        </p:nvSpPr>
        <p:spPr/>
        <p:txBody>
          <a:bodyPr/>
          <a:lstStyle/>
          <a:p>
            <a:fld id="{5C00C338-B6C7-4BAA-AC30-47AEEA286F8F}" type="slidenum">
              <a:rPr lang="en-GB" smtClean="0"/>
              <a:t>93</a:t>
            </a:fld>
            <a:endParaRPr lang="en-GB"/>
          </a:p>
        </p:txBody>
      </p:sp>
    </p:spTree>
    <p:extLst>
      <p:ext uri="{BB962C8B-B14F-4D97-AF65-F5344CB8AC3E}">
        <p14:creationId xmlns:p14="http://schemas.microsoft.com/office/powerpoint/2010/main" val="4613111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2016 Paper 3 Q16</a:t>
            </a:r>
          </a:p>
        </p:txBody>
      </p:sp>
      <p:sp>
        <p:nvSpPr>
          <p:cNvPr id="4" name="Slide Number Placeholder 3"/>
          <p:cNvSpPr>
            <a:spLocks noGrp="1"/>
          </p:cNvSpPr>
          <p:nvPr>
            <p:ph type="sldNum" sz="quarter" idx="5"/>
          </p:nvPr>
        </p:nvSpPr>
        <p:spPr/>
        <p:txBody>
          <a:bodyPr/>
          <a:lstStyle/>
          <a:p>
            <a:fld id="{6CC55B3C-A346-443E-BF10-4076A7AA77A2}" type="slidenum">
              <a:rPr lang="en-GB" smtClean="0"/>
              <a:t>94</a:t>
            </a:fld>
            <a:endParaRPr lang="en-GB"/>
          </a:p>
        </p:txBody>
      </p:sp>
    </p:spTree>
    <p:extLst>
      <p:ext uri="{BB962C8B-B14F-4D97-AF65-F5344CB8AC3E}">
        <p14:creationId xmlns:p14="http://schemas.microsoft.com/office/powerpoint/2010/main" val="383776702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G590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95</a:t>
            </a:fld>
            <a:endParaRPr lang="en-GB"/>
          </a:p>
        </p:txBody>
      </p:sp>
    </p:spTree>
    <p:extLst>
      <p:ext uri="{BB962C8B-B14F-4D97-AF65-F5344CB8AC3E}">
        <p14:creationId xmlns:p14="http://schemas.microsoft.com/office/powerpoint/2010/main" val="33830398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(Sample) Paper 3 Q6</a:t>
            </a:r>
          </a:p>
        </p:txBody>
      </p:sp>
      <p:sp>
        <p:nvSpPr>
          <p:cNvPr id="4" name="Slide Number Placeholder 3"/>
          <p:cNvSpPr>
            <a:spLocks noGrp="1"/>
          </p:cNvSpPr>
          <p:nvPr>
            <p:ph type="sldNum" sz="quarter" idx="5"/>
          </p:nvPr>
        </p:nvSpPr>
        <p:spPr/>
        <p:txBody>
          <a:bodyPr/>
          <a:lstStyle/>
          <a:p>
            <a:fld id="{43FCF336-C3EB-46CD-826C-089A3E1DF063}" type="slidenum">
              <a:rPr lang="en-GB" smtClean="0"/>
              <a:t>96</a:t>
            </a:fld>
            <a:endParaRPr lang="en-GB"/>
          </a:p>
        </p:txBody>
      </p:sp>
    </p:spTree>
    <p:extLst>
      <p:ext uri="{BB962C8B-B14F-4D97-AF65-F5344CB8AC3E}">
        <p14:creationId xmlns:p14="http://schemas.microsoft.com/office/powerpoint/2010/main" val="25030998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G431 2011 Paper 1 Q20</a:t>
            </a:r>
          </a:p>
        </p:txBody>
      </p:sp>
      <p:sp>
        <p:nvSpPr>
          <p:cNvPr id="4" name="Slide Number Placeholder 3"/>
          <p:cNvSpPr>
            <a:spLocks noGrp="1"/>
          </p:cNvSpPr>
          <p:nvPr>
            <p:ph type="sldNum" sz="quarter" idx="5"/>
          </p:nvPr>
        </p:nvSpPr>
        <p:spPr/>
        <p:txBody>
          <a:bodyPr/>
          <a:lstStyle/>
          <a:p>
            <a:fld id="{265D04A2-BA3E-42AB-9143-FE638C7EC0E9}" type="slidenum">
              <a:rPr lang="en-GB" smtClean="0"/>
              <a:t>97</a:t>
            </a:fld>
            <a:endParaRPr lang="en-GB"/>
          </a:p>
        </p:txBody>
      </p:sp>
    </p:spTree>
    <p:extLst>
      <p:ext uri="{BB962C8B-B14F-4D97-AF65-F5344CB8AC3E}">
        <p14:creationId xmlns:p14="http://schemas.microsoft.com/office/powerpoint/2010/main" val="153804831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2016 Paper 3 Q15</a:t>
            </a:r>
          </a:p>
        </p:txBody>
      </p:sp>
      <p:sp>
        <p:nvSpPr>
          <p:cNvPr id="4" name="Slide Number Placeholder 3"/>
          <p:cNvSpPr>
            <a:spLocks noGrp="1"/>
          </p:cNvSpPr>
          <p:nvPr>
            <p:ph type="sldNum" sz="quarter" idx="5"/>
          </p:nvPr>
        </p:nvSpPr>
        <p:spPr/>
        <p:txBody>
          <a:bodyPr/>
          <a:lstStyle/>
          <a:p>
            <a:fld id="{6CC55B3C-A346-443E-BF10-4076A7AA77A2}" type="slidenum">
              <a:rPr lang="en-GB" smtClean="0"/>
              <a:t>98</a:t>
            </a:fld>
            <a:endParaRPr lang="en-GB"/>
          </a:p>
        </p:txBody>
      </p:sp>
    </p:spTree>
    <p:extLst>
      <p:ext uri="{BB962C8B-B14F-4D97-AF65-F5344CB8AC3E}">
        <p14:creationId xmlns:p14="http://schemas.microsoft.com/office/powerpoint/2010/main" val="419770426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G559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100</a:t>
            </a:fld>
            <a:endParaRPr lang="en-GB"/>
          </a:p>
        </p:txBody>
      </p:sp>
    </p:spTree>
    <p:extLst>
      <p:ext uri="{BB962C8B-B14F-4D97-AF65-F5344CB8AC3E}">
        <p14:creationId xmlns:p14="http://schemas.microsoft.com/office/powerpoint/2010/main" val="421593486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G36 2012 Paper 2 Q10 page 2</a:t>
            </a:r>
          </a:p>
        </p:txBody>
      </p:sp>
      <p:sp>
        <p:nvSpPr>
          <p:cNvPr id="4" name="Slide Number Placeholder 3"/>
          <p:cNvSpPr>
            <a:spLocks noGrp="1"/>
          </p:cNvSpPr>
          <p:nvPr>
            <p:ph type="sldNum" sz="quarter" idx="5"/>
          </p:nvPr>
        </p:nvSpPr>
        <p:spPr/>
        <p:txBody>
          <a:bodyPr/>
          <a:lstStyle/>
          <a:p>
            <a:fld id="{014E71C5-4420-4878-A8B6-150A94BA4592}" type="slidenum">
              <a:rPr lang="en-GB" smtClean="0"/>
              <a:t>101</a:t>
            </a:fld>
            <a:endParaRPr lang="en-GB"/>
          </a:p>
        </p:txBody>
      </p:sp>
    </p:spTree>
    <p:extLst>
      <p:ext uri="{BB962C8B-B14F-4D97-AF65-F5344CB8AC3E}">
        <p14:creationId xmlns:p14="http://schemas.microsoft.com/office/powerpoint/2010/main" val="213791494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G179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102</a:t>
            </a:fld>
            <a:endParaRPr lang="en-GB"/>
          </a:p>
        </p:txBody>
      </p:sp>
    </p:spTree>
    <p:extLst>
      <p:ext uri="{BB962C8B-B14F-4D97-AF65-F5344CB8AC3E}">
        <p14:creationId xmlns:p14="http://schemas.microsoft.com/office/powerpoint/2010/main" val="209512340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G206 2003 Paper 1 Q21 first page</a:t>
            </a:r>
          </a:p>
        </p:txBody>
      </p:sp>
      <p:sp>
        <p:nvSpPr>
          <p:cNvPr id="4" name="Slide Number Placeholder 3"/>
          <p:cNvSpPr>
            <a:spLocks noGrp="1"/>
          </p:cNvSpPr>
          <p:nvPr>
            <p:ph type="sldNum" sz="quarter" idx="5"/>
          </p:nvPr>
        </p:nvSpPr>
        <p:spPr/>
        <p:txBody>
          <a:bodyPr/>
          <a:lstStyle/>
          <a:p>
            <a:fld id="{014E71C5-4420-4878-A8B6-150A94BA4592}" type="slidenum">
              <a:rPr lang="en-GB" smtClean="0"/>
              <a:t>103</a:t>
            </a:fld>
            <a:endParaRPr lang="en-GB"/>
          </a:p>
        </p:txBody>
      </p:sp>
    </p:spTree>
    <p:extLst>
      <p:ext uri="{BB962C8B-B14F-4D97-AF65-F5344CB8AC3E}">
        <p14:creationId xmlns:p14="http://schemas.microsoft.com/office/powerpoint/2010/main" val="106375020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G434 2012 Paper 1 Q22</a:t>
            </a:r>
          </a:p>
        </p:txBody>
      </p:sp>
      <p:sp>
        <p:nvSpPr>
          <p:cNvPr id="4" name="Slide Number Placeholder 3"/>
          <p:cNvSpPr>
            <a:spLocks noGrp="1"/>
          </p:cNvSpPr>
          <p:nvPr>
            <p:ph type="sldNum" sz="quarter" idx="5"/>
          </p:nvPr>
        </p:nvSpPr>
        <p:spPr/>
        <p:txBody>
          <a:bodyPr/>
          <a:lstStyle/>
          <a:p>
            <a:fld id="{265D04A2-BA3E-42AB-9143-FE638C7EC0E9}" type="slidenum">
              <a:rPr lang="en-GB" smtClean="0"/>
              <a:t>104</a:t>
            </a:fld>
            <a:endParaRPr lang="en-GB"/>
          </a:p>
        </p:txBody>
      </p:sp>
    </p:spTree>
    <p:extLst>
      <p:ext uri="{BB962C8B-B14F-4D97-AF65-F5344CB8AC3E}">
        <p14:creationId xmlns:p14="http://schemas.microsoft.com/office/powerpoint/2010/main" val="169028659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G348 2009 Paper 1 Q21 page 2</a:t>
            </a:r>
          </a:p>
        </p:txBody>
      </p:sp>
      <p:sp>
        <p:nvSpPr>
          <p:cNvPr id="4" name="Slide Number Placeholder 3"/>
          <p:cNvSpPr>
            <a:spLocks noGrp="1"/>
          </p:cNvSpPr>
          <p:nvPr>
            <p:ph type="sldNum" sz="quarter" idx="5"/>
          </p:nvPr>
        </p:nvSpPr>
        <p:spPr/>
        <p:txBody>
          <a:bodyPr/>
          <a:lstStyle/>
          <a:p>
            <a:fld id="{265D04A2-BA3E-42AB-9143-FE638C7EC0E9}" type="slidenum">
              <a:rPr lang="en-GB" smtClean="0"/>
              <a:t>105</a:t>
            </a:fld>
            <a:endParaRPr lang="en-GB"/>
          </a:p>
        </p:txBody>
      </p:sp>
    </p:spTree>
    <p:extLst>
      <p:ext uri="{BB962C8B-B14F-4D97-AF65-F5344CB8AC3E}">
        <p14:creationId xmlns:p14="http://schemas.microsoft.com/office/powerpoint/2010/main" val="29074759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G349 2009 Paper 1 Q21 page 1</a:t>
            </a:r>
          </a:p>
        </p:txBody>
      </p:sp>
      <p:sp>
        <p:nvSpPr>
          <p:cNvPr id="4" name="Slide Number Placeholder 3"/>
          <p:cNvSpPr>
            <a:spLocks noGrp="1"/>
          </p:cNvSpPr>
          <p:nvPr>
            <p:ph type="sldNum" sz="quarter" idx="5"/>
          </p:nvPr>
        </p:nvSpPr>
        <p:spPr/>
        <p:txBody>
          <a:bodyPr/>
          <a:lstStyle/>
          <a:p>
            <a:fld id="{265D04A2-BA3E-42AB-9143-FE638C7EC0E9}" type="slidenum">
              <a:rPr lang="en-GB" smtClean="0"/>
              <a:t>106</a:t>
            </a:fld>
            <a:endParaRPr lang="en-GB"/>
          </a:p>
        </p:txBody>
      </p:sp>
    </p:spTree>
    <p:extLst>
      <p:ext uri="{BB962C8B-B14F-4D97-AF65-F5344CB8AC3E}">
        <p14:creationId xmlns:p14="http://schemas.microsoft.com/office/powerpoint/2010/main" val="12187559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G497 2011 Paper 2 Q24</a:t>
            </a:r>
          </a:p>
        </p:txBody>
      </p:sp>
      <p:sp>
        <p:nvSpPr>
          <p:cNvPr id="4" name="Slide Number Placeholder 3"/>
          <p:cNvSpPr>
            <a:spLocks noGrp="1"/>
          </p:cNvSpPr>
          <p:nvPr>
            <p:ph type="sldNum" sz="quarter" idx="5"/>
          </p:nvPr>
        </p:nvSpPr>
        <p:spPr/>
        <p:txBody>
          <a:bodyPr/>
          <a:lstStyle/>
          <a:p>
            <a:fld id="{014E71C5-4420-4878-A8B6-150A94BA4592}" type="slidenum">
              <a:rPr lang="en-GB" smtClean="0"/>
              <a:t>107</a:t>
            </a:fld>
            <a:endParaRPr lang="en-GB"/>
          </a:p>
        </p:txBody>
      </p:sp>
    </p:spTree>
    <p:extLst>
      <p:ext uri="{BB962C8B-B14F-4D97-AF65-F5344CB8AC3E}">
        <p14:creationId xmlns:p14="http://schemas.microsoft.com/office/powerpoint/2010/main" val="15359384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G21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109</a:t>
            </a:fld>
            <a:endParaRPr lang="en-GB"/>
          </a:p>
        </p:txBody>
      </p:sp>
    </p:spTree>
    <p:extLst>
      <p:ext uri="{BB962C8B-B14F-4D97-AF65-F5344CB8AC3E}">
        <p14:creationId xmlns:p14="http://schemas.microsoft.com/office/powerpoint/2010/main" val="405837608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G149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110</a:t>
            </a:fld>
            <a:endParaRPr lang="en-GB"/>
          </a:p>
        </p:txBody>
      </p:sp>
    </p:spTree>
    <p:extLst>
      <p:ext uri="{BB962C8B-B14F-4D97-AF65-F5344CB8AC3E}">
        <p14:creationId xmlns:p14="http://schemas.microsoft.com/office/powerpoint/2010/main" val="27289587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2019 Paper 2 Q20</a:t>
            </a:r>
          </a:p>
        </p:txBody>
      </p:sp>
      <p:sp>
        <p:nvSpPr>
          <p:cNvPr id="4" name="Slide Number Placeholder 3"/>
          <p:cNvSpPr>
            <a:spLocks noGrp="1"/>
          </p:cNvSpPr>
          <p:nvPr>
            <p:ph type="sldNum" sz="quarter" idx="5"/>
          </p:nvPr>
        </p:nvSpPr>
        <p:spPr/>
        <p:txBody>
          <a:bodyPr/>
          <a:lstStyle/>
          <a:p>
            <a:fld id="{0B1B9C72-A3BB-4D1B-8196-EA16374BA7E4}" type="slidenum">
              <a:rPr lang="en-GB" smtClean="0"/>
              <a:t>111</a:t>
            </a:fld>
            <a:endParaRPr lang="en-GB"/>
          </a:p>
        </p:txBody>
      </p:sp>
    </p:spTree>
    <p:extLst>
      <p:ext uri="{BB962C8B-B14F-4D97-AF65-F5344CB8AC3E}">
        <p14:creationId xmlns:p14="http://schemas.microsoft.com/office/powerpoint/2010/main" val="423181115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G266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112</a:t>
            </a:fld>
            <a:endParaRPr lang="en-GB"/>
          </a:p>
        </p:txBody>
      </p:sp>
    </p:spTree>
    <p:extLst>
      <p:ext uri="{BB962C8B-B14F-4D97-AF65-F5344CB8AC3E}">
        <p14:creationId xmlns:p14="http://schemas.microsoft.com/office/powerpoint/2010/main" val="228838401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G385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113</a:t>
            </a:fld>
            <a:endParaRPr lang="en-GB"/>
          </a:p>
        </p:txBody>
      </p:sp>
    </p:spTree>
    <p:extLst>
      <p:ext uri="{BB962C8B-B14F-4D97-AF65-F5344CB8AC3E}">
        <p14:creationId xmlns:p14="http://schemas.microsoft.com/office/powerpoint/2010/main" val="5208223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G405 2006 Year 5 Optional Paper 1 Q13</a:t>
            </a:r>
          </a:p>
        </p:txBody>
      </p:sp>
      <p:sp>
        <p:nvSpPr>
          <p:cNvPr id="4" name="Slide Number Placeholder 3"/>
          <p:cNvSpPr>
            <a:spLocks noGrp="1"/>
          </p:cNvSpPr>
          <p:nvPr>
            <p:ph type="sldNum" sz="quarter" idx="5"/>
          </p:nvPr>
        </p:nvSpPr>
        <p:spPr/>
        <p:txBody>
          <a:bodyPr/>
          <a:lstStyle/>
          <a:p>
            <a:fld id="{4F613BD5-83DE-4762-9D78-EAF2266223FD}" type="slidenum">
              <a:rPr lang="en-GB" smtClean="0"/>
              <a:t>114</a:t>
            </a:fld>
            <a:endParaRPr lang="en-GB"/>
          </a:p>
        </p:txBody>
      </p:sp>
    </p:spTree>
    <p:extLst>
      <p:ext uri="{BB962C8B-B14F-4D97-AF65-F5344CB8AC3E}">
        <p14:creationId xmlns:p14="http://schemas.microsoft.com/office/powerpoint/2010/main" val="136540213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G503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115</a:t>
            </a:fld>
            <a:endParaRPr lang="en-GB"/>
          </a:p>
        </p:txBody>
      </p:sp>
    </p:spTree>
    <p:extLst>
      <p:ext uri="{BB962C8B-B14F-4D97-AF65-F5344CB8AC3E}">
        <p14:creationId xmlns:p14="http://schemas.microsoft.com/office/powerpoint/2010/main" val="416801275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G13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116</a:t>
            </a:fld>
            <a:endParaRPr lang="en-GB"/>
          </a:p>
        </p:txBody>
      </p:sp>
    </p:spTree>
    <p:extLst>
      <p:ext uri="{BB962C8B-B14F-4D97-AF65-F5344CB8AC3E}">
        <p14:creationId xmlns:p14="http://schemas.microsoft.com/office/powerpoint/2010/main" val="417916998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G133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117</a:t>
            </a:fld>
            <a:endParaRPr lang="en-GB"/>
          </a:p>
        </p:txBody>
      </p:sp>
    </p:spTree>
    <p:extLst>
      <p:ext uri="{BB962C8B-B14F-4D97-AF65-F5344CB8AC3E}">
        <p14:creationId xmlns:p14="http://schemas.microsoft.com/office/powerpoint/2010/main" val="6543943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G210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118</a:t>
            </a:fld>
            <a:endParaRPr lang="en-GB"/>
          </a:p>
        </p:txBody>
      </p:sp>
    </p:spTree>
    <p:extLst>
      <p:ext uri="{BB962C8B-B14F-4D97-AF65-F5344CB8AC3E}">
        <p14:creationId xmlns:p14="http://schemas.microsoft.com/office/powerpoint/2010/main" val="189520634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G382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119</a:t>
            </a:fld>
            <a:endParaRPr lang="en-GB"/>
          </a:p>
        </p:txBody>
      </p:sp>
    </p:spTree>
    <p:extLst>
      <p:ext uri="{BB962C8B-B14F-4D97-AF65-F5344CB8AC3E}">
        <p14:creationId xmlns:p14="http://schemas.microsoft.com/office/powerpoint/2010/main" val="366925448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G444 2006 Paper 2 Q21</a:t>
            </a:r>
          </a:p>
        </p:txBody>
      </p:sp>
      <p:sp>
        <p:nvSpPr>
          <p:cNvPr id="4" name="Slide Number Placeholder 3"/>
          <p:cNvSpPr>
            <a:spLocks noGrp="1"/>
          </p:cNvSpPr>
          <p:nvPr>
            <p:ph type="sldNum" sz="quarter" idx="5"/>
          </p:nvPr>
        </p:nvSpPr>
        <p:spPr/>
        <p:txBody>
          <a:bodyPr/>
          <a:lstStyle/>
          <a:p>
            <a:fld id="{014E71C5-4420-4878-A8B6-150A94BA4592}" type="slidenum">
              <a:rPr lang="en-GB" smtClean="0"/>
              <a:t>121</a:t>
            </a:fld>
            <a:endParaRPr lang="en-GB"/>
          </a:p>
        </p:txBody>
      </p:sp>
    </p:spTree>
    <p:extLst>
      <p:ext uri="{BB962C8B-B14F-4D97-AF65-F5344CB8AC3E}">
        <p14:creationId xmlns:p14="http://schemas.microsoft.com/office/powerpoint/2010/main" val="351643365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G547 2009 Paper 2 Q21</a:t>
            </a:r>
          </a:p>
        </p:txBody>
      </p:sp>
      <p:sp>
        <p:nvSpPr>
          <p:cNvPr id="4" name="Slide Number Placeholder 3"/>
          <p:cNvSpPr>
            <a:spLocks noGrp="1"/>
          </p:cNvSpPr>
          <p:nvPr>
            <p:ph type="sldNum" sz="quarter" idx="5"/>
          </p:nvPr>
        </p:nvSpPr>
        <p:spPr/>
        <p:txBody>
          <a:bodyPr/>
          <a:lstStyle/>
          <a:p>
            <a:fld id="{014E71C5-4420-4878-A8B6-150A94BA4592}" type="slidenum">
              <a:rPr lang="en-GB" smtClean="0"/>
              <a:t>122</a:t>
            </a:fld>
            <a:endParaRPr lang="en-GB"/>
          </a:p>
        </p:txBody>
      </p:sp>
    </p:spTree>
    <p:extLst>
      <p:ext uri="{BB962C8B-B14F-4D97-AF65-F5344CB8AC3E}">
        <p14:creationId xmlns:p14="http://schemas.microsoft.com/office/powerpoint/2010/main" val="129291648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(Sample) Paper 3 Q17</a:t>
            </a:r>
          </a:p>
        </p:txBody>
      </p:sp>
      <p:sp>
        <p:nvSpPr>
          <p:cNvPr id="4" name="Slide Number Placeholder 3"/>
          <p:cNvSpPr>
            <a:spLocks noGrp="1"/>
          </p:cNvSpPr>
          <p:nvPr>
            <p:ph type="sldNum" sz="quarter" idx="5"/>
          </p:nvPr>
        </p:nvSpPr>
        <p:spPr/>
        <p:txBody>
          <a:bodyPr/>
          <a:lstStyle/>
          <a:p>
            <a:fld id="{43FCF336-C3EB-46CD-826C-089A3E1DF063}" type="slidenum">
              <a:rPr lang="en-GB" smtClean="0"/>
              <a:t>123</a:t>
            </a:fld>
            <a:endParaRPr lang="en-GB"/>
          </a:p>
        </p:txBody>
      </p:sp>
    </p:spTree>
    <p:extLst>
      <p:ext uri="{BB962C8B-B14F-4D97-AF65-F5344CB8AC3E}">
        <p14:creationId xmlns:p14="http://schemas.microsoft.com/office/powerpoint/2010/main" val="406733120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G9 2011 Level 6 Paper A Q4 second page</a:t>
            </a:r>
          </a:p>
        </p:txBody>
      </p:sp>
      <p:sp>
        <p:nvSpPr>
          <p:cNvPr id="4" name="Slide Number Placeholder 3"/>
          <p:cNvSpPr>
            <a:spLocks noGrp="1"/>
          </p:cNvSpPr>
          <p:nvPr>
            <p:ph type="sldNum" sz="quarter" idx="5"/>
          </p:nvPr>
        </p:nvSpPr>
        <p:spPr/>
        <p:txBody>
          <a:bodyPr/>
          <a:lstStyle/>
          <a:p>
            <a:fld id="{014E71C5-4420-4878-A8B6-150A94BA4592}" type="slidenum">
              <a:rPr lang="en-GB" smtClean="0"/>
              <a:t>124</a:t>
            </a:fld>
            <a:endParaRPr lang="en-GB"/>
          </a:p>
        </p:txBody>
      </p:sp>
    </p:spTree>
    <p:extLst>
      <p:ext uri="{BB962C8B-B14F-4D97-AF65-F5344CB8AC3E}">
        <p14:creationId xmlns:p14="http://schemas.microsoft.com/office/powerpoint/2010/main" val="263850853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G158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125</a:t>
            </a:fld>
            <a:endParaRPr lang="en-GB"/>
          </a:p>
        </p:txBody>
      </p:sp>
    </p:spTree>
    <p:extLst>
      <p:ext uri="{BB962C8B-B14F-4D97-AF65-F5344CB8AC3E}">
        <p14:creationId xmlns:p14="http://schemas.microsoft.com/office/powerpoint/2010/main" val="223544561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G228 2007 Paper 2 Q18</a:t>
            </a:r>
          </a:p>
        </p:txBody>
      </p:sp>
      <p:sp>
        <p:nvSpPr>
          <p:cNvPr id="4" name="Slide Number Placeholder 3"/>
          <p:cNvSpPr>
            <a:spLocks noGrp="1"/>
          </p:cNvSpPr>
          <p:nvPr>
            <p:ph type="sldNum" sz="quarter" idx="5"/>
          </p:nvPr>
        </p:nvSpPr>
        <p:spPr/>
        <p:txBody>
          <a:bodyPr/>
          <a:lstStyle/>
          <a:p>
            <a:fld id="{014E71C5-4420-4878-A8B6-150A94BA4592}" type="slidenum">
              <a:rPr lang="en-GB" smtClean="0"/>
              <a:t>127</a:t>
            </a:fld>
            <a:endParaRPr lang="en-GB"/>
          </a:p>
        </p:txBody>
      </p:sp>
    </p:spTree>
    <p:extLst>
      <p:ext uri="{BB962C8B-B14F-4D97-AF65-F5344CB8AC3E}">
        <p14:creationId xmlns:p14="http://schemas.microsoft.com/office/powerpoint/2010/main" val="234689648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2017 Paper 2 Q18</a:t>
            </a:r>
          </a:p>
        </p:txBody>
      </p:sp>
      <p:sp>
        <p:nvSpPr>
          <p:cNvPr id="4" name="Slide Number Placeholder 3"/>
          <p:cNvSpPr>
            <a:spLocks noGrp="1"/>
          </p:cNvSpPr>
          <p:nvPr>
            <p:ph type="sldNum" sz="quarter" idx="5"/>
          </p:nvPr>
        </p:nvSpPr>
        <p:spPr/>
        <p:txBody>
          <a:bodyPr/>
          <a:lstStyle/>
          <a:p>
            <a:fld id="{8D2E40C1-E271-4BB8-A424-23A123E7ED02}" type="slidenum">
              <a:rPr lang="en-GB" smtClean="0"/>
              <a:t>128</a:t>
            </a:fld>
            <a:endParaRPr lang="en-GB"/>
          </a:p>
        </p:txBody>
      </p:sp>
    </p:spTree>
    <p:extLst>
      <p:ext uri="{BB962C8B-B14F-4D97-AF65-F5344CB8AC3E}">
        <p14:creationId xmlns:p14="http://schemas.microsoft.com/office/powerpoint/2010/main" val="195370058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2019 Paper 2 Q15</a:t>
            </a:r>
          </a:p>
        </p:txBody>
      </p:sp>
      <p:sp>
        <p:nvSpPr>
          <p:cNvPr id="4" name="Slide Number Placeholder 3"/>
          <p:cNvSpPr>
            <a:spLocks noGrp="1"/>
          </p:cNvSpPr>
          <p:nvPr>
            <p:ph type="sldNum" sz="quarter" idx="5"/>
          </p:nvPr>
        </p:nvSpPr>
        <p:spPr/>
        <p:txBody>
          <a:bodyPr/>
          <a:lstStyle/>
          <a:p>
            <a:fld id="{0B1B9C72-A3BB-4D1B-8196-EA16374BA7E4}" type="slidenum">
              <a:rPr lang="en-GB" smtClean="0"/>
              <a:t>129</a:t>
            </a:fld>
            <a:endParaRPr lang="en-GB"/>
          </a:p>
        </p:txBody>
      </p:sp>
    </p:spTree>
    <p:extLst>
      <p:ext uri="{BB962C8B-B14F-4D97-AF65-F5344CB8AC3E}">
        <p14:creationId xmlns:p14="http://schemas.microsoft.com/office/powerpoint/2010/main" val="30450023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G323 2013 Level 6 Paper A Q1 (adapted)</a:t>
            </a:r>
          </a:p>
        </p:txBody>
      </p:sp>
      <p:sp>
        <p:nvSpPr>
          <p:cNvPr id="4" name="Slide Number Placeholder 3"/>
          <p:cNvSpPr>
            <a:spLocks noGrp="1"/>
          </p:cNvSpPr>
          <p:nvPr>
            <p:ph type="sldNum" sz="quarter" idx="5"/>
          </p:nvPr>
        </p:nvSpPr>
        <p:spPr/>
        <p:txBody>
          <a:bodyPr/>
          <a:lstStyle/>
          <a:p>
            <a:fld id="{014E71C5-4420-4878-A8B6-150A94BA4592}" type="slidenum">
              <a:rPr lang="en-GB" smtClean="0"/>
              <a:t>130</a:t>
            </a:fld>
            <a:endParaRPr lang="en-GB"/>
          </a:p>
        </p:txBody>
      </p:sp>
    </p:spTree>
    <p:extLst>
      <p:ext uri="{BB962C8B-B14F-4D97-AF65-F5344CB8AC3E}">
        <p14:creationId xmlns:p14="http://schemas.microsoft.com/office/powerpoint/2010/main" val="127387127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G419 2005 Paper 1 Q18</a:t>
            </a:r>
          </a:p>
        </p:txBody>
      </p:sp>
      <p:sp>
        <p:nvSpPr>
          <p:cNvPr id="4" name="Slide Number Placeholder 3"/>
          <p:cNvSpPr>
            <a:spLocks noGrp="1"/>
          </p:cNvSpPr>
          <p:nvPr>
            <p:ph type="sldNum" sz="quarter" idx="5"/>
          </p:nvPr>
        </p:nvSpPr>
        <p:spPr/>
        <p:txBody>
          <a:bodyPr/>
          <a:lstStyle/>
          <a:p>
            <a:fld id="{014E71C5-4420-4878-A8B6-150A94BA4592}" type="slidenum">
              <a:rPr lang="en-GB" smtClean="0"/>
              <a:t>131</a:t>
            </a:fld>
            <a:endParaRPr lang="en-GB"/>
          </a:p>
        </p:txBody>
      </p:sp>
    </p:spTree>
    <p:extLst>
      <p:ext uri="{BB962C8B-B14F-4D97-AF65-F5344CB8AC3E}">
        <p14:creationId xmlns:p14="http://schemas.microsoft.com/office/powerpoint/2010/main" val="408396688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G420 2005 Paper 1 Q18</a:t>
            </a:r>
          </a:p>
        </p:txBody>
      </p:sp>
      <p:sp>
        <p:nvSpPr>
          <p:cNvPr id="4" name="Slide Number Placeholder 3"/>
          <p:cNvSpPr>
            <a:spLocks noGrp="1"/>
          </p:cNvSpPr>
          <p:nvPr>
            <p:ph type="sldNum" sz="quarter" idx="5"/>
          </p:nvPr>
        </p:nvSpPr>
        <p:spPr/>
        <p:txBody>
          <a:bodyPr/>
          <a:lstStyle/>
          <a:p>
            <a:fld id="{014E71C5-4420-4878-A8B6-150A94BA4592}" type="slidenum">
              <a:rPr lang="en-GB" smtClean="0"/>
              <a:t>132</a:t>
            </a:fld>
            <a:endParaRPr lang="en-GB"/>
          </a:p>
        </p:txBody>
      </p:sp>
    </p:spTree>
    <p:extLst>
      <p:ext uri="{BB962C8B-B14F-4D97-AF65-F5344CB8AC3E}">
        <p14:creationId xmlns:p14="http://schemas.microsoft.com/office/powerpoint/2010/main" val="397337614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G421 2005 Paper 1 Q18</a:t>
            </a:r>
          </a:p>
        </p:txBody>
      </p:sp>
      <p:sp>
        <p:nvSpPr>
          <p:cNvPr id="4" name="Slide Number Placeholder 3"/>
          <p:cNvSpPr>
            <a:spLocks noGrp="1"/>
          </p:cNvSpPr>
          <p:nvPr>
            <p:ph type="sldNum" sz="quarter" idx="5"/>
          </p:nvPr>
        </p:nvSpPr>
        <p:spPr/>
        <p:txBody>
          <a:bodyPr/>
          <a:lstStyle/>
          <a:p>
            <a:fld id="{014E71C5-4420-4878-A8B6-150A94BA4592}" type="slidenum">
              <a:rPr lang="en-GB" smtClean="0"/>
              <a:t>133</a:t>
            </a:fld>
            <a:endParaRPr lang="en-GB"/>
          </a:p>
        </p:txBody>
      </p:sp>
    </p:spTree>
    <p:extLst>
      <p:ext uri="{BB962C8B-B14F-4D97-AF65-F5344CB8AC3E}">
        <p14:creationId xmlns:p14="http://schemas.microsoft.com/office/powerpoint/2010/main" val="3893669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825DC-8F52-4921-B8D5-275B8B281B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9349B62-F7BC-4AEA-941A-6F2CEF3E62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3F8673-8E4C-4649-8EE4-5942B2467A11}"/>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5" name="Footer Placeholder 4">
            <a:extLst>
              <a:ext uri="{FF2B5EF4-FFF2-40B4-BE49-F238E27FC236}">
                <a16:creationId xmlns:a16="http://schemas.microsoft.com/office/drawing/2014/main" id="{C1A643CA-1A85-4EA5-BA0B-D324B64527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747188-76E9-4924-8F6A-B7C42DD92958}"/>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2723255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53248-52C3-4C41-ACFB-6553045D6E9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D73CE6-EC71-4F8D-BF9D-A664C7EE0B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8D274A-17E2-469B-8791-EAB510F023CD}"/>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5" name="Footer Placeholder 4">
            <a:extLst>
              <a:ext uri="{FF2B5EF4-FFF2-40B4-BE49-F238E27FC236}">
                <a16:creationId xmlns:a16="http://schemas.microsoft.com/office/drawing/2014/main" id="{BC0F0989-AF27-45D2-AF4C-ED644BC7B2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B6EE78-8C1B-4861-AFB2-68A1921F379B}"/>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915469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F06B-820C-4DFC-9395-F8C84F59B9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5DFBB85-E13B-430E-B874-A213BB2AAF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F4880C-12E9-4AE2-8FCA-9C79C22C4025}"/>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5" name="Footer Placeholder 4">
            <a:extLst>
              <a:ext uri="{FF2B5EF4-FFF2-40B4-BE49-F238E27FC236}">
                <a16:creationId xmlns:a16="http://schemas.microsoft.com/office/drawing/2014/main" id="{803E39E2-B460-433E-88B6-BEF2CDFCC9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125FA8-624A-459A-A441-42EE56BFF8A6}"/>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3278429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A059A-7A38-4CAE-949A-3B1FB8D534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2A2DC4-02FA-4722-88CC-9841EC58CF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1E149D-F6F7-4118-94AE-AF79D7AFBD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CD36451-901D-4FAF-AA44-CB4474D750BC}"/>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6" name="Footer Placeholder 5">
            <a:extLst>
              <a:ext uri="{FF2B5EF4-FFF2-40B4-BE49-F238E27FC236}">
                <a16:creationId xmlns:a16="http://schemas.microsoft.com/office/drawing/2014/main" id="{ED59BBE0-7209-4FFB-A92F-EE9F181237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058116-5F48-4F0E-B5E4-1CB7654E93F4}"/>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4249000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2491E-EA10-4E35-8A42-9378CE91A9C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00078C-7D92-4E05-9327-5CEDC6AD58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75DF62-CEC1-40BC-B25D-B61FFFACDE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7881947-241A-401E-8B4F-4E92B3D010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AB0833-0363-4431-9D8B-C05927298A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E484F61-1E06-4D95-804F-C57C493EE7E3}"/>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8" name="Footer Placeholder 7">
            <a:extLst>
              <a:ext uri="{FF2B5EF4-FFF2-40B4-BE49-F238E27FC236}">
                <a16:creationId xmlns:a16="http://schemas.microsoft.com/office/drawing/2014/main" id="{23D5FECD-2E04-4A24-9F02-39FE882A9BE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EBDA14-3619-4B9E-A042-825B83527BF1}"/>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3152010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A9C4A-3569-4008-A776-86726D70815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9FD11FE-112E-45E5-BAF6-C7571B2561AE}"/>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4" name="Footer Placeholder 3">
            <a:extLst>
              <a:ext uri="{FF2B5EF4-FFF2-40B4-BE49-F238E27FC236}">
                <a16:creationId xmlns:a16="http://schemas.microsoft.com/office/drawing/2014/main" id="{B2D566A5-B059-419E-B3DC-A0F0E031AE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19CE1EA-4636-4674-BAB2-15BBB6236C5F}"/>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1923672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BE5F73-577F-4FBD-B017-625D2227FF42}"/>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3" name="Footer Placeholder 2">
            <a:extLst>
              <a:ext uri="{FF2B5EF4-FFF2-40B4-BE49-F238E27FC236}">
                <a16:creationId xmlns:a16="http://schemas.microsoft.com/office/drawing/2014/main" id="{C5384B96-F818-473C-998A-6840E19D99F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36716A-8EE4-48C5-A9D8-13D8C26652B8}"/>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64907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E58A8-15C1-498B-99C4-5287686E14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CB7D2E6-D0B2-4BC4-8F6B-BB876A9231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6A94B67-3389-4D7C-9EC5-36B9919682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63459A-FAED-4385-A9A1-A602BA763108}"/>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6" name="Footer Placeholder 5">
            <a:extLst>
              <a:ext uri="{FF2B5EF4-FFF2-40B4-BE49-F238E27FC236}">
                <a16:creationId xmlns:a16="http://schemas.microsoft.com/office/drawing/2014/main" id="{C188E9AF-A266-4B43-AAEB-4247AD5D58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5C9031-334D-495A-8144-EC92ECAC0FED}"/>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655376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4E4D5-4B55-444E-9B42-CCD4BFC7F4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6306834-734C-4060-8D03-3B2BFDAA8C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60B276E-A273-4F97-9CC9-2F2042C021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9B836D-D815-4592-85BC-918F341C4D95}"/>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6" name="Footer Placeholder 5">
            <a:extLst>
              <a:ext uri="{FF2B5EF4-FFF2-40B4-BE49-F238E27FC236}">
                <a16:creationId xmlns:a16="http://schemas.microsoft.com/office/drawing/2014/main" id="{0746DD0B-11D2-4589-B6D4-89A676F895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3C7D22-8EC9-464F-BE8D-D4DE1DF5CE73}"/>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206794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EF8A4-3BD5-48C7-8ACD-0F2B7246A62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32EBB50-A223-40FA-B4A1-506E14319B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8B569B-8AAC-4CBB-9FDF-F33146C60601}"/>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5" name="Footer Placeholder 4">
            <a:extLst>
              <a:ext uri="{FF2B5EF4-FFF2-40B4-BE49-F238E27FC236}">
                <a16:creationId xmlns:a16="http://schemas.microsoft.com/office/drawing/2014/main" id="{3F3E75A9-9E92-4055-88D7-6EAE9043C1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5D5759-8564-4BB1-8DF8-C7A2D0342DD3}"/>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959378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0C6EC1-88CE-4999-A43B-D059F6088A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DA81A9-F7CD-4308-A6EB-76AA431260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4272B9-AA2E-4DD8-A4B8-D9FBE9296022}"/>
              </a:ext>
            </a:extLst>
          </p:cNvPr>
          <p:cNvSpPr>
            <a:spLocks noGrp="1"/>
          </p:cNvSpPr>
          <p:nvPr>
            <p:ph type="dt" sz="half" idx="10"/>
          </p:nvPr>
        </p:nvSpPr>
        <p:spPr/>
        <p:txBody>
          <a:bodyPr/>
          <a:lstStyle/>
          <a:p>
            <a:fld id="{379F5029-884C-46F2-B3FA-535023F9FD70}" type="datetimeFigureOut">
              <a:rPr lang="en-GB" smtClean="0"/>
              <a:t>25/08/2020</a:t>
            </a:fld>
            <a:endParaRPr lang="en-GB"/>
          </a:p>
        </p:txBody>
      </p:sp>
      <p:sp>
        <p:nvSpPr>
          <p:cNvPr id="5" name="Footer Placeholder 4">
            <a:extLst>
              <a:ext uri="{FF2B5EF4-FFF2-40B4-BE49-F238E27FC236}">
                <a16:creationId xmlns:a16="http://schemas.microsoft.com/office/drawing/2014/main" id="{3CB81699-6684-477B-B791-3AA481373F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2F2040-20B0-4D30-860C-627F79204BFC}"/>
              </a:ext>
            </a:extLst>
          </p:cNvPr>
          <p:cNvSpPr>
            <a:spLocks noGrp="1"/>
          </p:cNvSpPr>
          <p:nvPr>
            <p:ph type="sldNum" sz="quarter" idx="12"/>
          </p:nvPr>
        </p:nvSpPr>
        <p:spPr/>
        <p:txBody>
          <a:bodyPr/>
          <a:lstStyle/>
          <a:p>
            <a:fld id="{2B266260-FA06-4F5B-8F66-D4F51CF21011}" type="slidenum">
              <a:rPr lang="en-GB" smtClean="0"/>
              <a:t>‹#›</a:t>
            </a:fld>
            <a:endParaRPr lang="en-GB"/>
          </a:p>
        </p:txBody>
      </p:sp>
    </p:spTree>
    <p:extLst>
      <p:ext uri="{BB962C8B-B14F-4D97-AF65-F5344CB8AC3E}">
        <p14:creationId xmlns:p14="http://schemas.microsoft.com/office/powerpoint/2010/main" val="51492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44AABC-3C93-4D24-B589-5218C2C9F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2D57DB-9B83-4B08-9D4F-BC3B5074E3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511471-B465-405E-A258-4C625FDA5D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F5029-884C-46F2-B3FA-535023F9FD70}" type="datetimeFigureOut">
              <a:rPr lang="en-GB" smtClean="0"/>
              <a:t>25/08/2020</a:t>
            </a:fld>
            <a:endParaRPr lang="en-GB"/>
          </a:p>
        </p:txBody>
      </p:sp>
      <p:sp>
        <p:nvSpPr>
          <p:cNvPr id="5" name="Footer Placeholder 4">
            <a:extLst>
              <a:ext uri="{FF2B5EF4-FFF2-40B4-BE49-F238E27FC236}">
                <a16:creationId xmlns:a16="http://schemas.microsoft.com/office/drawing/2014/main" id="{427E05B7-2020-4CD7-817A-6532D30951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4DAE5A6-0A19-4F1F-852D-EA94916F1D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266260-FA06-4F5B-8F66-D4F51CF21011}" type="slidenum">
              <a:rPr lang="en-GB" smtClean="0"/>
              <a:t>‹#›</a:t>
            </a:fld>
            <a:endParaRPr lang="en-GB"/>
          </a:p>
        </p:txBody>
      </p:sp>
    </p:spTree>
    <p:extLst>
      <p:ext uri="{BB962C8B-B14F-4D97-AF65-F5344CB8AC3E}">
        <p14:creationId xmlns:p14="http://schemas.microsoft.com/office/powerpoint/2010/main" val="2007286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7.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9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8.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1.xml"/><Relationship Id="rId4" Type="http://schemas.openxmlformats.org/officeDocument/2006/relationships/image" Target="../media/image7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3.xml"/><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9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image" Target="../media/image79.png"/></Relationships>
</file>

<file path=ppt/slides/_rels/slide9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9.xml"/><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3A876-3ACD-4EFE-9451-A1C253628939}"/>
              </a:ext>
            </a:extLst>
          </p:cNvPr>
          <p:cNvSpPr>
            <a:spLocks noGrp="1"/>
          </p:cNvSpPr>
          <p:nvPr>
            <p:ph type="title"/>
          </p:nvPr>
        </p:nvSpPr>
        <p:spPr/>
        <p:txBody>
          <a:bodyPr/>
          <a:lstStyle/>
          <a:p>
            <a:r>
              <a:rPr lang="en-GB" dirty="0"/>
              <a:t>Identify the shaded fraction of a shape</a:t>
            </a:r>
          </a:p>
        </p:txBody>
      </p:sp>
      <p:sp>
        <p:nvSpPr>
          <p:cNvPr id="3" name="Content Placeholder 2">
            <a:extLst>
              <a:ext uri="{FF2B5EF4-FFF2-40B4-BE49-F238E27FC236}">
                <a16:creationId xmlns:a16="http://schemas.microsoft.com/office/drawing/2014/main" id="{029E5C60-317D-42F2-AED6-B83922C97E5B}"/>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366268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GB" sz="3200" b="1" dirty="0"/>
              <a:t>These diagrams are all made of squares. </a:t>
            </a:r>
          </a:p>
          <a:p>
            <a:r>
              <a:rPr lang="en-GB" sz="3200" b="1" dirty="0"/>
              <a:t>Put a tick if exactly      is shaded. Put a cross if it is not. </a:t>
            </a:r>
            <a:endParaRPr lang="en-GB" sz="4000" dirty="0"/>
          </a:p>
        </p:txBody>
      </p:sp>
      <p:pic>
        <p:nvPicPr>
          <p:cNvPr id="3" name="Picture 2">
            <a:extLst>
              <a:ext uri="{FF2B5EF4-FFF2-40B4-BE49-F238E27FC236}">
                <a16:creationId xmlns:a16="http://schemas.microsoft.com/office/drawing/2014/main" id="{798C6517-ED5B-427B-9D9E-8652AEAA4EBA}"/>
              </a:ext>
            </a:extLst>
          </p:cNvPr>
          <p:cNvPicPr>
            <a:picLocks noChangeAspect="1"/>
          </p:cNvPicPr>
          <p:nvPr/>
        </p:nvPicPr>
        <p:blipFill>
          <a:blip r:embed="rId3"/>
          <a:stretch>
            <a:fillRect/>
          </a:stretch>
        </p:blipFill>
        <p:spPr>
          <a:xfrm>
            <a:off x="279229" y="1362745"/>
            <a:ext cx="2403925" cy="2360901"/>
          </a:xfrm>
          <a:prstGeom prst="rect">
            <a:avLst/>
          </a:prstGeom>
        </p:spPr>
      </p:pic>
      <p:pic>
        <p:nvPicPr>
          <p:cNvPr id="4" name="Picture 3">
            <a:extLst>
              <a:ext uri="{FF2B5EF4-FFF2-40B4-BE49-F238E27FC236}">
                <a16:creationId xmlns:a16="http://schemas.microsoft.com/office/drawing/2014/main" id="{5124F7FC-2132-4C5C-B2B5-D2E14D32314A}"/>
              </a:ext>
            </a:extLst>
          </p:cNvPr>
          <p:cNvPicPr>
            <a:picLocks noChangeAspect="1"/>
          </p:cNvPicPr>
          <p:nvPr/>
        </p:nvPicPr>
        <p:blipFill>
          <a:blip r:embed="rId4"/>
          <a:stretch>
            <a:fillRect/>
          </a:stretch>
        </p:blipFill>
        <p:spPr>
          <a:xfrm>
            <a:off x="6081289" y="1647774"/>
            <a:ext cx="1790843" cy="1790843"/>
          </a:xfrm>
          <a:prstGeom prst="rect">
            <a:avLst/>
          </a:prstGeom>
        </p:spPr>
      </p:pic>
      <p:pic>
        <p:nvPicPr>
          <p:cNvPr id="5" name="Picture 4">
            <a:extLst>
              <a:ext uri="{FF2B5EF4-FFF2-40B4-BE49-F238E27FC236}">
                <a16:creationId xmlns:a16="http://schemas.microsoft.com/office/drawing/2014/main" id="{7E44CAB4-0B90-4CC1-8DBA-6B96290DE9E1}"/>
              </a:ext>
            </a:extLst>
          </p:cNvPr>
          <p:cNvPicPr>
            <a:picLocks noChangeAspect="1"/>
          </p:cNvPicPr>
          <p:nvPr/>
        </p:nvPicPr>
        <p:blipFill>
          <a:blip r:embed="rId5"/>
          <a:stretch>
            <a:fillRect/>
          </a:stretch>
        </p:blipFill>
        <p:spPr>
          <a:xfrm>
            <a:off x="585769" y="4294779"/>
            <a:ext cx="1790843" cy="1801599"/>
          </a:xfrm>
          <a:prstGeom prst="rect">
            <a:avLst/>
          </a:prstGeom>
        </p:spPr>
      </p:pic>
      <p:pic>
        <p:nvPicPr>
          <p:cNvPr id="6" name="Picture 5">
            <a:extLst>
              <a:ext uri="{FF2B5EF4-FFF2-40B4-BE49-F238E27FC236}">
                <a16:creationId xmlns:a16="http://schemas.microsoft.com/office/drawing/2014/main" id="{DBBA08CE-38AF-4085-836A-95586186DAF2}"/>
              </a:ext>
            </a:extLst>
          </p:cNvPr>
          <p:cNvPicPr>
            <a:picLocks noChangeAspect="1"/>
          </p:cNvPicPr>
          <p:nvPr/>
        </p:nvPicPr>
        <p:blipFill>
          <a:blip r:embed="rId6"/>
          <a:stretch>
            <a:fillRect/>
          </a:stretch>
        </p:blipFill>
        <p:spPr>
          <a:xfrm>
            <a:off x="5790881" y="4585185"/>
            <a:ext cx="2371658" cy="1220785"/>
          </a:xfrm>
          <a:prstGeom prst="rect">
            <a:avLst/>
          </a:prstGeom>
        </p:spPr>
      </p:pic>
      <p:cxnSp>
        <p:nvCxnSpPr>
          <p:cNvPr id="8" name="Straight Connector 7">
            <a:extLst>
              <a:ext uri="{FF2B5EF4-FFF2-40B4-BE49-F238E27FC236}">
                <a16:creationId xmlns:a16="http://schemas.microsoft.com/office/drawing/2014/main" id="{9AC0A60B-E05E-4055-958A-3C353896F901}"/>
              </a:ext>
            </a:extLst>
          </p:cNvPr>
          <p:cNvCxnSpPr>
            <a:cxnSpLocks/>
          </p:cNvCxnSpPr>
          <p:nvPr/>
        </p:nvCxnSpPr>
        <p:spPr>
          <a:xfrm>
            <a:off x="2718381" y="2541147"/>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A6F6CD7-AF41-4E0B-9B18-A617D5CC20D7}"/>
              </a:ext>
            </a:extLst>
          </p:cNvPr>
          <p:cNvCxnSpPr>
            <a:cxnSpLocks/>
          </p:cNvCxnSpPr>
          <p:nvPr/>
        </p:nvCxnSpPr>
        <p:spPr>
          <a:xfrm>
            <a:off x="4054315" y="2541147"/>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33D74E8-C5CE-4552-BB90-9A95084AAEA9}"/>
              </a:ext>
            </a:extLst>
          </p:cNvPr>
          <p:cNvSpPr txBox="1"/>
          <p:nvPr/>
        </p:nvSpPr>
        <p:spPr>
          <a:xfrm>
            <a:off x="2911230" y="201219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1" name="TextBox 10">
            <a:extLst>
              <a:ext uri="{FF2B5EF4-FFF2-40B4-BE49-F238E27FC236}">
                <a16:creationId xmlns:a16="http://schemas.microsoft.com/office/drawing/2014/main" id="{890C2023-C8AF-4DD7-B220-7298FAC1802A}"/>
              </a:ext>
            </a:extLst>
          </p:cNvPr>
          <p:cNvSpPr txBox="1"/>
          <p:nvPr/>
        </p:nvSpPr>
        <p:spPr>
          <a:xfrm>
            <a:off x="2683154" y="2488528"/>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12" name="TextBox 11">
            <a:extLst>
              <a:ext uri="{FF2B5EF4-FFF2-40B4-BE49-F238E27FC236}">
                <a16:creationId xmlns:a16="http://schemas.microsoft.com/office/drawing/2014/main" id="{D0E0BE42-FFA7-4626-B953-B8D03DD124CD}"/>
              </a:ext>
            </a:extLst>
          </p:cNvPr>
          <p:cNvSpPr txBox="1"/>
          <p:nvPr/>
        </p:nvSpPr>
        <p:spPr>
          <a:xfrm>
            <a:off x="4040020" y="2482621"/>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13" name="TextBox 12">
            <a:extLst>
              <a:ext uri="{FF2B5EF4-FFF2-40B4-BE49-F238E27FC236}">
                <a16:creationId xmlns:a16="http://schemas.microsoft.com/office/drawing/2014/main" id="{9CB4965F-1B63-4739-B97F-C0C77EF96B65}"/>
              </a:ext>
            </a:extLst>
          </p:cNvPr>
          <p:cNvSpPr txBox="1"/>
          <p:nvPr/>
        </p:nvSpPr>
        <p:spPr>
          <a:xfrm>
            <a:off x="3596554" y="222894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4" name="Arc 13">
            <a:extLst>
              <a:ext uri="{FF2B5EF4-FFF2-40B4-BE49-F238E27FC236}">
                <a16:creationId xmlns:a16="http://schemas.microsoft.com/office/drawing/2014/main" id="{B88BA513-6FB4-4C24-B771-ABDDB2AB9CB3}"/>
              </a:ext>
            </a:extLst>
          </p:cNvPr>
          <p:cNvSpPr/>
          <p:nvPr/>
        </p:nvSpPr>
        <p:spPr>
          <a:xfrm rot="16200000">
            <a:off x="3333313" y="1514454"/>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5" name="Arc 14">
            <a:extLst>
              <a:ext uri="{FF2B5EF4-FFF2-40B4-BE49-F238E27FC236}">
                <a16:creationId xmlns:a16="http://schemas.microsoft.com/office/drawing/2014/main" id="{ED44DD05-EA26-4C8E-BC16-1494663E4D24}"/>
              </a:ext>
            </a:extLst>
          </p:cNvPr>
          <p:cNvSpPr/>
          <p:nvPr/>
        </p:nvSpPr>
        <p:spPr>
          <a:xfrm rot="5400000">
            <a:off x="3323026" y="2441574"/>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6" name="TextBox 15">
            <a:extLst>
              <a:ext uri="{FF2B5EF4-FFF2-40B4-BE49-F238E27FC236}">
                <a16:creationId xmlns:a16="http://schemas.microsoft.com/office/drawing/2014/main" id="{CD66036B-A7F1-4B41-8B0E-861626047E87}"/>
              </a:ext>
            </a:extLst>
          </p:cNvPr>
          <p:cNvSpPr txBox="1"/>
          <p:nvPr/>
        </p:nvSpPr>
        <p:spPr>
          <a:xfrm>
            <a:off x="3453616" y="2976952"/>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4</a:t>
            </a:r>
            <a:endParaRPr lang="en-GB" sz="3500" b="1" dirty="0">
              <a:solidFill>
                <a:srgbClr val="FF0000"/>
              </a:solidFill>
              <a:latin typeface="Arial Black" panose="020B0A04020102020204" pitchFamily="34" charset="0"/>
            </a:endParaRPr>
          </a:p>
        </p:txBody>
      </p:sp>
      <p:sp>
        <p:nvSpPr>
          <p:cNvPr id="17" name="TextBox 16">
            <a:extLst>
              <a:ext uri="{FF2B5EF4-FFF2-40B4-BE49-F238E27FC236}">
                <a16:creationId xmlns:a16="http://schemas.microsoft.com/office/drawing/2014/main" id="{B5B2B4BA-8492-408A-B671-B9DDF2426479}"/>
              </a:ext>
            </a:extLst>
          </p:cNvPr>
          <p:cNvSpPr txBox="1"/>
          <p:nvPr/>
        </p:nvSpPr>
        <p:spPr>
          <a:xfrm>
            <a:off x="3453615" y="1682639"/>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4</a:t>
            </a:r>
            <a:endParaRPr lang="en-GB" sz="3500" b="1" dirty="0">
              <a:solidFill>
                <a:srgbClr val="FF0000"/>
              </a:solidFill>
              <a:latin typeface="Arial Black" panose="020B0A04020102020204" pitchFamily="34" charset="0"/>
            </a:endParaRPr>
          </a:p>
        </p:txBody>
      </p:sp>
      <p:sp>
        <p:nvSpPr>
          <p:cNvPr id="18" name="TextBox 17">
            <a:extLst>
              <a:ext uri="{FF2B5EF4-FFF2-40B4-BE49-F238E27FC236}">
                <a16:creationId xmlns:a16="http://schemas.microsoft.com/office/drawing/2014/main" id="{2BDFF3B6-1C6E-47B8-AC94-11A8A5173E07}"/>
              </a:ext>
            </a:extLst>
          </p:cNvPr>
          <p:cNvSpPr txBox="1"/>
          <p:nvPr/>
        </p:nvSpPr>
        <p:spPr>
          <a:xfrm>
            <a:off x="4038737" y="2036579"/>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nvGrpSpPr>
          <p:cNvPr id="7" name="Group 6">
            <a:extLst>
              <a:ext uri="{FF2B5EF4-FFF2-40B4-BE49-F238E27FC236}">
                <a16:creationId xmlns:a16="http://schemas.microsoft.com/office/drawing/2014/main" id="{BB0B509E-81F9-4DAD-B6B9-29CB238569D1}"/>
              </a:ext>
            </a:extLst>
          </p:cNvPr>
          <p:cNvGrpSpPr/>
          <p:nvPr/>
        </p:nvGrpSpPr>
        <p:grpSpPr>
          <a:xfrm>
            <a:off x="7872132" y="1932128"/>
            <a:ext cx="520276" cy="1076984"/>
            <a:chOff x="7872132" y="1932128"/>
            <a:chExt cx="520276" cy="1076984"/>
          </a:xfrm>
        </p:grpSpPr>
        <p:cxnSp>
          <p:nvCxnSpPr>
            <p:cNvPr id="19" name="Straight Connector 18">
              <a:extLst>
                <a:ext uri="{FF2B5EF4-FFF2-40B4-BE49-F238E27FC236}">
                  <a16:creationId xmlns:a16="http://schemas.microsoft.com/office/drawing/2014/main" id="{C8C4A475-277A-450A-BDC9-47E8C27ED0F7}"/>
                </a:ext>
              </a:extLst>
            </p:cNvPr>
            <p:cNvCxnSpPr>
              <a:cxnSpLocks/>
            </p:cNvCxnSpPr>
            <p:nvPr/>
          </p:nvCxnSpPr>
          <p:spPr>
            <a:xfrm>
              <a:off x="7887710" y="2436696"/>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A19B94A-CB43-4B5F-8583-30150AB5789E}"/>
                </a:ext>
              </a:extLst>
            </p:cNvPr>
            <p:cNvSpPr txBox="1"/>
            <p:nvPr/>
          </p:nvSpPr>
          <p:spPr>
            <a:xfrm>
              <a:off x="7873415" y="2378170"/>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21" name="TextBox 20">
              <a:extLst>
                <a:ext uri="{FF2B5EF4-FFF2-40B4-BE49-F238E27FC236}">
                  <a16:creationId xmlns:a16="http://schemas.microsoft.com/office/drawing/2014/main" id="{5D6728A7-0923-465F-9200-EF843FCFBC11}"/>
                </a:ext>
              </a:extLst>
            </p:cNvPr>
            <p:cNvSpPr txBox="1"/>
            <p:nvPr/>
          </p:nvSpPr>
          <p:spPr>
            <a:xfrm>
              <a:off x="7872132" y="1932128"/>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grpSp>
        <p:nvGrpSpPr>
          <p:cNvPr id="23" name="Group 22">
            <a:extLst>
              <a:ext uri="{FF2B5EF4-FFF2-40B4-BE49-F238E27FC236}">
                <a16:creationId xmlns:a16="http://schemas.microsoft.com/office/drawing/2014/main" id="{E8F6C1E7-1426-4E19-BA86-E3E0C14C63AC}"/>
              </a:ext>
            </a:extLst>
          </p:cNvPr>
          <p:cNvGrpSpPr/>
          <p:nvPr/>
        </p:nvGrpSpPr>
        <p:grpSpPr>
          <a:xfrm>
            <a:off x="2458243" y="4728986"/>
            <a:ext cx="520276" cy="1076984"/>
            <a:chOff x="7872132" y="1932128"/>
            <a:chExt cx="520276" cy="1076984"/>
          </a:xfrm>
        </p:grpSpPr>
        <p:cxnSp>
          <p:nvCxnSpPr>
            <p:cNvPr id="24" name="Straight Connector 23">
              <a:extLst>
                <a:ext uri="{FF2B5EF4-FFF2-40B4-BE49-F238E27FC236}">
                  <a16:creationId xmlns:a16="http://schemas.microsoft.com/office/drawing/2014/main" id="{76BF2D72-2511-4F85-AB1E-3D44856BAD1A}"/>
                </a:ext>
              </a:extLst>
            </p:cNvPr>
            <p:cNvCxnSpPr>
              <a:cxnSpLocks/>
            </p:cNvCxnSpPr>
            <p:nvPr/>
          </p:nvCxnSpPr>
          <p:spPr>
            <a:xfrm>
              <a:off x="7887710" y="2436696"/>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3A67976-DC94-42D5-AB7C-F9AF913C1E74}"/>
                </a:ext>
              </a:extLst>
            </p:cNvPr>
            <p:cNvSpPr txBox="1"/>
            <p:nvPr/>
          </p:nvSpPr>
          <p:spPr>
            <a:xfrm>
              <a:off x="7873415" y="2378170"/>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26" name="TextBox 25">
              <a:extLst>
                <a:ext uri="{FF2B5EF4-FFF2-40B4-BE49-F238E27FC236}">
                  <a16:creationId xmlns:a16="http://schemas.microsoft.com/office/drawing/2014/main" id="{100336D8-C037-4155-A554-1861792CF48D}"/>
                </a:ext>
              </a:extLst>
            </p:cNvPr>
            <p:cNvSpPr txBox="1"/>
            <p:nvPr/>
          </p:nvSpPr>
          <p:spPr>
            <a:xfrm>
              <a:off x="7872132" y="1932128"/>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cxnSp>
        <p:nvCxnSpPr>
          <p:cNvPr id="27" name="Straight Connector 26">
            <a:extLst>
              <a:ext uri="{FF2B5EF4-FFF2-40B4-BE49-F238E27FC236}">
                <a16:creationId xmlns:a16="http://schemas.microsoft.com/office/drawing/2014/main" id="{D9245907-D226-4630-8ED8-2267943B42C6}"/>
              </a:ext>
            </a:extLst>
          </p:cNvPr>
          <p:cNvCxnSpPr>
            <a:cxnSpLocks/>
          </p:cNvCxnSpPr>
          <p:nvPr/>
        </p:nvCxnSpPr>
        <p:spPr>
          <a:xfrm>
            <a:off x="8206977" y="5257459"/>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F32C9A5-AC5C-4B51-8B2E-20C0E041C83A}"/>
              </a:ext>
            </a:extLst>
          </p:cNvPr>
          <p:cNvCxnSpPr>
            <a:cxnSpLocks/>
          </p:cNvCxnSpPr>
          <p:nvPr/>
        </p:nvCxnSpPr>
        <p:spPr>
          <a:xfrm>
            <a:off x="9542911" y="5257459"/>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C8E5366-270C-4D86-9219-C0F67C3C1E3F}"/>
              </a:ext>
            </a:extLst>
          </p:cNvPr>
          <p:cNvSpPr txBox="1"/>
          <p:nvPr/>
        </p:nvSpPr>
        <p:spPr>
          <a:xfrm>
            <a:off x="8399826" y="472850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0" name="TextBox 29">
            <a:extLst>
              <a:ext uri="{FF2B5EF4-FFF2-40B4-BE49-F238E27FC236}">
                <a16:creationId xmlns:a16="http://schemas.microsoft.com/office/drawing/2014/main" id="{D3C00528-78FE-4A89-AA3B-8DE7816EDFB9}"/>
              </a:ext>
            </a:extLst>
          </p:cNvPr>
          <p:cNvSpPr txBox="1"/>
          <p:nvPr/>
        </p:nvSpPr>
        <p:spPr>
          <a:xfrm>
            <a:off x="8171750" y="5204840"/>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31" name="TextBox 30">
            <a:extLst>
              <a:ext uri="{FF2B5EF4-FFF2-40B4-BE49-F238E27FC236}">
                <a16:creationId xmlns:a16="http://schemas.microsoft.com/office/drawing/2014/main" id="{349BAA32-903F-492C-9BE4-06629FBF2734}"/>
              </a:ext>
            </a:extLst>
          </p:cNvPr>
          <p:cNvSpPr txBox="1"/>
          <p:nvPr/>
        </p:nvSpPr>
        <p:spPr>
          <a:xfrm>
            <a:off x="9528616" y="5198933"/>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32" name="TextBox 31">
            <a:extLst>
              <a:ext uri="{FF2B5EF4-FFF2-40B4-BE49-F238E27FC236}">
                <a16:creationId xmlns:a16="http://schemas.microsoft.com/office/drawing/2014/main" id="{466A0FFA-B681-4179-84DB-F7854FC2E0CB}"/>
              </a:ext>
            </a:extLst>
          </p:cNvPr>
          <p:cNvSpPr txBox="1"/>
          <p:nvPr/>
        </p:nvSpPr>
        <p:spPr>
          <a:xfrm>
            <a:off x="9085150" y="4945254"/>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3" name="Arc 32">
            <a:extLst>
              <a:ext uri="{FF2B5EF4-FFF2-40B4-BE49-F238E27FC236}">
                <a16:creationId xmlns:a16="http://schemas.microsoft.com/office/drawing/2014/main" id="{135F5E39-F79C-4E4E-9E70-1026274F6E64}"/>
              </a:ext>
            </a:extLst>
          </p:cNvPr>
          <p:cNvSpPr/>
          <p:nvPr/>
        </p:nvSpPr>
        <p:spPr>
          <a:xfrm rot="16200000">
            <a:off x="8821909" y="4230766"/>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4" name="Arc 33">
            <a:extLst>
              <a:ext uri="{FF2B5EF4-FFF2-40B4-BE49-F238E27FC236}">
                <a16:creationId xmlns:a16="http://schemas.microsoft.com/office/drawing/2014/main" id="{407A46BF-69A1-4CF2-B190-6050ACB2CF28}"/>
              </a:ext>
            </a:extLst>
          </p:cNvPr>
          <p:cNvSpPr/>
          <p:nvPr/>
        </p:nvSpPr>
        <p:spPr>
          <a:xfrm rot="5400000">
            <a:off x="8811622" y="5157886"/>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5" name="TextBox 34">
            <a:extLst>
              <a:ext uri="{FF2B5EF4-FFF2-40B4-BE49-F238E27FC236}">
                <a16:creationId xmlns:a16="http://schemas.microsoft.com/office/drawing/2014/main" id="{2C67B2EF-2106-4542-B2EA-94987F3165D6}"/>
              </a:ext>
            </a:extLst>
          </p:cNvPr>
          <p:cNvSpPr txBox="1"/>
          <p:nvPr/>
        </p:nvSpPr>
        <p:spPr>
          <a:xfrm>
            <a:off x="8942212" y="5693264"/>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4</a:t>
            </a:r>
            <a:endParaRPr lang="en-GB" sz="3500" b="1" dirty="0">
              <a:solidFill>
                <a:srgbClr val="FF0000"/>
              </a:solidFill>
              <a:latin typeface="Arial Black" panose="020B0A04020102020204" pitchFamily="34" charset="0"/>
            </a:endParaRPr>
          </a:p>
        </p:txBody>
      </p:sp>
      <p:sp>
        <p:nvSpPr>
          <p:cNvPr id="36" name="TextBox 35">
            <a:extLst>
              <a:ext uri="{FF2B5EF4-FFF2-40B4-BE49-F238E27FC236}">
                <a16:creationId xmlns:a16="http://schemas.microsoft.com/office/drawing/2014/main" id="{8CC0203F-CBAC-4CF5-94FF-BB224C562199}"/>
              </a:ext>
            </a:extLst>
          </p:cNvPr>
          <p:cNvSpPr txBox="1"/>
          <p:nvPr/>
        </p:nvSpPr>
        <p:spPr>
          <a:xfrm>
            <a:off x="8942211" y="4398951"/>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4</a:t>
            </a:r>
            <a:endParaRPr lang="en-GB" sz="3500" b="1" dirty="0">
              <a:solidFill>
                <a:srgbClr val="FF0000"/>
              </a:solidFill>
              <a:latin typeface="Arial Black" panose="020B0A04020102020204" pitchFamily="34" charset="0"/>
            </a:endParaRPr>
          </a:p>
        </p:txBody>
      </p:sp>
      <p:sp>
        <p:nvSpPr>
          <p:cNvPr id="37" name="TextBox 36">
            <a:extLst>
              <a:ext uri="{FF2B5EF4-FFF2-40B4-BE49-F238E27FC236}">
                <a16:creationId xmlns:a16="http://schemas.microsoft.com/office/drawing/2014/main" id="{638BD62C-2107-4B77-97EC-26734F68F7FF}"/>
              </a:ext>
            </a:extLst>
          </p:cNvPr>
          <p:cNvSpPr txBox="1"/>
          <p:nvPr/>
        </p:nvSpPr>
        <p:spPr>
          <a:xfrm>
            <a:off x="9527333" y="4752891"/>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cxnSp>
        <p:nvCxnSpPr>
          <p:cNvPr id="38" name="Straight Connector 37">
            <a:extLst>
              <a:ext uri="{FF2B5EF4-FFF2-40B4-BE49-F238E27FC236}">
                <a16:creationId xmlns:a16="http://schemas.microsoft.com/office/drawing/2014/main" id="{BCD95062-B3A4-4555-A0A5-51D1951441A2}"/>
              </a:ext>
            </a:extLst>
          </p:cNvPr>
          <p:cNvCxnSpPr>
            <a:cxnSpLocks/>
          </p:cNvCxnSpPr>
          <p:nvPr/>
        </p:nvCxnSpPr>
        <p:spPr>
          <a:xfrm flipV="1">
            <a:off x="6390665" y="4621499"/>
            <a:ext cx="573751" cy="57741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0E658FB-8FD8-4069-B3DA-3319980E9BD1}"/>
              </a:ext>
            </a:extLst>
          </p:cNvPr>
          <p:cNvCxnSpPr>
            <a:cxnSpLocks/>
          </p:cNvCxnSpPr>
          <p:nvPr/>
        </p:nvCxnSpPr>
        <p:spPr>
          <a:xfrm flipV="1">
            <a:off x="6964416" y="4618158"/>
            <a:ext cx="573751" cy="577419"/>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EBA48086-407A-43B4-87FF-01DC46F12C2F}"/>
              </a:ext>
            </a:extLst>
          </p:cNvPr>
          <p:cNvSpPr/>
          <p:nvPr/>
        </p:nvSpPr>
        <p:spPr>
          <a:xfrm>
            <a:off x="1158755" y="2164773"/>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44" name="Rectangle 43">
            <a:extLst>
              <a:ext uri="{FF2B5EF4-FFF2-40B4-BE49-F238E27FC236}">
                <a16:creationId xmlns:a16="http://schemas.microsoft.com/office/drawing/2014/main" id="{0577F022-0832-432C-B41A-097CED4D5C55}"/>
              </a:ext>
            </a:extLst>
          </p:cNvPr>
          <p:cNvSpPr/>
          <p:nvPr/>
        </p:nvSpPr>
        <p:spPr>
          <a:xfrm>
            <a:off x="6695628" y="2154073"/>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45" name="Rectangle 44">
            <a:extLst>
              <a:ext uri="{FF2B5EF4-FFF2-40B4-BE49-F238E27FC236}">
                <a16:creationId xmlns:a16="http://schemas.microsoft.com/office/drawing/2014/main" id="{A3368185-6CA1-4191-AF34-26C2B55C81C0}"/>
              </a:ext>
            </a:extLst>
          </p:cNvPr>
          <p:cNvSpPr/>
          <p:nvPr/>
        </p:nvSpPr>
        <p:spPr>
          <a:xfrm>
            <a:off x="1174952" y="4841634"/>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46" name="Rectangle 45">
            <a:extLst>
              <a:ext uri="{FF2B5EF4-FFF2-40B4-BE49-F238E27FC236}">
                <a16:creationId xmlns:a16="http://schemas.microsoft.com/office/drawing/2014/main" id="{2D23B1E4-37A5-4DC2-AE34-1F29014AC16F}"/>
              </a:ext>
            </a:extLst>
          </p:cNvPr>
          <p:cNvSpPr/>
          <p:nvPr/>
        </p:nvSpPr>
        <p:spPr>
          <a:xfrm>
            <a:off x="6567742" y="479121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47" name="Rectangle 46">
            <a:extLst>
              <a:ext uri="{FF2B5EF4-FFF2-40B4-BE49-F238E27FC236}">
                <a16:creationId xmlns:a16="http://schemas.microsoft.com/office/drawing/2014/main" id="{B405C929-8306-4E52-8CAB-FB0A202B668D}"/>
              </a:ext>
            </a:extLst>
          </p:cNvPr>
          <p:cNvSpPr/>
          <p:nvPr/>
        </p:nvSpPr>
        <p:spPr>
          <a:xfrm>
            <a:off x="3386782" y="378786"/>
            <a:ext cx="425004" cy="584775"/>
          </a:xfrm>
          <a:prstGeom prst="rect">
            <a:avLst/>
          </a:prstGeom>
        </p:spPr>
        <p:txBody>
          <a:bodyPr wrap="square">
            <a:spAutoFit/>
          </a:bodyPr>
          <a:lstStyle/>
          <a:p>
            <a:r>
              <a:rPr lang="en-US" sz="3200" b="1" dirty="0"/>
              <a:t>1</a:t>
            </a:r>
            <a:endParaRPr lang="en-GB" sz="3200" b="1" dirty="0"/>
          </a:p>
        </p:txBody>
      </p:sp>
      <p:sp>
        <p:nvSpPr>
          <p:cNvPr id="48" name="Rectangle 47">
            <a:extLst>
              <a:ext uri="{FF2B5EF4-FFF2-40B4-BE49-F238E27FC236}">
                <a16:creationId xmlns:a16="http://schemas.microsoft.com/office/drawing/2014/main" id="{D94DB488-7D0B-4730-A8C7-6972315B8215}"/>
              </a:ext>
            </a:extLst>
          </p:cNvPr>
          <p:cNvSpPr/>
          <p:nvPr/>
        </p:nvSpPr>
        <p:spPr>
          <a:xfrm>
            <a:off x="3386782" y="738250"/>
            <a:ext cx="425004" cy="584775"/>
          </a:xfrm>
          <a:prstGeom prst="rect">
            <a:avLst/>
          </a:prstGeom>
        </p:spPr>
        <p:txBody>
          <a:bodyPr wrap="square">
            <a:spAutoFit/>
          </a:bodyPr>
          <a:lstStyle/>
          <a:p>
            <a:r>
              <a:rPr lang="en-US" sz="3200" b="1" dirty="0"/>
              <a:t>3</a:t>
            </a:r>
            <a:endParaRPr lang="en-GB" sz="3200" b="1" dirty="0"/>
          </a:p>
        </p:txBody>
      </p:sp>
      <p:cxnSp>
        <p:nvCxnSpPr>
          <p:cNvPr id="49" name="Straight Connector 48">
            <a:extLst>
              <a:ext uri="{FF2B5EF4-FFF2-40B4-BE49-F238E27FC236}">
                <a16:creationId xmlns:a16="http://schemas.microsoft.com/office/drawing/2014/main" id="{FDA47656-E571-4443-98DE-BC200C38F89B}"/>
              </a:ext>
            </a:extLst>
          </p:cNvPr>
          <p:cNvCxnSpPr/>
          <p:nvPr/>
        </p:nvCxnSpPr>
        <p:spPr>
          <a:xfrm>
            <a:off x="3403751" y="855000"/>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319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fade">
                                      <p:cBhvr>
                                        <p:cTn id="75" dur="500"/>
                                        <p:tgtEl>
                                          <p:spTgt spid="38"/>
                                        </p:tgtEl>
                                      </p:cBhvr>
                                    </p:animEffect>
                                  </p:childTnLst>
                                </p:cTn>
                              </p:par>
                              <p:par>
                                <p:cTn id="76" presetID="10" presetClass="entr" presetSubtype="0" fill="hold"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500"/>
                                        <p:tgtEl>
                                          <p:spTgt spid="42"/>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500"/>
                                        <p:tgtEl>
                                          <p:spTgt spid="2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500"/>
                                        <p:tgtEl>
                                          <p:spTgt spid="28"/>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500"/>
                                        <p:tgtEl>
                                          <p:spTgt spid="3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500"/>
                                        <p:tgtEl>
                                          <p:spTgt spid="33"/>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500"/>
                                        <p:tgtEl>
                                          <p:spTgt spid="36"/>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500"/>
                                        <p:tgtEl>
                                          <p:spTgt spid="37"/>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31"/>
                                        </p:tgtEl>
                                        <p:attrNameLst>
                                          <p:attrName>style.visibility</p:attrName>
                                        </p:attrNameLst>
                                      </p:cBhvr>
                                      <p:to>
                                        <p:strVal val="visible"/>
                                      </p:to>
                                    </p:set>
                                    <p:animEffect transition="in" filter="fade">
                                      <p:cBhvr>
                                        <p:cTn id="121" dur="500"/>
                                        <p:tgtEl>
                                          <p:spTgt spid="31"/>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fade">
                                      <p:cBhvr>
                                        <p:cTn id="12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16" grpId="0"/>
      <p:bldP spid="17" grpId="0"/>
      <p:bldP spid="18" grpId="0"/>
      <p:bldP spid="29" grpId="0"/>
      <p:bldP spid="30" grpId="0"/>
      <p:bldP spid="31" grpId="0"/>
      <p:bldP spid="32" grpId="0"/>
      <p:bldP spid="33" grpId="0" animBg="1"/>
      <p:bldP spid="34" grpId="0" animBg="1"/>
      <p:bldP spid="35" grpId="0"/>
      <p:bldP spid="36" grpId="0"/>
      <p:bldP spid="37" grpId="0"/>
      <p:bldP spid="43" grpId="0"/>
      <p:bldP spid="44" grpId="0"/>
      <p:bldP spid="45" grpId="0"/>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146252"/>
            <a:ext cx="11581695" cy="584775"/>
          </a:xfrm>
          <a:prstGeom prst="rect">
            <a:avLst/>
          </a:prstGeom>
        </p:spPr>
        <p:txBody>
          <a:bodyPr wrap="square">
            <a:spAutoFit/>
          </a:bodyPr>
          <a:lstStyle/>
          <a:p>
            <a:r>
              <a:rPr lang="en-US" sz="3200" b="1" dirty="0"/>
              <a:t>Put a tick on the diagram if exactly      of it is shaded. </a:t>
            </a:r>
          </a:p>
        </p:txBody>
      </p:sp>
      <p:pic>
        <p:nvPicPr>
          <p:cNvPr id="3" name="Picture 2">
            <a:extLst>
              <a:ext uri="{FF2B5EF4-FFF2-40B4-BE49-F238E27FC236}">
                <a16:creationId xmlns:a16="http://schemas.microsoft.com/office/drawing/2014/main" id="{4F83A119-988E-45B1-88B7-EE8C38076850}"/>
              </a:ext>
            </a:extLst>
          </p:cNvPr>
          <p:cNvPicPr>
            <a:picLocks noChangeAspect="1"/>
          </p:cNvPicPr>
          <p:nvPr/>
        </p:nvPicPr>
        <p:blipFill>
          <a:blip r:embed="rId3"/>
          <a:stretch>
            <a:fillRect/>
          </a:stretch>
        </p:blipFill>
        <p:spPr>
          <a:xfrm>
            <a:off x="2114117" y="1806307"/>
            <a:ext cx="7991475" cy="4524375"/>
          </a:xfrm>
          <a:prstGeom prst="rect">
            <a:avLst/>
          </a:prstGeom>
        </p:spPr>
      </p:pic>
      <p:sp>
        <p:nvSpPr>
          <p:cNvPr id="5" name="Rectangle 4">
            <a:extLst>
              <a:ext uri="{FF2B5EF4-FFF2-40B4-BE49-F238E27FC236}">
                <a16:creationId xmlns:a16="http://schemas.microsoft.com/office/drawing/2014/main" id="{8D831FA0-3212-4DD0-9243-0A6467E59A30}"/>
              </a:ext>
            </a:extLst>
          </p:cNvPr>
          <p:cNvSpPr/>
          <p:nvPr/>
        </p:nvSpPr>
        <p:spPr>
          <a:xfrm>
            <a:off x="158200" y="1962402"/>
            <a:ext cx="2169363" cy="630942"/>
          </a:xfrm>
          <a:prstGeom prst="rect">
            <a:avLst/>
          </a:prstGeom>
        </p:spPr>
        <p:txBody>
          <a:bodyPr wrap="square">
            <a:spAutoFit/>
          </a:bodyPr>
          <a:lstStyle/>
          <a:p>
            <a:r>
              <a:rPr lang="en-GB" sz="3500" dirty="0">
                <a:solidFill>
                  <a:srgbClr val="FF0000"/>
                </a:solidFill>
              </a:rPr>
              <a:t>4½ shaded</a:t>
            </a:r>
          </a:p>
        </p:txBody>
      </p:sp>
      <p:sp>
        <p:nvSpPr>
          <p:cNvPr id="6" name="Rectangle 5">
            <a:extLst>
              <a:ext uri="{FF2B5EF4-FFF2-40B4-BE49-F238E27FC236}">
                <a16:creationId xmlns:a16="http://schemas.microsoft.com/office/drawing/2014/main" id="{809D3045-09C3-42CF-9227-965F7E709A74}"/>
              </a:ext>
            </a:extLst>
          </p:cNvPr>
          <p:cNvSpPr/>
          <p:nvPr/>
        </p:nvSpPr>
        <p:spPr>
          <a:xfrm>
            <a:off x="158200" y="2440025"/>
            <a:ext cx="2271003" cy="630942"/>
          </a:xfrm>
          <a:prstGeom prst="rect">
            <a:avLst/>
          </a:prstGeom>
        </p:spPr>
        <p:txBody>
          <a:bodyPr wrap="square">
            <a:spAutoFit/>
          </a:bodyPr>
          <a:lstStyle/>
          <a:p>
            <a:r>
              <a:rPr lang="en-GB" sz="3500" dirty="0">
                <a:solidFill>
                  <a:srgbClr val="FF0000"/>
                </a:solidFill>
              </a:rPr>
              <a:t>4½ white</a:t>
            </a:r>
          </a:p>
        </p:txBody>
      </p:sp>
      <p:sp>
        <p:nvSpPr>
          <p:cNvPr id="7" name="Rectangle 6">
            <a:extLst>
              <a:ext uri="{FF2B5EF4-FFF2-40B4-BE49-F238E27FC236}">
                <a16:creationId xmlns:a16="http://schemas.microsoft.com/office/drawing/2014/main" id="{CB6D4001-1A51-48ED-9D7D-BB0E1A0789DA}"/>
              </a:ext>
            </a:extLst>
          </p:cNvPr>
          <p:cNvSpPr/>
          <p:nvPr/>
        </p:nvSpPr>
        <p:spPr>
          <a:xfrm>
            <a:off x="2876042" y="2593344"/>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0" name="Rectangle 9">
            <a:extLst>
              <a:ext uri="{FF2B5EF4-FFF2-40B4-BE49-F238E27FC236}">
                <a16:creationId xmlns:a16="http://schemas.microsoft.com/office/drawing/2014/main" id="{342B9967-C54C-4E41-9031-9848778699DF}"/>
              </a:ext>
            </a:extLst>
          </p:cNvPr>
          <p:cNvSpPr/>
          <p:nvPr/>
        </p:nvSpPr>
        <p:spPr>
          <a:xfrm>
            <a:off x="5081076" y="904726"/>
            <a:ext cx="2169363" cy="630942"/>
          </a:xfrm>
          <a:prstGeom prst="rect">
            <a:avLst/>
          </a:prstGeom>
        </p:spPr>
        <p:txBody>
          <a:bodyPr wrap="square">
            <a:spAutoFit/>
          </a:bodyPr>
          <a:lstStyle/>
          <a:p>
            <a:r>
              <a:rPr lang="en-GB" sz="3500" dirty="0">
                <a:solidFill>
                  <a:srgbClr val="FF0000"/>
                </a:solidFill>
              </a:rPr>
              <a:t>5 shaded</a:t>
            </a:r>
          </a:p>
        </p:txBody>
      </p:sp>
      <p:sp>
        <p:nvSpPr>
          <p:cNvPr id="11" name="Rectangle 10">
            <a:extLst>
              <a:ext uri="{FF2B5EF4-FFF2-40B4-BE49-F238E27FC236}">
                <a16:creationId xmlns:a16="http://schemas.microsoft.com/office/drawing/2014/main" id="{8A3B38A1-9704-458A-855D-DAB019E06516}"/>
              </a:ext>
            </a:extLst>
          </p:cNvPr>
          <p:cNvSpPr/>
          <p:nvPr/>
        </p:nvSpPr>
        <p:spPr>
          <a:xfrm>
            <a:off x="5081076" y="1382349"/>
            <a:ext cx="2271003" cy="630942"/>
          </a:xfrm>
          <a:prstGeom prst="rect">
            <a:avLst/>
          </a:prstGeom>
        </p:spPr>
        <p:txBody>
          <a:bodyPr wrap="square">
            <a:spAutoFit/>
          </a:bodyPr>
          <a:lstStyle/>
          <a:p>
            <a:r>
              <a:rPr lang="en-GB" sz="3500" dirty="0">
                <a:solidFill>
                  <a:srgbClr val="FF0000"/>
                </a:solidFill>
              </a:rPr>
              <a:t>4 white</a:t>
            </a:r>
          </a:p>
        </p:txBody>
      </p:sp>
      <p:sp>
        <p:nvSpPr>
          <p:cNvPr id="12" name="Rectangle 11">
            <a:extLst>
              <a:ext uri="{FF2B5EF4-FFF2-40B4-BE49-F238E27FC236}">
                <a16:creationId xmlns:a16="http://schemas.microsoft.com/office/drawing/2014/main" id="{5FA41BF5-BA4B-41BA-8EE6-4BCE21A9DC04}"/>
              </a:ext>
            </a:extLst>
          </p:cNvPr>
          <p:cNvSpPr/>
          <p:nvPr/>
        </p:nvSpPr>
        <p:spPr>
          <a:xfrm>
            <a:off x="5793673" y="2593344"/>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13" name="Rectangle 12">
            <a:extLst>
              <a:ext uri="{FF2B5EF4-FFF2-40B4-BE49-F238E27FC236}">
                <a16:creationId xmlns:a16="http://schemas.microsoft.com/office/drawing/2014/main" id="{0888A9E0-2D77-468A-962D-BEC4EF458E6F}"/>
              </a:ext>
            </a:extLst>
          </p:cNvPr>
          <p:cNvSpPr/>
          <p:nvPr/>
        </p:nvSpPr>
        <p:spPr>
          <a:xfrm>
            <a:off x="9944299" y="1962402"/>
            <a:ext cx="2169363" cy="630942"/>
          </a:xfrm>
          <a:prstGeom prst="rect">
            <a:avLst/>
          </a:prstGeom>
        </p:spPr>
        <p:txBody>
          <a:bodyPr wrap="square">
            <a:spAutoFit/>
          </a:bodyPr>
          <a:lstStyle/>
          <a:p>
            <a:r>
              <a:rPr lang="en-GB" sz="3500" dirty="0">
                <a:solidFill>
                  <a:srgbClr val="FF0000"/>
                </a:solidFill>
              </a:rPr>
              <a:t>4½ shaded</a:t>
            </a:r>
          </a:p>
        </p:txBody>
      </p:sp>
      <p:sp>
        <p:nvSpPr>
          <p:cNvPr id="14" name="Rectangle 13">
            <a:extLst>
              <a:ext uri="{FF2B5EF4-FFF2-40B4-BE49-F238E27FC236}">
                <a16:creationId xmlns:a16="http://schemas.microsoft.com/office/drawing/2014/main" id="{DC412153-8FE2-4806-8F6F-B509BFE3A934}"/>
              </a:ext>
            </a:extLst>
          </p:cNvPr>
          <p:cNvSpPr/>
          <p:nvPr/>
        </p:nvSpPr>
        <p:spPr>
          <a:xfrm>
            <a:off x="9944299" y="2440025"/>
            <a:ext cx="2271003" cy="630942"/>
          </a:xfrm>
          <a:prstGeom prst="rect">
            <a:avLst/>
          </a:prstGeom>
        </p:spPr>
        <p:txBody>
          <a:bodyPr wrap="square">
            <a:spAutoFit/>
          </a:bodyPr>
          <a:lstStyle/>
          <a:p>
            <a:r>
              <a:rPr lang="en-GB" sz="3500" dirty="0">
                <a:solidFill>
                  <a:srgbClr val="FF0000"/>
                </a:solidFill>
              </a:rPr>
              <a:t>4½ white</a:t>
            </a:r>
          </a:p>
        </p:txBody>
      </p:sp>
      <p:sp>
        <p:nvSpPr>
          <p:cNvPr id="15" name="Rectangle 14">
            <a:extLst>
              <a:ext uri="{FF2B5EF4-FFF2-40B4-BE49-F238E27FC236}">
                <a16:creationId xmlns:a16="http://schemas.microsoft.com/office/drawing/2014/main" id="{7928D446-9379-43F0-8943-90AE01B3ADAB}"/>
              </a:ext>
            </a:extLst>
          </p:cNvPr>
          <p:cNvSpPr/>
          <p:nvPr/>
        </p:nvSpPr>
        <p:spPr>
          <a:xfrm>
            <a:off x="8616728" y="2593344"/>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6" name="Rectangle 15">
            <a:extLst>
              <a:ext uri="{FF2B5EF4-FFF2-40B4-BE49-F238E27FC236}">
                <a16:creationId xmlns:a16="http://schemas.microsoft.com/office/drawing/2014/main" id="{18023F81-D9D0-4E76-A478-D4AB7CE06AED}"/>
              </a:ext>
            </a:extLst>
          </p:cNvPr>
          <p:cNvSpPr/>
          <p:nvPr/>
        </p:nvSpPr>
        <p:spPr>
          <a:xfrm>
            <a:off x="1372880" y="4584808"/>
            <a:ext cx="2169363" cy="630942"/>
          </a:xfrm>
          <a:prstGeom prst="rect">
            <a:avLst/>
          </a:prstGeom>
        </p:spPr>
        <p:txBody>
          <a:bodyPr wrap="square">
            <a:spAutoFit/>
          </a:bodyPr>
          <a:lstStyle/>
          <a:p>
            <a:r>
              <a:rPr lang="en-GB" sz="3500" dirty="0">
                <a:solidFill>
                  <a:srgbClr val="FF0000"/>
                </a:solidFill>
              </a:rPr>
              <a:t>4 shaded</a:t>
            </a:r>
          </a:p>
        </p:txBody>
      </p:sp>
      <p:sp>
        <p:nvSpPr>
          <p:cNvPr id="17" name="Rectangle 16">
            <a:extLst>
              <a:ext uri="{FF2B5EF4-FFF2-40B4-BE49-F238E27FC236}">
                <a16:creationId xmlns:a16="http://schemas.microsoft.com/office/drawing/2014/main" id="{1D9052BB-77BD-43D7-A4EE-C28E4E22B928}"/>
              </a:ext>
            </a:extLst>
          </p:cNvPr>
          <p:cNvSpPr/>
          <p:nvPr/>
        </p:nvSpPr>
        <p:spPr>
          <a:xfrm>
            <a:off x="1372880" y="5062431"/>
            <a:ext cx="2271003" cy="630942"/>
          </a:xfrm>
          <a:prstGeom prst="rect">
            <a:avLst/>
          </a:prstGeom>
        </p:spPr>
        <p:txBody>
          <a:bodyPr wrap="square">
            <a:spAutoFit/>
          </a:bodyPr>
          <a:lstStyle/>
          <a:p>
            <a:r>
              <a:rPr lang="en-GB" sz="3500" dirty="0">
                <a:solidFill>
                  <a:srgbClr val="FF0000"/>
                </a:solidFill>
              </a:rPr>
              <a:t>5 white</a:t>
            </a:r>
          </a:p>
        </p:txBody>
      </p:sp>
      <p:sp>
        <p:nvSpPr>
          <p:cNvPr id="18" name="Rectangle 17">
            <a:extLst>
              <a:ext uri="{FF2B5EF4-FFF2-40B4-BE49-F238E27FC236}">
                <a16:creationId xmlns:a16="http://schemas.microsoft.com/office/drawing/2014/main" id="{3F89E45C-73C1-44D4-9299-DDDEE4892022}"/>
              </a:ext>
            </a:extLst>
          </p:cNvPr>
          <p:cNvSpPr/>
          <p:nvPr/>
        </p:nvSpPr>
        <p:spPr>
          <a:xfrm>
            <a:off x="3886204" y="4875662"/>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19" name="Rectangle 18">
            <a:extLst>
              <a:ext uri="{FF2B5EF4-FFF2-40B4-BE49-F238E27FC236}">
                <a16:creationId xmlns:a16="http://schemas.microsoft.com/office/drawing/2014/main" id="{C283A866-EB97-430E-B26D-421380628376}"/>
              </a:ext>
            </a:extLst>
          </p:cNvPr>
          <p:cNvSpPr/>
          <p:nvPr/>
        </p:nvSpPr>
        <p:spPr>
          <a:xfrm>
            <a:off x="9009803" y="4584808"/>
            <a:ext cx="2169363" cy="630942"/>
          </a:xfrm>
          <a:prstGeom prst="rect">
            <a:avLst/>
          </a:prstGeom>
        </p:spPr>
        <p:txBody>
          <a:bodyPr wrap="square">
            <a:spAutoFit/>
          </a:bodyPr>
          <a:lstStyle/>
          <a:p>
            <a:r>
              <a:rPr lang="en-GB" sz="3500" dirty="0">
                <a:solidFill>
                  <a:srgbClr val="FF0000"/>
                </a:solidFill>
              </a:rPr>
              <a:t>4 shaded</a:t>
            </a:r>
          </a:p>
        </p:txBody>
      </p:sp>
      <p:sp>
        <p:nvSpPr>
          <p:cNvPr id="20" name="Rectangle 19">
            <a:extLst>
              <a:ext uri="{FF2B5EF4-FFF2-40B4-BE49-F238E27FC236}">
                <a16:creationId xmlns:a16="http://schemas.microsoft.com/office/drawing/2014/main" id="{AC65550E-A3D4-4087-BA89-2BE186629713}"/>
              </a:ext>
            </a:extLst>
          </p:cNvPr>
          <p:cNvSpPr/>
          <p:nvPr/>
        </p:nvSpPr>
        <p:spPr>
          <a:xfrm>
            <a:off x="9009803" y="5062431"/>
            <a:ext cx="2271003" cy="630942"/>
          </a:xfrm>
          <a:prstGeom prst="rect">
            <a:avLst/>
          </a:prstGeom>
        </p:spPr>
        <p:txBody>
          <a:bodyPr wrap="square">
            <a:spAutoFit/>
          </a:bodyPr>
          <a:lstStyle/>
          <a:p>
            <a:r>
              <a:rPr lang="en-GB" sz="3500" dirty="0">
                <a:solidFill>
                  <a:srgbClr val="FF0000"/>
                </a:solidFill>
              </a:rPr>
              <a:t>5 white</a:t>
            </a:r>
          </a:p>
        </p:txBody>
      </p:sp>
      <p:sp>
        <p:nvSpPr>
          <p:cNvPr id="21" name="Rectangle 20">
            <a:extLst>
              <a:ext uri="{FF2B5EF4-FFF2-40B4-BE49-F238E27FC236}">
                <a16:creationId xmlns:a16="http://schemas.microsoft.com/office/drawing/2014/main" id="{A909CD18-C9EB-449D-9D05-81505867DF4B}"/>
              </a:ext>
            </a:extLst>
          </p:cNvPr>
          <p:cNvSpPr/>
          <p:nvPr/>
        </p:nvSpPr>
        <p:spPr>
          <a:xfrm>
            <a:off x="7678698" y="4861807"/>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22" name="Rectangle 21">
            <a:extLst>
              <a:ext uri="{FF2B5EF4-FFF2-40B4-BE49-F238E27FC236}">
                <a16:creationId xmlns:a16="http://schemas.microsoft.com/office/drawing/2014/main" id="{A04D96CF-8ECF-4C96-90AC-4044C77EDDF7}"/>
              </a:ext>
            </a:extLst>
          </p:cNvPr>
          <p:cNvSpPr/>
          <p:nvPr/>
        </p:nvSpPr>
        <p:spPr>
          <a:xfrm>
            <a:off x="6028667" y="-4198"/>
            <a:ext cx="425004" cy="584775"/>
          </a:xfrm>
          <a:prstGeom prst="rect">
            <a:avLst/>
          </a:prstGeom>
        </p:spPr>
        <p:txBody>
          <a:bodyPr wrap="square">
            <a:spAutoFit/>
          </a:bodyPr>
          <a:lstStyle/>
          <a:p>
            <a:r>
              <a:rPr lang="en-US" sz="3200" b="1" dirty="0"/>
              <a:t>1</a:t>
            </a:r>
            <a:endParaRPr lang="en-GB" sz="3200" b="1" dirty="0"/>
          </a:p>
        </p:txBody>
      </p:sp>
      <p:sp>
        <p:nvSpPr>
          <p:cNvPr id="23" name="Rectangle 22">
            <a:extLst>
              <a:ext uri="{FF2B5EF4-FFF2-40B4-BE49-F238E27FC236}">
                <a16:creationId xmlns:a16="http://schemas.microsoft.com/office/drawing/2014/main" id="{C6AA5341-9B42-45CB-A130-85E4B7C8AE33}"/>
              </a:ext>
            </a:extLst>
          </p:cNvPr>
          <p:cNvSpPr/>
          <p:nvPr/>
        </p:nvSpPr>
        <p:spPr>
          <a:xfrm>
            <a:off x="6028667" y="355266"/>
            <a:ext cx="425004" cy="584775"/>
          </a:xfrm>
          <a:prstGeom prst="rect">
            <a:avLst/>
          </a:prstGeom>
        </p:spPr>
        <p:txBody>
          <a:bodyPr wrap="square">
            <a:spAutoFit/>
          </a:bodyPr>
          <a:lstStyle/>
          <a:p>
            <a:r>
              <a:rPr lang="en-US" sz="3200" b="1" dirty="0"/>
              <a:t>2</a:t>
            </a:r>
            <a:endParaRPr lang="en-GB" sz="3200" b="1" dirty="0"/>
          </a:p>
        </p:txBody>
      </p:sp>
      <p:cxnSp>
        <p:nvCxnSpPr>
          <p:cNvPr id="24" name="Straight Connector 23">
            <a:extLst>
              <a:ext uri="{FF2B5EF4-FFF2-40B4-BE49-F238E27FC236}">
                <a16:creationId xmlns:a16="http://schemas.microsoft.com/office/drawing/2014/main" id="{A88E8946-F749-4756-AD1A-4E61AA8EF5D1}"/>
              </a:ext>
            </a:extLst>
          </p:cNvPr>
          <p:cNvCxnSpPr/>
          <p:nvPr/>
        </p:nvCxnSpPr>
        <p:spPr>
          <a:xfrm>
            <a:off x="6045636" y="472016"/>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78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dissolv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ssolv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dissolv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dissolv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dissolve">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50000"/>
            <a:ext cx="9509909" cy="1077218"/>
          </a:xfrm>
          <a:prstGeom prst="rect">
            <a:avLst/>
          </a:prstGeom>
        </p:spPr>
        <p:txBody>
          <a:bodyPr wrap="square">
            <a:spAutoFit/>
          </a:bodyPr>
          <a:lstStyle/>
          <a:p>
            <a:r>
              <a:rPr lang="en-US" sz="3200" b="1" dirty="0"/>
              <a:t>Holly says, ‘One-third of this shape is shaded.’</a:t>
            </a:r>
          </a:p>
          <a:p>
            <a:r>
              <a:rPr lang="en-US" sz="3200" b="1" dirty="0"/>
              <a:t>Is Holly correct? Explain how you know.</a:t>
            </a:r>
          </a:p>
        </p:txBody>
      </p:sp>
      <p:pic>
        <p:nvPicPr>
          <p:cNvPr id="3" name="Picture 2">
            <a:extLst>
              <a:ext uri="{FF2B5EF4-FFF2-40B4-BE49-F238E27FC236}">
                <a16:creationId xmlns:a16="http://schemas.microsoft.com/office/drawing/2014/main" id="{FE36F5AE-33E0-4D08-BC95-9DC71470A598}"/>
              </a:ext>
            </a:extLst>
          </p:cNvPr>
          <p:cNvPicPr>
            <a:picLocks noChangeAspect="1"/>
          </p:cNvPicPr>
          <p:nvPr/>
        </p:nvPicPr>
        <p:blipFill>
          <a:blip r:embed="rId3"/>
          <a:stretch>
            <a:fillRect/>
          </a:stretch>
        </p:blipFill>
        <p:spPr>
          <a:xfrm>
            <a:off x="8093978" y="246694"/>
            <a:ext cx="3857938" cy="1328888"/>
          </a:xfrm>
          <a:prstGeom prst="rect">
            <a:avLst/>
          </a:prstGeom>
        </p:spPr>
      </p:pic>
      <p:cxnSp>
        <p:nvCxnSpPr>
          <p:cNvPr id="5" name="Straight Connector 4">
            <a:extLst>
              <a:ext uri="{FF2B5EF4-FFF2-40B4-BE49-F238E27FC236}">
                <a16:creationId xmlns:a16="http://schemas.microsoft.com/office/drawing/2014/main" id="{0BAB036E-A16E-4584-B921-82A4300F7446}"/>
              </a:ext>
            </a:extLst>
          </p:cNvPr>
          <p:cNvCxnSpPr>
            <a:cxnSpLocks/>
          </p:cNvCxnSpPr>
          <p:nvPr/>
        </p:nvCxnSpPr>
        <p:spPr>
          <a:xfrm>
            <a:off x="9382897" y="280086"/>
            <a:ext cx="1272746" cy="12603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BF58D58-C82B-4830-B7CF-19B118670C6B}"/>
              </a:ext>
            </a:extLst>
          </p:cNvPr>
          <p:cNvCxnSpPr>
            <a:cxnSpLocks/>
          </p:cNvCxnSpPr>
          <p:nvPr/>
        </p:nvCxnSpPr>
        <p:spPr>
          <a:xfrm>
            <a:off x="682984" y="2180582"/>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5BEBAE3-83EB-4E91-BE49-52920C6FC000}"/>
              </a:ext>
            </a:extLst>
          </p:cNvPr>
          <p:cNvCxnSpPr>
            <a:cxnSpLocks/>
          </p:cNvCxnSpPr>
          <p:nvPr/>
        </p:nvCxnSpPr>
        <p:spPr>
          <a:xfrm>
            <a:off x="1562214" y="2180582"/>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77DC5DB-5AE0-4311-A9C0-4FE6DB5E71CC}"/>
              </a:ext>
            </a:extLst>
          </p:cNvPr>
          <p:cNvSpPr txBox="1"/>
          <p:nvPr/>
        </p:nvSpPr>
        <p:spPr>
          <a:xfrm>
            <a:off x="645611" y="167274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0" name="TextBox 9">
            <a:extLst>
              <a:ext uri="{FF2B5EF4-FFF2-40B4-BE49-F238E27FC236}">
                <a16:creationId xmlns:a16="http://schemas.microsoft.com/office/drawing/2014/main" id="{C30186D4-1A75-4FFB-B2D8-AFAF5987859D}"/>
              </a:ext>
            </a:extLst>
          </p:cNvPr>
          <p:cNvSpPr txBox="1"/>
          <p:nvPr/>
        </p:nvSpPr>
        <p:spPr>
          <a:xfrm>
            <a:off x="656177" y="211879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11" name="TextBox 10">
            <a:extLst>
              <a:ext uri="{FF2B5EF4-FFF2-40B4-BE49-F238E27FC236}">
                <a16:creationId xmlns:a16="http://schemas.microsoft.com/office/drawing/2014/main" id="{7457364C-4706-419D-A569-327DE712F2A0}"/>
              </a:ext>
            </a:extLst>
          </p:cNvPr>
          <p:cNvSpPr txBox="1"/>
          <p:nvPr/>
        </p:nvSpPr>
        <p:spPr>
          <a:xfrm>
            <a:off x="1542757" y="2118790"/>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12" name="TextBox 11">
            <a:extLst>
              <a:ext uri="{FF2B5EF4-FFF2-40B4-BE49-F238E27FC236}">
                <a16:creationId xmlns:a16="http://schemas.microsoft.com/office/drawing/2014/main" id="{C786D344-06B3-4CF2-9474-54109131DBB1}"/>
              </a:ext>
            </a:extLst>
          </p:cNvPr>
          <p:cNvSpPr txBox="1"/>
          <p:nvPr/>
        </p:nvSpPr>
        <p:spPr>
          <a:xfrm>
            <a:off x="1115171" y="1865111"/>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3" name="Arc 12">
            <a:extLst>
              <a:ext uri="{FF2B5EF4-FFF2-40B4-BE49-F238E27FC236}">
                <a16:creationId xmlns:a16="http://schemas.microsoft.com/office/drawing/2014/main" id="{BC6E3B15-F488-446D-9DD8-F2FA4D7D221D}"/>
              </a:ext>
            </a:extLst>
          </p:cNvPr>
          <p:cNvSpPr/>
          <p:nvPr/>
        </p:nvSpPr>
        <p:spPr>
          <a:xfrm rot="16200000">
            <a:off x="933972" y="1264522"/>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Arc 13">
            <a:extLst>
              <a:ext uri="{FF2B5EF4-FFF2-40B4-BE49-F238E27FC236}">
                <a16:creationId xmlns:a16="http://schemas.microsoft.com/office/drawing/2014/main" id="{7FA894AE-F5D4-4424-AA7F-55B7ADA0331D}"/>
              </a:ext>
            </a:extLst>
          </p:cNvPr>
          <p:cNvSpPr/>
          <p:nvPr/>
        </p:nvSpPr>
        <p:spPr>
          <a:xfrm rot="5400000">
            <a:off x="923684" y="2198176"/>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5" name="TextBox 14">
            <a:extLst>
              <a:ext uri="{FF2B5EF4-FFF2-40B4-BE49-F238E27FC236}">
                <a16:creationId xmlns:a16="http://schemas.microsoft.com/office/drawing/2014/main" id="{62DD255B-0855-4E95-BF09-5D04A009BF7E}"/>
              </a:ext>
            </a:extLst>
          </p:cNvPr>
          <p:cNvSpPr txBox="1"/>
          <p:nvPr/>
        </p:nvSpPr>
        <p:spPr>
          <a:xfrm>
            <a:off x="1041714" y="261965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0D5EB6DE-A57C-4A5E-A252-DCA50FA6D42E}"/>
              </a:ext>
            </a:extLst>
          </p:cNvPr>
          <p:cNvSpPr txBox="1"/>
          <p:nvPr/>
        </p:nvSpPr>
        <p:spPr>
          <a:xfrm>
            <a:off x="1027125" y="1318808"/>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17" name="TextBox 16">
            <a:extLst>
              <a:ext uri="{FF2B5EF4-FFF2-40B4-BE49-F238E27FC236}">
                <a16:creationId xmlns:a16="http://schemas.microsoft.com/office/drawing/2014/main" id="{32D68EC1-1E88-45FA-B403-284B9B4D40B0}"/>
              </a:ext>
            </a:extLst>
          </p:cNvPr>
          <p:cNvSpPr txBox="1"/>
          <p:nvPr/>
        </p:nvSpPr>
        <p:spPr>
          <a:xfrm>
            <a:off x="1532158" y="1672748"/>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20" name="Rectangle 19">
            <a:extLst>
              <a:ext uri="{FF2B5EF4-FFF2-40B4-BE49-F238E27FC236}">
                <a16:creationId xmlns:a16="http://schemas.microsoft.com/office/drawing/2014/main" id="{11EBE70D-BEDF-4D61-A11C-70D32AD793C7}"/>
              </a:ext>
            </a:extLst>
          </p:cNvPr>
          <p:cNvSpPr/>
          <p:nvPr/>
        </p:nvSpPr>
        <p:spPr>
          <a:xfrm>
            <a:off x="2756463" y="1308736"/>
            <a:ext cx="6436900"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Holly is correct. </a:t>
            </a:r>
          </a:p>
        </p:txBody>
      </p:sp>
      <p:sp>
        <p:nvSpPr>
          <p:cNvPr id="21" name="Rectangle 20">
            <a:extLst>
              <a:ext uri="{FF2B5EF4-FFF2-40B4-BE49-F238E27FC236}">
                <a16:creationId xmlns:a16="http://schemas.microsoft.com/office/drawing/2014/main" id="{0BC64EDB-CA21-4ABE-9D2E-D46E5681F86F}"/>
              </a:ext>
            </a:extLst>
          </p:cNvPr>
          <p:cNvSpPr/>
          <p:nvPr/>
        </p:nvSpPr>
        <p:spPr>
          <a:xfrm>
            <a:off x="2767029" y="1893511"/>
            <a:ext cx="6436900" cy="1077218"/>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Two sixths is shaded and that is equivalent to one third. </a:t>
            </a:r>
          </a:p>
        </p:txBody>
      </p:sp>
      <p:sp>
        <p:nvSpPr>
          <p:cNvPr id="22" name="Rectangle 21">
            <a:extLst>
              <a:ext uri="{FF2B5EF4-FFF2-40B4-BE49-F238E27FC236}">
                <a16:creationId xmlns:a16="http://schemas.microsoft.com/office/drawing/2014/main" id="{14F80950-0B09-403E-8C11-052D1B925521}"/>
              </a:ext>
            </a:extLst>
          </p:cNvPr>
          <p:cNvSpPr/>
          <p:nvPr/>
        </p:nvSpPr>
        <p:spPr>
          <a:xfrm>
            <a:off x="2756463" y="3016895"/>
            <a:ext cx="6809568" cy="1569660"/>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The two shaded triangles are the same as one square and that makes one out of three squares (one third) shaded. </a:t>
            </a:r>
          </a:p>
        </p:txBody>
      </p:sp>
    </p:spTree>
    <p:extLst>
      <p:ext uri="{BB962C8B-B14F-4D97-AF65-F5344CB8AC3E}">
        <p14:creationId xmlns:p14="http://schemas.microsoft.com/office/powerpoint/2010/main" val="1676805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animBg="1"/>
      <p:bldP spid="15" grpId="0"/>
      <p:bldP spid="16" grpId="0"/>
      <p:bldP spid="17" grpId="0"/>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5B351-4D2A-4530-8231-DD64FDB3385E}"/>
              </a:ext>
            </a:extLst>
          </p:cNvPr>
          <p:cNvSpPr>
            <a:spLocks noGrp="1"/>
          </p:cNvSpPr>
          <p:nvPr>
            <p:ph type="title"/>
          </p:nvPr>
        </p:nvSpPr>
        <p:spPr/>
        <p:txBody>
          <a:bodyPr/>
          <a:lstStyle/>
          <a:p>
            <a:r>
              <a:rPr lang="en-GB" dirty="0"/>
              <a:t>Compare fractions</a:t>
            </a:r>
          </a:p>
        </p:txBody>
      </p:sp>
      <p:sp>
        <p:nvSpPr>
          <p:cNvPr id="3" name="Content Placeholder 2">
            <a:extLst>
              <a:ext uri="{FF2B5EF4-FFF2-40B4-BE49-F238E27FC236}">
                <a16:creationId xmlns:a16="http://schemas.microsoft.com/office/drawing/2014/main" id="{FB625148-FB9D-4AFF-8F04-1A5A347E1329}"/>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654748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  &lt;     =     &gt;</a:t>
            </a:r>
          </a:p>
          <a:p>
            <a:r>
              <a:rPr lang="en-US" sz="3200" b="1" dirty="0"/>
              <a:t>Write the correct sign in each box to make these sentences correct.</a:t>
            </a:r>
          </a:p>
        </p:txBody>
      </p:sp>
      <p:pic>
        <p:nvPicPr>
          <p:cNvPr id="49154" name="Picture 2">
            <a:extLst>
              <a:ext uri="{FF2B5EF4-FFF2-40B4-BE49-F238E27FC236}">
                <a16:creationId xmlns:a16="http://schemas.microsoft.com/office/drawing/2014/main" id="{AD6B8869-6634-4910-9EE7-22340C0147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6909" y="1397269"/>
            <a:ext cx="3335488" cy="3496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F822C4A-FB03-46BD-8F1A-F50FF5E42D62}"/>
              </a:ext>
            </a:extLst>
          </p:cNvPr>
          <p:cNvSpPr txBox="1"/>
          <p:nvPr/>
        </p:nvSpPr>
        <p:spPr>
          <a:xfrm>
            <a:off x="5216859" y="1561715"/>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&lt;</a:t>
            </a:r>
          </a:p>
        </p:txBody>
      </p:sp>
      <p:sp>
        <p:nvSpPr>
          <p:cNvPr id="6" name="TextBox 5">
            <a:extLst>
              <a:ext uri="{FF2B5EF4-FFF2-40B4-BE49-F238E27FC236}">
                <a16:creationId xmlns:a16="http://schemas.microsoft.com/office/drawing/2014/main" id="{ACDF9D18-473F-4A79-8791-881B7F0D30E3}"/>
              </a:ext>
            </a:extLst>
          </p:cNvPr>
          <p:cNvSpPr txBox="1"/>
          <p:nvPr/>
        </p:nvSpPr>
        <p:spPr>
          <a:xfrm>
            <a:off x="5216859" y="2822432"/>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&gt;</a:t>
            </a:r>
          </a:p>
        </p:txBody>
      </p:sp>
      <p:sp>
        <p:nvSpPr>
          <p:cNvPr id="7" name="TextBox 6">
            <a:extLst>
              <a:ext uri="{FF2B5EF4-FFF2-40B4-BE49-F238E27FC236}">
                <a16:creationId xmlns:a16="http://schemas.microsoft.com/office/drawing/2014/main" id="{4A6603BF-ADC9-4FC3-929A-967D1D523644}"/>
              </a:ext>
            </a:extLst>
          </p:cNvPr>
          <p:cNvSpPr txBox="1"/>
          <p:nvPr/>
        </p:nvSpPr>
        <p:spPr>
          <a:xfrm>
            <a:off x="5216859" y="4094917"/>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8" name="Straight Connector 7">
            <a:extLst>
              <a:ext uri="{FF2B5EF4-FFF2-40B4-BE49-F238E27FC236}">
                <a16:creationId xmlns:a16="http://schemas.microsoft.com/office/drawing/2014/main" id="{8BA7A1A4-FF54-49EB-92E5-88E0EFEA4A02}"/>
              </a:ext>
            </a:extLst>
          </p:cNvPr>
          <p:cNvCxnSpPr>
            <a:cxnSpLocks/>
          </p:cNvCxnSpPr>
          <p:nvPr/>
        </p:nvCxnSpPr>
        <p:spPr>
          <a:xfrm>
            <a:off x="7744383" y="4349971"/>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95F74D8-3051-45D2-BD5D-85CFFDFB802B}"/>
              </a:ext>
            </a:extLst>
          </p:cNvPr>
          <p:cNvCxnSpPr>
            <a:cxnSpLocks/>
          </p:cNvCxnSpPr>
          <p:nvPr/>
        </p:nvCxnSpPr>
        <p:spPr>
          <a:xfrm>
            <a:off x="8623613" y="4349971"/>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7214936-B008-4BE3-84BC-8CEDFE72EB82}"/>
              </a:ext>
            </a:extLst>
          </p:cNvPr>
          <p:cNvSpPr txBox="1"/>
          <p:nvPr/>
        </p:nvSpPr>
        <p:spPr>
          <a:xfrm>
            <a:off x="7707010" y="3842137"/>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1" name="TextBox 10">
            <a:extLst>
              <a:ext uri="{FF2B5EF4-FFF2-40B4-BE49-F238E27FC236}">
                <a16:creationId xmlns:a16="http://schemas.microsoft.com/office/drawing/2014/main" id="{D16213A0-6DC9-438E-AD44-6B81E0097573}"/>
              </a:ext>
            </a:extLst>
          </p:cNvPr>
          <p:cNvSpPr txBox="1"/>
          <p:nvPr/>
        </p:nvSpPr>
        <p:spPr>
          <a:xfrm>
            <a:off x="7717576" y="428817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2" name="TextBox 11">
            <a:extLst>
              <a:ext uri="{FF2B5EF4-FFF2-40B4-BE49-F238E27FC236}">
                <a16:creationId xmlns:a16="http://schemas.microsoft.com/office/drawing/2014/main" id="{11D018AD-C9BB-4590-A2AB-6976D18B26E9}"/>
              </a:ext>
            </a:extLst>
          </p:cNvPr>
          <p:cNvSpPr txBox="1"/>
          <p:nvPr/>
        </p:nvSpPr>
        <p:spPr>
          <a:xfrm>
            <a:off x="8604156" y="4288179"/>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3" name="TextBox 12">
            <a:extLst>
              <a:ext uri="{FF2B5EF4-FFF2-40B4-BE49-F238E27FC236}">
                <a16:creationId xmlns:a16="http://schemas.microsoft.com/office/drawing/2014/main" id="{A05273CB-0877-4A8E-8339-7C630F540776}"/>
              </a:ext>
            </a:extLst>
          </p:cNvPr>
          <p:cNvSpPr txBox="1"/>
          <p:nvPr/>
        </p:nvSpPr>
        <p:spPr>
          <a:xfrm>
            <a:off x="8176570" y="4034500"/>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4" name="Arc 13">
            <a:extLst>
              <a:ext uri="{FF2B5EF4-FFF2-40B4-BE49-F238E27FC236}">
                <a16:creationId xmlns:a16="http://schemas.microsoft.com/office/drawing/2014/main" id="{941C1FE4-8750-4702-93A8-151D4633F8E3}"/>
              </a:ext>
            </a:extLst>
          </p:cNvPr>
          <p:cNvSpPr/>
          <p:nvPr/>
        </p:nvSpPr>
        <p:spPr>
          <a:xfrm rot="16200000">
            <a:off x="7995371" y="3433911"/>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5" name="Arc 14">
            <a:extLst>
              <a:ext uri="{FF2B5EF4-FFF2-40B4-BE49-F238E27FC236}">
                <a16:creationId xmlns:a16="http://schemas.microsoft.com/office/drawing/2014/main" id="{E0AD1EFF-5AAF-449E-8DB0-AFD7FF52BA0D}"/>
              </a:ext>
            </a:extLst>
          </p:cNvPr>
          <p:cNvSpPr/>
          <p:nvPr/>
        </p:nvSpPr>
        <p:spPr>
          <a:xfrm rot="5400000">
            <a:off x="7985083" y="4367565"/>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6" name="TextBox 15">
            <a:extLst>
              <a:ext uri="{FF2B5EF4-FFF2-40B4-BE49-F238E27FC236}">
                <a16:creationId xmlns:a16="http://schemas.microsoft.com/office/drawing/2014/main" id="{EF4AD8ED-12E8-4D34-9451-A9F362298B3C}"/>
              </a:ext>
            </a:extLst>
          </p:cNvPr>
          <p:cNvSpPr txBox="1"/>
          <p:nvPr/>
        </p:nvSpPr>
        <p:spPr>
          <a:xfrm>
            <a:off x="8103113" y="4789042"/>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17" name="TextBox 16">
            <a:extLst>
              <a:ext uri="{FF2B5EF4-FFF2-40B4-BE49-F238E27FC236}">
                <a16:creationId xmlns:a16="http://schemas.microsoft.com/office/drawing/2014/main" id="{1A723972-D9C7-4894-B8D2-967AE5284E89}"/>
              </a:ext>
            </a:extLst>
          </p:cNvPr>
          <p:cNvSpPr txBox="1"/>
          <p:nvPr/>
        </p:nvSpPr>
        <p:spPr>
          <a:xfrm>
            <a:off x="8088524" y="3488197"/>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18" name="TextBox 17">
            <a:extLst>
              <a:ext uri="{FF2B5EF4-FFF2-40B4-BE49-F238E27FC236}">
                <a16:creationId xmlns:a16="http://schemas.microsoft.com/office/drawing/2014/main" id="{B2588F1E-E0EC-4A45-BD07-E38306BE342C}"/>
              </a:ext>
            </a:extLst>
          </p:cNvPr>
          <p:cNvSpPr txBox="1"/>
          <p:nvPr/>
        </p:nvSpPr>
        <p:spPr>
          <a:xfrm>
            <a:off x="8593557" y="3842137"/>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cxnSp>
        <p:nvCxnSpPr>
          <p:cNvPr id="19" name="Straight Connector 18">
            <a:extLst>
              <a:ext uri="{FF2B5EF4-FFF2-40B4-BE49-F238E27FC236}">
                <a16:creationId xmlns:a16="http://schemas.microsoft.com/office/drawing/2014/main" id="{7573878C-85BC-428B-B811-727EF5F41102}"/>
              </a:ext>
            </a:extLst>
          </p:cNvPr>
          <p:cNvCxnSpPr>
            <a:cxnSpLocks/>
          </p:cNvCxnSpPr>
          <p:nvPr/>
        </p:nvCxnSpPr>
        <p:spPr>
          <a:xfrm>
            <a:off x="2158280" y="3133764"/>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6D33389-4673-4ED8-BA49-E2788C7E1DEF}"/>
              </a:ext>
            </a:extLst>
          </p:cNvPr>
          <p:cNvCxnSpPr>
            <a:cxnSpLocks/>
          </p:cNvCxnSpPr>
          <p:nvPr/>
        </p:nvCxnSpPr>
        <p:spPr>
          <a:xfrm>
            <a:off x="3037510" y="3133764"/>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5B895AE-32B7-4211-B42A-4FA2B3A5D241}"/>
              </a:ext>
            </a:extLst>
          </p:cNvPr>
          <p:cNvSpPr txBox="1"/>
          <p:nvPr/>
        </p:nvSpPr>
        <p:spPr>
          <a:xfrm>
            <a:off x="2120907" y="262593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2" name="TextBox 21">
            <a:extLst>
              <a:ext uri="{FF2B5EF4-FFF2-40B4-BE49-F238E27FC236}">
                <a16:creationId xmlns:a16="http://schemas.microsoft.com/office/drawing/2014/main" id="{BA019859-3B17-428D-92CC-E1A6D8D41C91}"/>
              </a:ext>
            </a:extLst>
          </p:cNvPr>
          <p:cNvSpPr txBox="1"/>
          <p:nvPr/>
        </p:nvSpPr>
        <p:spPr>
          <a:xfrm>
            <a:off x="2131473" y="307197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23" name="TextBox 22">
            <a:extLst>
              <a:ext uri="{FF2B5EF4-FFF2-40B4-BE49-F238E27FC236}">
                <a16:creationId xmlns:a16="http://schemas.microsoft.com/office/drawing/2014/main" id="{06560E4A-897E-4C61-9DF4-C7C4BFA7546A}"/>
              </a:ext>
            </a:extLst>
          </p:cNvPr>
          <p:cNvSpPr txBox="1"/>
          <p:nvPr/>
        </p:nvSpPr>
        <p:spPr>
          <a:xfrm>
            <a:off x="3018053" y="3071972"/>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24" name="TextBox 23">
            <a:extLst>
              <a:ext uri="{FF2B5EF4-FFF2-40B4-BE49-F238E27FC236}">
                <a16:creationId xmlns:a16="http://schemas.microsoft.com/office/drawing/2014/main" id="{920AA94D-0F38-40B9-AB5E-499F489DBB85}"/>
              </a:ext>
            </a:extLst>
          </p:cNvPr>
          <p:cNvSpPr txBox="1"/>
          <p:nvPr/>
        </p:nvSpPr>
        <p:spPr>
          <a:xfrm>
            <a:off x="2590467" y="2818293"/>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5" name="Arc 24">
            <a:extLst>
              <a:ext uri="{FF2B5EF4-FFF2-40B4-BE49-F238E27FC236}">
                <a16:creationId xmlns:a16="http://schemas.microsoft.com/office/drawing/2014/main" id="{C1888DC8-57CA-4C99-AF56-4C0DBC59BBE6}"/>
              </a:ext>
            </a:extLst>
          </p:cNvPr>
          <p:cNvSpPr/>
          <p:nvPr/>
        </p:nvSpPr>
        <p:spPr>
          <a:xfrm rot="16200000">
            <a:off x="2409268" y="2217704"/>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6" name="Arc 25">
            <a:extLst>
              <a:ext uri="{FF2B5EF4-FFF2-40B4-BE49-F238E27FC236}">
                <a16:creationId xmlns:a16="http://schemas.microsoft.com/office/drawing/2014/main" id="{CD76529B-DD58-4D2D-B802-79D466368123}"/>
              </a:ext>
            </a:extLst>
          </p:cNvPr>
          <p:cNvSpPr/>
          <p:nvPr/>
        </p:nvSpPr>
        <p:spPr>
          <a:xfrm rot="5400000">
            <a:off x="2398980" y="3151358"/>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7" name="TextBox 26">
            <a:extLst>
              <a:ext uri="{FF2B5EF4-FFF2-40B4-BE49-F238E27FC236}">
                <a16:creationId xmlns:a16="http://schemas.microsoft.com/office/drawing/2014/main" id="{14A0B5E0-B73D-43E8-B775-F2009BE46A9E}"/>
              </a:ext>
            </a:extLst>
          </p:cNvPr>
          <p:cNvSpPr txBox="1"/>
          <p:nvPr/>
        </p:nvSpPr>
        <p:spPr>
          <a:xfrm>
            <a:off x="2517010" y="3572835"/>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28" name="TextBox 27">
            <a:extLst>
              <a:ext uri="{FF2B5EF4-FFF2-40B4-BE49-F238E27FC236}">
                <a16:creationId xmlns:a16="http://schemas.microsoft.com/office/drawing/2014/main" id="{71764EE8-C3FC-42F4-9E2E-336460B75E0B}"/>
              </a:ext>
            </a:extLst>
          </p:cNvPr>
          <p:cNvSpPr txBox="1"/>
          <p:nvPr/>
        </p:nvSpPr>
        <p:spPr>
          <a:xfrm>
            <a:off x="2502421" y="2271990"/>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AF8B13C2-5D94-4F14-AC6A-768E6CA18A69}"/>
              </a:ext>
            </a:extLst>
          </p:cNvPr>
          <p:cNvSpPr txBox="1"/>
          <p:nvPr/>
        </p:nvSpPr>
        <p:spPr>
          <a:xfrm>
            <a:off x="3007454" y="2625930"/>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30" name="Rectangle 29">
            <a:extLst>
              <a:ext uri="{FF2B5EF4-FFF2-40B4-BE49-F238E27FC236}">
                <a16:creationId xmlns:a16="http://schemas.microsoft.com/office/drawing/2014/main" id="{0E051391-2403-43AB-AAA0-C4D5499AFE8D}"/>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78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childTnLst>
                                </p:cTn>
                              </p:par>
                              <p:par>
                                <p:cTn id="64" presetID="10" presetClass="entr" presetSubtype="0"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500"/>
                                        <p:tgtEl>
                                          <p:spTgt spid="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fade">
                                      <p:cBhvr>
                                        <p:cTn id="75" dur="500"/>
                                        <p:tgtEl>
                                          <p:spTgt spid="1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500"/>
                                        <p:tgtEl>
                                          <p:spTgt spid="1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500"/>
                                        <p:tgtEl>
                                          <p:spTgt spid="1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500"/>
                                        <p:tgtEl>
                                          <p:spTgt spid="16"/>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500"/>
                                        <p:tgtEl>
                                          <p:spTgt spid="14"/>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7"/>
                                        </p:tgtEl>
                                        <p:attrNameLst>
                                          <p:attrName>style.visibility</p:attrName>
                                        </p:attrNameLst>
                                      </p:cBhvr>
                                      <p:to>
                                        <p:strVal val="visible"/>
                                      </p:to>
                                    </p:set>
                                    <p:animEffect transition="in" filter="fade">
                                      <p:cBhvr>
                                        <p:cTn id="94" dur="500"/>
                                        <p:tgtEl>
                                          <p:spTgt spid="1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P spid="11" grpId="0"/>
      <p:bldP spid="12" grpId="0"/>
      <p:bldP spid="13" grpId="0"/>
      <p:bldP spid="14" grpId="0" animBg="1"/>
      <p:bldP spid="15" grpId="0" animBg="1"/>
      <p:bldP spid="16" grpId="0"/>
      <p:bldP spid="17" grpId="0"/>
      <p:bldP spid="18" grpId="0"/>
      <p:bldP spid="21" grpId="0"/>
      <p:bldP spid="22" grpId="0"/>
      <p:bldP spid="23" grpId="0"/>
      <p:bldP spid="24" grpId="0"/>
      <p:bldP spid="25" grpId="0" animBg="1"/>
      <p:bldP spid="26" grpId="0" animBg="1"/>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86B9EF8D-5DD3-478A-A191-18FB57A40A85}"/>
              </a:ext>
            </a:extLst>
          </p:cNvPr>
          <p:cNvSpPr/>
          <p:nvPr/>
        </p:nvSpPr>
        <p:spPr>
          <a:xfrm>
            <a:off x="56123" y="146252"/>
            <a:ext cx="11969622" cy="584775"/>
          </a:xfrm>
          <a:prstGeom prst="rect">
            <a:avLst/>
          </a:prstGeom>
        </p:spPr>
        <p:txBody>
          <a:bodyPr wrap="square">
            <a:spAutoFit/>
          </a:bodyPr>
          <a:lstStyle/>
          <a:p>
            <a:r>
              <a:rPr lang="en-US" sz="3200" b="1" dirty="0"/>
              <a:t>Circle the two fractions that are greater than</a:t>
            </a:r>
            <a:endParaRPr lang="en-US" sz="2800" dirty="0"/>
          </a:p>
        </p:txBody>
      </p:sp>
      <p:pic>
        <p:nvPicPr>
          <p:cNvPr id="3" name="Picture 2">
            <a:extLst>
              <a:ext uri="{FF2B5EF4-FFF2-40B4-BE49-F238E27FC236}">
                <a16:creationId xmlns:a16="http://schemas.microsoft.com/office/drawing/2014/main" id="{07AD149F-B79F-47E5-B95B-F44110A970B7}"/>
              </a:ext>
            </a:extLst>
          </p:cNvPr>
          <p:cNvPicPr>
            <a:picLocks noChangeAspect="1"/>
          </p:cNvPicPr>
          <p:nvPr/>
        </p:nvPicPr>
        <p:blipFill>
          <a:blip r:embed="rId3"/>
          <a:stretch>
            <a:fillRect/>
          </a:stretch>
        </p:blipFill>
        <p:spPr>
          <a:xfrm>
            <a:off x="1580852" y="1149055"/>
            <a:ext cx="8920163" cy="1136958"/>
          </a:xfrm>
          <a:prstGeom prst="rect">
            <a:avLst/>
          </a:prstGeom>
        </p:spPr>
      </p:pic>
      <p:sp>
        <p:nvSpPr>
          <p:cNvPr id="5" name="Rectangle 4">
            <a:extLst>
              <a:ext uri="{FF2B5EF4-FFF2-40B4-BE49-F238E27FC236}">
                <a16:creationId xmlns:a16="http://schemas.microsoft.com/office/drawing/2014/main" id="{0315C27C-DF5C-4280-A069-1231EF327286}"/>
              </a:ext>
            </a:extLst>
          </p:cNvPr>
          <p:cNvSpPr/>
          <p:nvPr/>
        </p:nvSpPr>
        <p:spPr>
          <a:xfrm>
            <a:off x="7697047" y="-4198"/>
            <a:ext cx="425004" cy="584775"/>
          </a:xfrm>
          <a:prstGeom prst="rect">
            <a:avLst/>
          </a:prstGeom>
        </p:spPr>
        <p:txBody>
          <a:bodyPr wrap="square">
            <a:spAutoFit/>
          </a:bodyPr>
          <a:lstStyle/>
          <a:p>
            <a:r>
              <a:rPr lang="en-US" sz="3200" b="1" dirty="0"/>
              <a:t>1</a:t>
            </a:r>
            <a:endParaRPr lang="en-GB" sz="3200" b="1" dirty="0"/>
          </a:p>
        </p:txBody>
      </p:sp>
      <p:sp>
        <p:nvSpPr>
          <p:cNvPr id="6" name="Rectangle 5">
            <a:extLst>
              <a:ext uri="{FF2B5EF4-FFF2-40B4-BE49-F238E27FC236}">
                <a16:creationId xmlns:a16="http://schemas.microsoft.com/office/drawing/2014/main" id="{DA08746A-49AE-41C3-AE0E-62611815173F}"/>
              </a:ext>
            </a:extLst>
          </p:cNvPr>
          <p:cNvSpPr/>
          <p:nvPr/>
        </p:nvSpPr>
        <p:spPr>
          <a:xfrm>
            <a:off x="7697047" y="355266"/>
            <a:ext cx="425004" cy="584775"/>
          </a:xfrm>
          <a:prstGeom prst="rect">
            <a:avLst/>
          </a:prstGeom>
        </p:spPr>
        <p:txBody>
          <a:bodyPr wrap="square">
            <a:spAutoFit/>
          </a:bodyPr>
          <a:lstStyle/>
          <a:p>
            <a:r>
              <a:rPr lang="en-US" sz="3200" b="1" dirty="0"/>
              <a:t>2</a:t>
            </a:r>
            <a:endParaRPr lang="en-GB" sz="3200" b="1" dirty="0"/>
          </a:p>
        </p:txBody>
      </p:sp>
      <p:cxnSp>
        <p:nvCxnSpPr>
          <p:cNvPr id="7" name="Straight Connector 6">
            <a:extLst>
              <a:ext uri="{FF2B5EF4-FFF2-40B4-BE49-F238E27FC236}">
                <a16:creationId xmlns:a16="http://schemas.microsoft.com/office/drawing/2014/main" id="{0CAB16CA-707F-4338-B60F-37E3E4EA2FB0}"/>
              </a:ext>
            </a:extLst>
          </p:cNvPr>
          <p:cNvCxnSpPr/>
          <p:nvPr/>
        </p:nvCxnSpPr>
        <p:spPr>
          <a:xfrm>
            <a:off x="7714016" y="472016"/>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8C21220-20E3-4BAE-8517-CCD2F1C3B0CC}"/>
              </a:ext>
            </a:extLst>
          </p:cNvPr>
          <p:cNvCxnSpPr>
            <a:cxnSpLocks/>
          </p:cNvCxnSpPr>
          <p:nvPr/>
        </p:nvCxnSpPr>
        <p:spPr>
          <a:xfrm>
            <a:off x="1222122" y="3755067"/>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C79D016-C5CD-4CD2-977D-401E42E85D6E}"/>
              </a:ext>
            </a:extLst>
          </p:cNvPr>
          <p:cNvCxnSpPr>
            <a:cxnSpLocks/>
          </p:cNvCxnSpPr>
          <p:nvPr/>
        </p:nvCxnSpPr>
        <p:spPr>
          <a:xfrm>
            <a:off x="2101352" y="3755067"/>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DFEDCBD-0C66-4195-A217-8B8E3DFAE488}"/>
              </a:ext>
            </a:extLst>
          </p:cNvPr>
          <p:cNvSpPr txBox="1"/>
          <p:nvPr/>
        </p:nvSpPr>
        <p:spPr>
          <a:xfrm>
            <a:off x="1184749" y="324723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1" name="TextBox 10">
            <a:extLst>
              <a:ext uri="{FF2B5EF4-FFF2-40B4-BE49-F238E27FC236}">
                <a16:creationId xmlns:a16="http://schemas.microsoft.com/office/drawing/2014/main" id="{65AD458F-574A-41C7-9234-CEC253043E06}"/>
              </a:ext>
            </a:extLst>
          </p:cNvPr>
          <p:cNvSpPr txBox="1"/>
          <p:nvPr/>
        </p:nvSpPr>
        <p:spPr>
          <a:xfrm>
            <a:off x="1195315" y="369327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2" name="TextBox 11">
            <a:extLst>
              <a:ext uri="{FF2B5EF4-FFF2-40B4-BE49-F238E27FC236}">
                <a16:creationId xmlns:a16="http://schemas.microsoft.com/office/drawing/2014/main" id="{129A21F0-B736-4D9D-8811-098AEE73E738}"/>
              </a:ext>
            </a:extLst>
          </p:cNvPr>
          <p:cNvSpPr txBox="1"/>
          <p:nvPr/>
        </p:nvSpPr>
        <p:spPr>
          <a:xfrm>
            <a:off x="2081895" y="3693275"/>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13" name="TextBox 12">
            <a:extLst>
              <a:ext uri="{FF2B5EF4-FFF2-40B4-BE49-F238E27FC236}">
                <a16:creationId xmlns:a16="http://schemas.microsoft.com/office/drawing/2014/main" id="{AAA5D299-BC82-4BEB-89B8-2D79306E0FC9}"/>
              </a:ext>
            </a:extLst>
          </p:cNvPr>
          <p:cNvSpPr txBox="1"/>
          <p:nvPr/>
        </p:nvSpPr>
        <p:spPr>
          <a:xfrm>
            <a:off x="1654309" y="343959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4" name="Arc 13">
            <a:extLst>
              <a:ext uri="{FF2B5EF4-FFF2-40B4-BE49-F238E27FC236}">
                <a16:creationId xmlns:a16="http://schemas.microsoft.com/office/drawing/2014/main" id="{BDDA268F-DAA8-4618-9D57-D3B9C95D85C1}"/>
              </a:ext>
            </a:extLst>
          </p:cNvPr>
          <p:cNvSpPr/>
          <p:nvPr/>
        </p:nvSpPr>
        <p:spPr>
          <a:xfrm rot="16200000">
            <a:off x="1473110" y="2839007"/>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5" name="Arc 14">
            <a:extLst>
              <a:ext uri="{FF2B5EF4-FFF2-40B4-BE49-F238E27FC236}">
                <a16:creationId xmlns:a16="http://schemas.microsoft.com/office/drawing/2014/main" id="{2F9294C5-4331-4B74-B092-8EABA79C7ACF}"/>
              </a:ext>
            </a:extLst>
          </p:cNvPr>
          <p:cNvSpPr/>
          <p:nvPr/>
        </p:nvSpPr>
        <p:spPr>
          <a:xfrm rot="5400000">
            <a:off x="1462822" y="3772661"/>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6" name="TextBox 15">
            <a:extLst>
              <a:ext uri="{FF2B5EF4-FFF2-40B4-BE49-F238E27FC236}">
                <a16:creationId xmlns:a16="http://schemas.microsoft.com/office/drawing/2014/main" id="{E54B6DDB-7FE1-4045-A10B-EBDB9CF67345}"/>
              </a:ext>
            </a:extLst>
          </p:cNvPr>
          <p:cNvSpPr txBox="1"/>
          <p:nvPr/>
        </p:nvSpPr>
        <p:spPr>
          <a:xfrm>
            <a:off x="1580852" y="419413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7" name="TextBox 16">
            <a:extLst>
              <a:ext uri="{FF2B5EF4-FFF2-40B4-BE49-F238E27FC236}">
                <a16:creationId xmlns:a16="http://schemas.microsoft.com/office/drawing/2014/main" id="{43C1D933-D227-45CD-A38C-ECA247891DE7}"/>
              </a:ext>
            </a:extLst>
          </p:cNvPr>
          <p:cNvSpPr txBox="1"/>
          <p:nvPr/>
        </p:nvSpPr>
        <p:spPr>
          <a:xfrm>
            <a:off x="1566263" y="2893293"/>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8" name="TextBox 17">
            <a:extLst>
              <a:ext uri="{FF2B5EF4-FFF2-40B4-BE49-F238E27FC236}">
                <a16:creationId xmlns:a16="http://schemas.microsoft.com/office/drawing/2014/main" id="{54E4051C-FAF7-4E83-8718-BC3CE3805941}"/>
              </a:ext>
            </a:extLst>
          </p:cNvPr>
          <p:cNvSpPr txBox="1"/>
          <p:nvPr/>
        </p:nvSpPr>
        <p:spPr>
          <a:xfrm>
            <a:off x="2071296" y="3247233"/>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19" name="Straight Connector 18">
            <a:extLst>
              <a:ext uri="{FF2B5EF4-FFF2-40B4-BE49-F238E27FC236}">
                <a16:creationId xmlns:a16="http://schemas.microsoft.com/office/drawing/2014/main" id="{1E775FC5-2CA2-4AFE-994F-FC957ACC9D17}"/>
              </a:ext>
            </a:extLst>
          </p:cNvPr>
          <p:cNvCxnSpPr>
            <a:cxnSpLocks/>
          </p:cNvCxnSpPr>
          <p:nvPr/>
        </p:nvCxnSpPr>
        <p:spPr>
          <a:xfrm>
            <a:off x="3716495" y="3765138"/>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7D323A4-6FAD-4CD8-B5B7-CAF5FFF3F6E0}"/>
              </a:ext>
            </a:extLst>
          </p:cNvPr>
          <p:cNvCxnSpPr>
            <a:cxnSpLocks/>
          </p:cNvCxnSpPr>
          <p:nvPr/>
        </p:nvCxnSpPr>
        <p:spPr>
          <a:xfrm>
            <a:off x="4595725" y="3765138"/>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F31A8C8-EB31-4655-98EC-DE2D12156382}"/>
              </a:ext>
            </a:extLst>
          </p:cNvPr>
          <p:cNvSpPr txBox="1"/>
          <p:nvPr/>
        </p:nvSpPr>
        <p:spPr>
          <a:xfrm>
            <a:off x="3679122" y="32573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2" name="TextBox 21">
            <a:extLst>
              <a:ext uri="{FF2B5EF4-FFF2-40B4-BE49-F238E27FC236}">
                <a16:creationId xmlns:a16="http://schemas.microsoft.com/office/drawing/2014/main" id="{C2D1B767-0EF4-4AAD-9F02-880BB1888A0F}"/>
              </a:ext>
            </a:extLst>
          </p:cNvPr>
          <p:cNvSpPr txBox="1"/>
          <p:nvPr/>
        </p:nvSpPr>
        <p:spPr>
          <a:xfrm>
            <a:off x="3689688" y="370334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23" name="TextBox 22">
            <a:extLst>
              <a:ext uri="{FF2B5EF4-FFF2-40B4-BE49-F238E27FC236}">
                <a16:creationId xmlns:a16="http://schemas.microsoft.com/office/drawing/2014/main" id="{06BF90EF-137D-4CC1-BE04-B36CD7BA1F78}"/>
              </a:ext>
            </a:extLst>
          </p:cNvPr>
          <p:cNvSpPr txBox="1"/>
          <p:nvPr/>
        </p:nvSpPr>
        <p:spPr>
          <a:xfrm>
            <a:off x="4576268" y="3703346"/>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24" name="TextBox 23">
            <a:extLst>
              <a:ext uri="{FF2B5EF4-FFF2-40B4-BE49-F238E27FC236}">
                <a16:creationId xmlns:a16="http://schemas.microsoft.com/office/drawing/2014/main" id="{19A0DE33-C205-42CC-940E-8D5F99F26FB2}"/>
              </a:ext>
            </a:extLst>
          </p:cNvPr>
          <p:cNvSpPr txBox="1"/>
          <p:nvPr/>
        </p:nvSpPr>
        <p:spPr>
          <a:xfrm>
            <a:off x="4148682" y="3449667"/>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5" name="Arc 24">
            <a:extLst>
              <a:ext uri="{FF2B5EF4-FFF2-40B4-BE49-F238E27FC236}">
                <a16:creationId xmlns:a16="http://schemas.microsoft.com/office/drawing/2014/main" id="{810922CE-7ED8-4618-9DC2-EA71D3851945}"/>
              </a:ext>
            </a:extLst>
          </p:cNvPr>
          <p:cNvSpPr/>
          <p:nvPr/>
        </p:nvSpPr>
        <p:spPr>
          <a:xfrm rot="16200000">
            <a:off x="4076748" y="2739812"/>
            <a:ext cx="810037" cy="1116998"/>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6" name="Arc 25">
            <a:extLst>
              <a:ext uri="{FF2B5EF4-FFF2-40B4-BE49-F238E27FC236}">
                <a16:creationId xmlns:a16="http://schemas.microsoft.com/office/drawing/2014/main" id="{0D6EFFB4-71A8-436C-AEF3-8E3EC9185F7A}"/>
              </a:ext>
            </a:extLst>
          </p:cNvPr>
          <p:cNvSpPr/>
          <p:nvPr/>
        </p:nvSpPr>
        <p:spPr>
          <a:xfrm rot="5400000">
            <a:off x="4066460" y="3673467"/>
            <a:ext cx="810037" cy="111699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7" name="TextBox 26">
            <a:extLst>
              <a:ext uri="{FF2B5EF4-FFF2-40B4-BE49-F238E27FC236}">
                <a16:creationId xmlns:a16="http://schemas.microsoft.com/office/drawing/2014/main" id="{DAA1C38B-8153-43D5-998C-03304BC5DE21}"/>
              </a:ext>
            </a:extLst>
          </p:cNvPr>
          <p:cNvSpPr txBox="1"/>
          <p:nvPr/>
        </p:nvSpPr>
        <p:spPr>
          <a:xfrm>
            <a:off x="4220005" y="420420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28" name="TextBox 27">
            <a:extLst>
              <a:ext uri="{FF2B5EF4-FFF2-40B4-BE49-F238E27FC236}">
                <a16:creationId xmlns:a16="http://schemas.microsoft.com/office/drawing/2014/main" id="{710C2543-94C3-4E0A-B941-E3CBC8739B50}"/>
              </a:ext>
            </a:extLst>
          </p:cNvPr>
          <p:cNvSpPr txBox="1"/>
          <p:nvPr/>
        </p:nvSpPr>
        <p:spPr>
          <a:xfrm>
            <a:off x="4205416" y="2903364"/>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E47F4D96-5CFB-4C30-84BB-F0952379DE78}"/>
              </a:ext>
            </a:extLst>
          </p:cNvPr>
          <p:cNvSpPr txBox="1"/>
          <p:nvPr/>
        </p:nvSpPr>
        <p:spPr>
          <a:xfrm>
            <a:off x="4786649" y="3257304"/>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4" name="Oval 3">
            <a:extLst>
              <a:ext uri="{FF2B5EF4-FFF2-40B4-BE49-F238E27FC236}">
                <a16:creationId xmlns:a16="http://schemas.microsoft.com/office/drawing/2014/main" id="{D0A481A9-C94C-46FC-B2D0-BFAF5A9C362E}"/>
              </a:ext>
            </a:extLst>
          </p:cNvPr>
          <p:cNvSpPr/>
          <p:nvPr/>
        </p:nvSpPr>
        <p:spPr>
          <a:xfrm>
            <a:off x="3938257" y="940041"/>
            <a:ext cx="1309029" cy="151728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8CB3EDA5-FD45-47A1-8E08-9B9D0B23114A}"/>
              </a:ext>
            </a:extLst>
          </p:cNvPr>
          <p:cNvSpPr/>
          <p:nvPr/>
        </p:nvSpPr>
        <p:spPr>
          <a:xfrm>
            <a:off x="6673864" y="943894"/>
            <a:ext cx="1309029" cy="151728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0863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par>
                                <p:cTn id="49" presetID="10"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4"/>
                                        </p:tgtEl>
                                        <p:attrNameLst>
                                          <p:attrName>style.visibility</p:attrName>
                                        </p:attrNameLst>
                                      </p:cBhvr>
                                      <p:to>
                                        <p:strVal val="visible"/>
                                      </p:to>
                                    </p:set>
                                    <p:animEffect transition="in" filter="fade">
                                      <p:cBhvr>
                                        <p:cTn id="89" dur="500"/>
                                        <p:tgtEl>
                                          <p:spTgt spid="4"/>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16" grpId="0"/>
      <p:bldP spid="17" grpId="0"/>
      <p:bldP spid="18" grpId="0"/>
      <p:bldP spid="21" grpId="0"/>
      <p:bldP spid="22" grpId="0"/>
      <p:bldP spid="23" grpId="0"/>
      <p:bldP spid="24" grpId="0"/>
      <p:bldP spid="25" grpId="0" animBg="1"/>
      <p:bldP spid="26" grpId="0" animBg="1"/>
      <p:bldP spid="27" grpId="0"/>
      <p:bldP spid="28" grpId="0"/>
      <p:bldP spid="29" grpId="0"/>
      <p:bldP spid="4" grpId="0" animBg="1"/>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Here are some number cards.</a:t>
            </a:r>
          </a:p>
        </p:txBody>
      </p:sp>
      <p:sp>
        <p:nvSpPr>
          <p:cNvPr id="4" name="Rectangle 3">
            <a:extLst>
              <a:ext uri="{FF2B5EF4-FFF2-40B4-BE49-F238E27FC236}">
                <a16:creationId xmlns:a16="http://schemas.microsoft.com/office/drawing/2014/main" id="{9965E557-75A8-4DBE-AFF5-6343C3C87174}"/>
              </a:ext>
            </a:extLst>
          </p:cNvPr>
          <p:cNvSpPr/>
          <p:nvPr/>
        </p:nvSpPr>
        <p:spPr>
          <a:xfrm>
            <a:off x="56121" y="1508390"/>
            <a:ext cx="5456037" cy="1077218"/>
          </a:xfrm>
          <a:prstGeom prst="rect">
            <a:avLst/>
          </a:prstGeom>
        </p:spPr>
        <p:txBody>
          <a:bodyPr wrap="square">
            <a:spAutoFit/>
          </a:bodyPr>
          <a:lstStyle/>
          <a:p>
            <a:r>
              <a:rPr lang="en-US" sz="3200" b="1" dirty="0"/>
              <a:t>Use two of the cards to make a fraction which is less than </a:t>
            </a:r>
          </a:p>
        </p:txBody>
      </p:sp>
      <p:pic>
        <p:nvPicPr>
          <p:cNvPr id="195586" name="Picture 2">
            <a:extLst>
              <a:ext uri="{FF2B5EF4-FFF2-40B4-BE49-F238E27FC236}">
                <a16:creationId xmlns:a16="http://schemas.microsoft.com/office/drawing/2014/main" id="{E77FFB05-8B8C-4D6B-A73E-8A64D7FA6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83" y="634774"/>
            <a:ext cx="5672619" cy="872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87" name="Picture 3">
            <a:extLst>
              <a:ext uri="{FF2B5EF4-FFF2-40B4-BE49-F238E27FC236}">
                <a16:creationId xmlns:a16="http://schemas.microsoft.com/office/drawing/2014/main" id="{F0239737-9CFB-4410-8D51-719B4A9D0C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468" y="2591469"/>
            <a:ext cx="1168802" cy="2069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0C11FAD5-6A80-4AC8-8CB9-9DE837C929B0}"/>
              </a:ext>
            </a:extLst>
          </p:cNvPr>
          <p:cNvSpPr/>
          <p:nvPr/>
        </p:nvSpPr>
        <p:spPr>
          <a:xfrm>
            <a:off x="4097941" y="3079414"/>
            <a:ext cx="7080921" cy="584775"/>
          </a:xfrm>
          <a:prstGeom prst="rect">
            <a:avLst/>
          </a:prstGeom>
        </p:spPr>
        <p:txBody>
          <a:bodyPr wrap="square">
            <a:spAutoFit/>
          </a:bodyPr>
          <a:lstStyle/>
          <a:p>
            <a:r>
              <a:rPr lang="en-US" sz="3200" b="1" dirty="0"/>
              <a:t>How much less than 1 is your fraction?</a:t>
            </a:r>
          </a:p>
        </p:txBody>
      </p:sp>
      <p:sp>
        <p:nvSpPr>
          <p:cNvPr id="8" name="Rectangle 7">
            <a:extLst>
              <a:ext uri="{FF2B5EF4-FFF2-40B4-BE49-F238E27FC236}">
                <a16:creationId xmlns:a16="http://schemas.microsoft.com/office/drawing/2014/main" id="{52C0309F-5A41-4B06-89A9-27F6FB3B5623}"/>
              </a:ext>
            </a:extLst>
          </p:cNvPr>
          <p:cNvSpPr/>
          <p:nvPr/>
        </p:nvSpPr>
        <p:spPr>
          <a:xfrm>
            <a:off x="4590652" y="1847898"/>
            <a:ext cx="425004" cy="584775"/>
          </a:xfrm>
          <a:prstGeom prst="rect">
            <a:avLst/>
          </a:prstGeom>
        </p:spPr>
        <p:txBody>
          <a:bodyPr wrap="square">
            <a:spAutoFit/>
          </a:bodyPr>
          <a:lstStyle/>
          <a:p>
            <a:r>
              <a:rPr lang="en-US" sz="3200" b="1" dirty="0"/>
              <a:t>1</a:t>
            </a:r>
            <a:endParaRPr lang="en-GB" sz="3200" b="1" dirty="0"/>
          </a:p>
        </p:txBody>
      </p:sp>
      <p:sp>
        <p:nvSpPr>
          <p:cNvPr id="9" name="Rectangle 8">
            <a:extLst>
              <a:ext uri="{FF2B5EF4-FFF2-40B4-BE49-F238E27FC236}">
                <a16:creationId xmlns:a16="http://schemas.microsoft.com/office/drawing/2014/main" id="{A00ADF7A-5498-4EC4-9F55-1998157FAD9A}"/>
              </a:ext>
            </a:extLst>
          </p:cNvPr>
          <p:cNvSpPr/>
          <p:nvPr/>
        </p:nvSpPr>
        <p:spPr>
          <a:xfrm>
            <a:off x="4590652" y="2207362"/>
            <a:ext cx="425004" cy="584775"/>
          </a:xfrm>
          <a:prstGeom prst="rect">
            <a:avLst/>
          </a:prstGeom>
        </p:spPr>
        <p:txBody>
          <a:bodyPr wrap="square">
            <a:spAutoFit/>
          </a:bodyPr>
          <a:lstStyle/>
          <a:p>
            <a:r>
              <a:rPr lang="en-US" sz="3200" b="1" dirty="0"/>
              <a:t>2</a:t>
            </a:r>
            <a:endParaRPr lang="en-GB" sz="3200" b="1" dirty="0"/>
          </a:p>
        </p:txBody>
      </p:sp>
      <p:cxnSp>
        <p:nvCxnSpPr>
          <p:cNvPr id="10" name="Straight Connector 9">
            <a:extLst>
              <a:ext uri="{FF2B5EF4-FFF2-40B4-BE49-F238E27FC236}">
                <a16:creationId xmlns:a16="http://schemas.microsoft.com/office/drawing/2014/main" id="{CEDA15BF-323E-40BA-9291-ACFA8E8964CC}"/>
              </a:ext>
            </a:extLst>
          </p:cNvPr>
          <p:cNvCxnSpPr/>
          <p:nvPr/>
        </p:nvCxnSpPr>
        <p:spPr>
          <a:xfrm>
            <a:off x="4607621" y="2324112"/>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120E0C4-4AD8-46EF-B1A9-FDCEF627ADB7}"/>
              </a:ext>
            </a:extLst>
          </p:cNvPr>
          <p:cNvSpPr txBox="1"/>
          <p:nvPr/>
        </p:nvSpPr>
        <p:spPr>
          <a:xfrm>
            <a:off x="808065" y="2785080"/>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12" name="TextBox 11">
            <a:extLst>
              <a:ext uri="{FF2B5EF4-FFF2-40B4-BE49-F238E27FC236}">
                <a16:creationId xmlns:a16="http://schemas.microsoft.com/office/drawing/2014/main" id="{FE0AE9E4-DC04-4B8E-B4C1-8457DC791DF6}"/>
              </a:ext>
            </a:extLst>
          </p:cNvPr>
          <p:cNvSpPr txBox="1"/>
          <p:nvPr/>
        </p:nvSpPr>
        <p:spPr>
          <a:xfrm>
            <a:off x="670529" y="3862165"/>
            <a:ext cx="86893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11</a:t>
            </a:r>
          </a:p>
        </p:txBody>
      </p:sp>
      <p:grpSp>
        <p:nvGrpSpPr>
          <p:cNvPr id="13" name="Group 12">
            <a:extLst>
              <a:ext uri="{FF2B5EF4-FFF2-40B4-BE49-F238E27FC236}">
                <a16:creationId xmlns:a16="http://schemas.microsoft.com/office/drawing/2014/main" id="{5DBA2DC4-9221-4C76-8B51-E2CDF1ECD196}"/>
              </a:ext>
            </a:extLst>
          </p:cNvPr>
          <p:cNvGrpSpPr/>
          <p:nvPr/>
        </p:nvGrpSpPr>
        <p:grpSpPr>
          <a:xfrm>
            <a:off x="998286" y="5115946"/>
            <a:ext cx="1059692" cy="1107280"/>
            <a:chOff x="10578125" y="794932"/>
            <a:chExt cx="1059692" cy="1107280"/>
          </a:xfrm>
        </p:grpSpPr>
        <p:cxnSp>
          <p:nvCxnSpPr>
            <p:cNvPr id="14" name="Straight Connector 13">
              <a:extLst>
                <a:ext uri="{FF2B5EF4-FFF2-40B4-BE49-F238E27FC236}">
                  <a16:creationId xmlns:a16="http://schemas.microsoft.com/office/drawing/2014/main" id="{0093F693-ACD5-4146-8D53-4A7B456B51CE}"/>
                </a:ext>
              </a:extLst>
            </p:cNvPr>
            <p:cNvCxnSpPr>
              <a:cxnSpLocks/>
            </p:cNvCxnSpPr>
            <p:nvPr/>
          </p:nvCxnSpPr>
          <p:spPr>
            <a:xfrm>
              <a:off x="10613352" y="1323889"/>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F427BA1-C3F3-4408-9311-229EF4F2CF4C}"/>
                </a:ext>
              </a:extLst>
            </p:cNvPr>
            <p:cNvSpPr txBox="1"/>
            <p:nvPr/>
          </p:nvSpPr>
          <p:spPr>
            <a:xfrm>
              <a:off x="10821923" y="794932"/>
              <a:ext cx="815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16" name="TextBox 15">
              <a:extLst>
                <a:ext uri="{FF2B5EF4-FFF2-40B4-BE49-F238E27FC236}">
                  <a16:creationId xmlns:a16="http://schemas.microsoft.com/office/drawing/2014/main" id="{A2A1B37A-4533-477F-B23B-066B77A38B95}"/>
                </a:ext>
              </a:extLst>
            </p:cNvPr>
            <p:cNvSpPr txBox="1"/>
            <p:nvPr/>
          </p:nvSpPr>
          <p:spPr>
            <a:xfrm>
              <a:off x="10578125" y="1271270"/>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grpSp>
      <p:sp>
        <p:nvSpPr>
          <p:cNvPr id="17" name="TextBox 16">
            <a:extLst>
              <a:ext uri="{FF2B5EF4-FFF2-40B4-BE49-F238E27FC236}">
                <a16:creationId xmlns:a16="http://schemas.microsoft.com/office/drawing/2014/main" id="{196BDF72-D6DB-4E34-A105-C723867E5B01}"/>
              </a:ext>
            </a:extLst>
          </p:cNvPr>
          <p:cNvSpPr txBox="1"/>
          <p:nvPr/>
        </p:nvSpPr>
        <p:spPr>
          <a:xfrm>
            <a:off x="1976200" y="5354115"/>
            <a:ext cx="5113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8" name="TextBox 17">
            <a:extLst>
              <a:ext uri="{FF2B5EF4-FFF2-40B4-BE49-F238E27FC236}">
                <a16:creationId xmlns:a16="http://schemas.microsoft.com/office/drawing/2014/main" id="{BD04A836-BA75-4F8F-AD4D-73B551C391F3}"/>
              </a:ext>
            </a:extLst>
          </p:cNvPr>
          <p:cNvSpPr txBox="1"/>
          <p:nvPr/>
        </p:nvSpPr>
        <p:spPr>
          <a:xfrm>
            <a:off x="3550242" y="5324570"/>
            <a:ext cx="5113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nvGrpSpPr>
          <p:cNvPr id="19" name="Group 18">
            <a:extLst>
              <a:ext uri="{FF2B5EF4-FFF2-40B4-BE49-F238E27FC236}">
                <a16:creationId xmlns:a16="http://schemas.microsoft.com/office/drawing/2014/main" id="{E815D3A8-76C7-4F2A-93C3-57090F18EA8D}"/>
              </a:ext>
            </a:extLst>
          </p:cNvPr>
          <p:cNvGrpSpPr/>
          <p:nvPr/>
        </p:nvGrpSpPr>
        <p:grpSpPr>
          <a:xfrm>
            <a:off x="2530644" y="5115946"/>
            <a:ext cx="1059692" cy="1107280"/>
            <a:chOff x="10578125" y="794932"/>
            <a:chExt cx="1059692" cy="1107280"/>
          </a:xfrm>
        </p:grpSpPr>
        <p:cxnSp>
          <p:nvCxnSpPr>
            <p:cNvPr id="20" name="Straight Connector 19">
              <a:extLst>
                <a:ext uri="{FF2B5EF4-FFF2-40B4-BE49-F238E27FC236}">
                  <a16:creationId xmlns:a16="http://schemas.microsoft.com/office/drawing/2014/main" id="{ACFCA75C-A728-405E-B5C1-104806012A49}"/>
                </a:ext>
              </a:extLst>
            </p:cNvPr>
            <p:cNvCxnSpPr>
              <a:cxnSpLocks/>
            </p:cNvCxnSpPr>
            <p:nvPr/>
          </p:nvCxnSpPr>
          <p:spPr>
            <a:xfrm>
              <a:off x="10613352" y="1323889"/>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76FCB0F-4B93-4CA7-9883-C6424FD3D9C0}"/>
                </a:ext>
              </a:extLst>
            </p:cNvPr>
            <p:cNvSpPr txBox="1"/>
            <p:nvPr/>
          </p:nvSpPr>
          <p:spPr>
            <a:xfrm>
              <a:off x="10821923" y="794932"/>
              <a:ext cx="815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22" name="TextBox 21">
              <a:extLst>
                <a:ext uri="{FF2B5EF4-FFF2-40B4-BE49-F238E27FC236}">
                  <a16:creationId xmlns:a16="http://schemas.microsoft.com/office/drawing/2014/main" id="{689473BB-822E-45B6-91BC-0E34ACBD0B3F}"/>
                </a:ext>
              </a:extLst>
            </p:cNvPr>
            <p:cNvSpPr txBox="1"/>
            <p:nvPr/>
          </p:nvSpPr>
          <p:spPr>
            <a:xfrm>
              <a:off x="10578125" y="1271270"/>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grpSp>
      <p:grpSp>
        <p:nvGrpSpPr>
          <p:cNvPr id="23" name="Group 22">
            <a:extLst>
              <a:ext uri="{FF2B5EF4-FFF2-40B4-BE49-F238E27FC236}">
                <a16:creationId xmlns:a16="http://schemas.microsoft.com/office/drawing/2014/main" id="{F429EDC5-5A23-4319-B7FE-E36CB87005A9}"/>
              </a:ext>
            </a:extLst>
          </p:cNvPr>
          <p:cNvGrpSpPr/>
          <p:nvPr/>
        </p:nvGrpSpPr>
        <p:grpSpPr>
          <a:xfrm>
            <a:off x="4098105" y="5115946"/>
            <a:ext cx="1019032" cy="1107280"/>
            <a:chOff x="10576581" y="794932"/>
            <a:chExt cx="1019032" cy="1107280"/>
          </a:xfrm>
        </p:grpSpPr>
        <p:cxnSp>
          <p:nvCxnSpPr>
            <p:cNvPr id="24" name="Straight Connector 23">
              <a:extLst>
                <a:ext uri="{FF2B5EF4-FFF2-40B4-BE49-F238E27FC236}">
                  <a16:creationId xmlns:a16="http://schemas.microsoft.com/office/drawing/2014/main" id="{AAD37E03-FBFE-454F-BFC4-4AD59B857D56}"/>
                </a:ext>
              </a:extLst>
            </p:cNvPr>
            <p:cNvCxnSpPr>
              <a:cxnSpLocks/>
            </p:cNvCxnSpPr>
            <p:nvPr/>
          </p:nvCxnSpPr>
          <p:spPr>
            <a:xfrm>
              <a:off x="10613352" y="1323889"/>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37CA61E-F91C-465A-95B8-30D28BD58C61}"/>
                </a:ext>
              </a:extLst>
            </p:cNvPr>
            <p:cNvSpPr txBox="1"/>
            <p:nvPr/>
          </p:nvSpPr>
          <p:spPr>
            <a:xfrm>
              <a:off x="10576581" y="794932"/>
              <a:ext cx="101903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sp>
          <p:nvSpPr>
            <p:cNvPr id="26" name="TextBox 25">
              <a:extLst>
                <a:ext uri="{FF2B5EF4-FFF2-40B4-BE49-F238E27FC236}">
                  <a16:creationId xmlns:a16="http://schemas.microsoft.com/office/drawing/2014/main" id="{ECECA670-1186-4CFD-B4E7-D76D8E7ED17A}"/>
                </a:ext>
              </a:extLst>
            </p:cNvPr>
            <p:cNvSpPr txBox="1"/>
            <p:nvPr/>
          </p:nvSpPr>
          <p:spPr>
            <a:xfrm>
              <a:off x="10578125" y="1271270"/>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grpSp>
      <p:grpSp>
        <p:nvGrpSpPr>
          <p:cNvPr id="27" name="Group 26">
            <a:extLst>
              <a:ext uri="{FF2B5EF4-FFF2-40B4-BE49-F238E27FC236}">
                <a16:creationId xmlns:a16="http://schemas.microsoft.com/office/drawing/2014/main" id="{50E98376-8A53-4881-815D-AAB3C7B8B16E}"/>
              </a:ext>
            </a:extLst>
          </p:cNvPr>
          <p:cNvGrpSpPr/>
          <p:nvPr/>
        </p:nvGrpSpPr>
        <p:grpSpPr>
          <a:xfrm>
            <a:off x="8293616" y="3604355"/>
            <a:ext cx="1059692" cy="1107280"/>
            <a:chOff x="10578125" y="794932"/>
            <a:chExt cx="1059692" cy="1107280"/>
          </a:xfrm>
        </p:grpSpPr>
        <p:cxnSp>
          <p:nvCxnSpPr>
            <p:cNvPr id="28" name="Straight Connector 27">
              <a:extLst>
                <a:ext uri="{FF2B5EF4-FFF2-40B4-BE49-F238E27FC236}">
                  <a16:creationId xmlns:a16="http://schemas.microsoft.com/office/drawing/2014/main" id="{320AEB60-754C-447C-84C5-AF92AEEC1242}"/>
                </a:ext>
              </a:extLst>
            </p:cNvPr>
            <p:cNvCxnSpPr>
              <a:cxnSpLocks/>
            </p:cNvCxnSpPr>
            <p:nvPr/>
          </p:nvCxnSpPr>
          <p:spPr>
            <a:xfrm>
              <a:off x="10613352" y="1323889"/>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15DF183-B3F1-4B1E-BE53-120185622DEF}"/>
                </a:ext>
              </a:extLst>
            </p:cNvPr>
            <p:cNvSpPr txBox="1"/>
            <p:nvPr/>
          </p:nvSpPr>
          <p:spPr>
            <a:xfrm>
              <a:off x="10821923" y="794932"/>
              <a:ext cx="815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30" name="TextBox 29">
              <a:extLst>
                <a:ext uri="{FF2B5EF4-FFF2-40B4-BE49-F238E27FC236}">
                  <a16:creationId xmlns:a16="http://schemas.microsoft.com/office/drawing/2014/main" id="{3BFC6150-E36D-48D8-94C6-14BFB131590E}"/>
                </a:ext>
              </a:extLst>
            </p:cNvPr>
            <p:cNvSpPr txBox="1"/>
            <p:nvPr/>
          </p:nvSpPr>
          <p:spPr>
            <a:xfrm>
              <a:off x="10578125" y="1271270"/>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grpSp>
      <p:sp>
        <p:nvSpPr>
          <p:cNvPr id="31" name="TextBox 30">
            <a:extLst>
              <a:ext uri="{FF2B5EF4-FFF2-40B4-BE49-F238E27FC236}">
                <a16:creationId xmlns:a16="http://schemas.microsoft.com/office/drawing/2014/main" id="{BB6E0E33-04CA-4819-9692-F77F88784557}"/>
              </a:ext>
            </a:extLst>
          </p:cNvPr>
          <p:cNvSpPr txBox="1"/>
          <p:nvPr/>
        </p:nvSpPr>
        <p:spPr>
          <a:xfrm>
            <a:off x="9244282" y="3780212"/>
            <a:ext cx="130244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less</a:t>
            </a:r>
          </a:p>
        </p:txBody>
      </p:sp>
      <p:sp>
        <p:nvSpPr>
          <p:cNvPr id="32" name="Rectangle 31">
            <a:extLst>
              <a:ext uri="{FF2B5EF4-FFF2-40B4-BE49-F238E27FC236}">
                <a16:creationId xmlns:a16="http://schemas.microsoft.com/office/drawing/2014/main" id="{D5F1C8D0-7F7A-433A-8380-26BAF99A222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225C5400-4698-4757-99D6-62863E21230D}"/>
              </a:ext>
            </a:extLst>
          </p:cNvPr>
          <p:cNvGrpSpPr/>
          <p:nvPr/>
        </p:nvGrpSpPr>
        <p:grpSpPr>
          <a:xfrm>
            <a:off x="1844863" y="3166874"/>
            <a:ext cx="668802" cy="944239"/>
            <a:chOff x="4668102" y="2000298"/>
            <a:chExt cx="668802" cy="944239"/>
          </a:xfrm>
        </p:grpSpPr>
        <p:sp>
          <p:nvSpPr>
            <p:cNvPr id="33" name="Rectangle 32">
              <a:extLst>
                <a:ext uri="{FF2B5EF4-FFF2-40B4-BE49-F238E27FC236}">
                  <a16:creationId xmlns:a16="http://schemas.microsoft.com/office/drawing/2014/main" id="{A85FF035-6905-4A66-915A-23BB1BA77E69}"/>
                </a:ext>
              </a:extLst>
            </p:cNvPr>
            <p:cNvSpPr/>
            <p:nvPr/>
          </p:nvSpPr>
          <p:spPr>
            <a:xfrm>
              <a:off x="4743052" y="2000298"/>
              <a:ext cx="425004" cy="584775"/>
            </a:xfrm>
            <a:prstGeom prst="rect">
              <a:avLst/>
            </a:prstGeom>
          </p:spPr>
          <p:txBody>
            <a:bodyPr wrap="square">
              <a:spAutoFit/>
            </a:bodyPr>
            <a:lstStyle/>
            <a:p>
              <a:r>
                <a:rPr lang="en-US" sz="3200" b="1" dirty="0">
                  <a:solidFill>
                    <a:srgbClr val="FF0000"/>
                  </a:solidFill>
                </a:rPr>
                <a:t>5</a:t>
              </a:r>
              <a:endParaRPr lang="en-GB" sz="3200" b="1" dirty="0">
                <a:solidFill>
                  <a:srgbClr val="FF0000"/>
                </a:solidFill>
              </a:endParaRPr>
            </a:p>
          </p:txBody>
        </p:sp>
        <p:sp>
          <p:nvSpPr>
            <p:cNvPr id="34" name="Rectangle 33">
              <a:extLst>
                <a:ext uri="{FF2B5EF4-FFF2-40B4-BE49-F238E27FC236}">
                  <a16:creationId xmlns:a16="http://schemas.microsoft.com/office/drawing/2014/main" id="{E20A8846-72C7-43AD-BFBD-B1C7FC702488}"/>
                </a:ext>
              </a:extLst>
            </p:cNvPr>
            <p:cNvSpPr/>
            <p:nvPr/>
          </p:nvSpPr>
          <p:spPr>
            <a:xfrm>
              <a:off x="4668102" y="2359762"/>
              <a:ext cx="668802" cy="584775"/>
            </a:xfrm>
            <a:prstGeom prst="rect">
              <a:avLst/>
            </a:prstGeom>
          </p:spPr>
          <p:txBody>
            <a:bodyPr wrap="square">
              <a:spAutoFit/>
            </a:bodyPr>
            <a:lstStyle/>
            <a:p>
              <a:r>
                <a:rPr lang="en-US" sz="3200" b="1" dirty="0">
                  <a:solidFill>
                    <a:srgbClr val="FF0000"/>
                  </a:solidFill>
                </a:rPr>
                <a:t>11</a:t>
              </a:r>
              <a:endParaRPr lang="en-GB" sz="3200" b="1" dirty="0">
                <a:solidFill>
                  <a:srgbClr val="FF0000"/>
                </a:solidFill>
              </a:endParaRPr>
            </a:p>
          </p:txBody>
        </p:sp>
        <p:cxnSp>
          <p:nvCxnSpPr>
            <p:cNvPr id="35" name="Straight Connector 34">
              <a:extLst>
                <a:ext uri="{FF2B5EF4-FFF2-40B4-BE49-F238E27FC236}">
                  <a16:creationId xmlns:a16="http://schemas.microsoft.com/office/drawing/2014/main" id="{82134A3D-BB57-49C4-B7EB-AB6A94EA5EB8}"/>
                </a:ext>
              </a:extLst>
            </p:cNvPr>
            <p:cNvCxnSpPr/>
            <p:nvPr/>
          </p:nvCxnSpPr>
          <p:spPr>
            <a:xfrm>
              <a:off x="4760021" y="2476512"/>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27FB1B6B-3F3C-47E3-8CAF-9F55B901C9EA}"/>
              </a:ext>
            </a:extLst>
          </p:cNvPr>
          <p:cNvGrpSpPr/>
          <p:nvPr/>
        </p:nvGrpSpPr>
        <p:grpSpPr>
          <a:xfrm>
            <a:off x="2657861" y="3165237"/>
            <a:ext cx="425004" cy="944239"/>
            <a:chOff x="4743052" y="2000298"/>
            <a:chExt cx="425004" cy="944239"/>
          </a:xfrm>
        </p:grpSpPr>
        <p:sp>
          <p:nvSpPr>
            <p:cNvPr id="37" name="Rectangle 36">
              <a:extLst>
                <a:ext uri="{FF2B5EF4-FFF2-40B4-BE49-F238E27FC236}">
                  <a16:creationId xmlns:a16="http://schemas.microsoft.com/office/drawing/2014/main" id="{5A96702A-DD06-482D-AF2B-360C2B1E3C27}"/>
                </a:ext>
              </a:extLst>
            </p:cNvPr>
            <p:cNvSpPr/>
            <p:nvPr/>
          </p:nvSpPr>
          <p:spPr>
            <a:xfrm>
              <a:off x="4743052" y="2000298"/>
              <a:ext cx="425004" cy="584775"/>
            </a:xfrm>
            <a:prstGeom prst="rect">
              <a:avLst/>
            </a:prstGeom>
          </p:spPr>
          <p:txBody>
            <a:bodyPr wrap="square">
              <a:spAutoFit/>
            </a:bodyPr>
            <a:lstStyle/>
            <a:p>
              <a:r>
                <a:rPr lang="en-US" sz="3200" b="1" dirty="0">
                  <a:solidFill>
                    <a:srgbClr val="FF0000"/>
                  </a:solidFill>
                </a:rPr>
                <a:t>3</a:t>
              </a:r>
              <a:endParaRPr lang="en-GB" sz="3200" b="1" dirty="0">
                <a:solidFill>
                  <a:srgbClr val="FF0000"/>
                </a:solidFill>
              </a:endParaRPr>
            </a:p>
          </p:txBody>
        </p:sp>
        <p:sp>
          <p:nvSpPr>
            <p:cNvPr id="38" name="Rectangle 37">
              <a:extLst>
                <a:ext uri="{FF2B5EF4-FFF2-40B4-BE49-F238E27FC236}">
                  <a16:creationId xmlns:a16="http://schemas.microsoft.com/office/drawing/2014/main" id="{C2D3676F-DAA0-4C55-9A0D-208D136D8197}"/>
                </a:ext>
              </a:extLst>
            </p:cNvPr>
            <p:cNvSpPr/>
            <p:nvPr/>
          </p:nvSpPr>
          <p:spPr>
            <a:xfrm>
              <a:off x="4743052" y="2359762"/>
              <a:ext cx="425004" cy="584775"/>
            </a:xfrm>
            <a:prstGeom prst="rect">
              <a:avLst/>
            </a:prstGeom>
          </p:spPr>
          <p:txBody>
            <a:bodyPr wrap="square">
              <a:spAutoFit/>
            </a:bodyPr>
            <a:lstStyle/>
            <a:p>
              <a:r>
                <a:rPr lang="en-US" sz="3200" b="1" dirty="0">
                  <a:solidFill>
                    <a:srgbClr val="FF0000"/>
                  </a:solidFill>
                </a:rPr>
                <a:t>9</a:t>
              </a:r>
              <a:endParaRPr lang="en-GB" sz="3200" b="1" dirty="0">
                <a:solidFill>
                  <a:srgbClr val="FF0000"/>
                </a:solidFill>
              </a:endParaRPr>
            </a:p>
          </p:txBody>
        </p:sp>
        <p:cxnSp>
          <p:nvCxnSpPr>
            <p:cNvPr id="39" name="Straight Connector 38">
              <a:extLst>
                <a:ext uri="{FF2B5EF4-FFF2-40B4-BE49-F238E27FC236}">
                  <a16:creationId xmlns:a16="http://schemas.microsoft.com/office/drawing/2014/main" id="{4B270D4C-A5B0-4BFC-B180-BA93857DF4C8}"/>
                </a:ext>
              </a:extLst>
            </p:cNvPr>
            <p:cNvCxnSpPr/>
            <p:nvPr/>
          </p:nvCxnSpPr>
          <p:spPr>
            <a:xfrm>
              <a:off x="4760021" y="2476512"/>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1537B964-662B-400A-9C60-734638AB43E5}"/>
              </a:ext>
            </a:extLst>
          </p:cNvPr>
          <p:cNvGrpSpPr/>
          <p:nvPr/>
        </p:nvGrpSpPr>
        <p:grpSpPr>
          <a:xfrm>
            <a:off x="3337740" y="3169331"/>
            <a:ext cx="425004" cy="944239"/>
            <a:chOff x="4743052" y="2000298"/>
            <a:chExt cx="425004" cy="944239"/>
          </a:xfrm>
        </p:grpSpPr>
        <p:sp>
          <p:nvSpPr>
            <p:cNvPr id="41" name="Rectangle 40">
              <a:extLst>
                <a:ext uri="{FF2B5EF4-FFF2-40B4-BE49-F238E27FC236}">
                  <a16:creationId xmlns:a16="http://schemas.microsoft.com/office/drawing/2014/main" id="{6EE12CD2-0EFD-4D67-BDA8-665C356B16FA}"/>
                </a:ext>
              </a:extLst>
            </p:cNvPr>
            <p:cNvSpPr/>
            <p:nvPr/>
          </p:nvSpPr>
          <p:spPr>
            <a:xfrm>
              <a:off x="4743052" y="2000298"/>
              <a:ext cx="425004" cy="584775"/>
            </a:xfrm>
            <a:prstGeom prst="rect">
              <a:avLst/>
            </a:prstGeom>
          </p:spPr>
          <p:txBody>
            <a:bodyPr wrap="square">
              <a:spAutoFit/>
            </a:bodyPr>
            <a:lstStyle/>
            <a:p>
              <a:r>
                <a:rPr lang="en-US" sz="3200" b="1" dirty="0">
                  <a:solidFill>
                    <a:srgbClr val="FF0000"/>
                  </a:solidFill>
                </a:rPr>
                <a:t>3</a:t>
              </a:r>
              <a:endParaRPr lang="en-GB" sz="3200" b="1" dirty="0">
                <a:solidFill>
                  <a:srgbClr val="FF0000"/>
                </a:solidFill>
              </a:endParaRPr>
            </a:p>
          </p:txBody>
        </p:sp>
        <p:sp>
          <p:nvSpPr>
            <p:cNvPr id="42" name="Rectangle 41">
              <a:extLst>
                <a:ext uri="{FF2B5EF4-FFF2-40B4-BE49-F238E27FC236}">
                  <a16:creationId xmlns:a16="http://schemas.microsoft.com/office/drawing/2014/main" id="{E5073C51-1AA5-4FC8-BEF4-E650C216B20F}"/>
                </a:ext>
              </a:extLst>
            </p:cNvPr>
            <p:cNvSpPr/>
            <p:nvPr/>
          </p:nvSpPr>
          <p:spPr>
            <a:xfrm>
              <a:off x="4743052" y="2359762"/>
              <a:ext cx="425004" cy="584775"/>
            </a:xfrm>
            <a:prstGeom prst="rect">
              <a:avLst/>
            </a:prstGeom>
          </p:spPr>
          <p:txBody>
            <a:bodyPr wrap="square">
              <a:spAutoFit/>
            </a:bodyPr>
            <a:lstStyle/>
            <a:p>
              <a:r>
                <a:rPr lang="en-US" sz="3200" b="1" dirty="0">
                  <a:solidFill>
                    <a:srgbClr val="FF0000"/>
                  </a:solidFill>
                </a:rPr>
                <a:t>7</a:t>
              </a:r>
              <a:endParaRPr lang="en-GB" sz="3200" b="1" dirty="0">
                <a:solidFill>
                  <a:srgbClr val="FF0000"/>
                </a:solidFill>
              </a:endParaRPr>
            </a:p>
          </p:txBody>
        </p:sp>
        <p:cxnSp>
          <p:nvCxnSpPr>
            <p:cNvPr id="43" name="Straight Connector 42">
              <a:extLst>
                <a:ext uri="{FF2B5EF4-FFF2-40B4-BE49-F238E27FC236}">
                  <a16:creationId xmlns:a16="http://schemas.microsoft.com/office/drawing/2014/main" id="{527D5221-9F75-41E4-A623-985CBAF483EA}"/>
                </a:ext>
              </a:extLst>
            </p:cNvPr>
            <p:cNvCxnSpPr/>
            <p:nvPr/>
          </p:nvCxnSpPr>
          <p:spPr>
            <a:xfrm>
              <a:off x="4760021" y="2476512"/>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2614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7" grpId="0"/>
      <p:bldP spid="18"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54A41E-A7EF-4657-9D63-01C4E7DF409C}"/>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B1A8D4E-D1FA-49D9-9D54-2B38305DD2C4}"/>
              </a:ext>
            </a:extLst>
          </p:cNvPr>
          <p:cNvSpPr/>
          <p:nvPr/>
        </p:nvSpPr>
        <p:spPr>
          <a:xfrm>
            <a:off x="56123" y="194010"/>
            <a:ext cx="4705712" cy="584775"/>
          </a:xfrm>
          <a:prstGeom prst="rect">
            <a:avLst/>
          </a:prstGeom>
        </p:spPr>
        <p:txBody>
          <a:bodyPr wrap="none">
            <a:spAutoFit/>
          </a:bodyPr>
          <a:lstStyle/>
          <a:p>
            <a:r>
              <a:rPr lang="en-US" sz="3200" b="1" dirty="0"/>
              <a:t>Tick the fractions less than</a:t>
            </a:r>
            <a:endParaRPr lang="en-GB" sz="3200" b="1" dirty="0"/>
          </a:p>
        </p:txBody>
      </p:sp>
      <p:sp>
        <p:nvSpPr>
          <p:cNvPr id="4" name="Rectangle 3">
            <a:extLst>
              <a:ext uri="{FF2B5EF4-FFF2-40B4-BE49-F238E27FC236}">
                <a16:creationId xmlns:a16="http://schemas.microsoft.com/office/drawing/2014/main" id="{760E8EB4-BC41-4740-AD19-6D1D06AE91FB}"/>
              </a:ext>
            </a:extLst>
          </p:cNvPr>
          <p:cNvSpPr/>
          <p:nvPr/>
        </p:nvSpPr>
        <p:spPr>
          <a:xfrm>
            <a:off x="4649272" y="-1319"/>
            <a:ext cx="425004" cy="584775"/>
          </a:xfrm>
          <a:prstGeom prst="rect">
            <a:avLst/>
          </a:prstGeom>
        </p:spPr>
        <p:txBody>
          <a:bodyPr wrap="square">
            <a:spAutoFit/>
          </a:bodyPr>
          <a:lstStyle/>
          <a:p>
            <a:r>
              <a:rPr lang="en-US" sz="3200" b="1" dirty="0"/>
              <a:t>5</a:t>
            </a:r>
            <a:endParaRPr lang="en-GB" sz="3200" b="1" dirty="0"/>
          </a:p>
        </p:txBody>
      </p:sp>
      <p:sp>
        <p:nvSpPr>
          <p:cNvPr id="5" name="Rectangle 4">
            <a:extLst>
              <a:ext uri="{FF2B5EF4-FFF2-40B4-BE49-F238E27FC236}">
                <a16:creationId xmlns:a16="http://schemas.microsoft.com/office/drawing/2014/main" id="{209C7A1F-5C1E-4319-BCC8-4B570911A6A4}"/>
              </a:ext>
            </a:extLst>
          </p:cNvPr>
          <p:cNvSpPr/>
          <p:nvPr/>
        </p:nvSpPr>
        <p:spPr>
          <a:xfrm>
            <a:off x="4649272" y="358145"/>
            <a:ext cx="425004" cy="584775"/>
          </a:xfrm>
          <a:prstGeom prst="rect">
            <a:avLst/>
          </a:prstGeom>
        </p:spPr>
        <p:txBody>
          <a:bodyPr wrap="square">
            <a:spAutoFit/>
          </a:bodyPr>
          <a:lstStyle/>
          <a:p>
            <a:r>
              <a:rPr lang="en-US" sz="3200" b="1" dirty="0"/>
              <a:t>8</a:t>
            </a:r>
            <a:endParaRPr lang="en-GB" sz="3200" b="1" dirty="0"/>
          </a:p>
        </p:txBody>
      </p:sp>
      <p:cxnSp>
        <p:nvCxnSpPr>
          <p:cNvPr id="7" name="Straight Connector 6">
            <a:extLst>
              <a:ext uri="{FF2B5EF4-FFF2-40B4-BE49-F238E27FC236}">
                <a16:creationId xmlns:a16="http://schemas.microsoft.com/office/drawing/2014/main" id="{49292F9C-D722-4471-9A7C-23399A470BA6}"/>
              </a:ext>
            </a:extLst>
          </p:cNvPr>
          <p:cNvCxnSpPr/>
          <p:nvPr/>
        </p:nvCxnSpPr>
        <p:spPr>
          <a:xfrm>
            <a:off x="4666241" y="474895"/>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51AA32A-84C7-4911-B859-776B0A60DCEC}"/>
              </a:ext>
            </a:extLst>
          </p:cNvPr>
          <p:cNvPicPr>
            <a:picLocks noChangeAspect="1"/>
          </p:cNvPicPr>
          <p:nvPr/>
        </p:nvPicPr>
        <p:blipFill>
          <a:blip r:embed="rId3"/>
          <a:stretch>
            <a:fillRect/>
          </a:stretch>
        </p:blipFill>
        <p:spPr>
          <a:xfrm>
            <a:off x="315068" y="746012"/>
            <a:ext cx="1839195" cy="5927527"/>
          </a:xfrm>
          <a:prstGeom prst="rect">
            <a:avLst/>
          </a:prstGeom>
        </p:spPr>
      </p:pic>
      <p:cxnSp>
        <p:nvCxnSpPr>
          <p:cNvPr id="9" name="Straight Connector 8">
            <a:extLst>
              <a:ext uri="{FF2B5EF4-FFF2-40B4-BE49-F238E27FC236}">
                <a16:creationId xmlns:a16="http://schemas.microsoft.com/office/drawing/2014/main" id="{7EB7ACB9-FE58-4114-A08B-BF0B7A6AE851}"/>
              </a:ext>
            </a:extLst>
          </p:cNvPr>
          <p:cNvCxnSpPr>
            <a:cxnSpLocks/>
          </p:cNvCxnSpPr>
          <p:nvPr/>
        </p:nvCxnSpPr>
        <p:spPr>
          <a:xfrm>
            <a:off x="2261056" y="1793122"/>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64BA823-3520-4B4D-A599-4F1B7AC7391D}"/>
              </a:ext>
            </a:extLst>
          </p:cNvPr>
          <p:cNvCxnSpPr>
            <a:cxnSpLocks/>
          </p:cNvCxnSpPr>
          <p:nvPr/>
        </p:nvCxnSpPr>
        <p:spPr>
          <a:xfrm>
            <a:off x="3140286" y="1793122"/>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D452E3F-7F2E-4143-9614-4C2C63863857}"/>
              </a:ext>
            </a:extLst>
          </p:cNvPr>
          <p:cNvSpPr txBox="1"/>
          <p:nvPr/>
        </p:nvSpPr>
        <p:spPr>
          <a:xfrm>
            <a:off x="2223683" y="128528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2" name="TextBox 11">
            <a:extLst>
              <a:ext uri="{FF2B5EF4-FFF2-40B4-BE49-F238E27FC236}">
                <a16:creationId xmlns:a16="http://schemas.microsoft.com/office/drawing/2014/main" id="{E8AB1338-B5CB-4FCF-8D4D-C0EE07C23766}"/>
              </a:ext>
            </a:extLst>
          </p:cNvPr>
          <p:cNvSpPr txBox="1"/>
          <p:nvPr/>
        </p:nvSpPr>
        <p:spPr>
          <a:xfrm>
            <a:off x="2234249" y="173133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3" name="TextBox 12">
            <a:extLst>
              <a:ext uri="{FF2B5EF4-FFF2-40B4-BE49-F238E27FC236}">
                <a16:creationId xmlns:a16="http://schemas.microsoft.com/office/drawing/2014/main" id="{91BD3CF2-BD5E-4261-8AA9-F9B7776391C8}"/>
              </a:ext>
            </a:extLst>
          </p:cNvPr>
          <p:cNvSpPr txBox="1"/>
          <p:nvPr/>
        </p:nvSpPr>
        <p:spPr>
          <a:xfrm>
            <a:off x="3120829" y="1731330"/>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14" name="TextBox 13">
            <a:extLst>
              <a:ext uri="{FF2B5EF4-FFF2-40B4-BE49-F238E27FC236}">
                <a16:creationId xmlns:a16="http://schemas.microsoft.com/office/drawing/2014/main" id="{E7F9B0A2-5BBE-41DA-8CE7-B66A88AB4730}"/>
              </a:ext>
            </a:extLst>
          </p:cNvPr>
          <p:cNvSpPr txBox="1"/>
          <p:nvPr/>
        </p:nvSpPr>
        <p:spPr>
          <a:xfrm>
            <a:off x="2693243" y="1477651"/>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5" name="Arc 14">
            <a:extLst>
              <a:ext uri="{FF2B5EF4-FFF2-40B4-BE49-F238E27FC236}">
                <a16:creationId xmlns:a16="http://schemas.microsoft.com/office/drawing/2014/main" id="{0D6F7082-2BF6-48EA-84A5-F199833B3AF6}"/>
              </a:ext>
            </a:extLst>
          </p:cNvPr>
          <p:cNvSpPr/>
          <p:nvPr/>
        </p:nvSpPr>
        <p:spPr>
          <a:xfrm rot="16200000">
            <a:off x="2512044" y="877062"/>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6" name="Arc 15">
            <a:extLst>
              <a:ext uri="{FF2B5EF4-FFF2-40B4-BE49-F238E27FC236}">
                <a16:creationId xmlns:a16="http://schemas.microsoft.com/office/drawing/2014/main" id="{29B0EFD5-6E5B-4D1D-80F3-68C86D17C725}"/>
              </a:ext>
            </a:extLst>
          </p:cNvPr>
          <p:cNvSpPr/>
          <p:nvPr/>
        </p:nvSpPr>
        <p:spPr>
          <a:xfrm rot="5400000">
            <a:off x="2501756" y="1810716"/>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7" name="TextBox 16">
            <a:extLst>
              <a:ext uri="{FF2B5EF4-FFF2-40B4-BE49-F238E27FC236}">
                <a16:creationId xmlns:a16="http://schemas.microsoft.com/office/drawing/2014/main" id="{973D2F4C-66BB-4C47-8B69-A298C8E28E3A}"/>
              </a:ext>
            </a:extLst>
          </p:cNvPr>
          <p:cNvSpPr txBox="1"/>
          <p:nvPr/>
        </p:nvSpPr>
        <p:spPr>
          <a:xfrm>
            <a:off x="2619786" y="223219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8" name="TextBox 17">
            <a:extLst>
              <a:ext uri="{FF2B5EF4-FFF2-40B4-BE49-F238E27FC236}">
                <a16:creationId xmlns:a16="http://schemas.microsoft.com/office/drawing/2014/main" id="{CC86E945-CD49-4C5F-ADB2-745344BF1662}"/>
              </a:ext>
            </a:extLst>
          </p:cNvPr>
          <p:cNvSpPr txBox="1"/>
          <p:nvPr/>
        </p:nvSpPr>
        <p:spPr>
          <a:xfrm>
            <a:off x="2605197" y="931348"/>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9" name="TextBox 18">
            <a:extLst>
              <a:ext uri="{FF2B5EF4-FFF2-40B4-BE49-F238E27FC236}">
                <a16:creationId xmlns:a16="http://schemas.microsoft.com/office/drawing/2014/main" id="{928B295B-CA71-4149-B545-6017A073980E}"/>
              </a:ext>
            </a:extLst>
          </p:cNvPr>
          <p:cNvSpPr txBox="1"/>
          <p:nvPr/>
        </p:nvSpPr>
        <p:spPr>
          <a:xfrm>
            <a:off x="3110230" y="1285288"/>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1" name="Rectangle 20">
            <a:extLst>
              <a:ext uri="{FF2B5EF4-FFF2-40B4-BE49-F238E27FC236}">
                <a16:creationId xmlns:a16="http://schemas.microsoft.com/office/drawing/2014/main" id="{B487B080-36F2-4F30-B588-36DAA716F83D}"/>
              </a:ext>
            </a:extLst>
          </p:cNvPr>
          <p:cNvSpPr/>
          <p:nvPr/>
        </p:nvSpPr>
        <p:spPr>
          <a:xfrm>
            <a:off x="1388525" y="764930"/>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22" name="Rectangle 21">
            <a:extLst>
              <a:ext uri="{FF2B5EF4-FFF2-40B4-BE49-F238E27FC236}">
                <a16:creationId xmlns:a16="http://schemas.microsoft.com/office/drawing/2014/main" id="{D9E6AA8B-C166-477D-B3F4-033FD74DE267}"/>
              </a:ext>
            </a:extLst>
          </p:cNvPr>
          <p:cNvSpPr/>
          <p:nvPr/>
        </p:nvSpPr>
        <p:spPr>
          <a:xfrm>
            <a:off x="1406509" y="205039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23" name="Straight Connector 22">
            <a:extLst>
              <a:ext uri="{FF2B5EF4-FFF2-40B4-BE49-F238E27FC236}">
                <a16:creationId xmlns:a16="http://schemas.microsoft.com/office/drawing/2014/main" id="{482F05F2-DC4C-4C8E-A06B-BDFCA2CB1D41}"/>
              </a:ext>
            </a:extLst>
          </p:cNvPr>
          <p:cNvCxnSpPr>
            <a:cxnSpLocks/>
          </p:cNvCxnSpPr>
          <p:nvPr/>
        </p:nvCxnSpPr>
        <p:spPr>
          <a:xfrm>
            <a:off x="2202323" y="3738141"/>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895A285-6F5D-467B-84B9-E753CF2B5A59}"/>
              </a:ext>
            </a:extLst>
          </p:cNvPr>
          <p:cNvCxnSpPr>
            <a:cxnSpLocks/>
          </p:cNvCxnSpPr>
          <p:nvPr/>
        </p:nvCxnSpPr>
        <p:spPr>
          <a:xfrm>
            <a:off x="3081553" y="3738141"/>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54F37E3-997C-45BF-B1AB-F874BF2A639A}"/>
              </a:ext>
            </a:extLst>
          </p:cNvPr>
          <p:cNvSpPr txBox="1"/>
          <p:nvPr/>
        </p:nvSpPr>
        <p:spPr>
          <a:xfrm>
            <a:off x="2164950" y="3230307"/>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26" name="TextBox 25">
            <a:extLst>
              <a:ext uri="{FF2B5EF4-FFF2-40B4-BE49-F238E27FC236}">
                <a16:creationId xmlns:a16="http://schemas.microsoft.com/office/drawing/2014/main" id="{5625EF18-13E4-447D-9304-4C925AD34D31}"/>
              </a:ext>
            </a:extLst>
          </p:cNvPr>
          <p:cNvSpPr txBox="1"/>
          <p:nvPr/>
        </p:nvSpPr>
        <p:spPr>
          <a:xfrm>
            <a:off x="2175516" y="367634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7" name="TextBox 26">
            <a:extLst>
              <a:ext uri="{FF2B5EF4-FFF2-40B4-BE49-F238E27FC236}">
                <a16:creationId xmlns:a16="http://schemas.microsoft.com/office/drawing/2014/main" id="{F5E4D990-B55E-437F-98B1-45F5EE0E83F6}"/>
              </a:ext>
            </a:extLst>
          </p:cNvPr>
          <p:cNvSpPr txBox="1"/>
          <p:nvPr/>
        </p:nvSpPr>
        <p:spPr>
          <a:xfrm>
            <a:off x="3062096" y="3676349"/>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28" name="TextBox 27">
            <a:extLst>
              <a:ext uri="{FF2B5EF4-FFF2-40B4-BE49-F238E27FC236}">
                <a16:creationId xmlns:a16="http://schemas.microsoft.com/office/drawing/2014/main" id="{91608EC4-5949-4FEC-A21B-C1D0A0EC69EC}"/>
              </a:ext>
            </a:extLst>
          </p:cNvPr>
          <p:cNvSpPr txBox="1"/>
          <p:nvPr/>
        </p:nvSpPr>
        <p:spPr>
          <a:xfrm>
            <a:off x="2634510" y="3422670"/>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9" name="Arc 28">
            <a:extLst>
              <a:ext uri="{FF2B5EF4-FFF2-40B4-BE49-F238E27FC236}">
                <a16:creationId xmlns:a16="http://schemas.microsoft.com/office/drawing/2014/main" id="{9D55C2FD-DD0F-4894-85CC-9B557840FD1A}"/>
              </a:ext>
            </a:extLst>
          </p:cNvPr>
          <p:cNvSpPr/>
          <p:nvPr/>
        </p:nvSpPr>
        <p:spPr>
          <a:xfrm rot="16200000">
            <a:off x="2453311" y="2822081"/>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0" name="Arc 29">
            <a:extLst>
              <a:ext uri="{FF2B5EF4-FFF2-40B4-BE49-F238E27FC236}">
                <a16:creationId xmlns:a16="http://schemas.microsoft.com/office/drawing/2014/main" id="{25EF8C80-DA31-42C1-A924-0CAC5A6AA024}"/>
              </a:ext>
            </a:extLst>
          </p:cNvPr>
          <p:cNvSpPr/>
          <p:nvPr/>
        </p:nvSpPr>
        <p:spPr>
          <a:xfrm rot="5400000">
            <a:off x="2443023" y="3755735"/>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1" name="TextBox 30">
            <a:extLst>
              <a:ext uri="{FF2B5EF4-FFF2-40B4-BE49-F238E27FC236}">
                <a16:creationId xmlns:a16="http://schemas.microsoft.com/office/drawing/2014/main" id="{AC8F6586-7E6D-4930-AFBA-8AD9675F367D}"/>
              </a:ext>
            </a:extLst>
          </p:cNvPr>
          <p:cNvSpPr txBox="1"/>
          <p:nvPr/>
        </p:nvSpPr>
        <p:spPr>
          <a:xfrm>
            <a:off x="2561053" y="4177212"/>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2" name="TextBox 31">
            <a:extLst>
              <a:ext uri="{FF2B5EF4-FFF2-40B4-BE49-F238E27FC236}">
                <a16:creationId xmlns:a16="http://schemas.microsoft.com/office/drawing/2014/main" id="{B938007C-8196-4A96-899A-8CAFDC5BB887}"/>
              </a:ext>
            </a:extLst>
          </p:cNvPr>
          <p:cNvSpPr txBox="1"/>
          <p:nvPr/>
        </p:nvSpPr>
        <p:spPr>
          <a:xfrm>
            <a:off x="2546464" y="2876367"/>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3" name="TextBox 32">
            <a:extLst>
              <a:ext uri="{FF2B5EF4-FFF2-40B4-BE49-F238E27FC236}">
                <a16:creationId xmlns:a16="http://schemas.microsoft.com/office/drawing/2014/main" id="{3F42772F-50CA-43BF-8E3B-84CF2464452E}"/>
              </a:ext>
            </a:extLst>
          </p:cNvPr>
          <p:cNvSpPr txBox="1"/>
          <p:nvPr/>
        </p:nvSpPr>
        <p:spPr>
          <a:xfrm>
            <a:off x="3051497" y="3230307"/>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34" name="Rectangle 33">
            <a:extLst>
              <a:ext uri="{FF2B5EF4-FFF2-40B4-BE49-F238E27FC236}">
                <a16:creationId xmlns:a16="http://schemas.microsoft.com/office/drawing/2014/main" id="{982AA0C6-445D-4AE6-A0F8-83DBFADE96C0}"/>
              </a:ext>
            </a:extLst>
          </p:cNvPr>
          <p:cNvSpPr/>
          <p:nvPr/>
        </p:nvSpPr>
        <p:spPr>
          <a:xfrm>
            <a:off x="1433759" y="3365291"/>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cxnSp>
        <p:nvCxnSpPr>
          <p:cNvPr id="35" name="Straight Connector 34">
            <a:extLst>
              <a:ext uri="{FF2B5EF4-FFF2-40B4-BE49-F238E27FC236}">
                <a16:creationId xmlns:a16="http://schemas.microsoft.com/office/drawing/2014/main" id="{7D9DE067-149F-4FA8-97EF-6E838A6BB361}"/>
              </a:ext>
            </a:extLst>
          </p:cNvPr>
          <p:cNvCxnSpPr>
            <a:cxnSpLocks/>
          </p:cNvCxnSpPr>
          <p:nvPr/>
        </p:nvCxnSpPr>
        <p:spPr>
          <a:xfrm>
            <a:off x="5225207" y="1298775"/>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783FA0C-60BB-4E47-A27A-F213CEA67076}"/>
              </a:ext>
            </a:extLst>
          </p:cNvPr>
          <p:cNvCxnSpPr>
            <a:cxnSpLocks/>
          </p:cNvCxnSpPr>
          <p:nvPr/>
        </p:nvCxnSpPr>
        <p:spPr>
          <a:xfrm>
            <a:off x="6104437" y="1298775"/>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4AF4349E-FD94-493A-8F33-A14310CFBC72}"/>
              </a:ext>
            </a:extLst>
          </p:cNvPr>
          <p:cNvSpPr txBox="1"/>
          <p:nvPr/>
        </p:nvSpPr>
        <p:spPr>
          <a:xfrm>
            <a:off x="5187834" y="79094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38" name="TextBox 37">
            <a:extLst>
              <a:ext uri="{FF2B5EF4-FFF2-40B4-BE49-F238E27FC236}">
                <a16:creationId xmlns:a16="http://schemas.microsoft.com/office/drawing/2014/main" id="{8F501C62-C97D-41E6-9694-8F9E6E195C8A}"/>
              </a:ext>
            </a:extLst>
          </p:cNvPr>
          <p:cNvSpPr txBox="1"/>
          <p:nvPr/>
        </p:nvSpPr>
        <p:spPr>
          <a:xfrm>
            <a:off x="5198400" y="123698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39" name="TextBox 38">
            <a:extLst>
              <a:ext uri="{FF2B5EF4-FFF2-40B4-BE49-F238E27FC236}">
                <a16:creationId xmlns:a16="http://schemas.microsoft.com/office/drawing/2014/main" id="{9EFE8149-1910-479B-8349-069A54BF8C13}"/>
              </a:ext>
            </a:extLst>
          </p:cNvPr>
          <p:cNvSpPr txBox="1"/>
          <p:nvPr/>
        </p:nvSpPr>
        <p:spPr>
          <a:xfrm>
            <a:off x="6104436" y="1236983"/>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a:t>
            </a:r>
          </a:p>
        </p:txBody>
      </p:sp>
      <p:sp>
        <p:nvSpPr>
          <p:cNvPr id="40" name="TextBox 39">
            <a:extLst>
              <a:ext uri="{FF2B5EF4-FFF2-40B4-BE49-F238E27FC236}">
                <a16:creationId xmlns:a16="http://schemas.microsoft.com/office/drawing/2014/main" id="{9C8CAF7B-265C-47E6-B49F-6D7184848AD7}"/>
              </a:ext>
            </a:extLst>
          </p:cNvPr>
          <p:cNvSpPr txBox="1"/>
          <p:nvPr/>
        </p:nvSpPr>
        <p:spPr>
          <a:xfrm>
            <a:off x="5657394" y="983304"/>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41" name="Arc 40">
            <a:extLst>
              <a:ext uri="{FF2B5EF4-FFF2-40B4-BE49-F238E27FC236}">
                <a16:creationId xmlns:a16="http://schemas.microsoft.com/office/drawing/2014/main" id="{6D625735-EE67-4C05-86B2-AF7EAF1618A5}"/>
              </a:ext>
            </a:extLst>
          </p:cNvPr>
          <p:cNvSpPr/>
          <p:nvPr/>
        </p:nvSpPr>
        <p:spPr>
          <a:xfrm rot="16200000">
            <a:off x="5590095" y="268816"/>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2" name="Arc 41">
            <a:extLst>
              <a:ext uri="{FF2B5EF4-FFF2-40B4-BE49-F238E27FC236}">
                <a16:creationId xmlns:a16="http://schemas.microsoft.com/office/drawing/2014/main" id="{FD06C5EC-C949-40B1-AF85-DA72FAB517BF}"/>
              </a:ext>
            </a:extLst>
          </p:cNvPr>
          <p:cNvSpPr/>
          <p:nvPr/>
        </p:nvSpPr>
        <p:spPr>
          <a:xfrm rot="5400000">
            <a:off x="5579808" y="1195936"/>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3" name="TextBox 42">
            <a:extLst>
              <a:ext uri="{FF2B5EF4-FFF2-40B4-BE49-F238E27FC236}">
                <a16:creationId xmlns:a16="http://schemas.microsoft.com/office/drawing/2014/main" id="{B0C5AC96-C040-40AC-AC84-F754F94110FB}"/>
              </a:ext>
            </a:extLst>
          </p:cNvPr>
          <p:cNvSpPr txBox="1"/>
          <p:nvPr/>
        </p:nvSpPr>
        <p:spPr>
          <a:xfrm>
            <a:off x="5710398" y="173131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44" name="TextBox 43">
            <a:extLst>
              <a:ext uri="{FF2B5EF4-FFF2-40B4-BE49-F238E27FC236}">
                <a16:creationId xmlns:a16="http://schemas.microsoft.com/office/drawing/2014/main" id="{52410629-6376-4CF0-B6AA-EF629CD59022}"/>
              </a:ext>
            </a:extLst>
          </p:cNvPr>
          <p:cNvSpPr txBox="1"/>
          <p:nvPr/>
        </p:nvSpPr>
        <p:spPr>
          <a:xfrm>
            <a:off x="5710397" y="43700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45" name="TextBox 44">
            <a:extLst>
              <a:ext uri="{FF2B5EF4-FFF2-40B4-BE49-F238E27FC236}">
                <a16:creationId xmlns:a16="http://schemas.microsoft.com/office/drawing/2014/main" id="{83B1FF1F-BD93-4156-8824-38336DA2607B}"/>
              </a:ext>
            </a:extLst>
          </p:cNvPr>
          <p:cNvSpPr txBox="1"/>
          <p:nvPr/>
        </p:nvSpPr>
        <p:spPr>
          <a:xfrm>
            <a:off x="6106877" y="790941"/>
            <a:ext cx="93718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46" name="Rectangle 45">
            <a:extLst>
              <a:ext uri="{FF2B5EF4-FFF2-40B4-BE49-F238E27FC236}">
                <a16:creationId xmlns:a16="http://schemas.microsoft.com/office/drawing/2014/main" id="{25E45A52-8C80-4E72-9DE2-07B6EE8EF0FB}"/>
              </a:ext>
            </a:extLst>
          </p:cNvPr>
          <p:cNvSpPr/>
          <p:nvPr/>
        </p:nvSpPr>
        <p:spPr>
          <a:xfrm>
            <a:off x="1386470" y="4681413"/>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47" name="Straight Connector 46">
            <a:extLst>
              <a:ext uri="{FF2B5EF4-FFF2-40B4-BE49-F238E27FC236}">
                <a16:creationId xmlns:a16="http://schemas.microsoft.com/office/drawing/2014/main" id="{CEBC0490-446A-475C-B904-FAE9E013FF86}"/>
              </a:ext>
            </a:extLst>
          </p:cNvPr>
          <p:cNvCxnSpPr>
            <a:cxnSpLocks/>
          </p:cNvCxnSpPr>
          <p:nvPr/>
        </p:nvCxnSpPr>
        <p:spPr>
          <a:xfrm>
            <a:off x="7597191" y="1298775"/>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48F26CE-A98D-4B6D-B53C-94274A2BA45D}"/>
              </a:ext>
            </a:extLst>
          </p:cNvPr>
          <p:cNvCxnSpPr>
            <a:cxnSpLocks/>
          </p:cNvCxnSpPr>
          <p:nvPr/>
        </p:nvCxnSpPr>
        <p:spPr>
          <a:xfrm>
            <a:off x="8476421" y="1298775"/>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FC5FF34-1092-4305-8710-72354517C430}"/>
              </a:ext>
            </a:extLst>
          </p:cNvPr>
          <p:cNvSpPr txBox="1"/>
          <p:nvPr/>
        </p:nvSpPr>
        <p:spPr>
          <a:xfrm>
            <a:off x="7559818" y="79094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50" name="TextBox 49">
            <a:extLst>
              <a:ext uri="{FF2B5EF4-FFF2-40B4-BE49-F238E27FC236}">
                <a16:creationId xmlns:a16="http://schemas.microsoft.com/office/drawing/2014/main" id="{1D3447AD-E4A1-442E-B779-AE71646AF8DD}"/>
              </a:ext>
            </a:extLst>
          </p:cNvPr>
          <p:cNvSpPr txBox="1"/>
          <p:nvPr/>
        </p:nvSpPr>
        <p:spPr>
          <a:xfrm>
            <a:off x="7570384" y="123698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51" name="TextBox 50">
            <a:extLst>
              <a:ext uri="{FF2B5EF4-FFF2-40B4-BE49-F238E27FC236}">
                <a16:creationId xmlns:a16="http://schemas.microsoft.com/office/drawing/2014/main" id="{B9AEFCC0-8EA2-426C-9792-FF0DBCBCC711}"/>
              </a:ext>
            </a:extLst>
          </p:cNvPr>
          <p:cNvSpPr txBox="1"/>
          <p:nvPr/>
        </p:nvSpPr>
        <p:spPr>
          <a:xfrm>
            <a:off x="8476420" y="1236983"/>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3 2</a:t>
            </a:r>
          </a:p>
        </p:txBody>
      </p:sp>
      <p:sp>
        <p:nvSpPr>
          <p:cNvPr id="52" name="TextBox 51">
            <a:extLst>
              <a:ext uri="{FF2B5EF4-FFF2-40B4-BE49-F238E27FC236}">
                <a16:creationId xmlns:a16="http://schemas.microsoft.com/office/drawing/2014/main" id="{76335B47-229A-4FD8-891F-A98E06A81E83}"/>
              </a:ext>
            </a:extLst>
          </p:cNvPr>
          <p:cNvSpPr txBox="1"/>
          <p:nvPr/>
        </p:nvSpPr>
        <p:spPr>
          <a:xfrm>
            <a:off x="8029378" y="983304"/>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53" name="Arc 52">
            <a:extLst>
              <a:ext uri="{FF2B5EF4-FFF2-40B4-BE49-F238E27FC236}">
                <a16:creationId xmlns:a16="http://schemas.microsoft.com/office/drawing/2014/main" id="{26C04132-A78F-465E-9DAB-68598F8E0693}"/>
              </a:ext>
            </a:extLst>
          </p:cNvPr>
          <p:cNvSpPr/>
          <p:nvPr/>
        </p:nvSpPr>
        <p:spPr>
          <a:xfrm rot="16200000">
            <a:off x="7962079" y="268816"/>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4" name="Arc 53">
            <a:extLst>
              <a:ext uri="{FF2B5EF4-FFF2-40B4-BE49-F238E27FC236}">
                <a16:creationId xmlns:a16="http://schemas.microsoft.com/office/drawing/2014/main" id="{8DCF3E63-6423-4833-B252-2A11CFEF378C}"/>
              </a:ext>
            </a:extLst>
          </p:cNvPr>
          <p:cNvSpPr/>
          <p:nvPr/>
        </p:nvSpPr>
        <p:spPr>
          <a:xfrm rot="5400000">
            <a:off x="7951792" y="1195936"/>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5" name="TextBox 54">
            <a:extLst>
              <a:ext uri="{FF2B5EF4-FFF2-40B4-BE49-F238E27FC236}">
                <a16:creationId xmlns:a16="http://schemas.microsoft.com/office/drawing/2014/main" id="{48C472D1-B632-4560-A3B4-6D070CDDF9A3}"/>
              </a:ext>
            </a:extLst>
          </p:cNvPr>
          <p:cNvSpPr txBox="1"/>
          <p:nvPr/>
        </p:nvSpPr>
        <p:spPr>
          <a:xfrm>
            <a:off x="8082382" y="173131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56" name="TextBox 55">
            <a:extLst>
              <a:ext uri="{FF2B5EF4-FFF2-40B4-BE49-F238E27FC236}">
                <a16:creationId xmlns:a16="http://schemas.microsoft.com/office/drawing/2014/main" id="{C5EF8F8E-3D32-42BA-9131-0F0BC6B9A326}"/>
              </a:ext>
            </a:extLst>
          </p:cNvPr>
          <p:cNvSpPr txBox="1"/>
          <p:nvPr/>
        </p:nvSpPr>
        <p:spPr>
          <a:xfrm>
            <a:off x="8082381" y="43700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57" name="TextBox 56">
            <a:extLst>
              <a:ext uri="{FF2B5EF4-FFF2-40B4-BE49-F238E27FC236}">
                <a16:creationId xmlns:a16="http://schemas.microsoft.com/office/drawing/2014/main" id="{B6EBED57-828D-4C77-B8E1-1F4EA44AA9EA}"/>
              </a:ext>
            </a:extLst>
          </p:cNvPr>
          <p:cNvSpPr txBox="1"/>
          <p:nvPr/>
        </p:nvSpPr>
        <p:spPr>
          <a:xfrm>
            <a:off x="8478861" y="790941"/>
            <a:ext cx="93718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58" name="Rectangle 57">
            <a:extLst>
              <a:ext uri="{FF2B5EF4-FFF2-40B4-BE49-F238E27FC236}">
                <a16:creationId xmlns:a16="http://schemas.microsoft.com/office/drawing/2014/main" id="{3925FA71-EB3E-4F40-90E4-F007136D85F4}"/>
              </a:ext>
            </a:extLst>
          </p:cNvPr>
          <p:cNvSpPr/>
          <p:nvPr/>
        </p:nvSpPr>
        <p:spPr>
          <a:xfrm>
            <a:off x="1453797" y="5953025"/>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Tree>
    <p:extLst>
      <p:ext uri="{BB962C8B-B14F-4D97-AF65-F5344CB8AC3E}">
        <p14:creationId xmlns:p14="http://schemas.microsoft.com/office/powerpoint/2010/main" val="240728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500"/>
                                        <p:tgtEl>
                                          <p:spTgt spid="2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500"/>
                                        <p:tgtEl>
                                          <p:spTgt spid="2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500"/>
                                        <p:tgtEl>
                                          <p:spTgt spid="32"/>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500"/>
                                        <p:tgtEl>
                                          <p:spTgt spid="33"/>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fade">
                                      <p:cBhvr>
                                        <p:cTn id="99" dur="500"/>
                                        <p:tgtEl>
                                          <p:spTgt spid="34"/>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fade">
                                      <p:cBhvr>
                                        <p:cTn id="104" dur="500"/>
                                        <p:tgtEl>
                                          <p:spTgt spid="35"/>
                                        </p:tgtEl>
                                      </p:cBhvr>
                                    </p:animEffect>
                                  </p:childTnLst>
                                </p:cTn>
                              </p:par>
                              <p:par>
                                <p:cTn id="105" presetID="10" presetClass="entr" presetSubtype="0" fill="hold" nodeType="with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500"/>
                                        <p:tgtEl>
                                          <p:spTgt spid="36"/>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500"/>
                                        <p:tgtEl>
                                          <p:spTgt spid="37"/>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500"/>
                                        <p:tgtEl>
                                          <p:spTgt spid="38"/>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9"/>
                                        </p:tgtEl>
                                        <p:attrNameLst>
                                          <p:attrName>style.visibility</p:attrName>
                                        </p:attrNameLst>
                                      </p:cBhvr>
                                      <p:to>
                                        <p:strVal val="visible"/>
                                      </p:to>
                                    </p:set>
                                    <p:animEffect transition="in" filter="fade">
                                      <p:cBhvr>
                                        <p:cTn id="116" dur="500"/>
                                        <p:tgtEl>
                                          <p:spTgt spid="39"/>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fade">
                                      <p:cBhvr>
                                        <p:cTn id="119" dur="500"/>
                                        <p:tgtEl>
                                          <p:spTgt spid="40"/>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500"/>
                                        <p:tgtEl>
                                          <p:spTgt spid="42"/>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3"/>
                                        </p:tgtEl>
                                        <p:attrNameLst>
                                          <p:attrName>style.visibility</p:attrName>
                                        </p:attrNameLst>
                                      </p:cBhvr>
                                      <p:to>
                                        <p:strVal val="visible"/>
                                      </p:to>
                                    </p:set>
                                    <p:animEffect transition="in" filter="fade">
                                      <p:cBhvr>
                                        <p:cTn id="127" dur="500"/>
                                        <p:tgtEl>
                                          <p:spTgt spid="43"/>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41"/>
                                        </p:tgtEl>
                                        <p:attrNameLst>
                                          <p:attrName>style.visibility</p:attrName>
                                        </p:attrNameLst>
                                      </p:cBhvr>
                                      <p:to>
                                        <p:strVal val="visible"/>
                                      </p:to>
                                    </p:set>
                                    <p:animEffect transition="in" filter="fade">
                                      <p:cBhvr>
                                        <p:cTn id="132" dur="500"/>
                                        <p:tgtEl>
                                          <p:spTgt spid="41"/>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fade">
                                      <p:cBhvr>
                                        <p:cTn id="140" dur="500"/>
                                        <p:tgtEl>
                                          <p:spTgt spid="45"/>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46"/>
                                        </p:tgtEl>
                                        <p:attrNameLst>
                                          <p:attrName>style.visibility</p:attrName>
                                        </p:attrNameLst>
                                      </p:cBhvr>
                                      <p:to>
                                        <p:strVal val="visible"/>
                                      </p:to>
                                    </p:set>
                                    <p:animEffect transition="in" filter="fade">
                                      <p:cBhvr>
                                        <p:cTn id="145" dur="500"/>
                                        <p:tgtEl>
                                          <p:spTgt spid="46"/>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nodeType="clickEffect">
                                  <p:stCondLst>
                                    <p:cond delay="0"/>
                                  </p:stCondLst>
                                  <p:childTnLst>
                                    <p:set>
                                      <p:cBhvr>
                                        <p:cTn id="149" dur="1" fill="hold">
                                          <p:stCondLst>
                                            <p:cond delay="0"/>
                                          </p:stCondLst>
                                        </p:cTn>
                                        <p:tgtEl>
                                          <p:spTgt spid="47"/>
                                        </p:tgtEl>
                                        <p:attrNameLst>
                                          <p:attrName>style.visibility</p:attrName>
                                        </p:attrNameLst>
                                      </p:cBhvr>
                                      <p:to>
                                        <p:strVal val="visible"/>
                                      </p:to>
                                    </p:set>
                                    <p:animEffect transition="in" filter="fade">
                                      <p:cBhvr>
                                        <p:cTn id="150" dur="500"/>
                                        <p:tgtEl>
                                          <p:spTgt spid="47"/>
                                        </p:tgtEl>
                                      </p:cBhvr>
                                    </p:animEffect>
                                  </p:childTnLst>
                                </p:cTn>
                              </p:par>
                              <p:par>
                                <p:cTn id="151" presetID="10" presetClass="entr" presetSubtype="0" fill="hold" nodeType="withEffect">
                                  <p:stCondLst>
                                    <p:cond delay="0"/>
                                  </p:stCondLst>
                                  <p:childTnLst>
                                    <p:set>
                                      <p:cBhvr>
                                        <p:cTn id="152" dur="1" fill="hold">
                                          <p:stCondLst>
                                            <p:cond delay="0"/>
                                          </p:stCondLst>
                                        </p:cTn>
                                        <p:tgtEl>
                                          <p:spTgt spid="48"/>
                                        </p:tgtEl>
                                        <p:attrNameLst>
                                          <p:attrName>style.visibility</p:attrName>
                                        </p:attrNameLst>
                                      </p:cBhvr>
                                      <p:to>
                                        <p:strVal val="visible"/>
                                      </p:to>
                                    </p:set>
                                    <p:animEffect transition="in" filter="fade">
                                      <p:cBhvr>
                                        <p:cTn id="153" dur="500"/>
                                        <p:tgtEl>
                                          <p:spTgt spid="48"/>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49"/>
                                        </p:tgtEl>
                                        <p:attrNameLst>
                                          <p:attrName>style.visibility</p:attrName>
                                        </p:attrNameLst>
                                      </p:cBhvr>
                                      <p:to>
                                        <p:strVal val="visible"/>
                                      </p:to>
                                    </p:set>
                                    <p:animEffect transition="in" filter="fade">
                                      <p:cBhvr>
                                        <p:cTn id="156" dur="500"/>
                                        <p:tgtEl>
                                          <p:spTgt spid="49"/>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50"/>
                                        </p:tgtEl>
                                        <p:attrNameLst>
                                          <p:attrName>style.visibility</p:attrName>
                                        </p:attrNameLst>
                                      </p:cBhvr>
                                      <p:to>
                                        <p:strVal val="visible"/>
                                      </p:to>
                                    </p:set>
                                    <p:animEffect transition="in" filter="fade">
                                      <p:cBhvr>
                                        <p:cTn id="159" dur="500"/>
                                        <p:tgtEl>
                                          <p:spTgt spid="50"/>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51"/>
                                        </p:tgtEl>
                                        <p:attrNameLst>
                                          <p:attrName>style.visibility</p:attrName>
                                        </p:attrNameLst>
                                      </p:cBhvr>
                                      <p:to>
                                        <p:strVal val="visible"/>
                                      </p:to>
                                    </p:set>
                                    <p:animEffect transition="in" filter="fade">
                                      <p:cBhvr>
                                        <p:cTn id="162" dur="500"/>
                                        <p:tgtEl>
                                          <p:spTgt spid="51"/>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52"/>
                                        </p:tgtEl>
                                        <p:attrNameLst>
                                          <p:attrName>style.visibility</p:attrName>
                                        </p:attrNameLst>
                                      </p:cBhvr>
                                      <p:to>
                                        <p:strVal val="visible"/>
                                      </p:to>
                                    </p:set>
                                    <p:animEffect transition="in" filter="fade">
                                      <p:cBhvr>
                                        <p:cTn id="165" dur="500"/>
                                        <p:tgtEl>
                                          <p:spTgt spid="52"/>
                                        </p:tgtEl>
                                      </p:cBhvr>
                                    </p:animEffect>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grpId="0" nodeType="clickEffect">
                                  <p:stCondLst>
                                    <p:cond delay="0"/>
                                  </p:stCondLst>
                                  <p:childTnLst>
                                    <p:set>
                                      <p:cBhvr>
                                        <p:cTn id="169" dur="1" fill="hold">
                                          <p:stCondLst>
                                            <p:cond delay="0"/>
                                          </p:stCondLst>
                                        </p:cTn>
                                        <p:tgtEl>
                                          <p:spTgt spid="54"/>
                                        </p:tgtEl>
                                        <p:attrNameLst>
                                          <p:attrName>style.visibility</p:attrName>
                                        </p:attrNameLst>
                                      </p:cBhvr>
                                      <p:to>
                                        <p:strVal val="visible"/>
                                      </p:to>
                                    </p:set>
                                    <p:animEffect transition="in" filter="fade">
                                      <p:cBhvr>
                                        <p:cTn id="170" dur="500"/>
                                        <p:tgtEl>
                                          <p:spTgt spid="54"/>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55"/>
                                        </p:tgtEl>
                                        <p:attrNameLst>
                                          <p:attrName>style.visibility</p:attrName>
                                        </p:attrNameLst>
                                      </p:cBhvr>
                                      <p:to>
                                        <p:strVal val="visible"/>
                                      </p:to>
                                    </p:set>
                                    <p:animEffect transition="in" filter="fade">
                                      <p:cBhvr>
                                        <p:cTn id="173" dur="500"/>
                                        <p:tgtEl>
                                          <p:spTgt spid="55"/>
                                        </p:tgtEl>
                                      </p:cBhvr>
                                    </p:animEffect>
                                  </p:childTnLst>
                                </p:cTn>
                              </p:par>
                            </p:childTnLst>
                          </p:cTn>
                        </p:par>
                      </p:childTnLst>
                    </p:cTn>
                  </p:par>
                  <p:par>
                    <p:cTn id="174" fill="hold">
                      <p:stCondLst>
                        <p:cond delay="indefinite"/>
                      </p:stCondLst>
                      <p:childTnLst>
                        <p:par>
                          <p:cTn id="175" fill="hold">
                            <p:stCondLst>
                              <p:cond delay="0"/>
                            </p:stCondLst>
                            <p:childTnLst>
                              <p:par>
                                <p:cTn id="176" presetID="10" presetClass="entr" presetSubtype="0" fill="hold" grpId="0" nodeType="clickEffect">
                                  <p:stCondLst>
                                    <p:cond delay="0"/>
                                  </p:stCondLst>
                                  <p:childTnLst>
                                    <p:set>
                                      <p:cBhvr>
                                        <p:cTn id="177" dur="1" fill="hold">
                                          <p:stCondLst>
                                            <p:cond delay="0"/>
                                          </p:stCondLst>
                                        </p:cTn>
                                        <p:tgtEl>
                                          <p:spTgt spid="53"/>
                                        </p:tgtEl>
                                        <p:attrNameLst>
                                          <p:attrName>style.visibility</p:attrName>
                                        </p:attrNameLst>
                                      </p:cBhvr>
                                      <p:to>
                                        <p:strVal val="visible"/>
                                      </p:to>
                                    </p:set>
                                    <p:animEffect transition="in" filter="fade">
                                      <p:cBhvr>
                                        <p:cTn id="178" dur="500"/>
                                        <p:tgtEl>
                                          <p:spTgt spid="53"/>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56"/>
                                        </p:tgtEl>
                                        <p:attrNameLst>
                                          <p:attrName>style.visibility</p:attrName>
                                        </p:attrNameLst>
                                      </p:cBhvr>
                                      <p:to>
                                        <p:strVal val="visible"/>
                                      </p:to>
                                    </p:set>
                                    <p:animEffect transition="in" filter="fade">
                                      <p:cBhvr>
                                        <p:cTn id="181" dur="500"/>
                                        <p:tgtEl>
                                          <p:spTgt spid="56"/>
                                        </p:tgtEl>
                                      </p:cBhvr>
                                    </p:animEffect>
                                  </p:childTnLst>
                                </p:cTn>
                              </p:par>
                            </p:childTnLst>
                          </p:cTn>
                        </p:par>
                      </p:childTnLst>
                    </p:cTn>
                  </p:par>
                  <p:par>
                    <p:cTn id="182" fill="hold">
                      <p:stCondLst>
                        <p:cond delay="indefinite"/>
                      </p:stCondLst>
                      <p:childTnLst>
                        <p:par>
                          <p:cTn id="183" fill="hold">
                            <p:stCondLst>
                              <p:cond delay="0"/>
                            </p:stCondLst>
                            <p:childTnLst>
                              <p:par>
                                <p:cTn id="184" presetID="10" presetClass="entr" presetSubtype="0" fill="hold" grpId="0" nodeType="clickEffect">
                                  <p:stCondLst>
                                    <p:cond delay="0"/>
                                  </p:stCondLst>
                                  <p:childTnLst>
                                    <p:set>
                                      <p:cBhvr>
                                        <p:cTn id="185" dur="1" fill="hold">
                                          <p:stCondLst>
                                            <p:cond delay="0"/>
                                          </p:stCondLst>
                                        </p:cTn>
                                        <p:tgtEl>
                                          <p:spTgt spid="57"/>
                                        </p:tgtEl>
                                        <p:attrNameLst>
                                          <p:attrName>style.visibility</p:attrName>
                                        </p:attrNameLst>
                                      </p:cBhvr>
                                      <p:to>
                                        <p:strVal val="visible"/>
                                      </p:to>
                                    </p:set>
                                    <p:animEffect transition="in" filter="fade">
                                      <p:cBhvr>
                                        <p:cTn id="186" dur="500"/>
                                        <p:tgtEl>
                                          <p:spTgt spid="57"/>
                                        </p:tgtEl>
                                      </p:cBhvr>
                                    </p:animEffect>
                                  </p:childTnLst>
                                </p:cTn>
                              </p:par>
                            </p:childTnLst>
                          </p:cTn>
                        </p:par>
                      </p:childTnLst>
                    </p:cTn>
                  </p:par>
                  <p:par>
                    <p:cTn id="187" fill="hold">
                      <p:stCondLst>
                        <p:cond delay="indefinite"/>
                      </p:stCondLst>
                      <p:childTnLst>
                        <p:par>
                          <p:cTn id="188" fill="hold">
                            <p:stCondLst>
                              <p:cond delay="0"/>
                            </p:stCondLst>
                            <p:childTnLst>
                              <p:par>
                                <p:cTn id="189" presetID="10" presetClass="entr" presetSubtype="0" fill="hold" grpId="0" nodeType="clickEffect">
                                  <p:stCondLst>
                                    <p:cond delay="0"/>
                                  </p:stCondLst>
                                  <p:childTnLst>
                                    <p:set>
                                      <p:cBhvr>
                                        <p:cTn id="190" dur="1" fill="hold">
                                          <p:stCondLst>
                                            <p:cond delay="0"/>
                                          </p:stCondLst>
                                        </p:cTn>
                                        <p:tgtEl>
                                          <p:spTgt spid="58"/>
                                        </p:tgtEl>
                                        <p:attrNameLst>
                                          <p:attrName>style.visibility</p:attrName>
                                        </p:attrNameLst>
                                      </p:cBhvr>
                                      <p:to>
                                        <p:strVal val="visible"/>
                                      </p:to>
                                    </p:set>
                                    <p:animEffect transition="in" filter="fade">
                                      <p:cBhvr>
                                        <p:cTn id="19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animBg="1"/>
      <p:bldP spid="16" grpId="0" animBg="1"/>
      <p:bldP spid="17" grpId="0"/>
      <p:bldP spid="18" grpId="0"/>
      <p:bldP spid="19" grpId="0"/>
      <p:bldP spid="21" grpId="0"/>
      <p:bldP spid="22" grpId="0"/>
      <p:bldP spid="25" grpId="0"/>
      <p:bldP spid="26" grpId="0"/>
      <p:bldP spid="27" grpId="0"/>
      <p:bldP spid="28" grpId="0"/>
      <p:bldP spid="29" grpId="0" animBg="1"/>
      <p:bldP spid="30" grpId="0" animBg="1"/>
      <p:bldP spid="31" grpId="0"/>
      <p:bldP spid="32" grpId="0"/>
      <p:bldP spid="33" grpId="0"/>
      <p:bldP spid="34" grpId="0"/>
      <p:bldP spid="37" grpId="0"/>
      <p:bldP spid="38" grpId="0"/>
      <p:bldP spid="39" grpId="0"/>
      <p:bldP spid="40" grpId="0"/>
      <p:bldP spid="41" grpId="0" animBg="1"/>
      <p:bldP spid="42" grpId="0" animBg="1"/>
      <p:bldP spid="43" grpId="0"/>
      <p:bldP spid="44" grpId="0"/>
      <p:bldP spid="45" grpId="0"/>
      <p:bldP spid="46" grpId="0"/>
      <p:bldP spid="49" grpId="0"/>
      <p:bldP spid="50" grpId="0"/>
      <p:bldP spid="51" grpId="0"/>
      <p:bldP spid="52" grpId="0"/>
      <p:bldP spid="53" grpId="0" animBg="1"/>
      <p:bldP spid="54" grpId="0" animBg="1"/>
      <p:bldP spid="55" grpId="0"/>
      <p:bldP spid="56" grpId="0"/>
      <p:bldP spid="57" grpId="0"/>
      <p:bldP spid="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184910"/>
            <a:ext cx="11740571" cy="584775"/>
          </a:xfrm>
          <a:prstGeom prst="rect">
            <a:avLst/>
          </a:prstGeom>
        </p:spPr>
        <p:txBody>
          <a:bodyPr wrap="square">
            <a:spAutoFit/>
          </a:bodyPr>
          <a:lstStyle/>
          <a:p>
            <a:r>
              <a:rPr lang="en-US" sz="3200" b="1" dirty="0"/>
              <a:t>Circle the fraction that is greater than      but less than </a:t>
            </a:r>
            <a:endParaRPr lang="en-US" sz="3200" dirty="0"/>
          </a:p>
        </p:txBody>
      </p:sp>
      <p:pic>
        <p:nvPicPr>
          <p:cNvPr id="3" name="Picture 2">
            <a:extLst>
              <a:ext uri="{FF2B5EF4-FFF2-40B4-BE49-F238E27FC236}">
                <a16:creationId xmlns:a16="http://schemas.microsoft.com/office/drawing/2014/main" id="{CE9FAF8B-1E23-4974-84A4-D21BB8E452AA}"/>
              </a:ext>
            </a:extLst>
          </p:cNvPr>
          <p:cNvPicPr>
            <a:picLocks noChangeAspect="1"/>
          </p:cNvPicPr>
          <p:nvPr/>
        </p:nvPicPr>
        <p:blipFill>
          <a:blip r:embed="rId3"/>
          <a:stretch>
            <a:fillRect/>
          </a:stretch>
        </p:blipFill>
        <p:spPr>
          <a:xfrm>
            <a:off x="1153124" y="1062405"/>
            <a:ext cx="10625322" cy="1501493"/>
          </a:xfrm>
          <a:prstGeom prst="rect">
            <a:avLst/>
          </a:prstGeom>
        </p:spPr>
      </p:pic>
      <p:cxnSp>
        <p:nvCxnSpPr>
          <p:cNvPr id="5" name="Straight Arrow Connector 4">
            <a:extLst>
              <a:ext uri="{FF2B5EF4-FFF2-40B4-BE49-F238E27FC236}">
                <a16:creationId xmlns:a16="http://schemas.microsoft.com/office/drawing/2014/main" id="{75081465-A646-47B8-BD08-A117513249EA}"/>
              </a:ext>
            </a:extLst>
          </p:cNvPr>
          <p:cNvCxnSpPr>
            <a:cxnSpLocks/>
          </p:cNvCxnSpPr>
          <p:nvPr/>
        </p:nvCxnSpPr>
        <p:spPr>
          <a:xfrm flipV="1">
            <a:off x="1505652" y="2440686"/>
            <a:ext cx="0" cy="9586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C08879EF-F375-4681-A6F7-2FDE78CDB862}"/>
              </a:ext>
            </a:extLst>
          </p:cNvPr>
          <p:cNvSpPr/>
          <p:nvPr/>
        </p:nvSpPr>
        <p:spPr>
          <a:xfrm>
            <a:off x="197761" y="3376452"/>
            <a:ext cx="2237282" cy="584775"/>
          </a:xfrm>
          <a:prstGeom prst="rect">
            <a:avLst/>
          </a:prstGeom>
        </p:spPr>
        <p:txBody>
          <a:bodyPr wrap="square">
            <a:spAutoFit/>
          </a:bodyPr>
          <a:lstStyle/>
          <a:p>
            <a:r>
              <a:rPr lang="en-GB" sz="3200" b="1" dirty="0">
                <a:solidFill>
                  <a:srgbClr val="FF0000"/>
                </a:solidFill>
              </a:rPr>
              <a:t>more than</a:t>
            </a:r>
            <a:endParaRPr lang="en-GB" sz="2800" dirty="0">
              <a:solidFill>
                <a:srgbClr val="FF0000"/>
              </a:solidFill>
            </a:endParaRPr>
          </a:p>
        </p:txBody>
      </p:sp>
      <p:grpSp>
        <p:nvGrpSpPr>
          <p:cNvPr id="7" name="Group 6">
            <a:extLst>
              <a:ext uri="{FF2B5EF4-FFF2-40B4-BE49-F238E27FC236}">
                <a16:creationId xmlns:a16="http://schemas.microsoft.com/office/drawing/2014/main" id="{79F03112-A9A9-47BC-BD07-18C80564F257}"/>
              </a:ext>
            </a:extLst>
          </p:cNvPr>
          <p:cNvGrpSpPr/>
          <p:nvPr/>
        </p:nvGrpSpPr>
        <p:grpSpPr>
          <a:xfrm>
            <a:off x="2108241" y="3196719"/>
            <a:ext cx="425004" cy="944239"/>
            <a:chOff x="3345014" y="2940480"/>
            <a:chExt cx="425004" cy="944239"/>
          </a:xfrm>
        </p:grpSpPr>
        <p:sp>
          <p:nvSpPr>
            <p:cNvPr id="8" name="Rectangle 7">
              <a:extLst>
                <a:ext uri="{FF2B5EF4-FFF2-40B4-BE49-F238E27FC236}">
                  <a16:creationId xmlns:a16="http://schemas.microsoft.com/office/drawing/2014/main" id="{760AB274-E0DB-4407-9E46-ABA343DB4306}"/>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3</a:t>
              </a:r>
              <a:endParaRPr lang="en-GB" sz="3200" b="1" dirty="0">
                <a:solidFill>
                  <a:srgbClr val="FF0000"/>
                </a:solidFill>
              </a:endParaRPr>
            </a:p>
          </p:txBody>
        </p:sp>
        <p:sp>
          <p:nvSpPr>
            <p:cNvPr id="9" name="Rectangle 8">
              <a:extLst>
                <a:ext uri="{FF2B5EF4-FFF2-40B4-BE49-F238E27FC236}">
                  <a16:creationId xmlns:a16="http://schemas.microsoft.com/office/drawing/2014/main" id="{007B92E0-3BA3-415E-A4E3-71A1B6966F6A}"/>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4</a:t>
              </a:r>
              <a:endParaRPr lang="en-GB" sz="3200" b="1" dirty="0">
                <a:solidFill>
                  <a:srgbClr val="FF0000"/>
                </a:solidFill>
              </a:endParaRPr>
            </a:p>
          </p:txBody>
        </p:sp>
        <p:cxnSp>
          <p:nvCxnSpPr>
            <p:cNvPr id="10" name="Straight Connector 9">
              <a:extLst>
                <a:ext uri="{FF2B5EF4-FFF2-40B4-BE49-F238E27FC236}">
                  <a16:creationId xmlns:a16="http://schemas.microsoft.com/office/drawing/2014/main" id="{4E8D90A7-8DFC-4966-B41A-1E7B80A44894}"/>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7F772D79-A461-4D96-97C5-F8620686DD39}"/>
              </a:ext>
            </a:extLst>
          </p:cNvPr>
          <p:cNvCxnSpPr>
            <a:cxnSpLocks/>
          </p:cNvCxnSpPr>
          <p:nvPr/>
        </p:nvCxnSpPr>
        <p:spPr>
          <a:xfrm>
            <a:off x="844745" y="5231267"/>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2097527-400D-4C82-88F3-9D3A4DDEE9C3}"/>
              </a:ext>
            </a:extLst>
          </p:cNvPr>
          <p:cNvCxnSpPr>
            <a:cxnSpLocks/>
          </p:cNvCxnSpPr>
          <p:nvPr/>
        </p:nvCxnSpPr>
        <p:spPr>
          <a:xfrm>
            <a:off x="1723975" y="5231267"/>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77D48F3-D28B-4D0C-BA21-CA2A649FB187}"/>
              </a:ext>
            </a:extLst>
          </p:cNvPr>
          <p:cNvSpPr txBox="1"/>
          <p:nvPr/>
        </p:nvSpPr>
        <p:spPr>
          <a:xfrm>
            <a:off x="807372" y="472343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14" name="TextBox 13">
            <a:extLst>
              <a:ext uri="{FF2B5EF4-FFF2-40B4-BE49-F238E27FC236}">
                <a16:creationId xmlns:a16="http://schemas.microsoft.com/office/drawing/2014/main" id="{F829F28D-3BDA-4AED-9469-C98D37A1B1E4}"/>
              </a:ext>
            </a:extLst>
          </p:cNvPr>
          <p:cNvSpPr txBox="1"/>
          <p:nvPr/>
        </p:nvSpPr>
        <p:spPr>
          <a:xfrm>
            <a:off x="817938" y="516947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5" name="TextBox 14">
            <a:extLst>
              <a:ext uri="{FF2B5EF4-FFF2-40B4-BE49-F238E27FC236}">
                <a16:creationId xmlns:a16="http://schemas.microsoft.com/office/drawing/2014/main" id="{0B13FAF9-33D1-4850-B949-8AD3E839E0A8}"/>
              </a:ext>
            </a:extLst>
          </p:cNvPr>
          <p:cNvSpPr txBox="1"/>
          <p:nvPr/>
        </p:nvSpPr>
        <p:spPr>
          <a:xfrm>
            <a:off x="1704518" y="5169475"/>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16" name="TextBox 15">
            <a:extLst>
              <a:ext uri="{FF2B5EF4-FFF2-40B4-BE49-F238E27FC236}">
                <a16:creationId xmlns:a16="http://schemas.microsoft.com/office/drawing/2014/main" id="{5286BD10-A87A-4E5A-8405-C4660581CF6B}"/>
              </a:ext>
            </a:extLst>
          </p:cNvPr>
          <p:cNvSpPr txBox="1"/>
          <p:nvPr/>
        </p:nvSpPr>
        <p:spPr>
          <a:xfrm>
            <a:off x="1276932" y="491579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7" name="Arc 16">
            <a:extLst>
              <a:ext uri="{FF2B5EF4-FFF2-40B4-BE49-F238E27FC236}">
                <a16:creationId xmlns:a16="http://schemas.microsoft.com/office/drawing/2014/main" id="{CD8988C0-C741-4F55-8C75-968FFA92C3E5}"/>
              </a:ext>
            </a:extLst>
          </p:cNvPr>
          <p:cNvSpPr/>
          <p:nvPr/>
        </p:nvSpPr>
        <p:spPr>
          <a:xfrm rot="16200000">
            <a:off x="1095733" y="4315207"/>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8" name="Arc 17">
            <a:extLst>
              <a:ext uri="{FF2B5EF4-FFF2-40B4-BE49-F238E27FC236}">
                <a16:creationId xmlns:a16="http://schemas.microsoft.com/office/drawing/2014/main" id="{34448CBD-0482-4730-9E74-56E759463A11}"/>
              </a:ext>
            </a:extLst>
          </p:cNvPr>
          <p:cNvSpPr/>
          <p:nvPr/>
        </p:nvSpPr>
        <p:spPr>
          <a:xfrm rot="5400000">
            <a:off x="1085445" y="5248861"/>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9" name="TextBox 18">
            <a:extLst>
              <a:ext uri="{FF2B5EF4-FFF2-40B4-BE49-F238E27FC236}">
                <a16:creationId xmlns:a16="http://schemas.microsoft.com/office/drawing/2014/main" id="{F5F0D309-0EA6-433B-87BB-C85BD4503532}"/>
              </a:ext>
            </a:extLst>
          </p:cNvPr>
          <p:cNvSpPr txBox="1"/>
          <p:nvPr/>
        </p:nvSpPr>
        <p:spPr>
          <a:xfrm>
            <a:off x="1203475" y="567033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20" name="TextBox 19">
            <a:extLst>
              <a:ext uri="{FF2B5EF4-FFF2-40B4-BE49-F238E27FC236}">
                <a16:creationId xmlns:a16="http://schemas.microsoft.com/office/drawing/2014/main" id="{4A2D6F40-6730-42CF-994D-281D774BA742}"/>
              </a:ext>
            </a:extLst>
          </p:cNvPr>
          <p:cNvSpPr txBox="1"/>
          <p:nvPr/>
        </p:nvSpPr>
        <p:spPr>
          <a:xfrm>
            <a:off x="1188886" y="4369493"/>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21" name="TextBox 20">
            <a:extLst>
              <a:ext uri="{FF2B5EF4-FFF2-40B4-BE49-F238E27FC236}">
                <a16:creationId xmlns:a16="http://schemas.microsoft.com/office/drawing/2014/main" id="{0B2ADD24-510A-4588-83CC-F42BF91423DD}"/>
              </a:ext>
            </a:extLst>
          </p:cNvPr>
          <p:cNvSpPr txBox="1"/>
          <p:nvPr/>
        </p:nvSpPr>
        <p:spPr>
          <a:xfrm>
            <a:off x="1693919" y="4723433"/>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22" name="Rectangle 21">
            <a:extLst>
              <a:ext uri="{FF2B5EF4-FFF2-40B4-BE49-F238E27FC236}">
                <a16:creationId xmlns:a16="http://schemas.microsoft.com/office/drawing/2014/main" id="{D3BADFD2-5257-4943-BB2B-45A5303FBFF2}"/>
              </a:ext>
            </a:extLst>
          </p:cNvPr>
          <p:cNvSpPr/>
          <p:nvPr/>
        </p:nvSpPr>
        <p:spPr>
          <a:xfrm>
            <a:off x="1647658" y="1499085"/>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cxnSp>
        <p:nvCxnSpPr>
          <p:cNvPr id="23" name="Straight Arrow Connector 22">
            <a:extLst>
              <a:ext uri="{FF2B5EF4-FFF2-40B4-BE49-F238E27FC236}">
                <a16:creationId xmlns:a16="http://schemas.microsoft.com/office/drawing/2014/main" id="{BFB114F1-023A-471C-9B02-D01022A67D6E}"/>
              </a:ext>
            </a:extLst>
          </p:cNvPr>
          <p:cNvCxnSpPr>
            <a:cxnSpLocks/>
          </p:cNvCxnSpPr>
          <p:nvPr/>
        </p:nvCxnSpPr>
        <p:spPr>
          <a:xfrm flipV="1">
            <a:off x="4022294" y="2440686"/>
            <a:ext cx="0" cy="9586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44599A72-9BCE-4AD4-898C-4CA77B46C328}"/>
              </a:ext>
            </a:extLst>
          </p:cNvPr>
          <p:cNvSpPr/>
          <p:nvPr/>
        </p:nvSpPr>
        <p:spPr>
          <a:xfrm>
            <a:off x="2903087" y="3376452"/>
            <a:ext cx="2237282" cy="584775"/>
          </a:xfrm>
          <a:prstGeom prst="rect">
            <a:avLst/>
          </a:prstGeom>
        </p:spPr>
        <p:txBody>
          <a:bodyPr wrap="square">
            <a:spAutoFit/>
          </a:bodyPr>
          <a:lstStyle/>
          <a:p>
            <a:r>
              <a:rPr lang="en-GB" sz="3200" b="1" dirty="0">
                <a:solidFill>
                  <a:srgbClr val="FF0000"/>
                </a:solidFill>
              </a:rPr>
              <a:t>less than</a:t>
            </a:r>
            <a:endParaRPr lang="en-GB" sz="2800" dirty="0">
              <a:solidFill>
                <a:srgbClr val="FF0000"/>
              </a:solidFill>
            </a:endParaRPr>
          </a:p>
        </p:txBody>
      </p:sp>
      <p:grpSp>
        <p:nvGrpSpPr>
          <p:cNvPr id="25" name="Group 24">
            <a:extLst>
              <a:ext uri="{FF2B5EF4-FFF2-40B4-BE49-F238E27FC236}">
                <a16:creationId xmlns:a16="http://schemas.microsoft.com/office/drawing/2014/main" id="{E2564BFC-BD75-4AEB-BBA5-2B8C2240A3BF}"/>
              </a:ext>
            </a:extLst>
          </p:cNvPr>
          <p:cNvGrpSpPr/>
          <p:nvPr/>
        </p:nvGrpSpPr>
        <p:grpSpPr>
          <a:xfrm>
            <a:off x="4581341" y="3196719"/>
            <a:ext cx="425004" cy="944239"/>
            <a:chOff x="3345014" y="2940480"/>
            <a:chExt cx="425004" cy="944239"/>
          </a:xfrm>
        </p:grpSpPr>
        <p:sp>
          <p:nvSpPr>
            <p:cNvPr id="26" name="Rectangle 25">
              <a:extLst>
                <a:ext uri="{FF2B5EF4-FFF2-40B4-BE49-F238E27FC236}">
                  <a16:creationId xmlns:a16="http://schemas.microsoft.com/office/drawing/2014/main" id="{C003611E-9B66-4514-964F-C509B45FE7CD}"/>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27" name="Rectangle 26">
              <a:extLst>
                <a:ext uri="{FF2B5EF4-FFF2-40B4-BE49-F238E27FC236}">
                  <a16:creationId xmlns:a16="http://schemas.microsoft.com/office/drawing/2014/main" id="{D5D1F9D6-8352-4E66-B30B-7D9EAE8DE48B}"/>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28" name="Straight Connector 27">
              <a:extLst>
                <a:ext uri="{FF2B5EF4-FFF2-40B4-BE49-F238E27FC236}">
                  <a16:creationId xmlns:a16="http://schemas.microsoft.com/office/drawing/2014/main" id="{8651E3BE-8139-4FE1-BA5E-336679B24D88}"/>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9" name="Straight Connector 28">
            <a:extLst>
              <a:ext uri="{FF2B5EF4-FFF2-40B4-BE49-F238E27FC236}">
                <a16:creationId xmlns:a16="http://schemas.microsoft.com/office/drawing/2014/main" id="{A6EC1BF0-2572-4299-BCED-B3D0C1592C18}"/>
              </a:ext>
            </a:extLst>
          </p:cNvPr>
          <p:cNvCxnSpPr>
            <a:cxnSpLocks/>
          </p:cNvCxnSpPr>
          <p:nvPr/>
        </p:nvCxnSpPr>
        <p:spPr>
          <a:xfrm>
            <a:off x="3189937" y="5231267"/>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B74E247-D06D-46A4-ACAF-D821EEC7E8F6}"/>
              </a:ext>
            </a:extLst>
          </p:cNvPr>
          <p:cNvCxnSpPr>
            <a:cxnSpLocks/>
          </p:cNvCxnSpPr>
          <p:nvPr/>
        </p:nvCxnSpPr>
        <p:spPr>
          <a:xfrm>
            <a:off x="4069167" y="5231267"/>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BB18C45-D04D-4311-A099-A6B4E986E254}"/>
              </a:ext>
            </a:extLst>
          </p:cNvPr>
          <p:cNvSpPr txBox="1"/>
          <p:nvPr/>
        </p:nvSpPr>
        <p:spPr>
          <a:xfrm>
            <a:off x="3152564" y="472343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32" name="TextBox 31">
            <a:extLst>
              <a:ext uri="{FF2B5EF4-FFF2-40B4-BE49-F238E27FC236}">
                <a16:creationId xmlns:a16="http://schemas.microsoft.com/office/drawing/2014/main" id="{FF308805-2AEF-4CF1-8E74-6C08005F74E6}"/>
              </a:ext>
            </a:extLst>
          </p:cNvPr>
          <p:cNvSpPr txBox="1"/>
          <p:nvPr/>
        </p:nvSpPr>
        <p:spPr>
          <a:xfrm>
            <a:off x="3163130" y="516947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33" name="TextBox 32">
            <a:extLst>
              <a:ext uri="{FF2B5EF4-FFF2-40B4-BE49-F238E27FC236}">
                <a16:creationId xmlns:a16="http://schemas.microsoft.com/office/drawing/2014/main" id="{6FE2E003-1CB4-46A2-85C1-5C7BA585F4CF}"/>
              </a:ext>
            </a:extLst>
          </p:cNvPr>
          <p:cNvSpPr txBox="1"/>
          <p:nvPr/>
        </p:nvSpPr>
        <p:spPr>
          <a:xfrm>
            <a:off x="4049710" y="5169475"/>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34" name="TextBox 33">
            <a:extLst>
              <a:ext uri="{FF2B5EF4-FFF2-40B4-BE49-F238E27FC236}">
                <a16:creationId xmlns:a16="http://schemas.microsoft.com/office/drawing/2014/main" id="{0C22C9F6-0E4D-4E33-BB14-49AE1D3B1891}"/>
              </a:ext>
            </a:extLst>
          </p:cNvPr>
          <p:cNvSpPr txBox="1"/>
          <p:nvPr/>
        </p:nvSpPr>
        <p:spPr>
          <a:xfrm>
            <a:off x="3622124" y="491579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5" name="Arc 34">
            <a:extLst>
              <a:ext uri="{FF2B5EF4-FFF2-40B4-BE49-F238E27FC236}">
                <a16:creationId xmlns:a16="http://schemas.microsoft.com/office/drawing/2014/main" id="{D11F3057-1BD2-4D9B-8EC8-A3CEB2D4FB5C}"/>
              </a:ext>
            </a:extLst>
          </p:cNvPr>
          <p:cNvSpPr/>
          <p:nvPr/>
        </p:nvSpPr>
        <p:spPr>
          <a:xfrm rot="16200000">
            <a:off x="3550190" y="4205941"/>
            <a:ext cx="810037" cy="1116998"/>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6" name="Arc 35">
            <a:extLst>
              <a:ext uri="{FF2B5EF4-FFF2-40B4-BE49-F238E27FC236}">
                <a16:creationId xmlns:a16="http://schemas.microsoft.com/office/drawing/2014/main" id="{3EB6318D-5EAE-4CF2-96AF-B74793126F0F}"/>
              </a:ext>
            </a:extLst>
          </p:cNvPr>
          <p:cNvSpPr/>
          <p:nvPr/>
        </p:nvSpPr>
        <p:spPr>
          <a:xfrm rot="5400000">
            <a:off x="3539902" y="5139596"/>
            <a:ext cx="810037" cy="111699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7" name="TextBox 36">
            <a:extLst>
              <a:ext uri="{FF2B5EF4-FFF2-40B4-BE49-F238E27FC236}">
                <a16:creationId xmlns:a16="http://schemas.microsoft.com/office/drawing/2014/main" id="{2C47FBA7-5054-47C3-89AD-FA7602FCDA4E}"/>
              </a:ext>
            </a:extLst>
          </p:cNvPr>
          <p:cNvSpPr txBox="1"/>
          <p:nvPr/>
        </p:nvSpPr>
        <p:spPr>
          <a:xfrm>
            <a:off x="3693447" y="567033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8" name="TextBox 37">
            <a:extLst>
              <a:ext uri="{FF2B5EF4-FFF2-40B4-BE49-F238E27FC236}">
                <a16:creationId xmlns:a16="http://schemas.microsoft.com/office/drawing/2014/main" id="{87DF2D98-905F-4B1B-AD0F-B2495985490C}"/>
              </a:ext>
            </a:extLst>
          </p:cNvPr>
          <p:cNvSpPr txBox="1"/>
          <p:nvPr/>
        </p:nvSpPr>
        <p:spPr>
          <a:xfrm>
            <a:off x="3678858" y="4369493"/>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9" name="TextBox 38">
            <a:extLst>
              <a:ext uri="{FF2B5EF4-FFF2-40B4-BE49-F238E27FC236}">
                <a16:creationId xmlns:a16="http://schemas.microsoft.com/office/drawing/2014/main" id="{53E7889B-505F-4547-8FA5-4CAC4C0818F1}"/>
              </a:ext>
            </a:extLst>
          </p:cNvPr>
          <p:cNvSpPr txBox="1"/>
          <p:nvPr/>
        </p:nvSpPr>
        <p:spPr>
          <a:xfrm>
            <a:off x="4260091" y="4723433"/>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40" name="Rectangle 39">
            <a:extLst>
              <a:ext uri="{FF2B5EF4-FFF2-40B4-BE49-F238E27FC236}">
                <a16:creationId xmlns:a16="http://schemas.microsoft.com/office/drawing/2014/main" id="{9E1B47C9-F52E-4CA3-A53C-717C0F51D11C}"/>
              </a:ext>
            </a:extLst>
          </p:cNvPr>
          <p:cNvSpPr/>
          <p:nvPr/>
        </p:nvSpPr>
        <p:spPr>
          <a:xfrm>
            <a:off x="4131057" y="1507436"/>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cxnSp>
        <p:nvCxnSpPr>
          <p:cNvPr id="42" name="Straight Arrow Connector 41">
            <a:extLst>
              <a:ext uri="{FF2B5EF4-FFF2-40B4-BE49-F238E27FC236}">
                <a16:creationId xmlns:a16="http://schemas.microsoft.com/office/drawing/2014/main" id="{9A163744-7752-4850-A56E-C879BF7A85A9}"/>
              </a:ext>
            </a:extLst>
          </p:cNvPr>
          <p:cNvCxnSpPr>
            <a:cxnSpLocks/>
          </p:cNvCxnSpPr>
          <p:nvPr/>
        </p:nvCxnSpPr>
        <p:spPr>
          <a:xfrm flipV="1">
            <a:off x="6478487" y="2440686"/>
            <a:ext cx="0" cy="9586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4A4ED42F-248B-4C2D-A0A2-5A4D7906ABDD}"/>
              </a:ext>
            </a:extLst>
          </p:cNvPr>
          <p:cNvSpPr/>
          <p:nvPr/>
        </p:nvSpPr>
        <p:spPr>
          <a:xfrm>
            <a:off x="5359280" y="3376452"/>
            <a:ext cx="2237282" cy="584775"/>
          </a:xfrm>
          <a:prstGeom prst="rect">
            <a:avLst/>
          </a:prstGeom>
        </p:spPr>
        <p:txBody>
          <a:bodyPr wrap="square">
            <a:spAutoFit/>
          </a:bodyPr>
          <a:lstStyle/>
          <a:p>
            <a:r>
              <a:rPr lang="en-GB" sz="3200" b="1" dirty="0">
                <a:solidFill>
                  <a:srgbClr val="FF0000"/>
                </a:solidFill>
              </a:rPr>
              <a:t>less than</a:t>
            </a:r>
            <a:endParaRPr lang="en-GB" sz="2800" dirty="0">
              <a:solidFill>
                <a:srgbClr val="FF0000"/>
              </a:solidFill>
            </a:endParaRPr>
          </a:p>
        </p:txBody>
      </p:sp>
      <p:grpSp>
        <p:nvGrpSpPr>
          <p:cNvPr id="44" name="Group 43">
            <a:extLst>
              <a:ext uri="{FF2B5EF4-FFF2-40B4-BE49-F238E27FC236}">
                <a16:creationId xmlns:a16="http://schemas.microsoft.com/office/drawing/2014/main" id="{0FF64F36-3663-4DE0-B49C-18A1FBD23806}"/>
              </a:ext>
            </a:extLst>
          </p:cNvPr>
          <p:cNvGrpSpPr/>
          <p:nvPr/>
        </p:nvGrpSpPr>
        <p:grpSpPr>
          <a:xfrm>
            <a:off x="7037534" y="3196719"/>
            <a:ext cx="425004" cy="944239"/>
            <a:chOff x="3345014" y="2940480"/>
            <a:chExt cx="425004" cy="944239"/>
          </a:xfrm>
        </p:grpSpPr>
        <p:sp>
          <p:nvSpPr>
            <p:cNvPr id="45" name="Rectangle 44">
              <a:extLst>
                <a:ext uri="{FF2B5EF4-FFF2-40B4-BE49-F238E27FC236}">
                  <a16:creationId xmlns:a16="http://schemas.microsoft.com/office/drawing/2014/main" id="{40EE1B45-9C25-4136-B3E8-2E70FD64EA1D}"/>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46" name="Rectangle 45">
              <a:extLst>
                <a:ext uri="{FF2B5EF4-FFF2-40B4-BE49-F238E27FC236}">
                  <a16:creationId xmlns:a16="http://schemas.microsoft.com/office/drawing/2014/main" id="{8509F6E9-5C58-4B59-98FF-1AB75B50A5D9}"/>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47" name="Straight Connector 46">
              <a:extLst>
                <a:ext uri="{FF2B5EF4-FFF2-40B4-BE49-F238E27FC236}">
                  <a16:creationId xmlns:a16="http://schemas.microsoft.com/office/drawing/2014/main" id="{85EF478D-2A80-48BA-8831-E73D3546F7D0}"/>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0" name="Rectangle 59">
            <a:extLst>
              <a:ext uri="{FF2B5EF4-FFF2-40B4-BE49-F238E27FC236}">
                <a16:creationId xmlns:a16="http://schemas.microsoft.com/office/drawing/2014/main" id="{51771B9B-E961-4E92-B9AC-EAE65C4878F2}"/>
              </a:ext>
            </a:extLst>
          </p:cNvPr>
          <p:cNvSpPr/>
          <p:nvPr/>
        </p:nvSpPr>
        <p:spPr>
          <a:xfrm>
            <a:off x="6587250" y="1507436"/>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cxnSp>
        <p:nvCxnSpPr>
          <p:cNvPr id="61" name="Straight Connector 60">
            <a:extLst>
              <a:ext uri="{FF2B5EF4-FFF2-40B4-BE49-F238E27FC236}">
                <a16:creationId xmlns:a16="http://schemas.microsoft.com/office/drawing/2014/main" id="{E35CE450-6297-44A3-AF2F-FF53CF210FFD}"/>
              </a:ext>
            </a:extLst>
          </p:cNvPr>
          <p:cNvCxnSpPr>
            <a:cxnSpLocks/>
          </p:cNvCxnSpPr>
          <p:nvPr/>
        </p:nvCxnSpPr>
        <p:spPr>
          <a:xfrm>
            <a:off x="5855005" y="5231267"/>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E212630-580A-4175-A110-4A8F56F3D7CE}"/>
              </a:ext>
            </a:extLst>
          </p:cNvPr>
          <p:cNvCxnSpPr>
            <a:cxnSpLocks/>
          </p:cNvCxnSpPr>
          <p:nvPr/>
        </p:nvCxnSpPr>
        <p:spPr>
          <a:xfrm>
            <a:off x="6734235" y="5231267"/>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56A4A9E4-AF70-4D3C-9185-751659BF45FC}"/>
              </a:ext>
            </a:extLst>
          </p:cNvPr>
          <p:cNvSpPr txBox="1"/>
          <p:nvPr/>
        </p:nvSpPr>
        <p:spPr>
          <a:xfrm>
            <a:off x="5817632" y="472343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64" name="TextBox 63">
            <a:extLst>
              <a:ext uri="{FF2B5EF4-FFF2-40B4-BE49-F238E27FC236}">
                <a16:creationId xmlns:a16="http://schemas.microsoft.com/office/drawing/2014/main" id="{632CD614-7E7E-470A-A248-D47003FC939D}"/>
              </a:ext>
            </a:extLst>
          </p:cNvPr>
          <p:cNvSpPr txBox="1"/>
          <p:nvPr/>
        </p:nvSpPr>
        <p:spPr>
          <a:xfrm>
            <a:off x="5828198" y="516947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65" name="TextBox 64">
            <a:extLst>
              <a:ext uri="{FF2B5EF4-FFF2-40B4-BE49-F238E27FC236}">
                <a16:creationId xmlns:a16="http://schemas.microsoft.com/office/drawing/2014/main" id="{EEB08537-2BD2-4FA7-BCF0-CD8CC678281F}"/>
              </a:ext>
            </a:extLst>
          </p:cNvPr>
          <p:cNvSpPr txBox="1"/>
          <p:nvPr/>
        </p:nvSpPr>
        <p:spPr>
          <a:xfrm>
            <a:off x="6714778" y="5169475"/>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66" name="TextBox 65">
            <a:extLst>
              <a:ext uri="{FF2B5EF4-FFF2-40B4-BE49-F238E27FC236}">
                <a16:creationId xmlns:a16="http://schemas.microsoft.com/office/drawing/2014/main" id="{FDFE01A9-C2C1-4463-9951-0114F4780602}"/>
              </a:ext>
            </a:extLst>
          </p:cNvPr>
          <p:cNvSpPr txBox="1"/>
          <p:nvPr/>
        </p:nvSpPr>
        <p:spPr>
          <a:xfrm>
            <a:off x="6287192" y="491579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67" name="Arc 66">
            <a:extLst>
              <a:ext uri="{FF2B5EF4-FFF2-40B4-BE49-F238E27FC236}">
                <a16:creationId xmlns:a16="http://schemas.microsoft.com/office/drawing/2014/main" id="{4ECCC7FF-9D91-407B-95E8-59866C7FC320}"/>
              </a:ext>
            </a:extLst>
          </p:cNvPr>
          <p:cNvSpPr/>
          <p:nvPr/>
        </p:nvSpPr>
        <p:spPr>
          <a:xfrm rot="16200000">
            <a:off x="6105993" y="4315207"/>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68" name="Arc 67">
            <a:extLst>
              <a:ext uri="{FF2B5EF4-FFF2-40B4-BE49-F238E27FC236}">
                <a16:creationId xmlns:a16="http://schemas.microsoft.com/office/drawing/2014/main" id="{9E6AF742-49DC-45BE-9E27-FDC7A7181AFB}"/>
              </a:ext>
            </a:extLst>
          </p:cNvPr>
          <p:cNvSpPr/>
          <p:nvPr/>
        </p:nvSpPr>
        <p:spPr>
          <a:xfrm rot="5400000">
            <a:off x="6095705" y="5248861"/>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69" name="TextBox 68">
            <a:extLst>
              <a:ext uri="{FF2B5EF4-FFF2-40B4-BE49-F238E27FC236}">
                <a16:creationId xmlns:a16="http://schemas.microsoft.com/office/drawing/2014/main" id="{C95E44E0-6624-440A-9907-3C3801088ADF}"/>
              </a:ext>
            </a:extLst>
          </p:cNvPr>
          <p:cNvSpPr txBox="1"/>
          <p:nvPr/>
        </p:nvSpPr>
        <p:spPr>
          <a:xfrm>
            <a:off x="6213735" y="567033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70" name="TextBox 69">
            <a:extLst>
              <a:ext uri="{FF2B5EF4-FFF2-40B4-BE49-F238E27FC236}">
                <a16:creationId xmlns:a16="http://schemas.microsoft.com/office/drawing/2014/main" id="{80A42D43-6B80-455F-8036-243EFC3EAD4C}"/>
              </a:ext>
            </a:extLst>
          </p:cNvPr>
          <p:cNvSpPr txBox="1"/>
          <p:nvPr/>
        </p:nvSpPr>
        <p:spPr>
          <a:xfrm>
            <a:off x="6199146" y="4369493"/>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71" name="TextBox 70">
            <a:extLst>
              <a:ext uri="{FF2B5EF4-FFF2-40B4-BE49-F238E27FC236}">
                <a16:creationId xmlns:a16="http://schemas.microsoft.com/office/drawing/2014/main" id="{E80BF625-523F-434B-A3ED-913BBDB81CA6}"/>
              </a:ext>
            </a:extLst>
          </p:cNvPr>
          <p:cNvSpPr txBox="1"/>
          <p:nvPr/>
        </p:nvSpPr>
        <p:spPr>
          <a:xfrm>
            <a:off x="6704179" y="4723433"/>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72" name="Oval 71">
            <a:extLst>
              <a:ext uri="{FF2B5EF4-FFF2-40B4-BE49-F238E27FC236}">
                <a16:creationId xmlns:a16="http://schemas.microsoft.com/office/drawing/2014/main" id="{EB85F702-14B4-4A10-8848-886D64875E91}"/>
              </a:ext>
            </a:extLst>
          </p:cNvPr>
          <p:cNvSpPr/>
          <p:nvPr/>
        </p:nvSpPr>
        <p:spPr>
          <a:xfrm>
            <a:off x="8468009" y="1002070"/>
            <a:ext cx="1049453" cy="156182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3" name="Straight Connector 72">
            <a:extLst>
              <a:ext uri="{FF2B5EF4-FFF2-40B4-BE49-F238E27FC236}">
                <a16:creationId xmlns:a16="http://schemas.microsoft.com/office/drawing/2014/main" id="{B140385B-5767-4BD2-879C-4950410095C6}"/>
              </a:ext>
            </a:extLst>
          </p:cNvPr>
          <p:cNvCxnSpPr>
            <a:cxnSpLocks/>
          </p:cNvCxnSpPr>
          <p:nvPr/>
        </p:nvCxnSpPr>
        <p:spPr>
          <a:xfrm>
            <a:off x="8260740" y="3701887"/>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DBAED095-25D3-43AA-89E0-03AF9898921F}"/>
              </a:ext>
            </a:extLst>
          </p:cNvPr>
          <p:cNvCxnSpPr>
            <a:cxnSpLocks/>
          </p:cNvCxnSpPr>
          <p:nvPr/>
        </p:nvCxnSpPr>
        <p:spPr>
          <a:xfrm>
            <a:off x="9139970" y="3701887"/>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F2D5C534-8D85-42CF-ABF1-38C7E8EF7179}"/>
              </a:ext>
            </a:extLst>
          </p:cNvPr>
          <p:cNvSpPr txBox="1"/>
          <p:nvPr/>
        </p:nvSpPr>
        <p:spPr>
          <a:xfrm>
            <a:off x="8223367" y="319405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76" name="TextBox 75">
            <a:extLst>
              <a:ext uri="{FF2B5EF4-FFF2-40B4-BE49-F238E27FC236}">
                <a16:creationId xmlns:a16="http://schemas.microsoft.com/office/drawing/2014/main" id="{3BA9B4A5-8450-4A55-B0FB-4F0609C14C00}"/>
              </a:ext>
            </a:extLst>
          </p:cNvPr>
          <p:cNvSpPr txBox="1"/>
          <p:nvPr/>
        </p:nvSpPr>
        <p:spPr>
          <a:xfrm>
            <a:off x="8233933" y="364009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77" name="TextBox 76">
            <a:extLst>
              <a:ext uri="{FF2B5EF4-FFF2-40B4-BE49-F238E27FC236}">
                <a16:creationId xmlns:a16="http://schemas.microsoft.com/office/drawing/2014/main" id="{6FB9CCF7-69F5-4A2E-93F7-4566920A973B}"/>
              </a:ext>
            </a:extLst>
          </p:cNvPr>
          <p:cNvSpPr txBox="1"/>
          <p:nvPr/>
        </p:nvSpPr>
        <p:spPr>
          <a:xfrm>
            <a:off x="9120513" y="3640095"/>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78" name="TextBox 77">
            <a:extLst>
              <a:ext uri="{FF2B5EF4-FFF2-40B4-BE49-F238E27FC236}">
                <a16:creationId xmlns:a16="http://schemas.microsoft.com/office/drawing/2014/main" id="{32DB9F67-B43F-44DE-A18F-0E781D76CD62}"/>
              </a:ext>
            </a:extLst>
          </p:cNvPr>
          <p:cNvSpPr txBox="1"/>
          <p:nvPr/>
        </p:nvSpPr>
        <p:spPr>
          <a:xfrm>
            <a:off x="8692927" y="338641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79" name="Arc 78">
            <a:extLst>
              <a:ext uri="{FF2B5EF4-FFF2-40B4-BE49-F238E27FC236}">
                <a16:creationId xmlns:a16="http://schemas.microsoft.com/office/drawing/2014/main" id="{C2B5ED13-FFD0-418A-891B-F187CAECB7E8}"/>
              </a:ext>
            </a:extLst>
          </p:cNvPr>
          <p:cNvSpPr/>
          <p:nvPr/>
        </p:nvSpPr>
        <p:spPr>
          <a:xfrm rot="16200000">
            <a:off x="8511728" y="2785827"/>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80" name="Arc 79">
            <a:extLst>
              <a:ext uri="{FF2B5EF4-FFF2-40B4-BE49-F238E27FC236}">
                <a16:creationId xmlns:a16="http://schemas.microsoft.com/office/drawing/2014/main" id="{C26B4ADE-832A-4AA4-98D9-8F9FA3841AFC}"/>
              </a:ext>
            </a:extLst>
          </p:cNvPr>
          <p:cNvSpPr/>
          <p:nvPr/>
        </p:nvSpPr>
        <p:spPr>
          <a:xfrm rot="5400000">
            <a:off x="8501440" y="3719481"/>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81" name="TextBox 80">
            <a:extLst>
              <a:ext uri="{FF2B5EF4-FFF2-40B4-BE49-F238E27FC236}">
                <a16:creationId xmlns:a16="http://schemas.microsoft.com/office/drawing/2014/main" id="{21DEB74B-CBAB-40EF-9F93-872626AC1F9A}"/>
              </a:ext>
            </a:extLst>
          </p:cNvPr>
          <p:cNvSpPr txBox="1"/>
          <p:nvPr/>
        </p:nvSpPr>
        <p:spPr>
          <a:xfrm>
            <a:off x="8619470" y="414095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82" name="TextBox 81">
            <a:extLst>
              <a:ext uri="{FF2B5EF4-FFF2-40B4-BE49-F238E27FC236}">
                <a16:creationId xmlns:a16="http://schemas.microsoft.com/office/drawing/2014/main" id="{FCBD7916-BEDA-4ABF-91B7-E904681D90C1}"/>
              </a:ext>
            </a:extLst>
          </p:cNvPr>
          <p:cNvSpPr txBox="1"/>
          <p:nvPr/>
        </p:nvSpPr>
        <p:spPr>
          <a:xfrm>
            <a:off x="8604881" y="2840113"/>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83" name="TextBox 82">
            <a:extLst>
              <a:ext uri="{FF2B5EF4-FFF2-40B4-BE49-F238E27FC236}">
                <a16:creationId xmlns:a16="http://schemas.microsoft.com/office/drawing/2014/main" id="{1AA59670-FCCD-4045-BC97-48C5BE5046E9}"/>
              </a:ext>
            </a:extLst>
          </p:cNvPr>
          <p:cNvSpPr txBox="1"/>
          <p:nvPr/>
        </p:nvSpPr>
        <p:spPr>
          <a:xfrm>
            <a:off x="9109914" y="3194053"/>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84" name="Straight Connector 83">
            <a:extLst>
              <a:ext uri="{FF2B5EF4-FFF2-40B4-BE49-F238E27FC236}">
                <a16:creationId xmlns:a16="http://schemas.microsoft.com/office/drawing/2014/main" id="{6B6175DB-4784-4E2F-9E40-D459209D2213}"/>
              </a:ext>
            </a:extLst>
          </p:cNvPr>
          <p:cNvCxnSpPr>
            <a:cxnSpLocks/>
          </p:cNvCxnSpPr>
          <p:nvPr/>
        </p:nvCxnSpPr>
        <p:spPr>
          <a:xfrm>
            <a:off x="8272373" y="5784032"/>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82B4F-4F49-4322-9B28-291D5CA479FA}"/>
              </a:ext>
            </a:extLst>
          </p:cNvPr>
          <p:cNvCxnSpPr>
            <a:cxnSpLocks/>
          </p:cNvCxnSpPr>
          <p:nvPr/>
        </p:nvCxnSpPr>
        <p:spPr>
          <a:xfrm>
            <a:off x="9151603" y="5784032"/>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26153C59-98A5-4FA7-BE1C-7B28EBBA436A}"/>
              </a:ext>
            </a:extLst>
          </p:cNvPr>
          <p:cNvSpPr txBox="1"/>
          <p:nvPr/>
        </p:nvSpPr>
        <p:spPr>
          <a:xfrm>
            <a:off x="8235000" y="527619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87" name="TextBox 86">
            <a:extLst>
              <a:ext uri="{FF2B5EF4-FFF2-40B4-BE49-F238E27FC236}">
                <a16:creationId xmlns:a16="http://schemas.microsoft.com/office/drawing/2014/main" id="{31D98056-21B8-44E2-927F-F36DDAD57615}"/>
              </a:ext>
            </a:extLst>
          </p:cNvPr>
          <p:cNvSpPr txBox="1"/>
          <p:nvPr/>
        </p:nvSpPr>
        <p:spPr>
          <a:xfrm>
            <a:off x="8245566" y="572224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88" name="TextBox 87">
            <a:extLst>
              <a:ext uri="{FF2B5EF4-FFF2-40B4-BE49-F238E27FC236}">
                <a16:creationId xmlns:a16="http://schemas.microsoft.com/office/drawing/2014/main" id="{598EF2FD-0E68-455E-BFFC-5C32EBFA6FC6}"/>
              </a:ext>
            </a:extLst>
          </p:cNvPr>
          <p:cNvSpPr txBox="1"/>
          <p:nvPr/>
        </p:nvSpPr>
        <p:spPr>
          <a:xfrm>
            <a:off x="9132146" y="5722240"/>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89" name="TextBox 88">
            <a:extLst>
              <a:ext uri="{FF2B5EF4-FFF2-40B4-BE49-F238E27FC236}">
                <a16:creationId xmlns:a16="http://schemas.microsoft.com/office/drawing/2014/main" id="{9E1FB6FA-F025-469B-AECE-CA0201E98DDD}"/>
              </a:ext>
            </a:extLst>
          </p:cNvPr>
          <p:cNvSpPr txBox="1"/>
          <p:nvPr/>
        </p:nvSpPr>
        <p:spPr>
          <a:xfrm>
            <a:off x="8704560" y="5468561"/>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90" name="Arc 89">
            <a:extLst>
              <a:ext uri="{FF2B5EF4-FFF2-40B4-BE49-F238E27FC236}">
                <a16:creationId xmlns:a16="http://schemas.microsoft.com/office/drawing/2014/main" id="{B7927CC4-BFEC-44AB-81BF-61B48C75AA13}"/>
              </a:ext>
            </a:extLst>
          </p:cNvPr>
          <p:cNvSpPr/>
          <p:nvPr/>
        </p:nvSpPr>
        <p:spPr>
          <a:xfrm rot="16200000">
            <a:off x="8523361" y="4867972"/>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91" name="Arc 90">
            <a:extLst>
              <a:ext uri="{FF2B5EF4-FFF2-40B4-BE49-F238E27FC236}">
                <a16:creationId xmlns:a16="http://schemas.microsoft.com/office/drawing/2014/main" id="{E6CFF16C-C548-47AF-84D4-68981661CBF8}"/>
              </a:ext>
            </a:extLst>
          </p:cNvPr>
          <p:cNvSpPr/>
          <p:nvPr/>
        </p:nvSpPr>
        <p:spPr>
          <a:xfrm rot="5400000">
            <a:off x="8513073" y="5801626"/>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92" name="TextBox 91">
            <a:extLst>
              <a:ext uri="{FF2B5EF4-FFF2-40B4-BE49-F238E27FC236}">
                <a16:creationId xmlns:a16="http://schemas.microsoft.com/office/drawing/2014/main" id="{7D035996-B812-430C-A028-D657478B5799}"/>
              </a:ext>
            </a:extLst>
          </p:cNvPr>
          <p:cNvSpPr txBox="1"/>
          <p:nvPr/>
        </p:nvSpPr>
        <p:spPr>
          <a:xfrm>
            <a:off x="8631103" y="622310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93" name="TextBox 92">
            <a:extLst>
              <a:ext uri="{FF2B5EF4-FFF2-40B4-BE49-F238E27FC236}">
                <a16:creationId xmlns:a16="http://schemas.microsoft.com/office/drawing/2014/main" id="{EC6E1E0E-2FA7-4D2F-8309-1FB47ED8BA24}"/>
              </a:ext>
            </a:extLst>
          </p:cNvPr>
          <p:cNvSpPr txBox="1"/>
          <p:nvPr/>
        </p:nvSpPr>
        <p:spPr>
          <a:xfrm>
            <a:off x="8616514" y="4922258"/>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94" name="TextBox 93">
            <a:extLst>
              <a:ext uri="{FF2B5EF4-FFF2-40B4-BE49-F238E27FC236}">
                <a16:creationId xmlns:a16="http://schemas.microsoft.com/office/drawing/2014/main" id="{FAAD396C-0424-4609-A594-C87E48DB4C82}"/>
              </a:ext>
            </a:extLst>
          </p:cNvPr>
          <p:cNvSpPr txBox="1"/>
          <p:nvPr/>
        </p:nvSpPr>
        <p:spPr>
          <a:xfrm>
            <a:off x="9121547" y="5276198"/>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cxnSp>
        <p:nvCxnSpPr>
          <p:cNvPr id="95" name="Straight Arrow Connector 94">
            <a:extLst>
              <a:ext uri="{FF2B5EF4-FFF2-40B4-BE49-F238E27FC236}">
                <a16:creationId xmlns:a16="http://schemas.microsoft.com/office/drawing/2014/main" id="{29E90082-F5BD-4D15-883F-6815C90D7B52}"/>
              </a:ext>
            </a:extLst>
          </p:cNvPr>
          <p:cNvCxnSpPr>
            <a:cxnSpLocks/>
          </p:cNvCxnSpPr>
          <p:nvPr/>
        </p:nvCxnSpPr>
        <p:spPr>
          <a:xfrm flipV="1">
            <a:off x="11488838" y="2440686"/>
            <a:ext cx="0" cy="9586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7C98EB55-BEE1-4462-9537-69F2EFE1F7BD}"/>
              </a:ext>
            </a:extLst>
          </p:cNvPr>
          <p:cNvSpPr/>
          <p:nvPr/>
        </p:nvSpPr>
        <p:spPr>
          <a:xfrm>
            <a:off x="10008569" y="3376452"/>
            <a:ext cx="1769877" cy="584775"/>
          </a:xfrm>
          <a:prstGeom prst="rect">
            <a:avLst/>
          </a:prstGeom>
        </p:spPr>
        <p:txBody>
          <a:bodyPr wrap="square">
            <a:spAutoFit/>
          </a:bodyPr>
          <a:lstStyle/>
          <a:p>
            <a:r>
              <a:rPr lang="en-GB" sz="3200" b="1" dirty="0">
                <a:solidFill>
                  <a:srgbClr val="FF0000"/>
                </a:solidFill>
              </a:rPr>
              <a:t>equal to</a:t>
            </a:r>
            <a:endParaRPr lang="en-GB" sz="2800" dirty="0">
              <a:solidFill>
                <a:srgbClr val="FF0000"/>
              </a:solidFill>
            </a:endParaRPr>
          </a:p>
        </p:txBody>
      </p:sp>
      <p:grpSp>
        <p:nvGrpSpPr>
          <p:cNvPr id="97" name="Group 96">
            <a:extLst>
              <a:ext uri="{FF2B5EF4-FFF2-40B4-BE49-F238E27FC236}">
                <a16:creationId xmlns:a16="http://schemas.microsoft.com/office/drawing/2014/main" id="{FDA6B6EB-F0AB-4D35-A6B2-6BC7C6CFA46D}"/>
              </a:ext>
            </a:extLst>
          </p:cNvPr>
          <p:cNvGrpSpPr/>
          <p:nvPr/>
        </p:nvGrpSpPr>
        <p:grpSpPr>
          <a:xfrm>
            <a:off x="11539895" y="3196719"/>
            <a:ext cx="425004" cy="944239"/>
            <a:chOff x="3345014" y="2940480"/>
            <a:chExt cx="425004" cy="944239"/>
          </a:xfrm>
        </p:grpSpPr>
        <p:sp>
          <p:nvSpPr>
            <p:cNvPr id="98" name="Rectangle 97">
              <a:extLst>
                <a:ext uri="{FF2B5EF4-FFF2-40B4-BE49-F238E27FC236}">
                  <a16:creationId xmlns:a16="http://schemas.microsoft.com/office/drawing/2014/main" id="{28C486CA-00C6-4AA5-B1CA-0CEE8468AECA}"/>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99" name="Rectangle 98">
              <a:extLst>
                <a:ext uri="{FF2B5EF4-FFF2-40B4-BE49-F238E27FC236}">
                  <a16:creationId xmlns:a16="http://schemas.microsoft.com/office/drawing/2014/main" id="{0391E893-F22C-414A-AF06-B655A8D22647}"/>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100" name="Straight Connector 99">
              <a:extLst>
                <a:ext uri="{FF2B5EF4-FFF2-40B4-BE49-F238E27FC236}">
                  <a16:creationId xmlns:a16="http://schemas.microsoft.com/office/drawing/2014/main" id="{A8E74686-45F2-4820-9DE1-93C943D16078}"/>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01" name="Straight Connector 100">
            <a:extLst>
              <a:ext uri="{FF2B5EF4-FFF2-40B4-BE49-F238E27FC236}">
                <a16:creationId xmlns:a16="http://schemas.microsoft.com/office/drawing/2014/main" id="{2E2FA266-F431-4B28-9C07-0431DA4C4765}"/>
              </a:ext>
            </a:extLst>
          </p:cNvPr>
          <p:cNvCxnSpPr>
            <a:cxnSpLocks/>
          </p:cNvCxnSpPr>
          <p:nvPr/>
        </p:nvCxnSpPr>
        <p:spPr>
          <a:xfrm>
            <a:off x="10444748" y="523723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2362EF8-128E-413B-B97D-DFB86D138FC2}"/>
              </a:ext>
            </a:extLst>
          </p:cNvPr>
          <p:cNvCxnSpPr>
            <a:cxnSpLocks/>
          </p:cNvCxnSpPr>
          <p:nvPr/>
        </p:nvCxnSpPr>
        <p:spPr>
          <a:xfrm>
            <a:off x="11323978" y="5237236"/>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E82A3E93-5605-4F20-9BDE-058D3ADD4A84}"/>
              </a:ext>
            </a:extLst>
          </p:cNvPr>
          <p:cNvSpPr txBox="1"/>
          <p:nvPr/>
        </p:nvSpPr>
        <p:spPr>
          <a:xfrm>
            <a:off x="10407375" y="472940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04" name="TextBox 103">
            <a:extLst>
              <a:ext uri="{FF2B5EF4-FFF2-40B4-BE49-F238E27FC236}">
                <a16:creationId xmlns:a16="http://schemas.microsoft.com/office/drawing/2014/main" id="{EC041AB9-1750-4F93-B07C-3919C3045809}"/>
              </a:ext>
            </a:extLst>
          </p:cNvPr>
          <p:cNvSpPr txBox="1"/>
          <p:nvPr/>
        </p:nvSpPr>
        <p:spPr>
          <a:xfrm>
            <a:off x="10417941" y="517544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05" name="TextBox 104">
            <a:extLst>
              <a:ext uri="{FF2B5EF4-FFF2-40B4-BE49-F238E27FC236}">
                <a16:creationId xmlns:a16="http://schemas.microsoft.com/office/drawing/2014/main" id="{C4C92794-A3F8-4048-9075-14ACD04A2914}"/>
              </a:ext>
            </a:extLst>
          </p:cNvPr>
          <p:cNvSpPr txBox="1"/>
          <p:nvPr/>
        </p:nvSpPr>
        <p:spPr>
          <a:xfrm>
            <a:off x="11304521" y="5175444"/>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106" name="TextBox 105">
            <a:extLst>
              <a:ext uri="{FF2B5EF4-FFF2-40B4-BE49-F238E27FC236}">
                <a16:creationId xmlns:a16="http://schemas.microsoft.com/office/drawing/2014/main" id="{D1A28A96-56D3-49E8-B31F-DE81A04F8809}"/>
              </a:ext>
            </a:extLst>
          </p:cNvPr>
          <p:cNvSpPr txBox="1"/>
          <p:nvPr/>
        </p:nvSpPr>
        <p:spPr>
          <a:xfrm>
            <a:off x="10876935" y="492176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07" name="Arc 106">
            <a:extLst>
              <a:ext uri="{FF2B5EF4-FFF2-40B4-BE49-F238E27FC236}">
                <a16:creationId xmlns:a16="http://schemas.microsoft.com/office/drawing/2014/main" id="{C6734068-6E3F-4D8B-9780-977B09DDFB9C}"/>
              </a:ext>
            </a:extLst>
          </p:cNvPr>
          <p:cNvSpPr/>
          <p:nvPr/>
        </p:nvSpPr>
        <p:spPr>
          <a:xfrm rot="16200000">
            <a:off x="10695736" y="4321176"/>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08" name="Arc 107">
            <a:extLst>
              <a:ext uri="{FF2B5EF4-FFF2-40B4-BE49-F238E27FC236}">
                <a16:creationId xmlns:a16="http://schemas.microsoft.com/office/drawing/2014/main" id="{EB17355E-EC2F-4931-A38A-56EB15982AF6}"/>
              </a:ext>
            </a:extLst>
          </p:cNvPr>
          <p:cNvSpPr/>
          <p:nvPr/>
        </p:nvSpPr>
        <p:spPr>
          <a:xfrm rot="5400000">
            <a:off x="10685448" y="5254830"/>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09" name="TextBox 108">
            <a:extLst>
              <a:ext uri="{FF2B5EF4-FFF2-40B4-BE49-F238E27FC236}">
                <a16:creationId xmlns:a16="http://schemas.microsoft.com/office/drawing/2014/main" id="{C39CD9CF-A439-4240-8303-439B3CF8BE87}"/>
              </a:ext>
            </a:extLst>
          </p:cNvPr>
          <p:cNvSpPr txBox="1"/>
          <p:nvPr/>
        </p:nvSpPr>
        <p:spPr>
          <a:xfrm>
            <a:off x="10803478" y="567630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110" name="TextBox 109">
            <a:extLst>
              <a:ext uri="{FF2B5EF4-FFF2-40B4-BE49-F238E27FC236}">
                <a16:creationId xmlns:a16="http://schemas.microsoft.com/office/drawing/2014/main" id="{30BCF7A5-5C94-485C-9888-D2ED33A61056}"/>
              </a:ext>
            </a:extLst>
          </p:cNvPr>
          <p:cNvSpPr txBox="1"/>
          <p:nvPr/>
        </p:nvSpPr>
        <p:spPr>
          <a:xfrm>
            <a:off x="10788889" y="4375462"/>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111" name="TextBox 110">
            <a:extLst>
              <a:ext uri="{FF2B5EF4-FFF2-40B4-BE49-F238E27FC236}">
                <a16:creationId xmlns:a16="http://schemas.microsoft.com/office/drawing/2014/main" id="{2FD919D4-2AC5-4CE0-A3B0-86128B8876FB}"/>
              </a:ext>
            </a:extLst>
          </p:cNvPr>
          <p:cNvSpPr txBox="1"/>
          <p:nvPr/>
        </p:nvSpPr>
        <p:spPr>
          <a:xfrm>
            <a:off x="11293922" y="4729402"/>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112" name="Rectangle 111">
            <a:extLst>
              <a:ext uri="{FF2B5EF4-FFF2-40B4-BE49-F238E27FC236}">
                <a16:creationId xmlns:a16="http://schemas.microsoft.com/office/drawing/2014/main" id="{021AB1CB-1F04-4321-BB5D-9BDE0EA5B0C6}"/>
              </a:ext>
            </a:extLst>
          </p:cNvPr>
          <p:cNvSpPr/>
          <p:nvPr/>
        </p:nvSpPr>
        <p:spPr>
          <a:xfrm>
            <a:off x="6538012" y="-1319"/>
            <a:ext cx="425004" cy="584775"/>
          </a:xfrm>
          <a:prstGeom prst="rect">
            <a:avLst/>
          </a:prstGeom>
        </p:spPr>
        <p:txBody>
          <a:bodyPr wrap="square">
            <a:spAutoFit/>
          </a:bodyPr>
          <a:lstStyle/>
          <a:p>
            <a:r>
              <a:rPr lang="en-US" sz="3200" b="1" dirty="0"/>
              <a:t>1</a:t>
            </a:r>
            <a:endParaRPr lang="en-GB" sz="3200" b="1" dirty="0"/>
          </a:p>
        </p:txBody>
      </p:sp>
      <p:sp>
        <p:nvSpPr>
          <p:cNvPr id="113" name="Rectangle 112">
            <a:extLst>
              <a:ext uri="{FF2B5EF4-FFF2-40B4-BE49-F238E27FC236}">
                <a16:creationId xmlns:a16="http://schemas.microsoft.com/office/drawing/2014/main" id="{3ECF2C4C-FD83-422B-9BD2-E06348D36890}"/>
              </a:ext>
            </a:extLst>
          </p:cNvPr>
          <p:cNvSpPr/>
          <p:nvPr/>
        </p:nvSpPr>
        <p:spPr>
          <a:xfrm>
            <a:off x="6538012" y="358145"/>
            <a:ext cx="425004" cy="584775"/>
          </a:xfrm>
          <a:prstGeom prst="rect">
            <a:avLst/>
          </a:prstGeom>
        </p:spPr>
        <p:txBody>
          <a:bodyPr wrap="square">
            <a:spAutoFit/>
          </a:bodyPr>
          <a:lstStyle/>
          <a:p>
            <a:r>
              <a:rPr lang="en-US" sz="3200" b="1" dirty="0"/>
              <a:t>2</a:t>
            </a:r>
            <a:endParaRPr lang="en-GB" sz="3200" b="1" dirty="0"/>
          </a:p>
        </p:txBody>
      </p:sp>
      <p:cxnSp>
        <p:nvCxnSpPr>
          <p:cNvPr id="114" name="Straight Connector 113">
            <a:extLst>
              <a:ext uri="{FF2B5EF4-FFF2-40B4-BE49-F238E27FC236}">
                <a16:creationId xmlns:a16="http://schemas.microsoft.com/office/drawing/2014/main" id="{A178EC88-C2A0-40DF-ACE4-4584C5913DB1}"/>
              </a:ext>
            </a:extLst>
          </p:cNvPr>
          <p:cNvCxnSpPr/>
          <p:nvPr/>
        </p:nvCxnSpPr>
        <p:spPr>
          <a:xfrm>
            <a:off x="6554981" y="474895"/>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3C0871D5-C3F7-4CEB-B38B-6B9238A36436}"/>
              </a:ext>
            </a:extLst>
          </p:cNvPr>
          <p:cNvSpPr/>
          <p:nvPr/>
        </p:nvSpPr>
        <p:spPr>
          <a:xfrm>
            <a:off x="9236212" y="-1319"/>
            <a:ext cx="425004" cy="584775"/>
          </a:xfrm>
          <a:prstGeom prst="rect">
            <a:avLst/>
          </a:prstGeom>
        </p:spPr>
        <p:txBody>
          <a:bodyPr wrap="square">
            <a:spAutoFit/>
          </a:bodyPr>
          <a:lstStyle/>
          <a:p>
            <a:r>
              <a:rPr lang="en-US" sz="3200" b="1" dirty="0"/>
              <a:t>3</a:t>
            </a:r>
            <a:endParaRPr lang="en-GB" sz="3200" b="1" dirty="0"/>
          </a:p>
        </p:txBody>
      </p:sp>
      <p:sp>
        <p:nvSpPr>
          <p:cNvPr id="116" name="Rectangle 115">
            <a:extLst>
              <a:ext uri="{FF2B5EF4-FFF2-40B4-BE49-F238E27FC236}">
                <a16:creationId xmlns:a16="http://schemas.microsoft.com/office/drawing/2014/main" id="{BC22E4FD-1BA5-49E9-A514-537B595973BC}"/>
              </a:ext>
            </a:extLst>
          </p:cNvPr>
          <p:cNvSpPr/>
          <p:nvPr/>
        </p:nvSpPr>
        <p:spPr>
          <a:xfrm>
            <a:off x="9236212" y="358145"/>
            <a:ext cx="425004" cy="584775"/>
          </a:xfrm>
          <a:prstGeom prst="rect">
            <a:avLst/>
          </a:prstGeom>
        </p:spPr>
        <p:txBody>
          <a:bodyPr wrap="square">
            <a:spAutoFit/>
          </a:bodyPr>
          <a:lstStyle/>
          <a:p>
            <a:r>
              <a:rPr lang="en-US" sz="3200" b="1" dirty="0"/>
              <a:t>4</a:t>
            </a:r>
            <a:endParaRPr lang="en-GB" sz="3200" b="1" dirty="0"/>
          </a:p>
        </p:txBody>
      </p:sp>
      <p:cxnSp>
        <p:nvCxnSpPr>
          <p:cNvPr id="117" name="Straight Connector 116">
            <a:extLst>
              <a:ext uri="{FF2B5EF4-FFF2-40B4-BE49-F238E27FC236}">
                <a16:creationId xmlns:a16="http://schemas.microsoft.com/office/drawing/2014/main" id="{7D1853A4-49DE-4028-844A-29D4F79F3971}"/>
              </a:ext>
            </a:extLst>
          </p:cNvPr>
          <p:cNvCxnSpPr/>
          <p:nvPr/>
        </p:nvCxnSpPr>
        <p:spPr>
          <a:xfrm>
            <a:off x="9253181" y="474895"/>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076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dissolve">
                                      <p:cBhvr>
                                        <p:cTn id="67" dur="500"/>
                                        <p:tgtEl>
                                          <p:spTgt spid="24"/>
                                        </p:tgtEl>
                                      </p:cBhvr>
                                    </p:animEffect>
                                  </p:childTnLst>
                                </p:cTn>
                              </p:par>
                              <p:par>
                                <p:cTn id="68" presetID="10" presetClass="entr" presetSubtype="0"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par>
                                <p:cTn id="76" presetID="10" presetClass="entr" presetSubtype="0" fill="hold"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500"/>
                                        <p:tgtEl>
                                          <p:spTgt spid="32"/>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500"/>
                                        <p:tgtEl>
                                          <p:spTgt spid="3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500"/>
                                        <p:tgtEl>
                                          <p:spTgt spid="34"/>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fade">
                                      <p:cBhvr>
                                        <p:cTn id="95" dur="500"/>
                                        <p:tgtEl>
                                          <p:spTgt spid="36"/>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fade">
                                      <p:cBhvr>
                                        <p:cTn id="98" dur="500"/>
                                        <p:tgtEl>
                                          <p:spTgt spid="37"/>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500"/>
                                        <p:tgtEl>
                                          <p:spTgt spid="35"/>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40"/>
                                        </p:tgtEl>
                                        <p:attrNameLst>
                                          <p:attrName>style.visibility</p:attrName>
                                        </p:attrNameLst>
                                      </p:cBhvr>
                                      <p:to>
                                        <p:strVal val="visible"/>
                                      </p:to>
                                    </p:set>
                                    <p:animEffect transition="in" filter="fade">
                                      <p:cBhvr>
                                        <p:cTn id="116" dur="500"/>
                                        <p:tgtEl>
                                          <p:spTgt spid="40"/>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fade">
                                      <p:cBhvr>
                                        <p:cTn id="121" dur="500"/>
                                        <p:tgtEl>
                                          <p:spTgt spid="42"/>
                                        </p:tgtEl>
                                      </p:cBhvr>
                                    </p:animEffect>
                                  </p:childTnLst>
                                </p:cTn>
                              </p:par>
                              <p:par>
                                <p:cTn id="122" presetID="9" presetClass="entr" presetSubtype="0"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dissolve">
                                      <p:cBhvr>
                                        <p:cTn id="124" dur="500"/>
                                        <p:tgtEl>
                                          <p:spTgt spid="43"/>
                                        </p:tgtEl>
                                      </p:cBhvr>
                                    </p:animEffect>
                                  </p:childTnLst>
                                </p:cTn>
                              </p:par>
                              <p:par>
                                <p:cTn id="125" presetID="10" presetClass="entr" presetSubtype="0" fill="hold"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fade">
                                      <p:cBhvr>
                                        <p:cTn id="127" dur="500"/>
                                        <p:tgtEl>
                                          <p:spTgt spid="44"/>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61"/>
                                        </p:tgtEl>
                                        <p:attrNameLst>
                                          <p:attrName>style.visibility</p:attrName>
                                        </p:attrNameLst>
                                      </p:cBhvr>
                                      <p:to>
                                        <p:strVal val="visible"/>
                                      </p:to>
                                    </p:set>
                                    <p:animEffect transition="in" filter="fade">
                                      <p:cBhvr>
                                        <p:cTn id="132" dur="500"/>
                                        <p:tgtEl>
                                          <p:spTgt spid="61"/>
                                        </p:tgtEl>
                                      </p:cBhvr>
                                    </p:animEffect>
                                  </p:childTnLst>
                                </p:cTn>
                              </p:par>
                              <p:par>
                                <p:cTn id="133" presetID="10" presetClass="entr" presetSubtype="0" fill="hold" nodeType="withEffect">
                                  <p:stCondLst>
                                    <p:cond delay="0"/>
                                  </p:stCondLst>
                                  <p:childTnLst>
                                    <p:set>
                                      <p:cBhvr>
                                        <p:cTn id="134" dur="1" fill="hold">
                                          <p:stCondLst>
                                            <p:cond delay="0"/>
                                          </p:stCondLst>
                                        </p:cTn>
                                        <p:tgtEl>
                                          <p:spTgt spid="62"/>
                                        </p:tgtEl>
                                        <p:attrNameLst>
                                          <p:attrName>style.visibility</p:attrName>
                                        </p:attrNameLst>
                                      </p:cBhvr>
                                      <p:to>
                                        <p:strVal val="visible"/>
                                      </p:to>
                                    </p:set>
                                    <p:animEffect transition="in" filter="fade">
                                      <p:cBhvr>
                                        <p:cTn id="135" dur="500"/>
                                        <p:tgtEl>
                                          <p:spTgt spid="62"/>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63"/>
                                        </p:tgtEl>
                                        <p:attrNameLst>
                                          <p:attrName>style.visibility</p:attrName>
                                        </p:attrNameLst>
                                      </p:cBhvr>
                                      <p:to>
                                        <p:strVal val="visible"/>
                                      </p:to>
                                    </p:set>
                                    <p:animEffect transition="in" filter="fade">
                                      <p:cBhvr>
                                        <p:cTn id="138" dur="500"/>
                                        <p:tgtEl>
                                          <p:spTgt spid="63"/>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64"/>
                                        </p:tgtEl>
                                        <p:attrNameLst>
                                          <p:attrName>style.visibility</p:attrName>
                                        </p:attrNameLst>
                                      </p:cBhvr>
                                      <p:to>
                                        <p:strVal val="visible"/>
                                      </p:to>
                                    </p:set>
                                    <p:animEffect transition="in" filter="fade">
                                      <p:cBhvr>
                                        <p:cTn id="141" dur="500"/>
                                        <p:tgtEl>
                                          <p:spTgt spid="64"/>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65"/>
                                        </p:tgtEl>
                                        <p:attrNameLst>
                                          <p:attrName>style.visibility</p:attrName>
                                        </p:attrNameLst>
                                      </p:cBhvr>
                                      <p:to>
                                        <p:strVal val="visible"/>
                                      </p:to>
                                    </p:set>
                                    <p:animEffect transition="in" filter="fade">
                                      <p:cBhvr>
                                        <p:cTn id="144" dur="500"/>
                                        <p:tgtEl>
                                          <p:spTgt spid="65"/>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66"/>
                                        </p:tgtEl>
                                        <p:attrNameLst>
                                          <p:attrName>style.visibility</p:attrName>
                                        </p:attrNameLst>
                                      </p:cBhvr>
                                      <p:to>
                                        <p:strVal val="visible"/>
                                      </p:to>
                                    </p:set>
                                    <p:animEffect transition="in" filter="fade">
                                      <p:cBhvr>
                                        <p:cTn id="147" dur="500"/>
                                        <p:tgtEl>
                                          <p:spTgt spid="66"/>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68"/>
                                        </p:tgtEl>
                                        <p:attrNameLst>
                                          <p:attrName>style.visibility</p:attrName>
                                        </p:attrNameLst>
                                      </p:cBhvr>
                                      <p:to>
                                        <p:strVal val="visible"/>
                                      </p:to>
                                    </p:set>
                                    <p:animEffect transition="in" filter="fade">
                                      <p:cBhvr>
                                        <p:cTn id="152" dur="500"/>
                                        <p:tgtEl>
                                          <p:spTgt spid="68"/>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69"/>
                                        </p:tgtEl>
                                        <p:attrNameLst>
                                          <p:attrName>style.visibility</p:attrName>
                                        </p:attrNameLst>
                                      </p:cBhvr>
                                      <p:to>
                                        <p:strVal val="visible"/>
                                      </p:to>
                                    </p:set>
                                    <p:animEffect transition="in" filter="fade">
                                      <p:cBhvr>
                                        <p:cTn id="155" dur="500"/>
                                        <p:tgtEl>
                                          <p:spTgt spid="69"/>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ntr" presetSubtype="0" fill="hold" grpId="0" nodeType="clickEffect">
                                  <p:stCondLst>
                                    <p:cond delay="0"/>
                                  </p:stCondLst>
                                  <p:childTnLst>
                                    <p:set>
                                      <p:cBhvr>
                                        <p:cTn id="159" dur="1" fill="hold">
                                          <p:stCondLst>
                                            <p:cond delay="0"/>
                                          </p:stCondLst>
                                        </p:cTn>
                                        <p:tgtEl>
                                          <p:spTgt spid="67"/>
                                        </p:tgtEl>
                                        <p:attrNameLst>
                                          <p:attrName>style.visibility</p:attrName>
                                        </p:attrNameLst>
                                      </p:cBhvr>
                                      <p:to>
                                        <p:strVal val="visible"/>
                                      </p:to>
                                    </p:set>
                                    <p:animEffect transition="in" filter="fade">
                                      <p:cBhvr>
                                        <p:cTn id="160" dur="500"/>
                                        <p:tgtEl>
                                          <p:spTgt spid="67"/>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70"/>
                                        </p:tgtEl>
                                        <p:attrNameLst>
                                          <p:attrName>style.visibility</p:attrName>
                                        </p:attrNameLst>
                                      </p:cBhvr>
                                      <p:to>
                                        <p:strVal val="visible"/>
                                      </p:to>
                                    </p:set>
                                    <p:animEffect transition="in" filter="fade">
                                      <p:cBhvr>
                                        <p:cTn id="163" dur="500"/>
                                        <p:tgtEl>
                                          <p:spTgt spid="70"/>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71"/>
                                        </p:tgtEl>
                                        <p:attrNameLst>
                                          <p:attrName>style.visibility</p:attrName>
                                        </p:attrNameLst>
                                      </p:cBhvr>
                                      <p:to>
                                        <p:strVal val="visible"/>
                                      </p:to>
                                    </p:set>
                                    <p:animEffect transition="in" filter="fade">
                                      <p:cBhvr>
                                        <p:cTn id="168" dur="500"/>
                                        <p:tgtEl>
                                          <p:spTgt spid="71"/>
                                        </p:tgtEl>
                                      </p:cBhvr>
                                    </p:animEffect>
                                  </p:childTnLst>
                                </p:cTn>
                              </p:par>
                            </p:childTnLst>
                          </p:cTn>
                        </p:par>
                      </p:childTnLst>
                    </p:cTn>
                  </p:par>
                  <p:par>
                    <p:cTn id="169" fill="hold">
                      <p:stCondLst>
                        <p:cond delay="indefinite"/>
                      </p:stCondLst>
                      <p:childTnLst>
                        <p:par>
                          <p:cTn id="170" fill="hold">
                            <p:stCondLst>
                              <p:cond delay="0"/>
                            </p:stCondLst>
                            <p:childTnLst>
                              <p:par>
                                <p:cTn id="171" presetID="10" presetClass="entr" presetSubtype="0" fill="hold" grpId="0" nodeType="clickEffect">
                                  <p:stCondLst>
                                    <p:cond delay="0"/>
                                  </p:stCondLst>
                                  <p:childTnLst>
                                    <p:set>
                                      <p:cBhvr>
                                        <p:cTn id="172" dur="1" fill="hold">
                                          <p:stCondLst>
                                            <p:cond delay="0"/>
                                          </p:stCondLst>
                                        </p:cTn>
                                        <p:tgtEl>
                                          <p:spTgt spid="60"/>
                                        </p:tgtEl>
                                        <p:attrNameLst>
                                          <p:attrName>style.visibility</p:attrName>
                                        </p:attrNameLst>
                                      </p:cBhvr>
                                      <p:to>
                                        <p:strVal val="visible"/>
                                      </p:to>
                                    </p:set>
                                    <p:animEffect transition="in" filter="fade">
                                      <p:cBhvr>
                                        <p:cTn id="173" dur="500"/>
                                        <p:tgtEl>
                                          <p:spTgt spid="60"/>
                                        </p:tgtEl>
                                      </p:cBhvr>
                                    </p:animEffect>
                                  </p:childTnLst>
                                </p:cTn>
                              </p:par>
                            </p:childTnLst>
                          </p:cTn>
                        </p:par>
                      </p:childTnLst>
                    </p:cTn>
                  </p:par>
                  <p:par>
                    <p:cTn id="174" fill="hold">
                      <p:stCondLst>
                        <p:cond delay="indefinite"/>
                      </p:stCondLst>
                      <p:childTnLst>
                        <p:par>
                          <p:cTn id="175" fill="hold">
                            <p:stCondLst>
                              <p:cond delay="0"/>
                            </p:stCondLst>
                            <p:childTnLst>
                              <p:par>
                                <p:cTn id="176" presetID="10" presetClass="entr" presetSubtype="0" fill="hold" grpId="0" nodeType="clickEffect">
                                  <p:stCondLst>
                                    <p:cond delay="0"/>
                                  </p:stCondLst>
                                  <p:childTnLst>
                                    <p:set>
                                      <p:cBhvr>
                                        <p:cTn id="177" dur="1" fill="hold">
                                          <p:stCondLst>
                                            <p:cond delay="0"/>
                                          </p:stCondLst>
                                        </p:cTn>
                                        <p:tgtEl>
                                          <p:spTgt spid="72"/>
                                        </p:tgtEl>
                                        <p:attrNameLst>
                                          <p:attrName>style.visibility</p:attrName>
                                        </p:attrNameLst>
                                      </p:cBhvr>
                                      <p:to>
                                        <p:strVal val="visible"/>
                                      </p:to>
                                    </p:set>
                                    <p:animEffect transition="in" filter="fade">
                                      <p:cBhvr>
                                        <p:cTn id="178" dur="500"/>
                                        <p:tgtEl>
                                          <p:spTgt spid="72"/>
                                        </p:tgtEl>
                                      </p:cBhvr>
                                    </p:animEffect>
                                  </p:childTnLst>
                                </p:cTn>
                              </p:par>
                            </p:childTnLst>
                          </p:cTn>
                        </p:par>
                      </p:childTnLst>
                    </p:cTn>
                  </p:par>
                  <p:par>
                    <p:cTn id="179" fill="hold">
                      <p:stCondLst>
                        <p:cond delay="indefinite"/>
                      </p:stCondLst>
                      <p:childTnLst>
                        <p:par>
                          <p:cTn id="180" fill="hold">
                            <p:stCondLst>
                              <p:cond delay="0"/>
                            </p:stCondLst>
                            <p:childTnLst>
                              <p:par>
                                <p:cTn id="181" presetID="10" presetClass="entr" presetSubtype="0" fill="hold" nodeType="clickEffect">
                                  <p:stCondLst>
                                    <p:cond delay="0"/>
                                  </p:stCondLst>
                                  <p:childTnLst>
                                    <p:set>
                                      <p:cBhvr>
                                        <p:cTn id="182" dur="1" fill="hold">
                                          <p:stCondLst>
                                            <p:cond delay="0"/>
                                          </p:stCondLst>
                                        </p:cTn>
                                        <p:tgtEl>
                                          <p:spTgt spid="73"/>
                                        </p:tgtEl>
                                        <p:attrNameLst>
                                          <p:attrName>style.visibility</p:attrName>
                                        </p:attrNameLst>
                                      </p:cBhvr>
                                      <p:to>
                                        <p:strVal val="visible"/>
                                      </p:to>
                                    </p:set>
                                    <p:animEffect transition="in" filter="fade">
                                      <p:cBhvr>
                                        <p:cTn id="183" dur="500"/>
                                        <p:tgtEl>
                                          <p:spTgt spid="73"/>
                                        </p:tgtEl>
                                      </p:cBhvr>
                                    </p:animEffect>
                                  </p:childTnLst>
                                </p:cTn>
                              </p:par>
                              <p:par>
                                <p:cTn id="184" presetID="10" presetClass="entr" presetSubtype="0" fill="hold" nodeType="withEffect">
                                  <p:stCondLst>
                                    <p:cond delay="0"/>
                                  </p:stCondLst>
                                  <p:childTnLst>
                                    <p:set>
                                      <p:cBhvr>
                                        <p:cTn id="185" dur="1" fill="hold">
                                          <p:stCondLst>
                                            <p:cond delay="0"/>
                                          </p:stCondLst>
                                        </p:cTn>
                                        <p:tgtEl>
                                          <p:spTgt spid="74"/>
                                        </p:tgtEl>
                                        <p:attrNameLst>
                                          <p:attrName>style.visibility</p:attrName>
                                        </p:attrNameLst>
                                      </p:cBhvr>
                                      <p:to>
                                        <p:strVal val="visible"/>
                                      </p:to>
                                    </p:set>
                                    <p:animEffect transition="in" filter="fade">
                                      <p:cBhvr>
                                        <p:cTn id="186" dur="500"/>
                                        <p:tgtEl>
                                          <p:spTgt spid="74"/>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75"/>
                                        </p:tgtEl>
                                        <p:attrNameLst>
                                          <p:attrName>style.visibility</p:attrName>
                                        </p:attrNameLst>
                                      </p:cBhvr>
                                      <p:to>
                                        <p:strVal val="visible"/>
                                      </p:to>
                                    </p:set>
                                    <p:animEffect transition="in" filter="fade">
                                      <p:cBhvr>
                                        <p:cTn id="189" dur="500"/>
                                        <p:tgtEl>
                                          <p:spTgt spid="75"/>
                                        </p:tgtEl>
                                      </p:cBhvr>
                                    </p:animEffect>
                                  </p:childTnLst>
                                </p:cTn>
                              </p:par>
                              <p:par>
                                <p:cTn id="190" presetID="10" presetClass="entr" presetSubtype="0" fill="hold" grpId="0" nodeType="withEffect">
                                  <p:stCondLst>
                                    <p:cond delay="0"/>
                                  </p:stCondLst>
                                  <p:childTnLst>
                                    <p:set>
                                      <p:cBhvr>
                                        <p:cTn id="191" dur="1" fill="hold">
                                          <p:stCondLst>
                                            <p:cond delay="0"/>
                                          </p:stCondLst>
                                        </p:cTn>
                                        <p:tgtEl>
                                          <p:spTgt spid="76"/>
                                        </p:tgtEl>
                                        <p:attrNameLst>
                                          <p:attrName>style.visibility</p:attrName>
                                        </p:attrNameLst>
                                      </p:cBhvr>
                                      <p:to>
                                        <p:strVal val="visible"/>
                                      </p:to>
                                    </p:set>
                                    <p:animEffect transition="in" filter="fade">
                                      <p:cBhvr>
                                        <p:cTn id="192" dur="500"/>
                                        <p:tgtEl>
                                          <p:spTgt spid="76"/>
                                        </p:tgtEl>
                                      </p:cBhvr>
                                    </p:animEffect>
                                  </p:childTnLst>
                                </p:cTn>
                              </p:par>
                              <p:par>
                                <p:cTn id="193" presetID="10" presetClass="entr" presetSubtype="0" fill="hold" grpId="0" nodeType="withEffect">
                                  <p:stCondLst>
                                    <p:cond delay="0"/>
                                  </p:stCondLst>
                                  <p:childTnLst>
                                    <p:set>
                                      <p:cBhvr>
                                        <p:cTn id="194" dur="1" fill="hold">
                                          <p:stCondLst>
                                            <p:cond delay="0"/>
                                          </p:stCondLst>
                                        </p:cTn>
                                        <p:tgtEl>
                                          <p:spTgt spid="77"/>
                                        </p:tgtEl>
                                        <p:attrNameLst>
                                          <p:attrName>style.visibility</p:attrName>
                                        </p:attrNameLst>
                                      </p:cBhvr>
                                      <p:to>
                                        <p:strVal val="visible"/>
                                      </p:to>
                                    </p:set>
                                    <p:animEffect transition="in" filter="fade">
                                      <p:cBhvr>
                                        <p:cTn id="195" dur="500"/>
                                        <p:tgtEl>
                                          <p:spTgt spid="77"/>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78"/>
                                        </p:tgtEl>
                                        <p:attrNameLst>
                                          <p:attrName>style.visibility</p:attrName>
                                        </p:attrNameLst>
                                      </p:cBhvr>
                                      <p:to>
                                        <p:strVal val="visible"/>
                                      </p:to>
                                    </p:set>
                                    <p:animEffect transition="in" filter="fade">
                                      <p:cBhvr>
                                        <p:cTn id="198" dur="500"/>
                                        <p:tgtEl>
                                          <p:spTgt spid="78"/>
                                        </p:tgtEl>
                                      </p:cBhvr>
                                    </p:animEffect>
                                  </p:childTnLst>
                                </p:cTn>
                              </p:par>
                            </p:childTnLst>
                          </p:cTn>
                        </p:par>
                      </p:childTnLst>
                    </p:cTn>
                  </p:par>
                  <p:par>
                    <p:cTn id="199" fill="hold">
                      <p:stCondLst>
                        <p:cond delay="indefinite"/>
                      </p:stCondLst>
                      <p:childTnLst>
                        <p:par>
                          <p:cTn id="200" fill="hold">
                            <p:stCondLst>
                              <p:cond delay="0"/>
                            </p:stCondLst>
                            <p:childTnLst>
                              <p:par>
                                <p:cTn id="201" presetID="10" presetClass="entr" presetSubtype="0" fill="hold" grpId="0" nodeType="clickEffect">
                                  <p:stCondLst>
                                    <p:cond delay="0"/>
                                  </p:stCondLst>
                                  <p:childTnLst>
                                    <p:set>
                                      <p:cBhvr>
                                        <p:cTn id="202" dur="1" fill="hold">
                                          <p:stCondLst>
                                            <p:cond delay="0"/>
                                          </p:stCondLst>
                                        </p:cTn>
                                        <p:tgtEl>
                                          <p:spTgt spid="80"/>
                                        </p:tgtEl>
                                        <p:attrNameLst>
                                          <p:attrName>style.visibility</p:attrName>
                                        </p:attrNameLst>
                                      </p:cBhvr>
                                      <p:to>
                                        <p:strVal val="visible"/>
                                      </p:to>
                                    </p:set>
                                    <p:animEffect transition="in" filter="fade">
                                      <p:cBhvr>
                                        <p:cTn id="203" dur="500"/>
                                        <p:tgtEl>
                                          <p:spTgt spid="80"/>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81"/>
                                        </p:tgtEl>
                                        <p:attrNameLst>
                                          <p:attrName>style.visibility</p:attrName>
                                        </p:attrNameLst>
                                      </p:cBhvr>
                                      <p:to>
                                        <p:strVal val="visible"/>
                                      </p:to>
                                    </p:set>
                                    <p:animEffect transition="in" filter="fade">
                                      <p:cBhvr>
                                        <p:cTn id="206" dur="500"/>
                                        <p:tgtEl>
                                          <p:spTgt spid="81"/>
                                        </p:tgtEl>
                                      </p:cBhvr>
                                    </p:animEffect>
                                  </p:childTnLst>
                                </p:cTn>
                              </p:par>
                            </p:childTnLst>
                          </p:cTn>
                        </p:par>
                      </p:childTnLst>
                    </p:cTn>
                  </p:par>
                  <p:par>
                    <p:cTn id="207" fill="hold">
                      <p:stCondLst>
                        <p:cond delay="indefinite"/>
                      </p:stCondLst>
                      <p:childTnLst>
                        <p:par>
                          <p:cTn id="208" fill="hold">
                            <p:stCondLst>
                              <p:cond delay="0"/>
                            </p:stCondLst>
                            <p:childTnLst>
                              <p:par>
                                <p:cTn id="209" presetID="10" presetClass="entr" presetSubtype="0" fill="hold" grpId="0" nodeType="clickEffect">
                                  <p:stCondLst>
                                    <p:cond delay="0"/>
                                  </p:stCondLst>
                                  <p:childTnLst>
                                    <p:set>
                                      <p:cBhvr>
                                        <p:cTn id="210" dur="1" fill="hold">
                                          <p:stCondLst>
                                            <p:cond delay="0"/>
                                          </p:stCondLst>
                                        </p:cTn>
                                        <p:tgtEl>
                                          <p:spTgt spid="79"/>
                                        </p:tgtEl>
                                        <p:attrNameLst>
                                          <p:attrName>style.visibility</p:attrName>
                                        </p:attrNameLst>
                                      </p:cBhvr>
                                      <p:to>
                                        <p:strVal val="visible"/>
                                      </p:to>
                                    </p:set>
                                    <p:animEffect transition="in" filter="fade">
                                      <p:cBhvr>
                                        <p:cTn id="211" dur="500"/>
                                        <p:tgtEl>
                                          <p:spTgt spid="79"/>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82"/>
                                        </p:tgtEl>
                                        <p:attrNameLst>
                                          <p:attrName>style.visibility</p:attrName>
                                        </p:attrNameLst>
                                      </p:cBhvr>
                                      <p:to>
                                        <p:strVal val="visible"/>
                                      </p:to>
                                    </p:set>
                                    <p:animEffect transition="in" filter="fade">
                                      <p:cBhvr>
                                        <p:cTn id="214" dur="500"/>
                                        <p:tgtEl>
                                          <p:spTgt spid="82"/>
                                        </p:tgtEl>
                                      </p:cBhvr>
                                    </p:animEffect>
                                  </p:childTnLst>
                                </p:cTn>
                              </p:par>
                            </p:childTnLst>
                          </p:cTn>
                        </p:par>
                      </p:childTnLst>
                    </p:cTn>
                  </p:par>
                  <p:par>
                    <p:cTn id="215" fill="hold">
                      <p:stCondLst>
                        <p:cond delay="indefinite"/>
                      </p:stCondLst>
                      <p:childTnLst>
                        <p:par>
                          <p:cTn id="216" fill="hold">
                            <p:stCondLst>
                              <p:cond delay="0"/>
                            </p:stCondLst>
                            <p:childTnLst>
                              <p:par>
                                <p:cTn id="217" presetID="10" presetClass="entr" presetSubtype="0" fill="hold" grpId="0" nodeType="clickEffect">
                                  <p:stCondLst>
                                    <p:cond delay="0"/>
                                  </p:stCondLst>
                                  <p:childTnLst>
                                    <p:set>
                                      <p:cBhvr>
                                        <p:cTn id="218" dur="1" fill="hold">
                                          <p:stCondLst>
                                            <p:cond delay="0"/>
                                          </p:stCondLst>
                                        </p:cTn>
                                        <p:tgtEl>
                                          <p:spTgt spid="83"/>
                                        </p:tgtEl>
                                        <p:attrNameLst>
                                          <p:attrName>style.visibility</p:attrName>
                                        </p:attrNameLst>
                                      </p:cBhvr>
                                      <p:to>
                                        <p:strVal val="visible"/>
                                      </p:to>
                                    </p:set>
                                    <p:animEffect transition="in" filter="fade">
                                      <p:cBhvr>
                                        <p:cTn id="219" dur="500"/>
                                        <p:tgtEl>
                                          <p:spTgt spid="83"/>
                                        </p:tgtEl>
                                      </p:cBhvr>
                                    </p:animEffect>
                                  </p:childTnLst>
                                </p:cTn>
                              </p:par>
                            </p:childTnLst>
                          </p:cTn>
                        </p:par>
                      </p:childTnLst>
                    </p:cTn>
                  </p:par>
                  <p:par>
                    <p:cTn id="220" fill="hold">
                      <p:stCondLst>
                        <p:cond delay="indefinite"/>
                      </p:stCondLst>
                      <p:childTnLst>
                        <p:par>
                          <p:cTn id="221" fill="hold">
                            <p:stCondLst>
                              <p:cond delay="0"/>
                            </p:stCondLst>
                            <p:childTnLst>
                              <p:par>
                                <p:cTn id="222" presetID="10" presetClass="entr" presetSubtype="0" fill="hold" nodeType="clickEffect">
                                  <p:stCondLst>
                                    <p:cond delay="0"/>
                                  </p:stCondLst>
                                  <p:childTnLst>
                                    <p:set>
                                      <p:cBhvr>
                                        <p:cTn id="223" dur="1" fill="hold">
                                          <p:stCondLst>
                                            <p:cond delay="0"/>
                                          </p:stCondLst>
                                        </p:cTn>
                                        <p:tgtEl>
                                          <p:spTgt spid="84"/>
                                        </p:tgtEl>
                                        <p:attrNameLst>
                                          <p:attrName>style.visibility</p:attrName>
                                        </p:attrNameLst>
                                      </p:cBhvr>
                                      <p:to>
                                        <p:strVal val="visible"/>
                                      </p:to>
                                    </p:set>
                                    <p:animEffect transition="in" filter="fade">
                                      <p:cBhvr>
                                        <p:cTn id="224" dur="500"/>
                                        <p:tgtEl>
                                          <p:spTgt spid="84"/>
                                        </p:tgtEl>
                                      </p:cBhvr>
                                    </p:animEffect>
                                  </p:childTnLst>
                                </p:cTn>
                              </p:par>
                              <p:par>
                                <p:cTn id="225" presetID="10" presetClass="entr" presetSubtype="0" fill="hold" nodeType="withEffect">
                                  <p:stCondLst>
                                    <p:cond delay="0"/>
                                  </p:stCondLst>
                                  <p:childTnLst>
                                    <p:set>
                                      <p:cBhvr>
                                        <p:cTn id="226" dur="1" fill="hold">
                                          <p:stCondLst>
                                            <p:cond delay="0"/>
                                          </p:stCondLst>
                                        </p:cTn>
                                        <p:tgtEl>
                                          <p:spTgt spid="85"/>
                                        </p:tgtEl>
                                        <p:attrNameLst>
                                          <p:attrName>style.visibility</p:attrName>
                                        </p:attrNameLst>
                                      </p:cBhvr>
                                      <p:to>
                                        <p:strVal val="visible"/>
                                      </p:to>
                                    </p:set>
                                    <p:animEffect transition="in" filter="fade">
                                      <p:cBhvr>
                                        <p:cTn id="227" dur="500"/>
                                        <p:tgtEl>
                                          <p:spTgt spid="85"/>
                                        </p:tgtEl>
                                      </p:cBhvr>
                                    </p:animEffect>
                                  </p:childTnLst>
                                </p:cTn>
                              </p:par>
                              <p:par>
                                <p:cTn id="228" presetID="10" presetClass="entr" presetSubtype="0" fill="hold" grpId="0" nodeType="withEffect">
                                  <p:stCondLst>
                                    <p:cond delay="0"/>
                                  </p:stCondLst>
                                  <p:childTnLst>
                                    <p:set>
                                      <p:cBhvr>
                                        <p:cTn id="229" dur="1" fill="hold">
                                          <p:stCondLst>
                                            <p:cond delay="0"/>
                                          </p:stCondLst>
                                        </p:cTn>
                                        <p:tgtEl>
                                          <p:spTgt spid="86"/>
                                        </p:tgtEl>
                                        <p:attrNameLst>
                                          <p:attrName>style.visibility</p:attrName>
                                        </p:attrNameLst>
                                      </p:cBhvr>
                                      <p:to>
                                        <p:strVal val="visible"/>
                                      </p:to>
                                    </p:set>
                                    <p:animEffect transition="in" filter="fade">
                                      <p:cBhvr>
                                        <p:cTn id="230" dur="500"/>
                                        <p:tgtEl>
                                          <p:spTgt spid="86"/>
                                        </p:tgtEl>
                                      </p:cBhvr>
                                    </p:animEffect>
                                  </p:childTnLst>
                                </p:cTn>
                              </p:par>
                              <p:par>
                                <p:cTn id="231" presetID="10" presetClass="entr" presetSubtype="0" fill="hold" grpId="0" nodeType="withEffect">
                                  <p:stCondLst>
                                    <p:cond delay="0"/>
                                  </p:stCondLst>
                                  <p:childTnLst>
                                    <p:set>
                                      <p:cBhvr>
                                        <p:cTn id="232" dur="1" fill="hold">
                                          <p:stCondLst>
                                            <p:cond delay="0"/>
                                          </p:stCondLst>
                                        </p:cTn>
                                        <p:tgtEl>
                                          <p:spTgt spid="87"/>
                                        </p:tgtEl>
                                        <p:attrNameLst>
                                          <p:attrName>style.visibility</p:attrName>
                                        </p:attrNameLst>
                                      </p:cBhvr>
                                      <p:to>
                                        <p:strVal val="visible"/>
                                      </p:to>
                                    </p:set>
                                    <p:animEffect transition="in" filter="fade">
                                      <p:cBhvr>
                                        <p:cTn id="233" dur="500"/>
                                        <p:tgtEl>
                                          <p:spTgt spid="87"/>
                                        </p:tgtEl>
                                      </p:cBhvr>
                                    </p:animEffect>
                                  </p:childTnLst>
                                </p:cTn>
                              </p:par>
                              <p:par>
                                <p:cTn id="234" presetID="10" presetClass="entr" presetSubtype="0" fill="hold" grpId="0" nodeType="withEffect">
                                  <p:stCondLst>
                                    <p:cond delay="0"/>
                                  </p:stCondLst>
                                  <p:childTnLst>
                                    <p:set>
                                      <p:cBhvr>
                                        <p:cTn id="235" dur="1" fill="hold">
                                          <p:stCondLst>
                                            <p:cond delay="0"/>
                                          </p:stCondLst>
                                        </p:cTn>
                                        <p:tgtEl>
                                          <p:spTgt spid="88"/>
                                        </p:tgtEl>
                                        <p:attrNameLst>
                                          <p:attrName>style.visibility</p:attrName>
                                        </p:attrNameLst>
                                      </p:cBhvr>
                                      <p:to>
                                        <p:strVal val="visible"/>
                                      </p:to>
                                    </p:set>
                                    <p:animEffect transition="in" filter="fade">
                                      <p:cBhvr>
                                        <p:cTn id="236" dur="500"/>
                                        <p:tgtEl>
                                          <p:spTgt spid="88"/>
                                        </p:tgtEl>
                                      </p:cBhvr>
                                    </p:animEffect>
                                  </p:childTnLst>
                                </p:cTn>
                              </p:par>
                              <p:par>
                                <p:cTn id="237" presetID="10" presetClass="entr" presetSubtype="0" fill="hold" grpId="0" nodeType="withEffect">
                                  <p:stCondLst>
                                    <p:cond delay="0"/>
                                  </p:stCondLst>
                                  <p:childTnLst>
                                    <p:set>
                                      <p:cBhvr>
                                        <p:cTn id="238" dur="1" fill="hold">
                                          <p:stCondLst>
                                            <p:cond delay="0"/>
                                          </p:stCondLst>
                                        </p:cTn>
                                        <p:tgtEl>
                                          <p:spTgt spid="89"/>
                                        </p:tgtEl>
                                        <p:attrNameLst>
                                          <p:attrName>style.visibility</p:attrName>
                                        </p:attrNameLst>
                                      </p:cBhvr>
                                      <p:to>
                                        <p:strVal val="visible"/>
                                      </p:to>
                                    </p:set>
                                    <p:animEffect transition="in" filter="fade">
                                      <p:cBhvr>
                                        <p:cTn id="239" dur="500"/>
                                        <p:tgtEl>
                                          <p:spTgt spid="89"/>
                                        </p:tgtEl>
                                      </p:cBhvr>
                                    </p:animEffect>
                                  </p:childTnLst>
                                </p:cTn>
                              </p:par>
                            </p:childTnLst>
                          </p:cTn>
                        </p:par>
                      </p:childTnLst>
                    </p:cTn>
                  </p:par>
                  <p:par>
                    <p:cTn id="240" fill="hold">
                      <p:stCondLst>
                        <p:cond delay="indefinite"/>
                      </p:stCondLst>
                      <p:childTnLst>
                        <p:par>
                          <p:cTn id="241" fill="hold">
                            <p:stCondLst>
                              <p:cond delay="0"/>
                            </p:stCondLst>
                            <p:childTnLst>
                              <p:par>
                                <p:cTn id="242" presetID="10" presetClass="entr" presetSubtype="0" fill="hold" grpId="0" nodeType="clickEffect">
                                  <p:stCondLst>
                                    <p:cond delay="0"/>
                                  </p:stCondLst>
                                  <p:childTnLst>
                                    <p:set>
                                      <p:cBhvr>
                                        <p:cTn id="243" dur="1" fill="hold">
                                          <p:stCondLst>
                                            <p:cond delay="0"/>
                                          </p:stCondLst>
                                        </p:cTn>
                                        <p:tgtEl>
                                          <p:spTgt spid="91"/>
                                        </p:tgtEl>
                                        <p:attrNameLst>
                                          <p:attrName>style.visibility</p:attrName>
                                        </p:attrNameLst>
                                      </p:cBhvr>
                                      <p:to>
                                        <p:strVal val="visible"/>
                                      </p:to>
                                    </p:set>
                                    <p:animEffect transition="in" filter="fade">
                                      <p:cBhvr>
                                        <p:cTn id="244" dur="500"/>
                                        <p:tgtEl>
                                          <p:spTgt spid="91"/>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92"/>
                                        </p:tgtEl>
                                        <p:attrNameLst>
                                          <p:attrName>style.visibility</p:attrName>
                                        </p:attrNameLst>
                                      </p:cBhvr>
                                      <p:to>
                                        <p:strVal val="visible"/>
                                      </p:to>
                                    </p:set>
                                    <p:animEffect transition="in" filter="fade">
                                      <p:cBhvr>
                                        <p:cTn id="247" dur="500"/>
                                        <p:tgtEl>
                                          <p:spTgt spid="92"/>
                                        </p:tgtEl>
                                      </p:cBhvr>
                                    </p:animEffect>
                                  </p:childTnLst>
                                </p:cTn>
                              </p:par>
                            </p:childTnLst>
                          </p:cTn>
                        </p:par>
                      </p:childTnLst>
                    </p:cTn>
                  </p:par>
                  <p:par>
                    <p:cTn id="248" fill="hold">
                      <p:stCondLst>
                        <p:cond delay="indefinite"/>
                      </p:stCondLst>
                      <p:childTnLst>
                        <p:par>
                          <p:cTn id="249" fill="hold">
                            <p:stCondLst>
                              <p:cond delay="0"/>
                            </p:stCondLst>
                            <p:childTnLst>
                              <p:par>
                                <p:cTn id="250" presetID="10" presetClass="entr" presetSubtype="0" fill="hold" grpId="0" nodeType="clickEffect">
                                  <p:stCondLst>
                                    <p:cond delay="0"/>
                                  </p:stCondLst>
                                  <p:childTnLst>
                                    <p:set>
                                      <p:cBhvr>
                                        <p:cTn id="251" dur="1" fill="hold">
                                          <p:stCondLst>
                                            <p:cond delay="0"/>
                                          </p:stCondLst>
                                        </p:cTn>
                                        <p:tgtEl>
                                          <p:spTgt spid="90"/>
                                        </p:tgtEl>
                                        <p:attrNameLst>
                                          <p:attrName>style.visibility</p:attrName>
                                        </p:attrNameLst>
                                      </p:cBhvr>
                                      <p:to>
                                        <p:strVal val="visible"/>
                                      </p:to>
                                    </p:set>
                                    <p:animEffect transition="in" filter="fade">
                                      <p:cBhvr>
                                        <p:cTn id="252" dur="500"/>
                                        <p:tgtEl>
                                          <p:spTgt spid="90"/>
                                        </p:tgtEl>
                                      </p:cBhvr>
                                    </p:animEffect>
                                  </p:childTnLst>
                                </p:cTn>
                              </p:par>
                              <p:par>
                                <p:cTn id="253" presetID="10" presetClass="entr" presetSubtype="0" fill="hold" grpId="0" nodeType="withEffect">
                                  <p:stCondLst>
                                    <p:cond delay="0"/>
                                  </p:stCondLst>
                                  <p:childTnLst>
                                    <p:set>
                                      <p:cBhvr>
                                        <p:cTn id="254" dur="1" fill="hold">
                                          <p:stCondLst>
                                            <p:cond delay="0"/>
                                          </p:stCondLst>
                                        </p:cTn>
                                        <p:tgtEl>
                                          <p:spTgt spid="93"/>
                                        </p:tgtEl>
                                        <p:attrNameLst>
                                          <p:attrName>style.visibility</p:attrName>
                                        </p:attrNameLst>
                                      </p:cBhvr>
                                      <p:to>
                                        <p:strVal val="visible"/>
                                      </p:to>
                                    </p:set>
                                    <p:animEffect transition="in" filter="fade">
                                      <p:cBhvr>
                                        <p:cTn id="255" dur="500"/>
                                        <p:tgtEl>
                                          <p:spTgt spid="93"/>
                                        </p:tgtEl>
                                      </p:cBhvr>
                                    </p:animEffect>
                                  </p:childTnLst>
                                </p:cTn>
                              </p:par>
                            </p:childTnLst>
                          </p:cTn>
                        </p:par>
                      </p:childTnLst>
                    </p:cTn>
                  </p:par>
                  <p:par>
                    <p:cTn id="256" fill="hold">
                      <p:stCondLst>
                        <p:cond delay="indefinite"/>
                      </p:stCondLst>
                      <p:childTnLst>
                        <p:par>
                          <p:cTn id="257" fill="hold">
                            <p:stCondLst>
                              <p:cond delay="0"/>
                            </p:stCondLst>
                            <p:childTnLst>
                              <p:par>
                                <p:cTn id="258" presetID="10" presetClass="entr" presetSubtype="0" fill="hold" grpId="0" nodeType="clickEffect">
                                  <p:stCondLst>
                                    <p:cond delay="0"/>
                                  </p:stCondLst>
                                  <p:childTnLst>
                                    <p:set>
                                      <p:cBhvr>
                                        <p:cTn id="259" dur="1" fill="hold">
                                          <p:stCondLst>
                                            <p:cond delay="0"/>
                                          </p:stCondLst>
                                        </p:cTn>
                                        <p:tgtEl>
                                          <p:spTgt spid="94"/>
                                        </p:tgtEl>
                                        <p:attrNameLst>
                                          <p:attrName>style.visibility</p:attrName>
                                        </p:attrNameLst>
                                      </p:cBhvr>
                                      <p:to>
                                        <p:strVal val="visible"/>
                                      </p:to>
                                    </p:set>
                                    <p:animEffect transition="in" filter="fade">
                                      <p:cBhvr>
                                        <p:cTn id="260" dur="500"/>
                                        <p:tgtEl>
                                          <p:spTgt spid="94"/>
                                        </p:tgtEl>
                                      </p:cBhvr>
                                    </p:animEffect>
                                  </p:childTnLst>
                                </p:cTn>
                              </p:par>
                            </p:childTnLst>
                          </p:cTn>
                        </p:par>
                      </p:childTnLst>
                    </p:cTn>
                  </p:par>
                  <p:par>
                    <p:cTn id="261" fill="hold">
                      <p:stCondLst>
                        <p:cond delay="indefinite"/>
                      </p:stCondLst>
                      <p:childTnLst>
                        <p:par>
                          <p:cTn id="262" fill="hold">
                            <p:stCondLst>
                              <p:cond delay="0"/>
                            </p:stCondLst>
                            <p:childTnLst>
                              <p:par>
                                <p:cTn id="263" presetID="10" presetClass="entr" presetSubtype="0" fill="hold" nodeType="clickEffect">
                                  <p:stCondLst>
                                    <p:cond delay="0"/>
                                  </p:stCondLst>
                                  <p:childTnLst>
                                    <p:set>
                                      <p:cBhvr>
                                        <p:cTn id="264" dur="1" fill="hold">
                                          <p:stCondLst>
                                            <p:cond delay="0"/>
                                          </p:stCondLst>
                                        </p:cTn>
                                        <p:tgtEl>
                                          <p:spTgt spid="95"/>
                                        </p:tgtEl>
                                        <p:attrNameLst>
                                          <p:attrName>style.visibility</p:attrName>
                                        </p:attrNameLst>
                                      </p:cBhvr>
                                      <p:to>
                                        <p:strVal val="visible"/>
                                      </p:to>
                                    </p:set>
                                    <p:animEffect transition="in" filter="fade">
                                      <p:cBhvr>
                                        <p:cTn id="265" dur="500"/>
                                        <p:tgtEl>
                                          <p:spTgt spid="95"/>
                                        </p:tgtEl>
                                      </p:cBhvr>
                                    </p:animEffect>
                                  </p:childTnLst>
                                </p:cTn>
                              </p:par>
                              <p:par>
                                <p:cTn id="266" presetID="9" presetClass="entr" presetSubtype="0" fill="hold" grpId="0" nodeType="withEffect">
                                  <p:stCondLst>
                                    <p:cond delay="0"/>
                                  </p:stCondLst>
                                  <p:childTnLst>
                                    <p:set>
                                      <p:cBhvr>
                                        <p:cTn id="267" dur="1" fill="hold">
                                          <p:stCondLst>
                                            <p:cond delay="0"/>
                                          </p:stCondLst>
                                        </p:cTn>
                                        <p:tgtEl>
                                          <p:spTgt spid="96"/>
                                        </p:tgtEl>
                                        <p:attrNameLst>
                                          <p:attrName>style.visibility</p:attrName>
                                        </p:attrNameLst>
                                      </p:cBhvr>
                                      <p:to>
                                        <p:strVal val="visible"/>
                                      </p:to>
                                    </p:set>
                                    <p:animEffect transition="in" filter="dissolve">
                                      <p:cBhvr>
                                        <p:cTn id="268" dur="500"/>
                                        <p:tgtEl>
                                          <p:spTgt spid="96"/>
                                        </p:tgtEl>
                                      </p:cBhvr>
                                    </p:animEffect>
                                  </p:childTnLst>
                                </p:cTn>
                              </p:par>
                              <p:par>
                                <p:cTn id="269" presetID="10" presetClass="entr" presetSubtype="0" fill="hold" nodeType="withEffect">
                                  <p:stCondLst>
                                    <p:cond delay="0"/>
                                  </p:stCondLst>
                                  <p:childTnLst>
                                    <p:set>
                                      <p:cBhvr>
                                        <p:cTn id="270" dur="1" fill="hold">
                                          <p:stCondLst>
                                            <p:cond delay="0"/>
                                          </p:stCondLst>
                                        </p:cTn>
                                        <p:tgtEl>
                                          <p:spTgt spid="97"/>
                                        </p:tgtEl>
                                        <p:attrNameLst>
                                          <p:attrName>style.visibility</p:attrName>
                                        </p:attrNameLst>
                                      </p:cBhvr>
                                      <p:to>
                                        <p:strVal val="visible"/>
                                      </p:to>
                                    </p:set>
                                    <p:animEffect transition="in" filter="fade">
                                      <p:cBhvr>
                                        <p:cTn id="271" dur="500"/>
                                        <p:tgtEl>
                                          <p:spTgt spid="97"/>
                                        </p:tgtEl>
                                      </p:cBhvr>
                                    </p:animEffect>
                                  </p:childTnLst>
                                </p:cTn>
                              </p:par>
                            </p:childTnLst>
                          </p:cTn>
                        </p:par>
                      </p:childTnLst>
                    </p:cTn>
                  </p:par>
                  <p:par>
                    <p:cTn id="272" fill="hold">
                      <p:stCondLst>
                        <p:cond delay="indefinite"/>
                      </p:stCondLst>
                      <p:childTnLst>
                        <p:par>
                          <p:cTn id="273" fill="hold">
                            <p:stCondLst>
                              <p:cond delay="0"/>
                            </p:stCondLst>
                            <p:childTnLst>
                              <p:par>
                                <p:cTn id="274" presetID="10" presetClass="entr" presetSubtype="0" fill="hold" nodeType="clickEffect">
                                  <p:stCondLst>
                                    <p:cond delay="0"/>
                                  </p:stCondLst>
                                  <p:childTnLst>
                                    <p:set>
                                      <p:cBhvr>
                                        <p:cTn id="275" dur="1" fill="hold">
                                          <p:stCondLst>
                                            <p:cond delay="0"/>
                                          </p:stCondLst>
                                        </p:cTn>
                                        <p:tgtEl>
                                          <p:spTgt spid="101"/>
                                        </p:tgtEl>
                                        <p:attrNameLst>
                                          <p:attrName>style.visibility</p:attrName>
                                        </p:attrNameLst>
                                      </p:cBhvr>
                                      <p:to>
                                        <p:strVal val="visible"/>
                                      </p:to>
                                    </p:set>
                                    <p:animEffect transition="in" filter="fade">
                                      <p:cBhvr>
                                        <p:cTn id="276" dur="500"/>
                                        <p:tgtEl>
                                          <p:spTgt spid="101"/>
                                        </p:tgtEl>
                                      </p:cBhvr>
                                    </p:animEffect>
                                  </p:childTnLst>
                                </p:cTn>
                              </p:par>
                              <p:par>
                                <p:cTn id="277" presetID="10" presetClass="entr" presetSubtype="0" fill="hold" nodeType="withEffect">
                                  <p:stCondLst>
                                    <p:cond delay="0"/>
                                  </p:stCondLst>
                                  <p:childTnLst>
                                    <p:set>
                                      <p:cBhvr>
                                        <p:cTn id="278" dur="1" fill="hold">
                                          <p:stCondLst>
                                            <p:cond delay="0"/>
                                          </p:stCondLst>
                                        </p:cTn>
                                        <p:tgtEl>
                                          <p:spTgt spid="102"/>
                                        </p:tgtEl>
                                        <p:attrNameLst>
                                          <p:attrName>style.visibility</p:attrName>
                                        </p:attrNameLst>
                                      </p:cBhvr>
                                      <p:to>
                                        <p:strVal val="visible"/>
                                      </p:to>
                                    </p:set>
                                    <p:animEffect transition="in" filter="fade">
                                      <p:cBhvr>
                                        <p:cTn id="279" dur="500"/>
                                        <p:tgtEl>
                                          <p:spTgt spid="102"/>
                                        </p:tgtEl>
                                      </p:cBhvr>
                                    </p:animEffect>
                                  </p:childTnLst>
                                </p:cTn>
                              </p:par>
                              <p:par>
                                <p:cTn id="280" presetID="10" presetClass="entr" presetSubtype="0" fill="hold" grpId="0" nodeType="withEffect">
                                  <p:stCondLst>
                                    <p:cond delay="0"/>
                                  </p:stCondLst>
                                  <p:childTnLst>
                                    <p:set>
                                      <p:cBhvr>
                                        <p:cTn id="281" dur="1" fill="hold">
                                          <p:stCondLst>
                                            <p:cond delay="0"/>
                                          </p:stCondLst>
                                        </p:cTn>
                                        <p:tgtEl>
                                          <p:spTgt spid="103"/>
                                        </p:tgtEl>
                                        <p:attrNameLst>
                                          <p:attrName>style.visibility</p:attrName>
                                        </p:attrNameLst>
                                      </p:cBhvr>
                                      <p:to>
                                        <p:strVal val="visible"/>
                                      </p:to>
                                    </p:set>
                                    <p:animEffect transition="in" filter="fade">
                                      <p:cBhvr>
                                        <p:cTn id="282" dur="500"/>
                                        <p:tgtEl>
                                          <p:spTgt spid="103"/>
                                        </p:tgtEl>
                                      </p:cBhvr>
                                    </p:animEffect>
                                  </p:childTnLst>
                                </p:cTn>
                              </p:par>
                              <p:par>
                                <p:cTn id="283" presetID="10" presetClass="entr" presetSubtype="0" fill="hold" grpId="0" nodeType="withEffect">
                                  <p:stCondLst>
                                    <p:cond delay="0"/>
                                  </p:stCondLst>
                                  <p:childTnLst>
                                    <p:set>
                                      <p:cBhvr>
                                        <p:cTn id="284" dur="1" fill="hold">
                                          <p:stCondLst>
                                            <p:cond delay="0"/>
                                          </p:stCondLst>
                                        </p:cTn>
                                        <p:tgtEl>
                                          <p:spTgt spid="104"/>
                                        </p:tgtEl>
                                        <p:attrNameLst>
                                          <p:attrName>style.visibility</p:attrName>
                                        </p:attrNameLst>
                                      </p:cBhvr>
                                      <p:to>
                                        <p:strVal val="visible"/>
                                      </p:to>
                                    </p:set>
                                    <p:animEffect transition="in" filter="fade">
                                      <p:cBhvr>
                                        <p:cTn id="285" dur="500"/>
                                        <p:tgtEl>
                                          <p:spTgt spid="104"/>
                                        </p:tgtEl>
                                      </p:cBhvr>
                                    </p:animEffect>
                                  </p:childTnLst>
                                </p:cTn>
                              </p:par>
                              <p:par>
                                <p:cTn id="286" presetID="10" presetClass="entr" presetSubtype="0" fill="hold" grpId="0" nodeType="withEffect">
                                  <p:stCondLst>
                                    <p:cond delay="0"/>
                                  </p:stCondLst>
                                  <p:childTnLst>
                                    <p:set>
                                      <p:cBhvr>
                                        <p:cTn id="287" dur="1" fill="hold">
                                          <p:stCondLst>
                                            <p:cond delay="0"/>
                                          </p:stCondLst>
                                        </p:cTn>
                                        <p:tgtEl>
                                          <p:spTgt spid="105"/>
                                        </p:tgtEl>
                                        <p:attrNameLst>
                                          <p:attrName>style.visibility</p:attrName>
                                        </p:attrNameLst>
                                      </p:cBhvr>
                                      <p:to>
                                        <p:strVal val="visible"/>
                                      </p:to>
                                    </p:set>
                                    <p:animEffect transition="in" filter="fade">
                                      <p:cBhvr>
                                        <p:cTn id="288" dur="500"/>
                                        <p:tgtEl>
                                          <p:spTgt spid="105"/>
                                        </p:tgtEl>
                                      </p:cBhvr>
                                    </p:animEffect>
                                  </p:childTnLst>
                                </p:cTn>
                              </p:par>
                              <p:par>
                                <p:cTn id="289" presetID="10" presetClass="entr" presetSubtype="0" fill="hold" grpId="0" nodeType="withEffect">
                                  <p:stCondLst>
                                    <p:cond delay="0"/>
                                  </p:stCondLst>
                                  <p:childTnLst>
                                    <p:set>
                                      <p:cBhvr>
                                        <p:cTn id="290" dur="1" fill="hold">
                                          <p:stCondLst>
                                            <p:cond delay="0"/>
                                          </p:stCondLst>
                                        </p:cTn>
                                        <p:tgtEl>
                                          <p:spTgt spid="106"/>
                                        </p:tgtEl>
                                        <p:attrNameLst>
                                          <p:attrName>style.visibility</p:attrName>
                                        </p:attrNameLst>
                                      </p:cBhvr>
                                      <p:to>
                                        <p:strVal val="visible"/>
                                      </p:to>
                                    </p:set>
                                    <p:animEffect transition="in" filter="fade">
                                      <p:cBhvr>
                                        <p:cTn id="291" dur="500"/>
                                        <p:tgtEl>
                                          <p:spTgt spid="106"/>
                                        </p:tgtEl>
                                      </p:cBhvr>
                                    </p:animEffect>
                                  </p:childTnLst>
                                </p:cTn>
                              </p:par>
                            </p:childTnLst>
                          </p:cTn>
                        </p:par>
                      </p:childTnLst>
                    </p:cTn>
                  </p:par>
                  <p:par>
                    <p:cTn id="292" fill="hold">
                      <p:stCondLst>
                        <p:cond delay="indefinite"/>
                      </p:stCondLst>
                      <p:childTnLst>
                        <p:par>
                          <p:cTn id="293" fill="hold">
                            <p:stCondLst>
                              <p:cond delay="0"/>
                            </p:stCondLst>
                            <p:childTnLst>
                              <p:par>
                                <p:cTn id="294" presetID="10" presetClass="entr" presetSubtype="0" fill="hold" grpId="0" nodeType="clickEffect">
                                  <p:stCondLst>
                                    <p:cond delay="0"/>
                                  </p:stCondLst>
                                  <p:childTnLst>
                                    <p:set>
                                      <p:cBhvr>
                                        <p:cTn id="295" dur="1" fill="hold">
                                          <p:stCondLst>
                                            <p:cond delay="0"/>
                                          </p:stCondLst>
                                        </p:cTn>
                                        <p:tgtEl>
                                          <p:spTgt spid="108"/>
                                        </p:tgtEl>
                                        <p:attrNameLst>
                                          <p:attrName>style.visibility</p:attrName>
                                        </p:attrNameLst>
                                      </p:cBhvr>
                                      <p:to>
                                        <p:strVal val="visible"/>
                                      </p:to>
                                    </p:set>
                                    <p:animEffect transition="in" filter="fade">
                                      <p:cBhvr>
                                        <p:cTn id="296" dur="500"/>
                                        <p:tgtEl>
                                          <p:spTgt spid="108"/>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109"/>
                                        </p:tgtEl>
                                        <p:attrNameLst>
                                          <p:attrName>style.visibility</p:attrName>
                                        </p:attrNameLst>
                                      </p:cBhvr>
                                      <p:to>
                                        <p:strVal val="visible"/>
                                      </p:to>
                                    </p:set>
                                    <p:animEffect transition="in" filter="fade">
                                      <p:cBhvr>
                                        <p:cTn id="299" dur="500"/>
                                        <p:tgtEl>
                                          <p:spTgt spid="109"/>
                                        </p:tgtEl>
                                      </p:cBhvr>
                                    </p:animEffect>
                                  </p:childTnLst>
                                </p:cTn>
                              </p:par>
                            </p:childTnLst>
                          </p:cTn>
                        </p:par>
                      </p:childTnLst>
                    </p:cTn>
                  </p:par>
                  <p:par>
                    <p:cTn id="300" fill="hold">
                      <p:stCondLst>
                        <p:cond delay="indefinite"/>
                      </p:stCondLst>
                      <p:childTnLst>
                        <p:par>
                          <p:cTn id="301" fill="hold">
                            <p:stCondLst>
                              <p:cond delay="0"/>
                            </p:stCondLst>
                            <p:childTnLst>
                              <p:par>
                                <p:cTn id="302" presetID="10" presetClass="entr" presetSubtype="0" fill="hold" grpId="0" nodeType="clickEffect">
                                  <p:stCondLst>
                                    <p:cond delay="0"/>
                                  </p:stCondLst>
                                  <p:childTnLst>
                                    <p:set>
                                      <p:cBhvr>
                                        <p:cTn id="303" dur="1" fill="hold">
                                          <p:stCondLst>
                                            <p:cond delay="0"/>
                                          </p:stCondLst>
                                        </p:cTn>
                                        <p:tgtEl>
                                          <p:spTgt spid="107"/>
                                        </p:tgtEl>
                                        <p:attrNameLst>
                                          <p:attrName>style.visibility</p:attrName>
                                        </p:attrNameLst>
                                      </p:cBhvr>
                                      <p:to>
                                        <p:strVal val="visible"/>
                                      </p:to>
                                    </p:set>
                                    <p:animEffect transition="in" filter="fade">
                                      <p:cBhvr>
                                        <p:cTn id="304" dur="500"/>
                                        <p:tgtEl>
                                          <p:spTgt spid="107"/>
                                        </p:tgtEl>
                                      </p:cBhvr>
                                    </p:animEffect>
                                  </p:childTnLst>
                                </p:cTn>
                              </p:par>
                              <p:par>
                                <p:cTn id="305" presetID="10" presetClass="entr" presetSubtype="0" fill="hold" grpId="0" nodeType="withEffect">
                                  <p:stCondLst>
                                    <p:cond delay="0"/>
                                  </p:stCondLst>
                                  <p:childTnLst>
                                    <p:set>
                                      <p:cBhvr>
                                        <p:cTn id="306" dur="1" fill="hold">
                                          <p:stCondLst>
                                            <p:cond delay="0"/>
                                          </p:stCondLst>
                                        </p:cTn>
                                        <p:tgtEl>
                                          <p:spTgt spid="110"/>
                                        </p:tgtEl>
                                        <p:attrNameLst>
                                          <p:attrName>style.visibility</p:attrName>
                                        </p:attrNameLst>
                                      </p:cBhvr>
                                      <p:to>
                                        <p:strVal val="visible"/>
                                      </p:to>
                                    </p:set>
                                    <p:animEffect transition="in" filter="fade">
                                      <p:cBhvr>
                                        <p:cTn id="307" dur="500"/>
                                        <p:tgtEl>
                                          <p:spTgt spid="110"/>
                                        </p:tgtEl>
                                      </p:cBhvr>
                                    </p:animEffect>
                                  </p:childTnLst>
                                </p:cTn>
                              </p:par>
                            </p:childTnLst>
                          </p:cTn>
                        </p:par>
                      </p:childTnLst>
                    </p:cTn>
                  </p:par>
                  <p:par>
                    <p:cTn id="308" fill="hold">
                      <p:stCondLst>
                        <p:cond delay="indefinite"/>
                      </p:stCondLst>
                      <p:childTnLst>
                        <p:par>
                          <p:cTn id="309" fill="hold">
                            <p:stCondLst>
                              <p:cond delay="0"/>
                            </p:stCondLst>
                            <p:childTnLst>
                              <p:par>
                                <p:cTn id="310" presetID="10" presetClass="entr" presetSubtype="0" fill="hold" grpId="0" nodeType="clickEffect">
                                  <p:stCondLst>
                                    <p:cond delay="0"/>
                                  </p:stCondLst>
                                  <p:childTnLst>
                                    <p:set>
                                      <p:cBhvr>
                                        <p:cTn id="311" dur="1" fill="hold">
                                          <p:stCondLst>
                                            <p:cond delay="0"/>
                                          </p:stCondLst>
                                        </p:cTn>
                                        <p:tgtEl>
                                          <p:spTgt spid="111"/>
                                        </p:tgtEl>
                                        <p:attrNameLst>
                                          <p:attrName>style.visibility</p:attrName>
                                        </p:attrNameLst>
                                      </p:cBhvr>
                                      <p:to>
                                        <p:strVal val="visible"/>
                                      </p:to>
                                    </p:set>
                                    <p:animEffect transition="in" filter="fade">
                                      <p:cBhvr>
                                        <p:cTn id="312"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4" grpId="0"/>
      <p:bldP spid="15" grpId="0"/>
      <p:bldP spid="16" grpId="0"/>
      <p:bldP spid="17" grpId="0" animBg="1"/>
      <p:bldP spid="18" grpId="0" animBg="1"/>
      <p:bldP spid="19" grpId="0"/>
      <p:bldP spid="20" grpId="0"/>
      <p:bldP spid="21" grpId="0"/>
      <p:bldP spid="22" grpId="0"/>
      <p:bldP spid="24" grpId="0"/>
      <p:bldP spid="31" grpId="0"/>
      <p:bldP spid="32" grpId="0"/>
      <p:bldP spid="33" grpId="0"/>
      <p:bldP spid="34" grpId="0"/>
      <p:bldP spid="35" grpId="0" animBg="1"/>
      <p:bldP spid="36" grpId="0" animBg="1"/>
      <p:bldP spid="37" grpId="0"/>
      <p:bldP spid="38" grpId="0"/>
      <p:bldP spid="39" grpId="0"/>
      <p:bldP spid="40" grpId="0"/>
      <p:bldP spid="43" grpId="0"/>
      <p:bldP spid="60" grpId="0"/>
      <p:bldP spid="63" grpId="0"/>
      <p:bldP spid="64" grpId="0"/>
      <p:bldP spid="65" grpId="0"/>
      <p:bldP spid="66" grpId="0"/>
      <p:bldP spid="67" grpId="0" animBg="1"/>
      <p:bldP spid="68" grpId="0" animBg="1"/>
      <p:bldP spid="69" grpId="0"/>
      <p:bldP spid="70" grpId="0"/>
      <p:bldP spid="71" grpId="0"/>
      <p:bldP spid="72" grpId="0" animBg="1"/>
      <p:bldP spid="75" grpId="0"/>
      <p:bldP spid="76" grpId="0"/>
      <p:bldP spid="77" grpId="0"/>
      <p:bldP spid="78" grpId="0"/>
      <p:bldP spid="79" grpId="0" animBg="1"/>
      <p:bldP spid="80" grpId="0" animBg="1"/>
      <p:bldP spid="81" grpId="0"/>
      <p:bldP spid="82" grpId="0"/>
      <p:bldP spid="83" grpId="0"/>
      <p:bldP spid="86" grpId="0"/>
      <p:bldP spid="87" grpId="0"/>
      <p:bldP spid="88" grpId="0"/>
      <p:bldP spid="89" grpId="0"/>
      <p:bldP spid="90" grpId="0" animBg="1"/>
      <p:bldP spid="91" grpId="0" animBg="1"/>
      <p:bldP spid="92" grpId="0"/>
      <p:bldP spid="93" grpId="0"/>
      <p:bldP spid="94" grpId="0"/>
      <p:bldP spid="96" grpId="0"/>
      <p:bldP spid="103" grpId="0"/>
      <p:bldP spid="104" grpId="0"/>
      <p:bldP spid="105" grpId="0"/>
      <p:bldP spid="106" grpId="0"/>
      <p:bldP spid="107" grpId="0" animBg="1"/>
      <p:bldP spid="108" grpId="0" animBg="1"/>
      <p:bldP spid="109" grpId="0"/>
      <p:bldP spid="110" grpId="0"/>
      <p:bldP spid="1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01330-D3D4-4FF2-B33B-A3D1A223C170}"/>
              </a:ext>
            </a:extLst>
          </p:cNvPr>
          <p:cNvSpPr>
            <a:spLocks noGrp="1"/>
          </p:cNvSpPr>
          <p:nvPr>
            <p:ph type="title"/>
          </p:nvPr>
        </p:nvSpPr>
        <p:spPr/>
        <p:txBody>
          <a:bodyPr/>
          <a:lstStyle/>
          <a:p>
            <a:r>
              <a:rPr lang="en-GB" dirty="0"/>
              <a:t>Order fractions</a:t>
            </a:r>
          </a:p>
        </p:txBody>
      </p:sp>
      <p:sp>
        <p:nvSpPr>
          <p:cNvPr id="3" name="Content Placeholder 2">
            <a:extLst>
              <a:ext uri="{FF2B5EF4-FFF2-40B4-BE49-F238E27FC236}">
                <a16:creationId xmlns:a16="http://schemas.microsoft.com/office/drawing/2014/main" id="{B51BD37F-1FD8-40A8-A36D-6838DAE1C4B0}"/>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767265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2062103"/>
          </a:xfrm>
          <a:prstGeom prst="rect">
            <a:avLst/>
          </a:prstGeom>
        </p:spPr>
        <p:txBody>
          <a:bodyPr wrap="square">
            <a:spAutoFit/>
          </a:bodyPr>
          <a:lstStyle/>
          <a:p>
            <a:r>
              <a:rPr lang="en-US" sz="3200" b="1" dirty="0"/>
              <a:t>Place these fractions in order of size, starting with the smallest.</a:t>
            </a:r>
          </a:p>
          <a:p>
            <a:r>
              <a:rPr lang="en-US" sz="3200" b="1" dirty="0"/>
              <a:t> </a:t>
            </a:r>
          </a:p>
          <a:p>
            <a:endParaRPr lang="en-US" sz="3200" b="1" dirty="0"/>
          </a:p>
          <a:p>
            <a:endParaRPr lang="en-US" sz="3200" b="1" dirty="0"/>
          </a:p>
        </p:txBody>
      </p:sp>
      <p:pic>
        <p:nvPicPr>
          <p:cNvPr id="3" name="Picture 2">
            <a:extLst>
              <a:ext uri="{FF2B5EF4-FFF2-40B4-BE49-F238E27FC236}">
                <a16:creationId xmlns:a16="http://schemas.microsoft.com/office/drawing/2014/main" id="{7DF96F18-A672-4A56-9580-CE6AF32A10F6}"/>
              </a:ext>
            </a:extLst>
          </p:cNvPr>
          <p:cNvPicPr>
            <a:picLocks noChangeAspect="1"/>
          </p:cNvPicPr>
          <p:nvPr/>
        </p:nvPicPr>
        <p:blipFill>
          <a:blip r:embed="rId3"/>
          <a:stretch>
            <a:fillRect/>
          </a:stretch>
        </p:blipFill>
        <p:spPr>
          <a:xfrm>
            <a:off x="883446" y="4130006"/>
            <a:ext cx="9800823" cy="1785335"/>
          </a:xfrm>
          <a:prstGeom prst="rect">
            <a:avLst/>
          </a:prstGeom>
        </p:spPr>
      </p:pic>
      <p:sp>
        <p:nvSpPr>
          <p:cNvPr id="9" name="Rectangle 8">
            <a:extLst>
              <a:ext uri="{FF2B5EF4-FFF2-40B4-BE49-F238E27FC236}">
                <a16:creationId xmlns:a16="http://schemas.microsoft.com/office/drawing/2014/main" id="{389A54C6-793D-4F4A-82C1-5D3051D3E497}"/>
              </a:ext>
            </a:extLst>
          </p:cNvPr>
          <p:cNvSpPr/>
          <p:nvPr/>
        </p:nvSpPr>
        <p:spPr>
          <a:xfrm>
            <a:off x="1157904" y="742435"/>
            <a:ext cx="425004" cy="584775"/>
          </a:xfrm>
          <a:prstGeom prst="rect">
            <a:avLst/>
          </a:prstGeom>
        </p:spPr>
        <p:txBody>
          <a:bodyPr wrap="square">
            <a:spAutoFit/>
          </a:bodyPr>
          <a:lstStyle/>
          <a:p>
            <a:r>
              <a:rPr lang="en-US" sz="3200" b="1" dirty="0"/>
              <a:t>1</a:t>
            </a:r>
            <a:endParaRPr lang="en-GB" sz="3200" b="1" dirty="0"/>
          </a:p>
        </p:txBody>
      </p:sp>
      <p:sp>
        <p:nvSpPr>
          <p:cNvPr id="10" name="Rectangle 9">
            <a:extLst>
              <a:ext uri="{FF2B5EF4-FFF2-40B4-BE49-F238E27FC236}">
                <a16:creationId xmlns:a16="http://schemas.microsoft.com/office/drawing/2014/main" id="{5767FF19-4F05-410A-B02E-683F211D6B92}"/>
              </a:ext>
            </a:extLst>
          </p:cNvPr>
          <p:cNvSpPr/>
          <p:nvPr/>
        </p:nvSpPr>
        <p:spPr>
          <a:xfrm>
            <a:off x="1157904" y="1101899"/>
            <a:ext cx="425004" cy="584775"/>
          </a:xfrm>
          <a:prstGeom prst="rect">
            <a:avLst/>
          </a:prstGeom>
        </p:spPr>
        <p:txBody>
          <a:bodyPr wrap="square">
            <a:spAutoFit/>
          </a:bodyPr>
          <a:lstStyle/>
          <a:p>
            <a:r>
              <a:rPr lang="en-US" sz="3200" b="1" dirty="0"/>
              <a:t>2</a:t>
            </a:r>
            <a:endParaRPr lang="en-GB" sz="3200" b="1" dirty="0"/>
          </a:p>
        </p:txBody>
      </p:sp>
      <p:cxnSp>
        <p:nvCxnSpPr>
          <p:cNvPr id="11" name="Straight Connector 10">
            <a:extLst>
              <a:ext uri="{FF2B5EF4-FFF2-40B4-BE49-F238E27FC236}">
                <a16:creationId xmlns:a16="http://schemas.microsoft.com/office/drawing/2014/main" id="{C9BB9E81-6F2B-4D05-8622-B1C0E7CECD5A}"/>
              </a:ext>
            </a:extLst>
          </p:cNvPr>
          <p:cNvCxnSpPr/>
          <p:nvPr/>
        </p:nvCxnSpPr>
        <p:spPr>
          <a:xfrm>
            <a:off x="1174873" y="1218649"/>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0104866-6B48-4678-B429-442FA12AF27C}"/>
              </a:ext>
            </a:extLst>
          </p:cNvPr>
          <p:cNvSpPr/>
          <p:nvPr/>
        </p:nvSpPr>
        <p:spPr>
          <a:xfrm>
            <a:off x="3051642" y="753424"/>
            <a:ext cx="425004" cy="584775"/>
          </a:xfrm>
          <a:prstGeom prst="rect">
            <a:avLst/>
          </a:prstGeom>
        </p:spPr>
        <p:txBody>
          <a:bodyPr wrap="square">
            <a:spAutoFit/>
          </a:bodyPr>
          <a:lstStyle/>
          <a:p>
            <a:r>
              <a:rPr lang="en-US" sz="3200" b="1" dirty="0"/>
              <a:t>1</a:t>
            </a:r>
            <a:endParaRPr lang="en-GB" sz="3200" b="1" dirty="0"/>
          </a:p>
        </p:txBody>
      </p:sp>
      <p:sp>
        <p:nvSpPr>
          <p:cNvPr id="13" name="Rectangle 12">
            <a:extLst>
              <a:ext uri="{FF2B5EF4-FFF2-40B4-BE49-F238E27FC236}">
                <a16:creationId xmlns:a16="http://schemas.microsoft.com/office/drawing/2014/main" id="{4A222EB6-4AFA-4509-AC1E-B433BCE2ED3E}"/>
              </a:ext>
            </a:extLst>
          </p:cNvPr>
          <p:cNvSpPr/>
          <p:nvPr/>
        </p:nvSpPr>
        <p:spPr>
          <a:xfrm>
            <a:off x="3051642" y="1112888"/>
            <a:ext cx="425004" cy="584775"/>
          </a:xfrm>
          <a:prstGeom prst="rect">
            <a:avLst/>
          </a:prstGeom>
        </p:spPr>
        <p:txBody>
          <a:bodyPr wrap="square">
            <a:spAutoFit/>
          </a:bodyPr>
          <a:lstStyle/>
          <a:p>
            <a:r>
              <a:rPr lang="en-US" sz="3200" b="1" dirty="0"/>
              <a:t>3</a:t>
            </a:r>
            <a:endParaRPr lang="en-GB" sz="3200" b="1" dirty="0"/>
          </a:p>
        </p:txBody>
      </p:sp>
      <p:cxnSp>
        <p:nvCxnSpPr>
          <p:cNvPr id="14" name="Straight Connector 13">
            <a:extLst>
              <a:ext uri="{FF2B5EF4-FFF2-40B4-BE49-F238E27FC236}">
                <a16:creationId xmlns:a16="http://schemas.microsoft.com/office/drawing/2014/main" id="{35EAAAFC-F655-4018-8E3F-19F78D49B382}"/>
              </a:ext>
            </a:extLst>
          </p:cNvPr>
          <p:cNvCxnSpPr/>
          <p:nvPr/>
        </p:nvCxnSpPr>
        <p:spPr>
          <a:xfrm>
            <a:off x="3068611" y="1229638"/>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9EEC31-A050-4BBD-B6EF-5C7EE43AB9B5}"/>
              </a:ext>
            </a:extLst>
          </p:cNvPr>
          <p:cNvSpPr/>
          <p:nvPr/>
        </p:nvSpPr>
        <p:spPr>
          <a:xfrm>
            <a:off x="5020331" y="742435"/>
            <a:ext cx="425004" cy="584775"/>
          </a:xfrm>
          <a:prstGeom prst="rect">
            <a:avLst/>
          </a:prstGeom>
        </p:spPr>
        <p:txBody>
          <a:bodyPr wrap="square">
            <a:spAutoFit/>
          </a:bodyPr>
          <a:lstStyle/>
          <a:p>
            <a:r>
              <a:rPr lang="en-US" sz="3200" b="1" dirty="0"/>
              <a:t>5</a:t>
            </a:r>
            <a:endParaRPr lang="en-GB" sz="3200" b="1" dirty="0"/>
          </a:p>
        </p:txBody>
      </p:sp>
      <p:sp>
        <p:nvSpPr>
          <p:cNvPr id="16" name="Rectangle 15">
            <a:extLst>
              <a:ext uri="{FF2B5EF4-FFF2-40B4-BE49-F238E27FC236}">
                <a16:creationId xmlns:a16="http://schemas.microsoft.com/office/drawing/2014/main" id="{C6BE9439-B0E3-4F42-9791-C4EE547EA347}"/>
              </a:ext>
            </a:extLst>
          </p:cNvPr>
          <p:cNvSpPr/>
          <p:nvPr/>
        </p:nvSpPr>
        <p:spPr>
          <a:xfrm>
            <a:off x="4945380" y="1101899"/>
            <a:ext cx="637655" cy="584775"/>
          </a:xfrm>
          <a:prstGeom prst="rect">
            <a:avLst/>
          </a:prstGeom>
        </p:spPr>
        <p:txBody>
          <a:bodyPr wrap="square">
            <a:spAutoFit/>
          </a:bodyPr>
          <a:lstStyle/>
          <a:p>
            <a:r>
              <a:rPr lang="en-US" sz="3200" b="1" dirty="0"/>
              <a:t>12</a:t>
            </a:r>
            <a:endParaRPr lang="en-GB" sz="3200" b="1" dirty="0"/>
          </a:p>
        </p:txBody>
      </p:sp>
      <p:cxnSp>
        <p:nvCxnSpPr>
          <p:cNvPr id="17" name="Straight Connector 16">
            <a:extLst>
              <a:ext uri="{FF2B5EF4-FFF2-40B4-BE49-F238E27FC236}">
                <a16:creationId xmlns:a16="http://schemas.microsoft.com/office/drawing/2014/main" id="{70214D65-1E17-45C9-BEA9-C81143615C32}"/>
              </a:ext>
            </a:extLst>
          </p:cNvPr>
          <p:cNvCxnSpPr/>
          <p:nvPr/>
        </p:nvCxnSpPr>
        <p:spPr>
          <a:xfrm>
            <a:off x="5037300" y="1218649"/>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34CF063-E1C7-49E0-9CC9-6429DC0D37E6}"/>
              </a:ext>
            </a:extLst>
          </p:cNvPr>
          <p:cNvSpPr/>
          <p:nvPr/>
        </p:nvSpPr>
        <p:spPr>
          <a:xfrm>
            <a:off x="6919725" y="761200"/>
            <a:ext cx="425004" cy="584775"/>
          </a:xfrm>
          <a:prstGeom prst="rect">
            <a:avLst/>
          </a:prstGeom>
        </p:spPr>
        <p:txBody>
          <a:bodyPr wrap="square">
            <a:spAutoFit/>
          </a:bodyPr>
          <a:lstStyle/>
          <a:p>
            <a:r>
              <a:rPr lang="en-US" sz="3200" b="1" dirty="0"/>
              <a:t>5</a:t>
            </a:r>
            <a:endParaRPr lang="en-GB" sz="3200" b="1" dirty="0"/>
          </a:p>
        </p:txBody>
      </p:sp>
      <p:sp>
        <p:nvSpPr>
          <p:cNvPr id="19" name="Rectangle 18">
            <a:extLst>
              <a:ext uri="{FF2B5EF4-FFF2-40B4-BE49-F238E27FC236}">
                <a16:creationId xmlns:a16="http://schemas.microsoft.com/office/drawing/2014/main" id="{7E8539E9-B042-4268-A188-D07AA76FE471}"/>
              </a:ext>
            </a:extLst>
          </p:cNvPr>
          <p:cNvSpPr/>
          <p:nvPr/>
        </p:nvSpPr>
        <p:spPr>
          <a:xfrm>
            <a:off x="6919725" y="1120664"/>
            <a:ext cx="425004" cy="584775"/>
          </a:xfrm>
          <a:prstGeom prst="rect">
            <a:avLst/>
          </a:prstGeom>
        </p:spPr>
        <p:txBody>
          <a:bodyPr wrap="square">
            <a:spAutoFit/>
          </a:bodyPr>
          <a:lstStyle/>
          <a:p>
            <a:r>
              <a:rPr lang="en-US" sz="3200" b="1" dirty="0"/>
              <a:t>6</a:t>
            </a:r>
            <a:endParaRPr lang="en-GB" sz="3200" b="1" dirty="0"/>
          </a:p>
        </p:txBody>
      </p:sp>
      <p:cxnSp>
        <p:nvCxnSpPr>
          <p:cNvPr id="20" name="Straight Connector 19">
            <a:extLst>
              <a:ext uri="{FF2B5EF4-FFF2-40B4-BE49-F238E27FC236}">
                <a16:creationId xmlns:a16="http://schemas.microsoft.com/office/drawing/2014/main" id="{2F4AD0BE-6AF0-4CA4-8DC9-103C713DD0D5}"/>
              </a:ext>
            </a:extLst>
          </p:cNvPr>
          <p:cNvCxnSpPr/>
          <p:nvPr/>
        </p:nvCxnSpPr>
        <p:spPr>
          <a:xfrm>
            <a:off x="6936694" y="1237414"/>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8D21729-17BF-4C85-9AB1-A131F4744C54}"/>
              </a:ext>
            </a:extLst>
          </p:cNvPr>
          <p:cNvCxnSpPr>
            <a:cxnSpLocks/>
          </p:cNvCxnSpPr>
          <p:nvPr/>
        </p:nvCxnSpPr>
        <p:spPr>
          <a:xfrm>
            <a:off x="418659" y="27590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1B17083-9A0D-4834-B465-FAD99A71D5E3}"/>
              </a:ext>
            </a:extLst>
          </p:cNvPr>
          <p:cNvCxnSpPr>
            <a:cxnSpLocks/>
          </p:cNvCxnSpPr>
          <p:nvPr/>
        </p:nvCxnSpPr>
        <p:spPr>
          <a:xfrm>
            <a:off x="1297889" y="2759096"/>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629C174-C844-4095-86B0-7DA4A8B64D47}"/>
              </a:ext>
            </a:extLst>
          </p:cNvPr>
          <p:cNvSpPr txBox="1"/>
          <p:nvPr/>
        </p:nvSpPr>
        <p:spPr>
          <a:xfrm>
            <a:off x="381286" y="22512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4" name="TextBox 23">
            <a:extLst>
              <a:ext uri="{FF2B5EF4-FFF2-40B4-BE49-F238E27FC236}">
                <a16:creationId xmlns:a16="http://schemas.microsoft.com/office/drawing/2014/main" id="{7D827F01-C572-4506-B693-8121621EE5C4}"/>
              </a:ext>
            </a:extLst>
          </p:cNvPr>
          <p:cNvSpPr txBox="1"/>
          <p:nvPr/>
        </p:nvSpPr>
        <p:spPr>
          <a:xfrm>
            <a:off x="391852" y="26973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25" name="TextBox 24">
            <a:extLst>
              <a:ext uri="{FF2B5EF4-FFF2-40B4-BE49-F238E27FC236}">
                <a16:creationId xmlns:a16="http://schemas.microsoft.com/office/drawing/2014/main" id="{8CA587C5-AD26-44A3-ABA4-7454C462BCCC}"/>
              </a:ext>
            </a:extLst>
          </p:cNvPr>
          <p:cNvSpPr txBox="1"/>
          <p:nvPr/>
        </p:nvSpPr>
        <p:spPr>
          <a:xfrm>
            <a:off x="1278432" y="2697304"/>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26" name="TextBox 25">
            <a:extLst>
              <a:ext uri="{FF2B5EF4-FFF2-40B4-BE49-F238E27FC236}">
                <a16:creationId xmlns:a16="http://schemas.microsoft.com/office/drawing/2014/main" id="{1B021ABB-A412-4DA5-AF5A-54BFCAF8F525}"/>
              </a:ext>
            </a:extLst>
          </p:cNvPr>
          <p:cNvSpPr txBox="1"/>
          <p:nvPr/>
        </p:nvSpPr>
        <p:spPr>
          <a:xfrm>
            <a:off x="850846" y="244362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7" name="Arc 26">
            <a:extLst>
              <a:ext uri="{FF2B5EF4-FFF2-40B4-BE49-F238E27FC236}">
                <a16:creationId xmlns:a16="http://schemas.microsoft.com/office/drawing/2014/main" id="{EE528C95-EB90-4DAF-81BB-550904649E9B}"/>
              </a:ext>
            </a:extLst>
          </p:cNvPr>
          <p:cNvSpPr/>
          <p:nvPr/>
        </p:nvSpPr>
        <p:spPr>
          <a:xfrm rot="16200000">
            <a:off x="778912" y="1733770"/>
            <a:ext cx="810037" cy="1116998"/>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8" name="Arc 27">
            <a:extLst>
              <a:ext uri="{FF2B5EF4-FFF2-40B4-BE49-F238E27FC236}">
                <a16:creationId xmlns:a16="http://schemas.microsoft.com/office/drawing/2014/main" id="{50F7181A-0900-4859-8433-009F2DB4C4BA}"/>
              </a:ext>
            </a:extLst>
          </p:cNvPr>
          <p:cNvSpPr/>
          <p:nvPr/>
        </p:nvSpPr>
        <p:spPr>
          <a:xfrm rot="5400000">
            <a:off x="768624" y="2667425"/>
            <a:ext cx="810037" cy="111699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9" name="TextBox 28">
            <a:extLst>
              <a:ext uri="{FF2B5EF4-FFF2-40B4-BE49-F238E27FC236}">
                <a16:creationId xmlns:a16="http://schemas.microsoft.com/office/drawing/2014/main" id="{BCA490B7-7DC8-4102-A2CC-CEB0368EFFA8}"/>
              </a:ext>
            </a:extLst>
          </p:cNvPr>
          <p:cNvSpPr txBox="1"/>
          <p:nvPr/>
        </p:nvSpPr>
        <p:spPr>
          <a:xfrm>
            <a:off x="922169" y="319816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x6</a:t>
            </a:r>
            <a:endParaRPr lang="en-GB" sz="3500" b="1" dirty="0">
              <a:solidFill>
                <a:srgbClr val="FF0000"/>
              </a:solidFill>
              <a:latin typeface="Arial Black" panose="020B0A04020102020204" pitchFamily="34" charset="0"/>
            </a:endParaRPr>
          </a:p>
        </p:txBody>
      </p:sp>
      <p:sp>
        <p:nvSpPr>
          <p:cNvPr id="30" name="TextBox 29">
            <a:extLst>
              <a:ext uri="{FF2B5EF4-FFF2-40B4-BE49-F238E27FC236}">
                <a16:creationId xmlns:a16="http://schemas.microsoft.com/office/drawing/2014/main" id="{A874F902-9C0E-40DA-A6D7-0815A2C7A0BA}"/>
              </a:ext>
            </a:extLst>
          </p:cNvPr>
          <p:cNvSpPr txBox="1"/>
          <p:nvPr/>
        </p:nvSpPr>
        <p:spPr>
          <a:xfrm>
            <a:off x="907580" y="1897322"/>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x6</a:t>
            </a:r>
            <a:endParaRPr lang="en-GB" sz="3500" b="1" dirty="0">
              <a:solidFill>
                <a:srgbClr val="FF0000"/>
              </a:solidFill>
              <a:latin typeface="Arial Black" panose="020B0A04020102020204" pitchFamily="34" charset="0"/>
            </a:endParaRPr>
          </a:p>
        </p:txBody>
      </p:sp>
      <p:sp>
        <p:nvSpPr>
          <p:cNvPr id="31" name="TextBox 30">
            <a:extLst>
              <a:ext uri="{FF2B5EF4-FFF2-40B4-BE49-F238E27FC236}">
                <a16:creationId xmlns:a16="http://schemas.microsoft.com/office/drawing/2014/main" id="{FF16FC32-8E64-4753-BDDC-E55F83BB3AA9}"/>
              </a:ext>
            </a:extLst>
          </p:cNvPr>
          <p:cNvSpPr txBox="1"/>
          <p:nvPr/>
        </p:nvSpPr>
        <p:spPr>
          <a:xfrm>
            <a:off x="1488813" y="2251262"/>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cxnSp>
        <p:nvCxnSpPr>
          <p:cNvPr id="32" name="Straight Connector 31">
            <a:extLst>
              <a:ext uri="{FF2B5EF4-FFF2-40B4-BE49-F238E27FC236}">
                <a16:creationId xmlns:a16="http://schemas.microsoft.com/office/drawing/2014/main" id="{FF5A7215-C0F0-45BB-AA15-F133B0BB6DE5}"/>
              </a:ext>
            </a:extLst>
          </p:cNvPr>
          <p:cNvCxnSpPr>
            <a:cxnSpLocks/>
          </p:cNvCxnSpPr>
          <p:nvPr/>
        </p:nvCxnSpPr>
        <p:spPr>
          <a:xfrm>
            <a:off x="3048214" y="27590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BA001D7-BE8C-4917-A3DC-73B97FCFB520}"/>
              </a:ext>
            </a:extLst>
          </p:cNvPr>
          <p:cNvCxnSpPr>
            <a:cxnSpLocks/>
          </p:cNvCxnSpPr>
          <p:nvPr/>
        </p:nvCxnSpPr>
        <p:spPr>
          <a:xfrm>
            <a:off x="3927444" y="2759096"/>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ED87767-F7AF-4052-BFB1-40FACF1AB6EE}"/>
              </a:ext>
            </a:extLst>
          </p:cNvPr>
          <p:cNvSpPr txBox="1"/>
          <p:nvPr/>
        </p:nvSpPr>
        <p:spPr>
          <a:xfrm>
            <a:off x="3010841" y="22512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35" name="TextBox 34">
            <a:extLst>
              <a:ext uri="{FF2B5EF4-FFF2-40B4-BE49-F238E27FC236}">
                <a16:creationId xmlns:a16="http://schemas.microsoft.com/office/drawing/2014/main" id="{422F54F8-125A-4635-B384-5315B063F082}"/>
              </a:ext>
            </a:extLst>
          </p:cNvPr>
          <p:cNvSpPr txBox="1"/>
          <p:nvPr/>
        </p:nvSpPr>
        <p:spPr>
          <a:xfrm>
            <a:off x="3021407" y="26973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36" name="TextBox 35">
            <a:extLst>
              <a:ext uri="{FF2B5EF4-FFF2-40B4-BE49-F238E27FC236}">
                <a16:creationId xmlns:a16="http://schemas.microsoft.com/office/drawing/2014/main" id="{8963E006-4EC7-4819-BCA0-56AA87DC895B}"/>
              </a:ext>
            </a:extLst>
          </p:cNvPr>
          <p:cNvSpPr txBox="1"/>
          <p:nvPr/>
        </p:nvSpPr>
        <p:spPr>
          <a:xfrm>
            <a:off x="3907987" y="2697304"/>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37" name="TextBox 36">
            <a:extLst>
              <a:ext uri="{FF2B5EF4-FFF2-40B4-BE49-F238E27FC236}">
                <a16:creationId xmlns:a16="http://schemas.microsoft.com/office/drawing/2014/main" id="{1FBB8577-4625-4519-828C-061F915DA50C}"/>
              </a:ext>
            </a:extLst>
          </p:cNvPr>
          <p:cNvSpPr txBox="1"/>
          <p:nvPr/>
        </p:nvSpPr>
        <p:spPr>
          <a:xfrm>
            <a:off x="3480401" y="244362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8" name="Arc 37">
            <a:extLst>
              <a:ext uri="{FF2B5EF4-FFF2-40B4-BE49-F238E27FC236}">
                <a16:creationId xmlns:a16="http://schemas.microsoft.com/office/drawing/2014/main" id="{5092E765-CB0D-4F89-BFAB-676EB1D3BC2F}"/>
              </a:ext>
            </a:extLst>
          </p:cNvPr>
          <p:cNvSpPr/>
          <p:nvPr/>
        </p:nvSpPr>
        <p:spPr>
          <a:xfrm rot="16200000">
            <a:off x="3408467" y="1733770"/>
            <a:ext cx="810037" cy="1116998"/>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9" name="Arc 38">
            <a:extLst>
              <a:ext uri="{FF2B5EF4-FFF2-40B4-BE49-F238E27FC236}">
                <a16:creationId xmlns:a16="http://schemas.microsoft.com/office/drawing/2014/main" id="{D2ED8F40-86F6-4124-AF19-801AB6AC0F8A}"/>
              </a:ext>
            </a:extLst>
          </p:cNvPr>
          <p:cNvSpPr/>
          <p:nvPr/>
        </p:nvSpPr>
        <p:spPr>
          <a:xfrm rot="5400000">
            <a:off x="3398179" y="2667425"/>
            <a:ext cx="810037" cy="111699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0" name="TextBox 39">
            <a:extLst>
              <a:ext uri="{FF2B5EF4-FFF2-40B4-BE49-F238E27FC236}">
                <a16:creationId xmlns:a16="http://schemas.microsoft.com/office/drawing/2014/main" id="{762A9CBC-4BD0-4131-AC62-3E7C6AA051ED}"/>
              </a:ext>
            </a:extLst>
          </p:cNvPr>
          <p:cNvSpPr txBox="1"/>
          <p:nvPr/>
        </p:nvSpPr>
        <p:spPr>
          <a:xfrm>
            <a:off x="3551724" y="319816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41" name="TextBox 40">
            <a:extLst>
              <a:ext uri="{FF2B5EF4-FFF2-40B4-BE49-F238E27FC236}">
                <a16:creationId xmlns:a16="http://schemas.microsoft.com/office/drawing/2014/main" id="{47DA3183-BE19-4D70-AB5E-8C2531284C40}"/>
              </a:ext>
            </a:extLst>
          </p:cNvPr>
          <p:cNvSpPr txBox="1"/>
          <p:nvPr/>
        </p:nvSpPr>
        <p:spPr>
          <a:xfrm>
            <a:off x="3537135" y="1897322"/>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42" name="TextBox 41">
            <a:extLst>
              <a:ext uri="{FF2B5EF4-FFF2-40B4-BE49-F238E27FC236}">
                <a16:creationId xmlns:a16="http://schemas.microsoft.com/office/drawing/2014/main" id="{DCF7BA68-FD03-4BF3-AD00-BC6E4175463D}"/>
              </a:ext>
            </a:extLst>
          </p:cNvPr>
          <p:cNvSpPr txBox="1"/>
          <p:nvPr/>
        </p:nvSpPr>
        <p:spPr>
          <a:xfrm>
            <a:off x="4118368" y="2251262"/>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43" name="Straight Connector 42">
            <a:extLst>
              <a:ext uri="{FF2B5EF4-FFF2-40B4-BE49-F238E27FC236}">
                <a16:creationId xmlns:a16="http://schemas.microsoft.com/office/drawing/2014/main" id="{74C0382A-D373-491B-9369-D45FF8592192}"/>
              </a:ext>
            </a:extLst>
          </p:cNvPr>
          <p:cNvCxnSpPr>
            <a:cxnSpLocks/>
          </p:cNvCxnSpPr>
          <p:nvPr/>
        </p:nvCxnSpPr>
        <p:spPr>
          <a:xfrm>
            <a:off x="5875275" y="276140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284B4A4-F126-458C-AE7D-A1F038D5C72C}"/>
              </a:ext>
            </a:extLst>
          </p:cNvPr>
          <p:cNvCxnSpPr>
            <a:cxnSpLocks/>
          </p:cNvCxnSpPr>
          <p:nvPr/>
        </p:nvCxnSpPr>
        <p:spPr>
          <a:xfrm>
            <a:off x="6754505" y="2761403"/>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ECC3BB1E-DB22-48B4-BB20-D764B3FDFF54}"/>
              </a:ext>
            </a:extLst>
          </p:cNvPr>
          <p:cNvSpPr txBox="1"/>
          <p:nvPr/>
        </p:nvSpPr>
        <p:spPr>
          <a:xfrm>
            <a:off x="5837902" y="225356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46" name="TextBox 45">
            <a:extLst>
              <a:ext uri="{FF2B5EF4-FFF2-40B4-BE49-F238E27FC236}">
                <a16:creationId xmlns:a16="http://schemas.microsoft.com/office/drawing/2014/main" id="{F01B0F04-F869-431C-A60A-D48874FDD27C}"/>
              </a:ext>
            </a:extLst>
          </p:cNvPr>
          <p:cNvSpPr txBox="1"/>
          <p:nvPr/>
        </p:nvSpPr>
        <p:spPr>
          <a:xfrm>
            <a:off x="5848468" y="269961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47" name="TextBox 46">
            <a:extLst>
              <a:ext uri="{FF2B5EF4-FFF2-40B4-BE49-F238E27FC236}">
                <a16:creationId xmlns:a16="http://schemas.microsoft.com/office/drawing/2014/main" id="{800C81DA-24BB-488F-B753-38968396B59F}"/>
              </a:ext>
            </a:extLst>
          </p:cNvPr>
          <p:cNvSpPr txBox="1"/>
          <p:nvPr/>
        </p:nvSpPr>
        <p:spPr>
          <a:xfrm>
            <a:off x="6735048" y="2699611"/>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48" name="TextBox 47">
            <a:extLst>
              <a:ext uri="{FF2B5EF4-FFF2-40B4-BE49-F238E27FC236}">
                <a16:creationId xmlns:a16="http://schemas.microsoft.com/office/drawing/2014/main" id="{5DA0EAFA-ED47-45AE-88C4-52CBDF542971}"/>
              </a:ext>
            </a:extLst>
          </p:cNvPr>
          <p:cNvSpPr txBox="1"/>
          <p:nvPr/>
        </p:nvSpPr>
        <p:spPr>
          <a:xfrm>
            <a:off x="6307462" y="244593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49" name="Arc 48">
            <a:extLst>
              <a:ext uri="{FF2B5EF4-FFF2-40B4-BE49-F238E27FC236}">
                <a16:creationId xmlns:a16="http://schemas.microsoft.com/office/drawing/2014/main" id="{DE0A9E86-0496-49F0-A285-193DC7C15A7C}"/>
              </a:ext>
            </a:extLst>
          </p:cNvPr>
          <p:cNvSpPr/>
          <p:nvPr/>
        </p:nvSpPr>
        <p:spPr>
          <a:xfrm rot="16200000">
            <a:off x="6235528" y="1736077"/>
            <a:ext cx="810037" cy="1116998"/>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1" name="Arc 50">
            <a:extLst>
              <a:ext uri="{FF2B5EF4-FFF2-40B4-BE49-F238E27FC236}">
                <a16:creationId xmlns:a16="http://schemas.microsoft.com/office/drawing/2014/main" id="{D0320B4A-35E6-4655-9D71-3DB2CBC33468}"/>
              </a:ext>
            </a:extLst>
          </p:cNvPr>
          <p:cNvSpPr/>
          <p:nvPr/>
        </p:nvSpPr>
        <p:spPr>
          <a:xfrm rot="5400000">
            <a:off x="6225240" y="2669732"/>
            <a:ext cx="810037" cy="111699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2" name="TextBox 51">
            <a:extLst>
              <a:ext uri="{FF2B5EF4-FFF2-40B4-BE49-F238E27FC236}">
                <a16:creationId xmlns:a16="http://schemas.microsoft.com/office/drawing/2014/main" id="{BB88C6F6-53AB-4AF3-8FF1-551C9ACBBAC6}"/>
              </a:ext>
            </a:extLst>
          </p:cNvPr>
          <p:cNvSpPr txBox="1"/>
          <p:nvPr/>
        </p:nvSpPr>
        <p:spPr>
          <a:xfrm>
            <a:off x="6378785" y="320047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53" name="TextBox 52">
            <a:extLst>
              <a:ext uri="{FF2B5EF4-FFF2-40B4-BE49-F238E27FC236}">
                <a16:creationId xmlns:a16="http://schemas.microsoft.com/office/drawing/2014/main" id="{45690BBB-8C23-46DE-8438-14AD5C10A529}"/>
              </a:ext>
            </a:extLst>
          </p:cNvPr>
          <p:cNvSpPr txBox="1"/>
          <p:nvPr/>
        </p:nvSpPr>
        <p:spPr>
          <a:xfrm>
            <a:off x="6364196" y="1899629"/>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54" name="TextBox 53">
            <a:extLst>
              <a:ext uri="{FF2B5EF4-FFF2-40B4-BE49-F238E27FC236}">
                <a16:creationId xmlns:a16="http://schemas.microsoft.com/office/drawing/2014/main" id="{A8B956F8-46EA-44F2-9622-31B4044589EF}"/>
              </a:ext>
            </a:extLst>
          </p:cNvPr>
          <p:cNvSpPr txBox="1"/>
          <p:nvPr/>
        </p:nvSpPr>
        <p:spPr>
          <a:xfrm>
            <a:off x="6735569" y="2253569"/>
            <a:ext cx="101620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grpSp>
        <p:nvGrpSpPr>
          <p:cNvPr id="4" name="Group 3">
            <a:extLst>
              <a:ext uri="{FF2B5EF4-FFF2-40B4-BE49-F238E27FC236}">
                <a16:creationId xmlns:a16="http://schemas.microsoft.com/office/drawing/2014/main" id="{0875B8BA-3ADD-43AF-AB41-05EED90614DE}"/>
              </a:ext>
            </a:extLst>
          </p:cNvPr>
          <p:cNvGrpSpPr/>
          <p:nvPr/>
        </p:nvGrpSpPr>
        <p:grpSpPr>
          <a:xfrm>
            <a:off x="1554566" y="4284155"/>
            <a:ext cx="502160" cy="1076984"/>
            <a:chOff x="3163241" y="2403662"/>
            <a:chExt cx="502160" cy="1076984"/>
          </a:xfrm>
        </p:grpSpPr>
        <p:cxnSp>
          <p:nvCxnSpPr>
            <p:cNvPr id="55" name="Straight Connector 54">
              <a:extLst>
                <a:ext uri="{FF2B5EF4-FFF2-40B4-BE49-F238E27FC236}">
                  <a16:creationId xmlns:a16="http://schemas.microsoft.com/office/drawing/2014/main" id="{6EE3D464-4899-4130-B6A0-07A61A72C1F3}"/>
                </a:ext>
              </a:extLst>
            </p:cNvPr>
            <p:cNvCxnSpPr>
              <a:cxnSpLocks/>
            </p:cNvCxnSpPr>
            <p:nvPr/>
          </p:nvCxnSpPr>
          <p:spPr>
            <a:xfrm>
              <a:off x="3200614" y="29114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9FC297E-7C9D-4717-80DA-DCE15479027D}"/>
                </a:ext>
              </a:extLst>
            </p:cNvPr>
            <p:cNvSpPr txBox="1"/>
            <p:nvPr/>
          </p:nvSpPr>
          <p:spPr>
            <a:xfrm>
              <a:off x="3163241" y="24036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57" name="TextBox 56">
              <a:extLst>
                <a:ext uri="{FF2B5EF4-FFF2-40B4-BE49-F238E27FC236}">
                  <a16:creationId xmlns:a16="http://schemas.microsoft.com/office/drawing/2014/main" id="{750BA846-4D52-47BB-9113-AF38C9EA73AD}"/>
                </a:ext>
              </a:extLst>
            </p:cNvPr>
            <p:cNvSpPr txBox="1"/>
            <p:nvPr/>
          </p:nvSpPr>
          <p:spPr>
            <a:xfrm>
              <a:off x="3173807" y="28497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grpSp>
        <p:nvGrpSpPr>
          <p:cNvPr id="5" name="Group 4">
            <a:extLst>
              <a:ext uri="{FF2B5EF4-FFF2-40B4-BE49-F238E27FC236}">
                <a16:creationId xmlns:a16="http://schemas.microsoft.com/office/drawing/2014/main" id="{ABD927CE-C02C-498C-B605-3FDF4D0AB2EB}"/>
              </a:ext>
            </a:extLst>
          </p:cNvPr>
          <p:cNvGrpSpPr/>
          <p:nvPr/>
        </p:nvGrpSpPr>
        <p:grpSpPr>
          <a:xfrm>
            <a:off x="4018322" y="4284155"/>
            <a:ext cx="1212623" cy="1076984"/>
            <a:chOff x="4060387" y="2403662"/>
            <a:chExt cx="1212623" cy="1076984"/>
          </a:xfrm>
        </p:grpSpPr>
        <p:cxnSp>
          <p:nvCxnSpPr>
            <p:cNvPr id="58" name="Straight Connector 57">
              <a:extLst>
                <a:ext uri="{FF2B5EF4-FFF2-40B4-BE49-F238E27FC236}">
                  <a16:creationId xmlns:a16="http://schemas.microsoft.com/office/drawing/2014/main" id="{F73C6CA3-5FB7-4C45-A69F-DDB94B2FB079}"/>
                </a:ext>
              </a:extLst>
            </p:cNvPr>
            <p:cNvCxnSpPr>
              <a:cxnSpLocks/>
            </p:cNvCxnSpPr>
            <p:nvPr/>
          </p:nvCxnSpPr>
          <p:spPr>
            <a:xfrm>
              <a:off x="4079844" y="2911496"/>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5C36F931-8ADC-4090-B4EA-28CD3D35CA29}"/>
                </a:ext>
              </a:extLst>
            </p:cNvPr>
            <p:cNvSpPr txBox="1"/>
            <p:nvPr/>
          </p:nvSpPr>
          <p:spPr>
            <a:xfrm>
              <a:off x="4060387" y="2849704"/>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60" name="TextBox 59">
              <a:extLst>
                <a:ext uri="{FF2B5EF4-FFF2-40B4-BE49-F238E27FC236}">
                  <a16:creationId xmlns:a16="http://schemas.microsoft.com/office/drawing/2014/main" id="{CD3D064E-0E66-4992-A96F-1A8779F8D10E}"/>
                </a:ext>
              </a:extLst>
            </p:cNvPr>
            <p:cNvSpPr txBox="1"/>
            <p:nvPr/>
          </p:nvSpPr>
          <p:spPr>
            <a:xfrm>
              <a:off x="4270768" y="2403662"/>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grpSp>
      <p:grpSp>
        <p:nvGrpSpPr>
          <p:cNvPr id="62" name="Group 61">
            <a:extLst>
              <a:ext uri="{FF2B5EF4-FFF2-40B4-BE49-F238E27FC236}">
                <a16:creationId xmlns:a16="http://schemas.microsoft.com/office/drawing/2014/main" id="{19C6D4D6-0F1E-4A7E-90BD-2A6C1546C851}"/>
              </a:ext>
            </a:extLst>
          </p:cNvPr>
          <p:cNvGrpSpPr/>
          <p:nvPr/>
        </p:nvGrpSpPr>
        <p:grpSpPr>
          <a:xfrm>
            <a:off x="6926069" y="4308796"/>
            <a:ext cx="502160" cy="1076984"/>
            <a:chOff x="3163241" y="2403662"/>
            <a:chExt cx="502160" cy="1076984"/>
          </a:xfrm>
        </p:grpSpPr>
        <p:cxnSp>
          <p:nvCxnSpPr>
            <p:cNvPr id="63" name="Straight Connector 62">
              <a:extLst>
                <a:ext uri="{FF2B5EF4-FFF2-40B4-BE49-F238E27FC236}">
                  <a16:creationId xmlns:a16="http://schemas.microsoft.com/office/drawing/2014/main" id="{EF797D66-8D3D-41B5-B632-841E304DED81}"/>
                </a:ext>
              </a:extLst>
            </p:cNvPr>
            <p:cNvCxnSpPr>
              <a:cxnSpLocks/>
            </p:cNvCxnSpPr>
            <p:nvPr/>
          </p:nvCxnSpPr>
          <p:spPr>
            <a:xfrm>
              <a:off x="3200614" y="29114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2851400E-7F01-4127-952F-FFEA922711C3}"/>
                </a:ext>
              </a:extLst>
            </p:cNvPr>
            <p:cNvSpPr txBox="1"/>
            <p:nvPr/>
          </p:nvSpPr>
          <p:spPr>
            <a:xfrm>
              <a:off x="3163241" y="24036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65" name="TextBox 64">
              <a:extLst>
                <a:ext uri="{FF2B5EF4-FFF2-40B4-BE49-F238E27FC236}">
                  <a16:creationId xmlns:a16="http://schemas.microsoft.com/office/drawing/2014/main" id="{D82DB6E0-53C0-4F6F-9448-8481F1F17E08}"/>
                </a:ext>
              </a:extLst>
            </p:cNvPr>
            <p:cNvSpPr txBox="1"/>
            <p:nvPr/>
          </p:nvSpPr>
          <p:spPr>
            <a:xfrm>
              <a:off x="3173807" y="28497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grpSp>
        <p:nvGrpSpPr>
          <p:cNvPr id="66" name="Group 65">
            <a:extLst>
              <a:ext uri="{FF2B5EF4-FFF2-40B4-BE49-F238E27FC236}">
                <a16:creationId xmlns:a16="http://schemas.microsoft.com/office/drawing/2014/main" id="{470CD721-04C9-481A-827E-092F049E954A}"/>
              </a:ext>
            </a:extLst>
          </p:cNvPr>
          <p:cNvGrpSpPr/>
          <p:nvPr/>
        </p:nvGrpSpPr>
        <p:grpSpPr>
          <a:xfrm>
            <a:off x="9612841" y="4278138"/>
            <a:ext cx="502160" cy="1076984"/>
            <a:chOff x="3163241" y="2403662"/>
            <a:chExt cx="502160" cy="1076984"/>
          </a:xfrm>
        </p:grpSpPr>
        <p:cxnSp>
          <p:nvCxnSpPr>
            <p:cNvPr id="67" name="Straight Connector 66">
              <a:extLst>
                <a:ext uri="{FF2B5EF4-FFF2-40B4-BE49-F238E27FC236}">
                  <a16:creationId xmlns:a16="http://schemas.microsoft.com/office/drawing/2014/main" id="{03D7651D-AE48-4FB0-A6E0-1494532BD5D6}"/>
                </a:ext>
              </a:extLst>
            </p:cNvPr>
            <p:cNvCxnSpPr>
              <a:cxnSpLocks/>
            </p:cNvCxnSpPr>
            <p:nvPr/>
          </p:nvCxnSpPr>
          <p:spPr>
            <a:xfrm>
              <a:off x="3200614" y="29114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382B16E5-6E38-4251-89FA-955581D13FF3}"/>
                </a:ext>
              </a:extLst>
            </p:cNvPr>
            <p:cNvSpPr txBox="1"/>
            <p:nvPr/>
          </p:nvSpPr>
          <p:spPr>
            <a:xfrm>
              <a:off x="3163241" y="24036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69" name="TextBox 68">
              <a:extLst>
                <a:ext uri="{FF2B5EF4-FFF2-40B4-BE49-F238E27FC236}">
                  <a16:creationId xmlns:a16="http://schemas.microsoft.com/office/drawing/2014/main" id="{D72A53AF-5A54-4328-88D6-86B1D6470B39}"/>
                </a:ext>
              </a:extLst>
            </p:cNvPr>
            <p:cNvSpPr txBox="1"/>
            <p:nvPr/>
          </p:nvSpPr>
          <p:spPr>
            <a:xfrm>
              <a:off x="3173807" y="28497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grpSp>
      <p:sp>
        <p:nvSpPr>
          <p:cNvPr id="70" name="Rectangle 69">
            <a:extLst>
              <a:ext uri="{FF2B5EF4-FFF2-40B4-BE49-F238E27FC236}">
                <a16:creationId xmlns:a16="http://schemas.microsoft.com/office/drawing/2014/main" id="{2F372E7E-C360-4EB2-B9B8-814E030743E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5989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500"/>
                                        <p:tgtEl>
                                          <p:spTgt spid="3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500"/>
                                        <p:tgtEl>
                                          <p:spTgt spid="3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fade">
                                      <p:cBhvr>
                                        <p:cTn id="76" dur="500"/>
                                        <p:tgtEl>
                                          <p:spTgt spid="3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fade">
                                      <p:cBhvr>
                                        <p:cTn id="84" dur="500"/>
                                        <p:tgtEl>
                                          <p:spTgt spid="42"/>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500"/>
                                        <p:tgtEl>
                                          <p:spTgt spid="43"/>
                                        </p:tgtEl>
                                      </p:cBhvr>
                                    </p:animEffect>
                                  </p:childTnLst>
                                </p:cTn>
                              </p:par>
                              <p:par>
                                <p:cTn id="90" presetID="10" presetClass="entr" presetSubtype="0" fill="hold"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500"/>
                                        <p:tgtEl>
                                          <p:spTgt spid="4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500"/>
                                        <p:tgtEl>
                                          <p:spTgt spid="4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fade">
                                      <p:cBhvr>
                                        <p:cTn id="98" dur="500"/>
                                        <p:tgtEl>
                                          <p:spTgt spid="4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animEffect transition="in" filter="fade">
                                      <p:cBhvr>
                                        <p:cTn id="101" dur="500"/>
                                        <p:tgtEl>
                                          <p:spTgt spid="47"/>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8"/>
                                        </p:tgtEl>
                                        <p:attrNameLst>
                                          <p:attrName>style.visibility</p:attrName>
                                        </p:attrNameLst>
                                      </p:cBhvr>
                                      <p:to>
                                        <p:strVal val="visible"/>
                                      </p:to>
                                    </p:set>
                                    <p:animEffect transition="in" filter="fade">
                                      <p:cBhvr>
                                        <p:cTn id="104" dur="500"/>
                                        <p:tgtEl>
                                          <p:spTgt spid="48"/>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fade">
                                      <p:cBhvr>
                                        <p:cTn id="109" dur="500"/>
                                        <p:tgtEl>
                                          <p:spTgt spid="5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2"/>
                                        </p:tgtEl>
                                        <p:attrNameLst>
                                          <p:attrName>style.visibility</p:attrName>
                                        </p:attrNameLst>
                                      </p:cBhvr>
                                      <p:to>
                                        <p:strVal val="visible"/>
                                      </p:to>
                                    </p:set>
                                    <p:animEffect transition="in" filter="fade">
                                      <p:cBhvr>
                                        <p:cTn id="112" dur="500"/>
                                        <p:tgtEl>
                                          <p:spTgt spid="52"/>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fade">
                                      <p:cBhvr>
                                        <p:cTn id="117" dur="500"/>
                                        <p:tgtEl>
                                          <p:spTgt spid="49"/>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53"/>
                                        </p:tgtEl>
                                        <p:attrNameLst>
                                          <p:attrName>style.visibility</p:attrName>
                                        </p:attrNameLst>
                                      </p:cBhvr>
                                      <p:to>
                                        <p:strVal val="visible"/>
                                      </p:to>
                                    </p:set>
                                    <p:animEffect transition="in" filter="fade">
                                      <p:cBhvr>
                                        <p:cTn id="120" dur="500"/>
                                        <p:tgtEl>
                                          <p:spTgt spid="53"/>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54"/>
                                        </p:tgtEl>
                                        <p:attrNameLst>
                                          <p:attrName>style.visibility</p:attrName>
                                        </p:attrNameLst>
                                      </p:cBhvr>
                                      <p:to>
                                        <p:strVal val="visible"/>
                                      </p:to>
                                    </p:set>
                                    <p:animEffect transition="in" filter="fade">
                                      <p:cBhvr>
                                        <p:cTn id="125" dur="500"/>
                                        <p:tgtEl>
                                          <p:spTgt spid="54"/>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4"/>
                                        </p:tgtEl>
                                        <p:attrNameLst>
                                          <p:attrName>style.visibility</p:attrName>
                                        </p:attrNameLst>
                                      </p:cBhvr>
                                      <p:to>
                                        <p:strVal val="visible"/>
                                      </p:to>
                                    </p:set>
                                    <p:animEffect transition="in" filter="fade">
                                      <p:cBhvr>
                                        <p:cTn id="130" dur="500"/>
                                        <p:tgtEl>
                                          <p:spTgt spid="4"/>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5"/>
                                        </p:tgtEl>
                                        <p:attrNameLst>
                                          <p:attrName>style.visibility</p:attrName>
                                        </p:attrNameLst>
                                      </p:cBhvr>
                                      <p:to>
                                        <p:strVal val="visible"/>
                                      </p:to>
                                    </p:set>
                                    <p:animEffect transition="in" filter="fade">
                                      <p:cBhvr>
                                        <p:cTn id="135" dur="500"/>
                                        <p:tgtEl>
                                          <p:spTgt spid="5"/>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nodeType="clickEffect">
                                  <p:stCondLst>
                                    <p:cond delay="0"/>
                                  </p:stCondLst>
                                  <p:childTnLst>
                                    <p:set>
                                      <p:cBhvr>
                                        <p:cTn id="139" dur="1" fill="hold">
                                          <p:stCondLst>
                                            <p:cond delay="0"/>
                                          </p:stCondLst>
                                        </p:cTn>
                                        <p:tgtEl>
                                          <p:spTgt spid="62"/>
                                        </p:tgtEl>
                                        <p:attrNameLst>
                                          <p:attrName>style.visibility</p:attrName>
                                        </p:attrNameLst>
                                      </p:cBhvr>
                                      <p:to>
                                        <p:strVal val="visible"/>
                                      </p:to>
                                    </p:set>
                                    <p:animEffect transition="in" filter="fade">
                                      <p:cBhvr>
                                        <p:cTn id="140" dur="500"/>
                                        <p:tgtEl>
                                          <p:spTgt spid="62"/>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66"/>
                                        </p:tgtEl>
                                        <p:attrNameLst>
                                          <p:attrName>style.visibility</p:attrName>
                                        </p:attrNameLst>
                                      </p:cBhvr>
                                      <p:to>
                                        <p:strVal val="visible"/>
                                      </p:to>
                                    </p:set>
                                    <p:animEffect transition="in" filter="fade">
                                      <p:cBhvr>
                                        <p:cTn id="14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animBg="1"/>
      <p:bldP spid="28" grpId="0" animBg="1"/>
      <p:bldP spid="29" grpId="0"/>
      <p:bldP spid="30" grpId="0"/>
      <p:bldP spid="31" grpId="0"/>
      <p:bldP spid="34" grpId="0"/>
      <p:bldP spid="35" grpId="0"/>
      <p:bldP spid="36" grpId="0"/>
      <p:bldP spid="37" grpId="0"/>
      <p:bldP spid="38" grpId="0" animBg="1"/>
      <p:bldP spid="39" grpId="0" animBg="1"/>
      <p:bldP spid="40" grpId="0"/>
      <p:bldP spid="41" grpId="0"/>
      <p:bldP spid="42" grpId="0"/>
      <p:bldP spid="45" grpId="0"/>
      <p:bldP spid="46" grpId="0"/>
      <p:bldP spid="47" grpId="0"/>
      <p:bldP spid="48" grpId="0"/>
      <p:bldP spid="49" grpId="0" animBg="1"/>
      <p:bldP spid="51" grpId="0" animBg="1"/>
      <p:bldP spid="52" grpId="0"/>
      <p:bldP spid="53" grpId="0"/>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7">
            <a:extLst>
              <a:ext uri="{FF2B5EF4-FFF2-40B4-BE49-F238E27FC236}">
                <a16:creationId xmlns:a16="http://schemas.microsoft.com/office/drawing/2014/main" id="{76C28820-BC77-4B93-AD99-4527250B248C}"/>
              </a:ext>
            </a:extLst>
          </p:cNvPr>
          <p:cNvPicPr>
            <a:picLocks noChangeAspect="1"/>
          </p:cNvPicPr>
          <p:nvPr/>
        </p:nvPicPr>
        <p:blipFill>
          <a:blip r:embed="rId3"/>
          <a:stretch>
            <a:fillRect/>
          </a:stretch>
        </p:blipFill>
        <p:spPr>
          <a:xfrm>
            <a:off x="883446" y="4130006"/>
            <a:ext cx="9800823" cy="1785335"/>
          </a:xfrm>
          <a:prstGeom prst="rect">
            <a:avLst/>
          </a:prstGeom>
        </p:spPr>
      </p:pic>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Write these numbers in order, starting with the smallest.</a:t>
            </a:r>
          </a:p>
        </p:txBody>
      </p:sp>
      <p:sp>
        <p:nvSpPr>
          <p:cNvPr id="6" name="Rectangle 5">
            <a:extLst>
              <a:ext uri="{FF2B5EF4-FFF2-40B4-BE49-F238E27FC236}">
                <a16:creationId xmlns:a16="http://schemas.microsoft.com/office/drawing/2014/main" id="{06A92728-6099-4924-9D51-2371C3513BAD}"/>
              </a:ext>
            </a:extLst>
          </p:cNvPr>
          <p:cNvSpPr/>
          <p:nvPr/>
        </p:nvSpPr>
        <p:spPr>
          <a:xfrm>
            <a:off x="1157904" y="742435"/>
            <a:ext cx="425004" cy="584775"/>
          </a:xfrm>
          <a:prstGeom prst="rect">
            <a:avLst/>
          </a:prstGeom>
        </p:spPr>
        <p:txBody>
          <a:bodyPr wrap="square">
            <a:spAutoFit/>
          </a:bodyPr>
          <a:lstStyle/>
          <a:p>
            <a:r>
              <a:rPr lang="en-US" sz="3200" b="1" dirty="0"/>
              <a:t>5</a:t>
            </a:r>
            <a:endParaRPr lang="en-GB" sz="3200" b="1" dirty="0"/>
          </a:p>
        </p:txBody>
      </p:sp>
      <p:sp>
        <p:nvSpPr>
          <p:cNvPr id="7" name="Rectangle 6">
            <a:extLst>
              <a:ext uri="{FF2B5EF4-FFF2-40B4-BE49-F238E27FC236}">
                <a16:creationId xmlns:a16="http://schemas.microsoft.com/office/drawing/2014/main" id="{6E7B4E61-8690-40BE-83DB-32BDAE4613BF}"/>
              </a:ext>
            </a:extLst>
          </p:cNvPr>
          <p:cNvSpPr/>
          <p:nvPr/>
        </p:nvSpPr>
        <p:spPr>
          <a:xfrm>
            <a:off x="1157904" y="1101899"/>
            <a:ext cx="425004" cy="584775"/>
          </a:xfrm>
          <a:prstGeom prst="rect">
            <a:avLst/>
          </a:prstGeom>
        </p:spPr>
        <p:txBody>
          <a:bodyPr wrap="square">
            <a:spAutoFit/>
          </a:bodyPr>
          <a:lstStyle/>
          <a:p>
            <a:r>
              <a:rPr lang="en-US" sz="3200" b="1" dirty="0"/>
              <a:t>4</a:t>
            </a:r>
            <a:endParaRPr lang="en-GB" sz="3200" b="1" dirty="0"/>
          </a:p>
        </p:txBody>
      </p:sp>
      <p:cxnSp>
        <p:nvCxnSpPr>
          <p:cNvPr id="8" name="Straight Connector 7">
            <a:extLst>
              <a:ext uri="{FF2B5EF4-FFF2-40B4-BE49-F238E27FC236}">
                <a16:creationId xmlns:a16="http://schemas.microsoft.com/office/drawing/2014/main" id="{778E6356-376A-4549-9A23-FBC3476978C2}"/>
              </a:ext>
            </a:extLst>
          </p:cNvPr>
          <p:cNvCxnSpPr/>
          <p:nvPr/>
        </p:nvCxnSpPr>
        <p:spPr>
          <a:xfrm>
            <a:off x="1174873" y="1218649"/>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829FEF3-1EC3-41EF-A1A4-ECB11962AC41}"/>
              </a:ext>
            </a:extLst>
          </p:cNvPr>
          <p:cNvSpPr/>
          <p:nvPr/>
        </p:nvSpPr>
        <p:spPr>
          <a:xfrm>
            <a:off x="3051642" y="753424"/>
            <a:ext cx="425004" cy="584775"/>
          </a:xfrm>
          <a:prstGeom prst="rect">
            <a:avLst/>
          </a:prstGeom>
        </p:spPr>
        <p:txBody>
          <a:bodyPr wrap="square">
            <a:spAutoFit/>
          </a:bodyPr>
          <a:lstStyle/>
          <a:p>
            <a:r>
              <a:rPr lang="en-US" sz="3200" b="1" dirty="0"/>
              <a:t>7</a:t>
            </a:r>
            <a:endParaRPr lang="en-GB" sz="3200" b="1" dirty="0"/>
          </a:p>
        </p:txBody>
      </p:sp>
      <p:sp>
        <p:nvSpPr>
          <p:cNvPr id="10" name="Rectangle 9">
            <a:extLst>
              <a:ext uri="{FF2B5EF4-FFF2-40B4-BE49-F238E27FC236}">
                <a16:creationId xmlns:a16="http://schemas.microsoft.com/office/drawing/2014/main" id="{BF83540A-7C2E-452B-99B2-73B784FA45A4}"/>
              </a:ext>
            </a:extLst>
          </p:cNvPr>
          <p:cNvSpPr/>
          <p:nvPr/>
        </p:nvSpPr>
        <p:spPr>
          <a:xfrm>
            <a:off x="3051642" y="1112888"/>
            <a:ext cx="425004" cy="584775"/>
          </a:xfrm>
          <a:prstGeom prst="rect">
            <a:avLst/>
          </a:prstGeom>
        </p:spPr>
        <p:txBody>
          <a:bodyPr wrap="square">
            <a:spAutoFit/>
          </a:bodyPr>
          <a:lstStyle/>
          <a:p>
            <a:r>
              <a:rPr lang="en-US" sz="3200" b="1" dirty="0"/>
              <a:t>6</a:t>
            </a:r>
            <a:endParaRPr lang="en-GB" sz="3200" b="1" dirty="0"/>
          </a:p>
        </p:txBody>
      </p:sp>
      <p:cxnSp>
        <p:nvCxnSpPr>
          <p:cNvPr id="11" name="Straight Connector 10">
            <a:extLst>
              <a:ext uri="{FF2B5EF4-FFF2-40B4-BE49-F238E27FC236}">
                <a16:creationId xmlns:a16="http://schemas.microsoft.com/office/drawing/2014/main" id="{5A41E565-C6C7-4A10-9206-BFA95E570E24}"/>
              </a:ext>
            </a:extLst>
          </p:cNvPr>
          <p:cNvCxnSpPr/>
          <p:nvPr/>
        </p:nvCxnSpPr>
        <p:spPr>
          <a:xfrm>
            <a:off x="3068611" y="1229638"/>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D8FFAAD3-B10D-4104-BACE-3D8D0DBDD08A}"/>
              </a:ext>
            </a:extLst>
          </p:cNvPr>
          <p:cNvSpPr/>
          <p:nvPr/>
        </p:nvSpPr>
        <p:spPr>
          <a:xfrm>
            <a:off x="4945380" y="742435"/>
            <a:ext cx="637655" cy="584775"/>
          </a:xfrm>
          <a:prstGeom prst="rect">
            <a:avLst/>
          </a:prstGeom>
        </p:spPr>
        <p:txBody>
          <a:bodyPr wrap="square">
            <a:spAutoFit/>
          </a:bodyPr>
          <a:lstStyle/>
          <a:p>
            <a:r>
              <a:rPr lang="en-US" sz="3200" b="1" dirty="0"/>
              <a:t>17</a:t>
            </a:r>
            <a:endParaRPr lang="en-GB" sz="3200" b="1" dirty="0"/>
          </a:p>
        </p:txBody>
      </p:sp>
      <p:sp>
        <p:nvSpPr>
          <p:cNvPr id="13" name="Rectangle 12">
            <a:extLst>
              <a:ext uri="{FF2B5EF4-FFF2-40B4-BE49-F238E27FC236}">
                <a16:creationId xmlns:a16="http://schemas.microsoft.com/office/drawing/2014/main" id="{120CA8FF-7322-4A28-95A9-14C3F83F9B5A}"/>
              </a:ext>
            </a:extLst>
          </p:cNvPr>
          <p:cNvSpPr/>
          <p:nvPr/>
        </p:nvSpPr>
        <p:spPr>
          <a:xfrm>
            <a:off x="4945380" y="1101899"/>
            <a:ext cx="637655" cy="584775"/>
          </a:xfrm>
          <a:prstGeom prst="rect">
            <a:avLst/>
          </a:prstGeom>
        </p:spPr>
        <p:txBody>
          <a:bodyPr wrap="square">
            <a:spAutoFit/>
          </a:bodyPr>
          <a:lstStyle/>
          <a:p>
            <a:r>
              <a:rPr lang="en-US" sz="3200" b="1" dirty="0"/>
              <a:t>12</a:t>
            </a:r>
            <a:endParaRPr lang="en-GB" sz="3200" b="1" dirty="0"/>
          </a:p>
        </p:txBody>
      </p:sp>
      <p:cxnSp>
        <p:nvCxnSpPr>
          <p:cNvPr id="14" name="Straight Connector 13">
            <a:extLst>
              <a:ext uri="{FF2B5EF4-FFF2-40B4-BE49-F238E27FC236}">
                <a16:creationId xmlns:a16="http://schemas.microsoft.com/office/drawing/2014/main" id="{FCF8E0FC-2458-48A8-9CBA-17A9D7FE1435}"/>
              </a:ext>
            </a:extLst>
          </p:cNvPr>
          <p:cNvCxnSpPr/>
          <p:nvPr/>
        </p:nvCxnSpPr>
        <p:spPr>
          <a:xfrm>
            <a:off x="5037300" y="1218649"/>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B0282345-18FD-47A2-9D41-CC52F7B91B1D}"/>
              </a:ext>
            </a:extLst>
          </p:cNvPr>
          <p:cNvSpPr/>
          <p:nvPr/>
        </p:nvSpPr>
        <p:spPr>
          <a:xfrm>
            <a:off x="6919725" y="761200"/>
            <a:ext cx="425004" cy="584775"/>
          </a:xfrm>
          <a:prstGeom prst="rect">
            <a:avLst/>
          </a:prstGeom>
        </p:spPr>
        <p:txBody>
          <a:bodyPr wrap="square">
            <a:spAutoFit/>
          </a:bodyPr>
          <a:lstStyle/>
          <a:p>
            <a:r>
              <a:rPr lang="en-US" sz="3200" b="1" dirty="0"/>
              <a:t>4</a:t>
            </a:r>
            <a:endParaRPr lang="en-GB" sz="3200" b="1" dirty="0"/>
          </a:p>
        </p:txBody>
      </p:sp>
      <p:sp>
        <p:nvSpPr>
          <p:cNvPr id="16" name="Rectangle 15">
            <a:extLst>
              <a:ext uri="{FF2B5EF4-FFF2-40B4-BE49-F238E27FC236}">
                <a16:creationId xmlns:a16="http://schemas.microsoft.com/office/drawing/2014/main" id="{3BC55DCB-7D16-4D45-8ECD-1B795F6F052F}"/>
              </a:ext>
            </a:extLst>
          </p:cNvPr>
          <p:cNvSpPr/>
          <p:nvPr/>
        </p:nvSpPr>
        <p:spPr>
          <a:xfrm>
            <a:off x="6919725" y="1120664"/>
            <a:ext cx="425004" cy="584775"/>
          </a:xfrm>
          <a:prstGeom prst="rect">
            <a:avLst/>
          </a:prstGeom>
        </p:spPr>
        <p:txBody>
          <a:bodyPr wrap="square">
            <a:spAutoFit/>
          </a:bodyPr>
          <a:lstStyle/>
          <a:p>
            <a:r>
              <a:rPr lang="en-US" sz="3200" b="1" dirty="0"/>
              <a:t>3</a:t>
            </a:r>
            <a:endParaRPr lang="en-GB" sz="3200" b="1" dirty="0"/>
          </a:p>
        </p:txBody>
      </p:sp>
      <p:cxnSp>
        <p:nvCxnSpPr>
          <p:cNvPr id="17" name="Straight Connector 16">
            <a:extLst>
              <a:ext uri="{FF2B5EF4-FFF2-40B4-BE49-F238E27FC236}">
                <a16:creationId xmlns:a16="http://schemas.microsoft.com/office/drawing/2014/main" id="{AE62FB6A-3F74-4AAA-AD10-4A1EF9449E10}"/>
              </a:ext>
            </a:extLst>
          </p:cNvPr>
          <p:cNvCxnSpPr/>
          <p:nvPr/>
        </p:nvCxnSpPr>
        <p:spPr>
          <a:xfrm>
            <a:off x="6936694" y="1237414"/>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B236369-1E7C-4C89-B947-E2B5B9D88FDA}"/>
              </a:ext>
            </a:extLst>
          </p:cNvPr>
          <p:cNvCxnSpPr>
            <a:cxnSpLocks/>
          </p:cNvCxnSpPr>
          <p:nvPr/>
        </p:nvCxnSpPr>
        <p:spPr>
          <a:xfrm>
            <a:off x="418659" y="27590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D50CD87-17AA-4670-9220-BB91EA2E3DE2}"/>
              </a:ext>
            </a:extLst>
          </p:cNvPr>
          <p:cNvCxnSpPr>
            <a:cxnSpLocks/>
          </p:cNvCxnSpPr>
          <p:nvPr/>
        </p:nvCxnSpPr>
        <p:spPr>
          <a:xfrm>
            <a:off x="1297889" y="2759096"/>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07A425B-B1AE-4671-8D61-EF3035E8FCDC}"/>
              </a:ext>
            </a:extLst>
          </p:cNvPr>
          <p:cNvSpPr txBox="1"/>
          <p:nvPr/>
        </p:nvSpPr>
        <p:spPr>
          <a:xfrm>
            <a:off x="381286" y="22512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21" name="TextBox 20">
            <a:extLst>
              <a:ext uri="{FF2B5EF4-FFF2-40B4-BE49-F238E27FC236}">
                <a16:creationId xmlns:a16="http://schemas.microsoft.com/office/drawing/2014/main" id="{0B19B9A3-C2EF-40AA-AF7F-C96FBE3DDEC5}"/>
              </a:ext>
            </a:extLst>
          </p:cNvPr>
          <p:cNvSpPr txBox="1"/>
          <p:nvPr/>
        </p:nvSpPr>
        <p:spPr>
          <a:xfrm>
            <a:off x="391852" y="26973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2" name="TextBox 21">
            <a:extLst>
              <a:ext uri="{FF2B5EF4-FFF2-40B4-BE49-F238E27FC236}">
                <a16:creationId xmlns:a16="http://schemas.microsoft.com/office/drawing/2014/main" id="{699F8A51-51E6-4400-9AE4-C39A2EEC84F8}"/>
              </a:ext>
            </a:extLst>
          </p:cNvPr>
          <p:cNvSpPr txBox="1"/>
          <p:nvPr/>
        </p:nvSpPr>
        <p:spPr>
          <a:xfrm>
            <a:off x="1278432" y="2697304"/>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23" name="TextBox 22">
            <a:extLst>
              <a:ext uri="{FF2B5EF4-FFF2-40B4-BE49-F238E27FC236}">
                <a16:creationId xmlns:a16="http://schemas.microsoft.com/office/drawing/2014/main" id="{6E0F0F8B-82FE-42C4-B43E-0DA1DE3D71A9}"/>
              </a:ext>
            </a:extLst>
          </p:cNvPr>
          <p:cNvSpPr txBox="1"/>
          <p:nvPr/>
        </p:nvSpPr>
        <p:spPr>
          <a:xfrm>
            <a:off x="850846" y="244362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4" name="Arc 23">
            <a:extLst>
              <a:ext uri="{FF2B5EF4-FFF2-40B4-BE49-F238E27FC236}">
                <a16:creationId xmlns:a16="http://schemas.microsoft.com/office/drawing/2014/main" id="{F357CFA4-807A-4A35-ABF7-6DBFF33AD957}"/>
              </a:ext>
            </a:extLst>
          </p:cNvPr>
          <p:cNvSpPr/>
          <p:nvPr/>
        </p:nvSpPr>
        <p:spPr>
          <a:xfrm rot="16200000">
            <a:off x="778912" y="1733770"/>
            <a:ext cx="810037" cy="1116998"/>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5" name="Arc 24">
            <a:extLst>
              <a:ext uri="{FF2B5EF4-FFF2-40B4-BE49-F238E27FC236}">
                <a16:creationId xmlns:a16="http://schemas.microsoft.com/office/drawing/2014/main" id="{171615E1-F05D-4EB8-86C5-6AEC5276EBA1}"/>
              </a:ext>
            </a:extLst>
          </p:cNvPr>
          <p:cNvSpPr/>
          <p:nvPr/>
        </p:nvSpPr>
        <p:spPr>
          <a:xfrm rot="5400000">
            <a:off x="768624" y="2667425"/>
            <a:ext cx="810037" cy="111699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6" name="TextBox 25">
            <a:extLst>
              <a:ext uri="{FF2B5EF4-FFF2-40B4-BE49-F238E27FC236}">
                <a16:creationId xmlns:a16="http://schemas.microsoft.com/office/drawing/2014/main" id="{55229CEB-684F-43F4-8629-A7D29F3969B5}"/>
              </a:ext>
            </a:extLst>
          </p:cNvPr>
          <p:cNvSpPr txBox="1"/>
          <p:nvPr/>
        </p:nvSpPr>
        <p:spPr>
          <a:xfrm>
            <a:off x="922169" y="319816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27" name="TextBox 26">
            <a:extLst>
              <a:ext uri="{FF2B5EF4-FFF2-40B4-BE49-F238E27FC236}">
                <a16:creationId xmlns:a16="http://schemas.microsoft.com/office/drawing/2014/main" id="{1D169A86-F8D4-4734-9615-257B00901A8A}"/>
              </a:ext>
            </a:extLst>
          </p:cNvPr>
          <p:cNvSpPr txBox="1"/>
          <p:nvPr/>
        </p:nvSpPr>
        <p:spPr>
          <a:xfrm>
            <a:off x="907580" y="1897322"/>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28" name="TextBox 27">
            <a:extLst>
              <a:ext uri="{FF2B5EF4-FFF2-40B4-BE49-F238E27FC236}">
                <a16:creationId xmlns:a16="http://schemas.microsoft.com/office/drawing/2014/main" id="{CF53166C-345C-4A06-905F-34EAE3EBC8CA}"/>
              </a:ext>
            </a:extLst>
          </p:cNvPr>
          <p:cNvSpPr txBox="1"/>
          <p:nvPr/>
        </p:nvSpPr>
        <p:spPr>
          <a:xfrm>
            <a:off x="1278953" y="2251262"/>
            <a:ext cx="96930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1 5</a:t>
            </a:r>
          </a:p>
        </p:txBody>
      </p:sp>
      <p:cxnSp>
        <p:nvCxnSpPr>
          <p:cNvPr id="29" name="Straight Connector 28">
            <a:extLst>
              <a:ext uri="{FF2B5EF4-FFF2-40B4-BE49-F238E27FC236}">
                <a16:creationId xmlns:a16="http://schemas.microsoft.com/office/drawing/2014/main" id="{75996475-86A3-49E0-B8F6-9D0DF83FFA5F}"/>
              </a:ext>
            </a:extLst>
          </p:cNvPr>
          <p:cNvCxnSpPr>
            <a:cxnSpLocks/>
          </p:cNvCxnSpPr>
          <p:nvPr/>
        </p:nvCxnSpPr>
        <p:spPr>
          <a:xfrm>
            <a:off x="3048214" y="27590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7D84AFD-1FF9-4490-AD90-97EBF435D51D}"/>
              </a:ext>
            </a:extLst>
          </p:cNvPr>
          <p:cNvCxnSpPr>
            <a:cxnSpLocks/>
          </p:cNvCxnSpPr>
          <p:nvPr/>
        </p:nvCxnSpPr>
        <p:spPr>
          <a:xfrm>
            <a:off x="3927444" y="2759096"/>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66D1F1E-35A5-4CA3-A580-DE03430CCD4C}"/>
              </a:ext>
            </a:extLst>
          </p:cNvPr>
          <p:cNvSpPr txBox="1"/>
          <p:nvPr/>
        </p:nvSpPr>
        <p:spPr>
          <a:xfrm>
            <a:off x="3010841" y="22512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32" name="TextBox 31">
            <a:extLst>
              <a:ext uri="{FF2B5EF4-FFF2-40B4-BE49-F238E27FC236}">
                <a16:creationId xmlns:a16="http://schemas.microsoft.com/office/drawing/2014/main" id="{9A1B02B6-F4F5-4198-9F17-639C1F04DDD5}"/>
              </a:ext>
            </a:extLst>
          </p:cNvPr>
          <p:cNvSpPr txBox="1"/>
          <p:nvPr/>
        </p:nvSpPr>
        <p:spPr>
          <a:xfrm>
            <a:off x="3021407" y="26973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33" name="TextBox 32">
            <a:extLst>
              <a:ext uri="{FF2B5EF4-FFF2-40B4-BE49-F238E27FC236}">
                <a16:creationId xmlns:a16="http://schemas.microsoft.com/office/drawing/2014/main" id="{95131DDF-3FA9-4F42-AF10-8A3258806EE4}"/>
              </a:ext>
            </a:extLst>
          </p:cNvPr>
          <p:cNvSpPr txBox="1"/>
          <p:nvPr/>
        </p:nvSpPr>
        <p:spPr>
          <a:xfrm>
            <a:off x="3907987" y="2697304"/>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34" name="TextBox 33">
            <a:extLst>
              <a:ext uri="{FF2B5EF4-FFF2-40B4-BE49-F238E27FC236}">
                <a16:creationId xmlns:a16="http://schemas.microsoft.com/office/drawing/2014/main" id="{8FCE4C66-BA40-4E79-B256-B4231407F7EB}"/>
              </a:ext>
            </a:extLst>
          </p:cNvPr>
          <p:cNvSpPr txBox="1"/>
          <p:nvPr/>
        </p:nvSpPr>
        <p:spPr>
          <a:xfrm>
            <a:off x="3480401" y="244362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5" name="Arc 34">
            <a:extLst>
              <a:ext uri="{FF2B5EF4-FFF2-40B4-BE49-F238E27FC236}">
                <a16:creationId xmlns:a16="http://schemas.microsoft.com/office/drawing/2014/main" id="{15CB0DAE-4D03-499A-A8B3-528E21BADDC7}"/>
              </a:ext>
            </a:extLst>
          </p:cNvPr>
          <p:cNvSpPr/>
          <p:nvPr/>
        </p:nvSpPr>
        <p:spPr>
          <a:xfrm rot="16200000">
            <a:off x="3408467" y="1733770"/>
            <a:ext cx="810037" cy="1116998"/>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6" name="Arc 35">
            <a:extLst>
              <a:ext uri="{FF2B5EF4-FFF2-40B4-BE49-F238E27FC236}">
                <a16:creationId xmlns:a16="http://schemas.microsoft.com/office/drawing/2014/main" id="{36EDA283-C11E-4322-8DAD-316827F92850}"/>
              </a:ext>
            </a:extLst>
          </p:cNvPr>
          <p:cNvSpPr/>
          <p:nvPr/>
        </p:nvSpPr>
        <p:spPr>
          <a:xfrm rot="5400000">
            <a:off x="3398179" y="2667425"/>
            <a:ext cx="810037" cy="111699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7" name="TextBox 36">
            <a:extLst>
              <a:ext uri="{FF2B5EF4-FFF2-40B4-BE49-F238E27FC236}">
                <a16:creationId xmlns:a16="http://schemas.microsoft.com/office/drawing/2014/main" id="{B1C1A459-480C-4B01-8391-95043C1FEB24}"/>
              </a:ext>
            </a:extLst>
          </p:cNvPr>
          <p:cNvSpPr txBox="1"/>
          <p:nvPr/>
        </p:nvSpPr>
        <p:spPr>
          <a:xfrm>
            <a:off x="3551724" y="319816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8" name="TextBox 37">
            <a:extLst>
              <a:ext uri="{FF2B5EF4-FFF2-40B4-BE49-F238E27FC236}">
                <a16:creationId xmlns:a16="http://schemas.microsoft.com/office/drawing/2014/main" id="{271175D8-3985-4D0D-9420-C56EA0C87772}"/>
              </a:ext>
            </a:extLst>
          </p:cNvPr>
          <p:cNvSpPr txBox="1"/>
          <p:nvPr/>
        </p:nvSpPr>
        <p:spPr>
          <a:xfrm>
            <a:off x="3537135" y="1897322"/>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9" name="TextBox 38">
            <a:extLst>
              <a:ext uri="{FF2B5EF4-FFF2-40B4-BE49-F238E27FC236}">
                <a16:creationId xmlns:a16="http://schemas.microsoft.com/office/drawing/2014/main" id="{7A24867F-3128-4F38-B1E5-42831DEDBCAE}"/>
              </a:ext>
            </a:extLst>
          </p:cNvPr>
          <p:cNvSpPr txBox="1"/>
          <p:nvPr/>
        </p:nvSpPr>
        <p:spPr>
          <a:xfrm>
            <a:off x="3908508" y="2251262"/>
            <a:ext cx="93212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1 4</a:t>
            </a:r>
          </a:p>
        </p:txBody>
      </p:sp>
      <p:cxnSp>
        <p:nvCxnSpPr>
          <p:cNvPr id="40" name="Straight Connector 39">
            <a:extLst>
              <a:ext uri="{FF2B5EF4-FFF2-40B4-BE49-F238E27FC236}">
                <a16:creationId xmlns:a16="http://schemas.microsoft.com/office/drawing/2014/main" id="{6928296D-C105-48DD-B7DC-EAD9338E74F8}"/>
              </a:ext>
            </a:extLst>
          </p:cNvPr>
          <p:cNvCxnSpPr>
            <a:cxnSpLocks/>
          </p:cNvCxnSpPr>
          <p:nvPr/>
        </p:nvCxnSpPr>
        <p:spPr>
          <a:xfrm>
            <a:off x="5875275" y="276140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86EA87F-A192-4B3C-873F-F34ED4052B41}"/>
              </a:ext>
            </a:extLst>
          </p:cNvPr>
          <p:cNvCxnSpPr>
            <a:cxnSpLocks/>
          </p:cNvCxnSpPr>
          <p:nvPr/>
        </p:nvCxnSpPr>
        <p:spPr>
          <a:xfrm>
            <a:off x="6754505" y="2761403"/>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6A3A2F87-7E7A-4191-B911-63F9571AC667}"/>
              </a:ext>
            </a:extLst>
          </p:cNvPr>
          <p:cNvSpPr txBox="1"/>
          <p:nvPr/>
        </p:nvSpPr>
        <p:spPr>
          <a:xfrm>
            <a:off x="5837902" y="225356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43" name="TextBox 42">
            <a:extLst>
              <a:ext uri="{FF2B5EF4-FFF2-40B4-BE49-F238E27FC236}">
                <a16:creationId xmlns:a16="http://schemas.microsoft.com/office/drawing/2014/main" id="{7E04EB1D-4DE5-4F40-B951-F40879905AB8}"/>
              </a:ext>
            </a:extLst>
          </p:cNvPr>
          <p:cNvSpPr txBox="1"/>
          <p:nvPr/>
        </p:nvSpPr>
        <p:spPr>
          <a:xfrm>
            <a:off x="5848468" y="269961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44" name="TextBox 43">
            <a:extLst>
              <a:ext uri="{FF2B5EF4-FFF2-40B4-BE49-F238E27FC236}">
                <a16:creationId xmlns:a16="http://schemas.microsoft.com/office/drawing/2014/main" id="{53D4977D-9156-4028-8D2C-C360008B8551}"/>
              </a:ext>
            </a:extLst>
          </p:cNvPr>
          <p:cNvSpPr txBox="1"/>
          <p:nvPr/>
        </p:nvSpPr>
        <p:spPr>
          <a:xfrm>
            <a:off x="6735048" y="2699611"/>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45" name="TextBox 44">
            <a:extLst>
              <a:ext uri="{FF2B5EF4-FFF2-40B4-BE49-F238E27FC236}">
                <a16:creationId xmlns:a16="http://schemas.microsoft.com/office/drawing/2014/main" id="{3036740B-3CB1-4ABA-AB67-1879AC877190}"/>
              </a:ext>
            </a:extLst>
          </p:cNvPr>
          <p:cNvSpPr txBox="1"/>
          <p:nvPr/>
        </p:nvSpPr>
        <p:spPr>
          <a:xfrm>
            <a:off x="6307462" y="244593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46" name="Arc 45">
            <a:extLst>
              <a:ext uri="{FF2B5EF4-FFF2-40B4-BE49-F238E27FC236}">
                <a16:creationId xmlns:a16="http://schemas.microsoft.com/office/drawing/2014/main" id="{D670DBD8-F326-4638-BDA7-CE386AE2FDDF}"/>
              </a:ext>
            </a:extLst>
          </p:cNvPr>
          <p:cNvSpPr/>
          <p:nvPr/>
        </p:nvSpPr>
        <p:spPr>
          <a:xfrm rot="16200000">
            <a:off x="6235528" y="1736077"/>
            <a:ext cx="810037" cy="1116998"/>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7" name="Arc 46">
            <a:extLst>
              <a:ext uri="{FF2B5EF4-FFF2-40B4-BE49-F238E27FC236}">
                <a16:creationId xmlns:a16="http://schemas.microsoft.com/office/drawing/2014/main" id="{B1FFD36F-EEAA-437B-BFCD-B8A2A7EF80A2}"/>
              </a:ext>
            </a:extLst>
          </p:cNvPr>
          <p:cNvSpPr/>
          <p:nvPr/>
        </p:nvSpPr>
        <p:spPr>
          <a:xfrm rot="5400000">
            <a:off x="6225240" y="2669732"/>
            <a:ext cx="810037" cy="111699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8" name="TextBox 47">
            <a:extLst>
              <a:ext uri="{FF2B5EF4-FFF2-40B4-BE49-F238E27FC236}">
                <a16:creationId xmlns:a16="http://schemas.microsoft.com/office/drawing/2014/main" id="{B1D12D71-DC61-4C9A-95B3-F5891AF52A16}"/>
              </a:ext>
            </a:extLst>
          </p:cNvPr>
          <p:cNvSpPr txBox="1"/>
          <p:nvPr/>
        </p:nvSpPr>
        <p:spPr>
          <a:xfrm>
            <a:off x="6378785" y="320047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49" name="TextBox 48">
            <a:extLst>
              <a:ext uri="{FF2B5EF4-FFF2-40B4-BE49-F238E27FC236}">
                <a16:creationId xmlns:a16="http://schemas.microsoft.com/office/drawing/2014/main" id="{9D5FCD9B-6FD1-42CE-97AC-C2ABC4D456BA}"/>
              </a:ext>
            </a:extLst>
          </p:cNvPr>
          <p:cNvSpPr txBox="1"/>
          <p:nvPr/>
        </p:nvSpPr>
        <p:spPr>
          <a:xfrm>
            <a:off x="6364196" y="1899629"/>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51" name="TextBox 50">
            <a:extLst>
              <a:ext uri="{FF2B5EF4-FFF2-40B4-BE49-F238E27FC236}">
                <a16:creationId xmlns:a16="http://schemas.microsoft.com/office/drawing/2014/main" id="{B7B121FC-F326-462E-9867-D58EB74075DF}"/>
              </a:ext>
            </a:extLst>
          </p:cNvPr>
          <p:cNvSpPr txBox="1"/>
          <p:nvPr/>
        </p:nvSpPr>
        <p:spPr>
          <a:xfrm>
            <a:off x="6735569" y="2253569"/>
            <a:ext cx="101620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a:t>
            </a:r>
          </a:p>
        </p:txBody>
      </p:sp>
      <p:grpSp>
        <p:nvGrpSpPr>
          <p:cNvPr id="52" name="Group 51">
            <a:extLst>
              <a:ext uri="{FF2B5EF4-FFF2-40B4-BE49-F238E27FC236}">
                <a16:creationId xmlns:a16="http://schemas.microsoft.com/office/drawing/2014/main" id="{680DA99A-877C-47DB-96BC-83363AA33926}"/>
              </a:ext>
            </a:extLst>
          </p:cNvPr>
          <p:cNvGrpSpPr/>
          <p:nvPr/>
        </p:nvGrpSpPr>
        <p:grpSpPr>
          <a:xfrm>
            <a:off x="1554566" y="4284155"/>
            <a:ext cx="502160" cy="1076984"/>
            <a:chOff x="3163241" y="2403662"/>
            <a:chExt cx="502160" cy="1076984"/>
          </a:xfrm>
        </p:grpSpPr>
        <p:cxnSp>
          <p:nvCxnSpPr>
            <p:cNvPr id="53" name="Straight Connector 52">
              <a:extLst>
                <a:ext uri="{FF2B5EF4-FFF2-40B4-BE49-F238E27FC236}">
                  <a16:creationId xmlns:a16="http://schemas.microsoft.com/office/drawing/2014/main" id="{09C1DF4B-1869-4E2B-ACDF-EEA82706EEE8}"/>
                </a:ext>
              </a:extLst>
            </p:cNvPr>
            <p:cNvCxnSpPr>
              <a:cxnSpLocks/>
            </p:cNvCxnSpPr>
            <p:nvPr/>
          </p:nvCxnSpPr>
          <p:spPr>
            <a:xfrm>
              <a:off x="3200614" y="29114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FE4A59EB-023F-4C03-A595-BA5D630DD04D}"/>
                </a:ext>
              </a:extLst>
            </p:cNvPr>
            <p:cNvSpPr txBox="1"/>
            <p:nvPr/>
          </p:nvSpPr>
          <p:spPr>
            <a:xfrm>
              <a:off x="3163241" y="24036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55" name="TextBox 54">
              <a:extLst>
                <a:ext uri="{FF2B5EF4-FFF2-40B4-BE49-F238E27FC236}">
                  <a16:creationId xmlns:a16="http://schemas.microsoft.com/office/drawing/2014/main" id="{522B2138-9F96-4301-8F1B-17636913B9AC}"/>
                </a:ext>
              </a:extLst>
            </p:cNvPr>
            <p:cNvSpPr txBox="1"/>
            <p:nvPr/>
          </p:nvSpPr>
          <p:spPr>
            <a:xfrm>
              <a:off x="3173807" y="28497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grpSp>
      <p:grpSp>
        <p:nvGrpSpPr>
          <p:cNvPr id="60" name="Group 59">
            <a:extLst>
              <a:ext uri="{FF2B5EF4-FFF2-40B4-BE49-F238E27FC236}">
                <a16:creationId xmlns:a16="http://schemas.microsoft.com/office/drawing/2014/main" id="{CBE7CDF0-A229-4D78-BA1E-6D768A5111D2}"/>
              </a:ext>
            </a:extLst>
          </p:cNvPr>
          <p:cNvGrpSpPr/>
          <p:nvPr/>
        </p:nvGrpSpPr>
        <p:grpSpPr>
          <a:xfrm>
            <a:off x="4273871" y="4313775"/>
            <a:ext cx="502160" cy="1076984"/>
            <a:chOff x="3163241" y="2403662"/>
            <a:chExt cx="502160" cy="1076984"/>
          </a:xfrm>
        </p:grpSpPr>
        <p:cxnSp>
          <p:nvCxnSpPr>
            <p:cNvPr id="61" name="Straight Connector 60">
              <a:extLst>
                <a:ext uri="{FF2B5EF4-FFF2-40B4-BE49-F238E27FC236}">
                  <a16:creationId xmlns:a16="http://schemas.microsoft.com/office/drawing/2014/main" id="{0560984C-A315-4CE9-B505-2F2518B49307}"/>
                </a:ext>
              </a:extLst>
            </p:cNvPr>
            <p:cNvCxnSpPr>
              <a:cxnSpLocks/>
            </p:cNvCxnSpPr>
            <p:nvPr/>
          </p:nvCxnSpPr>
          <p:spPr>
            <a:xfrm>
              <a:off x="3200614" y="29114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9EC3CC8C-810C-4CE8-BB34-F737BB5CCB68}"/>
                </a:ext>
              </a:extLst>
            </p:cNvPr>
            <p:cNvSpPr txBox="1"/>
            <p:nvPr/>
          </p:nvSpPr>
          <p:spPr>
            <a:xfrm>
              <a:off x="3163241" y="24036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63" name="TextBox 62">
              <a:extLst>
                <a:ext uri="{FF2B5EF4-FFF2-40B4-BE49-F238E27FC236}">
                  <a16:creationId xmlns:a16="http://schemas.microsoft.com/office/drawing/2014/main" id="{B4B36912-FA01-44AE-B6BC-2AF5211965E7}"/>
                </a:ext>
              </a:extLst>
            </p:cNvPr>
            <p:cNvSpPr txBox="1"/>
            <p:nvPr/>
          </p:nvSpPr>
          <p:spPr>
            <a:xfrm>
              <a:off x="3173807" y="28497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grpSp>
        <p:nvGrpSpPr>
          <p:cNvPr id="64" name="Group 63">
            <a:extLst>
              <a:ext uri="{FF2B5EF4-FFF2-40B4-BE49-F238E27FC236}">
                <a16:creationId xmlns:a16="http://schemas.microsoft.com/office/drawing/2014/main" id="{C93ED6A7-A527-4FE3-A1EB-97BDCE5D583F}"/>
              </a:ext>
            </a:extLst>
          </p:cNvPr>
          <p:cNvGrpSpPr/>
          <p:nvPr/>
        </p:nvGrpSpPr>
        <p:grpSpPr>
          <a:xfrm>
            <a:off x="6960643" y="4283117"/>
            <a:ext cx="502160" cy="1076984"/>
            <a:chOff x="3163241" y="2403662"/>
            <a:chExt cx="502160" cy="1076984"/>
          </a:xfrm>
        </p:grpSpPr>
        <p:cxnSp>
          <p:nvCxnSpPr>
            <p:cNvPr id="65" name="Straight Connector 64">
              <a:extLst>
                <a:ext uri="{FF2B5EF4-FFF2-40B4-BE49-F238E27FC236}">
                  <a16:creationId xmlns:a16="http://schemas.microsoft.com/office/drawing/2014/main" id="{0D4C8C50-D633-4D5F-A462-4C6BDA046111}"/>
                </a:ext>
              </a:extLst>
            </p:cNvPr>
            <p:cNvCxnSpPr>
              <a:cxnSpLocks/>
            </p:cNvCxnSpPr>
            <p:nvPr/>
          </p:nvCxnSpPr>
          <p:spPr>
            <a:xfrm>
              <a:off x="3200614" y="29114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28E040DD-C7EF-4E76-91DA-E2ED174F8CA7}"/>
                </a:ext>
              </a:extLst>
            </p:cNvPr>
            <p:cNvSpPr txBox="1"/>
            <p:nvPr/>
          </p:nvSpPr>
          <p:spPr>
            <a:xfrm>
              <a:off x="3163241" y="24036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67" name="TextBox 66">
              <a:extLst>
                <a:ext uri="{FF2B5EF4-FFF2-40B4-BE49-F238E27FC236}">
                  <a16:creationId xmlns:a16="http://schemas.microsoft.com/office/drawing/2014/main" id="{730BC968-1A75-4A21-8559-3D0D51A44C5C}"/>
                </a:ext>
              </a:extLst>
            </p:cNvPr>
            <p:cNvSpPr txBox="1"/>
            <p:nvPr/>
          </p:nvSpPr>
          <p:spPr>
            <a:xfrm>
              <a:off x="3173807" y="28497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grpSp>
        <p:nvGrpSpPr>
          <p:cNvPr id="69" name="Group 68">
            <a:extLst>
              <a:ext uri="{FF2B5EF4-FFF2-40B4-BE49-F238E27FC236}">
                <a16:creationId xmlns:a16="http://schemas.microsoft.com/office/drawing/2014/main" id="{B8908430-45E4-40C3-B4D6-15303DC7EB04}"/>
              </a:ext>
            </a:extLst>
          </p:cNvPr>
          <p:cNvGrpSpPr/>
          <p:nvPr/>
        </p:nvGrpSpPr>
        <p:grpSpPr>
          <a:xfrm>
            <a:off x="9264880" y="4283117"/>
            <a:ext cx="1212623" cy="1076984"/>
            <a:chOff x="4060387" y="2403662"/>
            <a:chExt cx="1212623" cy="1076984"/>
          </a:xfrm>
        </p:grpSpPr>
        <p:cxnSp>
          <p:nvCxnSpPr>
            <p:cNvPr id="70" name="Straight Connector 69">
              <a:extLst>
                <a:ext uri="{FF2B5EF4-FFF2-40B4-BE49-F238E27FC236}">
                  <a16:creationId xmlns:a16="http://schemas.microsoft.com/office/drawing/2014/main" id="{551C3CC5-D237-4D3E-8753-F538A2B9258F}"/>
                </a:ext>
              </a:extLst>
            </p:cNvPr>
            <p:cNvCxnSpPr>
              <a:cxnSpLocks/>
            </p:cNvCxnSpPr>
            <p:nvPr/>
          </p:nvCxnSpPr>
          <p:spPr>
            <a:xfrm>
              <a:off x="4079844" y="2911496"/>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851A2431-E977-4E5A-B254-636D27280ECF}"/>
                </a:ext>
              </a:extLst>
            </p:cNvPr>
            <p:cNvSpPr txBox="1"/>
            <p:nvPr/>
          </p:nvSpPr>
          <p:spPr>
            <a:xfrm>
              <a:off x="4060387" y="2849704"/>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72" name="TextBox 71">
              <a:extLst>
                <a:ext uri="{FF2B5EF4-FFF2-40B4-BE49-F238E27FC236}">
                  <a16:creationId xmlns:a16="http://schemas.microsoft.com/office/drawing/2014/main" id="{49971D6A-2BB1-4150-881B-73DDF3BDDABD}"/>
                </a:ext>
              </a:extLst>
            </p:cNvPr>
            <p:cNvSpPr txBox="1"/>
            <p:nvPr/>
          </p:nvSpPr>
          <p:spPr>
            <a:xfrm>
              <a:off x="4075898" y="2403662"/>
              <a:ext cx="102169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1 7</a:t>
              </a:r>
            </a:p>
          </p:txBody>
        </p:sp>
      </p:grpSp>
      <p:sp>
        <p:nvSpPr>
          <p:cNvPr id="73" name="Rectangle 72">
            <a:extLst>
              <a:ext uri="{FF2B5EF4-FFF2-40B4-BE49-F238E27FC236}">
                <a16:creationId xmlns:a16="http://schemas.microsoft.com/office/drawing/2014/main" id="{1871C182-2EBB-4567-B17A-13BDF4CB083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7258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par>
                                <p:cTn id="49" presetID="10"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500"/>
                                        <p:tgtEl>
                                          <p:spTgt spid="3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500"/>
                                        <p:tgtEl>
                                          <p:spTgt spid="3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fade">
                                      <p:cBhvr>
                                        <p:cTn id="89" dur="500"/>
                                        <p:tgtEl>
                                          <p:spTgt spid="40"/>
                                        </p:tgtEl>
                                      </p:cBhvr>
                                    </p:animEffect>
                                  </p:childTnLst>
                                </p:cTn>
                              </p:par>
                              <p:par>
                                <p:cTn id="90" presetID="10" presetClass="entr" presetSubtype="0" fill="hold"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fade">
                                      <p:cBhvr>
                                        <p:cTn id="98" dur="500"/>
                                        <p:tgtEl>
                                          <p:spTgt spid="43"/>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fade">
                                      <p:cBhvr>
                                        <p:cTn id="101" dur="500"/>
                                        <p:tgtEl>
                                          <p:spTgt spid="44"/>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5"/>
                                        </p:tgtEl>
                                        <p:attrNameLst>
                                          <p:attrName>style.visibility</p:attrName>
                                        </p:attrNameLst>
                                      </p:cBhvr>
                                      <p:to>
                                        <p:strVal val="visible"/>
                                      </p:to>
                                    </p:set>
                                    <p:animEffect transition="in" filter="fade">
                                      <p:cBhvr>
                                        <p:cTn id="104" dur="500"/>
                                        <p:tgtEl>
                                          <p:spTgt spid="45"/>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fade">
                                      <p:cBhvr>
                                        <p:cTn id="109" dur="500"/>
                                        <p:tgtEl>
                                          <p:spTgt spid="47"/>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fade">
                                      <p:cBhvr>
                                        <p:cTn id="112" dur="500"/>
                                        <p:tgtEl>
                                          <p:spTgt spid="48"/>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500"/>
                                        <p:tgtEl>
                                          <p:spTgt spid="46"/>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fade">
                                      <p:cBhvr>
                                        <p:cTn id="120" dur="500"/>
                                        <p:tgtEl>
                                          <p:spTgt spid="49"/>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51"/>
                                        </p:tgtEl>
                                        <p:attrNameLst>
                                          <p:attrName>style.visibility</p:attrName>
                                        </p:attrNameLst>
                                      </p:cBhvr>
                                      <p:to>
                                        <p:strVal val="visible"/>
                                      </p:to>
                                    </p:set>
                                    <p:animEffect transition="in" filter="fade">
                                      <p:cBhvr>
                                        <p:cTn id="125" dur="500"/>
                                        <p:tgtEl>
                                          <p:spTgt spid="51"/>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52"/>
                                        </p:tgtEl>
                                        <p:attrNameLst>
                                          <p:attrName>style.visibility</p:attrName>
                                        </p:attrNameLst>
                                      </p:cBhvr>
                                      <p:to>
                                        <p:strVal val="visible"/>
                                      </p:to>
                                    </p:set>
                                    <p:animEffect transition="in" filter="fade">
                                      <p:cBhvr>
                                        <p:cTn id="130" dur="500"/>
                                        <p:tgtEl>
                                          <p:spTgt spid="52"/>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fade">
                                      <p:cBhvr>
                                        <p:cTn id="135" dur="500"/>
                                        <p:tgtEl>
                                          <p:spTgt spid="60"/>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nodeType="clickEffect">
                                  <p:stCondLst>
                                    <p:cond delay="0"/>
                                  </p:stCondLst>
                                  <p:childTnLst>
                                    <p:set>
                                      <p:cBhvr>
                                        <p:cTn id="139" dur="1" fill="hold">
                                          <p:stCondLst>
                                            <p:cond delay="0"/>
                                          </p:stCondLst>
                                        </p:cTn>
                                        <p:tgtEl>
                                          <p:spTgt spid="64"/>
                                        </p:tgtEl>
                                        <p:attrNameLst>
                                          <p:attrName>style.visibility</p:attrName>
                                        </p:attrNameLst>
                                      </p:cBhvr>
                                      <p:to>
                                        <p:strVal val="visible"/>
                                      </p:to>
                                    </p:set>
                                    <p:animEffect transition="in" filter="fade">
                                      <p:cBhvr>
                                        <p:cTn id="140" dur="500"/>
                                        <p:tgtEl>
                                          <p:spTgt spid="64"/>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69"/>
                                        </p:tgtEl>
                                        <p:attrNameLst>
                                          <p:attrName>style.visibility</p:attrName>
                                        </p:attrNameLst>
                                      </p:cBhvr>
                                      <p:to>
                                        <p:strVal val="visible"/>
                                      </p:to>
                                    </p:set>
                                    <p:animEffect transition="in" filter="fade">
                                      <p:cBhvr>
                                        <p:cTn id="14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animBg="1"/>
      <p:bldP spid="25" grpId="0" animBg="1"/>
      <p:bldP spid="26" grpId="0"/>
      <p:bldP spid="27" grpId="0"/>
      <p:bldP spid="28" grpId="0"/>
      <p:bldP spid="31" grpId="0"/>
      <p:bldP spid="32" grpId="0"/>
      <p:bldP spid="33" grpId="0"/>
      <p:bldP spid="34" grpId="0"/>
      <p:bldP spid="35" grpId="0" animBg="1"/>
      <p:bldP spid="36" grpId="0" animBg="1"/>
      <p:bldP spid="37" grpId="0"/>
      <p:bldP spid="38" grpId="0"/>
      <p:bldP spid="39" grpId="0"/>
      <p:bldP spid="42" grpId="0"/>
      <p:bldP spid="43" grpId="0"/>
      <p:bldP spid="44" grpId="0"/>
      <p:bldP spid="45" grpId="0"/>
      <p:bldP spid="46" grpId="0" animBg="1"/>
      <p:bldP spid="47" grpId="0" animBg="1"/>
      <p:bldP spid="48" grpId="0"/>
      <p:bldP spid="49"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Write these fractions in order of size starting with the smallest.</a:t>
            </a:r>
          </a:p>
        </p:txBody>
      </p:sp>
      <p:pic>
        <p:nvPicPr>
          <p:cNvPr id="3" name="Picture 2">
            <a:extLst>
              <a:ext uri="{FF2B5EF4-FFF2-40B4-BE49-F238E27FC236}">
                <a16:creationId xmlns:a16="http://schemas.microsoft.com/office/drawing/2014/main" id="{8B540249-8537-4AEB-AB40-5BADFEF9F50E}"/>
              </a:ext>
            </a:extLst>
          </p:cNvPr>
          <p:cNvPicPr>
            <a:picLocks noChangeAspect="1"/>
          </p:cNvPicPr>
          <p:nvPr/>
        </p:nvPicPr>
        <p:blipFill>
          <a:blip r:embed="rId3"/>
          <a:stretch>
            <a:fillRect/>
          </a:stretch>
        </p:blipFill>
        <p:spPr>
          <a:xfrm>
            <a:off x="883473" y="1261453"/>
            <a:ext cx="7460428" cy="1021174"/>
          </a:xfrm>
          <a:prstGeom prst="rect">
            <a:avLst/>
          </a:prstGeom>
        </p:spPr>
      </p:pic>
      <p:pic>
        <p:nvPicPr>
          <p:cNvPr id="4" name="Picture 3">
            <a:extLst>
              <a:ext uri="{FF2B5EF4-FFF2-40B4-BE49-F238E27FC236}">
                <a16:creationId xmlns:a16="http://schemas.microsoft.com/office/drawing/2014/main" id="{0FEA184F-B43F-4860-9789-34DA4FF49D85}"/>
              </a:ext>
            </a:extLst>
          </p:cNvPr>
          <p:cNvPicPr>
            <a:picLocks noChangeAspect="1"/>
          </p:cNvPicPr>
          <p:nvPr/>
        </p:nvPicPr>
        <p:blipFill>
          <a:blip r:embed="rId4"/>
          <a:stretch>
            <a:fillRect/>
          </a:stretch>
        </p:blipFill>
        <p:spPr>
          <a:xfrm>
            <a:off x="436851" y="3672753"/>
            <a:ext cx="9158057" cy="2374849"/>
          </a:xfrm>
          <a:prstGeom prst="rect">
            <a:avLst/>
          </a:prstGeom>
        </p:spPr>
      </p:pic>
      <p:cxnSp>
        <p:nvCxnSpPr>
          <p:cNvPr id="6" name="Straight Connector 5">
            <a:extLst>
              <a:ext uri="{FF2B5EF4-FFF2-40B4-BE49-F238E27FC236}">
                <a16:creationId xmlns:a16="http://schemas.microsoft.com/office/drawing/2014/main" id="{177C2D0A-A17E-4FC1-817E-FC08FA200D65}"/>
              </a:ext>
            </a:extLst>
          </p:cNvPr>
          <p:cNvCxnSpPr>
            <a:cxnSpLocks/>
          </p:cNvCxnSpPr>
          <p:nvPr/>
        </p:nvCxnSpPr>
        <p:spPr>
          <a:xfrm>
            <a:off x="1794065" y="1778573"/>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8F00568-8874-43D5-B649-81082DB0ADA6}"/>
              </a:ext>
            </a:extLst>
          </p:cNvPr>
          <p:cNvSpPr txBox="1"/>
          <p:nvPr/>
        </p:nvSpPr>
        <p:spPr>
          <a:xfrm>
            <a:off x="1794064" y="1716781"/>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8" name="Arc 7">
            <a:extLst>
              <a:ext uri="{FF2B5EF4-FFF2-40B4-BE49-F238E27FC236}">
                <a16:creationId xmlns:a16="http://schemas.microsoft.com/office/drawing/2014/main" id="{20EEA4BD-FE25-4141-9679-5D0BDD34E2EC}"/>
              </a:ext>
            </a:extLst>
          </p:cNvPr>
          <p:cNvSpPr/>
          <p:nvPr/>
        </p:nvSpPr>
        <p:spPr>
          <a:xfrm rot="16200000">
            <a:off x="1279723" y="748614"/>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9" name="Arc 8">
            <a:extLst>
              <a:ext uri="{FF2B5EF4-FFF2-40B4-BE49-F238E27FC236}">
                <a16:creationId xmlns:a16="http://schemas.microsoft.com/office/drawing/2014/main" id="{7CD1EB42-7DF1-428F-B54A-44F87EE0F64B}"/>
              </a:ext>
            </a:extLst>
          </p:cNvPr>
          <p:cNvSpPr/>
          <p:nvPr/>
        </p:nvSpPr>
        <p:spPr>
          <a:xfrm rot="5400000">
            <a:off x="1269436" y="1675734"/>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0" name="TextBox 9">
            <a:extLst>
              <a:ext uri="{FF2B5EF4-FFF2-40B4-BE49-F238E27FC236}">
                <a16:creationId xmlns:a16="http://schemas.microsoft.com/office/drawing/2014/main" id="{525A192D-0AF6-4796-8C42-0C104374ACC2}"/>
              </a:ext>
            </a:extLst>
          </p:cNvPr>
          <p:cNvSpPr txBox="1"/>
          <p:nvPr/>
        </p:nvSpPr>
        <p:spPr>
          <a:xfrm>
            <a:off x="1400026" y="2211112"/>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1" name="TextBox 10">
            <a:extLst>
              <a:ext uri="{FF2B5EF4-FFF2-40B4-BE49-F238E27FC236}">
                <a16:creationId xmlns:a16="http://schemas.microsoft.com/office/drawing/2014/main" id="{12D32D41-E93E-4CDF-90FF-4AE188F8F227}"/>
              </a:ext>
            </a:extLst>
          </p:cNvPr>
          <p:cNvSpPr txBox="1"/>
          <p:nvPr/>
        </p:nvSpPr>
        <p:spPr>
          <a:xfrm>
            <a:off x="1400025" y="91679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2" name="TextBox 11">
            <a:extLst>
              <a:ext uri="{FF2B5EF4-FFF2-40B4-BE49-F238E27FC236}">
                <a16:creationId xmlns:a16="http://schemas.microsoft.com/office/drawing/2014/main" id="{4CDA5F59-733B-49EB-BD4B-C918976FE789}"/>
              </a:ext>
            </a:extLst>
          </p:cNvPr>
          <p:cNvSpPr txBox="1"/>
          <p:nvPr/>
        </p:nvSpPr>
        <p:spPr>
          <a:xfrm>
            <a:off x="1791943" y="1270739"/>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1 5</a:t>
            </a:r>
          </a:p>
        </p:txBody>
      </p:sp>
      <p:sp>
        <p:nvSpPr>
          <p:cNvPr id="13" name="TextBox 12">
            <a:extLst>
              <a:ext uri="{FF2B5EF4-FFF2-40B4-BE49-F238E27FC236}">
                <a16:creationId xmlns:a16="http://schemas.microsoft.com/office/drawing/2014/main" id="{773F3DAB-A1A9-4DFF-B502-E73AB8CF081A}"/>
              </a:ext>
            </a:extLst>
          </p:cNvPr>
          <p:cNvSpPr txBox="1"/>
          <p:nvPr/>
        </p:nvSpPr>
        <p:spPr>
          <a:xfrm>
            <a:off x="1313662" y="145983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14" name="Straight Connector 13">
            <a:extLst>
              <a:ext uri="{FF2B5EF4-FFF2-40B4-BE49-F238E27FC236}">
                <a16:creationId xmlns:a16="http://schemas.microsoft.com/office/drawing/2014/main" id="{377C9BF9-203A-4FF6-ACBF-EFECF59EB79C}"/>
              </a:ext>
            </a:extLst>
          </p:cNvPr>
          <p:cNvCxnSpPr>
            <a:cxnSpLocks/>
          </p:cNvCxnSpPr>
          <p:nvPr/>
        </p:nvCxnSpPr>
        <p:spPr>
          <a:xfrm>
            <a:off x="4096018" y="1778573"/>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DDF7B45-BC52-49EE-B8B1-C770411CDFCB}"/>
              </a:ext>
            </a:extLst>
          </p:cNvPr>
          <p:cNvSpPr txBox="1"/>
          <p:nvPr/>
        </p:nvSpPr>
        <p:spPr>
          <a:xfrm>
            <a:off x="4096017" y="1716781"/>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16" name="Arc 15">
            <a:extLst>
              <a:ext uri="{FF2B5EF4-FFF2-40B4-BE49-F238E27FC236}">
                <a16:creationId xmlns:a16="http://schemas.microsoft.com/office/drawing/2014/main" id="{6706F893-2707-4549-8712-01AB8767D9BA}"/>
              </a:ext>
            </a:extLst>
          </p:cNvPr>
          <p:cNvSpPr/>
          <p:nvPr/>
        </p:nvSpPr>
        <p:spPr>
          <a:xfrm rot="16200000">
            <a:off x="3581676" y="748614"/>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7" name="Arc 16">
            <a:extLst>
              <a:ext uri="{FF2B5EF4-FFF2-40B4-BE49-F238E27FC236}">
                <a16:creationId xmlns:a16="http://schemas.microsoft.com/office/drawing/2014/main" id="{F5B9F2E7-CFF7-4305-950A-703E5D6AACBE}"/>
              </a:ext>
            </a:extLst>
          </p:cNvPr>
          <p:cNvSpPr/>
          <p:nvPr/>
        </p:nvSpPr>
        <p:spPr>
          <a:xfrm rot="5400000">
            <a:off x="3571389" y="1675734"/>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8" name="TextBox 17">
            <a:extLst>
              <a:ext uri="{FF2B5EF4-FFF2-40B4-BE49-F238E27FC236}">
                <a16:creationId xmlns:a16="http://schemas.microsoft.com/office/drawing/2014/main" id="{45FB91FF-8BB8-4E52-83A2-3C829E542CFA}"/>
              </a:ext>
            </a:extLst>
          </p:cNvPr>
          <p:cNvSpPr txBox="1"/>
          <p:nvPr/>
        </p:nvSpPr>
        <p:spPr>
          <a:xfrm>
            <a:off x="3701979" y="2211112"/>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9" name="TextBox 18">
            <a:extLst>
              <a:ext uri="{FF2B5EF4-FFF2-40B4-BE49-F238E27FC236}">
                <a16:creationId xmlns:a16="http://schemas.microsoft.com/office/drawing/2014/main" id="{A2BE7F7D-FDF7-458C-ADF1-AE023DDDE214}"/>
              </a:ext>
            </a:extLst>
          </p:cNvPr>
          <p:cNvSpPr txBox="1"/>
          <p:nvPr/>
        </p:nvSpPr>
        <p:spPr>
          <a:xfrm>
            <a:off x="3701978" y="91679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20" name="TextBox 19">
            <a:extLst>
              <a:ext uri="{FF2B5EF4-FFF2-40B4-BE49-F238E27FC236}">
                <a16:creationId xmlns:a16="http://schemas.microsoft.com/office/drawing/2014/main" id="{B8141BBD-45A9-4B3F-B5AB-F2AB057360CF}"/>
              </a:ext>
            </a:extLst>
          </p:cNvPr>
          <p:cNvSpPr txBox="1"/>
          <p:nvPr/>
        </p:nvSpPr>
        <p:spPr>
          <a:xfrm>
            <a:off x="4093896" y="1270739"/>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21" name="TextBox 20">
            <a:extLst>
              <a:ext uri="{FF2B5EF4-FFF2-40B4-BE49-F238E27FC236}">
                <a16:creationId xmlns:a16="http://schemas.microsoft.com/office/drawing/2014/main" id="{92163DFC-935D-4B1B-AD46-C6FBFE585A97}"/>
              </a:ext>
            </a:extLst>
          </p:cNvPr>
          <p:cNvSpPr txBox="1"/>
          <p:nvPr/>
        </p:nvSpPr>
        <p:spPr>
          <a:xfrm>
            <a:off x="3615615" y="145983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22" name="Straight Connector 21">
            <a:extLst>
              <a:ext uri="{FF2B5EF4-FFF2-40B4-BE49-F238E27FC236}">
                <a16:creationId xmlns:a16="http://schemas.microsoft.com/office/drawing/2014/main" id="{49B8C5D8-C9DE-43E2-9FA9-F07633B8C18B}"/>
              </a:ext>
            </a:extLst>
          </p:cNvPr>
          <p:cNvCxnSpPr>
            <a:cxnSpLocks/>
          </p:cNvCxnSpPr>
          <p:nvPr/>
        </p:nvCxnSpPr>
        <p:spPr>
          <a:xfrm>
            <a:off x="6381984" y="174968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3A42E12-F92C-4030-944F-F51F7CC7B92C}"/>
              </a:ext>
            </a:extLst>
          </p:cNvPr>
          <p:cNvSpPr txBox="1"/>
          <p:nvPr/>
        </p:nvSpPr>
        <p:spPr>
          <a:xfrm>
            <a:off x="6381983" y="1687890"/>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24" name="Arc 23">
            <a:extLst>
              <a:ext uri="{FF2B5EF4-FFF2-40B4-BE49-F238E27FC236}">
                <a16:creationId xmlns:a16="http://schemas.microsoft.com/office/drawing/2014/main" id="{F5143154-4F48-4C50-8ADD-0A7F26D6FBE9}"/>
              </a:ext>
            </a:extLst>
          </p:cNvPr>
          <p:cNvSpPr/>
          <p:nvPr/>
        </p:nvSpPr>
        <p:spPr>
          <a:xfrm rot="16200000">
            <a:off x="5867642" y="719723"/>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5" name="Arc 24">
            <a:extLst>
              <a:ext uri="{FF2B5EF4-FFF2-40B4-BE49-F238E27FC236}">
                <a16:creationId xmlns:a16="http://schemas.microsoft.com/office/drawing/2014/main" id="{E9AFC161-46AE-44B8-8341-A13CAFC4CCF6}"/>
              </a:ext>
            </a:extLst>
          </p:cNvPr>
          <p:cNvSpPr/>
          <p:nvPr/>
        </p:nvSpPr>
        <p:spPr>
          <a:xfrm rot="5400000">
            <a:off x="5857355" y="1646843"/>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6" name="TextBox 25">
            <a:extLst>
              <a:ext uri="{FF2B5EF4-FFF2-40B4-BE49-F238E27FC236}">
                <a16:creationId xmlns:a16="http://schemas.microsoft.com/office/drawing/2014/main" id="{79CF8C37-8A24-4B22-B8E4-52CE197A0074}"/>
              </a:ext>
            </a:extLst>
          </p:cNvPr>
          <p:cNvSpPr txBox="1"/>
          <p:nvPr/>
        </p:nvSpPr>
        <p:spPr>
          <a:xfrm>
            <a:off x="5987945" y="218222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27" name="TextBox 26">
            <a:extLst>
              <a:ext uri="{FF2B5EF4-FFF2-40B4-BE49-F238E27FC236}">
                <a16:creationId xmlns:a16="http://schemas.microsoft.com/office/drawing/2014/main" id="{7FD30E77-4E75-4082-BD87-ABCF6A8DA255}"/>
              </a:ext>
            </a:extLst>
          </p:cNvPr>
          <p:cNvSpPr txBox="1"/>
          <p:nvPr/>
        </p:nvSpPr>
        <p:spPr>
          <a:xfrm>
            <a:off x="5987944" y="88790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28" name="TextBox 27">
            <a:extLst>
              <a:ext uri="{FF2B5EF4-FFF2-40B4-BE49-F238E27FC236}">
                <a16:creationId xmlns:a16="http://schemas.microsoft.com/office/drawing/2014/main" id="{5714370F-4385-472E-A01E-249D208DB871}"/>
              </a:ext>
            </a:extLst>
          </p:cNvPr>
          <p:cNvSpPr txBox="1"/>
          <p:nvPr/>
        </p:nvSpPr>
        <p:spPr>
          <a:xfrm>
            <a:off x="6379862" y="1241848"/>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1 8</a:t>
            </a:r>
          </a:p>
        </p:txBody>
      </p:sp>
      <p:sp>
        <p:nvSpPr>
          <p:cNvPr id="29" name="TextBox 28">
            <a:extLst>
              <a:ext uri="{FF2B5EF4-FFF2-40B4-BE49-F238E27FC236}">
                <a16:creationId xmlns:a16="http://schemas.microsoft.com/office/drawing/2014/main" id="{1096272A-269F-435A-B585-E22FAAEC6A0E}"/>
              </a:ext>
            </a:extLst>
          </p:cNvPr>
          <p:cNvSpPr txBox="1"/>
          <p:nvPr/>
        </p:nvSpPr>
        <p:spPr>
          <a:xfrm>
            <a:off x="5901581" y="143094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nvGrpSpPr>
          <p:cNvPr id="5" name="Group 4">
            <a:extLst>
              <a:ext uri="{FF2B5EF4-FFF2-40B4-BE49-F238E27FC236}">
                <a16:creationId xmlns:a16="http://schemas.microsoft.com/office/drawing/2014/main" id="{CFB608F7-4E6B-498C-ABEE-5ACE63C536DD}"/>
              </a:ext>
            </a:extLst>
          </p:cNvPr>
          <p:cNvGrpSpPr/>
          <p:nvPr/>
        </p:nvGrpSpPr>
        <p:grpSpPr>
          <a:xfrm>
            <a:off x="1043532" y="4034012"/>
            <a:ext cx="502160" cy="1076984"/>
            <a:chOff x="434495" y="2666041"/>
            <a:chExt cx="502160" cy="1076984"/>
          </a:xfrm>
        </p:grpSpPr>
        <p:cxnSp>
          <p:nvCxnSpPr>
            <p:cNvPr id="30" name="Straight Connector 29">
              <a:extLst>
                <a:ext uri="{FF2B5EF4-FFF2-40B4-BE49-F238E27FC236}">
                  <a16:creationId xmlns:a16="http://schemas.microsoft.com/office/drawing/2014/main" id="{B1CCDF61-EBCF-4037-BEA6-EDE9B5857B50}"/>
                </a:ext>
              </a:extLst>
            </p:cNvPr>
            <p:cNvCxnSpPr>
              <a:cxnSpLocks/>
            </p:cNvCxnSpPr>
            <p:nvPr/>
          </p:nvCxnSpPr>
          <p:spPr>
            <a:xfrm>
              <a:off x="471868" y="3173875"/>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35130DC-515E-4D76-BB43-0F2A4ECB3F26}"/>
                </a:ext>
              </a:extLst>
            </p:cNvPr>
            <p:cNvSpPr txBox="1"/>
            <p:nvPr/>
          </p:nvSpPr>
          <p:spPr>
            <a:xfrm>
              <a:off x="434495" y="266604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32" name="TextBox 31">
              <a:extLst>
                <a:ext uri="{FF2B5EF4-FFF2-40B4-BE49-F238E27FC236}">
                  <a16:creationId xmlns:a16="http://schemas.microsoft.com/office/drawing/2014/main" id="{B86F7FDD-3676-4C5B-B08C-B66BA8922674}"/>
                </a:ext>
              </a:extLst>
            </p:cNvPr>
            <p:cNvSpPr txBox="1"/>
            <p:nvPr/>
          </p:nvSpPr>
          <p:spPr>
            <a:xfrm>
              <a:off x="445061" y="311208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grpSp>
      <p:grpSp>
        <p:nvGrpSpPr>
          <p:cNvPr id="34" name="Group 33">
            <a:extLst>
              <a:ext uri="{FF2B5EF4-FFF2-40B4-BE49-F238E27FC236}">
                <a16:creationId xmlns:a16="http://schemas.microsoft.com/office/drawing/2014/main" id="{3C60B87F-86A6-48CB-A121-F46BB0A4C429}"/>
              </a:ext>
            </a:extLst>
          </p:cNvPr>
          <p:cNvGrpSpPr/>
          <p:nvPr/>
        </p:nvGrpSpPr>
        <p:grpSpPr>
          <a:xfrm>
            <a:off x="3592979" y="4034012"/>
            <a:ext cx="502160" cy="1076984"/>
            <a:chOff x="434495" y="2666041"/>
            <a:chExt cx="502160" cy="1076984"/>
          </a:xfrm>
        </p:grpSpPr>
        <p:cxnSp>
          <p:nvCxnSpPr>
            <p:cNvPr id="35" name="Straight Connector 34">
              <a:extLst>
                <a:ext uri="{FF2B5EF4-FFF2-40B4-BE49-F238E27FC236}">
                  <a16:creationId xmlns:a16="http://schemas.microsoft.com/office/drawing/2014/main" id="{6CDB0CF5-7108-4F72-BA1F-1E75C2099317}"/>
                </a:ext>
              </a:extLst>
            </p:cNvPr>
            <p:cNvCxnSpPr>
              <a:cxnSpLocks/>
            </p:cNvCxnSpPr>
            <p:nvPr/>
          </p:nvCxnSpPr>
          <p:spPr>
            <a:xfrm>
              <a:off x="471868" y="3173875"/>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EF1D4BCC-52DB-48AE-AFEF-34BB04881D68}"/>
                </a:ext>
              </a:extLst>
            </p:cNvPr>
            <p:cNvSpPr txBox="1"/>
            <p:nvPr/>
          </p:nvSpPr>
          <p:spPr>
            <a:xfrm>
              <a:off x="434495" y="266604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37" name="TextBox 36">
              <a:extLst>
                <a:ext uri="{FF2B5EF4-FFF2-40B4-BE49-F238E27FC236}">
                  <a16:creationId xmlns:a16="http://schemas.microsoft.com/office/drawing/2014/main" id="{6D6E676C-FF76-4A43-9A1C-3EF89869E6EB}"/>
                </a:ext>
              </a:extLst>
            </p:cNvPr>
            <p:cNvSpPr txBox="1"/>
            <p:nvPr/>
          </p:nvSpPr>
          <p:spPr>
            <a:xfrm>
              <a:off x="445061" y="311208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grpSp>
        <p:nvGrpSpPr>
          <p:cNvPr id="33" name="Group 32">
            <a:extLst>
              <a:ext uri="{FF2B5EF4-FFF2-40B4-BE49-F238E27FC236}">
                <a16:creationId xmlns:a16="http://schemas.microsoft.com/office/drawing/2014/main" id="{9974A70E-EE30-437C-A72B-A8A8CC2D067D}"/>
              </a:ext>
            </a:extLst>
          </p:cNvPr>
          <p:cNvGrpSpPr/>
          <p:nvPr/>
        </p:nvGrpSpPr>
        <p:grpSpPr>
          <a:xfrm>
            <a:off x="5876648" y="4034012"/>
            <a:ext cx="971663" cy="1107280"/>
            <a:chOff x="7114000" y="2628687"/>
            <a:chExt cx="971663" cy="1107280"/>
          </a:xfrm>
        </p:grpSpPr>
        <p:cxnSp>
          <p:nvCxnSpPr>
            <p:cNvPr id="38" name="Straight Connector 37">
              <a:extLst>
                <a:ext uri="{FF2B5EF4-FFF2-40B4-BE49-F238E27FC236}">
                  <a16:creationId xmlns:a16="http://schemas.microsoft.com/office/drawing/2014/main" id="{D599FD56-2738-45E9-ACB4-11A76E6AAA75}"/>
                </a:ext>
              </a:extLst>
            </p:cNvPr>
            <p:cNvCxnSpPr>
              <a:cxnSpLocks/>
            </p:cNvCxnSpPr>
            <p:nvPr/>
          </p:nvCxnSpPr>
          <p:spPr>
            <a:xfrm>
              <a:off x="7154026" y="3157644"/>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CB55FE86-78E3-4C03-9986-175BC2672AC6}"/>
                </a:ext>
              </a:extLst>
            </p:cNvPr>
            <p:cNvSpPr txBox="1"/>
            <p:nvPr/>
          </p:nvSpPr>
          <p:spPr>
            <a:xfrm>
              <a:off x="7114000" y="2628687"/>
              <a:ext cx="97166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1 7</a:t>
              </a:r>
            </a:p>
          </p:txBody>
        </p:sp>
        <p:sp>
          <p:nvSpPr>
            <p:cNvPr id="40" name="TextBox 39">
              <a:extLst>
                <a:ext uri="{FF2B5EF4-FFF2-40B4-BE49-F238E27FC236}">
                  <a16:creationId xmlns:a16="http://schemas.microsoft.com/office/drawing/2014/main" id="{1F054FDA-E76A-48F7-A25A-DE18269DF84F}"/>
                </a:ext>
              </a:extLst>
            </p:cNvPr>
            <p:cNvSpPr txBox="1"/>
            <p:nvPr/>
          </p:nvSpPr>
          <p:spPr>
            <a:xfrm>
              <a:off x="7118799" y="3105025"/>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grpSp>
      <p:grpSp>
        <p:nvGrpSpPr>
          <p:cNvPr id="42" name="Group 41">
            <a:extLst>
              <a:ext uri="{FF2B5EF4-FFF2-40B4-BE49-F238E27FC236}">
                <a16:creationId xmlns:a16="http://schemas.microsoft.com/office/drawing/2014/main" id="{41994F47-4D83-4FF5-BC87-DA0B8FD14D81}"/>
              </a:ext>
            </a:extLst>
          </p:cNvPr>
          <p:cNvGrpSpPr/>
          <p:nvPr/>
        </p:nvGrpSpPr>
        <p:grpSpPr>
          <a:xfrm>
            <a:off x="8476353" y="4034012"/>
            <a:ext cx="950666" cy="1107280"/>
            <a:chOff x="7118799" y="2628687"/>
            <a:chExt cx="950666" cy="1107280"/>
          </a:xfrm>
        </p:grpSpPr>
        <p:cxnSp>
          <p:nvCxnSpPr>
            <p:cNvPr id="43" name="Straight Connector 42">
              <a:extLst>
                <a:ext uri="{FF2B5EF4-FFF2-40B4-BE49-F238E27FC236}">
                  <a16:creationId xmlns:a16="http://schemas.microsoft.com/office/drawing/2014/main" id="{D791E47D-8AA4-4D24-B409-B4C38D7CB0A5}"/>
                </a:ext>
              </a:extLst>
            </p:cNvPr>
            <p:cNvCxnSpPr>
              <a:cxnSpLocks/>
            </p:cNvCxnSpPr>
            <p:nvPr/>
          </p:nvCxnSpPr>
          <p:spPr>
            <a:xfrm>
              <a:off x="7154026" y="3157644"/>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B72B5756-FF4A-44D1-8909-6C23BE41FB7A}"/>
                </a:ext>
              </a:extLst>
            </p:cNvPr>
            <p:cNvSpPr txBox="1"/>
            <p:nvPr/>
          </p:nvSpPr>
          <p:spPr>
            <a:xfrm>
              <a:off x="7386396" y="2628687"/>
              <a:ext cx="66116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9</a:t>
              </a:r>
            </a:p>
          </p:txBody>
        </p:sp>
        <p:sp>
          <p:nvSpPr>
            <p:cNvPr id="45" name="TextBox 44">
              <a:extLst>
                <a:ext uri="{FF2B5EF4-FFF2-40B4-BE49-F238E27FC236}">
                  <a16:creationId xmlns:a16="http://schemas.microsoft.com/office/drawing/2014/main" id="{6D8C0526-5DCD-46A8-B227-21F0AC7A193D}"/>
                </a:ext>
              </a:extLst>
            </p:cNvPr>
            <p:cNvSpPr txBox="1"/>
            <p:nvPr/>
          </p:nvSpPr>
          <p:spPr>
            <a:xfrm>
              <a:off x="7118799" y="3105025"/>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grpSp>
    </p:spTree>
    <p:extLst>
      <p:ext uri="{BB962C8B-B14F-4D97-AF65-F5344CB8AC3E}">
        <p14:creationId xmlns:p14="http://schemas.microsoft.com/office/powerpoint/2010/main" val="172774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500"/>
                                        <p:tgtEl>
                                          <p:spTgt spid="2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500"/>
                                        <p:tgtEl>
                                          <p:spTgt spid="26"/>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500"/>
                                        <p:tgtEl>
                                          <p:spTgt spid="27"/>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500"/>
                                        <p:tgtEl>
                                          <p:spTgt spid="2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5"/>
                                        </p:tgtEl>
                                        <p:attrNameLst>
                                          <p:attrName>style.visibility</p:attrName>
                                        </p:attrNameLst>
                                      </p:cBhvr>
                                      <p:to>
                                        <p:strVal val="visible"/>
                                      </p:to>
                                    </p:set>
                                    <p:animEffect transition="in" filter="fade">
                                      <p:cBhvr>
                                        <p:cTn id="103" dur="500"/>
                                        <p:tgtEl>
                                          <p:spTgt spid="5"/>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500"/>
                                        <p:tgtEl>
                                          <p:spTgt spid="34"/>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500"/>
                                        <p:tgtEl>
                                          <p:spTgt spid="33"/>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42"/>
                                        </p:tgtEl>
                                        <p:attrNameLst>
                                          <p:attrName>style.visibility</p:attrName>
                                        </p:attrNameLst>
                                      </p:cBhvr>
                                      <p:to>
                                        <p:strVal val="visible"/>
                                      </p:to>
                                    </p:set>
                                    <p:animEffect transition="in" filter="fade">
                                      <p:cBhvr>
                                        <p:cTn id="11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p:bldP spid="11" grpId="0"/>
      <p:bldP spid="12" grpId="0"/>
      <p:bldP spid="13" grpId="0"/>
      <p:bldP spid="15" grpId="0"/>
      <p:bldP spid="16" grpId="0" animBg="1"/>
      <p:bldP spid="17" grpId="0" animBg="1"/>
      <p:bldP spid="18" grpId="0"/>
      <p:bldP spid="19" grpId="0"/>
      <p:bldP spid="20" grpId="0"/>
      <p:bldP spid="21" grpId="0"/>
      <p:bldP spid="23" grpId="0"/>
      <p:bldP spid="24" grpId="0" animBg="1"/>
      <p:bldP spid="25" grpId="0" animBg="1"/>
      <p:bldP spid="26" grpId="0"/>
      <p:bldP spid="27" grpId="0"/>
      <p:bldP spid="28"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B8986456-72AF-463A-B7C1-0548695BFA05}"/>
              </a:ext>
            </a:extLst>
          </p:cNvPr>
          <p:cNvSpPr/>
          <p:nvPr/>
        </p:nvSpPr>
        <p:spPr>
          <a:xfrm>
            <a:off x="56123" y="50000"/>
            <a:ext cx="8340902" cy="3046988"/>
          </a:xfrm>
          <a:prstGeom prst="rect">
            <a:avLst/>
          </a:prstGeom>
        </p:spPr>
        <p:txBody>
          <a:bodyPr wrap="square">
            <a:spAutoFit/>
          </a:bodyPr>
          <a:lstStyle/>
          <a:p>
            <a:r>
              <a:rPr lang="en-US" sz="3200" b="1" dirty="0"/>
              <a:t>Here are four fraction cards.</a:t>
            </a:r>
          </a:p>
          <a:p>
            <a:endParaRPr lang="en-US" sz="3200" b="1" dirty="0"/>
          </a:p>
          <a:p>
            <a:endParaRPr lang="en-US" sz="3200" b="1" dirty="0"/>
          </a:p>
          <a:p>
            <a:endParaRPr lang="en-US" sz="3200" b="1" dirty="0"/>
          </a:p>
          <a:p>
            <a:endParaRPr lang="en-US" sz="3200" b="1" dirty="0"/>
          </a:p>
          <a:p>
            <a:r>
              <a:rPr lang="en-US" sz="3200" b="1" dirty="0"/>
              <a:t>Use any three of the cards to make this correct.</a:t>
            </a:r>
          </a:p>
        </p:txBody>
      </p:sp>
      <p:pic>
        <p:nvPicPr>
          <p:cNvPr id="3" name="Picture 2">
            <a:extLst>
              <a:ext uri="{FF2B5EF4-FFF2-40B4-BE49-F238E27FC236}">
                <a16:creationId xmlns:a16="http://schemas.microsoft.com/office/drawing/2014/main" id="{09769DC1-20BA-4CA3-A9EE-57B6FCE822C3}"/>
              </a:ext>
            </a:extLst>
          </p:cNvPr>
          <p:cNvPicPr>
            <a:picLocks noChangeAspect="1"/>
          </p:cNvPicPr>
          <p:nvPr/>
        </p:nvPicPr>
        <p:blipFill>
          <a:blip r:embed="rId3"/>
          <a:stretch>
            <a:fillRect/>
          </a:stretch>
        </p:blipFill>
        <p:spPr>
          <a:xfrm>
            <a:off x="595126" y="591676"/>
            <a:ext cx="7801899" cy="1824367"/>
          </a:xfrm>
          <a:prstGeom prst="rect">
            <a:avLst/>
          </a:prstGeom>
        </p:spPr>
      </p:pic>
      <p:pic>
        <p:nvPicPr>
          <p:cNvPr id="4" name="Picture 3">
            <a:extLst>
              <a:ext uri="{FF2B5EF4-FFF2-40B4-BE49-F238E27FC236}">
                <a16:creationId xmlns:a16="http://schemas.microsoft.com/office/drawing/2014/main" id="{0D0D1F3A-804F-43D3-BCA5-DF5213915F8E}"/>
              </a:ext>
            </a:extLst>
          </p:cNvPr>
          <p:cNvPicPr>
            <a:picLocks noChangeAspect="1"/>
          </p:cNvPicPr>
          <p:nvPr/>
        </p:nvPicPr>
        <p:blipFill>
          <a:blip r:embed="rId4"/>
          <a:stretch>
            <a:fillRect/>
          </a:stretch>
        </p:blipFill>
        <p:spPr>
          <a:xfrm>
            <a:off x="1498056" y="3219688"/>
            <a:ext cx="5765630" cy="1732806"/>
          </a:xfrm>
          <a:prstGeom prst="rect">
            <a:avLst/>
          </a:prstGeom>
        </p:spPr>
      </p:pic>
      <p:cxnSp>
        <p:nvCxnSpPr>
          <p:cNvPr id="6" name="Straight Connector 5">
            <a:extLst>
              <a:ext uri="{FF2B5EF4-FFF2-40B4-BE49-F238E27FC236}">
                <a16:creationId xmlns:a16="http://schemas.microsoft.com/office/drawing/2014/main" id="{FFC084B2-5547-4D89-BEA9-0F041E3B7998}"/>
              </a:ext>
            </a:extLst>
          </p:cNvPr>
          <p:cNvCxnSpPr>
            <a:cxnSpLocks/>
          </p:cNvCxnSpPr>
          <p:nvPr/>
        </p:nvCxnSpPr>
        <p:spPr>
          <a:xfrm>
            <a:off x="9235586" y="25347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CBF922-F8E1-40D4-9BA2-0FAA38148B09}"/>
              </a:ext>
            </a:extLst>
          </p:cNvPr>
          <p:cNvCxnSpPr>
            <a:cxnSpLocks/>
          </p:cNvCxnSpPr>
          <p:nvPr/>
        </p:nvCxnSpPr>
        <p:spPr>
          <a:xfrm>
            <a:off x="10114816" y="2534796"/>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1DE1F29-F162-4403-99B2-4EBB2F0754CF}"/>
              </a:ext>
            </a:extLst>
          </p:cNvPr>
          <p:cNvSpPr txBox="1"/>
          <p:nvPr/>
        </p:nvSpPr>
        <p:spPr>
          <a:xfrm>
            <a:off x="9198213" y="20269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9" name="TextBox 8">
            <a:extLst>
              <a:ext uri="{FF2B5EF4-FFF2-40B4-BE49-F238E27FC236}">
                <a16:creationId xmlns:a16="http://schemas.microsoft.com/office/drawing/2014/main" id="{6E1667DF-A491-40D3-8C0D-C158ECC03A6B}"/>
              </a:ext>
            </a:extLst>
          </p:cNvPr>
          <p:cNvSpPr txBox="1"/>
          <p:nvPr/>
        </p:nvSpPr>
        <p:spPr>
          <a:xfrm>
            <a:off x="9208779" y="24730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0" name="TextBox 9">
            <a:extLst>
              <a:ext uri="{FF2B5EF4-FFF2-40B4-BE49-F238E27FC236}">
                <a16:creationId xmlns:a16="http://schemas.microsoft.com/office/drawing/2014/main" id="{C7CFE35A-E939-4FA5-80E7-E91B99138580}"/>
              </a:ext>
            </a:extLst>
          </p:cNvPr>
          <p:cNvSpPr txBox="1"/>
          <p:nvPr/>
        </p:nvSpPr>
        <p:spPr>
          <a:xfrm>
            <a:off x="10114815" y="2473004"/>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a:t>
            </a:r>
          </a:p>
        </p:txBody>
      </p:sp>
      <p:sp>
        <p:nvSpPr>
          <p:cNvPr id="11" name="TextBox 10">
            <a:extLst>
              <a:ext uri="{FF2B5EF4-FFF2-40B4-BE49-F238E27FC236}">
                <a16:creationId xmlns:a16="http://schemas.microsoft.com/office/drawing/2014/main" id="{8D4299C4-3F1A-488C-A9B2-978E610323FD}"/>
              </a:ext>
            </a:extLst>
          </p:cNvPr>
          <p:cNvSpPr txBox="1"/>
          <p:nvPr/>
        </p:nvSpPr>
        <p:spPr>
          <a:xfrm>
            <a:off x="9667773" y="221932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2" name="Arc 11">
            <a:extLst>
              <a:ext uri="{FF2B5EF4-FFF2-40B4-BE49-F238E27FC236}">
                <a16:creationId xmlns:a16="http://schemas.microsoft.com/office/drawing/2014/main" id="{C620EA66-DBDB-47CF-898A-5200182C0A66}"/>
              </a:ext>
            </a:extLst>
          </p:cNvPr>
          <p:cNvSpPr/>
          <p:nvPr/>
        </p:nvSpPr>
        <p:spPr>
          <a:xfrm rot="16200000">
            <a:off x="9600474" y="1504837"/>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Arc 12">
            <a:extLst>
              <a:ext uri="{FF2B5EF4-FFF2-40B4-BE49-F238E27FC236}">
                <a16:creationId xmlns:a16="http://schemas.microsoft.com/office/drawing/2014/main" id="{F23D0B6D-049E-4299-B598-D04D355A6660}"/>
              </a:ext>
            </a:extLst>
          </p:cNvPr>
          <p:cNvSpPr/>
          <p:nvPr/>
        </p:nvSpPr>
        <p:spPr>
          <a:xfrm rot="5400000">
            <a:off x="9590187" y="2431957"/>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TextBox 13">
            <a:extLst>
              <a:ext uri="{FF2B5EF4-FFF2-40B4-BE49-F238E27FC236}">
                <a16:creationId xmlns:a16="http://schemas.microsoft.com/office/drawing/2014/main" id="{582E5C2A-4849-4288-A6E9-55FD3D2B0414}"/>
              </a:ext>
            </a:extLst>
          </p:cNvPr>
          <p:cNvSpPr txBox="1"/>
          <p:nvPr/>
        </p:nvSpPr>
        <p:spPr>
          <a:xfrm>
            <a:off x="9720777" y="2967335"/>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9BDF178D-11C1-4646-8294-5E2AE49F427C}"/>
              </a:ext>
            </a:extLst>
          </p:cNvPr>
          <p:cNvSpPr txBox="1"/>
          <p:nvPr/>
        </p:nvSpPr>
        <p:spPr>
          <a:xfrm>
            <a:off x="9720776" y="1673022"/>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5CC69753-A54D-43EF-BAD8-34634CE5EEC0}"/>
              </a:ext>
            </a:extLst>
          </p:cNvPr>
          <p:cNvSpPr txBox="1"/>
          <p:nvPr/>
        </p:nvSpPr>
        <p:spPr>
          <a:xfrm>
            <a:off x="10104250" y="2026962"/>
            <a:ext cx="95493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cxnSp>
        <p:nvCxnSpPr>
          <p:cNvPr id="17" name="Straight Connector 16">
            <a:extLst>
              <a:ext uri="{FF2B5EF4-FFF2-40B4-BE49-F238E27FC236}">
                <a16:creationId xmlns:a16="http://schemas.microsoft.com/office/drawing/2014/main" id="{1C5CC4D5-25A7-4AF2-B838-6F785BAAF4C3}"/>
              </a:ext>
            </a:extLst>
          </p:cNvPr>
          <p:cNvCxnSpPr>
            <a:cxnSpLocks/>
          </p:cNvCxnSpPr>
          <p:nvPr/>
        </p:nvCxnSpPr>
        <p:spPr>
          <a:xfrm>
            <a:off x="9235585" y="4581384"/>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099B82A-7BCB-4074-923A-04A882A4AD31}"/>
              </a:ext>
            </a:extLst>
          </p:cNvPr>
          <p:cNvCxnSpPr>
            <a:cxnSpLocks/>
          </p:cNvCxnSpPr>
          <p:nvPr/>
        </p:nvCxnSpPr>
        <p:spPr>
          <a:xfrm>
            <a:off x="10114815" y="4581384"/>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2C21260-255C-47C1-884E-615F45F82970}"/>
              </a:ext>
            </a:extLst>
          </p:cNvPr>
          <p:cNvSpPr txBox="1"/>
          <p:nvPr/>
        </p:nvSpPr>
        <p:spPr>
          <a:xfrm>
            <a:off x="9198212" y="407355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20" name="TextBox 19">
            <a:extLst>
              <a:ext uri="{FF2B5EF4-FFF2-40B4-BE49-F238E27FC236}">
                <a16:creationId xmlns:a16="http://schemas.microsoft.com/office/drawing/2014/main" id="{F2DA6C58-9CE9-466C-B66E-F876B471B8FA}"/>
              </a:ext>
            </a:extLst>
          </p:cNvPr>
          <p:cNvSpPr txBox="1"/>
          <p:nvPr/>
        </p:nvSpPr>
        <p:spPr>
          <a:xfrm>
            <a:off x="9208778" y="451959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21" name="TextBox 20">
            <a:extLst>
              <a:ext uri="{FF2B5EF4-FFF2-40B4-BE49-F238E27FC236}">
                <a16:creationId xmlns:a16="http://schemas.microsoft.com/office/drawing/2014/main" id="{33752C57-8362-43A6-9460-09C441319FDE}"/>
              </a:ext>
            </a:extLst>
          </p:cNvPr>
          <p:cNvSpPr txBox="1"/>
          <p:nvPr/>
        </p:nvSpPr>
        <p:spPr>
          <a:xfrm>
            <a:off x="10114814" y="4519592"/>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a:t>
            </a:r>
          </a:p>
        </p:txBody>
      </p:sp>
      <p:sp>
        <p:nvSpPr>
          <p:cNvPr id="22" name="TextBox 21">
            <a:extLst>
              <a:ext uri="{FF2B5EF4-FFF2-40B4-BE49-F238E27FC236}">
                <a16:creationId xmlns:a16="http://schemas.microsoft.com/office/drawing/2014/main" id="{79DD693D-2EF4-4071-9605-0905FE8CEFBC}"/>
              </a:ext>
            </a:extLst>
          </p:cNvPr>
          <p:cNvSpPr txBox="1"/>
          <p:nvPr/>
        </p:nvSpPr>
        <p:spPr>
          <a:xfrm>
            <a:off x="9667772" y="4265913"/>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3" name="Arc 22">
            <a:extLst>
              <a:ext uri="{FF2B5EF4-FFF2-40B4-BE49-F238E27FC236}">
                <a16:creationId xmlns:a16="http://schemas.microsoft.com/office/drawing/2014/main" id="{73BACA4C-693A-435E-825C-D515F55F68B5}"/>
              </a:ext>
            </a:extLst>
          </p:cNvPr>
          <p:cNvSpPr/>
          <p:nvPr/>
        </p:nvSpPr>
        <p:spPr>
          <a:xfrm rot="16200000">
            <a:off x="9600473" y="3551425"/>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4" name="Arc 23">
            <a:extLst>
              <a:ext uri="{FF2B5EF4-FFF2-40B4-BE49-F238E27FC236}">
                <a16:creationId xmlns:a16="http://schemas.microsoft.com/office/drawing/2014/main" id="{0E19E896-8311-4435-B929-815ED6D80C63}"/>
              </a:ext>
            </a:extLst>
          </p:cNvPr>
          <p:cNvSpPr/>
          <p:nvPr/>
        </p:nvSpPr>
        <p:spPr>
          <a:xfrm rot="5400000">
            <a:off x="9590186" y="4478545"/>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5" name="TextBox 24">
            <a:extLst>
              <a:ext uri="{FF2B5EF4-FFF2-40B4-BE49-F238E27FC236}">
                <a16:creationId xmlns:a16="http://schemas.microsoft.com/office/drawing/2014/main" id="{F13F80B1-EB32-4869-844B-DB3C7F9F5D93}"/>
              </a:ext>
            </a:extLst>
          </p:cNvPr>
          <p:cNvSpPr txBox="1"/>
          <p:nvPr/>
        </p:nvSpPr>
        <p:spPr>
          <a:xfrm>
            <a:off x="9720776" y="501392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26" name="TextBox 25">
            <a:extLst>
              <a:ext uri="{FF2B5EF4-FFF2-40B4-BE49-F238E27FC236}">
                <a16:creationId xmlns:a16="http://schemas.microsoft.com/office/drawing/2014/main" id="{C8CFD9CE-B967-4F5F-8C8A-C625E00B16E8}"/>
              </a:ext>
            </a:extLst>
          </p:cNvPr>
          <p:cNvSpPr txBox="1"/>
          <p:nvPr/>
        </p:nvSpPr>
        <p:spPr>
          <a:xfrm>
            <a:off x="9720775" y="371961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27" name="TextBox 26">
            <a:extLst>
              <a:ext uri="{FF2B5EF4-FFF2-40B4-BE49-F238E27FC236}">
                <a16:creationId xmlns:a16="http://schemas.microsoft.com/office/drawing/2014/main" id="{3DE16601-2913-4C65-B9FA-E512C5EA4126}"/>
              </a:ext>
            </a:extLst>
          </p:cNvPr>
          <p:cNvSpPr txBox="1"/>
          <p:nvPr/>
        </p:nvSpPr>
        <p:spPr>
          <a:xfrm>
            <a:off x="10112693" y="4073550"/>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grpSp>
        <p:nvGrpSpPr>
          <p:cNvPr id="5" name="Group 4">
            <a:extLst>
              <a:ext uri="{FF2B5EF4-FFF2-40B4-BE49-F238E27FC236}">
                <a16:creationId xmlns:a16="http://schemas.microsoft.com/office/drawing/2014/main" id="{FD406A26-0522-4A15-A683-526834D327D1}"/>
              </a:ext>
            </a:extLst>
          </p:cNvPr>
          <p:cNvGrpSpPr/>
          <p:nvPr/>
        </p:nvGrpSpPr>
        <p:grpSpPr>
          <a:xfrm>
            <a:off x="1817188" y="994545"/>
            <a:ext cx="957056" cy="1020512"/>
            <a:chOff x="1817188" y="994545"/>
            <a:chExt cx="957056" cy="1020512"/>
          </a:xfrm>
        </p:grpSpPr>
        <p:cxnSp>
          <p:nvCxnSpPr>
            <p:cNvPr id="28" name="Straight Connector 27">
              <a:extLst>
                <a:ext uri="{FF2B5EF4-FFF2-40B4-BE49-F238E27FC236}">
                  <a16:creationId xmlns:a16="http://schemas.microsoft.com/office/drawing/2014/main" id="{267206E6-675A-4E2F-A751-A54FC048E181}"/>
                </a:ext>
              </a:extLst>
            </p:cNvPr>
            <p:cNvCxnSpPr>
              <a:cxnSpLocks/>
            </p:cNvCxnSpPr>
            <p:nvPr/>
          </p:nvCxnSpPr>
          <p:spPr>
            <a:xfrm>
              <a:off x="1926566" y="1508130"/>
              <a:ext cx="42557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D1DA0D1-7E69-4B34-8BAB-D6FB6F314C74}"/>
                </a:ext>
              </a:extLst>
            </p:cNvPr>
            <p:cNvSpPr txBox="1"/>
            <p:nvPr/>
          </p:nvSpPr>
          <p:spPr>
            <a:xfrm>
              <a:off x="1827753" y="1384115"/>
              <a:ext cx="946491" cy="630942"/>
            </a:xfrm>
            <a:prstGeom prst="rect">
              <a:avLst/>
            </a:prstGeom>
            <a:noFill/>
          </p:spPr>
          <p:txBody>
            <a:bodyPr wrap="square" rtlCol="0">
              <a:spAutoFit/>
            </a:bodyPr>
            <a:lstStyle/>
            <a:p>
              <a:r>
                <a:rPr lang="en-GB" sz="3500" b="1" dirty="0">
                  <a:solidFill>
                    <a:srgbClr val="FF0000"/>
                  </a:solidFill>
                </a:rPr>
                <a:t>16</a:t>
              </a:r>
            </a:p>
          </p:txBody>
        </p:sp>
        <p:sp>
          <p:nvSpPr>
            <p:cNvPr id="30" name="TextBox 29">
              <a:extLst>
                <a:ext uri="{FF2B5EF4-FFF2-40B4-BE49-F238E27FC236}">
                  <a16:creationId xmlns:a16="http://schemas.microsoft.com/office/drawing/2014/main" id="{6D2EB251-A0C0-4096-888D-D95F8066AA9A}"/>
                </a:ext>
              </a:extLst>
            </p:cNvPr>
            <p:cNvSpPr txBox="1"/>
            <p:nvPr/>
          </p:nvSpPr>
          <p:spPr>
            <a:xfrm>
              <a:off x="1817188" y="994545"/>
              <a:ext cx="954934" cy="630942"/>
            </a:xfrm>
            <a:prstGeom prst="rect">
              <a:avLst/>
            </a:prstGeom>
            <a:noFill/>
          </p:spPr>
          <p:txBody>
            <a:bodyPr wrap="square" rtlCol="0">
              <a:spAutoFit/>
            </a:bodyPr>
            <a:lstStyle/>
            <a:p>
              <a:r>
                <a:rPr lang="en-GB" sz="3500" b="1" dirty="0">
                  <a:solidFill>
                    <a:srgbClr val="FF0000"/>
                  </a:solidFill>
                </a:rPr>
                <a:t>12</a:t>
              </a:r>
            </a:p>
          </p:txBody>
        </p:sp>
      </p:grpSp>
      <p:grpSp>
        <p:nvGrpSpPr>
          <p:cNvPr id="35" name="Group 34">
            <a:extLst>
              <a:ext uri="{FF2B5EF4-FFF2-40B4-BE49-F238E27FC236}">
                <a16:creationId xmlns:a16="http://schemas.microsoft.com/office/drawing/2014/main" id="{3964B857-8AE4-499A-B7A9-ED307F9A4495}"/>
              </a:ext>
            </a:extLst>
          </p:cNvPr>
          <p:cNvGrpSpPr/>
          <p:nvPr/>
        </p:nvGrpSpPr>
        <p:grpSpPr>
          <a:xfrm>
            <a:off x="3943790" y="994545"/>
            <a:ext cx="957056" cy="1020512"/>
            <a:chOff x="1817188" y="994545"/>
            <a:chExt cx="957056" cy="1020512"/>
          </a:xfrm>
        </p:grpSpPr>
        <p:cxnSp>
          <p:nvCxnSpPr>
            <p:cNvPr id="36" name="Straight Connector 35">
              <a:extLst>
                <a:ext uri="{FF2B5EF4-FFF2-40B4-BE49-F238E27FC236}">
                  <a16:creationId xmlns:a16="http://schemas.microsoft.com/office/drawing/2014/main" id="{6789DD43-D779-4515-880C-B6AF661FFB06}"/>
                </a:ext>
              </a:extLst>
            </p:cNvPr>
            <p:cNvCxnSpPr>
              <a:cxnSpLocks/>
            </p:cNvCxnSpPr>
            <p:nvPr/>
          </p:nvCxnSpPr>
          <p:spPr>
            <a:xfrm>
              <a:off x="1926566" y="1508130"/>
              <a:ext cx="42557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BC3B495-92FB-4F02-B5F8-CD771B71C103}"/>
                </a:ext>
              </a:extLst>
            </p:cNvPr>
            <p:cNvSpPr txBox="1"/>
            <p:nvPr/>
          </p:nvSpPr>
          <p:spPr>
            <a:xfrm>
              <a:off x="1827753" y="1384115"/>
              <a:ext cx="946491" cy="630942"/>
            </a:xfrm>
            <a:prstGeom prst="rect">
              <a:avLst/>
            </a:prstGeom>
            <a:noFill/>
          </p:spPr>
          <p:txBody>
            <a:bodyPr wrap="square" rtlCol="0">
              <a:spAutoFit/>
            </a:bodyPr>
            <a:lstStyle/>
            <a:p>
              <a:r>
                <a:rPr lang="en-GB" sz="3500" b="1" dirty="0">
                  <a:solidFill>
                    <a:srgbClr val="FF0000"/>
                  </a:solidFill>
                </a:rPr>
                <a:t>16</a:t>
              </a:r>
            </a:p>
          </p:txBody>
        </p:sp>
        <p:sp>
          <p:nvSpPr>
            <p:cNvPr id="38" name="TextBox 37">
              <a:extLst>
                <a:ext uri="{FF2B5EF4-FFF2-40B4-BE49-F238E27FC236}">
                  <a16:creationId xmlns:a16="http://schemas.microsoft.com/office/drawing/2014/main" id="{8CAF6E3F-6751-4CEF-B3D1-2F0896BF36F6}"/>
                </a:ext>
              </a:extLst>
            </p:cNvPr>
            <p:cNvSpPr txBox="1"/>
            <p:nvPr/>
          </p:nvSpPr>
          <p:spPr>
            <a:xfrm>
              <a:off x="1817188" y="994545"/>
              <a:ext cx="954934" cy="630942"/>
            </a:xfrm>
            <a:prstGeom prst="rect">
              <a:avLst/>
            </a:prstGeom>
            <a:noFill/>
          </p:spPr>
          <p:txBody>
            <a:bodyPr wrap="square" rtlCol="0">
              <a:spAutoFit/>
            </a:bodyPr>
            <a:lstStyle/>
            <a:p>
              <a:r>
                <a:rPr lang="en-GB" sz="3500" b="1" dirty="0">
                  <a:solidFill>
                    <a:srgbClr val="FF0000"/>
                  </a:solidFill>
                </a:rPr>
                <a:t>10</a:t>
              </a:r>
            </a:p>
          </p:txBody>
        </p:sp>
      </p:grpSp>
      <p:grpSp>
        <p:nvGrpSpPr>
          <p:cNvPr id="34" name="Group 33">
            <a:extLst>
              <a:ext uri="{FF2B5EF4-FFF2-40B4-BE49-F238E27FC236}">
                <a16:creationId xmlns:a16="http://schemas.microsoft.com/office/drawing/2014/main" id="{48A5EBA0-5720-4358-B4D4-A681360D6447}"/>
              </a:ext>
            </a:extLst>
          </p:cNvPr>
          <p:cNvGrpSpPr/>
          <p:nvPr/>
        </p:nvGrpSpPr>
        <p:grpSpPr>
          <a:xfrm>
            <a:off x="1657837" y="3604062"/>
            <a:ext cx="946491" cy="1076984"/>
            <a:chOff x="1646114" y="3627508"/>
            <a:chExt cx="946491" cy="1076984"/>
          </a:xfrm>
        </p:grpSpPr>
        <p:cxnSp>
          <p:nvCxnSpPr>
            <p:cNvPr id="39" name="Straight Connector 38">
              <a:extLst>
                <a:ext uri="{FF2B5EF4-FFF2-40B4-BE49-F238E27FC236}">
                  <a16:creationId xmlns:a16="http://schemas.microsoft.com/office/drawing/2014/main" id="{142B4F00-F84C-4F33-9FEA-FF91313C3DCA}"/>
                </a:ext>
              </a:extLst>
            </p:cNvPr>
            <p:cNvCxnSpPr>
              <a:cxnSpLocks/>
            </p:cNvCxnSpPr>
            <p:nvPr/>
          </p:nvCxnSpPr>
          <p:spPr>
            <a:xfrm>
              <a:off x="1646115" y="413534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EDDACC0-20FD-4462-84C6-F89E0A68A686}"/>
                </a:ext>
              </a:extLst>
            </p:cNvPr>
            <p:cNvSpPr txBox="1"/>
            <p:nvPr/>
          </p:nvSpPr>
          <p:spPr>
            <a:xfrm>
              <a:off x="1646114" y="4073550"/>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a:t>
              </a:r>
            </a:p>
          </p:txBody>
        </p:sp>
        <p:sp>
          <p:nvSpPr>
            <p:cNvPr id="41" name="TextBox 40">
              <a:extLst>
                <a:ext uri="{FF2B5EF4-FFF2-40B4-BE49-F238E27FC236}">
                  <a16:creationId xmlns:a16="http://schemas.microsoft.com/office/drawing/2014/main" id="{E8598129-B1DA-4E6C-90F2-1BA0EA4F8252}"/>
                </a:ext>
              </a:extLst>
            </p:cNvPr>
            <p:cNvSpPr txBox="1"/>
            <p:nvPr/>
          </p:nvSpPr>
          <p:spPr>
            <a:xfrm>
              <a:off x="1914843" y="3627508"/>
              <a:ext cx="6756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grpSp>
      <p:grpSp>
        <p:nvGrpSpPr>
          <p:cNvPr id="42" name="Group 41">
            <a:extLst>
              <a:ext uri="{FF2B5EF4-FFF2-40B4-BE49-F238E27FC236}">
                <a16:creationId xmlns:a16="http://schemas.microsoft.com/office/drawing/2014/main" id="{68978ECD-D363-4C62-A4A7-FE2A275EB9ED}"/>
              </a:ext>
            </a:extLst>
          </p:cNvPr>
          <p:cNvGrpSpPr/>
          <p:nvPr/>
        </p:nvGrpSpPr>
        <p:grpSpPr>
          <a:xfrm>
            <a:off x="4129791" y="3612394"/>
            <a:ext cx="502160" cy="1076984"/>
            <a:chOff x="9350612" y="4225950"/>
            <a:chExt cx="502160" cy="1076984"/>
          </a:xfrm>
        </p:grpSpPr>
        <p:cxnSp>
          <p:nvCxnSpPr>
            <p:cNvPr id="47" name="Straight Connector 46">
              <a:extLst>
                <a:ext uri="{FF2B5EF4-FFF2-40B4-BE49-F238E27FC236}">
                  <a16:creationId xmlns:a16="http://schemas.microsoft.com/office/drawing/2014/main" id="{E9275459-793F-44B2-AAD8-10C8145D651D}"/>
                </a:ext>
              </a:extLst>
            </p:cNvPr>
            <p:cNvCxnSpPr>
              <a:cxnSpLocks/>
            </p:cNvCxnSpPr>
            <p:nvPr/>
          </p:nvCxnSpPr>
          <p:spPr>
            <a:xfrm>
              <a:off x="9387985" y="4733784"/>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80E70A7B-D584-404F-AD02-A2C285E909DF}"/>
                </a:ext>
              </a:extLst>
            </p:cNvPr>
            <p:cNvSpPr txBox="1"/>
            <p:nvPr/>
          </p:nvSpPr>
          <p:spPr>
            <a:xfrm>
              <a:off x="9350612" y="422595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49" name="TextBox 48">
              <a:extLst>
                <a:ext uri="{FF2B5EF4-FFF2-40B4-BE49-F238E27FC236}">
                  <a16:creationId xmlns:a16="http://schemas.microsoft.com/office/drawing/2014/main" id="{4A8B4BEC-7D04-40FD-AB36-A8E8DBE2EC71}"/>
                </a:ext>
              </a:extLst>
            </p:cNvPr>
            <p:cNvSpPr txBox="1"/>
            <p:nvPr/>
          </p:nvSpPr>
          <p:spPr>
            <a:xfrm>
              <a:off x="9361178" y="467199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grpSp>
      <p:grpSp>
        <p:nvGrpSpPr>
          <p:cNvPr id="54" name="Group 53">
            <a:extLst>
              <a:ext uri="{FF2B5EF4-FFF2-40B4-BE49-F238E27FC236}">
                <a16:creationId xmlns:a16="http://schemas.microsoft.com/office/drawing/2014/main" id="{B40F7EF3-232A-45A1-9C2F-C142120C079A}"/>
              </a:ext>
            </a:extLst>
          </p:cNvPr>
          <p:cNvGrpSpPr/>
          <p:nvPr/>
        </p:nvGrpSpPr>
        <p:grpSpPr>
          <a:xfrm>
            <a:off x="6408120" y="3581736"/>
            <a:ext cx="502160" cy="1076984"/>
            <a:chOff x="9350613" y="2179362"/>
            <a:chExt cx="502160" cy="1076984"/>
          </a:xfrm>
        </p:grpSpPr>
        <p:cxnSp>
          <p:nvCxnSpPr>
            <p:cNvPr id="51" name="Straight Connector 50">
              <a:extLst>
                <a:ext uri="{FF2B5EF4-FFF2-40B4-BE49-F238E27FC236}">
                  <a16:creationId xmlns:a16="http://schemas.microsoft.com/office/drawing/2014/main" id="{884DC85D-5E02-472C-BC1B-438E2D870255}"/>
                </a:ext>
              </a:extLst>
            </p:cNvPr>
            <p:cNvCxnSpPr>
              <a:cxnSpLocks/>
            </p:cNvCxnSpPr>
            <p:nvPr/>
          </p:nvCxnSpPr>
          <p:spPr>
            <a:xfrm>
              <a:off x="9387986" y="26871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F7AC6F16-382E-4C02-AE59-D80533974771}"/>
                </a:ext>
              </a:extLst>
            </p:cNvPr>
            <p:cNvSpPr txBox="1"/>
            <p:nvPr/>
          </p:nvSpPr>
          <p:spPr>
            <a:xfrm>
              <a:off x="9350613" y="21793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53" name="TextBox 52">
              <a:extLst>
                <a:ext uri="{FF2B5EF4-FFF2-40B4-BE49-F238E27FC236}">
                  <a16:creationId xmlns:a16="http://schemas.microsoft.com/office/drawing/2014/main" id="{E45DAB68-D59F-4F0C-AC5D-AFC84BB75622}"/>
                </a:ext>
              </a:extLst>
            </p:cNvPr>
            <p:cNvSpPr txBox="1"/>
            <p:nvPr/>
          </p:nvSpPr>
          <p:spPr>
            <a:xfrm>
              <a:off x="9361179" y="26254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spTree>
    <p:extLst>
      <p:ext uri="{BB962C8B-B14F-4D97-AF65-F5344CB8AC3E}">
        <p14:creationId xmlns:p14="http://schemas.microsoft.com/office/powerpoint/2010/main" val="88147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fade">
                                      <p:cBhvr>
                                        <p:cTn id="89" dur="500"/>
                                        <p:tgtEl>
                                          <p:spTgt spid="5"/>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35"/>
                                        </p:tgtEl>
                                        <p:attrNameLst>
                                          <p:attrName>style.visibility</p:attrName>
                                        </p:attrNameLst>
                                      </p:cBhvr>
                                      <p:to>
                                        <p:strVal val="visible"/>
                                      </p:to>
                                    </p:set>
                                    <p:animEffect transition="in" filter="fade">
                                      <p:cBhvr>
                                        <p:cTn id="94" dur="500"/>
                                        <p:tgtEl>
                                          <p:spTgt spid="35"/>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fade">
                                      <p:cBhvr>
                                        <p:cTn id="99" dur="500"/>
                                        <p:tgtEl>
                                          <p:spTgt spid="34"/>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fade">
                                      <p:cBhvr>
                                        <p:cTn id="104" dur="500"/>
                                        <p:tgtEl>
                                          <p:spTgt spid="42"/>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fade">
                                      <p:cBhvr>
                                        <p:cTn id="10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P spid="13" grpId="0" animBg="1"/>
      <p:bldP spid="14" grpId="0"/>
      <p:bldP spid="15" grpId="0"/>
      <p:bldP spid="16" grpId="0"/>
      <p:bldP spid="19" grpId="0"/>
      <p:bldP spid="20" grpId="0"/>
      <p:bldP spid="21" grpId="0"/>
      <p:bldP spid="22" grpId="0"/>
      <p:bldP spid="23" grpId="0" animBg="1"/>
      <p:bldP spid="24" grpId="0" animBg="1"/>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B8986456-72AF-463A-B7C1-0548695BFA05}"/>
              </a:ext>
            </a:extLst>
          </p:cNvPr>
          <p:cNvSpPr/>
          <p:nvPr/>
        </p:nvSpPr>
        <p:spPr>
          <a:xfrm>
            <a:off x="56123" y="50000"/>
            <a:ext cx="8340902" cy="3046988"/>
          </a:xfrm>
          <a:prstGeom prst="rect">
            <a:avLst/>
          </a:prstGeom>
        </p:spPr>
        <p:txBody>
          <a:bodyPr wrap="square">
            <a:spAutoFit/>
          </a:bodyPr>
          <a:lstStyle/>
          <a:p>
            <a:r>
              <a:rPr lang="en-US" sz="3200" b="1" dirty="0"/>
              <a:t>Here are four fraction cards.</a:t>
            </a:r>
          </a:p>
          <a:p>
            <a:endParaRPr lang="en-US" sz="3200" b="1" dirty="0"/>
          </a:p>
          <a:p>
            <a:endParaRPr lang="en-US" sz="3200" b="1" dirty="0"/>
          </a:p>
          <a:p>
            <a:endParaRPr lang="en-US" sz="3200" b="1" dirty="0"/>
          </a:p>
          <a:p>
            <a:endParaRPr lang="en-US" sz="3200" b="1" dirty="0"/>
          </a:p>
          <a:p>
            <a:r>
              <a:rPr lang="en-US" sz="3200" b="1" dirty="0"/>
              <a:t>Use any three of the cards to make this correct.</a:t>
            </a:r>
          </a:p>
        </p:txBody>
      </p:sp>
      <p:pic>
        <p:nvPicPr>
          <p:cNvPr id="3" name="Picture 2">
            <a:extLst>
              <a:ext uri="{FF2B5EF4-FFF2-40B4-BE49-F238E27FC236}">
                <a16:creationId xmlns:a16="http://schemas.microsoft.com/office/drawing/2014/main" id="{09769DC1-20BA-4CA3-A9EE-57B6FCE822C3}"/>
              </a:ext>
            </a:extLst>
          </p:cNvPr>
          <p:cNvPicPr>
            <a:picLocks noChangeAspect="1"/>
          </p:cNvPicPr>
          <p:nvPr/>
        </p:nvPicPr>
        <p:blipFill>
          <a:blip r:embed="rId3"/>
          <a:stretch>
            <a:fillRect/>
          </a:stretch>
        </p:blipFill>
        <p:spPr>
          <a:xfrm>
            <a:off x="595126" y="591676"/>
            <a:ext cx="7801899" cy="1824367"/>
          </a:xfrm>
          <a:prstGeom prst="rect">
            <a:avLst/>
          </a:prstGeom>
        </p:spPr>
      </p:pic>
      <p:pic>
        <p:nvPicPr>
          <p:cNvPr id="4" name="Picture 3">
            <a:extLst>
              <a:ext uri="{FF2B5EF4-FFF2-40B4-BE49-F238E27FC236}">
                <a16:creationId xmlns:a16="http://schemas.microsoft.com/office/drawing/2014/main" id="{0D0D1F3A-804F-43D3-BCA5-DF5213915F8E}"/>
              </a:ext>
            </a:extLst>
          </p:cNvPr>
          <p:cNvPicPr>
            <a:picLocks noChangeAspect="1"/>
          </p:cNvPicPr>
          <p:nvPr/>
        </p:nvPicPr>
        <p:blipFill>
          <a:blip r:embed="rId4"/>
          <a:stretch>
            <a:fillRect/>
          </a:stretch>
        </p:blipFill>
        <p:spPr>
          <a:xfrm>
            <a:off x="1498056" y="3219688"/>
            <a:ext cx="5765630" cy="1732806"/>
          </a:xfrm>
          <a:prstGeom prst="rect">
            <a:avLst/>
          </a:prstGeom>
        </p:spPr>
      </p:pic>
      <p:cxnSp>
        <p:nvCxnSpPr>
          <p:cNvPr id="6" name="Straight Connector 5">
            <a:extLst>
              <a:ext uri="{FF2B5EF4-FFF2-40B4-BE49-F238E27FC236}">
                <a16:creationId xmlns:a16="http://schemas.microsoft.com/office/drawing/2014/main" id="{08B33761-B7D5-42B8-B96A-C91C6A489642}"/>
              </a:ext>
            </a:extLst>
          </p:cNvPr>
          <p:cNvCxnSpPr>
            <a:cxnSpLocks/>
          </p:cNvCxnSpPr>
          <p:nvPr/>
        </p:nvCxnSpPr>
        <p:spPr>
          <a:xfrm>
            <a:off x="9341470" y="1234892"/>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1E07E2A-9BD4-404E-942E-6504ED6323A9}"/>
              </a:ext>
            </a:extLst>
          </p:cNvPr>
          <p:cNvCxnSpPr>
            <a:cxnSpLocks/>
          </p:cNvCxnSpPr>
          <p:nvPr/>
        </p:nvCxnSpPr>
        <p:spPr>
          <a:xfrm>
            <a:off x="10220700" y="123489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2C6A4BD-731C-4096-8530-8CAD134D6BEC}"/>
              </a:ext>
            </a:extLst>
          </p:cNvPr>
          <p:cNvSpPr txBox="1"/>
          <p:nvPr/>
        </p:nvSpPr>
        <p:spPr>
          <a:xfrm>
            <a:off x="9304097" y="72705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9" name="TextBox 8">
            <a:extLst>
              <a:ext uri="{FF2B5EF4-FFF2-40B4-BE49-F238E27FC236}">
                <a16:creationId xmlns:a16="http://schemas.microsoft.com/office/drawing/2014/main" id="{68C322B1-DCD9-4FD2-8CD0-CD3965B672F9}"/>
              </a:ext>
            </a:extLst>
          </p:cNvPr>
          <p:cNvSpPr txBox="1"/>
          <p:nvPr/>
        </p:nvSpPr>
        <p:spPr>
          <a:xfrm>
            <a:off x="9314663" y="117310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0" name="TextBox 9">
            <a:extLst>
              <a:ext uri="{FF2B5EF4-FFF2-40B4-BE49-F238E27FC236}">
                <a16:creationId xmlns:a16="http://schemas.microsoft.com/office/drawing/2014/main" id="{BBF75C0A-8D04-49DA-B147-43E39E739B35}"/>
              </a:ext>
            </a:extLst>
          </p:cNvPr>
          <p:cNvSpPr txBox="1"/>
          <p:nvPr/>
        </p:nvSpPr>
        <p:spPr>
          <a:xfrm>
            <a:off x="10220699" y="1173100"/>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2 4</a:t>
            </a:r>
          </a:p>
        </p:txBody>
      </p:sp>
      <p:sp>
        <p:nvSpPr>
          <p:cNvPr id="11" name="TextBox 10">
            <a:extLst>
              <a:ext uri="{FF2B5EF4-FFF2-40B4-BE49-F238E27FC236}">
                <a16:creationId xmlns:a16="http://schemas.microsoft.com/office/drawing/2014/main" id="{202DBAC3-2029-4D1D-AB3B-946296E62D41}"/>
              </a:ext>
            </a:extLst>
          </p:cNvPr>
          <p:cNvSpPr txBox="1"/>
          <p:nvPr/>
        </p:nvSpPr>
        <p:spPr>
          <a:xfrm>
            <a:off x="9773657" y="919421"/>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2" name="Arc 11">
            <a:extLst>
              <a:ext uri="{FF2B5EF4-FFF2-40B4-BE49-F238E27FC236}">
                <a16:creationId xmlns:a16="http://schemas.microsoft.com/office/drawing/2014/main" id="{9880F800-FC17-4730-9261-2AA24D61F652}"/>
              </a:ext>
            </a:extLst>
          </p:cNvPr>
          <p:cNvSpPr/>
          <p:nvPr/>
        </p:nvSpPr>
        <p:spPr>
          <a:xfrm rot="16200000">
            <a:off x="9706358" y="204933"/>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Arc 12">
            <a:extLst>
              <a:ext uri="{FF2B5EF4-FFF2-40B4-BE49-F238E27FC236}">
                <a16:creationId xmlns:a16="http://schemas.microsoft.com/office/drawing/2014/main" id="{BF6990F7-46D0-4A3E-A87C-62E27905D5C9}"/>
              </a:ext>
            </a:extLst>
          </p:cNvPr>
          <p:cNvSpPr/>
          <p:nvPr/>
        </p:nvSpPr>
        <p:spPr>
          <a:xfrm rot="5400000">
            <a:off x="9696071" y="1132053"/>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TextBox 13">
            <a:extLst>
              <a:ext uri="{FF2B5EF4-FFF2-40B4-BE49-F238E27FC236}">
                <a16:creationId xmlns:a16="http://schemas.microsoft.com/office/drawing/2014/main" id="{6C8722D1-18BA-4A35-9EE9-F39E8FD7E65A}"/>
              </a:ext>
            </a:extLst>
          </p:cNvPr>
          <p:cNvSpPr txBox="1"/>
          <p:nvPr/>
        </p:nvSpPr>
        <p:spPr>
          <a:xfrm>
            <a:off x="9826661" y="166743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x6</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575A682B-7F97-4CA6-9EF6-1FA53D9E6F4A}"/>
              </a:ext>
            </a:extLst>
          </p:cNvPr>
          <p:cNvSpPr txBox="1"/>
          <p:nvPr/>
        </p:nvSpPr>
        <p:spPr>
          <a:xfrm>
            <a:off x="9826660" y="37311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x6</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C960B3E6-CCD9-409B-B6C3-0591D11769D2}"/>
              </a:ext>
            </a:extLst>
          </p:cNvPr>
          <p:cNvSpPr txBox="1"/>
          <p:nvPr/>
        </p:nvSpPr>
        <p:spPr>
          <a:xfrm>
            <a:off x="10210134" y="727058"/>
            <a:ext cx="95493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1 8</a:t>
            </a:r>
          </a:p>
        </p:txBody>
      </p:sp>
      <p:cxnSp>
        <p:nvCxnSpPr>
          <p:cNvPr id="17" name="Straight Connector 16">
            <a:extLst>
              <a:ext uri="{FF2B5EF4-FFF2-40B4-BE49-F238E27FC236}">
                <a16:creationId xmlns:a16="http://schemas.microsoft.com/office/drawing/2014/main" id="{10D4A4EF-143B-4509-99BB-2D11CE5AA4F8}"/>
              </a:ext>
            </a:extLst>
          </p:cNvPr>
          <p:cNvCxnSpPr>
            <a:cxnSpLocks/>
          </p:cNvCxnSpPr>
          <p:nvPr/>
        </p:nvCxnSpPr>
        <p:spPr>
          <a:xfrm>
            <a:off x="9341469" y="3281480"/>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F56BC5C-0D28-4C50-8652-727CBB75EF98}"/>
              </a:ext>
            </a:extLst>
          </p:cNvPr>
          <p:cNvCxnSpPr>
            <a:cxnSpLocks/>
          </p:cNvCxnSpPr>
          <p:nvPr/>
        </p:nvCxnSpPr>
        <p:spPr>
          <a:xfrm>
            <a:off x="10220699" y="3281480"/>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100DFF2-159E-4D81-991D-F738F8F7326D}"/>
              </a:ext>
            </a:extLst>
          </p:cNvPr>
          <p:cNvSpPr txBox="1"/>
          <p:nvPr/>
        </p:nvSpPr>
        <p:spPr>
          <a:xfrm>
            <a:off x="9304096" y="277364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20" name="TextBox 19">
            <a:extLst>
              <a:ext uri="{FF2B5EF4-FFF2-40B4-BE49-F238E27FC236}">
                <a16:creationId xmlns:a16="http://schemas.microsoft.com/office/drawing/2014/main" id="{ACA3FA5B-1D6E-4BE8-AD3C-9A1EA9699BE3}"/>
              </a:ext>
            </a:extLst>
          </p:cNvPr>
          <p:cNvSpPr txBox="1"/>
          <p:nvPr/>
        </p:nvSpPr>
        <p:spPr>
          <a:xfrm>
            <a:off x="9314662" y="321968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21" name="TextBox 20">
            <a:extLst>
              <a:ext uri="{FF2B5EF4-FFF2-40B4-BE49-F238E27FC236}">
                <a16:creationId xmlns:a16="http://schemas.microsoft.com/office/drawing/2014/main" id="{550446B6-989B-4E88-88E3-F412FAB1BE08}"/>
              </a:ext>
            </a:extLst>
          </p:cNvPr>
          <p:cNvSpPr txBox="1"/>
          <p:nvPr/>
        </p:nvSpPr>
        <p:spPr>
          <a:xfrm>
            <a:off x="10220698" y="3219688"/>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2 4</a:t>
            </a:r>
          </a:p>
        </p:txBody>
      </p:sp>
      <p:sp>
        <p:nvSpPr>
          <p:cNvPr id="22" name="TextBox 21">
            <a:extLst>
              <a:ext uri="{FF2B5EF4-FFF2-40B4-BE49-F238E27FC236}">
                <a16:creationId xmlns:a16="http://schemas.microsoft.com/office/drawing/2014/main" id="{4895D328-86F6-41A9-BA4F-5DD0D015380B}"/>
              </a:ext>
            </a:extLst>
          </p:cNvPr>
          <p:cNvSpPr txBox="1"/>
          <p:nvPr/>
        </p:nvSpPr>
        <p:spPr>
          <a:xfrm>
            <a:off x="9773656" y="2966009"/>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3" name="Arc 22">
            <a:extLst>
              <a:ext uri="{FF2B5EF4-FFF2-40B4-BE49-F238E27FC236}">
                <a16:creationId xmlns:a16="http://schemas.microsoft.com/office/drawing/2014/main" id="{53106703-8CD3-48BE-9CA2-FF01D382533F}"/>
              </a:ext>
            </a:extLst>
          </p:cNvPr>
          <p:cNvSpPr/>
          <p:nvPr/>
        </p:nvSpPr>
        <p:spPr>
          <a:xfrm rot="16200000">
            <a:off x="9706357" y="2251521"/>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4" name="Arc 23">
            <a:extLst>
              <a:ext uri="{FF2B5EF4-FFF2-40B4-BE49-F238E27FC236}">
                <a16:creationId xmlns:a16="http://schemas.microsoft.com/office/drawing/2014/main" id="{3D103BCB-3ABB-48F1-A87F-AE3093ECD58D}"/>
              </a:ext>
            </a:extLst>
          </p:cNvPr>
          <p:cNvSpPr/>
          <p:nvPr/>
        </p:nvSpPr>
        <p:spPr>
          <a:xfrm rot="5400000">
            <a:off x="9696070" y="3178641"/>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5" name="TextBox 24">
            <a:extLst>
              <a:ext uri="{FF2B5EF4-FFF2-40B4-BE49-F238E27FC236}">
                <a16:creationId xmlns:a16="http://schemas.microsoft.com/office/drawing/2014/main" id="{0B124E7C-6C06-47E3-A38A-890BA48E2883}"/>
              </a:ext>
            </a:extLst>
          </p:cNvPr>
          <p:cNvSpPr txBox="1"/>
          <p:nvPr/>
        </p:nvSpPr>
        <p:spPr>
          <a:xfrm>
            <a:off x="9826660" y="371401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26" name="TextBox 25">
            <a:extLst>
              <a:ext uri="{FF2B5EF4-FFF2-40B4-BE49-F238E27FC236}">
                <a16:creationId xmlns:a16="http://schemas.microsoft.com/office/drawing/2014/main" id="{429FCE57-029C-4E5A-8376-6F22140584A6}"/>
              </a:ext>
            </a:extLst>
          </p:cNvPr>
          <p:cNvSpPr txBox="1"/>
          <p:nvPr/>
        </p:nvSpPr>
        <p:spPr>
          <a:xfrm>
            <a:off x="9826659" y="241970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27" name="TextBox 26">
            <a:extLst>
              <a:ext uri="{FF2B5EF4-FFF2-40B4-BE49-F238E27FC236}">
                <a16:creationId xmlns:a16="http://schemas.microsoft.com/office/drawing/2014/main" id="{5AF2C912-A16B-4DFE-A29B-9B88F60E5F48}"/>
              </a:ext>
            </a:extLst>
          </p:cNvPr>
          <p:cNvSpPr txBox="1"/>
          <p:nvPr/>
        </p:nvSpPr>
        <p:spPr>
          <a:xfrm>
            <a:off x="10218577" y="2773646"/>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1 5</a:t>
            </a:r>
          </a:p>
        </p:txBody>
      </p:sp>
      <p:cxnSp>
        <p:nvCxnSpPr>
          <p:cNvPr id="28" name="Straight Connector 27">
            <a:extLst>
              <a:ext uri="{FF2B5EF4-FFF2-40B4-BE49-F238E27FC236}">
                <a16:creationId xmlns:a16="http://schemas.microsoft.com/office/drawing/2014/main" id="{6663220A-076C-4C03-9996-799E54BB381D}"/>
              </a:ext>
            </a:extLst>
          </p:cNvPr>
          <p:cNvCxnSpPr>
            <a:cxnSpLocks/>
          </p:cNvCxnSpPr>
          <p:nvPr/>
        </p:nvCxnSpPr>
        <p:spPr>
          <a:xfrm>
            <a:off x="8859766" y="5389948"/>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E7B76283-E8EE-4C07-A8C2-C0DE4A6F05B4}"/>
              </a:ext>
            </a:extLst>
          </p:cNvPr>
          <p:cNvSpPr txBox="1"/>
          <p:nvPr/>
        </p:nvSpPr>
        <p:spPr>
          <a:xfrm>
            <a:off x="8859765" y="5328156"/>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30" name="TextBox 29">
            <a:extLst>
              <a:ext uri="{FF2B5EF4-FFF2-40B4-BE49-F238E27FC236}">
                <a16:creationId xmlns:a16="http://schemas.microsoft.com/office/drawing/2014/main" id="{317ED7DB-DADE-42BE-82C3-A46DC630AB66}"/>
              </a:ext>
            </a:extLst>
          </p:cNvPr>
          <p:cNvSpPr txBox="1"/>
          <p:nvPr/>
        </p:nvSpPr>
        <p:spPr>
          <a:xfrm>
            <a:off x="9099394" y="4882114"/>
            <a:ext cx="70473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cxnSp>
        <p:nvCxnSpPr>
          <p:cNvPr id="34" name="Straight Connector 33">
            <a:extLst>
              <a:ext uri="{FF2B5EF4-FFF2-40B4-BE49-F238E27FC236}">
                <a16:creationId xmlns:a16="http://schemas.microsoft.com/office/drawing/2014/main" id="{B28333B7-B027-44C7-B93A-2F229092FF02}"/>
              </a:ext>
            </a:extLst>
          </p:cNvPr>
          <p:cNvCxnSpPr>
            <a:cxnSpLocks/>
          </p:cNvCxnSpPr>
          <p:nvPr/>
        </p:nvCxnSpPr>
        <p:spPr>
          <a:xfrm>
            <a:off x="10255098" y="5374441"/>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FEA813E-9DD2-4F13-8B1F-9CFF22AF7766}"/>
              </a:ext>
            </a:extLst>
          </p:cNvPr>
          <p:cNvSpPr txBox="1"/>
          <p:nvPr/>
        </p:nvSpPr>
        <p:spPr>
          <a:xfrm>
            <a:off x="10255097" y="5312649"/>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2 4</a:t>
            </a:r>
          </a:p>
        </p:txBody>
      </p:sp>
      <p:sp>
        <p:nvSpPr>
          <p:cNvPr id="36" name="TextBox 35">
            <a:extLst>
              <a:ext uri="{FF2B5EF4-FFF2-40B4-BE49-F238E27FC236}">
                <a16:creationId xmlns:a16="http://schemas.microsoft.com/office/drawing/2014/main" id="{1A2C50F6-AFA7-4D91-A375-276C6D2914D1}"/>
              </a:ext>
            </a:extLst>
          </p:cNvPr>
          <p:cNvSpPr txBox="1"/>
          <p:nvPr/>
        </p:nvSpPr>
        <p:spPr>
          <a:xfrm>
            <a:off x="9808055" y="5058970"/>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7" name="Arc 36">
            <a:extLst>
              <a:ext uri="{FF2B5EF4-FFF2-40B4-BE49-F238E27FC236}">
                <a16:creationId xmlns:a16="http://schemas.microsoft.com/office/drawing/2014/main" id="{3F3FA050-5936-44ED-9871-5262709F0EB4}"/>
              </a:ext>
            </a:extLst>
          </p:cNvPr>
          <p:cNvSpPr/>
          <p:nvPr/>
        </p:nvSpPr>
        <p:spPr>
          <a:xfrm rot="16200000">
            <a:off x="9642846" y="4211249"/>
            <a:ext cx="810037" cy="1411824"/>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8" name="Arc 37">
            <a:extLst>
              <a:ext uri="{FF2B5EF4-FFF2-40B4-BE49-F238E27FC236}">
                <a16:creationId xmlns:a16="http://schemas.microsoft.com/office/drawing/2014/main" id="{080B7C2D-5A63-4FF9-9F02-914A14AFBAC6}"/>
              </a:ext>
            </a:extLst>
          </p:cNvPr>
          <p:cNvSpPr/>
          <p:nvPr/>
        </p:nvSpPr>
        <p:spPr>
          <a:xfrm rot="5400000">
            <a:off x="9632558" y="5138370"/>
            <a:ext cx="810037" cy="1411824"/>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9" name="TextBox 38">
            <a:extLst>
              <a:ext uri="{FF2B5EF4-FFF2-40B4-BE49-F238E27FC236}">
                <a16:creationId xmlns:a16="http://schemas.microsoft.com/office/drawing/2014/main" id="{13090D95-7BAD-477C-B920-DC058E0C99B0}"/>
              </a:ext>
            </a:extLst>
          </p:cNvPr>
          <p:cNvSpPr txBox="1"/>
          <p:nvPr/>
        </p:nvSpPr>
        <p:spPr>
          <a:xfrm>
            <a:off x="9804133" y="5816526"/>
            <a:ext cx="942505"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40" name="TextBox 39">
            <a:extLst>
              <a:ext uri="{FF2B5EF4-FFF2-40B4-BE49-F238E27FC236}">
                <a16:creationId xmlns:a16="http://schemas.microsoft.com/office/drawing/2014/main" id="{913CE630-A6D2-4B90-B19E-DC8BB36EDBCC}"/>
              </a:ext>
            </a:extLst>
          </p:cNvPr>
          <p:cNvSpPr txBox="1"/>
          <p:nvPr/>
        </p:nvSpPr>
        <p:spPr>
          <a:xfrm>
            <a:off x="9746813" y="4522213"/>
            <a:ext cx="99982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41" name="TextBox 40">
            <a:extLst>
              <a:ext uri="{FF2B5EF4-FFF2-40B4-BE49-F238E27FC236}">
                <a16:creationId xmlns:a16="http://schemas.microsoft.com/office/drawing/2014/main" id="{C89CB5E1-3F32-4028-89E1-483D719028E9}"/>
              </a:ext>
            </a:extLst>
          </p:cNvPr>
          <p:cNvSpPr txBox="1"/>
          <p:nvPr/>
        </p:nvSpPr>
        <p:spPr>
          <a:xfrm>
            <a:off x="10254329" y="4855624"/>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grpSp>
        <p:nvGrpSpPr>
          <p:cNvPr id="42" name="Group 41">
            <a:extLst>
              <a:ext uri="{FF2B5EF4-FFF2-40B4-BE49-F238E27FC236}">
                <a16:creationId xmlns:a16="http://schemas.microsoft.com/office/drawing/2014/main" id="{2B90F76D-2217-4FFC-AB06-BC35E98A561B}"/>
              </a:ext>
            </a:extLst>
          </p:cNvPr>
          <p:cNvGrpSpPr/>
          <p:nvPr/>
        </p:nvGrpSpPr>
        <p:grpSpPr>
          <a:xfrm>
            <a:off x="1657837" y="3604062"/>
            <a:ext cx="946491" cy="1076984"/>
            <a:chOff x="1646114" y="3627508"/>
            <a:chExt cx="946491" cy="1076984"/>
          </a:xfrm>
        </p:grpSpPr>
        <p:cxnSp>
          <p:nvCxnSpPr>
            <p:cNvPr id="43" name="Straight Connector 42">
              <a:extLst>
                <a:ext uri="{FF2B5EF4-FFF2-40B4-BE49-F238E27FC236}">
                  <a16:creationId xmlns:a16="http://schemas.microsoft.com/office/drawing/2014/main" id="{3854C43B-5CC1-43D2-A3D7-4E0627B9840F}"/>
                </a:ext>
              </a:extLst>
            </p:cNvPr>
            <p:cNvCxnSpPr>
              <a:cxnSpLocks/>
            </p:cNvCxnSpPr>
            <p:nvPr/>
          </p:nvCxnSpPr>
          <p:spPr>
            <a:xfrm>
              <a:off x="1646115" y="413534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CB86805-4E27-4333-8962-99E376A20D8B}"/>
                </a:ext>
              </a:extLst>
            </p:cNvPr>
            <p:cNvSpPr txBox="1"/>
            <p:nvPr/>
          </p:nvSpPr>
          <p:spPr>
            <a:xfrm>
              <a:off x="1646114" y="4073550"/>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45" name="TextBox 44">
              <a:extLst>
                <a:ext uri="{FF2B5EF4-FFF2-40B4-BE49-F238E27FC236}">
                  <a16:creationId xmlns:a16="http://schemas.microsoft.com/office/drawing/2014/main" id="{D6BD8691-EC24-45AE-964D-8B1AC10E0B9A}"/>
                </a:ext>
              </a:extLst>
            </p:cNvPr>
            <p:cNvSpPr txBox="1"/>
            <p:nvPr/>
          </p:nvSpPr>
          <p:spPr>
            <a:xfrm>
              <a:off x="1914843" y="3627508"/>
              <a:ext cx="6756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grpSp>
      <p:grpSp>
        <p:nvGrpSpPr>
          <p:cNvPr id="46" name="Group 45">
            <a:extLst>
              <a:ext uri="{FF2B5EF4-FFF2-40B4-BE49-F238E27FC236}">
                <a16:creationId xmlns:a16="http://schemas.microsoft.com/office/drawing/2014/main" id="{C42698B0-94ED-4B20-8C4B-8FE408AD2C48}"/>
              </a:ext>
            </a:extLst>
          </p:cNvPr>
          <p:cNvGrpSpPr/>
          <p:nvPr/>
        </p:nvGrpSpPr>
        <p:grpSpPr>
          <a:xfrm>
            <a:off x="4129791" y="3612394"/>
            <a:ext cx="502160" cy="1076984"/>
            <a:chOff x="9350612" y="4225950"/>
            <a:chExt cx="502160" cy="1076984"/>
          </a:xfrm>
        </p:grpSpPr>
        <p:cxnSp>
          <p:nvCxnSpPr>
            <p:cNvPr id="47" name="Straight Connector 46">
              <a:extLst>
                <a:ext uri="{FF2B5EF4-FFF2-40B4-BE49-F238E27FC236}">
                  <a16:creationId xmlns:a16="http://schemas.microsoft.com/office/drawing/2014/main" id="{ED8365FA-E1C7-48C7-989A-F0D405648665}"/>
                </a:ext>
              </a:extLst>
            </p:cNvPr>
            <p:cNvCxnSpPr>
              <a:cxnSpLocks/>
            </p:cNvCxnSpPr>
            <p:nvPr/>
          </p:nvCxnSpPr>
          <p:spPr>
            <a:xfrm>
              <a:off x="9387985" y="4733784"/>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A9D272CB-ECEA-452C-BC32-C4957E2DC5C3}"/>
                </a:ext>
              </a:extLst>
            </p:cNvPr>
            <p:cNvSpPr txBox="1"/>
            <p:nvPr/>
          </p:nvSpPr>
          <p:spPr>
            <a:xfrm>
              <a:off x="9350612" y="422595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49" name="TextBox 48">
              <a:extLst>
                <a:ext uri="{FF2B5EF4-FFF2-40B4-BE49-F238E27FC236}">
                  <a16:creationId xmlns:a16="http://schemas.microsoft.com/office/drawing/2014/main" id="{88A1BC4C-D1A1-4DD2-80AE-AC354CD3B187}"/>
                </a:ext>
              </a:extLst>
            </p:cNvPr>
            <p:cNvSpPr txBox="1"/>
            <p:nvPr/>
          </p:nvSpPr>
          <p:spPr>
            <a:xfrm>
              <a:off x="9361178" y="467199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grpSp>
      <p:grpSp>
        <p:nvGrpSpPr>
          <p:cNvPr id="51" name="Group 50">
            <a:extLst>
              <a:ext uri="{FF2B5EF4-FFF2-40B4-BE49-F238E27FC236}">
                <a16:creationId xmlns:a16="http://schemas.microsoft.com/office/drawing/2014/main" id="{7CA84552-E4D3-43BD-84F7-0D996DB4E948}"/>
              </a:ext>
            </a:extLst>
          </p:cNvPr>
          <p:cNvGrpSpPr/>
          <p:nvPr/>
        </p:nvGrpSpPr>
        <p:grpSpPr>
          <a:xfrm>
            <a:off x="6408120" y="3581736"/>
            <a:ext cx="502160" cy="1076984"/>
            <a:chOff x="9350613" y="2179362"/>
            <a:chExt cx="502160" cy="1076984"/>
          </a:xfrm>
        </p:grpSpPr>
        <p:cxnSp>
          <p:nvCxnSpPr>
            <p:cNvPr id="52" name="Straight Connector 51">
              <a:extLst>
                <a:ext uri="{FF2B5EF4-FFF2-40B4-BE49-F238E27FC236}">
                  <a16:creationId xmlns:a16="http://schemas.microsoft.com/office/drawing/2014/main" id="{6507CFE7-644C-40A8-B348-7545307977FB}"/>
                </a:ext>
              </a:extLst>
            </p:cNvPr>
            <p:cNvCxnSpPr>
              <a:cxnSpLocks/>
            </p:cNvCxnSpPr>
            <p:nvPr/>
          </p:nvCxnSpPr>
          <p:spPr>
            <a:xfrm>
              <a:off x="9387986" y="26871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3487DE3B-45DC-4B9A-9FFC-AAF9BCE6C4AD}"/>
                </a:ext>
              </a:extLst>
            </p:cNvPr>
            <p:cNvSpPr txBox="1"/>
            <p:nvPr/>
          </p:nvSpPr>
          <p:spPr>
            <a:xfrm>
              <a:off x="9350613" y="21793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54" name="TextBox 53">
              <a:extLst>
                <a:ext uri="{FF2B5EF4-FFF2-40B4-BE49-F238E27FC236}">
                  <a16:creationId xmlns:a16="http://schemas.microsoft.com/office/drawing/2014/main" id="{4F2FCDAA-19E5-40F8-85C4-53B42F4082F0}"/>
                </a:ext>
              </a:extLst>
            </p:cNvPr>
            <p:cNvSpPr txBox="1"/>
            <p:nvPr/>
          </p:nvSpPr>
          <p:spPr>
            <a:xfrm>
              <a:off x="9361179" y="26254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spTree>
    <p:extLst>
      <p:ext uri="{BB962C8B-B14F-4D97-AF65-F5344CB8AC3E}">
        <p14:creationId xmlns:p14="http://schemas.microsoft.com/office/powerpoint/2010/main" val="238457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childTnLst>
                                </p:cTn>
                              </p:par>
                              <p:par>
                                <p:cTn id="90" presetID="10" presetClass="entr" presetSubtype="0" fill="hold"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500"/>
                                        <p:tgtEl>
                                          <p:spTgt spid="2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500"/>
                                        <p:tgtEl>
                                          <p:spTgt spid="29"/>
                                        </p:tgtEl>
                                      </p:cBhvr>
                                    </p:animEffect>
                                  </p:childTnLst>
                                </p:cTn>
                              </p:par>
                              <p:par>
                                <p:cTn id="96" presetID="10" presetClass="entr" presetSubtype="0" fill="hold"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500"/>
                                        <p:tgtEl>
                                          <p:spTgt spid="3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500"/>
                                        <p:tgtEl>
                                          <p:spTgt spid="3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500"/>
                                        <p:tgtEl>
                                          <p:spTgt spid="36"/>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fade">
                                      <p:cBhvr>
                                        <p:cTn id="109" dur="500"/>
                                        <p:tgtEl>
                                          <p:spTgt spid="38"/>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fade">
                                      <p:cBhvr>
                                        <p:cTn id="112" dur="500"/>
                                        <p:tgtEl>
                                          <p:spTgt spid="39"/>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500"/>
                                        <p:tgtEl>
                                          <p:spTgt spid="37"/>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0"/>
                                        </p:tgtEl>
                                        <p:attrNameLst>
                                          <p:attrName>style.visibility</p:attrName>
                                        </p:attrNameLst>
                                      </p:cBhvr>
                                      <p:to>
                                        <p:strVal val="visible"/>
                                      </p:to>
                                    </p:set>
                                    <p:animEffect transition="in" filter="fade">
                                      <p:cBhvr>
                                        <p:cTn id="120" dur="500"/>
                                        <p:tgtEl>
                                          <p:spTgt spid="40"/>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41"/>
                                        </p:tgtEl>
                                        <p:attrNameLst>
                                          <p:attrName>style.visibility</p:attrName>
                                        </p:attrNameLst>
                                      </p:cBhvr>
                                      <p:to>
                                        <p:strVal val="visible"/>
                                      </p:to>
                                    </p:set>
                                    <p:animEffect transition="in" filter="fade">
                                      <p:cBhvr>
                                        <p:cTn id="125" dur="500"/>
                                        <p:tgtEl>
                                          <p:spTgt spid="41"/>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42"/>
                                        </p:tgtEl>
                                        <p:attrNameLst>
                                          <p:attrName>style.visibility</p:attrName>
                                        </p:attrNameLst>
                                      </p:cBhvr>
                                      <p:to>
                                        <p:strVal val="visible"/>
                                      </p:to>
                                    </p:set>
                                    <p:animEffect transition="in" filter="fade">
                                      <p:cBhvr>
                                        <p:cTn id="130" dur="500"/>
                                        <p:tgtEl>
                                          <p:spTgt spid="42"/>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46"/>
                                        </p:tgtEl>
                                        <p:attrNameLst>
                                          <p:attrName>style.visibility</p:attrName>
                                        </p:attrNameLst>
                                      </p:cBhvr>
                                      <p:to>
                                        <p:strVal val="visible"/>
                                      </p:to>
                                    </p:set>
                                    <p:animEffect transition="in" filter="fade">
                                      <p:cBhvr>
                                        <p:cTn id="135" dur="500"/>
                                        <p:tgtEl>
                                          <p:spTgt spid="46"/>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nodeType="clickEffect">
                                  <p:stCondLst>
                                    <p:cond delay="0"/>
                                  </p:stCondLst>
                                  <p:childTnLst>
                                    <p:set>
                                      <p:cBhvr>
                                        <p:cTn id="139" dur="1" fill="hold">
                                          <p:stCondLst>
                                            <p:cond delay="0"/>
                                          </p:stCondLst>
                                        </p:cTn>
                                        <p:tgtEl>
                                          <p:spTgt spid="51"/>
                                        </p:tgtEl>
                                        <p:attrNameLst>
                                          <p:attrName>style.visibility</p:attrName>
                                        </p:attrNameLst>
                                      </p:cBhvr>
                                      <p:to>
                                        <p:strVal val="visible"/>
                                      </p:to>
                                    </p:set>
                                    <p:animEffect transition="in" filter="fade">
                                      <p:cBhvr>
                                        <p:cTn id="1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P spid="13" grpId="0" animBg="1"/>
      <p:bldP spid="14" grpId="0"/>
      <p:bldP spid="15" grpId="0"/>
      <p:bldP spid="16" grpId="0"/>
      <p:bldP spid="19" grpId="0"/>
      <p:bldP spid="20" grpId="0"/>
      <p:bldP spid="21" grpId="0"/>
      <p:bldP spid="22" grpId="0"/>
      <p:bldP spid="23" grpId="0" animBg="1"/>
      <p:bldP spid="24" grpId="0" animBg="1"/>
      <p:bldP spid="25" grpId="0"/>
      <p:bldP spid="26" grpId="0"/>
      <p:bldP spid="27" grpId="0"/>
      <p:bldP spid="29" grpId="0"/>
      <p:bldP spid="30" grpId="0"/>
      <p:bldP spid="35" grpId="0"/>
      <p:bldP spid="36" grpId="0"/>
      <p:bldP spid="37" grpId="0" animBg="1"/>
      <p:bldP spid="38" grpId="0" animBg="1"/>
      <p:bldP spid="39"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B8986456-72AF-463A-B7C1-0548695BFA05}"/>
              </a:ext>
            </a:extLst>
          </p:cNvPr>
          <p:cNvSpPr/>
          <p:nvPr/>
        </p:nvSpPr>
        <p:spPr>
          <a:xfrm>
            <a:off x="56123" y="50000"/>
            <a:ext cx="8340902" cy="3046988"/>
          </a:xfrm>
          <a:prstGeom prst="rect">
            <a:avLst/>
          </a:prstGeom>
        </p:spPr>
        <p:txBody>
          <a:bodyPr wrap="square">
            <a:spAutoFit/>
          </a:bodyPr>
          <a:lstStyle/>
          <a:p>
            <a:r>
              <a:rPr lang="en-US" sz="3200" b="1" dirty="0"/>
              <a:t>Here are four fraction cards.</a:t>
            </a:r>
          </a:p>
          <a:p>
            <a:endParaRPr lang="en-US" sz="3200" b="1" dirty="0"/>
          </a:p>
          <a:p>
            <a:endParaRPr lang="en-US" sz="3200" b="1" dirty="0"/>
          </a:p>
          <a:p>
            <a:endParaRPr lang="en-US" sz="3200" b="1" dirty="0"/>
          </a:p>
          <a:p>
            <a:endParaRPr lang="en-US" sz="3200" b="1" dirty="0"/>
          </a:p>
          <a:p>
            <a:r>
              <a:rPr lang="en-US" sz="3200" b="1" dirty="0"/>
              <a:t>Use any three of the cards to make this correct.</a:t>
            </a:r>
          </a:p>
        </p:txBody>
      </p:sp>
      <p:pic>
        <p:nvPicPr>
          <p:cNvPr id="3" name="Picture 2">
            <a:extLst>
              <a:ext uri="{FF2B5EF4-FFF2-40B4-BE49-F238E27FC236}">
                <a16:creationId xmlns:a16="http://schemas.microsoft.com/office/drawing/2014/main" id="{09769DC1-20BA-4CA3-A9EE-57B6FCE822C3}"/>
              </a:ext>
            </a:extLst>
          </p:cNvPr>
          <p:cNvPicPr>
            <a:picLocks noChangeAspect="1"/>
          </p:cNvPicPr>
          <p:nvPr/>
        </p:nvPicPr>
        <p:blipFill>
          <a:blip r:embed="rId3"/>
          <a:stretch>
            <a:fillRect/>
          </a:stretch>
        </p:blipFill>
        <p:spPr>
          <a:xfrm>
            <a:off x="595126" y="591676"/>
            <a:ext cx="7801899" cy="1824367"/>
          </a:xfrm>
          <a:prstGeom prst="rect">
            <a:avLst/>
          </a:prstGeom>
        </p:spPr>
      </p:pic>
      <p:pic>
        <p:nvPicPr>
          <p:cNvPr id="4" name="Picture 3">
            <a:extLst>
              <a:ext uri="{FF2B5EF4-FFF2-40B4-BE49-F238E27FC236}">
                <a16:creationId xmlns:a16="http://schemas.microsoft.com/office/drawing/2014/main" id="{0D0D1F3A-804F-43D3-BCA5-DF5213915F8E}"/>
              </a:ext>
            </a:extLst>
          </p:cNvPr>
          <p:cNvPicPr>
            <a:picLocks noChangeAspect="1"/>
          </p:cNvPicPr>
          <p:nvPr/>
        </p:nvPicPr>
        <p:blipFill>
          <a:blip r:embed="rId4"/>
          <a:stretch>
            <a:fillRect/>
          </a:stretch>
        </p:blipFill>
        <p:spPr>
          <a:xfrm>
            <a:off x="1498056" y="3219688"/>
            <a:ext cx="5765630" cy="1732806"/>
          </a:xfrm>
          <a:prstGeom prst="rect">
            <a:avLst/>
          </a:prstGeom>
        </p:spPr>
      </p:pic>
      <p:grpSp>
        <p:nvGrpSpPr>
          <p:cNvPr id="42" name="Group 41">
            <a:extLst>
              <a:ext uri="{FF2B5EF4-FFF2-40B4-BE49-F238E27FC236}">
                <a16:creationId xmlns:a16="http://schemas.microsoft.com/office/drawing/2014/main" id="{2B90F76D-2217-4FFC-AB06-BC35E98A561B}"/>
              </a:ext>
            </a:extLst>
          </p:cNvPr>
          <p:cNvGrpSpPr/>
          <p:nvPr/>
        </p:nvGrpSpPr>
        <p:grpSpPr>
          <a:xfrm>
            <a:off x="1657837" y="3604062"/>
            <a:ext cx="946491" cy="1076984"/>
            <a:chOff x="1646114" y="3627508"/>
            <a:chExt cx="946491" cy="1076984"/>
          </a:xfrm>
        </p:grpSpPr>
        <p:cxnSp>
          <p:nvCxnSpPr>
            <p:cNvPr id="43" name="Straight Connector 42">
              <a:extLst>
                <a:ext uri="{FF2B5EF4-FFF2-40B4-BE49-F238E27FC236}">
                  <a16:creationId xmlns:a16="http://schemas.microsoft.com/office/drawing/2014/main" id="{3854C43B-5CC1-43D2-A3D7-4E0627B9840F}"/>
                </a:ext>
              </a:extLst>
            </p:cNvPr>
            <p:cNvCxnSpPr>
              <a:cxnSpLocks/>
            </p:cNvCxnSpPr>
            <p:nvPr/>
          </p:nvCxnSpPr>
          <p:spPr>
            <a:xfrm>
              <a:off x="1646115" y="413534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CB86805-4E27-4333-8962-99E376A20D8B}"/>
                </a:ext>
              </a:extLst>
            </p:cNvPr>
            <p:cNvSpPr txBox="1"/>
            <p:nvPr/>
          </p:nvSpPr>
          <p:spPr>
            <a:xfrm>
              <a:off x="1646114" y="4073550"/>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a:t>
              </a:r>
            </a:p>
          </p:txBody>
        </p:sp>
        <p:sp>
          <p:nvSpPr>
            <p:cNvPr id="45" name="TextBox 44">
              <a:extLst>
                <a:ext uri="{FF2B5EF4-FFF2-40B4-BE49-F238E27FC236}">
                  <a16:creationId xmlns:a16="http://schemas.microsoft.com/office/drawing/2014/main" id="{D6BD8691-EC24-45AE-964D-8B1AC10E0B9A}"/>
                </a:ext>
              </a:extLst>
            </p:cNvPr>
            <p:cNvSpPr txBox="1"/>
            <p:nvPr/>
          </p:nvSpPr>
          <p:spPr>
            <a:xfrm>
              <a:off x="1914843" y="3627508"/>
              <a:ext cx="6756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grpSp>
      <p:sp>
        <p:nvSpPr>
          <p:cNvPr id="55" name="Rectangle 54">
            <a:extLst>
              <a:ext uri="{FF2B5EF4-FFF2-40B4-BE49-F238E27FC236}">
                <a16:creationId xmlns:a16="http://schemas.microsoft.com/office/drawing/2014/main" id="{7C2A2070-21F0-455D-9048-C1848314FFEA}"/>
              </a:ext>
            </a:extLst>
          </p:cNvPr>
          <p:cNvSpPr/>
          <p:nvPr/>
        </p:nvSpPr>
        <p:spPr>
          <a:xfrm>
            <a:off x="1615920" y="1211471"/>
            <a:ext cx="1317746" cy="584775"/>
          </a:xfrm>
          <a:prstGeom prst="rect">
            <a:avLst/>
          </a:prstGeom>
          <a:solidFill>
            <a:schemeClr val="bg1"/>
          </a:solidFill>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over ½ </a:t>
            </a:r>
          </a:p>
        </p:txBody>
      </p:sp>
      <p:sp>
        <p:nvSpPr>
          <p:cNvPr id="57" name="Rectangle 56">
            <a:extLst>
              <a:ext uri="{FF2B5EF4-FFF2-40B4-BE49-F238E27FC236}">
                <a16:creationId xmlns:a16="http://schemas.microsoft.com/office/drawing/2014/main" id="{3A76A5C1-24A0-4460-AE17-90F489B29D80}"/>
              </a:ext>
            </a:extLst>
          </p:cNvPr>
          <p:cNvSpPr/>
          <p:nvPr/>
        </p:nvSpPr>
        <p:spPr>
          <a:xfrm>
            <a:off x="6165260" y="1297213"/>
            <a:ext cx="718214"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½ </a:t>
            </a:r>
          </a:p>
        </p:txBody>
      </p:sp>
      <p:sp>
        <p:nvSpPr>
          <p:cNvPr id="58" name="Rectangle 57">
            <a:extLst>
              <a:ext uri="{FF2B5EF4-FFF2-40B4-BE49-F238E27FC236}">
                <a16:creationId xmlns:a16="http://schemas.microsoft.com/office/drawing/2014/main" id="{711322CD-072A-425C-BC82-AFA127A22AB4}"/>
              </a:ext>
            </a:extLst>
          </p:cNvPr>
          <p:cNvSpPr/>
          <p:nvPr/>
        </p:nvSpPr>
        <p:spPr>
          <a:xfrm>
            <a:off x="8503799" y="1297213"/>
            <a:ext cx="1750543"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under ½ </a:t>
            </a:r>
          </a:p>
        </p:txBody>
      </p:sp>
      <p:grpSp>
        <p:nvGrpSpPr>
          <p:cNvPr id="59" name="Group 58">
            <a:extLst>
              <a:ext uri="{FF2B5EF4-FFF2-40B4-BE49-F238E27FC236}">
                <a16:creationId xmlns:a16="http://schemas.microsoft.com/office/drawing/2014/main" id="{9F615D0C-A52D-4898-AF03-80DEF7F1B0F7}"/>
              </a:ext>
            </a:extLst>
          </p:cNvPr>
          <p:cNvGrpSpPr/>
          <p:nvPr/>
        </p:nvGrpSpPr>
        <p:grpSpPr>
          <a:xfrm>
            <a:off x="3929133" y="3604062"/>
            <a:ext cx="946491" cy="1076984"/>
            <a:chOff x="1646114" y="3627508"/>
            <a:chExt cx="946491" cy="1076984"/>
          </a:xfrm>
        </p:grpSpPr>
        <p:cxnSp>
          <p:nvCxnSpPr>
            <p:cNvPr id="60" name="Straight Connector 59">
              <a:extLst>
                <a:ext uri="{FF2B5EF4-FFF2-40B4-BE49-F238E27FC236}">
                  <a16:creationId xmlns:a16="http://schemas.microsoft.com/office/drawing/2014/main" id="{E6E54E77-5D64-4C2D-9970-A007883F6656}"/>
                </a:ext>
              </a:extLst>
            </p:cNvPr>
            <p:cNvCxnSpPr>
              <a:cxnSpLocks/>
            </p:cNvCxnSpPr>
            <p:nvPr/>
          </p:nvCxnSpPr>
          <p:spPr>
            <a:xfrm>
              <a:off x="1646115" y="413534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F03A22BA-FFB5-44A1-B5E0-B4816F5D8701}"/>
                </a:ext>
              </a:extLst>
            </p:cNvPr>
            <p:cNvSpPr txBox="1"/>
            <p:nvPr/>
          </p:nvSpPr>
          <p:spPr>
            <a:xfrm>
              <a:off x="1646114" y="4073550"/>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62" name="TextBox 61">
              <a:extLst>
                <a:ext uri="{FF2B5EF4-FFF2-40B4-BE49-F238E27FC236}">
                  <a16:creationId xmlns:a16="http://schemas.microsoft.com/office/drawing/2014/main" id="{08189E81-D008-4066-8811-2E41D5F783C1}"/>
                </a:ext>
              </a:extLst>
            </p:cNvPr>
            <p:cNvSpPr txBox="1"/>
            <p:nvPr/>
          </p:nvSpPr>
          <p:spPr>
            <a:xfrm>
              <a:off x="1914843" y="3627508"/>
              <a:ext cx="6756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grpSp>
      <p:grpSp>
        <p:nvGrpSpPr>
          <p:cNvPr id="63" name="Group 62">
            <a:extLst>
              <a:ext uri="{FF2B5EF4-FFF2-40B4-BE49-F238E27FC236}">
                <a16:creationId xmlns:a16="http://schemas.microsoft.com/office/drawing/2014/main" id="{61ED63B9-4AC6-441B-8496-AC9EF27195E2}"/>
              </a:ext>
            </a:extLst>
          </p:cNvPr>
          <p:cNvGrpSpPr/>
          <p:nvPr/>
        </p:nvGrpSpPr>
        <p:grpSpPr>
          <a:xfrm>
            <a:off x="6408120" y="3581736"/>
            <a:ext cx="502160" cy="1076984"/>
            <a:chOff x="9350613" y="2179362"/>
            <a:chExt cx="502160" cy="1076984"/>
          </a:xfrm>
        </p:grpSpPr>
        <p:cxnSp>
          <p:nvCxnSpPr>
            <p:cNvPr id="64" name="Straight Connector 63">
              <a:extLst>
                <a:ext uri="{FF2B5EF4-FFF2-40B4-BE49-F238E27FC236}">
                  <a16:creationId xmlns:a16="http://schemas.microsoft.com/office/drawing/2014/main" id="{7009C0D6-A587-4291-B1DB-7C6BAF97107B}"/>
                </a:ext>
              </a:extLst>
            </p:cNvPr>
            <p:cNvCxnSpPr>
              <a:cxnSpLocks/>
            </p:cNvCxnSpPr>
            <p:nvPr/>
          </p:nvCxnSpPr>
          <p:spPr>
            <a:xfrm>
              <a:off x="9387986" y="26871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C191C7C1-1D2A-48E6-B2F5-413DCE5222FE}"/>
                </a:ext>
              </a:extLst>
            </p:cNvPr>
            <p:cNvSpPr txBox="1"/>
            <p:nvPr/>
          </p:nvSpPr>
          <p:spPr>
            <a:xfrm>
              <a:off x="9350613" y="21793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66" name="TextBox 65">
              <a:extLst>
                <a:ext uri="{FF2B5EF4-FFF2-40B4-BE49-F238E27FC236}">
                  <a16:creationId xmlns:a16="http://schemas.microsoft.com/office/drawing/2014/main" id="{37829506-9C63-423C-95D9-F91D4BB4B0B8}"/>
                </a:ext>
              </a:extLst>
            </p:cNvPr>
            <p:cNvSpPr txBox="1"/>
            <p:nvPr/>
          </p:nvSpPr>
          <p:spPr>
            <a:xfrm>
              <a:off x="9361179" y="26254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grpSp>
        <p:nvGrpSpPr>
          <p:cNvPr id="67" name="Group 66">
            <a:extLst>
              <a:ext uri="{FF2B5EF4-FFF2-40B4-BE49-F238E27FC236}">
                <a16:creationId xmlns:a16="http://schemas.microsoft.com/office/drawing/2014/main" id="{C88846E2-7276-4C83-9634-876A2E123C86}"/>
              </a:ext>
            </a:extLst>
          </p:cNvPr>
          <p:cNvGrpSpPr/>
          <p:nvPr/>
        </p:nvGrpSpPr>
        <p:grpSpPr>
          <a:xfrm>
            <a:off x="6413243" y="3571404"/>
            <a:ext cx="502160" cy="1076984"/>
            <a:chOff x="9350612" y="4225950"/>
            <a:chExt cx="502160" cy="1076984"/>
          </a:xfrm>
        </p:grpSpPr>
        <p:cxnSp>
          <p:nvCxnSpPr>
            <p:cNvPr id="68" name="Straight Connector 67">
              <a:extLst>
                <a:ext uri="{FF2B5EF4-FFF2-40B4-BE49-F238E27FC236}">
                  <a16:creationId xmlns:a16="http://schemas.microsoft.com/office/drawing/2014/main" id="{15FF6886-B259-4551-9AE8-7317F96244FE}"/>
                </a:ext>
              </a:extLst>
            </p:cNvPr>
            <p:cNvCxnSpPr>
              <a:cxnSpLocks/>
            </p:cNvCxnSpPr>
            <p:nvPr/>
          </p:nvCxnSpPr>
          <p:spPr>
            <a:xfrm>
              <a:off x="9387985" y="4733784"/>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9D047E7E-6D99-41C6-B747-6B70E7908548}"/>
                </a:ext>
              </a:extLst>
            </p:cNvPr>
            <p:cNvSpPr txBox="1"/>
            <p:nvPr/>
          </p:nvSpPr>
          <p:spPr>
            <a:xfrm>
              <a:off x="9350612" y="422595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70" name="TextBox 69">
              <a:extLst>
                <a:ext uri="{FF2B5EF4-FFF2-40B4-BE49-F238E27FC236}">
                  <a16:creationId xmlns:a16="http://schemas.microsoft.com/office/drawing/2014/main" id="{D021B86D-B897-407C-B1D6-93BA2B4FBD5B}"/>
                </a:ext>
              </a:extLst>
            </p:cNvPr>
            <p:cNvSpPr txBox="1"/>
            <p:nvPr/>
          </p:nvSpPr>
          <p:spPr>
            <a:xfrm>
              <a:off x="9361178" y="467199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grpSp>
    </p:spTree>
    <p:extLst>
      <p:ext uri="{BB962C8B-B14F-4D97-AF65-F5344CB8AC3E}">
        <p14:creationId xmlns:p14="http://schemas.microsoft.com/office/powerpoint/2010/main" val="321915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5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500"/>
                                        <p:tgtEl>
                                          <p:spTgt spid="6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63"/>
                                        </p:tgtEl>
                                      </p:cBhvr>
                                    </p:animEffect>
                                    <p:set>
                                      <p:cBhvr>
                                        <p:cTn id="37" dur="1" fill="hold">
                                          <p:stCondLst>
                                            <p:cond delay="499"/>
                                          </p:stCondLst>
                                        </p:cTn>
                                        <p:tgtEl>
                                          <p:spTgt spid="63"/>
                                        </p:tgtEl>
                                        <p:attrNameLst>
                                          <p:attrName>style.visibility</p:attrName>
                                        </p:attrNameLst>
                                      </p:cBhvr>
                                      <p:to>
                                        <p:strVal val="hidden"/>
                                      </p:to>
                                    </p:se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fade">
                                      <p:cBhvr>
                                        <p:cTn id="4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7" grpId="0"/>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E804-7B40-4067-9669-676597DBFBCC}"/>
              </a:ext>
            </a:extLst>
          </p:cNvPr>
          <p:cNvSpPr>
            <a:spLocks noGrp="1"/>
          </p:cNvSpPr>
          <p:nvPr>
            <p:ph type="title"/>
          </p:nvPr>
        </p:nvSpPr>
        <p:spPr/>
        <p:txBody>
          <a:bodyPr/>
          <a:lstStyle/>
          <a:p>
            <a:r>
              <a:rPr lang="en-GB" dirty="0"/>
              <a:t>Convert between mixed numbers and improper fractions</a:t>
            </a:r>
          </a:p>
        </p:txBody>
      </p:sp>
      <p:sp>
        <p:nvSpPr>
          <p:cNvPr id="3" name="Content Placeholder 2">
            <a:extLst>
              <a:ext uri="{FF2B5EF4-FFF2-40B4-BE49-F238E27FC236}">
                <a16:creationId xmlns:a16="http://schemas.microsoft.com/office/drawing/2014/main" id="{AFE18A88-0859-49CD-BF2D-A06A2903824C}"/>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067094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Write the missing numbers.</a:t>
            </a:r>
          </a:p>
        </p:txBody>
      </p:sp>
      <p:pic>
        <p:nvPicPr>
          <p:cNvPr id="3" name="Picture 2">
            <a:extLst>
              <a:ext uri="{FF2B5EF4-FFF2-40B4-BE49-F238E27FC236}">
                <a16:creationId xmlns:a16="http://schemas.microsoft.com/office/drawing/2014/main" id="{6A19E112-2C2C-4360-BE1A-8CF36BABFFF4}"/>
              </a:ext>
            </a:extLst>
          </p:cNvPr>
          <p:cNvPicPr>
            <a:picLocks noChangeAspect="1"/>
          </p:cNvPicPr>
          <p:nvPr/>
        </p:nvPicPr>
        <p:blipFill>
          <a:blip r:embed="rId3"/>
          <a:stretch>
            <a:fillRect/>
          </a:stretch>
        </p:blipFill>
        <p:spPr>
          <a:xfrm>
            <a:off x="254169" y="634776"/>
            <a:ext cx="6387886" cy="4776674"/>
          </a:xfrm>
          <a:prstGeom prst="rect">
            <a:avLst/>
          </a:prstGeom>
        </p:spPr>
      </p:pic>
      <p:sp>
        <p:nvSpPr>
          <p:cNvPr id="5" name="Rectangle 4">
            <a:extLst>
              <a:ext uri="{FF2B5EF4-FFF2-40B4-BE49-F238E27FC236}">
                <a16:creationId xmlns:a16="http://schemas.microsoft.com/office/drawing/2014/main" id="{6DD004B9-2936-4CA1-BB61-7B1BF5EA7424}"/>
              </a:ext>
            </a:extLst>
          </p:cNvPr>
          <p:cNvSpPr/>
          <p:nvPr/>
        </p:nvSpPr>
        <p:spPr>
          <a:xfrm rot="5400000">
            <a:off x="8726502" y="2363205"/>
            <a:ext cx="451576" cy="134336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sp>
        <p:nvSpPr>
          <p:cNvPr id="6" name="Rectangle 5">
            <a:extLst>
              <a:ext uri="{FF2B5EF4-FFF2-40B4-BE49-F238E27FC236}">
                <a16:creationId xmlns:a16="http://schemas.microsoft.com/office/drawing/2014/main" id="{2355766F-28DA-43DB-8802-ABEB3742FAC2}"/>
              </a:ext>
            </a:extLst>
          </p:cNvPr>
          <p:cNvSpPr/>
          <p:nvPr/>
        </p:nvSpPr>
        <p:spPr>
          <a:xfrm rot="5400000">
            <a:off x="9846405" y="2590310"/>
            <a:ext cx="451786" cy="88894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grpSp>
        <p:nvGrpSpPr>
          <p:cNvPr id="7" name="Group 6">
            <a:extLst>
              <a:ext uri="{FF2B5EF4-FFF2-40B4-BE49-F238E27FC236}">
                <a16:creationId xmlns:a16="http://schemas.microsoft.com/office/drawing/2014/main" id="{C1BE0904-3F46-4C57-82C8-0AAF04493BCB}"/>
              </a:ext>
            </a:extLst>
          </p:cNvPr>
          <p:cNvGrpSpPr/>
          <p:nvPr/>
        </p:nvGrpSpPr>
        <p:grpSpPr>
          <a:xfrm>
            <a:off x="6752673" y="2850518"/>
            <a:ext cx="840967" cy="842611"/>
            <a:chOff x="789779" y="1593896"/>
            <a:chExt cx="840967" cy="842611"/>
          </a:xfrm>
        </p:grpSpPr>
        <p:sp>
          <p:nvSpPr>
            <p:cNvPr id="8" name="Rectangle 7">
              <a:extLst>
                <a:ext uri="{FF2B5EF4-FFF2-40B4-BE49-F238E27FC236}">
                  <a16:creationId xmlns:a16="http://schemas.microsoft.com/office/drawing/2014/main" id="{D9C7035E-1DF6-4B6F-BEB1-CD37605EA39C}"/>
                </a:ext>
              </a:extLst>
            </p:cNvPr>
            <p:cNvSpPr/>
            <p:nvPr/>
          </p:nvSpPr>
          <p:spPr>
            <a:xfrm>
              <a:off x="789779" y="1593896"/>
              <a:ext cx="366378" cy="83698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b="1">
                <a:solidFill>
                  <a:srgbClr val="FF0000"/>
                </a:solidFill>
              </a:endParaRPr>
            </a:p>
          </p:txBody>
        </p:sp>
        <p:sp>
          <p:nvSpPr>
            <p:cNvPr id="9" name="Rectangle 8">
              <a:extLst>
                <a:ext uri="{FF2B5EF4-FFF2-40B4-BE49-F238E27FC236}">
                  <a16:creationId xmlns:a16="http://schemas.microsoft.com/office/drawing/2014/main" id="{AF7A180C-46EB-4A74-B300-D8E27E81D948}"/>
                </a:ext>
              </a:extLst>
            </p:cNvPr>
            <p:cNvSpPr/>
            <p:nvPr/>
          </p:nvSpPr>
          <p:spPr>
            <a:xfrm rot="5400000">
              <a:off x="1004663" y="1810424"/>
              <a:ext cx="415182" cy="83698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b="1">
                <a:solidFill>
                  <a:srgbClr val="FF0000"/>
                </a:solidFill>
              </a:endParaRPr>
            </a:p>
          </p:txBody>
        </p:sp>
      </p:grpSp>
      <p:sp>
        <p:nvSpPr>
          <p:cNvPr id="10" name="Rectangle 9">
            <a:extLst>
              <a:ext uri="{FF2B5EF4-FFF2-40B4-BE49-F238E27FC236}">
                <a16:creationId xmlns:a16="http://schemas.microsoft.com/office/drawing/2014/main" id="{2473DF6B-28BA-467A-8D68-0452AD41F92A}"/>
              </a:ext>
            </a:extLst>
          </p:cNvPr>
          <p:cNvSpPr/>
          <p:nvPr/>
        </p:nvSpPr>
        <p:spPr>
          <a:xfrm rot="5400000">
            <a:off x="7139760" y="2830793"/>
            <a:ext cx="426778" cy="47631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b="1">
              <a:solidFill>
                <a:srgbClr val="FF0000"/>
              </a:solidFill>
            </a:endParaRPr>
          </a:p>
        </p:txBody>
      </p:sp>
      <p:grpSp>
        <p:nvGrpSpPr>
          <p:cNvPr id="11" name="Group 10">
            <a:extLst>
              <a:ext uri="{FF2B5EF4-FFF2-40B4-BE49-F238E27FC236}">
                <a16:creationId xmlns:a16="http://schemas.microsoft.com/office/drawing/2014/main" id="{A7DB6000-67BE-4297-9AB9-3C62D4E0169F}"/>
              </a:ext>
            </a:extLst>
          </p:cNvPr>
          <p:cNvGrpSpPr/>
          <p:nvPr/>
        </p:nvGrpSpPr>
        <p:grpSpPr>
          <a:xfrm>
            <a:off x="6768667" y="2738595"/>
            <a:ext cx="775157" cy="1032867"/>
            <a:chOff x="4341505" y="124691"/>
            <a:chExt cx="775157" cy="1032867"/>
          </a:xfrm>
        </p:grpSpPr>
        <p:sp>
          <p:nvSpPr>
            <p:cNvPr id="12" name="TextBox 11">
              <a:extLst>
                <a:ext uri="{FF2B5EF4-FFF2-40B4-BE49-F238E27FC236}">
                  <a16:creationId xmlns:a16="http://schemas.microsoft.com/office/drawing/2014/main" id="{8201559C-0196-417C-A790-CC18DA4283BC}"/>
                </a:ext>
              </a:extLst>
            </p:cNvPr>
            <p:cNvSpPr txBox="1"/>
            <p:nvPr/>
          </p:nvSpPr>
          <p:spPr>
            <a:xfrm>
              <a:off x="4341505" y="344181"/>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5</a:t>
              </a:r>
            </a:p>
          </p:txBody>
        </p:sp>
        <p:grpSp>
          <p:nvGrpSpPr>
            <p:cNvPr id="13" name="Group 12">
              <a:extLst>
                <a:ext uri="{FF2B5EF4-FFF2-40B4-BE49-F238E27FC236}">
                  <a16:creationId xmlns:a16="http://schemas.microsoft.com/office/drawing/2014/main" id="{F9F93AE6-6C06-496B-BC33-B504BA7F2AF3}"/>
                </a:ext>
              </a:extLst>
            </p:cNvPr>
            <p:cNvGrpSpPr/>
            <p:nvPr/>
          </p:nvGrpSpPr>
          <p:grpSpPr>
            <a:xfrm>
              <a:off x="4680943" y="124691"/>
              <a:ext cx="435719" cy="1032867"/>
              <a:chOff x="2724738" y="5471319"/>
              <a:chExt cx="435719" cy="1032867"/>
            </a:xfrm>
          </p:grpSpPr>
          <p:sp>
            <p:nvSpPr>
              <p:cNvPr id="14" name="TextBox 13">
                <a:extLst>
                  <a:ext uri="{FF2B5EF4-FFF2-40B4-BE49-F238E27FC236}">
                    <a16:creationId xmlns:a16="http://schemas.microsoft.com/office/drawing/2014/main" id="{70F7C797-D589-4BA9-996D-681221057B35}"/>
                  </a:ext>
                </a:extLst>
              </p:cNvPr>
              <p:cNvSpPr txBox="1"/>
              <p:nvPr/>
            </p:nvSpPr>
            <p:spPr>
              <a:xfrm>
                <a:off x="2732662" y="5471319"/>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1</a:t>
                </a:r>
              </a:p>
            </p:txBody>
          </p:sp>
          <p:sp>
            <p:nvSpPr>
              <p:cNvPr id="15" name="TextBox 14">
                <a:extLst>
                  <a:ext uri="{FF2B5EF4-FFF2-40B4-BE49-F238E27FC236}">
                    <a16:creationId xmlns:a16="http://schemas.microsoft.com/office/drawing/2014/main" id="{48B698BF-BD7F-462C-AE04-EF887B0A7FC9}"/>
                  </a:ext>
                </a:extLst>
              </p:cNvPr>
              <p:cNvSpPr txBox="1"/>
              <p:nvPr/>
            </p:nvSpPr>
            <p:spPr>
              <a:xfrm>
                <a:off x="2734437" y="5857855"/>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2</a:t>
                </a:r>
              </a:p>
            </p:txBody>
          </p:sp>
          <p:cxnSp>
            <p:nvCxnSpPr>
              <p:cNvPr id="16" name="Straight Connector 15">
                <a:extLst>
                  <a:ext uri="{FF2B5EF4-FFF2-40B4-BE49-F238E27FC236}">
                    <a16:creationId xmlns:a16="http://schemas.microsoft.com/office/drawing/2014/main" id="{A4DA5728-BB62-4D1E-AE06-F3AD91124F52}"/>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7" name="TextBox 16">
            <a:extLst>
              <a:ext uri="{FF2B5EF4-FFF2-40B4-BE49-F238E27FC236}">
                <a16:creationId xmlns:a16="http://schemas.microsoft.com/office/drawing/2014/main" id="{CF3CF399-2B94-4110-B911-EE6E1F1C222F}"/>
              </a:ext>
            </a:extLst>
          </p:cNvPr>
          <p:cNvSpPr txBox="1"/>
          <p:nvPr/>
        </p:nvSpPr>
        <p:spPr>
          <a:xfrm>
            <a:off x="8276165" y="2737817"/>
            <a:ext cx="291037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x 2 + 1 = </a:t>
            </a:r>
          </a:p>
        </p:txBody>
      </p:sp>
      <p:sp>
        <p:nvSpPr>
          <p:cNvPr id="18" name="TextBox 17">
            <a:extLst>
              <a:ext uri="{FF2B5EF4-FFF2-40B4-BE49-F238E27FC236}">
                <a16:creationId xmlns:a16="http://schemas.microsoft.com/office/drawing/2014/main" id="{A0AB787C-3298-4477-9BBE-63D0104CA63B}"/>
              </a:ext>
            </a:extLst>
          </p:cNvPr>
          <p:cNvSpPr txBox="1"/>
          <p:nvPr/>
        </p:nvSpPr>
        <p:spPr>
          <a:xfrm>
            <a:off x="8717249" y="3198964"/>
            <a:ext cx="23158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+ 1 = </a:t>
            </a:r>
          </a:p>
        </p:txBody>
      </p:sp>
      <p:sp>
        <p:nvSpPr>
          <p:cNvPr id="19" name="TextBox 18">
            <a:extLst>
              <a:ext uri="{FF2B5EF4-FFF2-40B4-BE49-F238E27FC236}">
                <a16:creationId xmlns:a16="http://schemas.microsoft.com/office/drawing/2014/main" id="{0166E39C-134A-4EBE-B2C9-AC2FD4A40E76}"/>
              </a:ext>
            </a:extLst>
          </p:cNvPr>
          <p:cNvSpPr txBox="1"/>
          <p:nvPr/>
        </p:nvSpPr>
        <p:spPr>
          <a:xfrm>
            <a:off x="10944631" y="3175519"/>
            <a:ext cx="9932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sp>
        <p:nvSpPr>
          <p:cNvPr id="20" name="TextBox 19">
            <a:extLst>
              <a:ext uri="{FF2B5EF4-FFF2-40B4-BE49-F238E27FC236}">
                <a16:creationId xmlns:a16="http://schemas.microsoft.com/office/drawing/2014/main" id="{B879F4D2-9886-46E5-A82B-38D2C0D54425}"/>
              </a:ext>
            </a:extLst>
          </p:cNvPr>
          <p:cNvSpPr txBox="1"/>
          <p:nvPr/>
        </p:nvSpPr>
        <p:spPr>
          <a:xfrm>
            <a:off x="1569158" y="2666215"/>
            <a:ext cx="601447" cy="584775"/>
          </a:xfrm>
          <a:prstGeom prst="rect">
            <a:avLst/>
          </a:prstGeom>
          <a:noFill/>
        </p:spPr>
        <p:txBody>
          <a:bodyPr wrap="none" rtlCol="0">
            <a:spAutoFit/>
          </a:bodyPr>
          <a:lstStyle/>
          <a:p>
            <a:r>
              <a:rPr lang="en-GB" sz="3200" b="1" dirty="0">
                <a:solidFill>
                  <a:srgbClr val="FF0000"/>
                </a:solidFill>
                <a:ea typeface="Cambria Math" panose="02040503050406030204" pitchFamily="18" charset="0"/>
              </a:rPr>
              <a:t>11</a:t>
            </a:r>
          </a:p>
        </p:txBody>
      </p:sp>
      <p:grpSp>
        <p:nvGrpSpPr>
          <p:cNvPr id="21" name="Group 20">
            <a:extLst>
              <a:ext uri="{FF2B5EF4-FFF2-40B4-BE49-F238E27FC236}">
                <a16:creationId xmlns:a16="http://schemas.microsoft.com/office/drawing/2014/main" id="{AA7B0446-CC17-45A7-9266-B8FCBC3894A2}"/>
              </a:ext>
            </a:extLst>
          </p:cNvPr>
          <p:cNvGrpSpPr/>
          <p:nvPr/>
        </p:nvGrpSpPr>
        <p:grpSpPr>
          <a:xfrm>
            <a:off x="6713070" y="4089817"/>
            <a:ext cx="652743" cy="1032867"/>
            <a:chOff x="2627732" y="5471319"/>
            <a:chExt cx="652743" cy="1032867"/>
          </a:xfrm>
        </p:grpSpPr>
        <p:sp>
          <p:nvSpPr>
            <p:cNvPr id="22" name="TextBox 21">
              <a:extLst>
                <a:ext uri="{FF2B5EF4-FFF2-40B4-BE49-F238E27FC236}">
                  <a16:creationId xmlns:a16="http://schemas.microsoft.com/office/drawing/2014/main" id="{5ADA6068-2C07-4FB6-BF8B-E9C867357323}"/>
                </a:ext>
              </a:extLst>
            </p:cNvPr>
            <p:cNvSpPr txBox="1"/>
            <p:nvPr/>
          </p:nvSpPr>
          <p:spPr>
            <a:xfrm>
              <a:off x="2627732" y="5471319"/>
              <a:ext cx="652743"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17</a:t>
              </a:r>
            </a:p>
          </p:txBody>
        </p:sp>
        <p:sp>
          <p:nvSpPr>
            <p:cNvPr id="23" name="TextBox 22">
              <a:extLst>
                <a:ext uri="{FF2B5EF4-FFF2-40B4-BE49-F238E27FC236}">
                  <a16:creationId xmlns:a16="http://schemas.microsoft.com/office/drawing/2014/main" id="{774BD7ED-3C79-4EDE-8DE8-DC35086E9936}"/>
                </a:ext>
              </a:extLst>
            </p:cNvPr>
            <p:cNvSpPr txBox="1"/>
            <p:nvPr/>
          </p:nvSpPr>
          <p:spPr>
            <a:xfrm>
              <a:off x="2734437" y="5857855"/>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5</a:t>
              </a:r>
            </a:p>
          </p:txBody>
        </p:sp>
        <p:cxnSp>
          <p:nvCxnSpPr>
            <p:cNvPr id="24" name="Straight Connector 23">
              <a:extLst>
                <a:ext uri="{FF2B5EF4-FFF2-40B4-BE49-F238E27FC236}">
                  <a16:creationId xmlns:a16="http://schemas.microsoft.com/office/drawing/2014/main" id="{60C6AF11-3CFF-444A-AD95-2FD6D2C82375}"/>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17EFE6F0-E2DF-40A5-BBD7-FC749D2712FE}"/>
              </a:ext>
            </a:extLst>
          </p:cNvPr>
          <p:cNvSpPr txBox="1"/>
          <p:nvPr/>
        </p:nvSpPr>
        <p:spPr>
          <a:xfrm>
            <a:off x="7253719" y="4309307"/>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a:t>
            </a:r>
          </a:p>
        </p:txBody>
      </p:sp>
      <p:sp>
        <p:nvSpPr>
          <p:cNvPr id="71" name="Rectangle 70">
            <a:extLst>
              <a:ext uri="{FF2B5EF4-FFF2-40B4-BE49-F238E27FC236}">
                <a16:creationId xmlns:a16="http://schemas.microsoft.com/office/drawing/2014/main" id="{341764BB-5568-4297-9D04-221252C4516D}"/>
              </a:ext>
            </a:extLst>
          </p:cNvPr>
          <p:cNvSpPr/>
          <p:nvPr/>
        </p:nvSpPr>
        <p:spPr>
          <a:xfrm rot="5400000">
            <a:off x="9804240" y="5479372"/>
            <a:ext cx="447042" cy="45137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sp>
        <p:nvSpPr>
          <p:cNvPr id="72" name="Rectangle 71">
            <a:extLst>
              <a:ext uri="{FF2B5EF4-FFF2-40B4-BE49-F238E27FC236}">
                <a16:creationId xmlns:a16="http://schemas.microsoft.com/office/drawing/2014/main" id="{853CD3E4-1864-4262-9283-B8F9A77860AA}"/>
              </a:ext>
            </a:extLst>
          </p:cNvPr>
          <p:cNvSpPr/>
          <p:nvPr/>
        </p:nvSpPr>
        <p:spPr>
          <a:xfrm rot="5400000">
            <a:off x="10631832" y="5486920"/>
            <a:ext cx="440359" cy="44295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sp>
        <p:nvSpPr>
          <p:cNvPr id="73" name="Rectangle 72">
            <a:extLst>
              <a:ext uri="{FF2B5EF4-FFF2-40B4-BE49-F238E27FC236}">
                <a16:creationId xmlns:a16="http://schemas.microsoft.com/office/drawing/2014/main" id="{916CE28F-00C6-40E3-A162-B504A432B161}"/>
              </a:ext>
            </a:extLst>
          </p:cNvPr>
          <p:cNvSpPr/>
          <p:nvPr/>
        </p:nvSpPr>
        <p:spPr>
          <a:xfrm rot="5400000">
            <a:off x="7739936" y="4399055"/>
            <a:ext cx="430672" cy="45137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sp>
        <p:nvSpPr>
          <p:cNvPr id="74" name="Rectangle 73">
            <a:extLst>
              <a:ext uri="{FF2B5EF4-FFF2-40B4-BE49-F238E27FC236}">
                <a16:creationId xmlns:a16="http://schemas.microsoft.com/office/drawing/2014/main" id="{1BDFD157-1E7D-4659-AE20-354563CFEE8E}"/>
              </a:ext>
            </a:extLst>
          </p:cNvPr>
          <p:cNvSpPr/>
          <p:nvPr/>
        </p:nvSpPr>
        <p:spPr>
          <a:xfrm rot="5400000">
            <a:off x="8194715" y="4198770"/>
            <a:ext cx="440359" cy="44395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sp>
        <p:nvSpPr>
          <p:cNvPr id="75" name="TextBox 74">
            <a:extLst>
              <a:ext uri="{FF2B5EF4-FFF2-40B4-BE49-F238E27FC236}">
                <a16:creationId xmlns:a16="http://schemas.microsoft.com/office/drawing/2014/main" id="{60BD73A9-7FA2-4A8F-9E2F-C4DC2379C29A}"/>
              </a:ext>
            </a:extLst>
          </p:cNvPr>
          <p:cNvSpPr txBox="1"/>
          <p:nvPr/>
        </p:nvSpPr>
        <p:spPr>
          <a:xfrm>
            <a:off x="8158918" y="4125065"/>
            <a:ext cx="5092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76" name="TextBox 75">
            <a:extLst>
              <a:ext uri="{FF2B5EF4-FFF2-40B4-BE49-F238E27FC236}">
                <a16:creationId xmlns:a16="http://schemas.microsoft.com/office/drawing/2014/main" id="{69C4C273-A0D0-44D1-AA3B-E06545FEB7BF}"/>
              </a:ext>
            </a:extLst>
          </p:cNvPr>
          <p:cNvSpPr txBox="1"/>
          <p:nvPr/>
        </p:nvSpPr>
        <p:spPr>
          <a:xfrm>
            <a:off x="7724771" y="4327514"/>
            <a:ext cx="5092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78" name="TextBox 77">
            <a:extLst>
              <a:ext uri="{FF2B5EF4-FFF2-40B4-BE49-F238E27FC236}">
                <a16:creationId xmlns:a16="http://schemas.microsoft.com/office/drawing/2014/main" id="{12B69465-2D77-452D-9385-3E7F4E688516}"/>
              </a:ext>
            </a:extLst>
          </p:cNvPr>
          <p:cNvSpPr txBox="1"/>
          <p:nvPr/>
        </p:nvSpPr>
        <p:spPr>
          <a:xfrm>
            <a:off x="7534733" y="5411450"/>
            <a:ext cx="3227785"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1 7</a:t>
            </a:r>
            <a:r>
              <a:rPr lang="en-GB" sz="3600" b="1" dirty="0">
                <a:solidFill>
                  <a:srgbClr val="FF0000"/>
                </a:solidFill>
                <a:latin typeface="Arial Black" panose="020B0A04020102020204" pitchFamily="34" charset="0"/>
              </a:rPr>
              <a:t> </a:t>
            </a:r>
            <a:r>
              <a:rPr lang="en-GB" sz="3600" dirty="0">
                <a:solidFill>
                  <a:srgbClr val="FF0000"/>
                </a:solidFill>
                <a:latin typeface="Arial Black" panose="020B0A04020102020204" pitchFamily="34" charset="0"/>
              </a:rPr>
              <a:t>÷</a:t>
            </a:r>
            <a:r>
              <a:rPr lang="en-GB" sz="3600" b="1" dirty="0">
                <a:solidFill>
                  <a:srgbClr val="FF0000"/>
                </a:solidFill>
                <a:latin typeface="Arial Black" panose="020B0A04020102020204" pitchFamily="34" charset="0"/>
              </a:rPr>
              <a:t> </a:t>
            </a:r>
            <a:r>
              <a:rPr lang="en-GB" sz="3500" b="1" dirty="0">
                <a:solidFill>
                  <a:srgbClr val="FF0000"/>
                </a:solidFill>
                <a:latin typeface="Arial Black" panose="020B0A04020102020204" pitchFamily="34" charset="0"/>
              </a:rPr>
              <a:t>5 = </a:t>
            </a:r>
          </a:p>
        </p:txBody>
      </p:sp>
      <p:sp>
        <p:nvSpPr>
          <p:cNvPr id="79" name="TextBox 78">
            <a:extLst>
              <a:ext uri="{FF2B5EF4-FFF2-40B4-BE49-F238E27FC236}">
                <a16:creationId xmlns:a16="http://schemas.microsoft.com/office/drawing/2014/main" id="{A5F86EF1-E8EB-49B2-90A1-B46A3BBBBA60}"/>
              </a:ext>
            </a:extLst>
          </p:cNvPr>
          <p:cNvSpPr txBox="1"/>
          <p:nvPr/>
        </p:nvSpPr>
        <p:spPr>
          <a:xfrm>
            <a:off x="9803650" y="5432202"/>
            <a:ext cx="144562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r 2</a:t>
            </a:r>
          </a:p>
        </p:txBody>
      </p:sp>
      <p:grpSp>
        <p:nvGrpSpPr>
          <p:cNvPr id="80" name="Group 79">
            <a:extLst>
              <a:ext uri="{FF2B5EF4-FFF2-40B4-BE49-F238E27FC236}">
                <a16:creationId xmlns:a16="http://schemas.microsoft.com/office/drawing/2014/main" id="{BFEC055F-91A9-4AC8-8EBF-5878523453FB}"/>
              </a:ext>
            </a:extLst>
          </p:cNvPr>
          <p:cNvGrpSpPr/>
          <p:nvPr/>
        </p:nvGrpSpPr>
        <p:grpSpPr>
          <a:xfrm>
            <a:off x="8175139" y="4561521"/>
            <a:ext cx="475549" cy="630942"/>
            <a:chOff x="1963495" y="476986"/>
            <a:chExt cx="475549" cy="630942"/>
          </a:xfrm>
        </p:grpSpPr>
        <p:sp>
          <p:nvSpPr>
            <p:cNvPr id="81" name="TextBox 80">
              <a:extLst>
                <a:ext uri="{FF2B5EF4-FFF2-40B4-BE49-F238E27FC236}">
                  <a16:creationId xmlns:a16="http://schemas.microsoft.com/office/drawing/2014/main" id="{B0EAEDE7-4167-4D28-9A1A-ADEC42EBDC52}"/>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cxnSp>
          <p:nvCxnSpPr>
            <p:cNvPr id="82" name="Straight Connector 81">
              <a:extLst>
                <a:ext uri="{FF2B5EF4-FFF2-40B4-BE49-F238E27FC236}">
                  <a16:creationId xmlns:a16="http://schemas.microsoft.com/office/drawing/2014/main" id="{5BFF90C3-C757-47DF-8196-4129DD487CBF}"/>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3" name="TextBox 82">
            <a:extLst>
              <a:ext uri="{FF2B5EF4-FFF2-40B4-BE49-F238E27FC236}">
                <a16:creationId xmlns:a16="http://schemas.microsoft.com/office/drawing/2014/main" id="{ED89015F-A9C2-4758-907A-B499BC862C41}"/>
              </a:ext>
            </a:extLst>
          </p:cNvPr>
          <p:cNvSpPr txBox="1"/>
          <p:nvPr/>
        </p:nvSpPr>
        <p:spPr>
          <a:xfrm>
            <a:off x="4970943" y="4088998"/>
            <a:ext cx="393056" cy="584775"/>
          </a:xfrm>
          <a:prstGeom prst="rect">
            <a:avLst/>
          </a:prstGeom>
          <a:noFill/>
        </p:spPr>
        <p:txBody>
          <a:bodyPr wrap="none" rtlCol="0">
            <a:spAutoFit/>
          </a:bodyPr>
          <a:lstStyle/>
          <a:p>
            <a:r>
              <a:rPr lang="en-GB" sz="3200" b="1" dirty="0">
                <a:solidFill>
                  <a:srgbClr val="FF0000"/>
                </a:solidFill>
                <a:ea typeface="Cambria Math" panose="02040503050406030204" pitchFamily="18" charset="0"/>
              </a:rPr>
              <a:t>2</a:t>
            </a:r>
          </a:p>
        </p:txBody>
      </p:sp>
      <p:sp>
        <p:nvSpPr>
          <p:cNvPr id="38" name="Rectangle 37">
            <a:extLst>
              <a:ext uri="{FF2B5EF4-FFF2-40B4-BE49-F238E27FC236}">
                <a16:creationId xmlns:a16="http://schemas.microsoft.com/office/drawing/2014/main" id="{ECE55FAC-7FD7-43F0-9A39-FCC55EBDD09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0523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fade">
                                      <p:cBhvr>
                                        <p:cTn id="56" dur="500"/>
                                        <p:tgtEl>
                                          <p:spTgt spid="8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fade">
                                      <p:cBhvr>
                                        <p:cTn id="61" dur="500"/>
                                        <p:tgtEl>
                                          <p:spTgt spid="7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fade">
                                      <p:cBhvr>
                                        <p:cTn id="66" dur="500"/>
                                        <p:tgtEl>
                                          <p:spTgt spid="7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fade">
                                      <p:cBhvr>
                                        <p:cTn id="71" dur="500"/>
                                        <p:tgtEl>
                                          <p:spTgt spid="7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animEffect transition="in" filter="fade">
                                      <p:cBhvr>
                                        <p:cTn id="74" dur="500"/>
                                        <p:tgtEl>
                                          <p:spTgt spid="7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500"/>
                                        <p:tgtEl>
                                          <p:spTgt spid="7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2"/>
                                        </p:tgtEl>
                                        <p:attrNameLst>
                                          <p:attrName>style.visibility</p:attrName>
                                        </p:attrNameLst>
                                      </p:cBhvr>
                                      <p:to>
                                        <p:strVal val="visible"/>
                                      </p:to>
                                    </p:set>
                                    <p:animEffect transition="in" filter="fade">
                                      <p:cBhvr>
                                        <p:cTn id="87" dur="500"/>
                                        <p:tgtEl>
                                          <p:spTgt spid="7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fade">
                                      <p:cBhvr>
                                        <p:cTn id="90" dur="500"/>
                                        <p:tgtEl>
                                          <p:spTgt spid="74"/>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83"/>
                                        </p:tgtEl>
                                        <p:attrNameLst>
                                          <p:attrName>style.visibility</p:attrName>
                                        </p:attrNameLst>
                                      </p:cBhvr>
                                      <p:to>
                                        <p:strVal val="visible"/>
                                      </p:to>
                                    </p:set>
                                    <p:animEffect transition="in" filter="fade">
                                      <p:cBhvr>
                                        <p:cTn id="9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7" grpId="0"/>
      <p:bldP spid="18" grpId="0"/>
      <p:bldP spid="19" grpId="0"/>
      <p:bldP spid="20" grpId="0"/>
      <p:bldP spid="25" grpId="0"/>
      <p:bldP spid="71" grpId="0" animBg="1"/>
      <p:bldP spid="72" grpId="0" animBg="1"/>
      <p:bldP spid="73" grpId="0" animBg="1"/>
      <p:bldP spid="74" grpId="0" animBg="1"/>
      <p:bldP spid="75" grpId="0"/>
      <p:bldP spid="76" grpId="0"/>
      <p:bldP spid="78" grpId="0"/>
      <p:bldP spid="79" grpId="0"/>
      <p:bldP spid="8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157E9BD4-73F2-46AA-AA7B-1BEF0BDAF4E9}"/>
              </a:ext>
            </a:extLst>
          </p:cNvPr>
          <p:cNvSpPr/>
          <p:nvPr/>
        </p:nvSpPr>
        <p:spPr>
          <a:xfrm>
            <a:off x="56123" y="194010"/>
            <a:ext cx="8687956" cy="584775"/>
          </a:xfrm>
          <a:prstGeom prst="rect">
            <a:avLst/>
          </a:prstGeom>
        </p:spPr>
        <p:txBody>
          <a:bodyPr wrap="none">
            <a:spAutoFit/>
          </a:bodyPr>
          <a:lstStyle/>
          <a:p>
            <a:r>
              <a:rPr lang="en-US" sz="3200" b="1" dirty="0"/>
              <a:t>Circle the improper fraction that is equivalent to 6</a:t>
            </a:r>
            <a:endParaRPr lang="en-GB" sz="3200" b="1" dirty="0"/>
          </a:p>
        </p:txBody>
      </p:sp>
      <p:sp>
        <p:nvSpPr>
          <p:cNvPr id="5" name="Rectangle 4">
            <a:extLst>
              <a:ext uri="{FF2B5EF4-FFF2-40B4-BE49-F238E27FC236}">
                <a16:creationId xmlns:a16="http://schemas.microsoft.com/office/drawing/2014/main" id="{F6F7464B-D119-47CB-8067-636E733CE230}"/>
              </a:ext>
            </a:extLst>
          </p:cNvPr>
          <p:cNvSpPr/>
          <p:nvPr/>
        </p:nvSpPr>
        <p:spPr>
          <a:xfrm>
            <a:off x="8577483" y="-1319"/>
            <a:ext cx="425004" cy="584775"/>
          </a:xfrm>
          <a:prstGeom prst="rect">
            <a:avLst/>
          </a:prstGeom>
        </p:spPr>
        <p:txBody>
          <a:bodyPr wrap="square">
            <a:spAutoFit/>
          </a:bodyPr>
          <a:lstStyle/>
          <a:p>
            <a:r>
              <a:rPr lang="en-US" sz="3200" b="1" dirty="0"/>
              <a:t>7</a:t>
            </a:r>
            <a:endParaRPr lang="en-GB" sz="3200" b="1" dirty="0"/>
          </a:p>
        </p:txBody>
      </p:sp>
      <p:sp>
        <p:nvSpPr>
          <p:cNvPr id="6" name="Rectangle 5">
            <a:extLst>
              <a:ext uri="{FF2B5EF4-FFF2-40B4-BE49-F238E27FC236}">
                <a16:creationId xmlns:a16="http://schemas.microsoft.com/office/drawing/2014/main" id="{9C0700B7-89DE-4974-86AA-C82EA41D8A89}"/>
              </a:ext>
            </a:extLst>
          </p:cNvPr>
          <p:cNvSpPr/>
          <p:nvPr/>
        </p:nvSpPr>
        <p:spPr>
          <a:xfrm>
            <a:off x="8577483" y="358145"/>
            <a:ext cx="425004" cy="584775"/>
          </a:xfrm>
          <a:prstGeom prst="rect">
            <a:avLst/>
          </a:prstGeom>
        </p:spPr>
        <p:txBody>
          <a:bodyPr wrap="square">
            <a:spAutoFit/>
          </a:bodyPr>
          <a:lstStyle/>
          <a:p>
            <a:r>
              <a:rPr lang="en-US" sz="3200" b="1" dirty="0"/>
              <a:t>8</a:t>
            </a:r>
            <a:endParaRPr lang="en-GB" sz="3200" b="1" dirty="0"/>
          </a:p>
        </p:txBody>
      </p:sp>
      <p:cxnSp>
        <p:nvCxnSpPr>
          <p:cNvPr id="7" name="Straight Connector 6">
            <a:extLst>
              <a:ext uri="{FF2B5EF4-FFF2-40B4-BE49-F238E27FC236}">
                <a16:creationId xmlns:a16="http://schemas.microsoft.com/office/drawing/2014/main" id="{BE6548AC-D762-4B5F-8886-376A8FD4B2EE}"/>
              </a:ext>
            </a:extLst>
          </p:cNvPr>
          <p:cNvCxnSpPr/>
          <p:nvPr/>
        </p:nvCxnSpPr>
        <p:spPr>
          <a:xfrm>
            <a:off x="8594452" y="474895"/>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C7AC74D-AF37-40AB-AE60-11749528F22B}"/>
              </a:ext>
            </a:extLst>
          </p:cNvPr>
          <p:cNvPicPr>
            <a:picLocks noChangeAspect="1"/>
          </p:cNvPicPr>
          <p:nvPr/>
        </p:nvPicPr>
        <p:blipFill>
          <a:blip r:embed="rId3"/>
          <a:stretch>
            <a:fillRect/>
          </a:stretch>
        </p:blipFill>
        <p:spPr>
          <a:xfrm>
            <a:off x="396726" y="2406036"/>
            <a:ext cx="10923809" cy="1095238"/>
          </a:xfrm>
          <a:prstGeom prst="rect">
            <a:avLst/>
          </a:prstGeom>
        </p:spPr>
      </p:pic>
      <p:sp>
        <p:nvSpPr>
          <p:cNvPr id="8" name="Rectangle 7">
            <a:extLst>
              <a:ext uri="{FF2B5EF4-FFF2-40B4-BE49-F238E27FC236}">
                <a16:creationId xmlns:a16="http://schemas.microsoft.com/office/drawing/2014/main" id="{3231D2BF-FB4D-4898-8B80-9AA1EB0426ED}"/>
              </a:ext>
            </a:extLst>
          </p:cNvPr>
          <p:cNvSpPr/>
          <p:nvPr/>
        </p:nvSpPr>
        <p:spPr>
          <a:xfrm rot="5400000">
            <a:off x="4198659" y="624346"/>
            <a:ext cx="451576" cy="134336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9" name="Rectangle 8">
            <a:extLst>
              <a:ext uri="{FF2B5EF4-FFF2-40B4-BE49-F238E27FC236}">
                <a16:creationId xmlns:a16="http://schemas.microsoft.com/office/drawing/2014/main" id="{5F0597C0-21AA-4F37-8784-3218C3C0F97C}"/>
              </a:ext>
            </a:extLst>
          </p:cNvPr>
          <p:cNvSpPr/>
          <p:nvPr/>
        </p:nvSpPr>
        <p:spPr>
          <a:xfrm rot="5400000">
            <a:off x="5318562" y="851451"/>
            <a:ext cx="451786" cy="88894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nvGrpSpPr>
          <p:cNvPr id="10" name="Group 9">
            <a:extLst>
              <a:ext uri="{FF2B5EF4-FFF2-40B4-BE49-F238E27FC236}">
                <a16:creationId xmlns:a16="http://schemas.microsoft.com/office/drawing/2014/main" id="{BFABFD77-1793-46AA-8F61-01FA81E8B813}"/>
              </a:ext>
            </a:extLst>
          </p:cNvPr>
          <p:cNvGrpSpPr/>
          <p:nvPr/>
        </p:nvGrpSpPr>
        <p:grpSpPr>
          <a:xfrm>
            <a:off x="2224830" y="1111659"/>
            <a:ext cx="840967" cy="842611"/>
            <a:chOff x="789779" y="1593896"/>
            <a:chExt cx="840967" cy="842611"/>
          </a:xfrm>
        </p:grpSpPr>
        <p:sp>
          <p:nvSpPr>
            <p:cNvPr id="11" name="Rectangle 10">
              <a:extLst>
                <a:ext uri="{FF2B5EF4-FFF2-40B4-BE49-F238E27FC236}">
                  <a16:creationId xmlns:a16="http://schemas.microsoft.com/office/drawing/2014/main" id="{16872DE9-A28C-42BA-9210-1097D70A7674}"/>
                </a:ext>
              </a:extLst>
            </p:cNvPr>
            <p:cNvSpPr/>
            <p:nvPr/>
          </p:nvSpPr>
          <p:spPr>
            <a:xfrm>
              <a:off x="789779" y="1593896"/>
              <a:ext cx="366378" cy="83698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b="1"/>
            </a:p>
          </p:txBody>
        </p:sp>
        <p:sp>
          <p:nvSpPr>
            <p:cNvPr id="12" name="Rectangle 11">
              <a:extLst>
                <a:ext uri="{FF2B5EF4-FFF2-40B4-BE49-F238E27FC236}">
                  <a16:creationId xmlns:a16="http://schemas.microsoft.com/office/drawing/2014/main" id="{9EB5AAC7-F4AB-4A5F-BB38-E685A69AAB87}"/>
                </a:ext>
              </a:extLst>
            </p:cNvPr>
            <p:cNvSpPr/>
            <p:nvPr/>
          </p:nvSpPr>
          <p:spPr>
            <a:xfrm rot="5400000">
              <a:off x="1004663" y="1810424"/>
              <a:ext cx="415182" cy="83698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b="1"/>
            </a:p>
          </p:txBody>
        </p:sp>
      </p:grpSp>
      <p:sp>
        <p:nvSpPr>
          <p:cNvPr id="13" name="Rectangle 12">
            <a:extLst>
              <a:ext uri="{FF2B5EF4-FFF2-40B4-BE49-F238E27FC236}">
                <a16:creationId xmlns:a16="http://schemas.microsoft.com/office/drawing/2014/main" id="{C681445D-BBC1-4523-AA3E-4EBB55C1828A}"/>
              </a:ext>
            </a:extLst>
          </p:cNvPr>
          <p:cNvSpPr/>
          <p:nvPr/>
        </p:nvSpPr>
        <p:spPr>
          <a:xfrm rot="5400000">
            <a:off x="2611917" y="1091934"/>
            <a:ext cx="426778" cy="47631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b="1"/>
          </a:p>
        </p:txBody>
      </p:sp>
      <p:grpSp>
        <p:nvGrpSpPr>
          <p:cNvPr id="14" name="Group 13">
            <a:extLst>
              <a:ext uri="{FF2B5EF4-FFF2-40B4-BE49-F238E27FC236}">
                <a16:creationId xmlns:a16="http://schemas.microsoft.com/office/drawing/2014/main" id="{1F75FCB7-5A7E-4A7C-A4DB-87F799E3B3F0}"/>
              </a:ext>
            </a:extLst>
          </p:cNvPr>
          <p:cNvGrpSpPr/>
          <p:nvPr/>
        </p:nvGrpSpPr>
        <p:grpSpPr>
          <a:xfrm>
            <a:off x="2240824" y="999736"/>
            <a:ext cx="775157" cy="1032867"/>
            <a:chOff x="4341505" y="124691"/>
            <a:chExt cx="775157" cy="1032867"/>
          </a:xfrm>
        </p:grpSpPr>
        <p:sp>
          <p:nvSpPr>
            <p:cNvPr id="15" name="TextBox 14">
              <a:extLst>
                <a:ext uri="{FF2B5EF4-FFF2-40B4-BE49-F238E27FC236}">
                  <a16:creationId xmlns:a16="http://schemas.microsoft.com/office/drawing/2014/main" id="{0A7FFEA9-157F-460E-989D-4D0D7DC713F9}"/>
                </a:ext>
              </a:extLst>
            </p:cNvPr>
            <p:cNvSpPr txBox="1"/>
            <p:nvPr/>
          </p:nvSpPr>
          <p:spPr>
            <a:xfrm>
              <a:off x="4341505" y="344181"/>
              <a:ext cx="418704" cy="646331"/>
            </a:xfrm>
            <a:prstGeom prst="rect">
              <a:avLst/>
            </a:prstGeom>
            <a:noFill/>
          </p:spPr>
          <p:txBody>
            <a:bodyPr wrap="none" rtlCol="0">
              <a:spAutoFit/>
            </a:bodyPr>
            <a:lstStyle/>
            <a:p>
              <a:r>
                <a:rPr lang="en-GB" sz="3600" b="1" dirty="0">
                  <a:ea typeface="Cambria Math" panose="02040503050406030204" pitchFamily="18" charset="0"/>
                </a:rPr>
                <a:t>6</a:t>
              </a:r>
            </a:p>
          </p:txBody>
        </p:sp>
        <p:grpSp>
          <p:nvGrpSpPr>
            <p:cNvPr id="16" name="Group 15">
              <a:extLst>
                <a:ext uri="{FF2B5EF4-FFF2-40B4-BE49-F238E27FC236}">
                  <a16:creationId xmlns:a16="http://schemas.microsoft.com/office/drawing/2014/main" id="{17C28950-5BE6-45D3-96BE-E44A521DE2CF}"/>
                </a:ext>
              </a:extLst>
            </p:cNvPr>
            <p:cNvGrpSpPr/>
            <p:nvPr/>
          </p:nvGrpSpPr>
          <p:grpSpPr>
            <a:xfrm>
              <a:off x="4680943" y="124691"/>
              <a:ext cx="435719" cy="1032867"/>
              <a:chOff x="2724738" y="5471319"/>
              <a:chExt cx="435719" cy="1032867"/>
            </a:xfrm>
          </p:grpSpPr>
          <p:sp>
            <p:nvSpPr>
              <p:cNvPr id="17" name="TextBox 16">
                <a:extLst>
                  <a:ext uri="{FF2B5EF4-FFF2-40B4-BE49-F238E27FC236}">
                    <a16:creationId xmlns:a16="http://schemas.microsoft.com/office/drawing/2014/main" id="{DD5D3E3E-A5D8-4412-8C93-CCB90F8B2E34}"/>
                  </a:ext>
                </a:extLst>
              </p:cNvPr>
              <p:cNvSpPr txBox="1"/>
              <p:nvPr/>
            </p:nvSpPr>
            <p:spPr>
              <a:xfrm>
                <a:off x="2732662" y="5471319"/>
                <a:ext cx="418704" cy="646331"/>
              </a:xfrm>
              <a:prstGeom prst="rect">
                <a:avLst/>
              </a:prstGeom>
              <a:noFill/>
            </p:spPr>
            <p:txBody>
              <a:bodyPr wrap="none" rtlCol="0">
                <a:spAutoFit/>
              </a:bodyPr>
              <a:lstStyle/>
              <a:p>
                <a:r>
                  <a:rPr lang="en-GB" sz="3600" b="1" dirty="0">
                    <a:ea typeface="Cambria Math" panose="02040503050406030204" pitchFamily="18" charset="0"/>
                  </a:rPr>
                  <a:t>7</a:t>
                </a:r>
              </a:p>
            </p:txBody>
          </p:sp>
          <p:sp>
            <p:nvSpPr>
              <p:cNvPr id="18" name="TextBox 17">
                <a:extLst>
                  <a:ext uri="{FF2B5EF4-FFF2-40B4-BE49-F238E27FC236}">
                    <a16:creationId xmlns:a16="http://schemas.microsoft.com/office/drawing/2014/main" id="{9AC5B531-F9B6-4EAA-B00E-15A544411BA0}"/>
                  </a:ext>
                </a:extLst>
              </p:cNvPr>
              <p:cNvSpPr txBox="1"/>
              <p:nvPr/>
            </p:nvSpPr>
            <p:spPr>
              <a:xfrm>
                <a:off x="2734437" y="5857855"/>
                <a:ext cx="418704" cy="646331"/>
              </a:xfrm>
              <a:prstGeom prst="rect">
                <a:avLst/>
              </a:prstGeom>
              <a:noFill/>
            </p:spPr>
            <p:txBody>
              <a:bodyPr wrap="none" rtlCol="0">
                <a:spAutoFit/>
              </a:bodyPr>
              <a:lstStyle/>
              <a:p>
                <a:r>
                  <a:rPr lang="en-GB" sz="3600" b="1" dirty="0">
                    <a:ea typeface="Cambria Math" panose="02040503050406030204" pitchFamily="18" charset="0"/>
                  </a:rPr>
                  <a:t>8</a:t>
                </a:r>
              </a:p>
            </p:txBody>
          </p:sp>
          <p:cxnSp>
            <p:nvCxnSpPr>
              <p:cNvPr id="19" name="Straight Connector 18">
                <a:extLst>
                  <a:ext uri="{FF2B5EF4-FFF2-40B4-BE49-F238E27FC236}">
                    <a16:creationId xmlns:a16="http://schemas.microsoft.com/office/drawing/2014/main" id="{335595DC-7052-48D1-8A0E-77A7D5821983}"/>
                  </a:ext>
                </a:extLst>
              </p:cNvPr>
              <p:cNvCxnSpPr>
                <a:cxnSpLocks/>
              </p:cNvCxnSpPr>
              <p:nvPr/>
            </p:nvCxnSpPr>
            <p:spPr>
              <a:xfrm>
                <a:off x="2724738" y="5996690"/>
                <a:ext cx="43571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0" name="TextBox 19">
            <a:extLst>
              <a:ext uri="{FF2B5EF4-FFF2-40B4-BE49-F238E27FC236}">
                <a16:creationId xmlns:a16="http://schemas.microsoft.com/office/drawing/2014/main" id="{13B37769-FCDD-4DE9-8F8B-41D4DF27F273}"/>
              </a:ext>
            </a:extLst>
          </p:cNvPr>
          <p:cNvSpPr txBox="1"/>
          <p:nvPr/>
        </p:nvSpPr>
        <p:spPr>
          <a:xfrm>
            <a:off x="3748322" y="998958"/>
            <a:ext cx="2910376" cy="630942"/>
          </a:xfrm>
          <a:prstGeom prst="rect">
            <a:avLst/>
          </a:prstGeom>
          <a:noFill/>
        </p:spPr>
        <p:txBody>
          <a:bodyPr wrap="square" rtlCol="0">
            <a:spAutoFit/>
          </a:bodyPr>
          <a:lstStyle/>
          <a:p>
            <a:r>
              <a:rPr lang="en-GB" sz="3500" b="1" dirty="0">
                <a:latin typeface="Arial Black" panose="020B0A04020102020204" pitchFamily="34" charset="0"/>
              </a:rPr>
              <a:t>6 x 8 + 7 = </a:t>
            </a:r>
          </a:p>
        </p:txBody>
      </p:sp>
      <p:sp>
        <p:nvSpPr>
          <p:cNvPr id="21" name="TextBox 20">
            <a:extLst>
              <a:ext uri="{FF2B5EF4-FFF2-40B4-BE49-F238E27FC236}">
                <a16:creationId xmlns:a16="http://schemas.microsoft.com/office/drawing/2014/main" id="{3A8D33BE-FB6B-4600-9DD9-56EC557BBAA8}"/>
              </a:ext>
            </a:extLst>
          </p:cNvPr>
          <p:cNvSpPr txBox="1"/>
          <p:nvPr/>
        </p:nvSpPr>
        <p:spPr>
          <a:xfrm>
            <a:off x="4189406" y="1460105"/>
            <a:ext cx="2315823" cy="630942"/>
          </a:xfrm>
          <a:prstGeom prst="rect">
            <a:avLst/>
          </a:prstGeom>
          <a:noFill/>
        </p:spPr>
        <p:txBody>
          <a:bodyPr wrap="square" rtlCol="0">
            <a:spAutoFit/>
          </a:bodyPr>
          <a:lstStyle/>
          <a:p>
            <a:r>
              <a:rPr lang="en-GB" sz="3500" b="1" dirty="0">
                <a:latin typeface="Arial Black" panose="020B0A04020102020204" pitchFamily="34" charset="0"/>
              </a:rPr>
              <a:t>4 8 + 7 = </a:t>
            </a:r>
          </a:p>
        </p:txBody>
      </p:sp>
      <p:sp>
        <p:nvSpPr>
          <p:cNvPr id="22" name="TextBox 21">
            <a:extLst>
              <a:ext uri="{FF2B5EF4-FFF2-40B4-BE49-F238E27FC236}">
                <a16:creationId xmlns:a16="http://schemas.microsoft.com/office/drawing/2014/main" id="{4EBD8A37-D17D-4347-8414-EF4EDBBBE95D}"/>
              </a:ext>
            </a:extLst>
          </p:cNvPr>
          <p:cNvSpPr txBox="1"/>
          <p:nvPr/>
        </p:nvSpPr>
        <p:spPr>
          <a:xfrm>
            <a:off x="6416788" y="1436660"/>
            <a:ext cx="993200" cy="630942"/>
          </a:xfrm>
          <a:prstGeom prst="rect">
            <a:avLst/>
          </a:prstGeom>
          <a:noFill/>
        </p:spPr>
        <p:txBody>
          <a:bodyPr wrap="square" rtlCol="0">
            <a:spAutoFit/>
          </a:bodyPr>
          <a:lstStyle/>
          <a:p>
            <a:r>
              <a:rPr lang="en-GB" sz="3500" b="1" dirty="0">
                <a:latin typeface="Arial Black" panose="020B0A04020102020204" pitchFamily="34" charset="0"/>
              </a:rPr>
              <a:t>5 5</a:t>
            </a:r>
          </a:p>
        </p:txBody>
      </p:sp>
      <p:sp>
        <p:nvSpPr>
          <p:cNvPr id="2" name="Oval 1">
            <a:extLst>
              <a:ext uri="{FF2B5EF4-FFF2-40B4-BE49-F238E27FC236}">
                <a16:creationId xmlns:a16="http://schemas.microsoft.com/office/drawing/2014/main" id="{921748E5-76EE-49A6-B273-2C3CDE9BCF67}"/>
              </a:ext>
            </a:extLst>
          </p:cNvPr>
          <p:cNvSpPr/>
          <p:nvPr/>
        </p:nvSpPr>
        <p:spPr>
          <a:xfrm>
            <a:off x="7594170" y="2200759"/>
            <a:ext cx="1565329" cy="147233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539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20" grpId="0"/>
      <p:bldP spid="21" grpId="0"/>
      <p:bldP spid="22" grpId="0"/>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Write the two missing values to make these equivalent fractions correct.</a:t>
            </a:r>
          </a:p>
        </p:txBody>
      </p:sp>
      <p:pic>
        <p:nvPicPr>
          <p:cNvPr id="51202" name="Picture 2">
            <a:extLst>
              <a:ext uri="{FF2B5EF4-FFF2-40B4-BE49-F238E27FC236}">
                <a16:creationId xmlns:a16="http://schemas.microsoft.com/office/drawing/2014/main" id="{E059E4A6-C6EC-4B2D-820E-62183CCE8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0684" y="866060"/>
            <a:ext cx="6057686" cy="1310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B8761879-23B5-49B8-BF01-D5927C3C1AB4}"/>
              </a:ext>
            </a:extLst>
          </p:cNvPr>
          <p:cNvCxnSpPr>
            <a:cxnSpLocks/>
          </p:cNvCxnSpPr>
          <p:nvPr/>
        </p:nvCxnSpPr>
        <p:spPr>
          <a:xfrm>
            <a:off x="876317" y="3437734"/>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DE7A455-C43E-478E-9B5B-EC82D4B3F9E9}"/>
              </a:ext>
            </a:extLst>
          </p:cNvPr>
          <p:cNvSpPr txBox="1"/>
          <p:nvPr/>
        </p:nvSpPr>
        <p:spPr>
          <a:xfrm>
            <a:off x="1116701" y="3375942"/>
            <a:ext cx="70610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7" name="TextBox 6">
            <a:extLst>
              <a:ext uri="{FF2B5EF4-FFF2-40B4-BE49-F238E27FC236}">
                <a16:creationId xmlns:a16="http://schemas.microsoft.com/office/drawing/2014/main" id="{B66A920C-DA0C-4564-9E2A-E23DA8B2DFD1}"/>
              </a:ext>
            </a:extLst>
          </p:cNvPr>
          <p:cNvSpPr txBox="1"/>
          <p:nvPr/>
        </p:nvSpPr>
        <p:spPr>
          <a:xfrm>
            <a:off x="883639" y="2929900"/>
            <a:ext cx="94513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1 7</a:t>
            </a:r>
          </a:p>
        </p:txBody>
      </p:sp>
      <p:cxnSp>
        <p:nvCxnSpPr>
          <p:cNvPr id="8" name="Straight Connector 7">
            <a:extLst>
              <a:ext uri="{FF2B5EF4-FFF2-40B4-BE49-F238E27FC236}">
                <a16:creationId xmlns:a16="http://schemas.microsoft.com/office/drawing/2014/main" id="{021EEBB7-5D8B-4DE5-96E0-B7849A34DB99}"/>
              </a:ext>
            </a:extLst>
          </p:cNvPr>
          <p:cNvCxnSpPr>
            <a:cxnSpLocks/>
          </p:cNvCxnSpPr>
          <p:nvPr/>
        </p:nvCxnSpPr>
        <p:spPr>
          <a:xfrm>
            <a:off x="2271649" y="3422227"/>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742EEB0-4329-4626-88AE-60C27C412FD5}"/>
              </a:ext>
            </a:extLst>
          </p:cNvPr>
          <p:cNvSpPr txBox="1"/>
          <p:nvPr/>
        </p:nvSpPr>
        <p:spPr>
          <a:xfrm>
            <a:off x="2271648" y="3360435"/>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10" name="TextBox 9">
            <a:extLst>
              <a:ext uri="{FF2B5EF4-FFF2-40B4-BE49-F238E27FC236}">
                <a16:creationId xmlns:a16="http://schemas.microsoft.com/office/drawing/2014/main" id="{9A624AE2-F481-4F06-BB57-45E5140D64A1}"/>
              </a:ext>
            </a:extLst>
          </p:cNvPr>
          <p:cNvSpPr txBox="1"/>
          <p:nvPr/>
        </p:nvSpPr>
        <p:spPr>
          <a:xfrm>
            <a:off x="1824606" y="310675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1" name="Arc 10">
            <a:extLst>
              <a:ext uri="{FF2B5EF4-FFF2-40B4-BE49-F238E27FC236}">
                <a16:creationId xmlns:a16="http://schemas.microsoft.com/office/drawing/2014/main" id="{3FC7B498-D4A9-4EA3-953F-69A51CBCF6AA}"/>
              </a:ext>
            </a:extLst>
          </p:cNvPr>
          <p:cNvSpPr/>
          <p:nvPr/>
        </p:nvSpPr>
        <p:spPr>
          <a:xfrm rot="16200000">
            <a:off x="1659397" y="2259035"/>
            <a:ext cx="810037" cy="1411824"/>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2" name="Arc 11">
            <a:extLst>
              <a:ext uri="{FF2B5EF4-FFF2-40B4-BE49-F238E27FC236}">
                <a16:creationId xmlns:a16="http://schemas.microsoft.com/office/drawing/2014/main" id="{5FA1F5A9-F842-4700-B8A7-CD269C21950A}"/>
              </a:ext>
            </a:extLst>
          </p:cNvPr>
          <p:cNvSpPr/>
          <p:nvPr/>
        </p:nvSpPr>
        <p:spPr>
          <a:xfrm rot="5400000">
            <a:off x="1649109" y="3186156"/>
            <a:ext cx="810037" cy="1411824"/>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TextBox 12">
            <a:extLst>
              <a:ext uri="{FF2B5EF4-FFF2-40B4-BE49-F238E27FC236}">
                <a16:creationId xmlns:a16="http://schemas.microsoft.com/office/drawing/2014/main" id="{50CC1A87-0261-4856-AEF9-1EDBCEA65B2D}"/>
              </a:ext>
            </a:extLst>
          </p:cNvPr>
          <p:cNvSpPr txBox="1"/>
          <p:nvPr/>
        </p:nvSpPr>
        <p:spPr>
          <a:xfrm>
            <a:off x="1820684" y="3864312"/>
            <a:ext cx="942505"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14" name="TextBox 13">
            <a:extLst>
              <a:ext uri="{FF2B5EF4-FFF2-40B4-BE49-F238E27FC236}">
                <a16:creationId xmlns:a16="http://schemas.microsoft.com/office/drawing/2014/main" id="{24A0658C-9D61-42D8-BAA0-796D31C02DAF}"/>
              </a:ext>
            </a:extLst>
          </p:cNvPr>
          <p:cNvSpPr txBox="1"/>
          <p:nvPr/>
        </p:nvSpPr>
        <p:spPr>
          <a:xfrm>
            <a:off x="1763364" y="2569999"/>
            <a:ext cx="99982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1CCC2044-9964-42C5-AB10-980ACD4E8341}"/>
              </a:ext>
            </a:extLst>
          </p:cNvPr>
          <p:cNvSpPr txBox="1"/>
          <p:nvPr/>
        </p:nvSpPr>
        <p:spPr>
          <a:xfrm>
            <a:off x="2270880" y="2903410"/>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3 4</a:t>
            </a:r>
          </a:p>
        </p:txBody>
      </p:sp>
      <p:sp>
        <p:nvSpPr>
          <p:cNvPr id="16" name="TextBox 15">
            <a:extLst>
              <a:ext uri="{FF2B5EF4-FFF2-40B4-BE49-F238E27FC236}">
                <a16:creationId xmlns:a16="http://schemas.microsoft.com/office/drawing/2014/main" id="{883B9DE2-BEC1-4716-9FC7-4C1935ABA7A4}"/>
              </a:ext>
            </a:extLst>
          </p:cNvPr>
          <p:cNvSpPr txBox="1"/>
          <p:nvPr/>
        </p:nvSpPr>
        <p:spPr>
          <a:xfrm>
            <a:off x="2005726" y="998952"/>
            <a:ext cx="601447" cy="584775"/>
          </a:xfrm>
          <a:prstGeom prst="rect">
            <a:avLst/>
          </a:prstGeom>
          <a:noFill/>
        </p:spPr>
        <p:txBody>
          <a:bodyPr wrap="none" rtlCol="0">
            <a:spAutoFit/>
          </a:bodyPr>
          <a:lstStyle/>
          <a:p>
            <a:r>
              <a:rPr lang="en-GB" sz="3200" b="1" dirty="0">
                <a:solidFill>
                  <a:srgbClr val="FF0000"/>
                </a:solidFill>
                <a:ea typeface="Cambria Math" panose="02040503050406030204" pitchFamily="18" charset="0"/>
              </a:rPr>
              <a:t>34</a:t>
            </a:r>
          </a:p>
        </p:txBody>
      </p:sp>
      <p:grpSp>
        <p:nvGrpSpPr>
          <p:cNvPr id="17" name="Group 16">
            <a:extLst>
              <a:ext uri="{FF2B5EF4-FFF2-40B4-BE49-F238E27FC236}">
                <a16:creationId xmlns:a16="http://schemas.microsoft.com/office/drawing/2014/main" id="{7D7007D3-E966-4FCB-ACD2-2AFBF50FE843}"/>
              </a:ext>
            </a:extLst>
          </p:cNvPr>
          <p:cNvGrpSpPr/>
          <p:nvPr/>
        </p:nvGrpSpPr>
        <p:grpSpPr>
          <a:xfrm>
            <a:off x="1296896" y="4834369"/>
            <a:ext cx="1861800" cy="1405123"/>
            <a:chOff x="2248666" y="1937292"/>
            <a:chExt cx="1861800" cy="1405123"/>
          </a:xfrm>
        </p:grpSpPr>
        <p:sp>
          <p:nvSpPr>
            <p:cNvPr id="18" name="TextBox 17">
              <a:extLst>
                <a:ext uri="{FF2B5EF4-FFF2-40B4-BE49-F238E27FC236}">
                  <a16:creationId xmlns:a16="http://schemas.microsoft.com/office/drawing/2014/main" id="{2E1AB140-C87E-4EA3-A73C-6D3B2184890B}"/>
                </a:ext>
              </a:extLst>
            </p:cNvPr>
            <p:cNvSpPr txBox="1"/>
            <p:nvPr/>
          </p:nvSpPr>
          <p:spPr>
            <a:xfrm>
              <a:off x="2709336" y="1937292"/>
              <a:ext cx="969530"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1 7</a:t>
              </a:r>
            </a:p>
          </p:txBody>
        </p:sp>
        <p:sp>
          <p:nvSpPr>
            <p:cNvPr id="19" name="TextBox 18">
              <a:extLst>
                <a:ext uri="{FF2B5EF4-FFF2-40B4-BE49-F238E27FC236}">
                  <a16:creationId xmlns:a16="http://schemas.microsoft.com/office/drawing/2014/main" id="{6255CA03-7BD9-4F4B-B545-B31F1C1990F4}"/>
                </a:ext>
              </a:extLst>
            </p:cNvPr>
            <p:cNvSpPr txBox="1"/>
            <p:nvPr/>
          </p:nvSpPr>
          <p:spPr>
            <a:xfrm>
              <a:off x="3140936" y="2385280"/>
              <a:ext cx="969530"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20" name="TextBox 19">
              <a:extLst>
                <a:ext uri="{FF2B5EF4-FFF2-40B4-BE49-F238E27FC236}">
                  <a16:creationId xmlns:a16="http://schemas.microsoft.com/office/drawing/2014/main" id="{37616918-BA23-406B-A7F6-3A89A15DE77C}"/>
                </a:ext>
              </a:extLst>
            </p:cNvPr>
            <p:cNvSpPr txBox="1"/>
            <p:nvPr/>
          </p:nvSpPr>
          <p:spPr>
            <a:xfrm>
              <a:off x="2257985" y="2353381"/>
              <a:ext cx="523921"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x</a:t>
              </a:r>
            </a:p>
          </p:txBody>
        </p:sp>
        <p:cxnSp>
          <p:nvCxnSpPr>
            <p:cNvPr id="21" name="Straight Connector 20">
              <a:extLst>
                <a:ext uri="{FF2B5EF4-FFF2-40B4-BE49-F238E27FC236}">
                  <a16:creationId xmlns:a16="http://schemas.microsoft.com/office/drawing/2014/main" id="{6C6B89E2-4DBE-4C94-B508-EFA19B5DC8E4}"/>
                </a:ext>
              </a:extLst>
            </p:cNvPr>
            <p:cNvCxnSpPr>
              <a:cxnSpLocks/>
            </p:cNvCxnSpPr>
            <p:nvPr/>
          </p:nvCxnSpPr>
          <p:spPr>
            <a:xfrm>
              <a:off x="2248666" y="2888679"/>
              <a:ext cx="135178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EF59761-E681-494B-B6B0-A31406D5A3F0}"/>
                </a:ext>
              </a:extLst>
            </p:cNvPr>
            <p:cNvCxnSpPr>
              <a:cxnSpLocks/>
            </p:cNvCxnSpPr>
            <p:nvPr/>
          </p:nvCxnSpPr>
          <p:spPr>
            <a:xfrm>
              <a:off x="2257985" y="3342415"/>
              <a:ext cx="134246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B1BF2311-E7BB-4713-B87A-FF3231AE19B8}"/>
              </a:ext>
            </a:extLst>
          </p:cNvPr>
          <p:cNvSpPr txBox="1"/>
          <p:nvPr/>
        </p:nvSpPr>
        <p:spPr>
          <a:xfrm>
            <a:off x="2192011" y="5725945"/>
            <a:ext cx="490082"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4" name="TextBox 23">
            <a:extLst>
              <a:ext uri="{FF2B5EF4-FFF2-40B4-BE49-F238E27FC236}">
                <a16:creationId xmlns:a16="http://schemas.microsoft.com/office/drawing/2014/main" id="{DA830717-377E-41B7-B145-83D0913FDAC3}"/>
              </a:ext>
            </a:extLst>
          </p:cNvPr>
          <p:cNvSpPr txBox="1"/>
          <p:nvPr/>
        </p:nvSpPr>
        <p:spPr>
          <a:xfrm>
            <a:off x="1815801" y="4602130"/>
            <a:ext cx="490082"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1</a:t>
            </a:r>
          </a:p>
        </p:txBody>
      </p:sp>
      <p:sp>
        <p:nvSpPr>
          <p:cNvPr id="25" name="TextBox 24">
            <a:extLst>
              <a:ext uri="{FF2B5EF4-FFF2-40B4-BE49-F238E27FC236}">
                <a16:creationId xmlns:a16="http://schemas.microsoft.com/office/drawing/2014/main" id="{216A0B68-0E77-40C2-A18D-7BA350AA5B6B}"/>
              </a:ext>
            </a:extLst>
          </p:cNvPr>
          <p:cNvSpPr txBox="1"/>
          <p:nvPr/>
        </p:nvSpPr>
        <p:spPr>
          <a:xfrm>
            <a:off x="1746538" y="5725946"/>
            <a:ext cx="490082"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nvGrpSpPr>
          <p:cNvPr id="26" name="Group 25">
            <a:extLst>
              <a:ext uri="{FF2B5EF4-FFF2-40B4-BE49-F238E27FC236}">
                <a16:creationId xmlns:a16="http://schemas.microsoft.com/office/drawing/2014/main" id="{1038730E-7B3A-4FC6-B1EF-7F78F51BD478}"/>
              </a:ext>
            </a:extLst>
          </p:cNvPr>
          <p:cNvGrpSpPr/>
          <p:nvPr/>
        </p:nvGrpSpPr>
        <p:grpSpPr>
          <a:xfrm>
            <a:off x="4308352" y="2501485"/>
            <a:ext cx="652743" cy="1032867"/>
            <a:chOff x="2627732" y="5471319"/>
            <a:chExt cx="652743" cy="1032867"/>
          </a:xfrm>
        </p:grpSpPr>
        <p:sp>
          <p:nvSpPr>
            <p:cNvPr id="27" name="TextBox 26">
              <a:extLst>
                <a:ext uri="{FF2B5EF4-FFF2-40B4-BE49-F238E27FC236}">
                  <a16:creationId xmlns:a16="http://schemas.microsoft.com/office/drawing/2014/main" id="{DB8D587E-7E71-45DC-92C7-0F0121FA7E49}"/>
                </a:ext>
              </a:extLst>
            </p:cNvPr>
            <p:cNvSpPr txBox="1"/>
            <p:nvPr/>
          </p:nvSpPr>
          <p:spPr>
            <a:xfrm>
              <a:off x="2627732" y="5471319"/>
              <a:ext cx="652743"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17</a:t>
              </a:r>
            </a:p>
          </p:txBody>
        </p:sp>
        <p:sp>
          <p:nvSpPr>
            <p:cNvPr id="28" name="TextBox 27">
              <a:extLst>
                <a:ext uri="{FF2B5EF4-FFF2-40B4-BE49-F238E27FC236}">
                  <a16:creationId xmlns:a16="http://schemas.microsoft.com/office/drawing/2014/main" id="{A67B7E6B-3E2E-4F7A-BFA8-1247EC36C2C0}"/>
                </a:ext>
              </a:extLst>
            </p:cNvPr>
            <p:cNvSpPr txBox="1"/>
            <p:nvPr/>
          </p:nvSpPr>
          <p:spPr>
            <a:xfrm>
              <a:off x="2734437" y="5857855"/>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5</a:t>
              </a:r>
            </a:p>
          </p:txBody>
        </p:sp>
        <p:cxnSp>
          <p:nvCxnSpPr>
            <p:cNvPr id="29" name="Straight Connector 28">
              <a:extLst>
                <a:ext uri="{FF2B5EF4-FFF2-40B4-BE49-F238E27FC236}">
                  <a16:creationId xmlns:a16="http://schemas.microsoft.com/office/drawing/2014/main" id="{9D52A70B-3EB3-4EA6-A05E-5B2074E68109}"/>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163FF985-AF49-4BE6-A907-D242E7F499DB}"/>
              </a:ext>
            </a:extLst>
          </p:cNvPr>
          <p:cNvSpPr txBox="1"/>
          <p:nvPr/>
        </p:nvSpPr>
        <p:spPr>
          <a:xfrm>
            <a:off x="4849001" y="2720975"/>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a:t>
            </a:r>
          </a:p>
        </p:txBody>
      </p:sp>
      <p:sp>
        <p:nvSpPr>
          <p:cNvPr id="31" name="Rectangle 30">
            <a:extLst>
              <a:ext uri="{FF2B5EF4-FFF2-40B4-BE49-F238E27FC236}">
                <a16:creationId xmlns:a16="http://schemas.microsoft.com/office/drawing/2014/main" id="{C5160F0E-0C63-47E4-AFDD-6FEEFD00599D}"/>
              </a:ext>
            </a:extLst>
          </p:cNvPr>
          <p:cNvSpPr/>
          <p:nvPr/>
        </p:nvSpPr>
        <p:spPr>
          <a:xfrm rot="5400000">
            <a:off x="7399522" y="3891040"/>
            <a:ext cx="447042" cy="45137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sp>
        <p:nvSpPr>
          <p:cNvPr id="32" name="Rectangle 31">
            <a:extLst>
              <a:ext uri="{FF2B5EF4-FFF2-40B4-BE49-F238E27FC236}">
                <a16:creationId xmlns:a16="http://schemas.microsoft.com/office/drawing/2014/main" id="{D52F4B35-D67B-4AE2-B2BE-AAA1773739DF}"/>
              </a:ext>
            </a:extLst>
          </p:cNvPr>
          <p:cNvSpPr/>
          <p:nvPr/>
        </p:nvSpPr>
        <p:spPr>
          <a:xfrm rot="5400000">
            <a:off x="8227114" y="3898588"/>
            <a:ext cx="440359" cy="44295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sp>
        <p:nvSpPr>
          <p:cNvPr id="33" name="Rectangle 32">
            <a:extLst>
              <a:ext uri="{FF2B5EF4-FFF2-40B4-BE49-F238E27FC236}">
                <a16:creationId xmlns:a16="http://schemas.microsoft.com/office/drawing/2014/main" id="{99A9199B-8956-459B-A033-63A80F2E12D5}"/>
              </a:ext>
            </a:extLst>
          </p:cNvPr>
          <p:cNvSpPr/>
          <p:nvPr/>
        </p:nvSpPr>
        <p:spPr>
          <a:xfrm rot="5400000">
            <a:off x="5335218" y="2810723"/>
            <a:ext cx="430672" cy="45137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sp>
        <p:nvSpPr>
          <p:cNvPr id="34" name="Rectangle 33">
            <a:extLst>
              <a:ext uri="{FF2B5EF4-FFF2-40B4-BE49-F238E27FC236}">
                <a16:creationId xmlns:a16="http://schemas.microsoft.com/office/drawing/2014/main" id="{6F291BEC-2512-4A51-848A-7CE670040C82}"/>
              </a:ext>
            </a:extLst>
          </p:cNvPr>
          <p:cNvSpPr/>
          <p:nvPr/>
        </p:nvSpPr>
        <p:spPr>
          <a:xfrm rot="5400000">
            <a:off x="5789997" y="2610438"/>
            <a:ext cx="440359" cy="44395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sp>
        <p:nvSpPr>
          <p:cNvPr id="35" name="TextBox 34">
            <a:extLst>
              <a:ext uri="{FF2B5EF4-FFF2-40B4-BE49-F238E27FC236}">
                <a16:creationId xmlns:a16="http://schemas.microsoft.com/office/drawing/2014/main" id="{B2BB2881-B9DB-401D-903A-3B81D38FDC7B}"/>
              </a:ext>
            </a:extLst>
          </p:cNvPr>
          <p:cNvSpPr txBox="1"/>
          <p:nvPr/>
        </p:nvSpPr>
        <p:spPr>
          <a:xfrm>
            <a:off x="5754200" y="2536733"/>
            <a:ext cx="5092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36" name="TextBox 35">
            <a:extLst>
              <a:ext uri="{FF2B5EF4-FFF2-40B4-BE49-F238E27FC236}">
                <a16:creationId xmlns:a16="http://schemas.microsoft.com/office/drawing/2014/main" id="{B7C8405D-312F-42C7-B780-2294D4F4FFD1}"/>
              </a:ext>
            </a:extLst>
          </p:cNvPr>
          <p:cNvSpPr txBox="1"/>
          <p:nvPr/>
        </p:nvSpPr>
        <p:spPr>
          <a:xfrm>
            <a:off x="5320053" y="2739182"/>
            <a:ext cx="5092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37" name="TextBox 36">
            <a:extLst>
              <a:ext uri="{FF2B5EF4-FFF2-40B4-BE49-F238E27FC236}">
                <a16:creationId xmlns:a16="http://schemas.microsoft.com/office/drawing/2014/main" id="{D84C2F06-5254-44C9-A10F-BCCC85EB2F6F}"/>
              </a:ext>
            </a:extLst>
          </p:cNvPr>
          <p:cNvSpPr txBox="1"/>
          <p:nvPr/>
        </p:nvSpPr>
        <p:spPr>
          <a:xfrm>
            <a:off x="5130015" y="3823118"/>
            <a:ext cx="3227785"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1 7</a:t>
            </a:r>
            <a:r>
              <a:rPr lang="en-GB" sz="3600" b="1" dirty="0">
                <a:solidFill>
                  <a:srgbClr val="FF0000"/>
                </a:solidFill>
                <a:latin typeface="Arial Black" panose="020B0A04020102020204" pitchFamily="34" charset="0"/>
              </a:rPr>
              <a:t> </a:t>
            </a:r>
            <a:r>
              <a:rPr lang="en-GB" sz="3600" dirty="0">
                <a:solidFill>
                  <a:srgbClr val="FF0000"/>
                </a:solidFill>
                <a:latin typeface="Arial Black" panose="020B0A04020102020204" pitchFamily="34" charset="0"/>
              </a:rPr>
              <a:t>÷</a:t>
            </a:r>
            <a:r>
              <a:rPr lang="en-GB" sz="3600" b="1" dirty="0">
                <a:solidFill>
                  <a:srgbClr val="FF0000"/>
                </a:solidFill>
                <a:latin typeface="Arial Black" panose="020B0A04020102020204" pitchFamily="34" charset="0"/>
              </a:rPr>
              <a:t> </a:t>
            </a:r>
            <a:r>
              <a:rPr lang="en-GB" sz="3500" b="1" dirty="0">
                <a:solidFill>
                  <a:srgbClr val="FF0000"/>
                </a:solidFill>
                <a:latin typeface="Arial Black" panose="020B0A04020102020204" pitchFamily="34" charset="0"/>
              </a:rPr>
              <a:t>5 = </a:t>
            </a:r>
          </a:p>
        </p:txBody>
      </p:sp>
      <p:sp>
        <p:nvSpPr>
          <p:cNvPr id="38" name="TextBox 37">
            <a:extLst>
              <a:ext uri="{FF2B5EF4-FFF2-40B4-BE49-F238E27FC236}">
                <a16:creationId xmlns:a16="http://schemas.microsoft.com/office/drawing/2014/main" id="{9847629B-F374-4210-BB8B-5783F7AF5D8C}"/>
              </a:ext>
            </a:extLst>
          </p:cNvPr>
          <p:cNvSpPr txBox="1"/>
          <p:nvPr/>
        </p:nvSpPr>
        <p:spPr>
          <a:xfrm>
            <a:off x="7398932" y="3843870"/>
            <a:ext cx="144562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r 2</a:t>
            </a:r>
          </a:p>
        </p:txBody>
      </p:sp>
      <p:grpSp>
        <p:nvGrpSpPr>
          <p:cNvPr id="39" name="Group 38">
            <a:extLst>
              <a:ext uri="{FF2B5EF4-FFF2-40B4-BE49-F238E27FC236}">
                <a16:creationId xmlns:a16="http://schemas.microsoft.com/office/drawing/2014/main" id="{432109FF-E627-4707-8077-75CD4DE6BF09}"/>
              </a:ext>
            </a:extLst>
          </p:cNvPr>
          <p:cNvGrpSpPr/>
          <p:nvPr/>
        </p:nvGrpSpPr>
        <p:grpSpPr>
          <a:xfrm>
            <a:off x="5770421" y="2973189"/>
            <a:ext cx="475549" cy="630942"/>
            <a:chOff x="1963495" y="476986"/>
            <a:chExt cx="475549" cy="630942"/>
          </a:xfrm>
        </p:grpSpPr>
        <p:sp>
          <p:nvSpPr>
            <p:cNvPr id="40" name="TextBox 39">
              <a:extLst>
                <a:ext uri="{FF2B5EF4-FFF2-40B4-BE49-F238E27FC236}">
                  <a16:creationId xmlns:a16="http://schemas.microsoft.com/office/drawing/2014/main" id="{5CC7E157-32EE-4D33-8D23-C011490D7069}"/>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cxnSp>
          <p:nvCxnSpPr>
            <p:cNvPr id="41" name="Straight Connector 40">
              <a:extLst>
                <a:ext uri="{FF2B5EF4-FFF2-40B4-BE49-F238E27FC236}">
                  <a16:creationId xmlns:a16="http://schemas.microsoft.com/office/drawing/2014/main" id="{BBCF1D8F-163E-4F39-BE34-92474175EB13}"/>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4C876743-7F06-4611-9C4A-AF7C67060D01}"/>
              </a:ext>
            </a:extLst>
          </p:cNvPr>
          <p:cNvSpPr txBox="1"/>
          <p:nvPr/>
        </p:nvSpPr>
        <p:spPr>
          <a:xfrm>
            <a:off x="7200827" y="995437"/>
            <a:ext cx="393056" cy="584775"/>
          </a:xfrm>
          <a:prstGeom prst="rect">
            <a:avLst/>
          </a:prstGeom>
          <a:noFill/>
        </p:spPr>
        <p:txBody>
          <a:bodyPr wrap="none" rtlCol="0">
            <a:spAutoFit/>
          </a:bodyPr>
          <a:lstStyle/>
          <a:p>
            <a:r>
              <a:rPr lang="en-GB" sz="3200" b="1" dirty="0">
                <a:solidFill>
                  <a:srgbClr val="FF0000"/>
                </a:solidFill>
                <a:ea typeface="Cambria Math" panose="02040503050406030204" pitchFamily="18" charset="0"/>
              </a:rPr>
              <a:t>2</a:t>
            </a:r>
          </a:p>
        </p:txBody>
      </p:sp>
      <p:sp>
        <p:nvSpPr>
          <p:cNvPr id="43" name="Rectangle 42">
            <a:extLst>
              <a:ext uri="{FF2B5EF4-FFF2-40B4-BE49-F238E27FC236}">
                <a16:creationId xmlns:a16="http://schemas.microsoft.com/office/drawing/2014/main" id="{5358D941-8D16-40CA-9AC9-E7771CF3126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125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fade">
                                      <p:cBhvr>
                                        <p:cTn id="86" dur="500"/>
                                        <p:tgtEl>
                                          <p:spTgt spid="37"/>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500"/>
                                        <p:tgtEl>
                                          <p:spTgt spid="38"/>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fade">
                                      <p:cBhvr>
                                        <p:cTn id="96" dur="500"/>
                                        <p:tgtEl>
                                          <p:spTgt spid="36"/>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fade">
                                      <p:cBhvr>
                                        <p:cTn id="99" dur="500"/>
                                        <p:tgtEl>
                                          <p:spTgt spid="35"/>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fade">
                                      <p:cBhvr>
                                        <p:cTn id="107" dur="500"/>
                                        <p:tgtEl>
                                          <p:spTgt spid="31"/>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32"/>
                                        </p:tgtEl>
                                        <p:attrNameLst>
                                          <p:attrName>style.visibility</p:attrName>
                                        </p:attrNameLst>
                                      </p:cBhvr>
                                      <p:to>
                                        <p:strVal val="visible"/>
                                      </p:to>
                                    </p:set>
                                    <p:animEffect transition="in" filter="fade">
                                      <p:cBhvr>
                                        <p:cTn id="112" dur="500"/>
                                        <p:tgtEl>
                                          <p:spTgt spid="32"/>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500"/>
                                        <p:tgtEl>
                                          <p:spTgt spid="34"/>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1" grpId="0" animBg="1"/>
      <p:bldP spid="12" grpId="0" animBg="1"/>
      <p:bldP spid="13" grpId="0"/>
      <p:bldP spid="14" grpId="0"/>
      <p:bldP spid="15" grpId="0"/>
      <p:bldP spid="16" grpId="0"/>
      <p:bldP spid="23" grpId="0"/>
      <p:bldP spid="24" grpId="0"/>
      <p:bldP spid="25" grpId="0"/>
      <p:bldP spid="30" grpId="0"/>
      <p:bldP spid="31" grpId="0" animBg="1"/>
      <p:bldP spid="32" grpId="0" animBg="1"/>
      <p:bldP spid="33" grpId="0" animBg="1"/>
      <p:bldP spid="34" grpId="0" animBg="1"/>
      <p:bldP spid="35" grpId="0"/>
      <p:bldP spid="36" grpId="0"/>
      <p:bldP spid="37" grpId="0"/>
      <p:bldP spid="38"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Here are fractions.</a:t>
            </a:r>
          </a:p>
          <a:p>
            <a:r>
              <a:rPr lang="en-US" sz="3200" b="1" dirty="0"/>
              <a:t>Circle the improper fractions.</a:t>
            </a:r>
          </a:p>
        </p:txBody>
      </p:sp>
      <p:pic>
        <p:nvPicPr>
          <p:cNvPr id="3" name="Picture 2">
            <a:extLst>
              <a:ext uri="{FF2B5EF4-FFF2-40B4-BE49-F238E27FC236}">
                <a16:creationId xmlns:a16="http://schemas.microsoft.com/office/drawing/2014/main" id="{74E4CA6C-6016-40CF-9D91-DF08CF2A9A77}"/>
              </a:ext>
            </a:extLst>
          </p:cNvPr>
          <p:cNvPicPr>
            <a:picLocks noChangeAspect="1"/>
          </p:cNvPicPr>
          <p:nvPr/>
        </p:nvPicPr>
        <p:blipFill>
          <a:blip r:embed="rId3"/>
          <a:stretch>
            <a:fillRect/>
          </a:stretch>
        </p:blipFill>
        <p:spPr>
          <a:xfrm>
            <a:off x="903549" y="1344858"/>
            <a:ext cx="7318487" cy="991439"/>
          </a:xfrm>
          <a:prstGeom prst="rect">
            <a:avLst/>
          </a:prstGeom>
        </p:spPr>
      </p:pic>
      <p:sp>
        <p:nvSpPr>
          <p:cNvPr id="5" name="Rectangle 4">
            <a:extLst>
              <a:ext uri="{FF2B5EF4-FFF2-40B4-BE49-F238E27FC236}">
                <a16:creationId xmlns:a16="http://schemas.microsoft.com/office/drawing/2014/main" id="{AAA4993E-7E44-4180-BF8A-43CFE4710730}"/>
              </a:ext>
            </a:extLst>
          </p:cNvPr>
          <p:cNvSpPr/>
          <p:nvPr/>
        </p:nvSpPr>
        <p:spPr>
          <a:xfrm>
            <a:off x="56122" y="2890391"/>
            <a:ext cx="6671249" cy="584775"/>
          </a:xfrm>
          <a:prstGeom prst="rect">
            <a:avLst/>
          </a:prstGeom>
        </p:spPr>
        <p:txBody>
          <a:bodyPr wrap="square">
            <a:spAutoFit/>
          </a:bodyPr>
          <a:lstStyle/>
          <a:p>
            <a:r>
              <a:rPr lang="en-US" sz="3200" b="1" dirty="0"/>
              <a:t>Which fraction is equivalent to 1      ?</a:t>
            </a:r>
          </a:p>
        </p:txBody>
      </p:sp>
      <p:sp>
        <p:nvSpPr>
          <p:cNvPr id="6" name="Rectangle 5">
            <a:extLst>
              <a:ext uri="{FF2B5EF4-FFF2-40B4-BE49-F238E27FC236}">
                <a16:creationId xmlns:a16="http://schemas.microsoft.com/office/drawing/2014/main" id="{002C894C-FA44-4626-983D-0965C3AB2A2F}"/>
              </a:ext>
            </a:extLst>
          </p:cNvPr>
          <p:cNvSpPr/>
          <p:nvPr/>
        </p:nvSpPr>
        <p:spPr>
          <a:xfrm>
            <a:off x="56122" y="5014643"/>
            <a:ext cx="6671249" cy="584775"/>
          </a:xfrm>
          <a:prstGeom prst="rect">
            <a:avLst/>
          </a:prstGeom>
        </p:spPr>
        <p:txBody>
          <a:bodyPr wrap="square">
            <a:spAutoFit/>
          </a:bodyPr>
          <a:lstStyle/>
          <a:p>
            <a:r>
              <a:rPr lang="en-US" sz="3200" b="1" dirty="0"/>
              <a:t>Which two fractions are equivalent?</a:t>
            </a:r>
          </a:p>
        </p:txBody>
      </p:sp>
      <p:sp>
        <p:nvSpPr>
          <p:cNvPr id="7" name="Rectangle 6">
            <a:extLst>
              <a:ext uri="{FF2B5EF4-FFF2-40B4-BE49-F238E27FC236}">
                <a16:creationId xmlns:a16="http://schemas.microsoft.com/office/drawing/2014/main" id="{0E135988-C154-448E-9FA1-E77A1A037B49}"/>
              </a:ext>
            </a:extLst>
          </p:cNvPr>
          <p:cNvSpPr/>
          <p:nvPr/>
        </p:nvSpPr>
        <p:spPr>
          <a:xfrm>
            <a:off x="5656482" y="2712323"/>
            <a:ext cx="425004" cy="584775"/>
          </a:xfrm>
          <a:prstGeom prst="rect">
            <a:avLst/>
          </a:prstGeom>
        </p:spPr>
        <p:txBody>
          <a:bodyPr wrap="square">
            <a:spAutoFit/>
          </a:bodyPr>
          <a:lstStyle/>
          <a:p>
            <a:r>
              <a:rPr lang="en-US" sz="3200" b="1" dirty="0"/>
              <a:t>1</a:t>
            </a:r>
            <a:endParaRPr lang="en-GB" sz="3200" b="1" dirty="0"/>
          </a:p>
        </p:txBody>
      </p:sp>
      <p:sp>
        <p:nvSpPr>
          <p:cNvPr id="8" name="Rectangle 7">
            <a:extLst>
              <a:ext uri="{FF2B5EF4-FFF2-40B4-BE49-F238E27FC236}">
                <a16:creationId xmlns:a16="http://schemas.microsoft.com/office/drawing/2014/main" id="{191BEB77-2ECD-4738-A4EB-AA601D7E231F}"/>
              </a:ext>
            </a:extLst>
          </p:cNvPr>
          <p:cNvSpPr/>
          <p:nvPr/>
        </p:nvSpPr>
        <p:spPr>
          <a:xfrm>
            <a:off x="5656482" y="3071787"/>
            <a:ext cx="425004" cy="584775"/>
          </a:xfrm>
          <a:prstGeom prst="rect">
            <a:avLst/>
          </a:prstGeom>
        </p:spPr>
        <p:txBody>
          <a:bodyPr wrap="square">
            <a:spAutoFit/>
          </a:bodyPr>
          <a:lstStyle/>
          <a:p>
            <a:r>
              <a:rPr lang="en-US" sz="3200" b="1" dirty="0"/>
              <a:t>2</a:t>
            </a:r>
            <a:endParaRPr lang="en-GB" sz="3200" b="1" dirty="0"/>
          </a:p>
        </p:txBody>
      </p:sp>
      <p:cxnSp>
        <p:nvCxnSpPr>
          <p:cNvPr id="9" name="Straight Connector 8">
            <a:extLst>
              <a:ext uri="{FF2B5EF4-FFF2-40B4-BE49-F238E27FC236}">
                <a16:creationId xmlns:a16="http://schemas.microsoft.com/office/drawing/2014/main" id="{8E0714E6-762A-415D-86EA-0F683E2C24DF}"/>
              </a:ext>
            </a:extLst>
          </p:cNvPr>
          <p:cNvCxnSpPr/>
          <p:nvPr/>
        </p:nvCxnSpPr>
        <p:spPr>
          <a:xfrm>
            <a:off x="5673451" y="3188537"/>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3E3D03F-0F2F-466F-9506-790E9A8F44A0}"/>
              </a:ext>
            </a:extLst>
          </p:cNvPr>
          <p:cNvSpPr/>
          <p:nvPr/>
        </p:nvSpPr>
        <p:spPr>
          <a:xfrm>
            <a:off x="624115" y="1228501"/>
            <a:ext cx="914400" cy="134052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5DDDF6FB-FC4B-43DD-8001-D6CA9FDC8467}"/>
              </a:ext>
            </a:extLst>
          </p:cNvPr>
          <p:cNvSpPr/>
          <p:nvPr/>
        </p:nvSpPr>
        <p:spPr>
          <a:xfrm>
            <a:off x="3965875" y="1170313"/>
            <a:ext cx="914400" cy="134052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A1AF6436-8D36-42C6-8ABE-7C06385D9914}"/>
              </a:ext>
            </a:extLst>
          </p:cNvPr>
          <p:cNvSpPr/>
          <p:nvPr/>
        </p:nvSpPr>
        <p:spPr>
          <a:xfrm>
            <a:off x="5691440" y="1126633"/>
            <a:ext cx="914400" cy="134052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9CDD98B2-1EF8-41DC-8F31-15EB1E0172EC}"/>
              </a:ext>
            </a:extLst>
          </p:cNvPr>
          <p:cNvGrpSpPr/>
          <p:nvPr/>
        </p:nvGrpSpPr>
        <p:grpSpPr>
          <a:xfrm>
            <a:off x="3965875" y="3760974"/>
            <a:ext cx="1433470" cy="944239"/>
            <a:chOff x="7500221" y="2693058"/>
            <a:chExt cx="1433470" cy="944239"/>
          </a:xfrm>
        </p:grpSpPr>
        <p:grpSp>
          <p:nvGrpSpPr>
            <p:cNvPr id="10" name="Group 9">
              <a:extLst>
                <a:ext uri="{FF2B5EF4-FFF2-40B4-BE49-F238E27FC236}">
                  <a16:creationId xmlns:a16="http://schemas.microsoft.com/office/drawing/2014/main" id="{9B405682-DD63-44B5-BB0E-62B9B9B4E98B}"/>
                </a:ext>
              </a:extLst>
            </p:cNvPr>
            <p:cNvGrpSpPr/>
            <p:nvPr/>
          </p:nvGrpSpPr>
          <p:grpSpPr>
            <a:xfrm>
              <a:off x="7500221" y="2693058"/>
              <a:ext cx="741864" cy="944239"/>
              <a:chOff x="7500221" y="2693058"/>
              <a:chExt cx="741864" cy="944239"/>
            </a:xfrm>
          </p:grpSpPr>
          <p:sp>
            <p:nvSpPr>
              <p:cNvPr id="23" name="Rectangle 22">
                <a:extLst>
                  <a:ext uri="{FF2B5EF4-FFF2-40B4-BE49-F238E27FC236}">
                    <a16:creationId xmlns:a16="http://schemas.microsoft.com/office/drawing/2014/main" id="{9F0A726E-1EBC-4745-921E-62DEE19EF7CA}"/>
                  </a:ext>
                </a:extLst>
              </p:cNvPr>
              <p:cNvSpPr/>
              <p:nvPr/>
            </p:nvSpPr>
            <p:spPr>
              <a:xfrm>
                <a:off x="7817081" y="2693058"/>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24" name="Rectangle 23">
                <a:extLst>
                  <a:ext uri="{FF2B5EF4-FFF2-40B4-BE49-F238E27FC236}">
                    <a16:creationId xmlns:a16="http://schemas.microsoft.com/office/drawing/2014/main" id="{7F8A6B90-E3BF-4406-99F8-05842C510C47}"/>
                  </a:ext>
                </a:extLst>
              </p:cNvPr>
              <p:cNvSpPr/>
              <p:nvPr/>
            </p:nvSpPr>
            <p:spPr>
              <a:xfrm>
                <a:off x="7817081" y="3052522"/>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25" name="Straight Connector 24">
                <a:extLst>
                  <a:ext uri="{FF2B5EF4-FFF2-40B4-BE49-F238E27FC236}">
                    <a16:creationId xmlns:a16="http://schemas.microsoft.com/office/drawing/2014/main" id="{0CCC8184-1CA5-47E3-89FC-F6C8F356B0E6}"/>
                  </a:ext>
                </a:extLst>
              </p:cNvPr>
              <p:cNvCxnSpPr/>
              <p:nvPr/>
            </p:nvCxnSpPr>
            <p:spPr>
              <a:xfrm>
                <a:off x="7834050" y="3169272"/>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09047E4-FFF7-44E8-A2B9-FD1391338230}"/>
                  </a:ext>
                </a:extLst>
              </p:cNvPr>
              <p:cNvSpPr/>
              <p:nvPr/>
            </p:nvSpPr>
            <p:spPr>
              <a:xfrm>
                <a:off x="7500221" y="2871126"/>
                <a:ext cx="425004" cy="584775"/>
              </a:xfrm>
              <a:prstGeom prst="rect">
                <a:avLst/>
              </a:prstGeom>
            </p:spPr>
            <p:txBody>
              <a:bodyPr wrap="square">
                <a:spAutoFit/>
              </a:bodyPr>
              <a:lstStyle/>
              <a:p>
                <a:r>
                  <a:rPr lang="en-US" sz="3200" b="1" dirty="0">
                    <a:solidFill>
                      <a:srgbClr val="FF0000"/>
                    </a:solidFill>
                  </a:rPr>
                  <a:t>1</a:t>
                </a:r>
              </a:p>
            </p:txBody>
          </p:sp>
        </p:grpSp>
        <p:cxnSp>
          <p:nvCxnSpPr>
            <p:cNvPr id="28" name="Straight Connector 27">
              <a:extLst>
                <a:ext uri="{FF2B5EF4-FFF2-40B4-BE49-F238E27FC236}">
                  <a16:creationId xmlns:a16="http://schemas.microsoft.com/office/drawing/2014/main" id="{1F8E3717-B128-40D7-A954-BF6C7DDD1ED8}"/>
                </a:ext>
              </a:extLst>
            </p:cNvPr>
            <p:cNvCxnSpPr/>
            <p:nvPr/>
          </p:nvCxnSpPr>
          <p:spPr>
            <a:xfrm>
              <a:off x="8565630" y="3171694"/>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C26E4550-D3FE-40F9-AFFF-BE209E11BF98}"/>
                </a:ext>
              </a:extLst>
            </p:cNvPr>
            <p:cNvSpPr/>
            <p:nvPr/>
          </p:nvSpPr>
          <p:spPr>
            <a:xfrm>
              <a:off x="8193350" y="2860731"/>
              <a:ext cx="425004" cy="584775"/>
            </a:xfrm>
            <a:prstGeom prst="rect">
              <a:avLst/>
            </a:prstGeom>
          </p:spPr>
          <p:txBody>
            <a:bodyPr wrap="square">
              <a:spAutoFit/>
            </a:bodyPr>
            <a:lstStyle/>
            <a:p>
              <a:r>
                <a:rPr lang="en-US" sz="3200" b="1" dirty="0">
                  <a:solidFill>
                    <a:srgbClr val="FF0000"/>
                  </a:solidFill>
                </a:rPr>
                <a:t>=</a:t>
              </a:r>
            </a:p>
          </p:txBody>
        </p:sp>
      </p:grpSp>
      <p:sp>
        <p:nvSpPr>
          <p:cNvPr id="31" name="Rectangle 30">
            <a:extLst>
              <a:ext uri="{FF2B5EF4-FFF2-40B4-BE49-F238E27FC236}">
                <a16:creationId xmlns:a16="http://schemas.microsoft.com/office/drawing/2014/main" id="{D87E2A3C-3317-4550-8440-08FDAA242CF7}"/>
              </a:ext>
            </a:extLst>
          </p:cNvPr>
          <p:cNvSpPr/>
          <p:nvPr/>
        </p:nvSpPr>
        <p:spPr>
          <a:xfrm>
            <a:off x="5028824" y="3756618"/>
            <a:ext cx="425004" cy="584775"/>
          </a:xfrm>
          <a:prstGeom prst="rect">
            <a:avLst/>
          </a:prstGeom>
        </p:spPr>
        <p:txBody>
          <a:bodyPr wrap="square">
            <a:spAutoFit/>
          </a:bodyPr>
          <a:lstStyle/>
          <a:p>
            <a:r>
              <a:rPr lang="en-US" sz="3200" b="1" dirty="0">
                <a:solidFill>
                  <a:srgbClr val="FF0000"/>
                </a:solidFill>
              </a:rPr>
              <a:t>3</a:t>
            </a:r>
            <a:endParaRPr lang="en-GB" sz="3200" b="1" dirty="0">
              <a:solidFill>
                <a:srgbClr val="FF0000"/>
              </a:solidFill>
            </a:endParaRPr>
          </a:p>
        </p:txBody>
      </p:sp>
      <p:sp>
        <p:nvSpPr>
          <p:cNvPr id="32" name="Rectangle 31">
            <a:extLst>
              <a:ext uri="{FF2B5EF4-FFF2-40B4-BE49-F238E27FC236}">
                <a16:creationId xmlns:a16="http://schemas.microsoft.com/office/drawing/2014/main" id="{651D5991-D3F1-454A-B81B-F0EB84ABEBA1}"/>
              </a:ext>
            </a:extLst>
          </p:cNvPr>
          <p:cNvSpPr/>
          <p:nvPr/>
        </p:nvSpPr>
        <p:spPr>
          <a:xfrm>
            <a:off x="5024599" y="4139703"/>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33" name="Straight Connector 32">
            <a:extLst>
              <a:ext uri="{FF2B5EF4-FFF2-40B4-BE49-F238E27FC236}">
                <a16:creationId xmlns:a16="http://schemas.microsoft.com/office/drawing/2014/main" id="{F2641D7C-CDB7-451F-9ED2-244E23BECDF1}"/>
              </a:ext>
            </a:extLst>
          </p:cNvPr>
          <p:cNvCxnSpPr>
            <a:cxnSpLocks/>
          </p:cNvCxnSpPr>
          <p:nvPr/>
        </p:nvCxnSpPr>
        <p:spPr>
          <a:xfrm>
            <a:off x="8029217" y="3700632"/>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282341F-0E8E-4086-9A98-BA51FEAA0716}"/>
              </a:ext>
            </a:extLst>
          </p:cNvPr>
          <p:cNvCxnSpPr>
            <a:cxnSpLocks/>
          </p:cNvCxnSpPr>
          <p:nvPr/>
        </p:nvCxnSpPr>
        <p:spPr>
          <a:xfrm>
            <a:off x="8908447" y="3700632"/>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B07539E-DF30-41F9-BAE5-5311EA4F7EFD}"/>
              </a:ext>
            </a:extLst>
          </p:cNvPr>
          <p:cNvSpPr txBox="1"/>
          <p:nvPr/>
        </p:nvSpPr>
        <p:spPr>
          <a:xfrm>
            <a:off x="7991844" y="319279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36" name="TextBox 35">
            <a:extLst>
              <a:ext uri="{FF2B5EF4-FFF2-40B4-BE49-F238E27FC236}">
                <a16:creationId xmlns:a16="http://schemas.microsoft.com/office/drawing/2014/main" id="{E37B0C35-FDD2-4E60-8ED8-1B906124EBB5}"/>
              </a:ext>
            </a:extLst>
          </p:cNvPr>
          <p:cNvSpPr txBox="1"/>
          <p:nvPr/>
        </p:nvSpPr>
        <p:spPr>
          <a:xfrm>
            <a:off x="8002410" y="363884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37" name="TextBox 36">
            <a:extLst>
              <a:ext uri="{FF2B5EF4-FFF2-40B4-BE49-F238E27FC236}">
                <a16:creationId xmlns:a16="http://schemas.microsoft.com/office/drawing/2014/main" id="{B7681A59-04A4-4C95-B21B-F27BBAF2DA9F}"/>
              </a:ext>
            </a:extLst>
          </p:cNvPr>
          <p:cNvSpPr txBox="1"/>
          <p:nvPr/>
        </p:nvSpPr>
        <p:spPr>
          <a:xfrm>
            <a:off x="8888990" y="3638840"/>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8" name="TextBox 37">
            <a:extLst>
              <a:ext uri="{FF2B5EF4-FFF2-40B4-BE49-F238E27FC236}">
                <a16:creationId xmlns:a16="http://schemas.microsoft.com/office/drawing/2014/main" id="{AEB7A012-F0BD-4F16-95A6-B77C86DECC07}"/>
              </a:ext>
            </a:extLst>
          </p:cNvPr>
          <p:cNvSpPr txBox="1"/>
          <p:nvPr/>
        </p:nvSpPr>
        <p:spPr>
          <a:xfrm>
            <a:off x="8461404" y="3385161"/>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9" name="Arc 38">
            <a:extLst>
              <a:ext uri="{FF2B5EF4-FFF2-40B4-BE49-F238E27FC236}">
                <a16:creationId xmlns:a16="http://schemas.microsoft.com/office/drawing/2014/main" id="{AD1ECD97-031E-48BF-A76F-41945E130F13}"/>
              </a:ext>
            </a:extLst>
          </p:cNvPr>
          <p:cNvSpPr/>
          <p:nvPr/>
        </p:nvSpPr>
        <p:spPr>
          <a:xfrm rot="16200000">
            <a:off x="8280205" y="2784572"/>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0" name="Arc 39">
            <a:extLst>
              <a:ext uri="{FF2B5EF4-FFF2-40B4-BE49-F238E27FC236}">
                <a16:creationId xmlns:a16="http://schemas.microsoft.com/office/drawing/2014/main" id="{852B4838-A131-4ADD-AF25-78E1D7EF1985}"/>
              </a:ext>
            </a:extLst>
          </p:cNvPr>
          <p:cNvSpPr/>
          <p:nvPr/>
        </p:nvSpPr>
        <p:spPr>
          <a:xfrm rot="5400000">
            <a:off x="8269917" y="3718226"/>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1" name="TextBox 40">
            <a:extLst>
              <a:ext uri="{FF2B5EF4-FFF2-40B4-BE49-F238E27FC236}">
                <a16:creationId xmlns:a16="http://schemas.microsoft.com/office/drawing/2014/main" id="{49549C94-EF34-4208-91E5-01AB6C498174}"/>
              </a:ext>
            </a:extLst>
          </p:cNvPr>
          <p:cNvSpPr txBox="1"/>
          <p:nvPr/>
        </p:nvSpPr>
        <p:spPr>
          <a:xfrm>
            <a:off x="8387947" y="413970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42" name="TextBox 41">
            <a:extLst>
              <a:ext uri="{FF2B5EF4-FFF2-40B4-BE49-F238E27FC236}">
                <a16:creationId xmlns:a16="http://schemas.microsoft.com/office/drawing/2014/main" id="{643D6A24-B13F-48AE-B5CD-78EF307A3546}"/>
              </a:ext>
            </a:extLst>
          </p:cNvPr>
          <p:cNvSpPr txBox="1"/>
          <p:nvPr/>
        </p:nvSpPr>
        <p:spPr>
          <a:xfrm>
            <a:off x="8373358" y="2838858"/>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43" name="TextBox 42">
            <a:extLst>
              <a:ext uri="{FF2B5EF4-FFF2-40B4-BE49-F238E27FC236}">
                <a16:creationId xmlns:a16="http://schemas.microsoft.com/office/drawing/2014/main" id="{60914A6F-A57D-4E7F-A2AB-E37547EF2C9A}"/>
              </a:ext>
            </a:extLst>
          </p:cNvPr>
          <p:cNvSpPr txBox="1"/>
          <p:nvPr/>
        </p:nvSpPr>
        <p:spPr>
          <a:xfrm>
            <a:off x="8878391" y="3192798"/>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grpSp>
        <p:nvGrpSpPr>
          <p:cNvPr id="48" name="Group 47">
            <a:extLst>
              <a:ext uri="{FF2B5EF4-FFF2-40B4-BE49-F238E27FC236}">
                <a16:creationId xmlns:a16="http://schemas.microsoft.com/office/drawing/2014/main" id="{F9FE7CD2-56BD-4EF1-B99F-0DA1E236335E}"/>
              </a:ext>
            </a:extLst>
          </p:cNvPr>
          <p:cNvGrpSpPr/>
          <p:nvPr/>
        </p:nvGrpSpPr>
        <p:grpSpPr>
          <a:xfrm>
            <a:off x="6508571" y="2666344"/>
            <a:ext cx="435719" cy="1032867"/>
            <a:chOff x="2724738" y="5471319"/>
            <a:chExt cx="435719" cy="1032867"/>
          </a:xfrm>
        </p:grpSpPr>
        <p:sp>
          <p:nvSpPr>
            <p:cNvPr id="49" name="TextBox 48">
              <a:extLst>
                <a:ext uri="{FF2B5EF4-FFF2-40B4-BE49-F238E27FC236}">
                  <a16:creationId xmlns:a16="http://schemas.microsoft.com/office/drawing/2014/main" id="{0AA17478-4753-4A10-9FDE-A30D24B6EEE6}"/>
                </a:ext>
              </a:extLst>
            </p:cNvPr>
            <p:cNvSpPr txBox="1"/>
            <p:nvPr/>
          </p:nvSpPr>
          <p:spPr>
            <a:xfrm>
              <a:off x="2725706" y="5471319"/>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6</a:t>
              </a:r>
            </a:p>
          </p:txBody>
        </p:sp>
        <p:sp>
          <p:nvSpPr>
            <p:cNvPr id="51" name="TextBox 50">
              <a:extLst>
                <a:ext uri="{FF2B5EF4-FFF2-40B4-BE49-F238E27FC236}">
                  <a16:creationId xmlns:a16="http://schemas.microsoft.com/office/drawing/2014/main" id="{68C4BCA7-0F4B-48FF-ABEE-85A0F474CB4B}"/>
                </a:ext>
              </a:extLst>
            </p:cNvPr>
            <p:cNvSpPr txBox="1"/>
            <p:nvPr/>
          </p:nvSpPr>
          <p:spPr>
            <a:xfrm>
              <a:off x="2734437" y="5857855"/>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4</a:t>
              </a:r>
            </a:p>
          </p:txBody>
        </p:sp>
        <p:cxnSp>
          <p:nvCxnSpPr>
            <p:cNvPr id="52" name="Straight Connector 51">
              <a:extLst>
                <a:ext uri="{FF2B5EF4-FFF2-40B4-BE49-F238E27FC236}">
                  <a16:creationId xmlns:a16="http://schemas.microsoft.com/office/drawing/2014/main" id="{9A0F0EF7-DF03-4BBE-B3F2-2ABCFF0BA937}"/>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53" name="Straight Connector 52">
            <a:extLst>
              <a:ext uri="{FF2B5EF4-FFF2-40B4-BE49-F238E27FC236}">
                <a16:creationId xmlns:a16="http://schemas.microsoft.com/office/drawing/2014/main" id="{562BF59C-98A5-4A0F-915D-8A657168538C}"/>
              </a:ext>
            </a:extLst>
          </p:cNvPr>
          <p:cNvCxnSpPr>
            <a:cxnSpLocks/>
          </p:cNvCxnSpPr>
          <p:nvPr/>
        </p:nvCxnSpPr>
        <p:spPr>
          <a:xfrm>
            <a:off x="8877189" y="5721039"/>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E1BCAF8-4251-4F8F-85C3-0B7DBEA0E201}"/>
              </a:ext>
            </a:extLst>
          </p:cNvPr>
          <p:cNvCxnSpPr>
            <a:cxnSpLocks/>
          </p:cNvCxnSpPr>
          <p:nvPr/>
        </p:nvCxnSpPr>
        <p:spPr>
          <a:xfrm>
            <a:off x="9756419" y="5721039"/>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47377DE-C581-428B-A02C-FB19BC95C6E8}"/>
              </a:ext>
            </a:extLst>
          </p:cNvPr>
          <p:cNvSpPr txBox="1"/>
          <p:nvPr/>
        </p:nvSpPr>
        <p:spPr>
          <a:xfrm>
            <a:off x="8839816" y="521320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56" name="TextBox 55">
            <a:extLst>
              <a:ext uri="{FF2B5EF4-FFF2-40B4-BE49-F238E27FC236}">
                <a16:creationId xmlns:a16="http://schemas.microsoft.com/office/drawing/2014/main" id="{467ED939-06E8-4B05-B724-DE118B28C9DC}"/>
              </a:ext>
            </a:extLst>
          </p:cNvPr>
          <p:cNvSpPr txBox="1"/>
          <p:nvPr/>
        </p:nvSpPr>
        <p:spPr>
          <a:xfrm>
            <a:off x="8850382" y="5659247"/>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57" name="TextBox 56">
            <a:extLst>
              <a:ext uri="{FF2B5EF4-FFF2-40B4-BE49-F238E27FC236}">
                <a16:creationId xmlns:a16="http://schemas.microsoft.com/office/drawing/2014/main" id="{7F3538F9-DB3A-42D8-9A0F-E6248B815080}"/>
              </a:ext>
            </a:extLst>
          </p:cNvPr>
          <p:cNvSpPr txBox="1"/>
          <p:nvPr/>
        </p:nvSpPr>
        <p:spPr>
          <a:xfrm>
            <a:off x="9736962" y="5659247"/>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58" name="TextBox 57">
            <a:extLst>
              <a:ext uri="{FF2B5EF4-FFF2-40B4-BE49-F238E27FC236}">
                <a16:creationId xmlns:a16="http://schemas.microsoft.com/office/drawing/2014/main" id="{6911A5AB-DD04-4018-8C7A-499428C4FA1C}"/>
              </a:ext>
            </a:extLst>
          </p:cNvPr>
          <p:cNvSpPr txBox="1"/>
          <p:nvPr/>
        </p:nvSpPr>
        <p:spPr>
          <a:xfrm>
            <a:off x="9309376" y="5405568"/>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59" name="Arc 58">
            <a:extLst>
              <a:ext uri="{FF2B5EF4-FFF2-40B4-BE49-F238E27FC236}">
                <a16:creationId xmlns:a16="http://schemas.microsoft.com/office/drawing/2014/main" id="{8F57161A-D541-44A2-8C67-AF6679B7BAB5}"/>
              </a:ext>
            </a:extLst>
          </p:cNvPr>
          <p:cNvSpPr/>
          <p:nvPr/>
        </p:nvSpPr>
        <p:spPr>
          <a:xfrm rot="16200000">
            <a:off x="9237442" y="4695713"/>
            <a:ext cx="810037" cy="1116998"/>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60" name="Arc 59">
            <a:extLst>
              <a:ext uri="{FF2B5EF4-FFF2-40B4-BE49-F238E27FC236}">
                <a16:creationId xmlns:a16="http://schemas.microsoft.com/office/drawing/2014/main" id="{1C9ED914-6F61-4C31-90C2-58FB9B4926EF}"/>
              </a:ext>
            </a:extLst>
          </p:cNvPr>
          <p:cNvSpPr/>
          <p:nvPr/>
        </p:nvSpPr>
        <p:spPr>
          <a:xfrm rot="5400000">
            <a:off x="9227154" y="5629368"/>
            <a:ext cx="810037" cy="111699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61" name="TextBox 60">
            <a:extLst>
              <a:ext uri="{FF2B5EF4-FFF2-40B4-BE49-F238E27FC236}">
                <a16:creationId xmlns:a16="http://schemas.microsoft.com/office/drawing/2014/main" id="{2F9B2892-2989-40BE-98B3-79FCB25DD826}"/>
              </a:ext>
            </a:extLst>
          </p:cNvPr>
          <p:cNvSpPr txBox="1"/>
          <p:nvPr/>
        </p:nvSpPr>
        <p:spPr>
          <a:xfrm>
            <a:off x="9380699" y="616011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62" name="TextBox 61">
            <a:extLst>
              <a:ext uri="{FF2B5EF4-FFF2-40B4-BE49-F238E27FC236}">
                <a16:creationId xmlns:a16="http://schemas.microsoft.com/office/drawing/2014/main" id="{215F4250-AB8F-45B6-8F55-089A479469E8}"/>
              </a:ext>
            </a:extLst>
          </p:cNvPr>
          <p:cNvSpPr txBox="1"/>
          <p:nvPr/>
        </p:nvSpPr>
        <p:spPr>
          <a:xfrm>
            <a:off x="9366110" y="4859265"/>
            <a:ext cx="716176"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63" name="TextBox 62">
            <a:extLst>
              <a:ext uri="{FF2B5EF4-FFF2-40B4-BE49-F238E27FC236}">
                <a16:creationId xmlns:a16="http://schemas.microsoft.com/office/drawing/2014/main" id="{CDD04C1D-64BB-4B2B-B092-FAD7B8F80721}"/>
              </a:ext>
            </a:extLst>
          </p:cNvPr>
          <p:cNvSpPr txBox="1"/>
          <p:nvPr/>
        </p:nvSpPr>
        <p:spPr>
          <a:xfrm>
            <a:off x="9971279" y="5213205"/>
            <a:ext cx="78240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nvGrpSpPr>
          <p:cNvPr id="47" name="Group 46">
            <a:extLst>
              <a:ext uri="{FF2B5EF4-FFF2-40B4-BE49-F238E27FC236}">
                <a16:creationId xmlns:a16="http://schemas.microsoft.com/office/drawing/2014/main" id="{54A2428F-3328-4E11-9C39-0573548047E0}"/>
              </a:ext>
            </a:extLst>
          </p:cNvPr>
          <p:cNvGrpSpPr/>
          <p:nvPr/>
        </p:nvGrpSpPr>
        <p:grpSpPr>
          <a:xfrm>
            <a:off x="6389878" y="4811280"/>
            <a:ext cx="1896380" cy="1040366"/>
            <a:chOff x="6389878" y="4811280"/>
            <a:chExt cx="1896380" cy="1040366"/>
          </a:xfrm>
        </p:grpSpPr>
        <p:grpSp>
          <p:nvGrpSpPr>
            <p:cNvPr id="64" name="Group 63">
              <a:extLst>
                <a:ext uri="{FF2B5EF4-FFF2-40B4-BE49-F238E27FC236}">
                  <a16:creationId xmlns:a16="http://schemas.microsoft.com/office/drawing/2014/main" id="{9E500E25-E1D0-4304-AA8C-983CE00E84E5}"/>
                </a:ext>
              </a:extLst>
            </p:cNvPr>
            <p:cNvGrpSpPr/>
            <p:nvPr/>
          </p:nvGrpSpPr>
          <p:grpSpPr>
            <a:xfrm>
              <a:off x="6389878" y="4811280"/>
              <a:ext cx="435719" cy="1032867"/>
              <a:chOff x="2724738" y="5471319"/>
              <a:chExt cx="435719" cy="1032867"/>
            </a:xfrm>
          </p:grpSpPr>
          <p:sp>
            <p:nvSpPr>
              <p:cNvPr id="65" name="TextBox 64">
                <a:extLst>
                  <a:ext uri="{FF2B5EF4-FFF2-40B4-BE49-F238E27FC236}">
                    <a16:creationId xmlns:a16="http://schemas.microsoft.com/office/drawing/2014/main" id="{DE75347F-4DC0-4AAC-AD46-03B6E862364A}"/>
                  </a:ext>
                </a:extLst>
              </p:cNvPr>
              <p:cNvSpPr txBox="1"/>
              <p:nvPr/>
            </p:nvSpPr>
            <p:spPr>
              <a:xfrm>
                <a:off x="2725706" y="5471319"/>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2</a:t>
                </a:r>
              </a:p>
            </p:txBody>
          </p:sp>
          <p:sp>
            <p:nvSpPr>
              <p:cNvPr id="66" name="TextBox 65">
                <a:extLst>
                  <a:ext uri="{FF2B5EF4-FFF2-40B4-BE49-F238E27FC236}">
                    <a16:creationId xmlns:a16="http://schemas.microsoft.com/office/drawing/2014/main" id="{E6649C04-F2F9-4D1B-BDF5-56E6AEB4E7A5}"/>
                  </a:ext>
                </a:extLst>
              </p:cNvPr>
              <p:cNvSpPr txBox="1"/>
              <p:nvPr/>
            </p:nvSpPr>
            <p:spPr>
              <a:xfrm>
                <a:off x="2734437" y="5857855"/>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5</a:t>
                </a:r>
              </a:p>
            </p:txBody>
          </p:sp>
          <p:cxnSp>
            <p:nvCxnSpPr>
              <p:cNvPr id="67" name="Straight Connector 66">
                <a:extLst>
                  <a:ext uri="{FF2B5EF4-FFF2-40B4-BE49-F238E27FC236}">
                    <a16:creationId xmlns:a16="http://schemas.microsoft.com/office/drawing/2014/main" id="{6BAB28D9-41E4-4AA2-910C-1FF74DCE405D}"/>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8" name="TextBox 67">
              <a:extLst>
                <a:ext uri="{FF2B5EF4-FFF2-40B4-BE49-F238E27FC236}">
                  <a16:creationId xmlns:a16="http://schemas.microsoft.com/office/drawing/2014/main" id="{1E1CD253-E0E4-4CAD-88F6-F524EC16ECF8}"/>
                </a:ext>
              </a:extLst>
            </p:cNvPr>
            <p:cNvSpPr txBox="1"/>
            <p:nvPr/>
          </p:nvSpPr>
          <p:spPr>
            <a:xfrm>
              <a:off x="6829178" y="4965621"/>
              <a:ext cx="909223"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and</a:t>
              </a:r>
            </a:p>
          </p:txBody>
        </p:sp>
        <p:grpSp>
          <p:nvGrpSpPr>
            <p:cNvPr id="69" name="Group 68">
              <a:extLst>
                <a:ext uri="{FF2B5EF4-FFF2-40B4-BE49-F238E27FC236}">
                  <a16:creationId xmlns:a16="http://schemas.microsoft.com/office/drawing/2014/main" id="{360A25A4-AC11-4015-8C18-0A9AB56AD4A4}"/>
                </a:ext>
              </a:extLst>
            </p:cNvPr>
            <p:cNvGrpSpPr/>
            <p:nvPr/>
          </p:nvGrpSpPr>
          <p:grpSpPr>
            <a:xfrm>
              <a:off x="7633515" y="4818779"/>
              <a:ext cx="652743" cy="1032867"/>
              <a:chOff x="2603810" y="5471319"/>
              <a:chExt cx="652743" cy="1032867"/>
            </a:xfrm>
          </p:grpSpPr>
          <p:sp>
            <p:nvSpPr>
              <p:cNvPr id="70" name="TextBox 69">
                <a:extLst>
                  <a:ext uri="{FF2B5EF4-FFF2-40B4-BE49-F238E27FC236}">
                    <a16:creationId xmlns:a16="http://schemas.microsoft.com/office/drawing/2014/main" id="{0E57D873-0512-423C-BD3D-00CC4624F0AE}"/>
                  </a:ext>
                </a:extLst>
              </p:cNvPr>
              <p:cNvSpPr txBox="1"/>
              <p:nvPr/>
            </p:nvSpPr>
            <p:spPr>
              <a:xfrm>
                <a:off x="2725706" y="5471319"/>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4</a:t>
                </a:r>
              </a:p>
            </p:txBody>
          </p:sp>
          <p:sp>
            <p:nvSpPr>
              <p:cNvPr id="71" name="TextBox 70">
                <a:extLst>
                  <a:ext uri="{FF2B5EF4-FFF2-40B4-BE49-F238E27FC236}">
                    <a16:creationId xmlns:a16="http://schemas.microsoft.com/office/drawing/2014/main" id="{43943D63-BA4B-4114-B63B-4F29686E04F0}"/>
                  </a:ext>
                </a:extLst>
              </p:cNvPr>
              <p:cNvSpPr txBox="1"/>
              <p:nvPr/>
            </p:nvSpPr>
            <p:spPr>
              <a:xfrm>
                <a:off x="2603810" y="5857855"/>
                <a:ext cx="652743"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10</a:t>
                </a:r>
              </a:p>
            </p:txBody>
          </p:sp>
          <p:cxnSp>
            <p:nvCxnSpPr>
              <p:cNvPr id="72" name="Straight Connector 71">
                <a:extLst>
                  <a:ext uri="{FF2B5EF4-FFF2-40B4-BE49-F238E27FC236}">
                    <a16:creationId xmlns:a16="http://schemas.microsoft.com/office/drawing/2014/main" id="{2C9E9009-659B-4426-87D2-0C7148F4375E}"/>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73" name="Rectangle 72">
            <a:extLst>
              <a:ext uri="{FF2B5EF4-FFF2-40B4-BE49-F238E27FC236}">
                <a16:creationId xmlns:a16="http://schemas.microsoft.com/office/drawing/2014/main" id="{1218B78F-C7F9-46C2-9399-18672CBE432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3021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500"/>
                                        <p:tgtEl>
                                          <p:spTgt spid="4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500"/>
                                        <p:tgtEl>
                                          <p:spTgt spid="3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500"/>
                                        <p:tgtEl>
                                          <p:spTgt spid="4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500"/>
                                        <p:tgtEl>
                                          <p:spTgt spid="48"/>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500"/>
                                        <p:tgtEl>
                                          <p:spTgt spid="53"/>
                                        </p:tgtEl>
                                      </p:cBhvr>
                                    </p:animEffect>
                                  </p:childTnLst>
                                </p:cTn>
                              </p:par>
                              <p:par>
                                <p:cTn id="84" presetID="10" presetClass="entr" presetSubtype="0" fill="hold"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500"/>
                                        <p:tgtEl>
                                          <p:spTgt spid="5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500"/>
                                        <p:tgtEl>
                                          <p:spTgt spid="5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fade">
                                      <p:cBhvr>
                                        <p:cTn id="92" dur="500"/>
                                        <p:tgtEl>
                                          <p:spTgt spid="5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500"/>
                                        <p:tgtEl>
                                          <p:spTgt spid="5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8"/>
                                        </p:tgtEl>
                                        <p:attrNameLst>
                                          <p:attrName>style.visibility</p:attrName>
                                        </p:attrNameLst>
                                      </p:cBhvr>
                                      <p:to>
                                        <p:strVal val="visible"/>
                                      </p:to>
                                    </p:set>
                                    <p:animEffect transition="in" filter="fade">
                                      <p:cBhvr>
                                        <p:cTn id="98" dur="500"/>
                                        <p:tgtEl>
                                          <p:spTgt spid="5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fade">
                                      <p:cBhvr>
                                        <p:cTn id="103" dur="500"/>
                                        <p:tgtEl>
                                          <p:spTgt spid="60"/>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fade">
                                      <p:cBhvr>
                                        <p:cTn id="106" dur="500"/>
                                        <p:tgtEl>
                                          <p:spTgt spid="61"/>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59"/>
                                        </p:tgtEl>
                                        <p:attrNameLst>
                                          <p:attrName>style.visibility</p:attrName>
                                        </p:attrNameLst>
                                      </p:cBhvr>
                                      <p:to>
                                        <p:strVal val="visible"/>
                                      </p:to>
                                    </p:set>
                                    <p:animEffect transition="in" filter="fade">
                                      <p:cBhvr>
                                        <p:cTn id="111" dur="500"/>
                                        <p:tgtEl>
                                          <p:spTgt spid="5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62"/>
                                        </p:tgtEl>
                                        <p:attrNameLst>
                                          <p:attrName>style.visibility</p:attrName>
                                        </p:attrNameLst>
                                      </p:cBhvr>
                                      <p:to>
                                        <p:strVal val="visible"/>
                                      </p:to>
                                    </p:set>
                                    <p:animEffect transition="in" filter="fade">
                                      <p:cBhvr>
                                        <p:cTn id="114" dur="500"/>
                                        <p:tgtEl>
                                          <p:spTgt spid="62"/>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63"/>
                                        </p:tgtEl>
                                        <p:attrNameLst>
                                          <p:attrName>style.visibility</p:attrName>
                                        </p:attrNameLst>
                                      </p:cBhvr>
                                      <p:to>
                                        <p:strVal val="visible"/>
                                      </p:to>
                                    </p:set>
                                    <p:animEffect transition="in" filter="fade">
                                      <p:cBhvr>
                                        <p:cTn id="119" dur="500"/>
                                        <p:tgtEl>
                                          <p:spTgt spid="63"/>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fade">
                                      <p:cBhvr>
                                        <p:cTn id="1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31" grpId="0"/>
      <p:bldP spid="32" grpId="0"/>
      <p:bldP spid="35" grpId="0"/>
      <p:bldP spid="36" grpId="0"/>
      <p:bldP spid="37" grpId="0"/>
      <p:bldP spid="38" grpId="0"/>
      <p:bldP spid="39" grpId="0" animBg="1"/>
      <p:bldP spid="40" grpId="0" animBg="1"/>
      <p:bldP spid="41" grpId="0"/>
      <p:bldP spid="42" grpId="0"/>
      <p:bldP spid="43" grpId="0"/>
      <p:bldP spid="55" grpId="0"/>
      <p:bldP spid="56" grpId="0"/>
      <p:bldP spid="57" grpId="0"/>
      <p:bldP spid="58" grpId="0"/>
      <p:bldP spid="59" grpId="0" animBg="1"/>
      <p:bldP spid="60" grpId="0" animBg="1"/>
      <p:bldP spid="61" grpId="0"/>
      <p:bldP spid="62" grpId="0"/>
      <p:bldP spid="6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245943"/>
            <a:ext cx="11581695" cy="584775"/>
          </a:xfrm>
          <a:prstGeom prst="rect">
            <a:avLst/>
          </a:prstGeom>
        </p:spPr>
        <p:txBody>
          <a:bodyPr wrap="square">
            <a:spAutoFit/>
          </a:bodyPr>
          <a:lstStyle/>
          <a:p>
            <a:r>
              <a:rPr lang="en-US" sz="3200" b="1" dirty="0"/>
              <a:t>How many quarters are there in 2     ?</a:t>
            </a:r>
          </a:p>
        </p:txBody>
      </p:sp>
      <p:sp>
        <p:nvSpPr>
          <p:cNvPr id="4" name="Rectangle 3">
            <a:extLst>
              <a:ext uri="{FF2B5EF4-FFF2-40B4-BE49-F238E27FC236}">
                <a16:creationId xmlns:a16="http://schemas.microsoft.com/office/drawing/2014/main" id="{F236216F-1258-463E-96FE-EAD0B83A0D6C}"/>
              </a:ext>
            </a:extLst>
          </p:cNvPr>
          <p:cNvSpPr/>
          <p:nvPr/>
        </p:nvSpPr>
        <p:spPr>
          <a:xfrm>
            <a:off x="5861727" y="50000"/>
            <a:ext cx="425004" cy="584775"/>
          </a:xfrm>
          <a:prstGeom prst="rect">
            <a:avLst/>
          </a:prstGeom>
        </p:spPr>
        <p:txBody>
          <a:bodyPr wrap="square">
            <a:spAutoFit/>
          </a:bodyPr>
          <a:lstStyle/>
          <a:p>
            <a:r>
              <a:rPr lang="en-US" sz="3200" b="1" dirty="0"/>
              <a:t>3</a:t>
            </a:r>
            <a:endParaRPr lang="en-GB" sz="3200" b="1" dirty="0"/>
          </a:p>
        </p:txBody>
      </p:sp>
      <p:sp>
        <p:nvSpPr>
          <p:cNvPr id="5" name="Rectangle 4">
            <a:extLst>
              <a:ext uri="{FF2B5EF4-FFF2-40B4-BE49-F238E27FC236}">
                <a16:creationId xmlns:a16="http://schemas.microsoft.com/office/drawing/2014/main" id="{38DBEC40-9480-4FCC-8478-8306D0CFE238}"/>
              </a:ext>
            </a:extLst>
          </p:cNvPr>
          <p:cNvSpPr/>
          <p:nvPr/>
        </p:nvSpPr>
        <p:spPr>
          <a:xfrm>
            <a:off x="5861727" y="409464"/>
            <a:ext cx="425004" cy="584775"/>
          </a:xfrm>
          <a:prstGeom prst="rect">
            <a:avLst/>
          </a:prstGeom>
        </p:spPr>
        <p:txBody>
          <a:bodyPr wrap="square">
            <a:spAutoFit/>
          </a:bodyPr>
          <a:lstStyle/>
          <a:p>
            <a:r>
              <a:rPr lang="en-US" sz="3200" b="1" dirty="0"/>
              <a:t>4</a:t>
            </a:r>
            <a:endParaRPr lang="en-GB" sz="3200" b="1" dirty="0"/>
          </a:p>
        </p:txBody>
      </p:sp>
      <p:cxnSp>
        <p:nvCxnSpPr>
          <p:cNvPr id="6" name="Straight Connector 5">
            <a:extLst>
              <a:ext uri="{FF2B5EF4-FFF2-40B4-BE49-F238E27FC236}">
                <a16:creationId xmlns:a16="http://schemas.microsoft.com/office/drawing/2014/main" id="{C3E49E3F-5883-4924-8338-4041C605A4E9}"/>
              </a:ext>
            </a:extLst>
          </p:cNvPr>
          <p:cNvCxnSpPr/>
          <p:nvPr/>
        </p:nvCxnSpPr>
        <p:spPr>
          <a:xfrm>
            <a:off x="5878696" y="526214"/>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6AB3FE4-2753-4785-ABD0-7264867A0E50}"/>
              </a:ext>
            </a:extLst>
          </p:cNvPr>
          <p:cNvSpPr/>
          <p:nvPr/>
        </p:nvSpPr>
        <p:spPr>
          <a:xfrm rot="5400000">
            <a:off x="2884671" y="948062"/>
            <a:ext cx="451576" cy="134336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sp>
        <p:nvSpPr>
          <p:cNvPr id="8" name="Rectangle 7">
            <a:extLst>
              <a:ext uri="{FF2B5EF4-FFF2-40B4-BE49-F238E27FC236}">
                <a16:creationId xmlns:a16="http://schemas.microsoft.com/office/drawing/2014/main" id="{DD0F5826-8C2E-4518-89DD-D45094C83206}"/>
              </a:ext>
            </a:extLst>
          </p:cNvPr>
          <p:cNvSpPr/>
          <p:nvPr/>
        </p:nvSpPr>
        <p:spPr>
          <a:xfrm rot="5400000">
            <a:off x="4004574" y="1175167"/>
            <a:ext cx="451786" cy="88894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FF0000"/>
              </a:solidFill>
            </a:endParaRPr>
          </a:p>
        </p:txBody>
      </p:sp>
      <p:grpSp>
        <p:nvGrpSpPr>
          <p:cNvPr id="9" name="Group 8">
            <a:extLst>
              <a:ext uri="{FF2B5EF4-FFF2-40B4-BE49-F238E27FC236}">
                <a16:creationId xmlns:a16="http://schemas.microsoft.com/office/drawing/2014/main" id="{FE20EB73-5CA2-4FBD-8CA0-01EECB48205E}"/>
              </a:ext>
            </a:extLst>
          </p:cNvPr>
          <p:cNvGrpSpPr/>
          <p:nvPr/>
        </p:nvGrpSpPr>
        <p:grpSpPr>
          <a:xfrm>
            <a:off x="910842" y="1435375"/>
            <a:ext cx="840967" cy="842611"/>
            <a:chOff x="789779" y="1593896"/>
            <a:chExt cx="840967" cy="842611"/>
          </a:xfrm>
        </p:grpSpPr>
        <p:sp>
          <p:nvSpPr>
            <p:cNvPr id="10" name="Rectangle 9">
              <a:extLst>
                <a:ext uri="{FF2B5EF4-FFF2-40B4-BE49-F238E27FC236}">
                  <a16:creationId xmlns:a16="http://schemas.microsoft.com/office/drawing/2014/main" id="{EDD0BC7F-08DE-46E6-B770-FF03D51AFC45}"/>
                </a:ext>
              </a:extLst>
            </p:cNvPr>
            <p:cNvSpPr/>
            <p:nvPr/>
          </p:nvSpPr>
          <p:spPr>
            <a:xfrm>
              <a:off x="789779" y="1593896"/>
              <a:ext cx="366378" cy="83698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b="1">
                <a:solidFill>
                  <a:srgbClr val="FF0000"/>
                </a:solidFill>
              </a:endParaRPr>
            </a:p>
          </p:txBody>
        </p:sp>
        <p:sp>
          <p:nvSpPr>
            <p:cNvPr id="11" name="Rectangle 10">
              <a:extLst>
                <a:ext uri="{FF2B5EF4-FFF2-40B4-BE49-F238E27FC236}">
                  <a16:creationId xmlns:a16="http://schemas.microsoft.com/office/drawing/2014/main" id="{0186323D-6B4F-43C9-8E4E-9F6C69E69CB5}"/>
                </a:ext>
              </a:extLst>
            </p:cNvPr>
            <p:cNvSpPr/>
            <p:nvPr/>
          </p:nvSpPr>
          <p:spPr>
            <a:xfrm rot="5400000">
              <a:off x="1004663" y="1810424"/>
              <a:ext cx="415182" cy="83698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b="1">
                <a:solidFill>
                  <a:srgbClr val="FF0000"/>
                </a:solidFill>
              </a:endParaRPr>
            </a:p>
          </p:txBody>
        </p:sp>
      </p:grpSp>
      <p:sp>
        <p:nvSpPr>
          <p:cNvPr id="12" name="Rectangle 11">
            <a:extLst>
              <a:ext uri="{FF2B5EF4-FFF2-40B4-BE49-F238E27FC236}">
                <a16:creationId xmlns:a16="http://schemas.microsoft.com/office/drawing/2014/main" id="{8069C7E7-9034-4C46-A289-923DCC9E9A1A}"/>
              </a:ext>
            </a:extLst>
          </p:cNvPr>
          <p:cNvSpPr/>
          <p:nvPr/>
        </p:nvSpPr>
        <p:spPr>
          <a:xfrm rot="5400000">
            <a:off x="1297929" y="1415650"/>
            <a:ext cx="426778" cy="47631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b="1">
              <a:solidFill>
                <a:srgbClr val="FF0000"/>
              </a:solidFill>
            </a:endParaRPr>
          </a:p>
        </p:txBody>
      </p:sp>
      <p:grpSp>
        <p:nvGrpSpPr>
          <p:cNvPr id="13" name="Group 12">
            <a:extLst>
              <a:ext uri="{FF2B5EF4-FFF2-40B4-BE49-F238E27FC236}">
                <a16:creationId xmlns:a16="http://schemas.microsoft.com/office/drawing/2014/main" id="{1DC1DBC0-FBFE-411A-8B1F-55F8E45C6493}"/>
              </a:ext>
            </a:extLst>
          </p:cNvPr>
          <p:cNvGrpSpPr/>
          <p:nvPr/>
        </p:nvGrpSpPr>
        <p:grpSpPr>
          <a:xfrm>
            <a:off x="926836" y="1323452"/>
            <a:ext cx="775157" cy="1032867"/>
            <a:chOff x="4341505" y="124691"/>
            <a:chExt cx="775157" cy="1032867"/>
          </a:xfrm>
        </p:grpSpPr>
        <p:sp>
          <p:nvSpPr>
            <p:cNvPr id="14" name="TextBox 13">
              <a:extLst>
                <a:ext uri="{FF2B5EF4-FFF2-40B4-BE49-F238E27FC236}">
                  <a16:creationId xmlns:a16="http://schemas.microsoft.com/office/drawing/2014/main" id="{DFB30258-A588-4D44-83F3-CB183D060CB8}"/>
                </a:ext>
              </a:extLst>
            </p:cNvPr>
            <p:cNvSpPr txBox="1"/>
            <p:nvPr/>
          </p:nvSpPr>
          <p:spPr>
            <a:xfrm>
              <a:off x="4341505" y="344181"/>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2</a:t>
              </a:r>
            </a:p>
          </p:txBody>
        </p:sp>
        <p:grpSp>
          <p:nvGrpSpPr>
            <p:cNvPr id="15" name="Group 14">
              <a:extLst>
                <a:ext uri="{FF2B5EF4-FFF2-40B4-BE49-F238E27FC236}">
                  <a16:creationId xmlns:a16="http://schemas.microsoft.com/office/drawing/2014/main" id="{53B114B7-2E87-4542-80BF-7D6156710FFB}"/>
                </a:ext>
              </a:extLst>
            </p:cNvPr>
            <p:cNvGrpSpPr/>
            <p:nvPr/>
          </p:nvGrpSpPr>
          <p:grpSpPr>
            <a:xfrm>
              <a:off x="4680943" y="124691"/>
              <a:ext cx="435719" cy="1032867"/>
              <a:chOff x="2724738" y="5471319"/>
              <a:chExt cx="435719" cy="1032867"/>
            </a:xfrm>
          </p:grpSpPr>
          <p:sp>
            <p:nvSpPr>
              <p:cNvPr id="16" name="TextBox 15">
                <a:extLst>
                  <a:ext uri="{FF2B5EF4-FFF2-40B4-BE49-F238E27FC236}">
                    <a16:creationId xmlns:a16="http://schemas.microsoft.com/office/drawing/2014/main" id="{8DA9E3D9-D9A1-4098-903B-F1B606349B50}"/>
                  </a:ext>
                </a:extLst>
              </p:cNvPr>
              <p:cNvSpPr txBox="1"/>
              <p:nvPr/>
            </p:nvSpPr>
            <p:spPr>
              <a:xfrm>
                <a:off x="2732662" y="5471319"/>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3</a:t>
                </a:r>
              </a:p>
            </p:txBody>
          </p:sp>
          <p:sp>
            <p:nvSpPr>
              <p:cNvPr id="17" name="TextBox 16">
                <a:extLst>
                  <a:ext uri="{FF2B5EF4-FFF2-40B4-BE49-F238E27FC236}">
                    <a16:creationId xmlns:a16="http://schemas.microsoft.com/office/drawing/2014/main" id="{13D0654A-3367-401A-912E-2A331713730E}"/>
                  </a:ext>
                </a:extLst>
              </p:cNvPr>
              <p:cNvSpPr txBox="1"/>
              <p:nvPr/>
            </p:nvSpPr>
            <p:spPr>
              <a:xfrm>
                <a:off x="2734437" y="5857855"/>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4</a:t>
                </a:r>
              </a:p>
            </p:txBody>
          </p:sp>
          <p:cxnSp>
            <p:nvCxnSpPr>
              <p:cNvPr id="18" name="Straight Connector 17">
                <a:extLst>
                  <a:ext uri="{FF2B5EF4-FFF2-40B4-BE49-F238E27FC236}">
                    <a16:creationId xmlns:a16="http://schemas.microsoft.com/office/drawing/2014/main" id="{3FA5BC21-7365-41CB-B77F-74F6633E1524}"/>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9" name="TextBox 18">
            <a:extLst>
              <a:ext uri="{FF2B5EF4-FFF2-40B4-BE49-F238E27FC236}">
                <a16:creationId xmlns:a16="http://schemas.microsoft.com/office/drawing/2014/main" id="{A305C32B-FDEF-4B9F-8F87-DC0A58FFD4E5}"/>
              </a:ext>
            </a:extLst>
          </p:cNvPr>
          <p:cNvSpPr txBox="1"/>
          <p:nvPr/>
        </p:nvSpPr>
        <p:spPr>
          <a:xfrm>
            <a:off x="2434334" y="1322674"/>
            <a:ext cx="291037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x 4 + 3 = </a:t>
            </a:r>
          </a:p>
        </p:txBody>
      </p:sp>
      <p:sp>
        <p:nvSpPr>
          <p:cNvPr id="20" name="TextBox 19">
            <a:extLst>
              <a:ext uri="{FF2B5EF4-FFF2-40B4-BE49-F238E27FC236}">
                <a16:creationId xmlns:a16="http://schemas.microsoft.com/office/drawing/2014/main" id="{CEB2755D-6B92-4126-9D1B-6EDAA13CD353}"/>
              </a:ext>
            </a:extLst>
          </p:cNvPr>
          <p:cNvSpPr txBox="1"/>
          <p:nvPr/>
        </p:nvSpPr>
        <p:spPr>
          <a:xfrm>
            <a:off x="3325827" y="1783821"/>
            <a:ext cx="185732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 + 3 = </a:t>
            </a:r>
          </a:p>
        </p:txBody>
      </p:sp>
      <p:sp>
        <p:nvSpPr>
          <p:cNvPr id="21" name="TextBox 20">
            <a:extLst>
              <a:ext uri="{FF2B5EF4-FFF2-40B4-BE49-F238E27FC236}">
                <a16:creationId xmlns:a16="http://schemas.microsoft.com/office/drawing/2014/main" id="{EE7BE4F3-17A8-4668-8637-3F5871F5B4CD}"/>
              </a:ext>
            </a:extLst>
          </p:cNvPr>
          <p:cNvSpPr txBox="1"/>
          <p:nvPr/>
        </p:nvSpPr>
        <p:spPr>
          <a:xfrm>
            <a:off x="5102800" y="1760376"/>
            <a:ext cx="9932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grpSp>
        <p:nvGrpSpPr>
          <p:cNvPr id="3" name="Group 2">
            <a:extLst>
              <a:ext uri="{FF2B5EF4-FFF2-40B4-BE49-F238E27FC236}">
                <a16:creationId xmlns:a16="http://schemas.microsoft.com/office/drawing/2014/main" id="{76A2E54F-3F14-4838-A89C-F65A6E53B56B}"/>
              </a:ext>
            </a:extLst>
          </p:cNvPr>
          <p:cNvGrpSpPr/>
          <p:nvPr/>
        </p:nvGrpSpPr>
        <p:grpSpPr>
          <a:xfrm>
            <a:off x="5151565" y="2263392"/>
            <a:ext cx="1095192" cy="630942"/>
            <a:chOff x="9756419" y="5659247"/>
            <a:chExt cx="1095192" cy="630942"/>
          </a:xfrm>
        </p:grpSpPr>
        <p:cxnSp>
          <p:nvCxnSpPr>
            <p:cNvPr id="22" name="Straight Connector 21">
              <a:extLst>
                <a:ext uri="{FF2B5EF4-FFF2-40B4-BE49-F238E27FC236}">
                  <a16:creationId xmlns:a16="http://schemas.microsoft.com/office/drawing/2014/main" id="{FBF7E5FC-1978-44AC-87DC-C046CD0D3DFF}"/>
                </a:ext>
              </a:extLst>
            </p:cNvPr>
            <p:cNvCxnSpPr>
              <a:cxnSpLocks/>
            </p:cNvCxnSpPr>
            <p:nvPr/>
          </p:nvCxnSpPr>
          <p:spPr>
            <a:xfrm>
              <a:off x="9756419" y="5721039"/>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95C0C54-FF67-4492-840B-D00292A51611}"/>
                </a:ext>
              </a:extLst>
            </p:cNvPr>
            <p:cNvSpPr txBox="1"/>
            <p:nvPr/>
          </p:nvSpPr>
          <p:spPr>
            <a:xfrm>
              <a:off x="9951859" y="5659247"/>
              <a:ext cx="89975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sp>
        <p:nvSpPr>
          <p:cNvPr id="26" name="TextBox 25">
            <a:extLst>
              <a:ext uri="{FF2B5EF4-FFF2-40B4-BE49-F238E27FC236}">
                <a16:creationId xmlns:a16="http://schemas.microsoft.com/office/drawing/2014/main" id="{ACE2B36B-2758-482B-A5AA-4F1A322DA1B9}"/>
              </a:ext>
            </a:extLst>
          </p:cNvPr>
          <p:cNvSpPr txBox="1"/>
          <p:nvPr/>
        </p:nvSpPr>
        <p:spPr>
          <a:xfrm>
            <a:off x="6529821" y="245943"/>
            <a:ext cx="3823485" cy="584775"/>
          </a:xfrm>
          <a:prstGeom prst="rect">
            <a:avLst/>
          </a:prstGeom>
          <a:noFill/>
        </p:spPr>
        <p:txBody>
          <a:bodyPr wrap="square" rtlCol="0">
            <a:spAutoFit/>
          </a:bodyPr>
          <a:lstStyle/>
          <a:p>
            <a:r>
              <a:rPr lang="en-GB" sz="3200" b="1" dirty="0">
                <a:solidFill>
                  <a:srgbClr val="FF0000"/>
                </a:solidFill>
              </a:rPr>
              <a:t>11 quarters</a:t>
            </a:r>
          </a:p>
        </p:txBody>
      </p:sp>
      <p:sp>
        <p:nvSpPr>
          <p:cNvPr id="27" name="Rectangle 26">
            <a:extLst>
              <a:ext uri="{FF2B5EF4-FFF2-40B4-BE49-F238E27FC236}">
                <a16:creationId xmlns:a16="http://schemas.microsoft.com/office/drawing/2014/main" id="{86420DC3-E419-4029-885B-04EA84B9631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9346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19" grpId="0"/>
      <p:bldP spid="20" grpId="0"/>
      <p:bldP spid="21"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How many halves are there in 15?</a:t>
            </a:r>
          </a:p>
        </p:txBody>
      </p:sp>
      <p:sp>
        <p:nvSpPr>
          <p:cNvPr id="4" name="Rectangle 3">
            <a:extLst>
              <a:ext uri="{FF2B5EF4-FFF2-40B4-BE49-F238E27FC236}">
                <a16:creationId xmlns:a16="http://schemas.microsoft.com/office/drawing/2014/main" id="{1DF4D057-3813-4635-90E4-51A5957CCD4C}"/>
              </a:ext>
            </a:extLst>
          </p:cNvPr>
          <p:cNvSpPr/>
          <p:nvPr/>
        </p:nvSpPr>
        <p:spPr>
          <a:xfrm>
            <a:off x="936202" y="832758"/>
            <a:ext cx="2731725" cy="584775"/>
          </a:xfrm>
          <a:prstGeom prst="rect">
            <a:avLst/>
          </a:prstGeom>
        </p:spPr>
        <p:txBody>
          <a:bodyPr wrap="square">
            <a:spAutoFit/>
          </a:bodyPr>
          <a:lstStyle/>
          <a:p>
            <a:r>
              <a:rPr lang="en-US" sz="3200" b="1" dirty="0">
                <a:solidFill>
                  <a:srgbClr val="FF0000"/>
                </a:solidFill>
              </a:rPr>
              <a:t>2 halves in 1</a:t>
            </a:r>
            <a:endParaRPr lang="en-GB" sz="3200" dirty="0">
              <a:solidFill>
                <a:srgbClr val="FF0000"/>
              </a:solidFill>
            </a:endParaRPr>
          </a:p>
        </p:txBody>
      </p:sp>
      <p:sp>
        <p:nvSpPr>
          <p:cNvPr id="5" name="Rectangle 4">
            <a:extLst>
              <a:ext uri="{FF2B5EF4-FFF2-40B4-BE49-F238E27FC236}">
                <a16:creationId xmlns:a16="http://schemas.microsoft.com/office/drawing/2014/main" id="{8092210F-CB8F-4263-A8D3-9B4D7990ED70}"/>
              </a:ext>
            </a:extLst>
          </p:cNvPr>
          <p:cNvSpPr/>
          <p:nvPr/>
        </p:nvSpPr>
        <p:spPr>
          <a:xfrm>
            <a:off x="1251888" y="1768929"/>
            <a:ext cx="2731725" cy="584775"/>
          </a:xfrm>
          <a:prstGeom prst="rect">
            <a:avLst/>
          </a:prstGeom>
        </p:spPr>
        <p:txBody>
          <a:bodyPr wrap="square">
            <a:spAutoFit/>
          </a:bodyPr>
          <a:lstStyle/>
          <a:p>
            <a:r>
              <a:rPr lang="en-US" sz="3200" b="1" dirty="0">
                <a:solidFill>
                  <a:srgbClr val="FF0000"/>
                </a:solidFill>
              </a:rPr>
              <a:t>halves in 15</a:t>
            </a:r>
            <a:endParaRPr lang="en-GB" sz="3200" dirty="0">
              <a:solidFill>
                <a:srgbClr val="FF0000"/>
              </a:solidFill>
            </a:endParaRPr>
          </a:p>
        </p:txBody>
      </p:sp>
      <p:cxnSp>
        <p:nvCxnSpPr>
          <p:cNvPr id="6" name="Straight Arrow Connector 5">
            <a:extLst>
              <a:ext uri="{FF2B5EF4-FFF2-40B4-BE49-F238E27FC236}">
                <a16:creationId xmlns:a16="http://schemas.microsoft.com/office/drawing/2014/main" id="{A541CA41-21B0-4943-865C-3AB1CFBB033E}"/>
              </a:ext>
            </a:extLst>
          </p:cNvPr>
          <p:cNvCxnSpPr/>
          <p:nvPr/>
        </p:nvCxnSpPr>
        <p:spPr>
          <a:xfrm>
            <a:off x="2868793" y="1424748"/>
            <a:ext cx="0" cy="336966"/>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6ADB6E5C-F51F-4058-A6C4-319A80837A8A}"/>
              </a:ext>
            </a:extLst>
          </p:cNvPr>
          <p:cNvSpPr/>
          <p:nvPr/>
        </p:nvSpPr>
        <p:spPr>
          <a:xfrm>
            <a:off x="2952667" y="1331621"/>
            <a:ext cx="715260" cy="523220"/>
          </a:xfrm>
          <a:prstGeom prst="rect">
            <a:avLst/>
          </a:prstGeom>
        </p:spPr>
        <p:txBody>
          <a:bodyPr wrap="none">
            <a:spAutoFit/>
          </a:bodyPr>
          <a:lstStyle/>
          <a:p>
            <a:r>
              <a:rPr lang="en-GB" sz="2800" b="1" dirty="0">
                <a:solidFill>
                  <a:srgbClr val="002060"/>
                </a:solidFill>
                <a:latin typeface="Calibri" panose="020F0502020204030204" pitchFamily="34" charset="0"/>
              </a:rPr>
              <a:t>x15</a:t>
            </a:r>
            <a:endParaRPr lang="en-GB" sz="2800" b="1" dirty="0">
              <a:solidFill>
                <a:srgbClr val="002060"/>
              </a:solidFill>
              <a:latin typeface="Calibri" panose="020F0502020204030204" pitchFamily="34" charset="0"/>
              <a:ea typeface="Cambria Math" panose="02040503050406030204" pitchFamily="18" charset="0"/>
            </a:endParaRPr>
          </a:p>
        </p:txBody>
      </p:sp>
      <p:sp>
        <p:nvSpPr>
          <p:cNvPr id="8" name="Rectangle 7">
            <a:extLst>
              <a:ext uri="{FF2B5EF4-FFF2-40B4-BE49-F238E27FC236}">
                <a16:creationId xmlns:a16="http://schemas.microsoft.com/office/drawing/2014/main" id="{17A12996-54D9-4A4D-A804-EF53E7434A7B}"/>
              </a:ext>
            </a:extLst>
          </p:cNvPr>
          <p:cNvSpPr/>
          <p:nvPr/>
        </p:nvSpPr>
        <p:spPr>
          <a:xfrm>
            <a:off x="936201" y="2833846"/>
            <a:ext cx="2731725" cy="584775"/>
          </a:xfrm>
          <a:prstGeom prst="rect">
            <a:avLst/>
          </a:prstGeom>
        </p:spPr>
        <p:txBody>
          <a:bodyPr wrap="square">
            <a:spAutoFit/>
          </a:bodyPr>
          <a:lstStyle/>
          <a:p>
            <a:r>
              <a:rPr lang="en-US" sz="3200" b="1" dirty="0">
                <a:solidFill>
                  <a:srgbClr val="FF0000"/>
                </a:solidFill>
              </a:rPr>
              <a:t>2 x 15 = 30</a:t>
            </a:r>
            <a:endParaRPr lang="en-GB" sz="3200" dirty="0">
              <a:solidFill>
                <a:srgbClr val="FF0000"/>
              </a:solidFill>
            </a:endParaRPr>
          </a:p>
        </p:txBody>
      </p:sp>
      <p:sp>
        <p:nvSpPr>
          <p:cNvPr id="9" name="Rectangle 8">
            <a:extLst>
              <a:ext uri="{FF2B5EF4-FFF2-40B4-BE49-F238E27FC236}">
                <a16:creationId xmlns:a16="http://schemas.microsoft.com/office/drawing/2014/main" id="{F6EA8249-039D-40A9-84FE-EAE338C297BC}"/>
              </a:ext>
            </a:extLst>
          </p:cNvPr>
          <p:cNvSpPr/>
          <p:nvPr/>
        </p:nvSpPr>
        <p:spPr>
          <a:xfrm>
            <a:off x="735500" y="1761714"/>
            <a:ext cx="717897" cy="584775"/>
          </a:xfrm>
          <a:prstGeom prst="rect">
            <a:avLst/>
          </a:prstGeom>
        </p:spPr>
        <p:txBody>
          <a:bodyPr wrap="square">
            <a:spAutoFit/>
          </a:bodyPr>
          <a:lstStyle/>
          <a:p>
            <a:r>
              <a:rPr lang="en-US" sz="3200" b="1" dirty="0">
                <a:solidFill>
                  <a:srgbClr val="FF0000"/>
                </a:solidFill>
              </a:rPr>
              <a:t>30</a:t>
            </a:r>
            <a:endParaRPr lang="en-GB" sz="3200" dirty="0">
              <a:solidFill>
                <a:srgbClr val="FF0000"/>
              </a:solidFill>
            </a:endParaRPr>
          </a:p>
        </p:txBody>
      </p:sp>
      <p:sp>
        <p:nvSpPr>
          <p:cNvPr id="10" name="Rectangle 9">
            <a:extLst>
              <a:ext uri="{FF2B5EF4-FFF2-40B4-BE49-F238E27FC236}">
                <a16:creationId xmlns:a16="http://schemas.microsoft.com/office/drawing/2014/main" id="{EBA7E90B-57DC-4058-BD38-173517D78A28}"/>
              </a:ext>
            </a:extLst>
          </p:cNvPr>
          <p:cNvSpPr/>
          <p:nvPr/>
        </p:nvSpPr>
        <p:spPr>
          <a:xfrm>
            <a:off x="5879780" y="50000"/>
            <a:ext cx="717897" cy="584775"/>
          </a:xfrm>
          <a:prstGeom prst="rect">
            <a:avLst/>
          </a:prstGeom>
        </p:spPr>
        <p:txBody>
          <a:bodyPr wrap="square">
            <a:spAutoFit/>
          </a:bodyPr>
          <a:lstStyle/>
          <a:p>
            <a:r>
              <a:rPr lang="en-US" sz="3200" b="1" dirty="0">
                <a:solidFill>
                  <a:srgbClr val="FF0000"/>
                </a:solidFill>
              </a:rPr>
              <a:t>30</a:t>
            </a:r>
            <a:endParaRPr lang="en-GB" sz="3200" dirty="0">
              <a:solidFill>
                <a:srgbClr val="FF0000"/>
              </a:solidFill>
            </a:endParaRPr>
          </a:p>
        </p:txBody>
      </p:sp>
      <p:grpSp>
        <p:nvGrpSpPr>
          <p:cNvPr id="11" name="Group 10">
            <a:extLst>
              <a:ext uri="{FF2B5EF4-FFF2-40B4-BE49-F238E27FC236}">
                <a16:creationId xmlns:a16="http://schemas.microsoft.com/office/drawing/2014/main" id="{A0F243CE-BEDA-4EB0-982D-7B3C04F8852D}"/>
              </a:ext>
            </a:extLst>
          </p:cNvPr>
          <p:cNvGrpSpPr/>
          <p:nvPr/>
        </p:nvGrpSpPr>
        <p:grpSpPr>
          <a:xfrm>
            <a:off x="4236170" y="1593231"/>
            <a:ext cx="652743" cy="1032867"/>
            <a:chOff x="2611403" y="5471319"/>
            <a:chExt cx="652743" cy="1032867"/>
          </a:xfrm>
        </p:grpSpPr>
        <p:sp>
          <p:nvSpPr>
            <p:cNvPr id="12" name="TextBox 11">
              <a:extLst>
                <a:ext uri="{FF2B5EF4-FFF2-40B4-BE49-F238E27FC236}">
                  <a16:creationId xmlns:a16="http://schemas.microsoft.com/office/drawing/2014/main" id="{0384404F-A4FB-4ED1-B0F7-634DEA63ABD0}"/>
                </a:ext>
              </a:extLst>
            </p:cNvPr>
            <p:cNvSpPr txBox="1"/>
            <p:nvPr/>
          </p:nvSpPr>
          <p:spPr>
            <a:xfrm>
              <a:off x="2611403" y="5471319"/>
              <a:ext cx="652743"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30</a:t>
              </a:r>
            </a:p>
          </p:txBody>
        </p:sp>
        <p:sp>
          <p:nvSpPr>
            <p:cNvPr id="13" name="TextBox 12">
              <a:extLst>
                <a:ext uri="{FF2B5EF4-FFF2-40B4-BE49-F238E27FC236}">
                  <a16:creationId xmlns:a16="http://schemas.microsoft.com/office/drawing/2014/main" id="{18329E98-E52B-432A-BF2E-350CC5E16EC0}"/>
                </a:ext>
              </a:extLst>
            </p:cNvPr>
            <p:cNvSpPr txBox="1"/>
            <p:nvPr/>
          </p:nvSpPr>
          <p:spPr>
            <a:xfrm>
              <a:off x="2734437" y="5857855"/>
              <a:ext cx="418704"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2</a:t>
              </a:r>
            </a:p>
          </p:txBody>
        </p:sp>
        <p:cxnSp>
          <p:nvCxnSpPr>
            <p:cNvPr id="14" name="Straight Connector 13">
              <a:extLst>
                <a:ext uri="{FF2B5EF4-FFF2-40B4-BE49-F238E27FC236}">
                  <a16:creationId xmlns:a16="http://schemas.microsoft.com/office/drawing/2014/main" id="{C8C93B43-FAC5-453C-8F70-4458C9BC8CE6}"/>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CCAA9EB9-4CB1-4FD2-BBCB-37E5C9B8ED5F}"/>
              </a:ext>
            </a:extLst>
          </p:cNvPr>
          <p:cNvSpPr txBox="1"/>
          <p:nvPr/>
        </p:nvSpPr>
        <p:spPr>
          <a:xfrm>
            <a:off x="4885129" y="1762778"/>
            <a:ext cx="986167" cy="646331"/>
          </a:xfrm>
          <a:prstGeom prst="rect">
            <a:avLst/>
          </a:prstGeom>
          <a:noFill/>
        </p:spPr>
        <p:txBody>
          <a:bodyPr wrap="none" rtlCol="0">
            <a:spAutoFit/>
          </a:bodyPr>
          <a:lstStyle/>
          <a:p>
            <a:r>
              <a:rPr lang="en-GB" sz="3600" b="1" dirty="0">
                <a:solidFill>
                  <a:srgbClr val="FF0000"/>
                </a:solidFill>
                <a:ea typeface="Cambria Math" panose="02040503050406030204" pitchFamily="18" charset="0"/>
              </a:rPr>
              <a:t>= 15</a:t>
            </a:r>
          </a:p>
        </p:txBody>
      </p:sp>
      <p:sp>
        <p:nvSpPr>
          <p:cNvPr id="16" name="Rectangle 15">
            <a:extLst>
              <a:ext uri="{FF2B5EF4-FFF2-40B4-BE49-F238E27FC236}">
                <a16:creationId xmlns:a16="http://schemas.microsoft.com/office/drawing/2014/main" id="{529137F6-3547-4B2B-A132-13962494E00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7909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P spid="10"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A12E97FD-177B-415F-8B63-A5FB5937D1C8}"/>
              </a:ext>
            </a:extLst>
          </p:cNvPr>
          <p:cNvSpPr/>
          <p:nvPr/>
        </p:nvSpPr>
        <p:spPr>
          <a:xfrm>
            <a:off x="5282118" y="4979011"/>
            <a:ext cx="544463" cy="35560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Here is part of a number line.</a:t>
            </a:r>
          </a:p>
          <a:p>
            <a:r>
              <a:rPr lang="en-US" sz="3200" b="1" dirty="0"/>
              <a:t>Write in the two missing numbers.</a:t>
            </a:r>
          </a:p>
        </p:txBody>
      </p:sp>
      <p:pic>
        <p:nvPicPr>
          <p:cNvPr id="3" name="Picture 2">
            <a:extLst>
              <a:ext uri="{FF2B5EF4-FFF2-40B4-BE49-F238E27FC236}">
                <a16:creationId xmlns:a16="http://schemas.microsoft.com/office/drawing/2014/main" id="{01E1F49B-76EE-4A83-96E9-14931EB93A23}"/>
              </a:ext>
            </a:extLst>
          </p:cNvPr>
          <p:cNvPicPr>
            <a:picLocks noChangeAspect="1"/>
          </p:cNvPicPr>
          <p:nvPr/>
        </p:nvPicPr>
        <p:blipFill>
          <a:blip r:embed="rId3"/>
          <a:stretch>
            <a:fillRect/>
          </a:stretch>
        </p:blipFill>
        <p:spPr>
          <a:xfrm>
            <a:off x="554183" y="1127217"/>
            <a:ext cx="5098472" cy="3091455"/>
          </a:xfrm>
          <a:prstGeom prst="rect">
            <a:avLst/>
          </a:prstGeom>
        </p:spPr>
      </p:pic>
      <p:grpSp>
        <p:nvGrpSpPr>
          <p:cNvPr id="5" name="Group 4">
            <a:extLst>
              <a:ext uri="{FF2B5EF4-FFF2-40B4-BE49-F238E27FC236}">
                <a16:creationId xmlns:a16="http://schemas.microsoft.com/office/drawing/2014/main" id="{65D00A40-C980-4560-9D62-8D1D3EB28F13}"/>
              </a:ext>
            </a:extLst>
          </p:cNvPr>
          <p:cNvGrpSpPr/>
          <p:nvPr/>
        </p:nvGrpSpPr>
        <p:grpSpPr>
          <a:xfrm>
            <a:off x="4526331" y="3039658"/>
            <a:ext cx="968273" cy="1076984"/>
            <a:chOff x="4719764" y="875630"/>
            <a:chExt cx="968273" cy="1076984"/>
          </a:xfrm>
        </p:grpSpPr>
        <p:grpSp>
          <p:nvGrpSpPr>
            <p:cNvPr id="6" name="Group 5">
              <a:extLst>
                <a:ext uri="{FF2B5EF4-FFF2-40B4-BE49-F238E27FC236}">
                  <a16:creationId xmlns:a16="http://schemas.microsoft.com/office/drawing/2014/main" id="{B23C5CC7-EC38-4F4E-9CD1-B8238A611DAB}"/>
                </a:ext>
              </a:extLst>
            </p:cNvPr>
            <p:cNvGrpSpPr/>
            <p:nvPr/>
          </p:nvGrpSpPr>
          <p:grpSpPr>
            <a:xfrm>
              <a:off x="5148330" y="875630"/>
              <a:ext cx="539707" cy="1076984"/>
              <a:chOff x="3580378" y="2366435"/>
              <a:chExt cx="539707" cy="1076984"/>
            </a:xfrm>
          </p:grpSpPr>
          <p:cxnSp>
            <p:nvCxnSpPr>
              <p:cNvPr id="8" name="Straight Connector 7">
                <a:extLst>
                  <a:ext uri="{FF2B5EF4-FFF2-40B4-BE49-F238E27FC236}">
                    <a16:creationId xmlns:a16="http://schemas.microsoft.com/office/drawing/2014/main" id="{8A89BF0C-25DC-4A41-87CA-3E038BC14F7A}"/>
                  </a:ext>
                </a:extLst>
              </p:cNvPr>
              <p:cNvCxnSpPr>
                <a:cxnSpLocks/>
              </p:cNvCxnSpPr>
              <p:nvPr/>
            </p:nvCxnSpPr>
            <p:spPr>
              <a:xfrm>
                <a:off x="3589669" y="2874269"/>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3048010-8C1A-4026-AF1C-2B4831412112}"/>
                  </a:ext>
                </a:extLst>
              </p:cNvPr>
              <p:cNvSpPr txBox="1"/>
              <p:nvPr/>
            </p:nvSpPr>
            <p:spPr>
              <a:xfrm>
                <a:off x="3580744" y="2812477"/>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0" name="TextBox 9">
                <a:extLst>
                  <a:ext uri="{FF2B5EF4-FFF2-40B4-BE49-F238E27FC236}">
                    <a16:creationId xmlns:a16="http://schemas.microsoft.com/office/drawing/2014/main" id="{33CFCDD8-413D-4E4E-B1E9-B1E89BFD27C4}"/>
                  </a:ext>
                </a:extLst>
              </p:cNvPr>
              <p:cNvSpPr txBox="1"/>
              <p:nvPr/>
            </p:nvSpPr>
            <p:spPr>
              <a:xfrm>
                <a:off x="3580378" y="236643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sp>
          <p:nvSpPr>
            <p:cNvPr id="7" name="TextBox 6">
              <a:extLst>
                <a:ext uri="{FF2B5EF4-FFF2-40B4-BE49-F238E27FC236}">
                  <a16:creationId xmlns:a16="http://schemas.microsoft.com/office/drawing/2014/main" id="{F21D554D-2814-4595-9E7C-3E5B299688ED}"/>
                </a:ext>
              </a:extLst>
            </p:cNvPr>
            <p:cNvSpPr txBox="1"/>
            <p:nvPr/>
          </p:nvSpPr>
          <p:spPr>
            <a:xfrm>
              <a:off x="4719764" y="1063147"/>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grpSp>
        <p:nvGrpSpPr>
          <p:cNvPr id="11" name="Group 10">
            <a:extLst>
              <a:ext uri="{FF2B5EF4-FFF2-40B4-BE49-F238E27FC236}">
                <a16:creationId xmlns:a16="http://schemas.microsoft.com/office/drawing/2014/main" id="{66409A88-5CA4-4673-BC2B-1725188318C1}"/>
              </a:ext>
            </a:extLst>
          </p:cNvPr>
          <p:cNvGrpSpPr/>
          <p:nvPr/>
        </p:nvGrpSpPr>
        <p:grpSpPr>
          <a:xfrm>
            <a:off x="1062183" y="4436352"/>
            <a:ext cx="1730580" cy="1076984"/>
            <a:chOff x="964270" y="1757508"/>
            <a:chExt cx="1730580" cy="1076984"/>
          </a:xfrm>
        </p:grpSpPr>
        <p:sp>
          <p:nvSpPr>
            <p:cNvPr id="21" name="TextBox 20">
              <a:extLst>
                <a:ext uri="{FF2B5EF4-FFF2-40B4-BE49-F238E27FC236}">
                  <a16:creationId xmlns:a16="http://schemas.microsoft.com/office/drawing/2014/main" id="{69CC9F7A-3DAA-4C7B-B275-093F2C28D47C}"/>
                </a:ext>
              </a:extLst>
            </p:cNvPr>
            <p:cNvSpPr txBox="1"/>
            <p:nvPr/>
          </p:nvSpPr>
          <p:spPr>
            <a:xfrm>
              <a:off x="964270" y="1958248"/>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nvGrpSpPr>
            <p:cNvPr id="13" name="Group 12">
              <a:extLst>
                <a:ext uri="{FF2B5EF4-FFF2-40B4-BE49-F238E27FC236}">
                  <a16:creationId xmlns:a16="http://schemas.microsoft.com/office/drawing/2014/main" id="{6D0FB9E5-B196-4B18-81A5-FF04B46E239E}"/>
                </a:ext>
              </a:extLst>
            </p:cNvPr>
            <p:cNvGrpSpPr/>
            <p:nvPr/>
          </p:nvGrpSpPr>
          <p:grpSpPr>
            <a:xfrm>
              <a:off x="1396669" y="1757508"/>
              <a:ext cx="1298181" cy="1076984"/>
              <a:chOff x="1396669" y="1757508"/>
              <a:chExt cx="1298181" cy="1076984"/>
            </a:xfrm>
          </p:grpSpPr>
          <p:sp>
            <p:nvSpPr>
              <p:cNvPr id="14" name="TextBox 13">
                <a:extLst>
                  <a:ext uri="{FF2B5EF4-FFF2-40B4-BE49-F238E27FC236}">
                    <a16:creationId xmlns:a16="http://schemas.microsoft.com/office/drawing/2014/main" id="{EAABB4FC-2B04-4820-9EE0-B9965D6D6213}"/>
                  </a:ext>
                </a:extLst>
              </p:cNvPr>
              <p:cNvSpPr txBox="1"/>
              <p:nvPr/>
            </p:nvSpPr>
            <p:spPr>
              <a:xfrm>
                <a:off x="1396669" y="1923313"/>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nvGrpSpPr>
              <p:cNvPr id="15" name="Group 14">
                <a:extLst>
                  <a:ext uri="{FF2B5EF4-FFF2-40B4-BE49-F238E27FC236}">
                    <a16:creationId xmlns:a16="http://schemas.microsoft.com/office/drawing/2014/main" id="{9EE78E4D-291E-49AF-8642-159E5A8EAC90}"/>
                  </a:ext>
                </a:extLst>
              </p:cNvPr>
              <p:cNvGrpSpPr/>
              <p:nvPr/>
            </p:nvGrpSpPr>
            <p:grpSpPr>
              <a:xfrm>
                <a:off x="1808821" y="1757508"/>
                <a:ext cx="539707" cy="1076984"/>
                <a:chOff x="3580378" y="2366435"/>
                <a:chExt cx="539707" cy="1076984"/>
              </a:xfrm>
            </p:grpSpPr>
            <p:cxnSp>
              <p:nvCxnSpPr>
                <p:cNvPr id="17" name="Straight Connector 16">
                  <a:extLst>
                    <a:ext uri="{FF2B5EF4-FFF2-40B4-BE49-F238E27FC236}">
                      <a16:creationId xmlns:a16="http://schemas.microsoft.com/office/drawing/2014/main" id="{BE9F908A-01D2-4858-B2EC-CB0153F98674}"/>
                    </a:ext>
                  </a:extLst>
                </p:cNvPr>
                <p:cNvCxnSpPr>
                  <a:cxnSpLocks/>
                </p:cNvCxnSpPr>
                <p:nvPr/>
              </p:nvCxnSpPr>
              <p:spPr>
                <a:xfrm>
                  <a:off x="3589669" y="2874269"/>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251F6CF-F4F0-4038-B60A-8A8783B95EFA}"/>
                    </a:ext>
                  </a:extLst>
                </p:cNvPr>
                <p:cNvSpPr txBox="1"/>
                <p:nvPr/>
              </p:nvSpPr>
              <p:spPr>
                <a:xfrm>
                  <a:off x="3580744" y="2812477"/>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9" name="TextBox 18">
                  <a:extLst>
                    <a:ext uri="{FF2B5EF4-FFF2-40B4-BE49-F238E27FC236}">
                      <a16:creationId xmlns:a16="http://schemas.microsoft.com/office/drawing/2014/main" id="{B77CE510-9EB1-40FB-9168-5C51079783B9}"/>
                    </a:ext>
                  </a:extLst>
                </p:cNvPr>
                <p:cNvSpPr txBox="1"/>
                <p:nvPr/>
              </p:nvSpPr>
              <p:spPr>
                <a:xfrm>
                  <a:off x="3580378" y="236643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sp>
            <p:nvSpPr>
              <p:cNvPr id="16" name="TextBox 15">
                <a:extLst>
                  <a:ext uri="{FF2B5EF4-FFF2-40B4-BE49-F238E27FC236}">
                    <a16:creationId xmlns:a16="http://schemas.microsoft.com/office/drawing/2014/main" id="{F483DEED-A39B-4C8B-B6F9-9CAA42529341}"/>
                  </a:ext>
                </a:extLst>
              </p:cNvPr>
              <p:cNvSpPr txBox="1"/>
              <p:nvPr/>
            </p:nvSpPr>
            <p:spPr>
              <a:xfrm>
                <a:off x="2261112" y="1962332"/>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grpSp>
      <p:grpSp>
        <p:nvGrpSpPr>
          <p:cNvPr id="25" name="Group 24">
            <a:extLst>
              <a:ext uri="{FF2B5EF4-FFF2-40B4-BE49-F238E27FC236}">
                <a16:creationId xmlns:a16="http://schemas.microsoft.com/office/drawing/2014/main" id="{C9EB1558-041C-43BF-A675-392596308BBD}"/>
              </a:ext>
            </a:extLst>
          </p:cNvPr>
          <p:cNvGrpSpPr/>
          <p:nvPr/>
        </p:nvGrpSpPr>
        <p:grpSpPr>
          <a:xfrm>
            <a:off x="2877146" y="4436352"/>
            <a:ext cx="968273" cy="1076984"/>
            <a:chOff x="4719764" y="875630"/>
            <a:chExt cx="968273" cy="1076984"/>
          </a:xfrm>
        </p:grpSpPr>
        <p:grpSp>
          <p:nvGrpSpPr>
            <p:cNvPr id="26" name="Group 25">
              <a:extLst>
                <a:ext uri="{FF2B5EF4-FFF2-40B4-BE49-F238E27FC236}">
                  <a16:creationId xmlns:a16="http://schemas.microsoft.com/office/drawing/2014/main" id="{060D3E48-408A-46EB-A90E-1BD313B8305C}"/>
                </a:ext>
              </a:extLst>
            </p:cNvPr>
            <p:cNvGrpSpPr/>
            <p:nvPr/>
          </p:nvGrpSpPr>
          <p:grpSpPr>
            <a:xfrm>
              <a:off x="5148330" y="875630"/>
              <a:ext cx="539707" cy="1076984"/>
              <a:chOff x="3580378" y="2366435"/>
              <a:chExt cx="539707" cy="1076984"/>
            </a:xfrm>
          </p:grpSpPr>
          <p:cxnSp>
            <p:nvCxnSpPr>
              <p:cNvPr id="28" name="Straight Connector 27">
                <a:extLst>
                  <a:ext uri="{FF2B5EF4-FFF2-40B4-BE49-F238E27FC236}">
                    <a16:creationId xmlns:a16="http://schemas.microsoft.com/office/drawing/2014/main" id="{C4434546-99B0-4E62-B21C-1E177A506F87}"/>
                  </a:ext>
                </a:extLst>
              </p:cNvPr>
              <p:cNvCxnSpPr>
                <a:cxnSpLocks/>
              </p:cNvCxnSpPr>
              <p:nvPr/>
            </p:nvCxnSpPr>
            <p:spPr>
              <a:xfrm>
                <a:off x="3589669" y="2874269"/>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2BD796C-18D3-4FCE-9CFC-26421B33A253}"/>
                  </a:ext>
                </a:extLst>
              </p:cNvPr>
              <p:cNvSpPr txBox="1"/>
              <p:nvPr/>
            </p:nvSpPr>
            <p:spPr>
              <a:xfrm>
                <a:off x="3580744" y="2812477"/>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0" name="TextBox 29">
                <a:extLst>
                  <a:ext uri="{FF2B5EF4-FFF2-40B4-BE49-F238E27FC236}">
                    <a16:creationId xmlns:a16="http://schemas.microsoft.com/office/drawing/2014/main" id="{6BA48487-B272-494C-ACE9-41AB15C439D9}"/>
                  </a:ext>
                </a:extLst>
              </p:cNvPr>
              <p:cNvSpPr txBox="1"/>
              <p:nvPr/>
            </p:nvSpPr>
            <p:spPr>
              <a:xfrm>
                <a:off x="3580378" y="236643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sp>
          <p:nvSpPr>
            <p:cNvPr id="27" name="TextBox 26">
              <a:extLst>
                <a:ext uri="{FF2B5EF4-FFF2-40B4-BE49-F238E27FC236}">
                  <a16:creationId xmlns:a16="http://schemas.microsoft.com/office/drawing/2014/main" id="{3C4B1E45-3C5B-47B0-A869-2634BDD710FE}"/>
                </a:ext>
              </a:extLst>
            </p:cNvPr>
            <p:cNvSpPr txBox="1"/>
            <p:nvPr/>
          </p:nvSpPr>
          <p:spPr>
            <a:xfrm>
              <a:off x="4719764" y="1063147"/>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
        <p:nvSpPr>
          <p:cNvPr id="31" name="Rectangle 30">
            <a:extLst>
              <a:ext uri="{FF2B5EF4-FFF2-40B4-BE49-F238E27FC236}">
                <a16:creationId xmlns:a16="http://schemas.microsoft.com/office/drawing/2014/main" id="{9AAEF048-0E79-4D77-BB5D-BB8C3DEBB1E4}"/>
              </a:ext>
            </a:extLst>
          </p:cNvPr>
          <p:cNvSpPr/>
          <p:nvPr/>
        </p:nvSpPr>
        <p:spPr>
          <a:xfrm>
            <a:off x="5823768" y="4971774"/>
            <a:ext cx="544463" cy="35560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nvGrpSpPr>
          <p:cNvPr id="32" name="Group 31">
            <a:extLst>
              <a:ext uri="{FF2B5EF4-FFF2-40B4-BE49-F238E27FC236}">
                <a16:creationId xmlns:a16="http://schemas.microsoft.com/office/drawing/2014/main" id="{FD610F45-E8E3-4A9C-9C27-9CD6E7CD4C2E}"/>
              </a:ext>
            </a:extLst>
          </p:cNvPr>
          <p:cNvGrpSpPr/>
          <p:nvPr/>
        </p:nvGrpSpPr>
        <p:grpSpPr>
          <a:xfrm>
            <a:off x="4208702" y="4600745"/>
            <a:ext cx="2167354" cy="726933"/>
            <a:chOff x="4819109" y="2573060"/>
            <a:chExt cx="2167354" cy="726933"/>
          </a:xfrm>
        </p:grpSpPr>
        <p:sp>
          <p:nvSpPr>
            <p:cNvPr id="33" name="Rectangle 32">
              <a:extLst>
                <a:ext uri="{FF2B5EF4-FFF2-40B4-BE49-F238E27FC236}">
                  <a16:creationId xmlns:a16="http://schemas.microsoft.com/office/drawing/2014/main" id="{44E7DFAA-6BDA-4D01-A912-3D68EBCF50A6}"/>
                </a:ext>
              </a:extLst>
            </p:cNvPr>
            <p:cNvSpPr/>
            <p:nvPr/>
          </p:nvSpPr>
          <p:spPr>
            <a:xfrm>
              <a:off x="4834888" y="2944387"/>
              <a:ext cx="1050283" cy="35560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34" name="Rectangle 33">
              <a:extLst>
                <a:ext uri="{FF2B5EF4-FFF2-40B4-BE49-F238E27FC236}">
                  <a16:creationId xmlns:a16="http://schemas.microsoft.com/office/drawing/2014/main" id="{31F8A3B3-822F-4965-A8FE-93956EB80C87}"/>
                </a:ext>
              </a:extLst>
            </p:cNvPr>
            <p:cNvSpPr/>
            <p:nvPr/>
          </p:nvSpPr>
          <p:spPr>
            <a:xfrm>
              <a:off x="4821629" y="2589877"/>
              <a:ext cx="2163917" cy="33404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nvGrpSpPr>
            <p:cNvPr id="37" name="Group 36">
              <a:extLst>
                <a:ext uri="{FF2B5EF4-FFF2-40B4-BE49-F238E27FC236}">
                  <a16:creationId xmlns:a16="http://schemas.microsoft.com/office/drawing/2014/main" id="{399DBF3A-2893-4F05-B873-238B28F866BB}"/>
                </a:ext>
              </a:extLst>
            </p:cNvPr>
            <p:cNvGrpSpPr/>
            <p:nvPr/>
          </p:nvGrpSpPr>
          <p:grpSpPr>
            <a:xfrm rot="5400000">
              <a:off x="5721196" y="1673003"/>
              <a:ext cx="364674" cy="2164787"/>
              <a:chOff x="1430177" y="1026981"/>
              <a:chExt cx="364674" cy="2164787"/>
            </a:xfrm>
          </p:grpSpPr>
          <p:sp>
            <p:nvSpPr>
              <p:cNvPr id="41" name="Rectangle 40">
                <a:extLst>
                  <a:ext uri="{FF2B5EF4-FFF2-40B4-BE49-F238E27FC236}">
                    <a16:creationId xmlns:a16="http://schemas.microsoft.com/office/drawing/2014/main" id="{21126B39-28B3-481B-B452-E5CC7DF92213}"/>
                  </a:ext>
                </a:extLst>
              </p:cNvPr>
              <p:cNvSpPr/>
              <p:nvPr/>
            </p:nvSpPr>
            <p:spPr>
              <a:xfrm>
                <a:off x="1434851" y="1031768"/>
                <a:ext cx="360000" cy="2160000"/>
              </a:xfrm>
              <a:prstGeom prst="rect">
                <a:avLst/>
              </a:prstGeom>
              <a:noFill/>
              <a:ln w="635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42" name="Rectangle 41">
                <a:extLst>
                  <a:ext uri="{FF2B5EF4-FFF2-40B4-BE49-F238E27FC236}">
                    <a16:creationId xmlns:a16="http://schemas.microsoft.com/office/drawing/2014/main" id="{BA00838A-B341-4593-8692-CD15C034BFB1}"/>
                  </a:ext>
                </a:extLst>
              </p:cNvPr>
              <p:cNvSpPr/>
              <p:nvPr/>
            </p:nvSpPr>
            <p:spPr>
              <a:xfrm>
                <a:off x="1430177" y="1026981"/>
                <a:ext cx="360000" cy="216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grpSp>
          <p:nvGrpSpPr>
            <p:cNvPr id="38" name="Group 37">
              <a:extLst>
                <a:ext uri="{FF2B5EF4-FFF2-40B4-BE49-F238E27FC236}">
                  <a16:creationId xmlns:a16="http://schemas.microsoft.com/office/drawing/2014/main" id="{E5B3DC20-9B12-4F2A-ADEE-77604E1AA6DC}"/>
                </a:ext>
              </a:extLst>
            </p:cNvPr>
            <p:cNvGrpSpPr/>
            <p:nvPr/>
          </p:nvGrpSpPr>
          <p:grpSpPr>
            <a:xfrm rot="5400000">
              <a:off x="5720449" y="2029949"/>
              <a:ext cx="364674" cy="2167354"/>
              <a:chOff x="1430177" y="1026981"/>
              <a:chExt cx="364674" cy="2164787"/>
            </a:xfrm>
          </p:grpSpPr>
          <p:sp>
            <p:nvSpPr>
              <p:cNvPr id="39" name="Rectangle 38">
                <a:extLst>
                  <a:ext uri="{FF2B5EF4-FFF2-40B4-BE49-F238E27FC236}">
                    <a16:creationId xmlns:a16="http://schemas.microsoft.com/office/drawing/2014/main" id="{32537431-23BE-43A6-8F24-1F7805B32FCA}"/>
                  </a:ext>
                </a:extLst>
              </p:cNvPr>
              <p:cNvSpPr/>
              <p:nvPr/>
            </p:nvSpPr>
            <p:spPr>
              <a:xfrm>
                <a:off x="1434851" y="1031768"/>
                <a:ext cx="360000" cy="2160000"/>
              </a:xfrm>
              <a:prstGeom prst="rect">
                <a:avLst/>
              </a:prstGeom>
              <a:noFill/>
              <a:ln w="635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40" name="Rectangle 39">
                <a:extLst>
                  <a:ext uri="{FF2B5EF4-FFF2-40B4-BE49-F238E27FC236}">
                    <a16:creationId xmlns:a16="http://schemas.microsoft.com/office/drawing/2014/main" id="{02530DEB-2EB8-44C1-8061-78CACAF7468F}"/>
                  </a:ext>
                </a:extLst>
              </p:cNvPr>
              <p:cNvSpPr/>
              <p:nvPr/>
            </p:nvSpPr>
            <p:spPr>
              <a:xfrm>
                <a:off x="1430177" y="1026981"/>
                <a:ext cx="360000" cy="216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grpSp>
      <p:grpSp>
        <p:nvGrpSpPr>
          <p:cNvPr id="47" name="Group 46">
            <a:extLst>
              <a:ext uri="{FF2B5EF4-FFF2-40B4-BE49-F238E27FC236}">
                <a16:creationId xmlns:a16="http://schemas.microsoft.com/office/drawing/2014/main" id="{B9BC385B-62EB-4E59-8C36-F41F9B1BA508}"/>
              </a:ext>
            </a:extLst>
          </p:cNvPr>
          <p:cNvGrpSpPr/>
          <p:nvPr/>
        </p:nvGrpSpPr>
        <p:grpSpPr>
          <a:xfrm rot="5400000">
            <a:off x="5105410" y="4068262"/>
            <a:ext cx="360000" cy="2160000"/>
            <a:chOff x="3172262" y="3429000"/>
            <a:chExt cx="360000" cy="2160000"/>
          </a:xfrm>
        </p:grpSpPr>
        <p:sp>
          <p:nvSpPr>
            <p:cNvPr id="48" name="Rectangle 47">
              <a:extLst>
                <a:ext uri="{FF2B5EF4-FFF2-40B4-BE49-F238E27FC236}">
                  <a16:creationId xmlns:a16="http://schemas.microsoft.com/office/drawing/2014/main" id="{D53BEF8E-B172-48F3-A2EF-43B6B291808C}"/>
                </a:ext>
              </a:extLst>
            </p:cNvPr>
            <p:cNvSpPr/>
            <p:nvPr/>
          </p:nvSpPr>
          <p:spPr>
            <a:xfrm>
              <a:off x="3172262" y="342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49" name="Rectangle 48">
              <a:extLst>
                <a:ext uri="{FF2B5EF4-FFF2-40B4-BE49-F238E27FC236}">
                  <a16:creationId xmlns:a16="http://schemas.microsoft.com/office/drawing/2014/main" id="{FC5ED612-D430-4B92-8D9C-F1DAABAF5205}"/>
                </a:ext>
              </a:extLst>
            </p:cNvPr>
            <p:cNvSpPr/>
            <p:nvPr/>
          </p:nvSpPr>
          <p:spPr>
            <a:xfrm>
              <a:off x="3172262" y="396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51" name="Rectangle 50">
              <a:extLst>
                <a:ext uri="{FF2B5EF4-FFF2-40B4-BE49-F238E27FC236}">
                  <a16:creationId xmlns:a16="http://schemas.microsoft.com/office/drawing/2014/main" id="{CD450A75-C807-45EC-B014-600F7E79321A}"/>
                </a:ext>
              </a:extLst>
            </p:cNvPr>
            <p:cNvSpPr/>
            <p:nvPr/>
          </p:nvSpPr>
          <p:spPr>
            <a:xfrm>
              <a:off x="3172262" y="450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52" name="Rectangle 51">
              <a:extLst>
                <a:ext uri="{FF2B5EF4-FFF2-40B4-BE49-F238E27FC236}">
                  <a16:creationId xmlns:a16="http://schemas.microsoft.com/office/drawing/2014/main" id="{2DE9C24F-7B38-45DD-B3DA-7A665DF780F5}"/>
                </a:ext>
              </a:extLst>
            </p:cNvPr>
            <p:cNvSpPr/>
            <p:nvPr/>
          </p:nvSpPr>
          <p:spPr>
            <a:xfrm>
              <a:off x="3172262" y="504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grpSp>
        <p:nvGrpSpPr>
          <p:cNvPr id="54" name="Group 53">
            <a:extLst>
              <a:ext uri="{FF2B5EF4-FFF2-40B4-BE49-F238E27FC236}">
                <a16:creationId xmlns:a16="http://schemas.microsoft.com/office/drawing/2014/main" id="{D7EF4901-2D9F-437C-AEA7-A58477F490D2}"/>
              </a:ext>
            </a:extLst>
          </p:cNvPr>
          <p:cNvGrpSpPr/>
          <p:nvPr/>
        </p:nvGrpSpPr>
        <p:grpSpPr>
          <a:xfrm>
            <a:off x="630294" y="3036370"/>
            <a:ext cx="968273" cy="1076984"/>
            <a:chOff x="4719764" y="875630"/>
            <a:chExt cx="968273" cy="1076984"/>
          </a:xfrm>
        </p:grpSpPr>
        <p:grpSp>
          <p:nvGrpSpPr>
            <p:cNvPr id="55" name="Group 54">
              <a:extLst>
                <a:ext uri="{FF2B5EF4-FFF2-40B4-BE49-F238E27FC236}">
                  <a16:creationId xmlns:a16="http://schemas.microsoft.com/office/drawing/2014/main" id="{66C99E21-0B79-4246-8C99-C4395750A9F8}"/>
                </a:ext>
              </a:extLst>
            </p:cNvPr>
            <p:cNvGrpSpPr/>
            <p:nvPr/>
          </p:nvGrpSpPr>
          <p:grpSpPr>
            <a:xfrm>
              <a:off x="5148330" y="875630"/>
              <a:ext cx="539707" cy="1076984"/>
              <a:chOff x="3580378" y="2366435"/>
              <a:chExt cx="539707" cy="1076984"/>
            </a:xfrm>
          </p:grpSpPr>
          <p:cxnSp>
            <p:nvCxnSpPr>
              <p:cNvPr id="57" name="Straight Connector 56">
                <a:extLst>
                  <a:ext uri="{FF2B5EF4-FFF2-40B4-BE49-F238E27FC236}">
                    <a16:creationId xmlns:a16="http://schemas.microsoft.com/office/drawing/2014/main" id="{AFC82876-9A6F-4773-BDE0-58AE3959E48B}"/>
                  </a:ext>
                </a:extLst>
              </p:cNvPr>
              <p:cNvCxnSpPr>
                <a:cxnSpLocks/>
              </p:cNvCxnSpPr>
              <p:nvPr/>
            </p:nvCxnSpPr>
            <p:spPr>
              <a:xfrm>
                <a:off x="3589669" y="2874269"/>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35E82061-177D-4F80-B830-EE9D69F801F0}"/>
                  </a:ext>
                </a:extLst>
              </p:cNvPr>
              <p:cNvSpPr txBox="1"/>
              <p:nvPr/>
            </p:nvSpPr>
            <p:spPr>
              <a:xfrm>
                <a:off x="3580744" y="2812477"/>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59" name="TextBox 58">
                <a:extLst>
                  <a:ext uri="{FF2B5EF4-FFF2-40B4-BE49-F238E27FC236}">
                    <a16:creationId xmlns:a16="http://schemas.microsoft.com/office/drawing/2014/main" id="{9685EC73-EF20-4098-B7DD-48F818CBB26F}"/>
                  </a:ext>
                </a:extLst>
              </p:cNvPr>
              <p:cNvSpPr txBox="1"/>
              <p:nvPr/>
            </p:nvSpPr>
            <p:spPr>
              <a:xfrm>
                <a:off x="3580378" y="236643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sp>
          <p:nvSpPr>
            <p:cNvPr id="56" name="TextBox 55">
              <a:extLst>
                <a:ext uri="{FF2B5EF4-FFF2-40B4-BE49-F238E27FC236}">
                  <a16:creationId xmlns:a16="http://schemas.microsoft.com/office/drawing/2014/main" id="{175B948A-9086-483D-AF63-E457B2562A79}"/>
                </a:ext>
              </a:extLst>
            </p:cNvPr>
            <p:cNvSpPr txBox="1"/>
            <p:nvPr/>
          </p:nvSpPr>
          <p:spPr>
            <a:xfrm>
              <a:off x="4719764" y="1063147"/>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grpSp>
        <p:nvGrpSpPr>
          <p:cNvPr id="60" name="Group 59">
            <a:extLst>
              <a:ext uri="{FF2B5EF4-FFF2-40B4-BE49-F238E27FC236}">
                <a16:creationId xmlns:a16="http://schemas.microsoft.com/office/drawing/2014/main" id="{AABAB6AE-7AFA-46F9-AC6E-933DAF4FBFFB}"/>
              </a:ext>
            </a:extLst>
          </p:cNvPr>
          <p:cNvGrpSpPr/>
          <p:nvPr/>
        </p:nvGrpSpPr>
        <p:grpSpPr>
          <a:xfrm>
            <a:off x="630294" y="3036369"/>
            <a:ext cx="968273" cy="1076984"/>
            <a:chOff x="4719764" y="875630"/>
            <a:chExt cx="968273" cy="1076984"/>
          </a:xfrm>
        </p:grpSpPr>
        <p:grpSp>
          <p:nvGrpSpPr>
            <p:cNvPr id="61" name="Group 60">
              <a:extLst>
                <a:ext uri="{FF2B5EF4-FFF2-40B4-BE49-F238E27FC236}">
                  <a16:creationId xmlns:a16="http://schemas.microsoft.com/office/drawing/2014/main" id="{D5ABB3E9-39FB-45A4-827C-210FBF65CBEF}"/>
                </a:ext>
              </a:extLst>
            </p:cNvPr>
            <p:cNvGrpSpPr/>
            <p:nvPr/>
          </p:nvGrpSpPr>
          <p:grpSpPr>
            <a:xfrm>
              <a:off x="5148330" y="875630"/>
              <a:ext cx="539707" cy="1076984"/>
              <a:chOff x="3580378" y="2366435"/>
              <a:chExt cx="539707" cy="1076984"/>
            </a:xfrm>
          </p:grpSpPr>
          <p:cxnSp>
            <p:nvCxnSpPr>
              <p:cNvPr id="63" name="Straight Connector 62">
                <a:extLst>
                  <a:ext uri="{FF2B5EF4-FFF2-40B4-BE49-F238E27FC236}">
                    <a16:creationId xmlns:a16="http://schemas.microsoft.com/office/drawing/2014/main" id="{C6DFEB0B-DBC5-42EB-A468-4B06A0B8951C}"/>
                  </a:ext>
                </a:extLst>
              </p:cNvPr>
              <p:cNvCxnSpPr>
                <a:cxnSpLocks/>
              </p:cNvCxnSpPr>
              <p:nvPr/>
            </p:nvCxnSpPr>
            <p:spPr>
              <a:xfrm>
                <a:off x="3589669" y="2874269"/>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EDC0F99E-C8EB-43DF-8CEB-7F79E8AFE8CE}"/>
                  </a:ext>
                </a:extLst>
              </p:cNvPr>
              <p:cNvSpPr txBox="1"/>
              <p:nvPr/>
            </p:nvSpPr>
            <p:spPr>
              <a:xfrm>
                <a:off x="3580744" y="2812477"/>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65" name="TextBox 64">
                <a:extLst>
                  <a:ext uri="{FF2B5EF4-FFF2-40B4-BE49-F238E27FC236}">
                    <a16:creationId xmlns:a16="http://schemas.microsoft.com/office/drawing/2014/main" id="{F40476ED-3219-48B6-A674-570C47AB9D28}"/>
                  </a:ext>
                </a:extLst>
              </p:cNvPr>
              <p:cNvSpPr txBox="1"/>
              <p:nvPr/>
            </p:nvSpPr>
            <p:spPr>
              <a:xfrm>
                <a:off x="3580378" y="236643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
          <p:nvSpPr>
            <p:cNvPr id="62" name="TextBox 61">
              <a:extLst>
                <a:ext uri="{FF2B5EF4-FFF2-40B4-BE49-F238E27FC236}">
                  <a16:creationId xmlns:a16="http://schemas.microsoft.com/office/drawing/2014/main" id="{9DF6AA18-B057-4C70-BF21-4521E2A3A132}"/>
                </a:ext>
              </a:extLst>
            </p:cNvPr>
            <p:cNvSpPr txBox="1"/>
            <p:nvPr/>
          </p:nvSpPr>
          <p:spPr>
            <a:xfrm>
              <a:off x="4719764" y="1063147"/>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Tree>
    <p:extLst>
      <p:ext uri="{BB962C8B-B14F-4D97-AF65-F5344CB8AC3E}">
        <p14:creationId xmlns:p14="http://schemas.microsoft.com/office/powerpoint/2010/main" val="272978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500"/>
                                        <p:tgtEl>
                                          <p:spTgt spid="4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31"/>
                                        </p:tgtEl>
                                      </p:cBhvr>
                                    </p:animEffect>
                                    <p:set>
                                      <p:cBhvr>
                                        <p:cTn id="38" dur="1" fill="hold">
                                          <p:stCondLst>
                                            <p:cond delay="499"/>
                                          </p:stCondLst>
                                        </p:cTn>
                                        <p:tgtEl>
                                          <p:spTgt spid="3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500"/>
                                        <p:tgtEl>
                                          <p:spTgt spid="53"/>
                                        </p:tgtEl>
                                      </p:cBhvr>
                                    </p:animEffect>
                                    <p:set>
                                      <p:cBhvr>
                                        <p:cTn id="43" dur="1" fill="hold">
                                          <p:stCondLst>
                                            <p:cond delay="499"/>
                                          </p:stCondLst>
                                        </p:cTn>
                                        <p:tgtEl>
                                          <p:spTgt spid="53"/>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500"/>
                                        <p:tgtEl>
                                          <p:spTgt spid="5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nodeType="clickEffect">
                                  <p:stCondLst>
                                    <p:cond delay="0"/>
                                  </p:stCondLst>
                                  <p:childTnLst>
                                    <p:animEffect transition="out" filter="fade">
                                      <p:cBhvr>
                                        <p:cTn id="52" dur="500"/>
                                        <p:tgtEl>
                                          <p:spTgt spid="54"/>
                                        </p:tgtEl>
                                      </p:cBhvr>
                                    </p:animEffect>
                                    <p:set>
                                      <p:cBhvr>
                                        <p:cTn id="53" dur="1" fill="hold">
                                          <p:stCondLst>
                                            <p:cond delay="499"/>
                                          </p:stCondLst>
                                        </p:cTn>
                                        <p:tgtEl>
                                          <p:spTgt spid="54"/>
                                        </p:tgtEl>
                                        <p:attrNameLst>
                                          <p:attrName>style.visibility</p:attrName>
                                        </p:attrNameLst>
                                      </p:cBhvr>
                                      <p:to>
                                        <p:strVal val="hidden"/>
                                      </p:to>
                                    </p:se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31" grpId="0" animBg="1"/>
      <p:bldP spid="31"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6DAEB-4640-4873-815E-F20C2BFE2012}"/>
              </a:ext>
            </a:extLst>
          </p:cNvPr>
          <p:cNvSpPr>
            <a:spLocks noGrp="1"/>
          </p:cNvSpPr>
          <p:nvPr>
            <p:ph type="title"/>
          </p:nvPr>
        </p:nvSpPr>
        <p:spPr/>
        <p:txBody>
          <a:bodyPr/>
          <a:lstStyle/>
          <a:p>
            <a:r>
              <a:rPr lang="en-GB" dirty="0"/>
              <a:t>Round fractions and decimals to the nearest whole number</a:t>
            </a:r>
          </a:p>
        </p:txBody>
      </p:sp>
      <p:sp>
        <p:nvSpPr>
          <p:cNvPr id="3" name="Content Placeholder 2">
            <a:extLst>
              <a:ext uri="{FF2B5EF4-FFF2-40B4-BE49-F238E27FC236}">
                <a16:creationId xmlns:a16="http://schemas.microsoft.com/office/drawing/2014/main" id="{B1B91D7D-69C0-44ED-A48E-C636B2C7973A}"/>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825824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3539430"/>
          </a:xfrm>
          <a:prstGeom prst="rect">
            <a:avLst/>
          </a:prstGeom>
        </p:spPr>
        <p:txBody>
          <a:bodyPr wrap="square">
            <a:spAutoFit/>
          </a:bodyPr>
          <a:lstStyle/>
          <a:p>
            <a:r>
              <a:rPr lang="en-US" sz="3200" b="1" dirty="0"/>
              <a:t>Round the following numbers.</a:t>
            </a:r>
          </a:p>
          <a:p>
            <a:endParaRPr lang="en-US" sz="3200" b="1" dirty="0"/>
          </a:p>
          <a:p>
            <a:r>
              <a:rPr lang="en-US" sz="3200" b="1" dirty="0"/>
              <a:t>   5 4 0 to the nearest 100 _______</a:t>
            </a:r>
          </a:p>
          <a:p>
            <a:endParaRPr lang="en-US" sz="3200" b="1" dirty="0"/>
          </a:p>
          <a:p>
            <a:r>
              <a:rPr lang="en-US" sz="3200" b="1" dirty="0"/>
              <a:t>   2 3 6 to the nearest 10 _______</a:t>
            </a:r>
          </a:p>
          <a:p>
            <a:endParaRPr lang="en-US" sz="3200" b="1" dirty="0"/>
          </a:p>
          <a:p>
            <a:r>
              <a:rPr lang="en-US" sz="3200" b="1" dirty="0"/>
              <a:t>   1¾ to the nearest whole number _______</a:t>
            </a:r>
            <a:endParaRPr lang="en-GB" sz="4000" dirty="0"/>
          </a:p>
        </p:txBody>
      </p:sp>
      <p:sp>
        <p:nvSpPr>
          <p:cNvPr id="4" name="Rectangle 3">
            <a:extLst>
              <a:ext uri="{FF2B5EF4-FFF2-40B4-BE49-F238E27FC236}">
                <a16:creationId xmlns:a16="http://schemas.microsoft.com/office/drawing/2014/main" id="{6998924C-3378-4A8E-AF16-099559FD88EF}"/>
              </a:ext>
            </a:extLst>
          </p:cNvPr>
          <p:cNvSpPr/>
          <p:nvPr/>
        </p:nvSpPr>
        <p:spPr>
          <a:xfrm>
            <a:off x="389967" y="1137591"/>
            <a:ext cx="277631" cy="3809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cxnSp>
        <p:nvCxnSpPr>
          <p:cNvPr id="5" name="Straight Connector 4">
            <a:extLst>
              <a:ext uri="{FF2B5EF4-FFF2-40B4-BE49-F238E27FC236}">
                <a16:creationId xmlns:a16="http://schemas.microsoft.com/office/drawing/2014/main" id="{EB837925-FFA3-4431-9546-FA1EF7F828F2}"/>
              </a:ext>
            </a:extLst>
          </p:cNvPr>
          <p:cNvCxnSpPr/>
          <p:nvPr/>
        </p:nvCxnSpPr>
        <p:spPr>
          <a:xfrm>
            <a:off x="705765" y="1518529"/>
            <a:ext cx="2762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7E17A518-7C48-49B3-B3F1-229D9EC603C7}"/>
              </a:ext>
            </a:extLst>
          </p:cNvPr>
          <p:cNvSpPr/>
          <p:nvPr/>
        </p:nvSpPr>
        <p:spPr>
          <a:xfrm>
            <a:off x="666234" y="2102791"/>
            <a:ext cx="277631" cy="3809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cxnSp>
        <p:nvCxnSpPr>
          <p:cNvPr id="7" name="Straight Connector 6">
            <a:extLst>
              <a:ext uri="{FF2B5EF4-FFF2-40B4-BE49-F238E27FC236}">
                <a16:creationId xmlns:a16="http://schemas.microsoft.com/office/drawing/2014/main" id="{D82AD1CC-3494-4201-B5FA-DA7CEA5A8FD1}"/>
              </a:ext>
            </a:extLst>
          </p:cNvPr>
          <p:cNvCxnSpPr/>
          <p:nvPr/>
        </p:nvCxnSpPr>
        <p:spPr>
          <a:xfrm>
            <a:off x="982032" y="2483729"/>
            <a:ext cx="2762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C5A2F6A-34F5-46C5-8D33-E688C4C982C3}"/>
              </a:ext>
            </a:extLst>
          </p:cNvPr>
          <p:cNvSpPr txBox="1"/>
          <p:nvPr/>
        </p:nvSpPr>
        <p:spPr>
          <a:xfrm>
            <a:off x="4824043" y="1035672"/>
            <a:ext cx="2045851" cy="584775"/>
          </a:xfrm>
          <a:prstGeom prst="rect">
            <a:avLst/>
          </a:prstGeom>
          <a:noFill/>
        </p:spPr>
        <p:txBody>
          <a:bodyPr wrap="square" rtlCol="0">
            <a:spAutoFit/>
          </a:bodyPr>
          <a:lstStyle/>
          <a:p>
            <a:r>
              <a:rPr lang="en-GB" sz="3200" b="1" dirty="0">
                <a:solidFill>
                  <a:srgbClr val="FF0000"/>
                </a:solidFill>
              </a:rPr>
              <a:t>500</a:t>
            </a:r>
          </a:p>
        </p:txBody>
      </p:sp>
      <p:sp>
        <p:nvSpPr>
          <p:cNvPr id="9" name="TextBox 8">
            <a:extLst>
              <a:ext uri="{FF2B5EF4-FFF2-40B4-BE49-F238E27FC236}">
                <a16:creationId xmlns:a16="http://schemas.microsoft.com/office/drawing/2014/main" id="{DE307D7E-C366-43D8-8354-5246FE5C9907}"/>
              </a:ext>
            </a:extLst>
          </p:cNvPr>
          <p:cNvSpPr txBox="1"/>
          <p:nvPr/>
        </p:nvSpPr>
        <p:spPr>
          <a:xfrm>
            <a:off x="4544643" y="2000872"/>
            <a:ext cx="2045851" cy="584775"/>
          </a:xfrm>
          <a:prstGeom prst="rect">
            <a:avLst/>
          </a:prstGeom>
          <a:noFill/>
        </p:spPr>
        <p:txBody>
          <a:bodyPr wrap="square" rtlCol="0">
            <a:spAutoFit/>
          </a:bodyPr>
          <a:lstStyle/>
          <a:p>
            <a:r>
              <a:rPr lang="en-GB" sz="3200" b="1" dirty="0">
                <a:solidFill>
                  <a:srgbClr val="FF0000"/>
                </a:solidFill>
              </a:rPr>
              <a:t>240</a:t>
            </a:r>
          </a:p>
        </p:txBody>
      </p:sp>
      <p:sp>
        <p:nvSpPr>
          <p:cNvPr id="10" name="Rectangle 9">
            <a:extLst>
              <a:ext uri="{FF2B5EF4-FFF2-40B4-BE49-F238E27FC236}">
                <a16:creationId xmlns:a16="http://schemas.microsoft.com/office/drawing/2014/main" id="{E993B890-DFB2-4DDB-A8BD-3628DA3D1CF0}"/>
              </a:ext>
            </a:extLst>
          </p:cNvPr>
          <p:cNvSpPr/>
          <p:nvPr/>
        </p:nvSpPr>
        <p:spPr>
          <a:xfrm rot="5400000">
            <a:off x="753045" y="3962098"/>
            <a:ext cx="366378" cy="54000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11" name="Rectangle 10">
            <a:extLst>
              <a:ext uri="{FF2B5EF4-FFF2-40B4-BE49-F238E27FC236}">
                <a16:creationId xmlns:a16="http://schemas.microsoft.com/office/drawing/2014/main" id="{7348273F-87EE-487A-B367-A0604A07929D}"/>
              </a:ext>
            </a:extLst>
          </p:cNvPr>
          <p:cNvSpPr/>
          <p:nvPr/>
        </p:nvSpPr>
        <p:spPr>
          <a:xfrm rot="5400000">
            <a:off x="1296274" y="3964931"/>
            <a:ext cx="366378" cy="54000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12" name="Rectangle 11">
            <a:extLst>
              <a:ext uri="{FF2B5EF4-FFF2-40B4-BE49-F238E27FC236}">
                <a16:creationId xmlns:a16="http://schemas.microsoft.com/office/drawing/2014/main" id="{38E6D0FD-581D-46DE-A425-39C5FE20E881}"/>
              </a:ext>
            </a:extLst>
          </p:cNvPr>
          <p:cNvSpPr/>
          <p:nvPr/>
        </p:nvSpPr>
        <p:spPr>
          <a:xfrm rot="5400000">
            <a:off x="1834820" y="3960368"/>
            <a:ext cx="366378" cy="54000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13" name="Rectangle 12">
            <a:extLst>
              <a:ext uri="{FF2B5EF4-FFF2-40B4-BE49-F238E27FC236}">
                <a16:creationId xmlns:a16="http://schemas.microsoft.com/office/drawing/2014/main" id="{BAB827C8-64DE-4D7D-AB9C-C4764E3B49B1}"/>
              </a:ext>
            </a:extLst>
          </p:cNvPr>
          <p:cNvSpPr/>
          <p:nvPr/>
        </p:nvSpPr>
        <p:spPr>
          <a:xfrm rot="5400000">
            <a:off x="2372754" y="3970504"/>
            <a:ext cx="366378" cy="54000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14" name="Rectangle 13">
            <a:extLst>
              <a:ext uri="{FF2B5EF4-FFF2-40B4-BE49-F238E27FC236}">
                <a16:creationId xmlns:a16="http://schemas.microsoft.com/office/drawing/2014/main" id="{C52C339A-AE07-440D-AEBB-8038232BA14E}"/>
              </a:ext>
            </a:extLst>
          </p:cNvPr>
          <p:cNvSpPr/>
          <p:nvPr/>
        </p:nvSpPr>
        <p:spPr>
          <a:xfrm rot="5400000">
            <a:off x="3221018" y="3972684"/>
            <a:ext cx="366378" cy="54000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15" name="Rectangle 14">
            <a:extLst>
              <a:ext uri="{FF2B5EF4-FFF2-40B4-BE49-F238E27FC236}">
                <a16:creationId xmlns:a16="http://schemas.microsoft.com/office/drawing/2014/main" id="{97DE0463-B116-42B0-BBDE-71EDF2E89466}"/>
              </a:ext>
            </a:extLst>
          </p:cNvPr>
          <p:cNvSpPr/>
          <p:nvPr/>
        </p:nvSpPr>
        <p:spPr>
          <a:xfrm rot="5400000">
            <a:off x="3763235" y="3975833"/>
            <a:ext cx="366378" cy="54000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16" name="Rectangle 15">
            <a:extLst>
              <a:ext uri="{FF2B5EF4-FFF2-40B4-BE49-F238E27FC236}">
                <a16:creationId xmlns:a16="http://schemas.microsoft.com/office/drawing/2014/main" id="{4D897FB5-FC0D-4A41-AEA9-41B07E317F6B}"/>
              </a:ext>
            </a:extLst>
          </p:cNvPr>
          <p:cNvSpPr/>
          <p:nvPr/>
        </p:nvSpPr>
        <p:spPr>
          <a:xfrm rot="5400000">
            <a:off x="4305775" y="3973224"/>
            <a:ext cx="366378" cy="54000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nvGrpSpPr>
          <p:cNvPr id="18" name="Group 17">
            <a:extLst>
              <a:ext uri="{FF2B5EF4-FFF2-40B4-BE49-F238E27FC236}">
                <a16:creationId xmlns:a16="http://schemas.microsoft.com/office/drawing/2014/main" id="{CE996234-1872-485B-9F13-3583976D97C6}"/>
              </a:ext>
            </a:extLst>
          </p:cNvPr>
          <p:cNvGrpSpPr/>
          <p:nvPr/>
        </p:nvGrpSpPr>
        <p:grpSpPr>
          <a:xfrm rot="5400000">
            <a:off x="1561795" y="3157255"/>
            <a:ext cx="370026" cy="2160831"/>
            <a:chOff x="3160724" y="1026150"/>
            <a:chExt cx="370026" cy="2160831"/>
          </a:xfrm>
        </p:grpSpPr>
        <p:grpSp>
          <p:nvGrpSpPr>
            <p:cNvPr id="19" name="Group 18">
              <a:extLst>
                <a:ext uri="{FF2B5EF4-FFF2-40B4-BE49-F238E27FC236}">
                  <a16:creationId xmlns:a16="http://schemas.microsoft.com/office/drawing/2014/main" id="{0DF43A07-A418-4273-98DE-9F7041D4E06B}"/>
                </a:ext>
              </a:extLst>
            </p:cNvPr>
            <p:cNvGrpSpPr/>
            <p:nvPr/>
          </p:nvGrpSpPr>
          <p:grpSpPr>
            <a:xfrm>
              <a:off x="3170750" y="1026981"/>
              <a:ext cx="360000" cy="2160000"/>
              <a:chOff x="3172262" y="3429000"/>
              <a:chExt cx="360000" cy="2160000"/>
            </a:xfrm>
          </p:grpSpPr>
          <p:sp>
            <p:nvSpPr>
              <p:cNvPr id="21" name="Rectangle 20">
                <a:extLst>
                  <a:ext uri="{FF2B5EF4-FFF2-40B4-BE49-F238E27FC236}">
                    <a16:creationId xmlns:a16="http://schemas.microsoft.com/office/drawing/2014/main" id="{E078CBEC-CE85-44B0-B41D-B99C9C84304C}"/>
                  </a:ext>
                </a:extLst>
              </p:cNvPr>
              <p:cNvSpPr/>
              <p:nvPr/>
            </p:nvSpPr>
            <p:spPr>
              <a:xfrm>
                <a:off x="3172262" y="342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22" name="Rectangle 21">
                <a:extLst>
                  <a:ext uri="{FF2B5EF4-FFF2-40B4-BE49-F238E27FC236}">
                    <a16:creationId xmlns:a16="http://schemas.microsoft.com/office/drawing/2014/main" id="{AB3B94B9-EBCA-40E4-882D-54BBFEA4D955}"/>
                  </a:ext>
                </a:extLst>
              </p:cNvPr>
              <p:cNvSpPr/>
              <p:nvPr/>
            </p:nvSpPr>
            <p:spPr>
              <a:xfrm>
                <a:off x="3172262" y="396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23" name="Rectangle 22">
                <a:extLst>
                  <a:ext uri="{FF2B5EF4-FFF2-40B4-BE49-F238E27FC236}">
                    <a16:creationId xmlns:a16="http://schemas.microsoft.com/office/drawing/2014/main" id="{53D0E719-C174-4BC4-A49C-FD9FAC11C7FC}"/>
                  </a:ext>
                </a:extLst>
              </p:cNvPr>
              <p:cNvSpPr/>
              <p:nvPr/>
            </p:nvSpPr>
            <p:spPr>
              <a:xfrm>
                <a:off x="3172262" y="450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24" name="Rectangle 23">
                <a:extLst>
                  <a:ext uri="{FF2B5EF4-FFF2-40B4-BE49-F238E27FC236}">
                    <a16:creationId xmlns:a16="http://schemas.microsoft.com/office/drawing/2014/main" id="{4AD5CC5D-B333-435E-992B-1C6A4B20D875}"/>
                  </a:ext>
                </a:extLst>
              </p:cNvPr>
              <p:cNvSpPr/>
              <p:nvPr/>
            </p:nvSpPr>
            <p:spPr>
              <a:xfrm>
                <a:off x="3172262" y="504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sp>
          <p:nvSpPr>
            <p:cNvPr id="20" name="Rectangle 19">
              <a:extLst>
                <a:ext uri="{FF2B5EF4-FFF2-40B4-BE49-F238E27FC236}">
                  <a16:creationId xmlns:a16="http://schemas.microsoft.com/office/drawing/2014/main" id="{7B1605F5-ED34-4E90-ADC0-95B58B7C7299}"/>
                </a:ext>
              </a:extLst>
            </p:cNvPr>
            <p:cNvSpPr/>
            <p:nvPr/>
          </p:nvSpPr>
          <p:spPr>
            <a:xfrm>
              <a:off x="3160724" y="1026150"/>
              <a:ext cx="360000" cy="2160000"/>
            </a:xfrm>
            <a:prstGeom prst="rect">
              <a:avLst/>
            </a:prstGeom>
            <a:noFill/>
            <a:ln w="635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grpSp>
        <p:nvGrpSpPr>
          <p:cNvPr id="25" name="Group 24">
            <a:extLst>
              <a:ext uri="{FF2B5EF4-FFF2-40B4-BE49-F238E27FC236}">
                <a16:creationId xmlns:a16="http://schemas.microsoft.com/office/drawing/2014/main" id="{6B8977D8-8033-4E67-830A-B24DFD0EC6FB}"/>
              </a:ext>
            </a:extLst>
          </p:cNvPr>
          <p:cNvGrpSpPr/>
          <p:nvPr/>
        </p:nvGrpSpPr>
        <p:grpSpPr>
          <a:xfrm rot="5400000">
            <a:off x="4026595" y="3157256"/>
            <a:ext cx="370026" cy="2160831"/>
            <a:chOff x="3160724" y="1026150"/>
            <a:chExt cx="370026" cy="2160831"/>
          </a:xfrm>
        </p:grpSpPr>
        <p:grpSp>
          <p:nvGrpSpPr>
            <p:cNvPr id="26" name="Group 25">
              <a:extLst>
                <a:ext uri="{FF2B5EF4-FFF2-40B4-BE49-F238E27FC236}">
                  <a16:creationId xmlns:a16="http://schemas.microsoft.com/office/drawing/2014/main" id="{8E7E77D9-85E6-4FC2-9E4E-20DBF7DC3E41}"/>
                </a:ext>
              </a:extLst>
            </p:cNvPr>
            <p:cNvGrpSpPr/>
            <p:nvPr/>
          </p:nvGrpSpPr>
          <p:grpSpPr>
            <a:xfrm>
              <a:off x="3170750" y="1026981"/>
              <a:ext cx="360000" cy="2160000"/>
              <a:chOff x="3172262" y="3429000"/>
              <a:chExt cx="360000" cy="2160000"/>
            </a:xfrm>
          </p:grpSpPr>
          <p:sp>
            <p:nvSpPr>
              <p:cNvPr id="28" name="Rectangle 27">
                <a:extLst>
                  <a:ext uri="{FF2B5EF4-FFF2-40B4-BE49-F238E27FC236}">
                    <a16:creationId xmlns:a16="http://schemas.microsoft.com/office/drawing/2014/main" id="{EDF10D33-8DB5-4A72-9BE3-4CE47B4F74EF}"/>
                  </a:ext>
                </a:extLst>
              </p:cNvPr>
              <p:cNvSpPr/>
              <p:nvPr/>
            </p:nvSpPr>
            <p:spPr>
              <a:xfrm>
                <a:off x="3172262" y="342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29" name="Rectangle 28">
                <a:extLst>
                  <a:ext uri="{FF2B5EF4-FFF2-40B4-BE49-F238E27FC236}">
                    <a16:creationId xmlns:a16="http://schemas.microsoft.com/office/drawing/2014/main" id="{C226A1A2-5012-4D83-88DB-A829BC1B5EB7}"/>
                  </a:ext>
                </a:extLst>
              </p:cNvPr>
              <p:cNvSpPr/>
              <p:nvPr/>
            </p:nvSpPr>
            <p:spPr>
              <a:xfrm>
                <a:off x="3172262" y="396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30" name="Rectangle 29">
                <a:extLst>
                  <a:ext uri="{FF2B5EF4-FFF2-40B4-BE49-F238E27FC236}">
                    <a16:creationId xmlns:a16="http://schemas.microsoft.com/office/drawing/2014/main" id="{ECB65ED5-6772-47B9-B620-F73DA5B42FEE}"/>
                  </a:ext>
                </a:extLst>
              </p:cNvPr>
              <p:cNvSpPr/>
              <p:nvPr/>
            </p:nvSpPr>
            <p:spPr>
              <a:xfrm>
                <a:off x="3172262" y="450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sp>
            <p:nvSpPr>
              <p:cNvPr id="31" name="Rectangle 30">
                <a:extLst>
                  <a:ext uri="{FF2B5EF4-FFF2-40B4-BE49-F238E27FC236}">
                    <a16:creationId xmlns:a16="http://schemas.microsoft.com/office/drawing/2014/main" id="{3732E3BF-7C5F-4533-84C7-13041D00B2D2}"/>
                  </a:ext>
                </a:extLst>
              </p:cNvPr>
              <p:cNvSpPr/>
              <p:nvPr/>
            </p:nvSpPr>
            <p:spPr>
              <a:xfrm>
                <a:off x="3172262" y="5049000"/>
                <a:ext cx="360000" cy="54000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sp>
          <p:nvSpPr>
            <p:cNvPr id="27" name="Rectangle 26">
              <a:extLst>
                <a:ext uri="{FF2B5EF4-FFF2-40B4-BE49-F238E27FC236}">
                  <a16:creationId xmlns:a16="http://schemas.microsoft.com/office/drawing/2014/main" id="{D28083C0-599D-4676-975E-24FD5E14D013}"/>
                </a:ext>
              </a:extLst>
            </p:cNvPr>
            <p:cNvSpPr/>
            <p:nvPr/>
          </p:nvSpPr>
          <p:spPr>
            <a:xfrm>
              <a:off x="3160724" y="1026150"/>
              <a:ext cx="360000" cy="2160000"/>
            </a:xfrm>
            <a:prstGeom prst="rect">
              <a:avLst/>
            </a:prstGeom>
            <a:noFill/>
            <a:ln w="635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p>
          </p:txBody>
        </p:sp>
      </p:grpSp>
      <p:sp>
        <p:nvSpPr>
          <p:cNvPr id="32" name="TextBox 31">
            <a:extLst>
              <a:ext uri="{FF2B5EF4-FFF2-40B4-BE49-F238E27FC236}">
                <a16:creationId xmlns:a16="http://schemas.microsoft.com/office/drawing/2014/main" id="{797007DA-B2AF-4150-9857-1CAFFE24F360}"/>
              </a:ext>
            </a:extLst>
          </p:cNvPr>
          <p:cNvSpPr txBox="1"/>
          <p:nvPr/>
        </p:nvSpPr>
        <p:spPr>
          <a:xfrm>
            <a:off x="6590495" y="2937344"/>
            <a:ext cx="496106" cy="584775"/>
          </a:xfrm>
          <a:prstGeom prst="rect">
            <a:avLst/>
          </a:prstGeom>
          <a:noFill/>
        </p:spPr>
        <p:txBody>
          <a:bodyPr wrap="square" rtlCol="0">
            <a:spAutoFit/>
          </a:bodyPr>
          <a:lstStyle/>
          <a:p>
            <a:r>
              <a:rPr lang="en-GB" sz="3200" b="1" dirty="0">
                <a:solidFill>
                  <a:srgbClr val="FF0000"/>
                </a:solidFill>
              </a:rPr>
              <a:t>2</a:t>
            </a:r>
          </a:p>
        </p:txBody>
      </p:sp>
      <p:sp>
        <p:nvSpPr>
          <p:cNvPr id="33" name="TextBox 32">
            <a:extLst>
              <a:ext uri="{FF2B5EF4-FFF2-40B4-BE49-F238E27FC236}">
                <a16:creationId xmlns:a16="http://schemas.microsoft.com/office/drawing/2014/main" id="{64D62693-DC79-49C9-9B71-8419ACA5A8DD}"/>
              </a:ext>
            </a:extLst>
          </p:cNvPr>
          <p:cNvSpPr txBox="1"/>
          <p:nvPr/>
        </p:nvSpPr>
        <p:spPr>
          <a:xfrm>
            <a:off x="5925362" y="3929045"/>
            <a:ext cx="1694638" cy="584775"/>
          </a:xfrm>
          <a:prstGeom prst="rect">
            <a:avLst/>
          </a:prstGeom>
          <a:noFill/>
        </p:spPr>
        <p:txBody>
          <a:bodyPr wrap="square" rtlCol="0">
            <a:spAutoFit/>
          </a:bodyPr>
          <a:lstStyle/>
          <a:p>
            <a:r>
              <a:rPr lang="en-GB" sz="3200" b="1" dirty="0">
                <a:solidFill>
                  <a:srgbClr val="FF0000"/>
                </a:solidFill>
              </a:rPr>
              <a:t>1.7 5</a:t>
            </a:r>
          </a:p>
        </p:txBody>
      </p:sp>
      <p:sp>
        <p:nvSpPr>
          <p:cNvPr id="34" name="Rectangle 33">
            <a:extLst>
              <a:ext uri="{FF2B5EF4-FFF2-40B4-BE49-F238E27FC236}">
                <a16:creationId xmlns:a16="http://schemas.microsoft.com/office/drawing/2014/main" id="{9D1A2FE2-5036-4426-8DDD-09868CCDD98E}"/>
              </a:ext>
            </a:extLst>
          </p:cNvPr>
          <p:cNvSpPr/>
          <p:nvPr/>
        </p:nvSpPr>
        <p:spPr>
          <a:xfrm>
            <a:off x="5962116" y="4031720"/>
            <a:ext cx="277631" cy="3809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cxnSp>
        <p:nvCxnSpPr>
          <p:cNvPr id="35" name="Straight Connector 34">
            <a:extLst>
              <a:ext uri="{FF2B5EF4-FFF2-40B4-BE49-F238E27FC236}">
                <a16:creationId xmlns:a16="http://schemas.microsoft.com/office/drawing/2014/main" id="{71B46819-79B9-419B-96A7-162D499222DA}"/>
              </a:ext>
            </a:extLst>
          </p:cNvPr>
          <p:cNvCxnSpPr/>
          <p:nvPr/>
        </p:nvCxnSpPr>
        <p:spPr>
          <a:xfrm>
            <a:off x="6277914" y="4412658"/>
            <a:ext cx="2762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48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500"/>
                                        <p:tgtEl>
                                          <p:spTgt spid="3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500"/>
                                        <p:tgtEl>
                                          <p:spTgt spid="3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9" grpId="0"/>
      <p:bldP spid="10" grpId="0" animBg="1"/>
      <p:bldP spid="11" grpId="0" animBg="1"/>
      <p:bldP spid="12" grpId="0" animBg="1"/>
      <p:bldP spid="13" grpId="0" animBg="1"/>
      <p:bldP spid="14" grpId="0" animBg="1"/>
      <p:bldP spid="15" grpId="0" animBg="1"/>
      <p:bldP spid="16" grpId="0" animBg="1"/>
      <p:bldP spid="32" grpId="0"/>
      <p:bldP spid="33" grpId="0"/>
      <p:bldP spid="3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3539430"/>
          </a:xfrm>
          <a:prstGeom prst="rect">
            <a:avLst/>
          </a:prstGeom>
        </p:spPr>
        <p:txBody>
          <a:bodyPr wrap="square">
            <a:spAutoFit/>
          </a:bodyPr>
          <a:lstStyle/>
          <a:p>
            <a:r>
              <a:rPr lang="en-US" sz="3200" b="1" dirty="0"/>
              <a:t>Round each of these numbers to the nearest whole number.</a:t>
            </a:r>
          </a:p>
          <a:p>
            <a:endParaRPr lang="en-US" sz="3200" b="1" dirty="0"/>
          </a:p>
          <a:p>
            <a:r>
              <a:rPr lang="en-US" sz="3200" b="1" dirty="0"/>
              <a:t>     13.7 is nearest to _____</a:t>
            </a:r>
          </a:p>
          <a:p>
            <a:endParaRPr lang="en-US" sz="3200" b="1" dirty="0"/>
          </a:p>
          <a:p>
            <a:r>
              <a:rPr lang="en-US" sz="3200" b="1" dirty="0"/>
              <a:t>     8     is nearest to _____</a:t>
            </a:r>
          </a:p>
          <a:p>
            <a:endParaRPr lang="en-US" sz="3200" b="1" dirty="0"/>
          </a:p>
          <a:p>
            <a:r>
              <a:rPr lang="en-US" sz="3200" b="1" dirty="0"/>
              <a:t>     3.38 is nearest to _____</a:t>
            </a:r>
          </a:p>
        </p:txBody>
      </p:sp>
      <p:sp>
        <p:nvSpPr>
          <p:cNvPr id="4" name="Rectangle 3">
            <a:extLst>
              <a:ext uri="{FF2B5EF4-FFF2-40B4-BE49-F238E27FC236}">
                <a16:creationId xmlns:a16="http://schemas.microsoft.com/office/drawing/2014/main" id="{3680B545-873C-492F-8D34-36EC8C18DBCE}"/>
              </a:ext>
            </a:extLst>
          </p:cNvPr>
          <p:cNvSpPr/>
          <p:nvPr/>
        </p:nvSpPr>
        <p:spPr>
          <a:xfrm>
            <a:off x="832525" y="1829814"/>
            <a:ext cx="425004" cy="584775"/>
          </a:xfrm>
          <a:prstGeom prst="rect">
            <a:avLst/>
          </a:prstGeom>
        </p:spPr>
        <p:txBody>
          <a:bodyPr wrap="square">
            <a:spAutoFit/>
          </a:bodyPr>
          <a:lstStyle/>
          <a:p>
            <a:r>
              <a:rPr lang="en-US" sz="3200" b="1" dirty="0"/>
              <a:t>3</a:t>
            </a:r>
            <a:endParaRPr lang="en-GB" sz="3200" b="1" dirty="0"/>
          </a:p>
        </p:txBody>
      </p:sp>
      <p:sp>
        <p:nvSpPr>
          <p:cNvPr id="5" name="Rectangle 4">
            <a:extLst>
              <a:ext uri="{FF2B5EF4-FFF2-40B4-BE49-F238E27FC236}">
                <a16:creationId xmlns:a16="http://schemas.microsoft.com/office/drawing/2014/main" id="{E0C3CF9A-EFAC-4685-BACA-BF15E3D3D0C9}"/>
              </a:ext>
            </a:extLst>
          </p:cNvPr>
          <p:cNvSpPr/>
          <p:nvPr/>
        </p:nvSpPr>
        <p:spPr>
          <a:xfrm>
            <a:off x="832525" y="2189278"/>
            <a:ext cx="425004" cy="584775"/>
          </a:xfrm>
          <a:prstGeom prst="rect">
            <a:avLst/>
          </a:prstGeom>
        </p:spPr>
        <p:txBody>
          <a:bodyPr wrap="square">
            <a:spAutoFit/>
          </a:bodyPr>
          <a:lstStyle/>
          <a:p>
            <a:r>
              <a:rPr lang="en-US" sz="3200" b="1" dirty="0"/>
              <a:t>8</a:t>
            </a:r>
            <a:endParaRPr lang="en-GB" sz="3200" b="1" dirty="0"/>
          </a:p>
        </p:txBody>
      </p:sp>
      <p:cxnSp>
        <p:nvCxnSpPr>
          <p:cNvPr id="6" name="Straight Connector 5">
            <a:extLst>
              <a:ext uri="{FF2B5EF4-FFF2-40B4-BE49-F238E27FC236}">
                <a16:creationId xmlns:a16="http://schemas.microsoft.com/office/drawing/2014/main" id="{7BD63D75-CF79-4E29-9B3C-4C733231E76C}"/>
              </a:ext>
            </a:extLst>
          </p:cNvPr>
          <p:cNvCxnSpPr/>
          <p:nvPr/>
        </p:nvCxnSpPr>
        <p:spPr>
          <a:xfrm>
            <a:off x="849494" y="2306028"/>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CACE5B8-334E-4FF9-8CEA-3FA1C5D58AD3}"/>
              </a:ext>
            </a:extLst>
          </p:cNvPr>
          <p:cNvSpPr/>
          <p:nvPr/>
        </p:nvSpPr>
        <p:spPr>
          <a:xfrm>
            <a:off x="788457" y="1098114"/>
            <a:ext cx="277631" cy="3809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cxnSp>
        <p:nvCxnSpPr>
          <p:cNvPr id="8" name="Straight Connector 7">
            <a:extLst>
              <a:ext uri="{FF2B5EF4-FFF2-40B4-BE49-F238E27FC236}">
                <a16:creationId xmlns:a16="http://schemas.microsoft.com/office/drawing/2014/main" id="{ED2F64E4-CF09-4317-B7FF-ADBA42F7CC29}"/>
              </a:ext>
            </a:extLst>
          </p:cNvPr>
          <p:cNvCxnSpPr/>
          <p:nvPr/>
        </p:nvCxnSpPr>
        <p:spPr>
          <a:xfrm>
            <a:off x="1104255" y="1479052"/>
            <a:ext cx="2762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A3D1C99-317D-42BF-90D6-31D079311F4B}"/>
              </a:ext>
            </a:extLst>
          </p:cNvPr>
          <p:cNvSpPr txBox="1"/>
          <p:nvPr/>
        </p:nvSpPr>
        <p:spPr>
          <a:xfrm>
            <a:off x="3779323" y="996195"/>
            <a:ext cx="2045851" cy="584775"/>
          </a:xfrm>
          <a:prstGeom prst="rect">
            <a:avLst/>
          </a:prstGeom>
          <a:noFill/>
        </p:spPr>
        <p:txBody>
          <a:bodyPr wrap="square" rtlCol="0">
            <a:spAutoFit/>
          </a:bodyPr>
          <a:lstStyle/>
          <a:p>
            <a:r>
              <a:rPr lang="en-GB" sz="3200" b="1" dirty="0">
                <a:solidFill>
                  <a:srgbClr val="FF0000"/>
                </a:solidFill>
              </a:rPr>
              <a:t>14</a:t>
            </a:r>
          </a:p>
        </p:txBody>
      </p:sp>
      <p:sp>
        <p:nvSpPr>
          <p:cNvPr id="10" name="TextBox 9">
            <a:extLst>
              <a:ext uri="{FF2B5EF4-FFF2-40B4-BE49-F238E27FC236}">
                <a16:creationId xmlns:a16="http://schemas.microsoft.com/office/drawing/2014/main" id="{F880D0C7-C0C7-427F-AFC1-0FEA814906E7}"/>
              </a:ext>
            </a:extLst>
          </p:cNvPr>
          <p:cNvSpPr txBox="1"/>
          <p:nvPr/>
        </p:nvSpPr>
        <p:spPr>
          <a:xfrm>
            <a:off x="3779323" y="1978390"/>
            <a:ext cx="425004" cy="584775"/>
          </a:xfrm>
          <a:prstGeom prst="rect">
            <a:avLst/>
          </a:prstGeom>
          <a:noFill/>
        </p:spPr>
        <p:txBody>
          <a:bodyPr wrap="square" rtlCol="0">
            <a:spAutoFit/>
          </a:bodyPr>
          <a:lstStyle/>
          <a:p>
            <a:r>
              <a:rPr lang="en-GB" sz="3200" b="1" dirty="0">
                <a:solidFill>
                  <a:srgbClr val="FF0000"/>
                </a:solidFill>
              </a:rPr>
              <a:t>8</a:t>
            </a:r>
          </a:p>
        </p:txBody>
      </p:sp>
      <p:grpSp>
        <p:nvGrpSpPr>
          <p:cNvPr id="3" name="Group 2">
            <a:extLst>
              <a:ext uri="{FF2B5EF4-FFF2-40B4-BE49-F238E27FC236}">
                <a16:creationId xmlns:a16="http://schemas.microsoft.com/office/drawing/2014/main" id="{8A040C45-9657-4FB3-B7AD-B392DDC14511}"/>
              </a:ext>
            </a:extLst>
          </p:cNvPr>
          <p:cNvGrpSpPr/>
          <p:nvPr/>
        </p:nvGrpSpPr>
        <p:grpSpPr>
          <a:xfrm>
            <a:off x="4766836" y="1827616"/>
            <a:ext cx="4359933" cy="955256"/>
            <a:chOff x="4766836" y="1827616"/>
            <a:chExt cx="4359933" cy="955256"/>
          </a:xfrm>
        </p:grpSpPr>
        <p:sp>
          <p:nvSpPr>
            <p:cNvPr id="11" name="TextBox 10">
              <a:extLst>
                <a:ext uri="{FF2B5EF4-FFF2-40B4-BE49-F238E27FC236}">
                  <a16:creationId xmlns:a16="http://schemas.microsoft.com/office/drawing/2014/main" id="{23B39661-3A0B-4CE6-A8A8-60620F401E3D}"/>
                </a:ext>
              </a:extLst>
            </p:cNvPr>
            <p:cNvSpPr txBox="1"/>
            <p:nvPr/>
          </p:nvSpPr>
          <p:spPr>
            <a:xfrm>
              <a:off x="4766836" y="1978390"/>
              <a:ext cx="4046658" cy="584775"/>
            </a:xfrm>
            <a:prstGeom prst="rect">
              <a:avLst/>
            </a:prstGeom>
            <a:noFill/>
          </p:spPr>
          <p:txBody>
            <a:bodyPr wrap="square" rtlCol="0">
              <a:spAutoFit/>
            </a:bodyPr>
            <a:lstStyle/>
            <a:p>
              <a:r>
                <a:rPr lang="en-GB" sz="3200" b="1" dirty="0">
                  <a:solidFill>
                    <a:srgbClr val="FF0000"/>
                  </a:solidFill>
                </a:rPr>
                <a:t>because      is less than</a:t>
              </a:r>
            </a:p>
          </p:txBody>
        </p:sp>
        <p:sp>
          <p:nvSpPr>
            <p:cNvPr id="12" name="Rectangle 11">
              <a:extLst>
                <a:ext uri="{FF2B5EF4-FFF2-40B4-BE49-F238E27FC236}">
                  <a16:creationId xmlns:a16="http://schemas.microsoft.com/office/drawing/2014/main" id="{F3AF56C7-A834-4E3B-A12F-A37566D9E27B}"/>
                </a:ext>
              </a:extLst>
            </p:cNvPr>
            <p:cNvSpPr/>
            <p:nvPr/>
          </p:nvSpPr>
          <p:spPr>
            <a:xfrm>
              <a:off x="6300887" y="1838633"/>
              <a:ext cx="425004" cy="584775"/>
            </a:xfrm>
            <a:prstGeom prst="rect">
              <a:avLst/>
            </a:prstGeom>
          </p:spPr>
          <p:txBody>
            <a:bodyPr wrap="square">
              <a:spAutoFit/>
            </a:bodyPr>
            <a:lstStyle/>
            <a:p>
              <a:r>
                <a:rPr lang="en-US" sz="3200" b="1" dirty="0">
                  <a:solidFill>
                    <a:srgbClr val="FF0000"/>
                  </a:solidFill>
                </a:rPr>
                <a:t>3</a:t>
              </a:r>
              <a:endParaRPr lang="en-GB" sz="3200" b="1" dirty="0">
                <a:solidFill>
                  <a:srgbClr val="FF0000"/>
                </a:solidFill>
              </a:endParaRPr>
            </a:p>
          </p:txBody>
        </p:sp>
        <p:sp>
          <p:nvSpPr>
            <p:cNvPr id="13" name="Rectangle 12">
              <a:extLst>
                <a:ext uri="{FF2B5EF4-FFF2-40B4-BE49-F238E27FC236}">
                  <a16:creationId xmlns:a16="http://schemas.microsoft.com/office/drawing/2014/main" id="{F62E2B1A-85F9-46FF-AD41-6E2FA64BA554}"/>
                </a:ext>
              </a:extLst>
            </p:cNvPr>
            <p:cNvSpPr/>
            <p:nvPr/>
          </p:nvSpPr>
          <p:spPr>
            <a:xfrm>
              <a:off x="6300887" y="2198097"/>
              <a:ext cx="425004" cy="584775"/>
            </a:xfrm>
            <a:prstGeom prst="rect">
              <a:avLst/>
            </a:prstGeom>
          </p:spPr>
          <p:txBody>
            <a:bodyPr wrap="square">
              <a:spAutoFit/>
            </a:bodyPr>
            <a:lstStyle/>
            <a:p>
              <a:r>
                <a:rPr lang="en-US" sz="3200" b="1" dirty="0">
                  <a:solidFill>
                    <a:srgbClr val="FF0000"/>
                  </a:solidFill>
                </a:rPr>
                <a:t>8</a:t>
              </a:r>
              <a:endParaRPr lang="en-GB" sz="3200" b="1" dirty="0">
                <a:solidFill>
                  <a:srgbClr val="FF0000"/>
                </a:solidFill>
              </a:endParaRPr>
            </a:p>
          </p:txBody>
        </p:sp>
        <p:cxnSp>
          <p:nvCxnSpPr>
            <p:cNvPr id="14" name="Straight Connector 13">
              <a:extLst>
                <a:ext uri="{FF2B5EF4-FFF2-40B4-BE49-F238E27FC236}">
                  <a16:creationId xmlns:a16="http://schemas.microsoft.com/office/drawing/2014/main" id="{BE95DAF3-2EA7-4132-B6E1-2A0F69126991}"/>
                </a:ext>
              </a:extLst>
            </p:cNvPr>
            <p:cNvCxnSpPr/>
            <p:nvPr/>
          </p:nvCxnSpPr>
          <p:spPr>
            <a:xfrm>
              <a:off x="6317856" y="2314847"/>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7C2826D7-C73A-4C69-860D-E851AAC7A2ED}"/>
                </a:ext>
              </a:extLst>
            </p:cNvPr>
            <p:cNvSpPr/>
            <p:nvPr/>
          </p:nvSpPr>
          <p:spPr>
            <a:xfrm>
              <a:off x="8701765" y="1827616"/>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16" name="Rectangle 15">
              <a:extLst>
                <a:ext uri="{FF2B5EF4-FFF2-40B4-BE49-F238E27FC236}">
                  <a16:creationId xmlns:a16="http://schemas.microsoft.com/office/drawing/2014/main" id="{1ACEA96E-797F-4B61-ADD2-33E338720071}"/>
                </a:ext>
              </a:extLst>
            </p:cNvPr>
            <p:cNvSpPr/>
            <p:nvPr/>
          </p:nvSpPr>
          <p:spPr>
            <a:xfrm>
              <a:off x="8701765" y="2187080"/>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17" name="Straight Connector 16">
              <a:extLst>
                <a:ext uri="{FF2B5EF4-FFF2-40B4-BE49-F238E27FC236}">
                  <a16:creationId xmlns:a16="http://schemas.microsoft.com/office/drawing/2014/main" id="{0931BB6D-803A-4A2E-AC7F-E9163527D2A4}"/>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id="{01900F75-7475-4A61-8C93-DC1AE1FFC30F}"/>
              </a:ext>
            </a:extLst>
          </p:cNvPr>
          <p:cNvSpPr/>
          <p:nvPr/>
        </p:nvSpPr>
        <p:spPr>
          <a:xfrm>
            <a:off x="579105" y="3069451"/>
            <a:ext cx="277631" cy="3809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cxnSp>
        <p:nvCxnSpPr>
          <p:cNvPr id="20" name="Straight Connector 19">
            <a:extLst>
              <a:ext uri="{FF2B5EF4-FFF2-40B4-BE49-F238E27FC236}">
                <a16:creationId xmlns:a16="http://schemas.microsoft.com/office/drawing/2014/main" id="{33008A85-7D0C-479D-BE49-9084716A33E9}"/>
              </a:ext>
            </a:extLst>
          </p:cNvPr>
          <p:cNvCxnSpPr/>
          <p:nvPr/>
        </p:nvCxnSpPr>
        <p:spPr>
          <a:xfrm>
            <a:off x="894903" y="3450389"/>
            <a:ext cx="2762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1F05012-7BB4-4E56-A63A-E2148104F757}"/>
              </a:ext>
            </a:extLst>
          </p:cNvPr>
          <p:cNvSpPr txBox="1"/>
          <p:nvPr/>
        </p:nvSpPr>
        <p:spPr>
          <a:xfrm>
            <a:off x="3866920" y="2956515"/>
            <a:ext cx="1748902" cy="584775"/>
          </a:xfrm>
          <a:prstGeom prst="rect">
            <a:avLst/>
          </a:prstGeom>
          <a:noFill/>
        </p:spPr>
        <p:txBody>
          <a:bodyPr wrap="square" rtlCol="0">
            <a:spAutoFit/>
          </a:bodyPr>
          <a:lstStyle/>
          <a:p>
            <a:r>
              <a:rPr lang="en-GB" sz="3200" b="1" dirty="0">
                <a:solidFill>
                  <a:srgbClr val="FF0000"/>
                </a:solidFill>
              </a:rPr>
              <a:t>3</a:t>
            </a:r>
          </a:p>
        </p:txBody>
      </p:sp>
      <p:sp>
        <p:nvSpPr>
          <p:cNvPr id="22" name="Rectangle 21">
            <a:extLst>
              <a:ext uri="{FF2B5EF4-FFF2-40B4-BE49-F238E27FC236}">
                <a16:creationId xmlns:a16="http://schemas.microsoft.com/office/drawing/2014/main" id="{D409775A-B7C2-404E-B43F-19ABB468B95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884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19" grpId="0" animBg="1"/>
      <p:bldP spid="2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9B5F10EC-7481-4166-B426-9882D28E6023}"/>
              </a:ext>
            </a:extLst>
          </p:cNvPr>
          <p:cNvSpPr/>
          <p:nvPr/>
        </p:nvSpPr>
        <p:spPr>
          <a:xfrm>
            <a:off x="56123" y="50000"/>
            <a:ext cx="9922066" cy="1569660"/>
          </a:xfrm>
          <a:prstGeom prst="rect">
            <a:avLst/>
          </a:prstGeom>
        </p:spPr>
        <p:txBody>
          <a:bodyPr wrap="square">
            <a:spAutoFit/>
          </a:bodyPr>
          <a:lstStyle/>
          <a:p>
            <a:r>
              <a:rPr lang="en-US" sz="3200" b="1" dirty="0"/>
              <a:t>Layla wants to estimate the answer to this calculation. </a:t>
            </a:r>
          </a:p>
          <a:p>
            <a:r>
              <a:rPr lang="en-US" sz="3200" b="1" dirty="0"/>
              <a:t>Tick the calculation below </a:t>
            </a:r>
          </a:p>
          <a:p>
            <a:r>
              <a:rPr lang="en-US" sz="3200" b="1" dirty="0"/>
              <a:t>that is the best estimate.</a:t>
            </a:r>
          </a:p>
        </p:txBody>
      </p:sp>
      <p:pic>
        <p:nvPicPr>
          <p:cNvPr id="3" name="Picture 2">
            <a:extLst>
              <a:ext uri="{FF2B5EF4-FFF2-40B4-BE49-F238E27FC236}">
                <a16:creationId xmlns:a16="http://schemas.microsoft.com/office/drawing/2014/main" id="{900CAC86-00DC-4277-9B3D-0934E941E886}"/>
              </a:ext>
            </a:extLst>
          </p:cNvPr>
          <p:cNvPicPr>
            <a:picLocks noChangeAspect="1"/>
          </p:cNvPicPr>
          <p:nvPr/>
        </p:nvPicPr>
        <p:blipFill>
          <a:blip r:embed="rId3"/>
          <a:stretch>
            <a:fillRect/>
          </a:stretch>
        </p:blipFill>
        <p:spPr>
          <a:xfrm>
            <a:off x="4848657" y="588253"/>
            <a:ext cx="4050765" cy="1031406"/>
          </a:xfrm>
          <a:prstGeom prst="rect">
            <a:avLst/>
          </a:prstGeom>
        </p:spPr>
      </p:pic>
      <p:pic>
        <p:nvPicPr>
          <p:cNvPr id="4" name="Picture 3">
            <a:extLst>
              <a:ext uri="{FF2B5EF4-FFF2-40B4-BE49-F238E27FC236}">
                <a16:creationId xmlns:a16="http://schemas.microsoft.com/office/drawing/2014/main" id="{9E9C1A6B-412F-4087-8476-FBE2E77EF8F1}"/>
              </a:ext>
            </a:extLst>
          </p:cNvPr>
          <p:cNvPicPr>
            <a:picLocks noChangeAspect="1"/>
          </p:cNvPicPr>
          <p:nvPr/>
        </p:nvPicPr>
        <p:blipFill>
          <a:blip r:embed="rId4"/>
          <a:stretch>
            <a:fillRect/>
          </a:stretch>
        </p:blipFill>
        <p:spPr>
          <a:xfrm>
            <a:off x="553898" y="1619659"/>
            <a:ext cx="3215993" cy="5091081"/>
          </a:xfrm>
          <a:prstGeom prst="rect">
            <a:avLst/>
          </a:prstGeom>
        </p:spPr>
      </p:pic>
      <p:sp>
        <p:nvSpPr>
          <p:cNvPr id="6" name="Rectangle 5">
            <a:extLst>
              <a:ext uri="{FF2B5EF4-FFF2-40B4-BE49-F238E27FC236}">
                <a16:creationId xmlns:a16="http://schemas.microsoft.com/office/drawing/2014/main" id="{B0E81078-6374-4B04-8CC8-E0FA30D7B82A}"/>
              </a:ext>
            </a:extLst>
          </p:cNvPr>
          <p:cNvSpPr/>
          <p:nvPr/>
        </p:nvSpPr>
        <p:spPr>
          <a:xfrm>
            <a:off x="3038003" y="4514126"/>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7" name="Straight Arrow Connector 6">
            <a:extLst>
              <a:ext uri="{FF2B5EF4-FFF2-40B4-BE49-F238E27FC236}">
                <a16:creationId xmlns:a16="http://schemas.microsoft.com/office/drawing/2014/main" id="{123779A1-AC32-487A-A633-405D1A32E058}"/>
              </a:ext>
            </a:extLst>
          </p:cNvPr>
          <p:cNvCxnSpPr/>
          <p:nvPr/>
        </p:nvCxnSpPr>
        <p:spPr>
          <a:xfrm flipV="1">
            <a:off x="5355767" y="1652317"/>
            <a:ext cx="0" cy="66634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1023488-87C4-43AF-A517-992234B254F7}"/>
              </a:ext>
            </a:extLst>
          </p:cNvPr>
          <p:cNvSpPr/>
          <p:nvPr/>
        </p:nvSpPr>
        <p:spPr>
          <a:xfrm>
            <a:off x="4267230" y="2351315"/>
            <a:ext cx="2731725" cy="830997"/>
          </a:xfrm>
          <a:prstGeom prst="rect">
            <a:avLst/>
          </a:prstGeom>
        </p:spPr>
        <p:txBody>
          <a:bodyPr wrap="square">
            <a:spAutoFit/>
          </a:bodyPr>
          <a:lstStyle/>
          <a:p>
            <a:r>
              <a:rPr lang="en-US" sz="2400" b="1" dirty="0">
                <a:solidFill>
                  <a:srgbClr val="FF0000"/>
                </a:solidFill>
              </a:rPr>
              <a:t>more than ½ </a:t>
            </a:r>
          </a:p>
          <a:p>
            <a:r>
              <a:rPr lang="en-US" sz="2400" b="1" dirty="0">
                <a:solidFill>
                  <a:srgbClr val="FF0000"/>
                </a:solidFill>
              </a:rPr>
              <a:t>so round up</a:t>
            </a:r>
            <a:endParaRPr lang="en-GB" sz="2400" dirty="0">
              <a:solidFill>
                <a:srgbClr val="FF0000"/>
              </a:solidFill>
            </a:endParaRPr>
          </a:p>
        </p:txBody>
      </p:sp>
      <p:cxnSp>
        <p:nvCxnSpPr>
          <p:cNvPr id="10" name="Straight Arrow Connector 9">
            <a:extLst>
              <a:ext uri="{FF2B5EF4-FFF2-40B4-BE49-F238E27FC236}">
                <a16:creationId xmlns:a16="http://schemas.microsoft.com/office/drawing/2014/main" id="{94114C22-A677-4241-9779-40C2EBFBA1CF}"/>
              </a:ext>
            </a:extLst>
          </p:cNvPr>
          <p:cNvCxnSpPr/>
          <p:nvPr/>
        </p:nvCxnSpPr>
        <p:spPr>
          <a:xfrm flipV="1">
            <a:off x="7092950" y="1652317"/>
            <a:ext cx="0" cy="66634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E8B8537-7806-4A4C-AB33-47677596401E}"/>
              </a:ext>
            </a:extLst>
          </p:cNvPr>
          <p:cNvSpPr/>
          <p:nvPr/>
        </p:nvSpPr>
        <p:spPr>
          <a:xfrm>
            <a:off x="6167697" y="2351315"/>
            <a:ext cx="2731725" cy="830997"/>
          </a:xfrm>
          <a:prstGeom prst="rect">
            <a:avLst/>
          </a:prstGeom>
        </p:spPr>
        <p:txBody>
          <a:bodyPr wrap="square">
            <a:spAutoFit/>
          </a:bodyPr>
          <a:lstStyle/>
          <a:p>
            <a:r>
              <a:rPr lang="en-US" sz="2400" b="1" dirty="0">
                <a:solidFill>
                  <a:srgbClr val="FF0000"/>
                </a:solidFill>
              </a:rPr>
              <a:t>less than ½ </a:t>
            </a:r>
          </a:p>
          <a:p>
            <a:r>
              <a:rPr lang="en-US" sz="2400" b="1" dirty="0">
                <a:solidFill>
                  <a:srgbClr val="FF0000"/>
                </a:solidFill>
              </a:rPr>
              <a:t>so round down</a:t>
            </a:r>
            <a:endParaRPr lang="en-GB" sz="2400" dirty="0">
              <a:solidFill>
                <a:srgbClr val="FF0000"/>
              </a:solidFill>
            </a:endParaRPr>
          </a:p>
        </p:txBody>
      </p:sp>
      <p:cxnSp>
        <p:nvCxnSpPr>
          <p:cNvPr id="14" name="Straight Arrow Connector 13">
            <a:extLst>
              <a:ext uri="{FF2B5EF4-FFF2-40B4-BE49-F238E27FC236}">
                <a16:creationId xmlns:a16="http://schemas.microsoft.com/office/drawing/2014/main" id="{AB8A3DA1-59A7-47B9-8D8F-C3D8593F3A83}"/>
              </a:ext>
            </a:extLst>
          </p:cNvPr>
          <p:cNvCxnSpPr/>
          <p:nvPr/>
        </p:nvCxnSpPr>
        <p:spPr>
          <a:xfrm flipV="1">
            <a:off x="8677888" y="1619660"/>
            <a:ext cx="0" cy="66634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CD8B482-59DF-464F-9E9F-29A7A99BA620}"/>
              </a:ext>
            </a:extLst>
          </p:cNvPr>
          <p:cNvSpPr/>
          <p:nvPr/>
        </p:nvSpPr>
        <p:spPr>
          <a:xfrm>
            <a:off x="8422111" y="2318658"/>
            <a:ext cx="2731725" cy="830997"/>
          </a:xfrm>
          <a:prstGeom prst="rect">
            <a:avLst/>
          </a:prstGeom>
        </p:spPr>
        <p:txBody>
          <a:bodyPr wrap="square">
            <a:spAutoFit/>
          </a:bodyPr>
          <a:lstStyle/>
          <a:p>
            <a:r>
              <a:rPr lang="en-US" sz="2400" b="1" dirty="0">
                <a:solidFill>
                  <a:srgbClr val="FF0000"/>
                </a:solidFill>
              </a:rPr>
              <a:t>more than ½ </a:t>
            </a:r>
          </a:p>
          <a:p>
            <a:r>
              <a:rPr lang="en-US" sz="2400" b="1" dirty="0">
                <a:solidFill>
                  <a:srgbClr val="FF0000"/>
                </a:solidFill>
              </a:rPr>
              <a:t>so round up</a:t>
            </a:r>
            <a:endParaRPr lang="en-GB" sz="2400" dirty="0">
              <a:solidFill>
                <a:srgbClr val="FF0000"/>
              </a:solidFill>
            </a:endParaRPr>
          </a:p>
        </p:txBody>
      </p:sp>
      <p:sp>
        <p:nvSpPr>
          <p:cNvPr id="16" name="Rectangle 15">
            <a:extLst>
              <a:ext uri="{FF2B5EF4-FFF2-40B4-BE49-F238E27FC236}">
                <a16:creationId xmlns:a16="http://schemas.microsoft.com/office/drawing/2014/main" id="{7436BB6F-92EB-4822-98AC-737328F4C884}"/>
              </a:ext>
            </a:extLst>
          </p:cNvPr>
          <p:cNvSpPr/>
          <p:nvPr/>
        </p:nvSpPr>
        <p:spPr>
          <a:xfrm>
            <a:off x="5099051" y="3090914"/>
            <a:ext cx="645317" cy="584775"/>
          </a:xfrm>
          <a:prstGeom prst="rect">
            <a:avLst/>
          </a:prstGeom>
        </p:spPr>
        <p:txBody>
          <a:bodyPr wrap="square">
            <a:spAutoFit/>
          </a:bodyPr>
          <a:lstStyle/>
          <a:p>
            <a:r>
              <a:rPr lang="en-US" sz="3200" b="1" dirty="0">
                <a:solidFill>
                  <a:srgbClr val="FF0000"/>
                </a:solidFill>
              </a:rPr>
              <a:t>4</a:t>
            </a:r>
            <a:endParaRPr lang="en-GB" sz="3200" dirty="0">
              <a:solidFill>
                <a:srgbClr val="FF0000"/>
              </a:solidFill>
            </a:endParaRPr>
          </a:p>
        </p:txBody>
      </p:sp>
      <p:sp>
        <p:nvSpPr>
          <p:cNvPr id="17" name="Rectangle 16">
            <a:extLst>
              <a:ext uri="{FF2B5EF4-FFF2-40B4-BE49-F238E27FC236}">
                <a16:creationId xmlns:a16="http://schemas.microsoft.com/office/drawing/2014/main" id="{5BFEA9B6-35F7-4C54-8CC2-A530EF9BF4B4}"/>
              </a:ext>
            </a:extLst>
          </p:cNvPr>
          <p:cNvSpPr/>
          <p:nvPr/>
        </p:nvSpPr>
        <p:spPr>
          <a:xfrm>
            <a:off x="6888242" y="3090913"/>
            <a:ext cx="645317" cy="584775"/>
          </a:xfrm>
          <a:prstGeom prst="rect">
            <a:avLst/>
          </a:prstGeom>
        </p:spPr>
        <p:txBody>
          <a:bodyPr wrap="square">
            <a:spAutoFit/>
          </a:bodyPr>
          <a:lstStyle/>
          <a:p>
            <a:r>
              <a:rPr lang="en-US" sz="3200" b="1" dirty="0">
                <a:solidFill>
                  <a:srgbClr val="FF0000"/>
                </a:solidFill>
              </a:rPr>
              <a:t>2</a:t>
            </a:r>
            <a:endParaRPr lang="en-GB" sz="3200" dirty="0">
              <a:solidFill>
                <a:srgbClr val="FF0000"/>
              </a:solidFill>
            </a:endParaRPr>
          </a:p>
        </p:txBody>
      </p:sp>
      <p:sp>
        <p:nvSpPr>
          <p:cNvPr id="18" name="Rectangle 17">
            <a:extLst>
              <a:ext uri="{FF2B5EF4-FFF2-40B4-BE49-F238E27FC236}">
                <a16:creationId xmlns:a16="http://schemas.microsoft.com/office/drawing/2014/main" id="{BCDEA56C-7586-4B2C-AF76-30C981B4B5CA}"/>
              </a:ext>
            </a:extLst>
          </p:cNvPr>
          <p:cNvSpPr/>
          <p:nvPr/>
        </p:nvSpPr>
        <p:spPr>
          <a:xfrm>
            <a:off x="8488052" y="3090913"/>
            <a:ext cx="645317" cy="584775"/>
          </a:xfrm>
          <a:prstGeom prst="rect">
            <a:avLst/>
          </a:prstGeom>
        </p:spPr>
        <p:txBody>
          <a:bodyPr wrap="square">
            <a:spAutoFit/>
          </a:bodyPr>
          <a:lstStyle/>
          <a:p>
            <a:r>
              <a:rPr lang="en-US" sz="3200" b="1" dirty="0">
                <a:solidFill>
                  <a:srgbClr val="FF0000"/>
                </a:solidFill>
              </a:rPr>
              <a:t>2</a:t>
            </a:r>
            <a:endParaRPr lang="en-GB" sz="3200" dirty="0">
              <a:solidFill>
                <a:srgbClr val="FF0000"/>
              </a:solidFill>
            </a:endParaRPr>
          </a:p>
        </p:txBody>
      </p:sp>
    </p:spTree>
    <p:extLst>
      <p:ext uri="{BB962C8B-B14F-4D97-AF65-F5344CB8AC3E}">
        <p14:creationId xmlns:p14="http://schemas.microsoft.com/office/powerpoint/2010/main" val="25423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5" grpId="0"/>
      <p:bldP spid="16" grpId="0"/>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DAF7A-38CA-4632-B32E-4D91C815F640}"/>
              </a:ext>
            </a:extLst>
          </p:cNvPr>
          <p:cNvSpPr>
            <a:spLocks noGrp="1"/>
          </p:cNvSpPr>
          <p:nvPr>
            <p:ph type="title"/>
          </p:nvPr>
        </p:nvSpPr>
        <p:spPr/>
        <p:txBody>
          <a:bodyPr/>
          <a:lstStyle/>
          <a:p>
            <a:r>
              <a:rPr lang="en-GB" dirty="0"/>
              <a:t>Complete missing number problems for fraction addition and subtraction</a:t>
            </a:r>
          </a:p>
        </p:txBody>
      </p:sp>
      <p:sp>
        <p:nvSpPr>
          <p:cNvPr id="3" name="Content Placeholder 2">
            <a:extLst>
              <a:ext uri="{FF2B5EF4-FFF2-40B4-BE49-F238E27FC236}">
                <a16:creationId xmlns:a16="http://schemas.microsoft.com/office/drawing/2014/main" id="{9A25DC6F-D409-43FB-8D90-A9803EC2F66A}"/>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4224042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Write the missing fractions.</a:t>
            </a:r>
          </a:p>
        </p:txBody>
      </p:sp>
      <p:pic>
        <p:nvPicPr>
          <p:cNvPr id="59394" name="Picture 2">
            <a:extLst>
              <a:ext uri="{FF2B5EF4-FFF2-40B4-BE49-F238E27FC236}">
                <a16:creationId xmlns:a16="http://schemas.microsoft.com/office/drawing/2014/main" id="{D4A5DA79-E4DB-4D1B-97B6-4A8113B9D7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495" y="725980"/>
            <a:ext cx="5668012" cy="138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3">
            <a:extLst>
              <a:ext uri="{FF2B5EF4-FFF2-40B4-BE49-F238E27FC236}">
                <a16:creationId xmlns:a16="http://schemas.microsoft.com/office/drawing/2014/main" id="{BCAD46BC-28CB-4A34-9208-4F109BF505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495" y="2870008"/>
            <a:ext cx="5668012" cy="138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03EB50D0-F0E6-4CC6-B2AE-A327422E2B86}"/>
              </a:ext>
            </a:extLst>
          </p:cNvPr>
          <p:cNvGrpSpPr/>
          <p:nvPr/>
        </p:nvGrpSpPr>
        <p:grpSpPr>
          <a:xfrm>
            <a:off x="4102599" y="1280567"/>
            <a:ext cx="630890" cy="584775"/>
            <a:chOff x="8608255" y="2187080"/>
            <a:chExt cx="630890" cy="584775"/>
          </a:xfrm>
        </p:grpSpPr>
        <p:sp>
          <p:nvSpPr>
            <p:cNvPr id="7" name="Rectangle 6">
              <a:extLst>
                <a:ext uri="{FF2B5EF4-FFF2-40B4-BE49-F238E27FC236}">
                  <a16:creationId xmlns:a16="http://schemas.microsoft.com/office/drawing/2014/main" id="{FA46635D-4ADC-4D31-AB18-DB688789663A}"/>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11</a:t>
              </a:r>
              <a:endParaRPr lang="en-GB" sz="3200" b="1" dirty="0">
                <a:solidFill>
                  <a:srgbClr val="FF0000"/>
                </a:solidFill>
              </a:endParaRPr>
            </a:p>
          </p:txBody>
        </p:sp>
        <p:cxnSp>
          <p:nvCxnSpPr>
            <p:cNvPr id="8" name="Straight Connector 7">
              <a:extLst>
                <a:ext uri="{FF2B5EF4-FFF2-40B4-BE49-F238E27FC236}">
                  <a16:creationId xmlns:a16="http://schemas.microsoft.com/office/drawing/2014/main" id="{600FEB3F-4E77-4FED-B8DE-A89B6AB365AD}"/>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Rectangle 8">
            <a:extLst>
              <a:ext uri="{FF2B5EF4-FFF2-40B4-BE49-F238E27FC236}">
                <a16:creationId xmlns:a16="http://schemas.microsoft.com/office/drawing/2014/main" id="{7394E27F-7576-47EC-A6D5-478C07DB05CE}"/>
              </a:ext>
            </a:extLst>
          </p:cNvPr>
          <p:cNvSpPr/>
          <p:nvPr/>
        </p:nvSpPr>
        <p:spPr>
          <a:xfrm>
            <a:off x="4226670" y="921694"/>
            <a:ext cx="630890" cy="584775"/>
          </a:xfrm>
          <a:prstGeom prst="rect">
            <a:avLst/>
          </a:prstGeom>
        </p:spPr>
        <p:txBody>
          <a:bodyPr wrap="square">
            <a:spAutoFit/>
          </a:bodyPr>
          <a:lstStyle/>
          <a:p>
            <a:r>
              <a:rPr lang="en-US" sz="3200" b="1" dirty="0">
                <a:solidFill>
                  <a:srgbClr val="FF0000"/>
                </a:solidFill>
              </a:rPr>
              <a:t>5</a:t>
            </a:r>
            <a:endParaRPr lang="en-GB" sz="3200" b="1" dirty="0">
              <a:solidFill>
                <a:srgbClr val="FF0000"/>
              </a:solidFill>
            </a:endParaRPr>
          </a:p>
        </p:txBody>
      </p:sp>
      <p:grpSp>
        <p:nvGrpSpPr>
          <p:cNvPr id="10" name="Group 9">
            <a:extLst>
              <a:ext uri="{FF2B5EF4-FFF2-40B4-BE49-F238E27FC236}">
                <a16:creationId xmlns:a16="http://schemas.microsoft.com/office/drawing/2014/main" id="{BD224C15-239D-4D02-ACB3-50B95A04112C}"/>
              </a:ext>
            </a:extLst>
          </p:cNvPr>
          <p:cNvGrpSpPr/>
          <p:nvPr/>
        </p:nvGrpSpPr>
        <p:grpSpPr>
          <a:xfrm>
            <a:off x="2624910" y="3477126"/>
            <a:ext cx="520410" cy="584775"/>
            <a:chOff x="8718734" y="2187080"/>
            <a:chExt cx="520410" cy="584775"/>
          </a:xfrm>
        </p:grpSpPr>
        <p:sp>
          <p:nvSpPr>
            <p:cNvPr id="11" name="Rectangle 10">
              <a:extLst>
                <a:ext uri="{FF2B5EF4-FFF2-40B4-BE49-F238E27FC236}">
                  <a16:creationId xmlns:a16="http://schemas.microsoft.com/office/drawing/2014/main" id="{97CF1F33-40FE-4265-B52E-B295DF00A499}"/>
                </a:ext>
              </a:extLst>
            </p:cNvPr>
            <p:cNvSpPr/>
            <p:nvPr/>
          </p:nvSpPr>
          <p:spPr>
            <a:xfrm>
              <a:off x="8732325" y="2187080"/>
              <a:ext cx="506819" cy="584775"/>
            </a:xfrm>
            <a:prstGeom prst="rect">
              <a:avLst/>
            </a:prstGeom>
          </p:spPr>
          <p:txBody>
            <a:bodyPr wrap="square">
              <a:spAutoFit/>
            </a:bodyPr>
            <a:lstStyle/>
            <a:p>
              <a:r>
                <a:rPr lang="en-US" sz="3200" b="1" dirty="0">
                  <a:solidFill>
                    <a:srgbClr val="FF0000"/>
                  </a:solidFill>
                </a:rPr>
                <a:t>5</a:t>
              </a:r>
              <a:endParaRPr lang="en-GB" sz="3200" b="1" dirty="0">
                <a:solidFill>
                  <a:srgbClr val="FF0000"/>
                </a:solidFill>
              </a:endParaRPr>
            </a:p>
          </p:txBody>
        </p:sp>
        <p:cxnSp>
          <p:nvCxnSpPr>
            <p:cNvPr id="12" name="Straight Connector 11">
              <a:extLst>
                <a:ext uri="{FF2B5EF4-FFF2-40B4-BE49-F238E27FC236}">
                  <a16:creationId xmlns:a16="http://schemas.microsoft.com/office/drawing/2014/main" id="{957E6803-3D83-416E-A00F-08B6EB5AAF5C}"/>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24D6CCAA-DA68-4D73-8CF3-3B14200ACD83}"/>
              </a:ext>
            </a:extLst>
          </p:cNvPr>
          <p:cNvSpPr/>
          <p:nvPr/>
        </p:nvSpPr>
        <p:spPr>
          <a:xfrm>
            <a:off x="2638502" y="3118253"/>
            <a:ext cx="630890" cy="584775"/>
          </a:xfrm>
          <a:prstGeom prst="rect">
            <a:avLst/>
          </a:prstGeom>
        </p:spPr>
        <p:txBody>
          <a:bodyPr wrap="square">
            <a:spAutoFit/>
          </a:bodyPr>
          <a:lstStyle/>
          <a:p>
            <a:r>
              <a:rPr lang="en-US" sz="3200" b="1" dirty="0">
                <a:solidFill>
                  <a:srgbClr val="FF0000"/>
                </a:solidFill>
              </a:rPr>
              <a:t>6</a:t>
            </a:r>
            <a:endParaRPr lang="en-GB" sz="3200" b="1" dirty="0">
              <a:solidFill>
                <a:srgbClr val="FF0000"/>
              </a:solidFill>
            </a:endParaRPr>
          </a:p>
        </p:txBody>
      </p:sp>
      <p:sp>
        <p:nvSpPr>
          <p:cNvPr id="14" name="Rectangle 13">
            <a:extLst>
              <a:ext uri="{FF2B5EF4-FFF2-40B4-BE49-F238E27FC236}">
                <a16:creationId xmlns:a16="http://schemas.microsoft.com/office/drawing/2014/main" id="{77DA7F94-6F76-448E-A243-BFEE4A87548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476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Write the missing fractions.</a:t>
            </a:r>
          </a:p>
        </p:txBody>
      </p:sp>
      <p:pic>
        <p:nvPicPr>
          <p:cNvPr id="53250" name="Picture 2">
            <a:extLst>
              <a:ext uri="{FF2B5EF4-FFF2-40B4-BE49-F238E27FC236}">
                <a16:creationId xmlns:a16="http://schemas.microsoft.com/office/drawing/2014/main" id="{333FA7C9-FACE-4B38-A499-60E54B7710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589" y="818347"/>
            <a:ext cx="5648946" cy="133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3">
            <a:extLst>
              <a:ext uri="{FF2B5EF4-FFF2-40B4-BE49-F238E27FC236}">
                <a16:creationId xmlns:a16="http://schemas.microsoft.com/office/drawing/2014/main" id="{900C6265-BB50-4575-9F43-B63D939F30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589" y="2952100"/>
            <a:ext cx="5784356" cy="133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3741440A-152E-48B1-988B-BD2D94233F2B}"/>
              </a:ext>
            </a:extLst>
          </p:cNvPr>
          <p:cNvGrpSpPr/>
          <p:nvPr/>
        </p:nvGrpSpPr>
        <p:grpSpPr>
          <a:xfrm>
            <a:off x="2674852" y="1353697"/>
            <a:ext cx="630890" cy="584775"/>
            <a:chOff x="8608255" y="2187080"/>
            <a:chExt cx="630890" cy="584775"/>
          </a:xfrm>
        </p:grpSpPr>
        <p:sp>
          <p:nvSpPr>
            <p:cNvPr id="7" name="Rectangle 6">
              <a:extLst>
                <a:ext uri="{FF2B5EF4-FFF2-40B4-BE49-F238E27FC236}">
                  <a16:creationId xmlns:a16="http://schemas.microsoft.com/office/drawing/2014/main" id="{4A0BE869-3078-4BA7-ACFF-BC5DF1B81EB9}"/>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10</a:t>
              </a:r>
              <a:endParaRPr lang="en-GB" sz="3200" b="1" dirty="0">
                <a:solidFill>
                  <a:srgbClr val="FF0000"/>
                </a:solidFill>
              </a:endParaRPr>
            </a:p>
          </p:txBody>
        </p:sp>
        <p:cxnSp>
          <p:nvCxnSpPr>
            <p:cNvPr id="8" name="Straight Connector 7">
              <a:extLst>
                <a:ext uri="{FF2B5EF4-FFF2-40B4-BE49-F238E27FC236}">
                  <a16:creationId xmlns:a16="http://schemas.microsoft.com/office/drawing/2014/main" id="{C76DB997-8B9B-4516-B8B4-F9C4558E1EC1}"/>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Rectangle 8">
            <a:extLst>
              <a:ext uri="{FF2B5EF4-FFF2-40B4-BE49-F238E27FC236}">
                <a16:creationId xmlns:a16="http://schemas.microsoft.com/office/drawing/2014/main" id="{88F733AD-B3E4-4BB8-9F6D-ED431D8CF956}"/>
              </a:ext>
            </a:extLst>
          </p:cNvPr>
          <p:cNvSpPr/>
          <p:nvPr/>
        </p:nvSpPr>
        <p:spPr>
          <a:xfrm>
            <a:off x="2798923" y="994824"/>
            <a:ext cx="630890" cy="584775"/>
          </a:xfrm>
          <a:prstGeom prst="rect">
            <a:avLst/>
          </a:prstGeom>
        </p:spPr>
        <p:txBody>
          <a:bodyPr wrap="square">
            <a:spAutoFit/>
          </a:bodyPr>
          <a:lstStyle/>
          <a:p>
            <a:r>
              <a:rPr lang="en-US" sz="3200" b="1" dirty="0">
                <a:solidFill>
                  <a:srgbClr val="FF0000"/>
                </a:solidFill>
              </a:rPr>
              <a:t>6</a:t>
            </a:r>
            <a:endParaRPr lang="en-GB" sz="3200" b="1" dirty="0">
              <a:solidFill>
                <a:srgbClr val="FF0000"/>
              </a:solidFill>
            </a:endParaRPr>
          </a:p>
        </p:txBody>
      </p:sp>
      <p:grpSp>
        <p:nvGrpSpPr>
          <p:cNvPr id="10" name="Group 9">
            <a:extLst>
              <a:ext uri="{FF2B5EF4-FFF2-40B4-BE49-F238E27FC236}">
                <a16:creationId xmlns:a16="http://schemas.microsoft.com/office/drawing/2014/main" id="{D0BC7754-F26D-438F-8255-AB4394018A26}"/>
              </a:ext>
            </a:extLst>
          </p:cNvPr>
          <p:cNvGrpSpPr/>
          <p:nvPr/>
        </p:nvGrpSpPr>
        <p:grpSpPr>
          <a:xfrm>
            <a:off x="6451794" y="1374661"/>
            <a:ext cx="630890" cy="584775"/>
            <a:chOff x="8608255" y="2187080"/>
            <a:chExt cx="630890" cy="584775"/>
          </a:xfrm>
        </p:grpSpPr>
        <p:sp>
          <p:nvSpPr>
            <p:cNvPr id="11" name="Rectangle 10">
              <a:extLst>
                <a:ext uri="{FF2B5EF4-FFF2-40B4-BE49-F238E27FC236}">
                  <a16:creationId xmlns:a16="http://schemas.microsoft.com/office/drawing/2014/main" id="{CDF6374A-966D-48B0-8828-89C927D286B3}"/>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10</a:t>
              </a:r>
              <a:endParaRPr lang="en-GB" sz="3200" b="1" dirty="0">
                <a:solidFill>
                  <a:srgbClr val="FF0000"/>
                </a:solidFill>
              </a:endParaRPr>
            </a:p>
          </p:txBody>
        </p:sp>
        <p:cxnSp>
          <p:nvCxnSpPr>
            <p:cNvPr id="12" name="Straight Connector 11">
              <a:extLst>
                <a:ext uri="{FF2B5EF4-FFF2-40B4-BE49-F238E27FC236}">
                  <a16:creationId xmlns:a16="http://schemas.microsoft.com/office/drawing/2014/main" id="{3104B558-06EE-47B8-AB87-A6B942E3BB9A}"/>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4D9818D1-00EB-4273-BCA2-E27DF86B0EF9}"/>
              </a:ext>
            </a:extLst>
          </p:cNvPr>
          <p:cNvSpPr/>
          <p:nvPr/>
        </p:nvSpPr>
        <p:spPr>
          <a:xfrm>
            <a:off x="6447529" y="1015788"/>
            <a:ext cx="630890" cy="584775"/>
          </a:xfrm>
          <a:prstGeom prst="rect">
            <a:avLst/>
          </a:prstGeom>
        </p:spPr>
        <p:txBody>
          <a:bodyPr wrap="square">
            <a:spAutoFit/>
          </a:bodyPr>
          <a:lstStyle/>
          <a:p>
            <a:r>
              <a:rPr lang="en-US" sz="3200" b="1" dirty="0">
                <a:solidFill>
                  <a:srgbClr val="FF0000"/>
                </a:solidFill>
              </a:rPr>
              <a:t>14</a:t>
            </a:r>
            <a:endParaRPr lang="en-GB" sz="3200" b="1" dirty="0">
              <a:solidFill>
                <a:srgbClr val="FF0000"/>
              </a:solidFill>
            </a:endParaRPr>
          </a:p>
        </p:txBody>
      </p:sp>
      <p:grpSp>
        <p:nvGrpSpPr>
          <p:cNvPr id="14" name="Group 13">
            <a:extLst>
              <a:ext uri="{FF2B5EF4-FFF2-40B4-BE49-F238E27FC236}">
                <a16:creationId xmlns:a16="http://schemas.microsoft.com/office/drawing/2014/main" id="{71104DCC-8AB7-43E5-A885-8313EC27F121}"/>
              </a:ext>
            </a:extLst>
          </p:cNvPr>
          <p:cNvGrpSpPr/>
          <p:nvPr/>
        </p:nvGrpSpPr>
        <p:grpSpPr>
          <a:xfrm>
            <a:off x="4247144" y="1374661"/>
            <a:ext cx="630890" cy="584775"/>
            <a:chOff x="8608255" y="2187080"/>
            <a:chExt cx="630890" cy="584775"/>
          </a:xfrm>
        </p:grpSpPr>
        <p:sp>
          <p:nvSpPr>
            <p:cNvPr id="15" name="Rectangle 14">
              <a:extLst>
                <a:ext uri="{FF2B5EF4-FFF2-40B4-BE49-F238E27FC236}">
                  <a16:creationId xmlns:a16="http://schemas.microsoft.com/office/drawing/2014/main" id="{919447DD-A1EE-4A62-8CCE-0CA6204353F2}"/>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10</a:t>
              </a:r>
              <a:endParaRPr lang="en-GB" sz="3200" b="1" dirty="0">
                <a:solidFill>
                  <a:srgbClr val="FF0000"/>
                </a:solidFill>
              </a:endParaRPr>
            </a:p>
          </p:txBody>
        </p:sp>
        <p:cxnSp>
          <p:nvCxnSpPr>
            <p:cNvPr id="16" name="Straight Connector 15">
              <a:extLst>
                <a:ext uri="{FF2B5EF4-FFF2-40B4-BE49-F238E27FC236}">
                  <a16:creationId xmlns:a16="http://schemas.microsoft.com/office/drawing/2014/main" id="{755F61F3-DCFE-45DE-8DA9-2FFC2BA82E32}"/>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0584A6D4-8073-4C30-9DEB-7ACDF0BFC27F}"/>
              </a:ext>
            </a:extLst>
          </p:cNvPr>
          <p:cNvSpPr/>
          <p:nvPr/>
        </p:nvSpPr>
        <p:spPr>
          <a:xfrm>
            <a:off x="4371215" y="1015788"/>
            <a:ext cx="630890" cy="584775"/>
          </a:xfrm>
          <a:prstGeom prst="rect">
            <a:avLst/>
          </a:prstGeom>
        </p:spPr>
        <p:txBody>
          <a:bodyPr wrap="square">
            <a:spAutoFit/>
          </a:bodyPr>
          <a:lstStyle/>
          <a:p>
            <a:r>
              <a:rPr lang="en-US" sz="3200" b="1" dirty="0">
                <a:solidFill>
                  <a:srgbClr val="FF0000"/>
                </a:solidFill>
              </a:rPr>
              <a:t>5</a:t>
            </a:r>
            <a:endParaRPr lang="en-GB" sz="3200" b="1" dirty="0">
              <a:solidFill>
                <a:srgbClr val="FF0000"/>
              </a:solidFill>
            </a:endParaRPr>
          </a:p>
        </p:txBody>
      </p:sp>
      <p:grpSp>
        <p:nvGrpSpPr>
          <p:cNvPr id="18" name="Group 17">
            <a:extLst>
              <a:ext uri="{FF2B5EF4-FFF2-40B4-BE49-F238E27FC236}">
                <a16:creationId xmlns:a16="http://schemas.microsoft.com/office/drawing/2014/main" id="{5698B917-3067-416A-B3BD-E3A56AAB3CDD}"/>
              </a:ext>
            </a:extLst>
          </p:cNvPr>
          <p:cNvGrpSpPr/>
          <p:nvPr/>
        </p:nvGrpSpPr>
        <p:grpSpPr>
          <a:xfrm>
            <a:off x="4590408" y="3495003"/>
            <a:ext cx="630890" cy="584775"/>
            <a:chOff x="8608255" y="2187080"/>
            <a:chExt cx="630890" cy="584775"/>
          </a:xfrm>
        </p:grpSpPr>
        <p:sp>
          <p:nvSpPr>
            <p:cNvPr id="19" name="Rectangle 18">
              <a:extLst>
                <a:ext uri="{FF2B5EF4-FFF2-40B4-BE49-F238E27FC236}">
                  <a16:creationId xmlns:a16="http://schemas.microsoft.com/office/drawing/2014/main" id="{BD6DF274-FA11-4478-855F-1AEDE18AA7DC}"/>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12</a:t>
              </a:r>
              <a:endParaRPr lang="en-GB" sz="3200" b="1" dirty="0">
                <a:solidFill>
                  <a:srgbClr val="FF0000"/>
                </a:solidFill>
              </a:endParaRPr>
            </a:p>
          </p:txBody>
        </p:sp>
        <p:cxnSp>
          <p:nvCxnSpPr>
            <p:cNvPr id="20" name="Straight Connector 19">
              <a:extLst>
                <a:ext uri="{FF2B5EF4-FFF2-40B4-BE49-F238E27FC236}">
                  <a16:creationId xmlns:a16="http://schemas.microsoft.com/office/drawing/2014/main" id="{2F5D42BA-0807-4B47-8278-BC676F867D38}"/>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1" name="Rectangle 20">
            <a:extLst>
              <a:ext uri="{FF2B5EF4-FFF2-40B4-BE49-F238E27FC236}">
                <a16:creationId xmlns:a16="http://schemas.microsoft.com/office/drawing/2014/main" id="{9C2C7469-EA89-479A-BF4D-623C755E9F81}"/>
              </a:ext>
            </a:extLst>
          </p:cNvPr>
          <p:cNvSpPr/>
          <p:nvPr/>
        </p:nvSpPr>
        <p:spPr>
          <a:xfrm>
            <a:off x="4714479" y="3136130"/>
            <a:ext cx="630890"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grpSp>
        <p:nvGrpSpPr>
          <p:cNvPr id="22" name="Group 21">
            <a:extLst>
              <a:ext uri="{FF2B5EF4-FFF2-40B4-BE49-F238E27FC236}">
                <a16:creationId xmlns:a16="http://schemas.microsoft.com/office/drawing/2014/main" id="{027C859F-53BD-49A3-BADA-A724AD97FEF0}"/>
              </a:ext>
            </a:extLst>
          </p:cNvPr>
          <p:cNvGrpSpPr/>
          <p:nvPr/>
        </p:nvGrpSpPr>
        <p:grpSpPr>
          <a:xfrm>
            <a:off x="2415054" y="3495003"/>
            <a:ext cx="630890" cy="584775"/>
            <a:chOff x="8608255" y="2187080"/>
            <a:chExt cx="630890" cy="584775"/>
          </a:xfrm>
        </p:grpSpPr>
        <p:sp>
          <p:nvSpPr>
            <p:cNvPr id="23" name="Rectangle 22">
              <a:extLst>
                <a:ext uri="{FF2B5EF4-FFF2-40B4-BE49-F238E27FC236}">
                  <a16:creationId xmlns:a16="http://schemas.microsoft.com/office/drawing/2014/main" id="{3BB608CA-8212-47C3-8035-DE39FCA324C4}"/>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12</a:t>
              </a:r>
              <a:endParaRPr lang="en-GB" sz="3200" b="1" dirty="0">
                <a:solidFill>
                  <a:srgbClr val="FF0000"/>
                </a:solidFill>
              </a:endParaRPr>
            </a:p>
          </p:txBody>
        </p:sp>
        <p:cxnSp>
          <p:nvCxnSpPr>
            <p:cNvPr id="24" name="Straight Connector 23">
              <a:extLst>
                <a:ext uri="{FF2B5EF4-FFF2-40B4-BE49-F238E27FC236}">
                  <a16:creationId xmlns:a16="http://schemas.microsoft.com/office/drawing/2014/main" id="{0F1D9339-5B4E-4674-B81E-9CD496585B55}"/>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39BABE11-2984-4287-A208-414D66F379A8}"/>
              </a:ext>
            </a:extLst>
          </p:cNvPr>
          <p:cNvSpPr/>
          <p:nvPr/>
        </p:nvSpPr>
        <p:spPr>
          <a:xfrm>
            <a:off x="2539125" y="3136130"/>
            <a:ext cx="630890" cy="584775"/>
          </a:xfrm>
          <a:prstGeom prst="rect">
            <a:avLst/>
          </a:prstGeom>
        </p:spPr>
        <p:txBody>
          <a:bodyPr wrap="square">
            <a:spAutoFit/>
          </a:bodyPr>
          <a:lstStyle/>
          <a:p>
            <a:r>
              <a:rPr lang="en-US" sz="3200" b="1" dirty="0">
                <a:solidFill>
                  <a:srgbClr val="FF0000"/>
                </a:solidFill>
              </a:rPr>
              <a:t>4</a:t>
            </a:r>
            <a:endParaRPr lang="en-GB" sz="3200" b="1" dirty="0">
              <a:solidFill>
                <a:srgbClr val="FF0000"/>
              </a:solidFill>
            </a:endParaRPr>
          </a:p>
        </p:txBody>
      </p:sp>
      <p:sp>
        <p:nvSpPr>
          <p:cNvPr id="26" name="Rectangle 25">
            <a:extLst>
              <a:ext uri="{FF2B5EF4-FFF2-40B4-BE49-F238E27FC236}">
                <a16:creationId xmlns:a16="http://schemas.microsoft.com/office/drawing/2014/main" id="{55986E54-7659-4E60-BC82-D7F899E8667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3558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7" grpId="0"/>
      <p:bldP spid="21" grpId="0"/>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Complete the missing numbers to make the calculations correct.</a:t>
            </a:r>
          </a:p>
        </p:txBody>
      </p:sp>
      <p:pic>
        <p:nvPicPr>
          <p:cNvPr id="52226" name="Picture 2">
            <a:extLst>
              <a:ext uri="{FF2B5EF4-FFF2-40B4-BE49-F238E27FC236}">
                <a16:creationId xmlns:a16="http://schemas.microsoft.com/office/drawing/2014/main" id="{7BF32BF8-F02D-4A7A-B8DB-48C3F296E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3106" y="970679"/>
            <a:ext cx="4992460" cy="1192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3">
            <a:extLst>
              <a:ext uri="{FF2B5EF4-FFF2-40B4-BE49-F238E27FC236}">
                <a16:creationId xmlns:a16="http://schemas.microsoft.com/office/drawing/2014/main" id="{1D0FCBBC-D27A-4469-A13F-24D8BA00EE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3106" y="3845276"/>
            <a:ext cx="6626572" cy="84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49D7CC69-D96B-4440-A016-422C56A127F3}"/>
              </a:ext>
            </a:extLst>
          </p:cNvPr>
          <p:cNvGrpSpPr/>
          <p:nvPr/>
        </p:nvGrpSpPr>
        <p:grpSpPr>
          <a:xfrm>
            <a:off x="1176527" y="2240251"/>
            <a:ext cx="1330371" cy="584775"/>
            <a:chOff x="8679901" y="2187080"/>
            <a:chExt cx="577072" cy="584775"/>
          </a:xfrm>
        </p:grpSpPr>
        <p:sp>
          <p:nvSpPr>
            <p:cNvPr id="7" name="Rectangle 6">
              <a:extLst>
                <a:ext uri="{FF2B5EF4-FFF2-40B4-BE49-F238E27FC236}">
                  <a16:creationId xmlns:a16="http://schemas.microsoft.com/office/drawing/2014/main" id="{0AE020FA-CCC9-4E79-BCB9-22F66F08F73E}"/>
                </a:ext>
              </a:extLst>
            </p:cNvPr>
            <p:cNvSpPr/>
            <p:nvPr/>
          </p:nvSpPr>
          <p:spPr>
            <a:xfrm>
              <a:off x="8679901" y="2187080"/>
              <a:ext cx="577072" cy="584775"/>
            </a:xfrm>
            <a:prstGeom prst="rect">
              <a:avLst/>
            </a:prstGeom>
          </p:spPr>
          <p:txBody>
            <a:bodyPr wrap="square">
              <a:spAutoFit/>
            </a:bodyPr>
            <a:lstStyle/>
            <a:p>
              <a:r>
                <a:rPr lang="en-US" sz="3200" b="1" dirty="0">
                  <a:solidFill>
                    <a:srgbClr val="FF0000"/>
                  </a:solidFill>
                </a:rPr>
                <a:t>1000</a:t>
              </a:r>
              <a:endParaRPr lang="en-GB" sz="3200" b="1" dirty="0">
                <a:solidFill>
                  <a:srgbClr val="FF0000"/>
                </a:solidFill>
              </a:endParaRPr>
            </a:p>
          </p:txBody>
        </p:sp>
        <p:cxnSp>
          <p:nvCxnSpPr>
            <p:cNvPr id="8" name="Straight Connector 7">
              <a:extLst>
                <a:ext uri="{FF2B5EF4-FFF2-40B4-BE49-F238E27FC236}">
                  <a16:creationId xmlns:a16="http://schemas.microsoft.com/office/drawing/2014/main" id="{423C5001-AA19-469E-A655-A89C9BCE3004}"/>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Rectangle 8">
            <a:extLst>
              <a:ext uri="{FF2B5EF4-FFF2-40B4-BE49-F238E27FC236}">
                <a16:creationId xmlns:a16="http://schemas.microsoft.com/office/drawing/2014/main" id="{42093034-C407-4947-8EA9-D389EE2E43B4}"/>
              </a:ext>
            </a:extLst>
          </p:cNvPr>
          <p:cNvSpPr/>
          <p:nvPr/>
        </p:nvSpPr>
        <p:spPr>
          <a:xfrm>
            <a:off x="1325369" y="1881378"/>
            <a:ext cx="1079567" cy="584775"/>
          </a:xfrm>
          <a:prstGeom prst="rect">
            <a:avLst/>
          </a:prstGeom>
        </p:spPr>
        <p:txBody>
          <a:bodyPr wrap="square">
            <a:spAutoFit/>
          </a:bodyPr>
          <a:lstStyle/>
          <a:p>
            <a:r>
              <a:rPr lang="en-US" sz="3200" b="1" dirty="0">
                <a:solidFill>
                  <a:srgbClr val="FF0000"/>
                </a:solidFill>
              </a:rPr>
              <a:t>300</a:t>
            </a:r>
            <a:endParaRPr lang="en-GB" sz="3200" b="1" dirty="0">
              <a:solidFill>
                <a:srgbClr val="FF0000"/>
              </a:solidFill>
            </a:endParaRPr>
          </a:p>
        </p:txBody>
      </p:sp>
      <p:sp>
        <p:nvSpPr>
          <p:cNvPr id="10" name="Rectangle 9">
            <a:extLst>
              <a:ext uri="{FF2B5EF4-FFF2-40B4-BE49-F238E27FC236}">
                <a16:creationId xmlns:a16="http://schemas.microsoft.com/office/drawing/2014/main" id="{622CB03E-B457-4696-81C3-0C417FE62F50}"/>
              </a:ext>
            </a:extLst>
          </p:cNvPr>
          <p:cNvSpPr/>
          <p:nvPr/>
        </p:nvSpPr>
        <p:spPr>
          <a:xfrm>
            <a:off x="5713736" y="1044995"/>
            <a:ext cx="1079567" cy="584775"/>
          </a:xfrm>
          <a:prstGeom prst="rect">
            <a:avLst/>
          </a:prstGeom>
        </p:spPr>
        <p:txBody>
          <a:bodyPr wrap="square">
            <a:spAutoFit/>
          </a:bodyPr>
          <a:lstStyle/>
          <a:p>
            <a:r>
              <a:rPr lang="en-US" sz="3200" b="1" dirty="0">
                <a:solidFill>
                  <a:srgbClr val="FF0000"/>
                </a:solidFill>
              </a:rPr>
              <a:t>303</a:t>
            </a:r>
            <a:endParaRPr lang="en-GB" sz="3200" b="1" dirty="0">
              <a:solidFill>
                <a:srgbClr val="FF0000"/>
              </a:solidFill>
            </a:endParaRPr>
          </a:p>
        </p:txBody>
      </p:sp>
      <p:grpSp>
        <p:nvGrpSpPr>
          <p:cNvPr id="11" name="Group 10">
            <a:extLst>
              <a:ext uri="{FF2B5EF4-FFF2-40B4-BE49-F238E27FC236}">
                <a16:creationId xmlns:a16="http://schemas.microsoft.com/office/drawing/2014/main" id="{C436F643-271D-4DE6-954F-321E83D3C434}"/>
              </a:ext>
            </a:extLst>
          </p:cNvPr>
          <p:cNvGrpSpPr/>
          <p:nvPr/>
        </p:nvGrpSpPr>
        <p:grpSpPr>
          <a:xfrm>
            <a:off x="1176527" y="4902935"/>
            <a:ext cx="1330371" cy="584775"/>
            <a:chOff x="8679901" y="2187080"/>
            <a:chExt cx="577072" cy="584775"/>
          </a:xfrm>
        </p:grpSpPr>
        <p:sp>
          <p:nvSpPr>
            <p:cNvPr id="12" name="Rectangle 11">
              <a:extLst>
                <a:ext uri="{FF2B5EF4-FFF2-40B4-BE49-F238E27FC236}">
                  <a16:creationId xmlns:a16="http://schemas.microsoft.com/office/drawing/2014/main" id="{97F76E77-6045-48D2-BAEA-F26C052B2702}"/>
                </a:ext>
              </a:extLst>
            </p:cNvPr>
            <p:cNvSpPr/>
            <p:nvPr/>
          </p:nvSpPr>
          <p:spPr>
            <a:xfrm>
              <a:off x="8679901" y="2187080"/>
              <a:ext cx="577072" cy="584775"/>
            </a:xfrm>
            <a:prstGeom prst="rect">
              <a:avLst/>
            </a:prstGeom>
          </p:spPr>
          <p:txBody>
            <a:bodyPr wrap="square">
              <a:spAutoFit/>
            </a:bodyPr>
            <a:lstStyle/>
            <a:p>
              <a:r>
                <a:rPr lang="en-US" sz="3200" b="1" dirty="0">
                  <a:solidFill>
                    <a:srgbClr val="FF0000"/>
                  </a:solidFill>
                </a:rPr>
                <a:t>1000</a:t>
              </a:r>
              <a:endParaRPr lang="en-GB" sz="3200" b="1" dirty="0">
                <a:solidFill>
                  <a:srgbClr val="FF0000"/>
                </a:solidFill>
              </a:endParaRPr>
            </a:p>
          </p:txBody>
        </p:sp>
        <p:cxnSp>
          <p:nvCxnSpPr>
            <p:cNvPr id="13" name="Straight Connector 12">
              <a:extLst>
                <a:ext uri="{FF2B5EF4-FFF2-40B4-BE49-F238E27FC236}">
                  <a16:creationId xmlns:a16="http://schemas.microsoft.com/office/drawing/2014/main" id="{58AFC615-DD30-40E3-BC6D-0ABF06EB7748}"/>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CCDC81F-6469-4531-BA5D-8526D8BC4729}"/>
              </a:ext>
            </a:extLst>
          </p:cNvPr>
          <p:cNvSpPr/>
          <p:nvPr/>
        </p:nvSpPr>
        <p:spPr>
          <a:xfrm>
            <a:off x="1325369" y="4544062"/>
            <a:ext cx="1079567" cy="584775"/>
          </a:xfrm>
          <a:prstGeom prst="rect">
            <a:avLst/>
          </a:prstGeom>
        </p:spPr>
        <p:txBody>
          <a:bodyPr wrap="square">
            <a:spAutoFit/>
          </a:bodyPr>
          <a:lstStyle/>
          <a:p>
            <a:r>
              <a:rPr lang="en-US" sz="3200" b="1" dirty="0">
                <a:solidFill>
                  <a:srgbClr val="FF0000"/>
                </a:solidFill>
              </a:rPr>
              <a:t>700</a:t>
            </a:r>
            <a:endParaRPr lang="en-GB" sz="3200" b="1" dirty="0">
              <a:solidFill>
                <a:srgbClr val="FF0000"/>
              </a:solidFill>
            </a:endParaRPr>
          </a:p>
        </p:txBody>
      </p:sp>
      <p:sp>
        <p:nvSpPr>
          <p:cNvPr id="15" name="Rectangle 14">
            <a:extLst>
              <a:ext uri="{FF2B5EF4-FFF2-40B4-BE49-F238E27FC236}">
                <a16:creationId xmlns:a16="http://schemas.microsoft.com/office/drawing/2014/main" id="{731FFC1E-2E3C-47FD-8720-77BA19B2C972}"/>
              </a:ext>
            </a:extLst>
          </p:cNvPr>
          <p:cNvSpPr/>
          <p:nvPr/>
        </p:nvSpPr>
        <p:spPr>
          <a:xfrm>
            <a:off x="1417057" y="3399506"/>
            <a:ext cx="1079567" cy="584775"/>
          </a:xfrm>
          <a:prstGeom prst="rect">
            <a:avLst/>
          </a:prstGeom>
        </p:spPr>
        <p:txBody>
          <a:bodyPr wrap="square">
            <a:spAutoFit/>
          </a:bodyPr>
          <a:lstStyle/>
          <a:p>
            <a:r>
              <a:rPr lang="en-US" sz="3200" b="1" dirty="0">
                <a:solidFill>
                  <a:srgbClr val="FF0000"/>
                </a:solidFill>
              </a:rPr>
              <a:t>0.7</a:t>
            </a:r>
            <a:endParaRPr lang="en-GB" sz="3200" b="1" dirty="0">
              <a:solidFill>
                <a:srgbClr val="FF0000"/>
              </a:solidFill>
            </a:endParaRPr>
          </a:p>
        </p:txBody>
      </p:sp>
      <p:sp>
        <p:nvSpPr>
          <p:cNvPr id="16" name="Rectangle 15">
            <a:extLst>
              <a:ext uri="{FF2B5EF4-FFF2-40B4-BE49-F238E27FC236}">
                <a16:creationId xmlns:a16="http://schemas.microsoft.com/office/drawing/2014/main" id="{295BA04B-4AF4-4557-917B-D896D3D84FC8}"/>
              </a:ext>
            </a:extLst>
          </p:cNvPr>
          <p:cNvSpPr/>
          <p:nvPr/>
        </p:nvSpPr>
        <p:spPr>
          <a:xfrm>
            <a:off x="3236360" y="3429000"/>
            <a:ext cx="1181094" cy="584775"/>
          </a:xfrm>
          <a:prstGeom prst="rect">
            <a:avLst/>
          </a:prstGeom>
        </p:spPr>
        <p:txBody>
          <a:bodyPr wrap="square">
            <a:spAutoFit/>
          </a:bodyPr>
          <a:lstStyle/>
          <a:p>
            <a:r>
              <a:rPr lang="en-US" sz="3200" b="1" dirty="0">
                <a:solidFill>
                  <a:srgbClr val="FF0000"/>
                </a:solidFill>
              </a:rPr>
              <a:t>0.007</a:t>
            </a:r>
            <a:endParaRPr lang="en-GB" sz="3200" b="1" dirty="0">
              <a:solidFill>
                <a:srgbClr val="FF0000"/>
              </a:solidFill>
            </a:endParaRPr>
          </a:p>
        </p:txBody>
      </p:sp>
      <p:grpSp>
        <p:nvGrpSpPr>
          <p:cNvPr id="17" name="Group 16">
            <a:extLst>
              <a:ext uri="{FF2B5EF4-FFF2-40B4-BE49-F238E27FC236}">
                <a16:creationId xmlns:a16="http://schemas.microsoft.com/office/drawing/2014/main" id="{CA69612E-F79A-4D67-A0C7-AB9E204D9257}"/>
              </a:ext>
            </a:extLst>
          </p:cNvPr>
          <p:cNvGrpSpPr/>
          <p:nvPr/>
        </p:nvGrpSpPr>
        <p:grpSpPr>
          <a:xfrm>
            <a:off x="6314858" y="4902935"/>
            <a:ext cx="1330371" cy="584775"/>
            <a:chOff x="8679901" y="2187080"/>
            <a:chExt cx="577072" cy="584775"/>
          </a:xfrm>
        </p:grpSpPr>
        <p:sp>
          <p:nvSpPr>
            <p:cNvPr id="18" name="Rectangle 17">
              <a:extLst>
                <a:ext uri="{FF2B5EF4-FFF2-40B4-BE49-F238E27FC236}">
                  <a16:creationId xmlns:a16="http://schemas.microsoft.com/office/drawing/2014/main" id="{D6A400E6-DBAD-4D49-A26A-44B70A22C85C}"/>
                </a:ext>
              </a:extLst>
            </p:cNvPr>
            <p:cNvSpPr/>
            <p:nvPr/>
          </p:nvSpPr>
          <p:spPr>
            <a:xfrm>
              <a:off x="8679901" y="2187080"/>
              <a:ext cx="577072" cy="584775"/>
            </a:xfrm>
            <a:prstGeom prst="rect">
              <a:avLst/>
            </a:prstGeom>
          </p:spPr>
          <p:txBody>
            <a:bodyPr wrap="square">
              <a:spAutoFit/>
            </a:bodyPr>
            <a:lstStyle/>
            <a:p>
              <a:r>
                <a:rPr lang="en-US" sz="3200" b="1" dirty="0">
                  <a:solidFill>
                    <a:srgbClr val="FF0000"/>
                  </a:solidFill>
                </a:rPr>
                <a:t>1000</a:t>
              </a:r>
              <a:endParaRPr lang="en-GB" sz="3200" b="1" dirty="0">
                <a:solidFill>
                  <a:srgbClr val="FF0000"/>
                </a:solidFill>
              </a:endParaRPr>
            </a:p>
          </p:txBody>
        </p:sp>
        <p:cxnSp>
          <p:nvCxnSpPr>
            <p:cNvPr id="19" name="Straight Connector 18">
              <a:extLst>
                <a:ext uri="{FF2B5EF4-FFF2-40B4-BE49-F238E27FC236}">
                  <a16:creationId xmlns:a16="http://schemas.microsoft.com/office/drawing/2014/main" id="{383B07E7-CDE2-4C89-81BC-D3BEC494B924}"/>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C874C09A-4C22-4751-8954-DB22B7865046}"/>
              </a:ext>
            </a:extLst>
          </p:cNvPr>
          <p:cNvSpPr/>
          <p:nvPr/>
        </p:nvSpPr>
        <p:spPr>
          <a:xfrm>
            <a:off x="6463700" y="4544062"/>
            <a:ext cx="1079567" cy="584775"/>
          </a:xfrm>
          <a:prstGeom prst="rect">
            <a:avLst/>
          </a:prstGeom>
        </p:spPr>
        <p:txBody>
          <a:bodyPr wrap="square">
            <a:spAutoFit/>
          </a:bodyPr>
          <a:lstStyle/>
          <a:p>
            <a:r>
              <a:rPr lang="en-US" sz="3200" b="1" dirty="0">
                <a:solidFill>
                  <a:srgbClr val="FF0000"/>
                </a:solidFill>
              </a:rPr>
              <a:t>707</a:t>
            </a:r>
            <a:endParaRPr lang="en-GB" sz="3200" b="1" dirty="0">
              <a:solidFill>
                <a:srgbClr val="FF0000"/>
              </a:solidFill>
            </a:endParaRPr>
          </a:p>
        </p:txBody>
      </p:sp>
      <p:sp>
        <p:nvSpPr>
          <p:cNvPr id="21" name="Rectangle 20">
            <a:extLst>
              <a:ext uri="{FF2B5EF4-FFF2-40B4-BE49-F238E27FC236}">
                <a16:creationId xmlns:a16="http://schemas.microsoft.com/office/drawing/2014/main" id="{2E6F3413-C950-42D0-A221-ADA84F6FB2E4}"/>
              </a:ext>
            </a:extLst>
          </p:cNvPr>
          <p:cNvSpPr/>
          <p:nvPr/>
        </p:nvSpPr>
        <p:spPr>
          <a:xfrm>
            <a:off x="6171934" y="3933104"/>
            <a:ext cx="1181094" cy="584775"/>
          </a:xfrm>
          <a:prstGeom prst="rect">
            <a:avLst/>
          </a:prstGeom>
        </p:spPr>
        <p:txBody>
          <a:bodyPr wrap="square">
            <a:spAutoFit/>
          </a:bodyPr>
          <a:lstStyle/>
          <a:p>
            <a:r>
              <a:rPr lang="en-US" sz="3200" b="1" dirty="0">
                <a:solidFill>
                  <a:srgbClr val="FF0000"/>
                </a:solidFill>
              </a:rPr>
              <a:t>707</a:t>
            </a:r>
            <a:endParaRPr lang="en-GB" sz="3200" b="1" dirty="0">
              <a:solidFill>
                <a:srgbClr val="FF0000"/>
              </a:solidFill>
            </a:endParaRPr>
          </a:p>
        </p:txBody>
      </p:sp>
      <p:sp>
        <p:nvSpPr>
          <p:cNvPr id="22" name="Rectangle 21">
            <a:extLst>
              <a:ext uri="{FF2B5EF4-FFF2-40B4-BE49-F238E27FC236}">
                <a16:creationId xmlns:a16="http://schemas.microsoft.com/office/drawing/2014/main" id="{A6FC3DA9-E6F7-4A49-94BC-EBEBC967A0E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16625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6" grpId="0"/>
      <p:bldP spid="20" grpId="0"/>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17E12-4327-4A25-9ACA-1D397F301CA3}"/>
              </a:ext>
            </a:extLst>
          </p:cNvPr>
          <p:cNvSpPr>
            <a:spLocks noGrp="1"/>
          </p:cNvSpPr>
          <p:nvPr>
            <p:ph type="title"/>
          </p:nvPr>
        </p:nvSpPr>
        <p:spPr/>
        <p:txBody>
          <a:bodyPr/>
          <a:lstStyle/>
          <a:p>
            <a:r>
              <a:rPr lang="en-GB" dirty="0"/>
              <a:t>Solve problems involving fraction addition and subtraction</a:t>
            </a:r>
          </a:p>
        </p:txBody>
      </p:sp>
      <p:sp>
        <p:nvSpPr>
          <p:cNvPr id="3" name="Content Placeholder 2">
            <a:extLst>
              <a:ext uri="{FF2B5EF4-FFF2-40B4-BE49-F238E27FC236}">
                <a16:creationId xmlns:a16="http://schemas.microsoft.com/office/drawing/2014/main" id="{CE2BD816-63F0-4A43-BCB3-4DC38C5E348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650380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AC99A00B-0F36-4F24-9F96-59C5409D28EC}"/>
              </a:ext>
            </a:extLst>
          </p:cNvPr>
          <p:cNvSpPr/>
          <p:nvPr/>
        </p:nvSpPr>
        <p:spPr>
          <a:xfrm>
            <a:off x="56122" y="50000"/>
            <a:ext cx="11277285" cy="1569660"/>
          </a:xfrm>
          <a:prstGeom prst="rect">
            <a:avLst/>
          </a:prstGeom>
        </p:spPr>
        <p:txBody>
          <a:bodyPr wrap="square">
            <a:spAutoFit/>
          </a:bodyPr>
          <a:lstStyle/>
          <a:p>
            <a:r>
              <a:rPr lang="en-US" sz="3200" b="1" dirty="0"/>
              <a:t>In this diagram, the number in each box is the sum of the two  numbers below it.</a:t>
            </a:r>
          </a:p>
          <a:p>
            <a:r>
              <a:rPr lang="en-US" sz="3200" b="1" dirty="0"/>
              <a:t>Write the missing numbers.</a:t>
            </a:r>
          </a:p>
        </p:txBody>
      </p:sp>
      <p:pic>
        <p:nvPicPr>
          <p:cNvPr id="3" name="Picture 2">
            <a:extLst>
              <a:ext uri="{FF2B5EF4-FFF2-40B4-BE49-F238E27FC236}">
                <a16:creationId xmlns:a16="http://schemas.microsoft.com/office/drawing/2014/main" id="{558FE8B3-7224-4061-8249-BC70C89519C3}"/>
              </a:ext>
            </a:extLst>
          </p:cNvPr>
          <p:cNvPicPr>
            <a:picLocks noChangeAspect="1"/>
          </p:cNvPicPr>
          <p:nvPr/>
        </p:nvPicPr>
        <p:blipFill>
          <a:blip r:embed="rId3"/>
          <a:stretch>
            <a:fillRect/>
          </a:stretch>
        </p:blipFill>
        <p:spPr>
          <a:xfrm>
            <a:off x="267627" y="1608344"/>
            <a:ext cx="6160006" cy="4958053"/>
          </a:xfrm>
          <a:prstGeom prst="rect">
            <a:avLst/>
          </a:prstGeom>
        </p:spPr>
      </p:pic>
      <p:grpSp>
        <p:nvGrpSpPr>
          <p:cNvPr id="5" name="Group 4">
            <a:extLst>
              <a:ext uri="{FF2B5EF4-FFF2-40B4-BE49-F238E27FC236}">
                <a16:creationId xmlns:a16="http://schemas.microsoft.com/office/drawing/2014/main" id="{AF10218B-E30C-4935-B948-6D150AB6C6C4}"/>
              </a:ext>
            </a:extLst>
          </p:cNvPr>
          <p:cNvGrpSpPr/>
          <p:nvPr/>
        </p:nvGrpSpPr>
        <p:grpSpPr>
          <a:xfrm>
            <a:off x="7031560" y="758401"/>
            <a:ext cx="913794" cy="1071647"/>
            <a:chOff x="456270" y="2197623"/>
            <a:chExt cx="913794" cy="1071647"/>
          </a:xfrm>
        </p:grpSpPr>
        <p:grpSp>
          <p:nvGrpSpPr>
            <p:cNvPr id="6" name="Group 5">
              <a:extLst>
                <a:ext uri="{FF2B5EF4-FFF2-40B4-BE49-F238E27FC236}">
                  <a16:creationId xmlns:a16="http://schemas.microsoft.com/office/drawing/2014/main" id="{3DCAE9AD-5C2C-40C7-BC94-F54D05D01EE0}"/>
                </a:ext>
              </a:extLst>
            </p:cNvPr>
            <p:cNvGrpSpPr/>
            <p:nvPr/>
          </p:nvGrpSpPr>
          <p:grpSpPr>
            <a:xfrm>
              <a:off x="882455" y="2197623"/>
              <a:ext cx="487609" cy="1071647"/>
              <a:chOff x="1951435" y="36281"/>
              <a:chExt cx="487609" cy="1071647"/>
            </a:xfrm>
          </p:grpSpPr>
          <p:sp>
            <p:nvSpPr>
              <p:cNvPr id="8" name="TextBox 7">
                <a:extLst>
                  <a:ext uri="{FF2B5EF4-FFF2-40B4-BE49-F238E27FC236}">
                    <a16:creationId xmlns:a16="http://schemas.microsoft.com/office/drawing/2014/main" id="{FD47F6B7-5808-4469-ABFB-5FA0A930832B}"/>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9" name="Straight Connector 8">
                <a:extLst>
                  <a:ext uri="{FF2B5EF4-FFF2-40B4-BE49-F238E27FC236}">
                    <a16:creationId xmlns:a16="http://schemas.microsoft.com/office/drawing/2014/main" id="{3E7DE5F4-12D2-447A-93E3-543354F5CD38}"/>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5932631-C429-4CEB-A307-32433A5184E0}"/>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sp>
          <p:nvSpPr>
            <p:cNvPr id="7" name="TextBox 6">
              <a:extLst>
                <a:ext uri="{FF2B5EF4-FFF2-40B4-BE49-F238E27FC236}">
                  <a16:creationId xmlns:a16="http://schemas.microsoft.com/office/drawing/2014/main" id="{4DFC7E8C-E832-46E0-AF91-E4230B3D63B0}"/>
                </a:ext>
              </a:extLst>
            </p:cNvPr>
            <p:cNvSpPr txBox="1"/>
            <p:nvPr/>
          </p:nvSpPr>
          <p:spPr>
            <a:xfrm>
              <a:off x="456270" y="2408033"/>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grpSp>
        <p:nvGrpSpPr>
          <p:cNvPr id="11" name="Group 10">
            <a:extLst>
              <a:ext uri="{FF2B5EF4-FFF2-40B4-BE49-F238E27FC236}">
                <a16:creationId xmlns:a16="http://schemas.microsoft.com/office/drawing/2014/main" id="{EA1EF675-7406-4DE0-B7EE-AC042309B668}"/>
              </a:ext>
            </a:extLst>
          </p:cNvPr>
          <p:cNvGrpSpPr/>
          <p:nvPr/>
        </p:nvGrpSpPr>
        <p:grpSpPr>
          <a:xfrm>
            <a:off x="7916539" y="756561"/>
            <a:ext cx="1787822" cy="1071647"/>
            <a:chOff x="1337266" y="1758884"/>
            <a:chExt cx="1787822" cy="1071647"/>
          </a:xfrm>
        </p:grpSpPr>
        <p:sp>
          <p:nvSpPr>
            <p:cNvPr id="12" name="TextBox 11">
              <a:extLst>
                <a:ext uri="{FF2B5EF4-FFF2-40B4-BE49-F238E27FC236}">
                  <a16:creationId xmlns:a16="http://schemas.microsoft.com/office/drawing/2014/main" id="{60CF833A-FD83-45F5-818D-5C807681369F}"/>
                </a:ext>
              </a:extLst>
            </p:cNvPr>
            <p:cNvSpPr txBox="1"/>
            <p:nvPr/>
          </p:nvSpPr>
          <p:spPr>
            <a:xfrm>
              <a:off x="1337266" y="196945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nvGrpSpPr>
            <p:cNvPr id="13" name="Group 12">
              <a:extLst>
                <a:ext uri="{FF2B5EF4-FFF2-40B4-BE49-F238E27FC236}">
                  <a16:creationId xmlns:a16="http://schemas.microsoft.com/office/drawing/2014/main" id="{4947D736-D7D6-48AB-AE95-F30AEE5A8DD6}"/>
                </a:ext>
              </a:extLst>
            </p:cNvPr>
            <p:cNvGrpSpPr/>
            <p:nvPr/>
          </p:nvGrpSpPr>
          <p:grpSpPr>
            <a:xfrm>
              <a:off x="1796572" y="1758884"/>
              <a:ext cx="913794" cy="1071647"/>
              <a:chOff x="456270" y="2197623"/>
              <a:chExt cx="913794" cy="1071647"/>
            </a:xfrm>
          </p:grpSpPr>
          <p:grpSp>
            <p:nvGrpSpPr>
              <p:cNvPr id="15" name="Group 14">
                <a:extLst>
                  <a:ext uri="{FF2B5EF4-FFF2-40B4-BE49-F238E27FC236}">
                    <a16:creationId xmlns:a16="http://schemas.microsoft.com/office/drawing/2014/main" id="{958E878A-6A0B-4D3A-8E1E-6ADF4ED6BF50}"/>
                  </a:ext>
                </a:extLst>
              </p:cNvPr>
              <p:cNvGrpSpPr/>
              <p:nvPr/>
            </p:nvGrpSpPr>
            <p:grpSpPr>
              <a:xfrm>
                <a:off x="882455" y="2197623"/>
                <a:ext cx="487609" cy="1071647"/>
                <a:chOff x="1951435" y="36281"/>
                <a:chExt cx="487609" cy="1071647"/>
              </a:xfrm>
            </p:grpSpPr>
            <p:sp>
              <p:nvSpPr>
                <p:cNvPr id="17" name="TextBox 16">
                  <a:extLst>
                    <a:ext uri="{FF2B5EF4-FFF2-40B4-BE49-F238E27FC236}">
                      <a16:creationId xmlns:a16="http://schemas.microsoft.com/office/drawing/2014/main" id="{A15DA1AD-8430-4882-89A3-0238DB7C224B}"/>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cxnSp>
              <p:nvCxnSpPr>
                <p:cNvPr id="18" name="Straight Connector 17">
                  <a:extLst>
                    <a:ext uri="{FF2B5EF4-FFF2-40B4-BE49-F238E27FC236}">
                      <a16:creationId xmlns:a16="http://schemas.microsoft.com/office/drawing/2014/main" id="{887325CD-5CD3-4053-B61D-D2869C8B580A}"/>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2B9A6C2-9A57-4AC1-9667-A78D88A6E1F5}"/>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
            <p:nvSpPr>
              <p:cNvPr id="16" name="TextBox 15">
                <a:extLst>
                  <a:ext uri="{FF2B5EF4-FFF2-40B4-BE49-F238E27FC236}">
                    <a16:creationId xmlns:a16="http://schemas.microsoft.com/office/drawing/2014/main" id="{1596502B-D161-4DD0-B9B4-1D0187B94BD5}"/>
                  </a:ext>
                </a:extLst>
              </p:cNvPr>
              <p:cNvSpPr txBox="1"/>
              <p:nvPr/>
            </p:nvSpPr>
            <p:spPr>
              <a:xfrm>
                <a:off x="456270" y="2408033"/>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sp>
          <p:nvSpPr>
            <p:cNvPr id="14" name="TextBox 13">
              <a:extLst>
                <a:ext uri="{FF2B5EF4-FFF2-40B4-BE49-F238E27FC236}">
                  <a16:creationId xmlns:a16="http://schemas.microsoft.com/office/drawing/2014/main" id="{DFFE611C-8E03-4CB3-9748-6FCC11A9463C}"/>
                </a:ext>
              </a:extLst>
            </p:cNvPr>
            <p:cNvSpPr txBox="1"/>
            <p:nvPr/>
          </p:nvSpPr>
          <p:spPr>
            <a:xfrm>
              <a:off x="2691350" y="1968992"/>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grpSp>
        <p:nvGrpSpPr>
          <p:cNvPr id="67" name="Group 66">
            <a:extLst>
              <a:ext uri="{FF2B5EF4-FFF2-40B4-BE49-F238E27FC236}">
                <a16:creationId xmlns:a16="http://schemas.microsoft.com/office/drawing/2014/main" id="{0D2CC6FC-4D53-4C2F-B9F0-2474CEA39FC7}"/>
              </a:ext>
            </a:extLst>
          </p:cNvPr>
          <p:cNvGrpSpPr/>
          <p:nvPr/>
        </p:nvGrpSpPr>
        <p:grpSpPr>
          <a:xfrm>
            <a:off x="2890733" y="1949050"/>
            <a:ext cx="913794" cy="1071647"/>
            <a:chOff x="456270" y="2197623"/>
            <a:chExt cx="913794" cy="1071647"/>
          </a:xfrm>
        </p:grpSpPr>
        <p:grpSp>
          <p:nvGrpSpPr>
            <p:cNvPr id="68" name="Group 67">
              <a:extLst>
                <a:ext uri="{FF2B5EF4-FFF2-40B4-BE49-F238E27FC236}">
                  <a16:creationId xmlns:a16="http://schemas.microsoft.com/office/drawing/2014/main" id="{BA53D9D5-DE09-4217-83A1-2C836A702F23}"/>
                </a:ext>
              </a:extLst>
            </p:cNvPr>
            <p:cNvGrpSpPr/>
            <p:nvPr/>
          </p:nvGrpSpPr>
          <p:grpSpPr>
            <a:xfrm>
              <a:off x="882455" y="2197623"/>
              <a:ext cx="487609" cy="1071647"/>
              <a:chOff x="1951435" y="36281"/>
              <a:chExt cx="487609" cy="1071647"/>
            </a:xfrm>
          </p:grpSpPr>
          <p:sp>
            <p:nvSpPr>
              <p:cNvPr id="70" name="TextBox 69">
                <a:extLst>
                  <a:ext uri="{FF2B5EF4-FFF2-40B4-BE49-F238E27FC236}">
                    <a16:creationId xmlns:a16="http://schemas.microsoft.com/office/drawing/2014/main" id="{7BFB937F-CCC8-4CF6-B938-240F30F606E3}"/>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71" name="Straight Connector 70">
                <a:extLst>
                  <a:ext uri="{FF2B5EF4-FFF2-40B4-BE49-F238E27FC236}">
                    <a16:creationId xmlns:a16="http://schemas.microsoft.com/office/drawing/2014/main" id="{E769BBBE-6CB4-4F19-960C-2C5F89314543}"/>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D64B477E-B194-4D72-A5BF-FFEF7A84428A}"/>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
          <p:nvSpPr>
            <p:cNvPr id="69" name="TextBox 68">
              <a:extLst>
                <a:ext uri="{FF2B5EF4-FFF2-40B4-BE49-F238E27FC236}">
                  <a16:creationId xmlns:a16="http://schemas.microsoft.com/office/drawing/2014/main" id="{75D542FD-C65E-4DD1-9D72-00F45376EA6D}"/>
                </a:ext>
              </a:extLst>
            </p:cNvPr>
            <p:cNvSpPr txBox="1"/>
            <p:nvPr/>
          </p:nvSpPr>
          <p:spPr>
            <a:xfrm>
              <a:off x="456270" y="2408033"/>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grpSp>
      <p:sp>
        <p:nvSpPr>
          <p:cNvPr id="110" name="TextBox 109">
            <a:extLst>
              <a:ext uri="{FF2B5EF4-FFF2-40B4-BE49-F238E27FC236}">
                <a16:creationId xmlns:a16="http://schemas.microsoft.com/office/drawing/2014/main" id="{5475CA8A-4B5E-4F71-B863-DEBFEDCC55CF}"/>
              </a:ext>
            </a:extLst>
          </p:cNvPr>
          <p:cNvSpPr txBox="1"/>
          <p:nvPr/>
        </p:nvSpPr>
        <p:spPr>
          <a:xfrm>
            <a:off x="838355" y="542079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nvGrpSpPr>
          <p:cNvPr id="111" name="Group 110">
            <a:extLst>
              <a:ext uri="{FF2B5EF4-FFF2-40B4-BE49-F238E27FC236}">
                <a16:creationId xmlns:a16="http://schemas.microsoft.com/office/drawing/2014/main" id="{9F1A41F2-88AF-4AED-B1A8-19DDA3008FA5}"/>
              </a:ext>
            </a:extLst>
          </p:cNvPr>
          <p:cNvGrpSpPr/>
          <p:nvPr/>
        </p:nvGrpSpPr>
        <p:grpSpPr>
          <a:xfrm>
            <a:off x="1253389" y="5217572"/>
            <a:ext cx="487609" cy="1071647"/>
            <a:chOff x="1951435" y="36281"/>
            <a:chExt cx="487609" cy="1071647"/>
          </a:xfrm>
        </p:grpSpPr>
        <p:sp>
          <p:nvSpPr>
            <p:cNvPr id="112" name="TextBox 111">
              <a:extLst>
                <a:ext uri="{FF2B5EF4-FFF2-40B4-BE49-F238E27FC236}">
                  <a16:creationId xmlns:a16="http://schemas.microsoft.com/office/drawing/2014/main" id="{4E66FAE9-6315-4A0A-8776-57366E77B638}"/>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113" name="Straight Connector 112">
              <a:extLst>
                <a:ext uri="{FF2B5EF4-FFF2-40B4-BE49-F238E27FC236}">
                  <a16:creationId xmlns:a16="http://schemas.microsoft.com/office/drawing/2014/main" id="{E83482C2-BB2C-4238-B0EB-B28EE27F45DE}"/>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C5FA164D-BDEA-486D-BC2C-6844B4B39D3C}"/>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grpSp>
        <p:nvGrpSpPr>
          <p:cNvPr id="115" name="Group 114">
            <a:extLst>
              <a:ext uri="{FF2B5EF4-FFF2-40B4-BE49-F238E27FC236}">
                <a16:creationId xmlns:a16="http://schemas.microsoft.com/office/drawing/2014/main" id="{65A03307-9462-467A-A605-1AB1C1914165}"/>
              </a:ext>
            </a:extLst>
          </p:cNvPr>
          <p:cNvGrpSpPr/>
          <p:nvPr/>
        </p:nvGrpSpPr>
        <p:grpSpPr>
          <a:xfrm>
            <a:off x="1256711" y="5217572"/>
            <a:ext cx="487609" cy="1071647"/>
            <a:chOff x="1951435" y="36281"/>
            <a:chExt cx="487609" cy="1071647"/>
          </a:xfrm>
        </p:grpSpPr>
        <p:sp>
          <p:nvSpPr>
            <p:cNvPr id="116" name="TextBox 115">
              <a:extLst>
                <a:ext uri="{FF2B5EF4-FFF2-40B4-BE49-F238E27FC236}">
                  <a16:creationId xmlns:a16="http://schemas.microsoft.com/office/drawing/2014/main" id="{02ABC08E-6995-4D84-B538-A9C147E53A1B}"/>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cxnSp>
          <p:nvCxnSpPr>
            <p:cNvPr id="117" name="Straight Connector 116">
              <a:extLst>
                <a:ext uri="{FF2B5EF4-FFF2-40B4-BE49-F238E27FC236}">
                  <a16:creationId xmlns:a16="http://schemas.microsoft.com/office/drawing/2014/main" id="{9EB25E80-1710-49FE-9101-1AB8120BADA2}"/>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80CEB967-991E-4ED4-AC2A-4E7488AC42F8}"/>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grpSp>
        <p:nvGrpSpPr>
          <p:cNvPr id="93" name="Group 92">
            <a:extLst>
              <a:ext uri="{FF2B5EF4-FFF2-40B4-BE49-F238E27FC236}">
                <a16:creationId xmlns:a16="http://schemas.microsoft.com/office/drawing/2014/main" id="{D614635A-BD39-4883-B200-99738064007A}"/>
              </a:ext>
            </a:extLst>
          </p:cNvPr>
          <p:cNvGrpSpPr/>
          <p:nvPr/>
        </p:nvGrpSpPr>
        <p:grpSpPr>
          <a:xfrm>
            <a:off x="7007301" y="1841447"/>
            <a:ext cx="946490" cy="1076984"/>
            <a:chOff x="435525" y="1758788"/>
            <a:chExt cx="946490" cy="1076984"/>
          </a:xfrm>
        </p:grpSpPr>
        <p:cxnSp>
          <p:nvCxnSpPr>
            <p:cNvPr id="94" name="Straight Connector 93">
              <a:extLst>
                <a:ext uri="{FF2B5EF4-FFF2-40B4-BE49-F238E27FC236}">
                  <a16:creationId xmlns:a16="http://schemas.microsoft.com/office/drawing/2014/main" id="{3A333206-6B9F-42C5-A132-EB1E13020CD8}"/>
                </a:ext>
              </a:extLst>
            </p:cNvPr>
            <p:cNvCxnSpPr>
              <a:cxnSpLocks/>
            </p:cNvCxnSpPr>
            <p:nvPr/>
          </p:nvCxnSpPr>
          <p:spPr>
            <a:xfrm>
              <a:off x="466160" y="226662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7412361E-708C-46FD-BA9F-AD76CE8DA831}"/>
                </a:ext>
              </a:extLst>
            </p:cNvPr>
            <p:cNvSpPr txBox="1"/>
            <p:nvPr/>
          </p:nvSpPr>
          <p:spPr>
            <a:xfrm>
              <a:off x="643855" y="2204830"/>
              <a:ext cx="68690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96" name="TextBox 95">
              <a:extLst>
                <a:ext uri="{FF2B5EF4-FFF2-40B4-BE49-F238E27FC236}">
                  <a16:creationId xmlns:a16="http://schemas.microsoft.com/office/drawing/2014/main" id="{30533B8B-FE48-4E46-822F-76A7FC9FB2B7}"/>
                </a:ext>
              </a:extLst>
            </p:cNvPr>
            <p:cNvSpPr txBox="1"/>
            <p:nvPr/>
          </p:nvSpPr>
          <p:spPr>
            <a:xfrm>
              <a:off x="435525" y="1758788"/>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grpSp>
      <p:grpSp>
        <p:nvGrpSpPr>
          <p:cNvPr id="97" name="Group 96">
            <a:extLst>
              <a:ext uri="{FF2B5EF4-FFF2-40B4-BE49-F238E27FC236}">
                <a16:creationId xmlns:a16="http://schemas.microsoft.com/office/drawing/2014/main" id="{8DB77BD2-F585-4426-A86F-B51D427DCE5C}"/>
              </a:ext>
            </a:extLst>
          </p:cNvPr>
          <p:cNvGrpSpPr/>
          <p:nvPr/>
        </p:nvGrpSpPr>
        <p:grpSpPr>
          <a:xfrm>
            <a:off x="7904553" y="1828208"/>
            <a:ext cx="1299319" cy="1090223"/>
            <a:chOff x="1317787" y="1745549"/>
            <a:chExt cx="1299319" cy="1090223"/>
          </a:xfrm>
        </p:grpSpPr>
        <p:sp>
          <p:nvSpPr>
            <p:cNvPr id="98" name="TextBox 97">
              <a:extLst>
                <a:ext uri="{FF2B5EF4-FFF2-40B4-BE49-F238E27FC236}">
                  <a16:creationId xmlns:a16="http://schemas.microsoft.com/office/drawing/2014/main" id="{EBCDF7EF-1564-4C6F-8D2F-2F4879A9FE36}"/>
                </a:ext>
              </a:extLst>
            </p:cNvPr>
            <p:cNvSpPr txBox="1"/>
            <p:nvPr/>
          </p:nvSpPr>
          <p:spPr>
            <a:xfrm>
              <a:off x="1317787" y="1951565"/>
              <a:ext cx="4068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99" name="Straight Connector 98">
              <a:extLst>
                <a:ext uri="{FF2B5EF4-FFF2-40B4-BE49-F238E27FC236}">
                  <a16:creationId xmlns:a16="http://schemas.microsoft.com/office/drawing/2014/main" id="{4B2F6076-2773-4648-8147-45E0012A7708}"/>
                </a:ext>
              </a:extLst>
            </p:cNvPr>
            <p:cNvCxnSpPr>
              <a:cxnSpLocks/>
            </p:cNvCxnSpPr>
            <p:nvPr/>
          </p:nvCxnSpPr>
          <p:spPr>
            <a:xfrm>
              <a:off x="1779323" y="2266622"/>
              <a:ext cx="4397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31DE7218-6FB7-4D0D-A5D9-1FF1321C8BBA}"/>
                </a:ext>
              </a:extLst>
            </p:cNvPr>
            <p:cNvSpPr txBox="1"/>
            <p:nvPr/>
          </p:nvSpPr>
          <p:spPr>
            <a:xfrm>
              <a:off x="1760873" y="2204830"/>
              <a:ext cx="59027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01" name="TextBox 100">
              <a:extLst>
                <a:ext uri="{FF2B5EF4-FFF2-40B4-BE49-F238E27FC236}">
                  <a16:creationId xmlns:a16="http://schemas.microsoft.com/office/drawing/2014/main" id="{E1568F12-206A-44D1-97BE-8C5AFBE20ADA}"/>
                </a:ext>
              </a:extLst>
            </p:cNvPr>
            <p:cNvSpPr txBox="1"/>
            <p:nvPr/>
          </p:nvSpPr>
          <p:spPr>
            <a:xfrm>
              <a:off x="1759277" y="1745549"/>
              <a:ext cx="51154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102" name="TextBox 101">
              <a:extLst>
                <a:ext uri="{FF2B5EF4-FFF2-40B4-BE49-F238E27FC236}">
                  <a16:creationId xmlns:a16="http://schemas.microsoft.com/office/drawing/2014/main" id="{70C0D926-E242-454C-876F-9D6BAE756414}"/>
                </a:ext>
              </a:extLst>
            </p:cNvPr>
            <p:cNvSpPr txBox="1"/>
            <p:nvPr/>
          </p:nvSpPr>
          <p:spPr>
            <a:xfrm>
              <a:off x="2210215" y="1970818"/>
              <a:ext cx="4068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grpSp>
        <p:nvGrpSpPr>
          <p:cNvPr id="104" name="Group 103">
            <a:extLst>
              <a:ext uri="{FF2B5EF4-FFF2-40B4-BE49-F238E27FC236}">
                <a16:creationId xmlns:a16="http://schemas.microsoft.com/office/drawing/2014/main" id="{634B84C0-BFF2-4118-BE77-C4F65ED3469A}"/>
              </a:ext>
            </a:extLst>
          </p:cNvPr>
          <p:cNvGrpSpPr/>
          <p:nvPr/>
        </p:nvGrpSpPr>
        <p:grpSpPr>
          <a:xfrm>
            <a:off x="7002133" y="2940239"/>
            <a:ext cx="946490" cy="1076984"/>
            <a:chOff x="435525" y="1758788"/>
            <a:chExt cx="946490" cy="1076984"/>
          </a:xfrm>
        </p:grpSpPr>
        <p:cxnSp>
          <p:nvCxnSpPr>
            <p:cNvPr id="119" name="Straight Connector 118">
              <a:extLst>
                <a:ext uri="{FF2B5EF4-FFF2-40B4-BE49-F238E27FC236}">
                  <a16:creationId xmlns:a16="http://schemas.microsoft.com/office/drawing/2014/main" id="{A268CF58-4297-40DB-B7D0-F5E9378E9FDF}"/>
                </a:ext>
              </a:extLst>
            </p:cNvPr>
            <p:cNvCxnSpPr>
              <a:cxnSpLocks/>
            </p:cNvCxnSpPr>
            <p:nvPr/>
          </p:nvCxnSpPr>
          <p:spPr>
            <a:xfrm>
              <a:off x="466160" y="226662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F38727FF-A849-49D0-9818-140D37AABB90}"/>
                </a:ext>
              </a:extLst>
            </p:cNvPr>
            <p:cNvSpPr txBox="1"/>
            <p:nvPr/>
          </p:nvSpPr>
          <p:spPr>
            <a:xfrm>
              <a:off x="643855" y="2204830"/>
              <a:ext cx="68690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21" name="TextBox 120">
              <a:extLst>
                <a:ext uri="{FF2B5EF4-FFF2-40B4-BE49-F238E27FC236}">
                  <a16:creationId xmlns:a16="http://schemas.microsoft.com/office/drawing/2014/main" id="{8851EB94-3A1D-4659-8EC1-A8F7AF10106B}"/>
                </a:ext>
              </a:extLst>
            </p:cNvPr>
            <p:cNvSpPr txBox="1"/>
            <p:nvPr/>
          </p:nvSpPr>
          <p:spPr>
            <a:xfrm>
              <a:off x="435525" y="1758788"/>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grpSp>
      <p:grpSp>
        <p:nvGrpSpPr>
          <p:cNvPr id="122" name="Group 121">
            <a:extLst>
              <a:ext uri="{FF2B5EF4-FFF2-40B4-BE49-F238E27FC236}">
                <a16:creationId xmlns:a16="http://schemas.microsoft.com/office/drawing/2014/main" id="{2371BCE2-853B-42DB-B02C-E302017BE4D9}"/>
              </a:ext>
            </a:extLst>
          </p:cNvPr>
          <p:cNvGrpSpPr/>
          <p:nvPr/>
        </p:nvGrpSpPr>
        <p:grpSpPr>
          <a:xfrm>
            <a:off x="7899385" y="2937758"/>
            <a:ext cx="1822424" cy="1079465"/>
            <a:chOff x="1317787" y="1756307"/>
            <a:chExt cx="1822424" cy="1079465"/>
          </a:xfrm>
        </p:grpSpPr>
        <p:sp>
          <p:nvSpPr>
            <p:cNvPr id="123" name="TextBox 122">
              <a:extLst>
                <a:ext uri="{FF2B5EF4-FFF2-40B4-BE49-F238E27FC236}">
                  <a16:creationId xmlns:a16="http://schemas.microsoft.com/office/drawing/2014/main" id="{722BA46B-1C88-4B75-9C5B-B1DDC7F3D9F3}"/>
                </a:ext>
              </a:extLst>
            </p:cNvPr>
            <p:cNvSpPr txBox="1"/>
            <p:nvPr/>
          </p:nvSpPr>
          <p:spPr>
            <a:xfrm>
              <a:off x="1317787" y="1951565"/>
              <a:ext cx="4068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124" name="Straight Connector 123">
              <a:extLst>
                <a:ext uri="{FF2B5EF4-FFF2-40B4-BE49-F238E27FC236}">
                  <a16:creationId xmlns:a16="http://schemas.microsoft.com/office/drawing/2014/main" id="{79BEC3EE-5A3E-4E81-AAF4-E2693ADD3B24}"/>
                </a:ext>
              </a:extLst>
            </p:cNvPr>
            <p:cNvCxnSpPr>
              <a:cxnSpLocks/>
            </p:cNvCxnSpPr>
            <p:nvPr/>
          </p:nvCxnSpPr>
          <p:spPr>
            <a:xfrm>
              <a:off x="1779323" y="2266622"/>
              <a:ext cx="92871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5" name="TextBox 124">
              <a:extLst>
                <a:ext uri="{FF2B5EF4-FFF2-40B4-BE49-F238E27FC236}">
                  <a16:creationId xmlns:a16="http://schemas.microsoft.com/office/drawing/2014/main" id="{BA91A08A-6050-4700-BF47-61BB52D5B111}"/>
                </a:ext>
              </a:extLst>
            </p:cNvPr>
            <p:cNvSpPr txBox="1"/>
            <p:nvPr/>
          </p:nvSpPr>
          <p:spPr>
            <a:xfrm>
              <a:off x="2020370" y="2204830"/>
              <a:ext cx="59027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26" name="TextBox 125">
              <a:extLst>
                <a:ext uri="{FF2B5EF4-FFF2-40B4-BE49-F238E27FC236}">
                  <a16:creationId xmlns:a16="http://schemas.microsoft.com/office/drawing/2014/main" id="{1E17F927-C94A-4C04-9161-BAD5A6377FFE}"/>
                </a:ext>
              </a:extLst>
            </p:cNvPr>
            <p:cNvSpPr txBox="1"/>
            <p:nvPr/>
          </p:nvSpPr>
          <p:spPr>
            <a:xfrm>
              <a:off x="1783340" y="1756307"/>
              <a:ext cx="94648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1 4</a:t>
              </a:r>
            </a:p>
          </p:txBody>
        </p:sp>
        <p:sp>
          <p:nvSpPr>
            <p:cNvPr id="127" name="TextBox 126">
              <a:extLst>
                <a:ext uri="{FF2B5EF4-FFF2-40B4-BE49-F238E27FC236}">
                  <a16:creationId xmlns:a16="http://schemas.microsoft.com/office/drawing/2014/main" id="{43484BFF-E491-45F6-A03B-BF08E63C7876}"/>
                </a:ext>
              </a:extLst>
            </p:cNvPr>
            <p:cNvSpPr txBox="1"/>
            <p:nvPr/>
          </p:nvSpPr>
          <p:spPr>
            <a:xfrm>
              <a:off x="2733320" y="1970818"/>
              <a:ext cx="4068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grpSp>
        <p:nvGrpSpPr>
          <p:cNvPr id="128" name="Group 127">
            <a:extLst>
              <a:ext uri="{FF2B5EF4-FFF2-40B4-BE49-F238E27FC236}">
                <a16:creationId xmlns:a16="http://schemas.microsoft.com/office/drawing/2014/main" id="{A921151E-4259-4E8B-924E-944977980FE3}"/>
              </a:ext>
            </a:extLst>
          </p:cNvPr>
          <p:cNvGrpSpPr/>
          <p:nvPr/>
        </p:nvGrpSpPr>
        <p:grpSpPr>
          <a:xfrm>
            <a:off x="9896841" y="2937257"/>
            <a:ext cx="946490" cy="1098500"/>
            <a:chOff x="435525" y="1737272"/>
            <a:chExt cx="946490" cy="1098500"/>
          </a:xfrm>
        </p:grpSpPr>
        <p:cxnSp>
          <p:nvCxnSpPr>
            <p:cNvPr id="129" name="Straight Connector 128">
              <a:extLst>
                <a:ext uri="{FF2B5EF4-FFF2-40B4-BE49-F238E27FC236}">
                  <a16:creationId xmlns:a16="http://schemas.microsoft.com/office/drawing/2014/main" id="{0A31CA48-F04F-4282-B40B-63E8EFC851BD}"/>
                </a:ext>
              </a:extLst>
            </p:cNvPr>
            <p:cNvCxnSpPr>
              <a:cxnSpLocks/>
            </p:cNvCxnSpPr>
            <p:nvPr/>
          </p:nvCxnSpPr>
          <p:spPr>
            <a:xfrm>
              <a:off x="466160" y="226662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0" name="TextBox 129">
              <a:extLst>
                <a:ext uri="{FF2B5EF4-FFF2-40B4-BE49-F238E27FC236}">
                  <a16:creationId xmlns:a16="http://schemas.microsoft.com/office/drawing/2014/main" id="{1439442C-C26D-4D04-AF58-5784BB3ACBB7}"/>
                </a:ext>
              </a:extLst>
            </p:cNvPr>
            <p:cNvSpPr txBox="1"/>
            <p:nvPr/>
          </p:nvSpPr>
          <p:spPr>
            <a:xfrm>
              <a:off x="643855" y="2204830"/>
              <a:ext cx="68690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31" name="TextBox 130">
              <a:extLst>
                <a:ext uri="{FF2B5EF4-FFF2-40B4-BE49-F238E27FC236}">
                  <a16:creationId xmlns:a16="http://schemas.microsoft.com/office/drawing/2014/main" id="{96EDA5EC-BF60-4331-BD1B-F7240FC54A94}"/>
                </a:ext>
              </a:extLst>
            </p:cNvPr>
            <p:cNvSpPr txBox="1"/>
            <p:nvPr/>
          </p:nvSpPr>
          <p:spPr>
            <a:xfrm>
              <a:off x="435525" y="1737272"/>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grpSp>
      <p:grpSp>
        <p:nvGrpSpPr>
          <p:cNvPr id="132" name="Group 131">
            <a:extLst>
              <a:ext uri="{FF2B5EF4-FFF2-40B4-BE49-F238E27FC236}">
                <a16:creationId xmlns:a16="http://schemas.microsoft.com/office/drawing/2014/main" id="{7293C9EC-124E-49DA-9595-F46F7E22B81D}"/>
              </a:ext>
            </a:extLst>
          </p:cNvPr>
          <p:cNvGrpSpPr/>
          <p:nvPr/>
        </p:nvGrpSpPr>
        <p:grpSpPr>
          <a:xfrm>
            <a:off x="7040460" y="4479048"/>
            <a:ext cx="913794" cy="1071647"/>
            <a:chOff x="456270" y="2197623"/>
            <a:chExt cx="913794" cy="1071647"/>
          </a:xfrm>
        </p:grpSpPr>
        <p:grpSp>
          <p:nvGrpSpPr>
            <p:cNvPr id="133" name="Group 132">
              <a:extLst>
                <a:ext uri="{FF2B5EF4-FFF2-40B4-BE49-F238E27FC236}">
                  <a16:creationId xmlns:a16="http://schemas.microsoft.com/office/drawing/2014/main" id="{C329316D-3D17-4904-9877-6ADBC131BF0D}"/>
                </a:ext>
              </a:extLst>
            </p:cNvPr>
            <p:cNvGrpSpPr/>
            <p:nvPr/>
          </p:nvGrpSpPr>
          <p:grpSpPr>
            <a:xfrm>
              <a:off x="882455" y="2197623"/>
              <a:ext cx="487609" cy="1071647"/>
              <a:chOff x="1951435" y="36281"/>
              <a:chExt cx="487609" cy="1071647"/>
            </a:xfrm>
          </p:grpSpPr>
          <p:sp>
            <p:nvSpPr>
              <p:cNvPr id="135" name="TextBox 134">
                <a:extLst>
                  <a:ext uri="{FF2B5EF4-FFF2-40B4-BE49-F238E27FC236}">
                    <a16:creationId xmlns:a16="http://schemas.microsoft.com/office/drawing/2014/main" id="{F97CD40E-435F-4D5F-8563-786AB6FEC5C0}"/>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136" name="Straight Connector 135">
                <a:extLst>
                  <a:ext uri="{FF2B5EF4-FFF2-40B4-BE49-F238E27FC236}">
                    <a16:creationId xmlns:a16="http://schemas.microsoft.com/office/drawing/2014/main" id="{8C0288F8-E9D5-47F7-9726-0F1160429173}"/>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7" name="TextBox 136">
                <a:extLst>
                  <a:ext uri="{FF2B5EF4-FFF2-40B4-BE49-F238E27FC236}">
                    <a16:creationId xmlns:a16="http://schemas.microsoft.com/office/drawing/2014/main" id="{1E34FCA3-3027-4B3B-8B2F-0CC07E4A782D}"/>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sp>
          <p:nvSpPr>
            <p:cNvPr id="134" name="TextBox 133">
              <a:extLst>
                <a:ext uri="{FF2B5EF4-FFF2-40B4-BE49-F238E27FC236}">
                  <a16:creationId xmlns:a16="http://schemas.microsoft.com/office/drawing/2014/main" id="{1DA24D31-BD61-48FC-BA61-3F40D96A56B1}"/>
                </a:ext>
              </a:extLst>
            </p:cNvPr>
            <p:cNvSpPr txBox="1"/>
            <p:nvPr/>
          </p:nvSpPr>
          <p:spPr>
            <a:xfrm>
              <a:off x="456270" y="2408033"/>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grpSp>
        <p:nvGrpSpPr>
          <p:cNvPr id="138" name="Group 137">
            <a:extLst>
              <a:ext uri="{FF2B5EF4-FFF2-40B4-BE49-F238E27FC236}">
                <a16:creationId xmlns:a16="http://schemas.microsoft.com/office/drawing/2014/main" id="{5CD7085A-F64D-46F7-893C-E7D1026E589A}"/>
              </a:ext>
            </a:extLst>
          </p:cNvPr>
          <p:cNvGrpSpPr/>
          <p:nvPr/>
        </p:nvGrpSpPr>
        <p:grpSpPr>
          <a:xfrm>
            <a:off x="8029453" y="4477208"/>
            <a:ext cx="1683808" cy="1071647"/>
            <a:chOff x="1441280" y="1758884"/>
            <a:chExt cx="1683808" cy="1071647"/>
          </a:xfrm>
        </p:grpSpPr>
        <p:sp>
          <p:nvSpPr>
            <p:cNvPr id="139" name="TextBox 138">
              <a:extLst>
                <a:ext uri="{FF2B5EF4-FFF2-40B4-BE49-F238E27FC236}">
                  <a16:creationId xmlns:a16="http://schemas.microsoft.com/office/drawing/2014/main" id="{9B6752A6-7D6B-4196-BD2C-3239DEAE188B}"/>
                </a:ext>
              </a:extLst>
            </p:cNvPr>
            <p:cNvSpPr txBox="1"/>
            <p:nvPr/>
          </p:nvSpPr>
          <p:spPr>
            <a:xfrm>
              <a:off x="1441280" y="1935831"/>
              <a:ext cx="37006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nvGrpSpPr>
            <p:cNvPr id="140" name="Group 139">
              <a:extLst>
                <a:ext uri="{FF2B5EF4-FFF2-40B4-BE49-F238E27FC236}">
                  <a16:creationId xmlns:a16="http://schemas.microsoft.com/office/drawing/2014/main" id="{046BB081-0A01-4FF4-87F9-4509A12C132B}"/>
                </a:ext>
              </a:extLst>
            </p:cNvPr>
            <p:cNvGrpSpPr/>
            <p:nvPr/>
          </p:nvGrpSpPr>
          <p:grpSpPr>
            <a:xfrm>
              <a:off x="1796572" y="1758884"/>
              <a:ext cx="913794" cy="1071647"/>
              <a:chOff x="456270" y="2197623"/>
              <a:chExt cx="913794" cy="1071647"/>
            </a:xfrm>
          </p:grpSpPr>
          <p:grpSp>
            <p:nvGrpSpPr>
              <p:cNvPr id="142" name="Group 141">
                <a:extLst>
                  <a:ext uri="{FF2B5EF4-FFF2-40B4-BE49-F238E27FC236}">
                    <a16:creationId xmlns:a16="http://schemas.microsoft.com/office/drawing/2014/main" id="{B3E7CECD-89C9-4B2D-94EA-5F86E2DBFDE0}"/>
                  </a:ext>
                </a:extLst>
              </p:cNvPr>
              <p:cNvGrpSpPr/>
              <p:nvPr/>
            </p:nvGrpSpPr>
            <p:grpSpPr>
              <a:xfrm>
                <a:off x="882455" y="2197623"/>
                <a:ext cx="487609" cy="1071647"/>
                <a:chOff x="1951435" y="36281"/>
                <a:chExt cx="487609" cy="1071647"/>
              </a:xfrm>
            </p:grpSpPr>
            <p:sp>
              <p:nvSpPr>
                <p:cNvPr id="144" name="TextBox 143">
                  <a:extLst>
                    <a:ext uri="{FF2B5EF4-FFF2-40B4-BE49-F238E27FC236}">
                      <a16:creationId xmlns:a16="http://schemas.microsoft.com/office/drawing/2014/main" id="{C775A639-AB41-4733-8359-C072F2BCA0EE}"/>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145" name="Straight Connector 144">
                  <a:extLst>
                    <a:ext uri="{FF2B5EF4-FFF2-40B4-BE49-F238E27FC236}">
                      <a16:creationId xmlns:a16="http://schemas.microsoft.com/office/drawing/2014/main" id="{4E8368A8-8D3B-4515-AFE4-F832CAD73755}"/>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6" name="TextBox 145">
                  <a:extLst>
                    <a:ext uri="{FF2B5EF4-FFF2-40B4-BE49-F238E27FC236}">
                      <a16:creationId xmlns:a16="http://schemas.microsoft.com/office/drawing/2014/main" id="{E538258E-75D0-4D01-8345-BDC39DD39F92}"/>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
            <p:nvSpPr>
              <p:cNvPr id="143" name="TextBox 142">
                <a:extLst>
                  <a:ext uri="{FF2B5EF4-FFF2-40B4-BE49-F238E27FC236}">
                    <a16:creationId xmlns:a16="http://schemas.microsoft.com/office/drawing/2014/main" id="{14D1226F-D4FA-42E1-B6D3-02F454B4DDE2}"/>
                  </a:ext>
                </a:extLst>
              </p:cNvPr>
              <p:cNvSpPr txBox="1"/>
              <p:nvPr/>
            </p:nvSpPr>
            <p:spPr>
              <a:xfrm>
                <a:off x="456270" y="2408033"/>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
          <p:nvSpPr>
            <p:cNvPr id="141" name="TextBox 140">
              <a:extLst>
                <a:ext uri="{FF2B5EF4-FFF2-40B4-BE49-F238E27FC236}">
                  <a16:creationId xmlns:a16="http://schemas.microsoft.com/office/drawing/2014/main" id="{31E49E4F-07B2-45E3-9C58-830D699AFC75}"/>
                </a:ext>
              </a:extLst>
            </p:cNvPr>
            <p:cNvSpPr txBox="1"/>
            <p:nvPr/>
          </p:nvSpPr>
          <p:spPr>
            <a:xfrm>
              <a:off x="2691350" y="1968992"/>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grpSp>
        <p:nvGrpSpPr>
          <p:cNvPr id="147" name="Group 146">
            <a:extLst>
              <a:ext uri="{FF2B5EF4-FFF2-40B4-BE49-F238E27FC236}">
                <a16:creationId xmlns:a16="http://schemas.microsoft.com/office/drawing/2014/main" id="{5BB2859E-8055-4A1D-89CE-AEE6CDD6C3D5}"/>
              </a:ext>
            </a:extLst>
          </p:cNvPr>
          <p:cNvGrpSpPr/>
          <p:nvPr/>
        </p:nvGrpSpPr>
        <p:grpSpPr>
          <a:xfrm>
            <a:off x="7037936" y="5576000"/>
            <a:ext cx="946490" cy="1076984"/>
            <a:chOff x="435525" y="1758788"/>
            <a:chExt cx="946490" cy="1076984"/>
          </a:xfrm>
        </p:grpSpPr>
        <p:cxnSp>
          <p:nvCxnSpPr>
            <p:cNvPr id="148" name="Straight Connector 147">
              <a:extLst>
                <a:ext uri="{FF2B5EF4-FFF2-40B4-BE49-F238E27FC236}">
                  <a16:creationId xmlns:a16="http://schemas.microsoft.com/office/drawing/2014/main" id="{1E8E0DA3-CA78-4504-A9AF-9A4EDCE5E3A0}"/>
                </a:ext>
              </a:extLst>
            </p:cNvPr>
            <p:cNvCxnSpPr>
              <a:cxnSpLocks/>
            </p:cNvCxnSpPr>
            <p:nvPr/>
          </p:nvCxnSpPr>
          <p:spPr>
            <a:xfrm>
              <a:off x="466160" y="226662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9" name="TextBox 148">
              <a:extLst>
                <a:ext uri="{FF2B5EF4-FFF2-40B4-BE49-F238E27FC236}">
                  <a16:creationId xmlns:a16="http://schemas.microsoft.com/office/drawing/2014/main" id="{7E78356A-A939-41B5-9220-B628D4029C20}"/>
                </a:ext>
              </a:extLst>
            </p:cNvPr>
            <p:cNvSpPr txBox="1"/>
            <p:nvPr/>
          </p:nvSpPr>
          <p:spPr>
            <a:xfrm>
              <a:off x="643855" y="2204830"/>
              <a:ext cx="68690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50" name="TextBox 149">
              <a:extLst>
                <a:ext uri="{FF2B5EF4-FFF2-40B4-BE49-F238E27FC236}">
                  <a16:creationId xmlns:a16="http://schemas.microsoft.com/office/drawing/2014/main" id="{2B16EF97-35AE-4834-9B79-66922E2B4BC2}"/>
                </a:ext>
              </a:extLst>
            </p:cNvPr>
            <p:cNvSpPr txBox="1"/>
            <p:nvPr/>
          </p:nvSpPr>
          <p:spPr>
            <a:xfrm>
              <a:off x="435525" y="1758788"/>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grpSp>
      <p:grpSp>
        <p:nvGrpSpPr>
          <p:cNvPr id="151" name="Group 150">
            <a:extLst>
              <a:ext uri="{FF2B5EF4-FFF2-40B4-BE49-F238E27FC236}">
                <a16:creationId xmlns:a16="http://schemas.microsoft.com/office/drawing/2014/main" id="{B0106CC6-C478-49CA-8061-6481EC06088F}"/>
              </a:ext>
            </a:extLst>
          </p:cNvPr>
          <p:cNvGrpSpPr/>
          <p:nvPr/>
        </p:nvGrpSpPr>
        <p:grpSpPr>
          <a:xfrm>
            <a:off x="7945578" y="5562761"/>
            <a:ext cx="1288929" cy="1090223"/>
            <a:chOff x="1328177" y="1745549"/>
            <a:chExt cx="1288929" cy="1090223"/>
          </a:xfrm>
        </p:grpSpPr>
        <p:sp>
          <p:nvSpPr>
            <p:cNvPr id="152" name="TextBox 151">
              <a:extLst>
                <a:ext uri="{FF2B5EF4-FFF2-40B4-BE49-F238E27FC236}">
                  <a16:creationId xmlns:a16="http://schemas.microsoft.com/office/drawing/2014/main" id="{10E33D05-27D8-418E-83EB-714E5036E254}"/>
                </a:ext>
              </a:extLst>
            </p:cNvPr>
            <p:cNvSpPr txBox="1"/>
            <p:nvPr/>
          </p:nvSpPr>
          <p:spPr>
            <a:xfrm>
              <a:off x="1328177" y="1930785"/>
              <a:ext cx="4068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153" name="Straight Connector 152">
              <a:extLst>
                <a:ext uri="{FF2B5EF4-FFF2-40B4-BE49-F238E27FC236}">
                  <a16:creationId xmlns:a16="http://schemas.microsoft.com/office/drawing/2014/main" id="{9B2026CA-6BAA-4CDE-BE82-910C897993A9}"/>
                </a:ext>
              </a:extLst>
            </p:cNvPr>
            <p:cNvCxnSpPr>
              <a:cxnSpLocks/>
            </p:cNvCxnSpPr>
            <p:nvPr/>
          </p:nvCxnSpPr>
          <p:spPr>
            <a:xfrm>
              <a:off x="1779323" y="2266622"/>
              <a:ext cx="4397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4" name="TextBox 153">
              <a:extLst>
                <a:ext uri="{FF2B5EF4-FFF2-40B4-BE49-F238E27FC236}">
                  <a16:creationId xmlns:a16="http://schemas.microsoft.com/office/drawing/2014/main" id="{F295FD39-CA6F-4677-A784-1C2416F14690}"/>
                </a:ext>
              </a:extLst>
            </p:cNvPr>
            <p:cNvSpPr txBox="1"/>
            <p:nvPr/>
          </p:nvSpPr>
          <p:spPr>
            <a:xfrm>
              <a:off x="1760873" y="2204830"/>
              <a:ext cx="59027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55" name="TextBox 154">
              <a:extLst>
                <a:ext uri="{FF2B5EF4-FFF2-40B4-BE49-F238E27FC236}">
                  <a16:creationId xmlns:a16="http://schemas.microsoft.com/office/drawing/2014/main" id="{7D11833E-0510-4822-8801-44E4112526DA}"/>
                </a:ext>
              </a:extLst>
            </p:cNvPr>
            <p:cNvSpPr txBox="1"/>
            <p:nvPr/>
          </p:nvSpPr>
          <p:spPr>
            <a:xfrm>
              <a:off x="1783341" y="1745549"/>
              <a:ext cx="51154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156" name="TextBox 155">
              <a:extLst>
                <a:ext uri="{FF2B5EF4-FFF2-40B4-BE49-F238E27FC236}">
                  <a16:creationId xmlns:a16="http://schemas.microsoft.com/office/drawing/2014/main" id="{71074345-14D7-422D-BCF0-124AAF78E41D}"/>
                </a:ext>
              </a:extLst>
            </p:cNvPr>
            <p:cNvSpPr txBox="1"/>
            <p:nvPr/>
          </p:nvSpPr>
          <p:spPr>
            <a:xfrm>
              <a:off x="2210215" y="1970818"/>
              <a:ext cx="4068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grpSp>
        <p:nvGrpSpPr>
          <p:cNvPr id="161" name="Group 160">
            <a:extLst>
              <a:ext uri="{FF2B5EF4-FFF2-40B4-BE49-F238E27FC236}">
                <a16:creationId xmlns:a16="http://schemas.microsoft.com/office/drawing/2014/main" id="{080EC38D-F267-4ABB-9A13-ED0E36A2E483}"/>
              </a:ext>
            </a:extLst>
          </p:cNvPr>
          <p:cNvGrpSpPr/>
          <p:nvPr/>
        </p:nvGrpSpPr>
        <p:grpSpPr>
          <a:xfrm>
            <a:off x="9351792" y="5576000"/>
            <a:ext cx="590274" cy="1090223"/>
            <a:chOff x="1760873" y="1745549"/>
            <a:chExt cx="590274" cy="1090223"/>
          </a:xfrm>
        </p:grpSpPr>
        <p:cxnSp>
          <p:nvCxnSpPr>
            <p:cNvPr id="163" name="Straight Connector 162">
              <a:extLst>
                <a:ext uri="{FF2B5EF4-FFF2-40B4-BE49-F238E27FC236}">
                  <a16:creationId xmlns:a16="http://schemas.microsoft.com/office/drawing/2014/main" id="{B6968B53-7709-498C-89ED-FC06FA6E0B27}"/>
                </a:ext>
              </a:extLst>
            </p:cNvPr>
            <p:cNvCxnSpPr>
              <a:cxnSpLocks/>
            </p:cNvCxnSpPr>
            <p:nvPr/>
          </p:nvCxnSpPr>
          <p:spPr>
            <a:xfrm>
              <a:off x="1779323" y="2266622"/>
              <a:ext cx="4397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4" name="TextBox 163">
              <a:extLst>
                <a:ext uri="{FF2B5EF4-FFF2-40B4-BE49-F238E27FC236}">
                  <a16:creationId xmlns:a16="http://schemas.microsoft.com/office/drawing/2014/main" id="{2D0D86C6-39F7-4531-8BDC-B9468457D540}"/>
                </a:ext>
              </a:extLst>
            </p:cNvPr>
            <p:cNvSpPr txBox="1"/>
            <p:nvPr/>
          </p:nvSpPr>
          <p:spPr>
            <a:xfrm>
              <a:off x="1760873" y="2204830"/>
              <a:ext cx="59027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65" name="TextBox 164">
              <a:extLst>
                <a:ext uri="{FF2B5EF4-FFF2-40B4-BE49-F238E27FC236}">
                  <a16:creationId xmlns:a16="http://schemas.microsoft.com/office/drawing/2014/main" id="{5BFF3BC0-F2BF-40AF-86D6-6D4767335733}"/>
                </a:ext>
              </a:extLst>
            </p:cNvPr>
            <p:cNvSpPr txBox="1"/>
            <p:nvPr/>
          </p:nvSpPr>
          <p:spPr>
            <a:xfrm>
              <a:off x="1783341" y="1745549"/>
              <a:ext cx="51154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grpSp>
    </p:spTree>
    <p:extLst>
      <p:ext uri="{BB962C8B-B14F-4D97-AF65-F5344CB8AC3E}">
        <p14:creationId xmlns:p14="http://schemas.microsoft.com/office/powerpoint/2010/main" val="322895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fade">
                                      <p:cBhvr>
                                        <p:cTn id="17" dur="500"/>
                                        <p:tgtEl>
                                          <p:spTgt spid="9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fade">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animEffect transition="in" filter="fade">
                                      <p:cBhvr>
                                        <p:cTn id="27" dur="500"/>
                                        <p:tgtEl>
                                          <p:spTgt spid="10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2"/>
                                        </p:tgtEl>
                                        <p:attrNameLst>
                                          <p:attrName>style.visibility</p:attrName>
                                        </p:attrNameLst>
                                      </p:cBhvr>
                                      <p:to>
                                        <p:strVal val="visible"/>
                                      </p:to>
                                    </p:set>
                                    <p:animEffect transition="in" filter="fade">
                                      <p:cBhvr>
                                        <p:cTn id="32" dur="500"/>
                                        <p:tgtEl>
                                          <p:spTgt spid="1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8"/>
                                        </p:tgtEl>
                                        <p:attrNameLst>
                                          <p:attrName>style.visibility</p:attrName>
                                        </p:attrNameLst>
                                      </p:cBhvr>
                                      <p:to>
                                        <p:strVal val="visible"/>
                                      </p:to>
                                    </p:set>
                                    <p:animEffect transition="in" filter="fade">
                                      <p:cBhvr>
                                        <p:cTn id="37" dur="500"/>
                                        <p:tgtEl>
                                          <p:spTgt spid="1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2"/>
                                        </p:tgtEl>
                                        <p:attrNameLst>
                                          <p:attrName>style.visibility</p:attrName>
                                        </p:attrNameLst>
                                      </p:cBhvr>
                                      <p:to>
                                        <p:strVal val="visible"/>
                                      </p:to>
                                    </p:set>
                                    <p:animEffect transition="in" filter="fade">
                                      <p:cBhvr>
                                        <p:cTn id="47" dur="500"/>
                                        <p:tgtEl>
                                          <p:spTgt spid="13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38"/>
                                        </p:tgtEl>
                                        <p:attrNameLst>
                                          <p:attrName>style.visibility</p:attrName>
                                        </p:attrNameLst>
                                      </p:cBhvr>
                                      <p:to>
                                        <p:strVal val="visible"/>
                                      </p:to>
                                    </p:set>
                                    <p:animEffect transition="in" filter="fade">
                                      <p:cBhvr>
                                        <p:cTn id="52" dur="500"/>
                                        <p:tgtEl>
                                          <p:spTgt spid="13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7"/>
                                        </p:tgtEl>
                                        <p:attrNameLst>
                                          <p:attrName>style.visibility</p:attrName>
                                        </p:attrNameLst>
                                      </p:cBhvr>
                                      <p:to>
                                        <p:strVal val="visible"/>
                                      </p:to>
                                    </p:set>
                                    <p:animEffect transition="in" filter="fade">
                                      <p:cBhvr>
                                        <p:cTn id="57" dur="500"/>
                                        <p:tgtEl>
                                          <p:spTgt spid="14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51"/>
                                        </p:tgtEl>
                                        <p:attrNameLst>
                                          <p:attrName>style.visibility</p:attrName>
                                        </p:attrNameLst>
                                      </p:cBhvr>
                                      <p:to>
                                        <p:strVal val="visible"/>
                                      </p:to>
                                    </p:set>
                                    <p:animEffect transition="in" filter="fade">
                                      <p:cBhvr>
                                        <p:cTn id="62" dur="500"/>
                                        <p:tgtEl>
                                          <p:spTgt spid="15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61"/>
                                        </p:tgtEl>
                                        <p:attrNameLst>
                                          <p:attrName>style.visibility</p:attrName>
                                        </p:attrNameLst>
                                      </p:cBhvr>
                                      <p:to>
                                        <p:strVal val="visible"/>
                                      </p:to>
                                    </p:set>
                                    <p:animEffect transition="in" filter="fade">
                                      <p:cBhvr>
                                        <p:cTn id="67" dur="500"/>
                                        <p:tgtEl>
                                          <p:spTgt spid="16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10"/>
                                        </p:tgtEl>
                                        <p:attrNameLst>
                                          <p:attrName>style.visibility</p:attrName>
                                        </p:attrNameLst>
                                      </p:cBhvr>
                                      <p:to>
                                        <p:strVal val="visible"/>
                                      </p:to>
                                    </p:set>
                                    <p:animEffect transition="in" filter="fade">
                                      <p:cBhvr>
                                        <p:cTn id="72" dur="500"/>
                                        <p:tgtEl>
                                          <p:spTgt spid="110"/>
                                        </p:tgtEl>
                                      </p:cBhvr>
                                    </p:animEffect>
                                  </p:childTnLst>
                                </p:cTn>
                              </p:par>
                              <p:par>
                                <p:cTn id="73" presetID="10" presetClass="entr" presetSubtype="0" fill="hold" nodeType="withEffect">
                                  <p:stCondLst>
                                    <p:cond delay="0"/>
                                  </p:stCondLst>
                                  <p:childTnLst>
                                    <p:set>
                                      <p:cBhvr>
                                        <p:cTn id="74" dur="1" fill="hold">
                                          <p:stCondLst>
                                            <p:cond delay="0"/>
                                          </p:stCondLst>
                                        </p:cTn>
                                        <p:tgtEl>
                                          <p:spTgt spid="111"/>
                                        </p:tgtEl>
                                        <p:attrNameLst>
                                          <p:attrName>style.visibility</p:attrName>
                                        </p:attrNameLst>
                                      </p:cBhvr>
                                      <p:to>
                                        <p:strVal val="visible"/>
                                      </p:to>
                                    </p:set>
                                    <p:animEffect transition="in" filter="fade">
                                      <p:cBhvr>
                                        <p:cTn id="75" dur="500"/>
                                        <p:tgtEl>
                                          <p:spTgt spid="111"/>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111"/>
                                        </p:tgtEl>
                                      </p:cBhvr>
                                    </p:animEffect>
                                    <p:set>
                                      <p:cBhvr>
                                        <p:cTn id="80" dur="1" fill="hold">
                                          <p:stCondLst>
                                            <p:cond delay="499"/>
                                          </p:stCondLst>
                                        </p:cTn>
                                        <p:tgtEl>
                                          <p:spTgt spid="111"/>
                                        </p:tgtEl>
                                        <p:attrNameLst>
                                          <p:attrName>style.visibility</p:attrName>
                                        </p:attrNameLst>
                                      </p:cBhvr>
                                      <p:to>
                                        <p:strVal val="hidden"/>
                                      </p:to>
                                    </p:set>
                                  </p:childTnLst>
                                </p:cTn>
                              </p:par>
                            </p:childTnLst>
                          </p:cTn>
                        </p:par>
                        <p:par>
                          <p:cTn id="81" fill="hold">
                            <p:stCondLst>
                              <p:cond delay="500"/>
                            </p:stCondLst>
                            <p:childTnLst>
                              <p:par>
                                <p:cTn id="82" presetID="10" presetClass="entr" presetSubtype="0" fill="hold" nodeType="afterEffect">
                                  <p:stCondLst>
                                    <p:cond delay="0"/>
                                  </p:stCondLst>
                                  <p:childTnLst>
                                    <p:set>
                                      <p:cBhvr>
                                        <p:cTn id="83" dur="1" fill="hold">
                                          <p:stCondLst>
                                            <p:cond delay="0"/>
                                          </p:stCondLst>
                                        </p:cTn>
                                        <p:tgtEl>
                                          <p:spTgt spid="115"/>
                                        </p:tgtEl>
                                        <p:attrNameLst>
                                          <p:attrName>style.visibility</p:attrName>
                                        </p:attrNameLst>
                                      </p:cBhvr>
                                      <p:to>
                                        <p:strVal val="visible"/>
                                      </p:to>
                                    </p:set>
                                    <p:animEffect transition="in" filter="fade">
                                      <p:cBhvr>
                                        <p:cTn id="84"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Tick two cards that give a total of 5</a:t>
            </a:r>
          </a:p>
        </p:txBody>
      </p:sp>
      <p:pic>
        <p:nvPicPr>
          <p:cNvPr id="3" name="Picture 2">
            <a:extLst>
              <a:ext uri="{FF2B5EF4-FFF2-40B4-BE49-F238E27FC236}">
                <a16:creationId xmlns:a16="http://schemas.microsoft.com/office/drawing/2014/main" id="{D703B36E-5D2D-4596-868E-B3782E52A565}"/>
              </a:ext>
            </a:extLst>
          </p:cNvPr>
          <p:cNvPicPr>
            <a:picLocks noChangeAspect="1"/>
          </p:cNvPicPr>
          <p:nvPr/>
        </p:nvPicPr>
        <p:blipFill>
          <a:blip r:embed="rId3"/>
          <a:stretch>
            <a:fillRect/>
          </a:stretch>
        </p:blipFill>
        <p:spPr>
          <a:xfrm>
            <a:off x="409648" y="746686"/>
            <a:ext cx="5267325" cy="4886325"/>
          </a:xfrm>
          <a:prstGeom prst="rect">
            <a:avLst/>
          </a:prstGeom>
        </p:spPr>
      </p:pic>
      <p:grpSp>
        <p:nvGrpSpPr>
          <p:cNvPr id="11" name="Group 10">
            <a:extLst>
              <a:ext uri="{FF2B5EF4-FFF2-40B4-BE49-F238E27FC236}">
                <a16:creationId xmlns:a16="http://schemas.microsoft.com/office/drawing/2014/main" id="{76E208B1-BEB2-4F5E-BC2D-ECF6F14E1A79}"/>
              </a:ext>
            </a:extLst>
          </p:cNvPr>
          <p:cNvGrpSpPr/>
          <p:nvPr/>
        </p:nvGrpSpPr>
        <p:grpSpPr>
          <a:xfrm>
            <a:off x="5954297" y="965157"/>
            <a:ext cx="3277326" cy="1076984"/>
            <a:chOff x="5954297" y="965157"/>
            <a:chExt cx="3277326" cy="1076984"/>
          </a:xfrm>
        </p:grpSpPr>
        <p:grpSp>
          <p:nvGrpSpPr>
            <p:cNvPr id="5" name="Group 4">
              <a:extLst>
                <a:ext uri="{FF2B5EF4-FFF2-40B4-BE49-F238E27FC236}">
                  <a16:creationId xmlns:a16="http://schemas.microsoft.com/office/drawing/2014/main" id="{C9E58A73-923E-4FA1-9D57-B6FCF719AC31}"/>
                </a:ext>
              </a:extLst>
            </p:cNvPr>
            <p:cNvGrpSpPr/>
            <p:nvPr/>
          </p:nvGrpSpPr>
          <p:grpSpPr>
            <a:xfrm>
              <a:off x="5954297" y="965157"/>
              <a:ext cx="1126527" cy="1076984"/>
              <a:chOff x="5954297" y="965157"/>
              <a:chExt cx="1126527" cy="1076984"/>
            </a:xfrm>
          </p:grpSpPr>
          <p:cxnSp>
            <p:nvCxnSpPr>
              <p:cNvPr id="7" name="Straight Connector 6">
                <a:extLst>
                  <a:ext uri="{FF2B5EF4-FFF2-40B4-BE49-F238E27FC236}">
                    <a16:creationId xmlns:a16="http://schemas.microsoft.com/office/drawing/2014/main" id="{84A46DC4-2611-4623-BFFB-71011040A9A9}"/>
                  </a:ext>
                </a:extLst>
              </p:cNvPr>
              <p:cNvCxnSpPr>
                <a:cxnSpLocks/>
              </p:cNvCxnSpPr>
              <p:nvPr/>
            </p:nvCxnSpPr>
            <p:spPr>
              <a:xfrm>
                <a:off x="6433464" y="1472991"/>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5B0944C-8288-4FE8-8B15-7BB87351B9FE}"/>
                  </a:ext>
                </a:extLst>
              </p:cNvPr>
              <p:cNvSpPr txBox="1"/>
              <p:nvPr/>
            </p:nvSpPr>
            <p:spPr>
              <a:xfrm>
                <a:off x="6414007" y="1411199"/>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9" name="TextBox 8">
                <a:extLst>
                  <a:ext uri="{FF2B5EF4-FFF2-40B4-BE49-F238E27FC236}">
                    <a16:creationId xmlns:a16="http://schemas.microsoft.com/office/drawing/2014/main" id="{8E667EF0-1EF7-4606-B763-100A8A429562}"/>
                  </a:ext>
                </a:extLst>
              </p:cNvPr>
              <p:cNvSpPr txBox="1"/>
              <p:nvPr/>
            </p:nvSpPr>
            <p:spPr>
              <a:xfrm>
                <a:off x="6391376" y="965157"/>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10" name="TextBox 9">
                <a:extLst>
                  <a:ext uri="{FF2B5EF4-FFF2-40B4-BE49-F238E27FC236}">
                    <a16:creationId xmlns:a16="http://schemas.microsoft.com/office/drawing/2014/main" id="{187BA780-AE56-4C1F-AEE8-511561B25EA7}"/>
                  </a:ext>
                </a:extLst>
              </p:cNvPr>
              <p:cNvSpPr txBox="1"/>
              <p:nvPr/>
            </p:nvSpPr>
            <p:spPr>
              <a:xfrm>
                <a:off x="5954297" y="1167331"/>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grpSp>
          <p:nvGrpSpPr>
            <p:cNvPr id="12" name="Group 11">
              <a:extLst>
                <a:ext uri="{FF2B5EF4-FFF2-40B4-BE49-F238E27FC236}">
                  <a16:creationId xmlns:a16="http://schemas.microsoft.com/office/drawing/2014/main" id="{A182FDB5-8578-4628-B30D-CC114A63592E}"/>
                </a:ext>
              </a:extLst>
            </p:cNvPr>
            <p:cNvGrpSpPr/>
            <p:nvPr/>
          </p:nvGrpSpPr>
          <p:grpSpPr>
            <a:xfrm>
              <a:off x="6899431" y="965157"/>
              <a:ext cx="1505709" cy="1076984"/>
              <a:chOff x="5575115" y="965157"/>
              <a:chExt cx="1505709" cy="1076984"/>
            </a:xfrm>
          </p:grpSpPr>
          <p:cxnSp>
            <p:nvCxnSpPr>
              <p:cNvPr id="13" name="Straight Connector 12">
                <a:extLst>
                  <a:ext uri="{FF2B5EF4-FFF2-40B4-BE49-F238E27FC236}">
                    <a16:creationId xmlns:a16="http://schemas.microsoft.com/office/drawing/2014/main" id="{6E91C289-5251-482A-9A77-D32383C1523E}"/>
                  </a:ext>
                </a:extLst>
              </p:cNvPr>
              <p:cNvCxnSpPr>
                <a:cxnSpLocks/>
              </p:cNvCxnSpPr>
              <p:nvPr/>
            </p:nvCxnSpPr>
            <p:spPr>
              <a:xfrm>
                <a:off x="6433464" y="1472991"/>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FC9A5B1-1B75-4299-97E5-F1CE3F245A53}"/>
                  </a:ext>
                </a:extLst>
              </p:cNvPr>
              <p:cNvSpPr txBox="1"/>
              <p:nvPr/>
            </p:nvSpPr>
            <p:spPr>
              <a:xfrm>
                <a:off x="6414007" y="1411199"/>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5" name="TextBox 14">
                <a:extLst>
                  <a:ext uri="{FF2B5EF4-FFF2-40B4-BE49-F238E27FC236}">
                    <a16:creationId xmlns:a16="http://schemas.microsoft.com/office/drawing/2014/main" id="{6337394A-EB37-4FB1-84A6-1A4FB0A5604A}"/>
                  </a:ext>
                </a:extLst>
              </p:cNvPr>
              <p:cNvSpPr txBox="1"/>
              <p:nvPr/>
            </p:nvSpPr>
            <p:spPr>
              <a:xfrm>
                <a:off x="6391376" y="965157"/>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6" name="TextBox 15">
                <a:extLst>
                  <a:ext uri="{FF2B5EF4-FFF2-40B4-BE49-F238E27FC236}">
                    <a16:creationId xmlns:a16="http://schemas.microsoft.com/office/drawing/2014/main" id="{5C64AB16-D668-4AD9-9AC8-7D80B77A77F2}"/>
                  </a:ext>
                </a:extLst>
              </p:cNvPr>
              <p:cNvSpPr txBox="1"/>
              <p:nvPr/>
            </p:nvSpPr>
            <p:spPr>
              <a:xfrm>
                <a:off x="5575115" y="1167331"/>
                <a:ext cx="95144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+ 1</a:t>
                </a:r>
              </a:p>
            </p:txBody>
          </p:sp>
        </p:grpSp>
        <p:sp>
          <p:nvSpPr>
            <p:cNvPr id="17" name="TextBox 16">
              <a:extLst>
                <a:ext uri="{FF2B5EF4-FFF2-40B4-BE49-F238E27FC236}">
                  <a16:creationId xmlns:a16="http://schemas.microsoft.com/office/drawing/2014/main" id="{3A8B704D-69E8-4998-8E95-514A56D409C2}"/>
                </a:ext>
              </a:extLst>
            </p:cNvPr>
            <p:cNvSpPr txBox="1"/>
            <p:nvPr/>
          </p:nvSpPr>
          <p:spPr>
            <a:xfrm>
              <a:off x="8280181" y="1167331"/>
              <a:ext cx="95144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cxnSp>
        <p:nvCxnSpPr>
          <p:cNvPr id="23" name="Straight Connector 22">
            <a:extLst>
              <a:ext uri="{FF2B5EF4-FFF2-40B4-BE49-F238E27FC236}">
                <a16:creationId xmlns:a16="http://schemas.microsoft.com/office/drawing/2014/main" id="{3A96DF43-D253-4F2C-A4AA-38CA1DFB4C11}"/>
              </a:ext>
            </a:extLst>
          </p:cNvPr>
          <p:cNvCxnSpPr>
            <a:cxnSpLocks/>
          </p:cNvCxnSpPr>
          <p:nvPr/>
        </p:nvCxnSpPr>
        <p:spPr>
          <a:xfrm>
            <a:off x="7236881" y="2748631"/>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F0CC588-FEAF-41D1-AC5B-80BFF67C2409}"/>
              </a:ext>
            </a:extLst>
          </p:cNvPr>
          <p:cNvSpPr txBox="1"/>
          <p:nvPr/>
        </p:nvSpPr>
        <p:spPr>
          <a:xfrm>
            <a:off x="7217424" y="2686839"/>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5" name="TextBox 24">
            <a:extLst>
              <a:ext uri="{FF2B5EF4-FFF2-40B4-BE49-F238E27FC236}">
                <a16:creationId xmlns:a16="http://schemas.microsoft.com/office/drawing/2014/main" id="{9CC876E7-F319-4D52-99A8-C79E1D560FA4}"/>
              </a:ext>
            </a:extLst>
          </p:cNvPr>
          <p:cNvSpPr txBox="1"/>
          <p:nvPr/>
        </p:nvSpPr>
        <p:spPr>
          <a:xfrm>
            <a:off x="7194793" y="2240797"/>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6" name="TextBox 25">
            <a:extLst>
              <a:ext uri="{FF2B5EF4-FFF2-40B4-BE49-F238E27FC236}">
                <a16:creationId xmlns:a16="http://schemas.microsoft.com/office/drawing/2014/main" id="{7541C966-96B5-402C-AFAE-C13482FB71CD}"/>
              </a:ext>
            </a:extLst>
          </p:cNvPr>
          <p:cNvSpPr txBox="1"/>
          <p:nvPr/>
        </p:nvSpPr>
        <p:spPr>
          <a:xfrm>
            <a:off x="6378532" y="2442971"/>
            <a:ext cx="49845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2" name="TextBox 21">
            <a:extLst>
              <a:ext uri="{FF2B5EF4-FFF2-40B4-BE49-F238E27FC236}">
                <a16:creationId xmlns:a16="http://schemas.microsoft.com/office/drawing/2014/main" id="{BDD2725B-5E1C-426D-B803-F810CBE9C5C0}"/>
              </a:ext>
            </a:extLst>
          </p:cNvPr>
          <p:cNvSpPr txBox="1"/>
          <p:nvPr/>
        </p:nvSpPr>
        <p:spPr>
          <a:xfrm>
            <a:off x="7759282" y="2442971"/>
            <a:ext cx="95144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8" name="TextBox 37">
            <a:extLst>
              <a:ext uri="{FF2B5EF4-FFF2-40B4-BE49-F238E27FC236}">
                <a16:creationId xmlns:a16="http://schemas.microsoft.com/office/drawing/2014/main" id="{CC4341C3-96E0-44AC-828C-FB3A443EB7CC}"/>
              </a:ext>
            </a:extLst>
          </p:cNvPr>
          <p:cNvSpPr txBox="1"/>
          <p:nvPr/>
        </p:nvSpPr>
        <p:spPr>
          <a:xfrm>
            <a:off x="6772621" y="2442971"/>
            <a:ext cx="49845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9" name="TextBox 38">
            <a:extLst>
              <a:ext uri="{FF2B5EF4-FFF2-40B4-BE49-F238E27FC236}">
                <a16:creationId xmlns:a16="http://schemas.microsoft.com/office/drawing/2014/main" id="{0743A84E-3695-478F-A200-46850645EF74}"/>
              </a:ext>
            </a:extLst>
          </p:cNvPr>
          <p:cNvSpPr txBox="1"/>
          <p:nvPr/>
        </p:nvSpPr>
        <p:spPr>
          <a:xfrm>
            <a:off x="8224678" y="2416845"/>
            <a:ext cx="193408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+ 1 =</a:t>
            </a:r>
          </a:p>
        </p:txBody>
      </p:sp>
      <p:sp>
        <p:nvSpPr>
          <p:cNvPr id="40" name="TextBox 39">
            <a:extLst>
              <a:ext uri="{FF2B5EF4-FFF2-40B4-BE49-F238E27FC236}">
                <a16:creationId xmlns:a16="http://schemas.microsoft.com/office/drawing/2014/main" id="{1B3DBEDA-D3B9-436D-9409-685508F36C58}"/>
              </a:ext>
            </a:extLst>
          </p:cNvPr>
          <p:cNvSpPr txBox="1"/>
          <p:nvPr/>
        </p:nvSpPr>
        <p:spPr>
          <a:xfrm>
            <a:off x="9966131" y="2442971"/>
            <a:ext cx="77686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41" name="TextBox 40">
            <a:extLst>
              <a:ext uri="{FF2B5EF4-FFF2-40B4-BE49-F238E27FC236}">
                <a16:creationId xmlns:a16="http://schemas.microsoft.com/office/drawing/2014/main" id="{B2D30049-1D24-4E40-A5D0-0E65BBD3F3C5}"/>
              </a:ext>
            </a:extLst>
          </p:cNvPr>
          <p:cNvSpPr txBox="1"/>
          <p:nvPr/>
        </p:nvSpPr>
        <p:spPr>
          <a:xfrm>
            <a:off x="8710724" y="1167331"/>
            <a:ext cx="77686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grpSp>
        <p:nvGrpSpPr>
          <p:cNvPr id="44" name="Group 43">
            <a:extLst>
              <a:ext uri="{FF2B5EF4-FFF2-40B4-BE49-F238E27FC236}">
                <a16:creationId xmlns:a16="http://schemas.microsoft.com/office/drawing/2014/main" id="{71FA2CA4-76A3-437E-8702-E8D89ADF6244}"/>
              </a:ext>
            </a:extLst>
          </p:cNvPr>
          <p:cNvGrpSpPr/>
          <p:nvPr/>
        </p:nvGrpSpPr>
        <p:grpSpPr>
          <a:xfrm>
            <a:off x="5954297" y="3697710"/>
            <a:ext cx="3277326" cy="1076984"/>
            <a:chOff x="5954297" y="965157"/>
            <a:chExt cx="3277326" cy="1076984"/>
          </a:xfrm>
        </p:grpSpPr>
        <p:grpSp>
          <p:nvGrpSpPr>
            <p:cNvPr id="45" name="Group 44">
              <a:extLst>
                <a:ext uri="{FF2B5EF4-FFF2-40B4-BE49-F238E27FC236}">
                  <a16:creationId xmlns:a16="http://schemas.microsoft.com/office/drawing/2014/main" id="{94E943A1-50FE-45BE-8F76-6238C732F56D}"/>
                </a:ext>
              </a:extLst>
            </p:cNvPr>
            <p:cNvGrpSpPr/>
            <p:nvPr/>
          </p:nvGrpSpPr>
          <p:grpSpPr>
            <a:xfrm>
              <a:off x="5954297" y="965157"/>
              <a:ext cx="1126527" cy="1076984"/>
              <a:chOff x="5954297" y="965157"/>
              <a:chExt cx="1126527" cy="1076984"/>
            </a:xfrm>
          </p:grpSpPr>
          <p:cxnSp>
            <p:nvCxnSpPr>
              <p:cNvPr id="53" name="Straight Connector 52">
                <a:extLst>
                  <a:ext uri="{FF2B5EF4-FFF2-40B4-BE49-F238E27FC236}">
                    <a16:creationId xmlns:a16="http://schemas.microsoft.com/office/drawing/2014/main" id="{C2B3D5E5-DCE5-4C71-882D-430899BAD922}"/>
                  </a:ext>
                </a:extLst>
              </p:cNvPr>
              <p:cNvCxnSpPr>
                <a:cxnSpLocks/>
              </p:cNvCxnSpPr>
              <p:nvPr/>
            </p:nvCxnSpPr>
            <p:spPr>
              <a:xfrm>
                <a:off x="6433464" y="1472991"/>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F89CA070-17C7-40EC-9223-7CCD209F9698}"/>
                  </a:ext>
                </a:extLst>
              </p:cNvPr>
              <p:cNvSpPr txBox="1"/>
              <p:nvPr/>
            </p:nvSpPr>
            <p:spPr>
              <a:xfrm>
                <a:off x="6414007" y="1411199"/>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55" name="TextBox 54">
                <a:extLst>
                  <a:ext uri="{FF2B5EF4-FFF2-40B4-BE49-F238E27FC236}">
                    <a16:creationId xmlns:a16="http://schemas.microsoft.com/office/drawing/2014/main" id="{67FC2BFA-C261-4E48-AE0C-07D5375869CC}"/>
                  </a:ext>
                </a:extLst>
              </p:cNvPr>
              <p:cNvSpPr txBox="1"/>
              <p:nvPr/>
            </p:nvSpPr>
            <p:spPr>
              <a:xfrm>
                <a:off x="6391376" y="965157"/>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56" name="TextBox 55">
                <a:extLst>
                  <a:ext uri="{FF2B5EF4-FFF2-40B4-BE49-F238E27FC236}">
                    <a16:creationId xmlns:a16="http://schemas.microsoft.com/office/drawing/2014/main" id="{C452B5F7-8FE8-4453-A6F2-227B44EC6C0C}"/>
                  </a:ext>
                </a:extLst>
              </p:cNvPr>
              <p:cNvSpPr txBox="1"/>
              <p:nvPr/>
            </p:nvSpPr>
            <p:spPr>
              <a:xfrm>
                <a:off x="5954297" y="1167331"/>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grpSp>
          <p:nvGrpSpPr>
            <p:cNvPr id="46" name="Group 45">
              <a:extLst>
                <a:ext uri="{FF2B5EF4-FFF2-40B4-BE49-F238E27FC236}">
                  <a16:creationId xmlns:a16="http://schemas.microsoft.com/office/drawing/2014/main" id="{0C13CEEA-3D25-409E-A15D-7DDFE450813A}"/>
                </a:ext>
              </a:extLst>
            </p:cNvPr>
            <p:cNvGrpSpPr/>
            <p:nvPr/>
          </p:nvGrpSpPr>
          <p:grpSpPr>
            <a:xfrm>
              <a:off x="6899431" y="965157"/>
              <a:ext cx="1505709" cy="1076984"/>
              <a:chOff x="5575115" y="965157"/>
              <a:chExt cx="1505709" cy="1076984"/>
            </a:xfrm>
          </p:grpSpPr>
          <p:cxnSp>
            <p:nvCxnSpPr>
              <p:cNvPr id="48" name="Straight Connector 47">
                <a:extLst>
                  <a:ext uri="{FF2B5EF4-FFF2-40B4-BE49-F238E27FC236}">
                    <a16:creationId xmlns:a16="http://schemas.microsoft.com/office/drawing/2014/main" id="{3AC6FE00-B07B-4C67-B6B7-4985676AF5D6}"/>
                  </a:ext>
                </a:extLst>
              </p:cNvPr>
              <p:cNvCxnSpPr>
                <a:cxnSpLocks/>
              </p:cNvCxnSpPr>
              <p:nvPr/>
            </p:nvCxnSpPr>
            <p:spPr>
              <a:xfrm>
                <a:off x="6433464" y="1472991"/>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A6DB8673-BBE0-4FB7-A339-FD66941A1902}"/>
                  </a:ext>
                </a:extLst>
              </p:cNvPr>
              <p:cNvSpPr txBox="1"/>
              <p:nvPr/>
            </p:nvSpPr>
            <p:spPr>
              <a:xfrm>
                <a:off x="6414007" y="1411199"/>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51" name="TextBox 50">
                <a:extLst>
                  <a:ext uri="{FF2B5EF4-FFF2-40B4-BE49-F238E27FC236}">
                    <a16:creationId xmlns:a16="http://schemas.microsoft.com/office/drawing/2014/main" id="{71E35D6D-246F-4A97-B267-A4F326930A0A}"/>
                  </a:ext>
                </a:extLst>
              </p:cNvPr>
              <p:cNvSpPr txBox="1"/>
              <p:nvPr/>
            </p:nvSpPr>
            <p:spPr>
              <a:xfrm>
                <a:off x="6391376" y="965157"/>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52" name="TextBox 51">
                <a:extLst>
                  <a:ext uri="{FF2B5EF4-FFF2-40B4-BE49-F238E27FC236}">
                    <a16:creationId xmlns:a16="http://schemas.microsoft.com/office/drawing/2014/main" id="{1254F362-3157-49FC-9237-4C4D59AE46CF}"/>
                  </a:ext>
                </a:extLst>
              </p:cNvPr>
              <p:cNvSpPr txBox="1"/>
              <p:nvPr/>
            </p:nvSpPr>
            <p:spPr>
              <a:xfrm>
                <a:off x="5575115" y="1167331"/>
                <a:ext cx="95144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+ 1</a:t>
                </a:r>
              </a:p>
            </p:txBody>
          </p:sp>
        </p:grpSp>
        <p:sp>
          <p:nvSpPr>
            <p:cNvPr id="47" name="TextBox 46">
              <a:extLst>
                <a:ext uri="{FF2B5EF4-FFF2-40B4-BE49-F238E27FC236}">
                  <a16:creationId xmlns:a16="http://schemas.microsoft.com/office/drawing/2014/main" id="{74F7F10A-F73E-4078-85F5-097416566A1B}"/>
                </a:ext>
              </a:extLst>
            </p:cNvPr>
            <p:cNvSpPr txBox="1"/>
            <p:nvPr/>
          </p:nvSpPr>
          <p:spPr>
            <a:xfrm>
              <a:off x="8280181" y="1167331"/>
              <a:ext cx="95144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cxnSp>
        <p:nvCxnSpPr>
          <p:cNvPr id="57" name="Straight Connector 56">
            <a:extLst>
              <a:ext uri="{FF2B5EF4-FFF2-40B4-BE49-F238E27FC236}">
                <a16:creationId xmlns:a16="http://schemas.microsoft.com/office/drawing/2014/main" id="{7985C4C8-CD7F-4239-A4D2-F9FF66122DC7}"/>
              </a:ext>
            </a:extLst>
          </p:cNvPr>
          <p:cNvCxnSpPr>
            <a:cxnSpLocks/>
          </p:cNvCxnSpPr>
          <p:nvPr/>
        </p:nvCxnSpPr>
        <p:spPr>
          <a:xfrm>
            <a:off x="7236881" y="5481184"/>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C8032D6E-86AB-4DBB-8178-A310C75CF3CE}"/>
              </a:ext>
            </a:extLst>
          </p:cNvPr>
          <p:cNvSpPr txBox="1"/>
          <p:nvPr/>
        </p:nvSpPr>
        <p:spPr>
          <a:xfrm>
            <a:off x="7217424" y="5419392"/>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59" name="TextBox 58">
            <a:extLst>
              <a:ext uri="{FF2B5EF4-FFF2-40B4-BE49-F238E27FC236}">
                <a16:creationId xmlns:a16="http://schemas.microsoft.com/office/drawing/2014/main" id="{A4F601B5-B1A9-4B53-A723-AD9EE32CE784}"/>
              </a:ext>
            </a:extLst>
          </p:cNvPr>
          <p:cNvSpPr txBox="1"/>
          <p:nvPr/>
        </p:nvSpPr>
        <p:spPr>
          <a:xfrm>
            <a:off x="7194793" y="4973350"/>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60" name="TextBox 59">
            <a:extLst>
              <a:ext uri="{FF2B5EF4-FFF2-40B4-BE49-F238E27FC236}">
                <a16:creationId xmlns:a16="http://schemas.microsoft.com/office/drawing/2014/main" id="{7DF885EF-038A-4E78-9957-2EF27D6451BB}"/>
              </a:ext>
            </a:extLst>
          </p:cNvPr>
          <p:cNvSpPr txBox="1"/>
          <p:nvPr/>
        </p:nvSpPr>
        <p:spPr>
          <a:xfrm>
            <a:off x="6378532" y="5175524"/>
            <a:ext cx="49845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61" name="TextBox 60">
            <a:extLst>
              <a:ext uri="{FF2B5EF4-FFF2-40B4-BE49-F238E27FC236}">
                <a16:creationId xmlns:a16="http://schemas.microsoft.com/office/drawing/2014/main" id="{3776E4FF-A050-496A-8939-1A6DB8EC3F0E}"/>
              </a:ext>
            </a:extLst>
          </p:cNvPr>
          <p:cNvSpPr txBox="1"/>
          <p:nvPr/>
        </p:nvSpPr>
        <p:spPr>
          <a:xfrm>
            <a:off x="7759282" y="5175524"/>
            <a:ext cx="95144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62" name="TextBox 61">
            <a:extLst>
              <a:ext uri="{FF2B5EF4-FFF2-40B4-BE49-F238E27FC236}">
                <a16:creationId xmlns:a16="http://schemas.microsoft.com/office/drawing/2014/main" id="{879394AE-2EB9-4343-837F-CA1AF30C8A8D}"/>
              </a:ext>
            </a:extLst>
          </p:cNvPr>
          <p:cNvSpPr txBox="1"/>
          <p:nvPr/>
        </p:nvSpPr>
        <p:spPr>
          <a:xfrm>
            <a:off x="6772621" y="5175524"/>
            <a:ext cx="49845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63" name="TextBox 62">
            <a:extLst>
              <a:ext uri="{FF2B5EF4-FFF2-40B4-BE49-F238E27FC236}">
                <a16:creationId xmlns:a16="http://schemas.microsoft.com/office/drawing/2014/main" id="{3567D394-E494-40A5-8DB8-1431FCD1D713}"/>
              </a:ext>
            </a:extLst>
          </p:cNvPr>
          <p:cNvSpPr txBox="1"/>
          <p:nvPr/>
        </p:nvSpPr>
        <p:spPr>
          <a:xfrm>
            <a:off x="8224678" y="5149398"/>
            <a:ext cx="193408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+ 1 =</a:t>
            </a:r>
          </a:p>
        </p:txBody>
      </p:sp>
      <p:sp>
        <p:nvSpPr>
          <p:cNvPr id="64" name="TextBox 63">
            <a:extLst>
              <a:ext uri="{FF2B5EF4-FFF2-40B4-BE49-F238E27FC236}">
                <a16:creationId xmlns:a16="http://schemas.microsoft.com/office/drawing/2014/main" id="{F94DA482-EC20-42E9-ACD1-816D6DA3898C}"/>
              </a:ext>
            </a:extLst>
          </p:cNvPr>
          <p:cNvSpPr txBox="1"/>
          <p:nvPr/>
        </p:nvSpPr>
        <p:spPr>
          <a:xfrm>
            <a:off x="9966131" y="5175524"/>
            <a:ext cx="77686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65" name="TextBox 64">
            <a:extLst>
              <a:ext uri="{FF2B5EF4-FFF2-40B4-BE49-F238E27FC236}">
                <a16:creationId xmlns:a16="http://schemas.microsoft.com/office/drawing/2014/main" id="{515B7CF1-E296-41FB-A4D1-C519B7213F17}"/>
              </a:ext>
            </a:extLst>
          </p:cNvPr>
          <p:cNvSpPr txBox="1"/>
          <p:nvPr/>
        </p:nvSpPr>
        <p:spPr>
          <a:xfrm>
            <a:off x="8710724" y="3899884"/>
            <a:ext cx="77686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66" name="Rectangle 65">
            <a:extLst>
              <a:ext uri="{FF2B5EF4-FFF2-40B4-BE49-F238E27FC236}">
                <a16:creationId xmlns:a16="http://schemas.microsoft.com/office/drawing/2014/main" id="{94902387-7026-4917-91A1-50186BBCB51A}"/>
              </a:ext>
            </a:extLst>
          </p:cNvPr>
          <p:cNvSpPr/>
          <p:nvPr/>
        </p:nvSpPr>
        <p:spPr>
          <a:xfrm>
            <a:off x="2699356" y="461940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67" name="Rectangle 66">
            <a:extLst>
              <a:ext uri="{FF2B5EF4-FFF2-40B4-BE49-F238E27FC236}">
                <a16:creationId xmlns:a16="http://schemas.microsoft.com/office/drawing/2014/main" id="{335807EF-08AD-40DF-88A7-890276069249}"/>
              </a:ext>
            </a:extLst>
          </p:cNvPr>
          <p:cNvSpPr/>
          <p:nvPr/>
        </p:nvSpPr>
        <p:spPr>
          <a:xfrm>
            <a:off x="867112" y="2163853"/>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68" name="Rectangle 67">
            <a:extLst>
              <a:ext uri="{FF2B5EF4-FFF2-40B4-BE49-F238E27FC236}">
                <a16:creationId xmlns:a16="http://schemas.microsoft.com/office/drawing/2014/main" id="{64BDCED0-BA0C-43D9-ACDB-92DF3D178AEF}"/>
              </a:ext>
            </a:extLst>
          </p:cNvPr>
          <p:cNvSpPr/>
          <p:nvPr/>
        </p:nvSpPr>
        <p:spPr>
          <a:xfrm>
            <a:off x="831921" y="4624002"/>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69" name="Rectangle 68">
            <a:extLst>
              <a:ext uri="{FF2B5EF4-FFF2-40B4-BE49-F238E27FC236}">
                <a16:creationId xmlns:a16="http://schemas.microsoft.com/office/drawing/2014/main" id="{B51D5B75-396E-4C35-A747-D4BDDCF98159}"/>
              </a:ext>
            </a:extLst>
          </p:cNvPr>
          <p:cNvSpPr/>
          <p:nvPr/>
        </p:nvSpPr>
        <p:spPr>
          <a:xfrm>
            <a:off x="2669101" y="2163853"/>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Tree>
    <p:extLst>
      <p:ext uri="{BB962C8B-B14F-4D97-AF65-F5344CB8AC3E}">
        <p14:creationId xmlns:p14="http://schemas.microsoft.com/office/powerpoint/2010/main" val="302215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1" nodeType="clickEffect">
                                  <p:stCondLst>
                                    <p:cond delay="0"/>
                                  </p:stCondLst>
                                  <p:childTnLst>
                                    <p:animEffect transition="out" filter="fade">
                                      <p:cBhvr>
                                        <p:cTn id="58" dur="500"/>
                                        <p:tgtEl>
                                          <p:spTgt spid="66"/>
                                        </p:tgtEl>
                                      </p:cBhvr>
                                    </p:animEffect>
                                    <p:set>
                                      <p:cBhvr>
                                        <p:cTn id="59" dur="1" fill="hold">
                                          <p:stCondLst>
                                            <p:cond delay="499"/>
                                          </p:stCondLst>
                                        </p:cTn>
                                        <p:tgtEl>
                                          <p:spTgt spid="66"/>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67"/>
                                        </p:tgtEl>
                                      </p:cBhvr>
                                    </p:animEffect>
                                    <p:set>
                                      <p:cBhvr>
                                        <p:cTn id="62" dur="1" fill="hold">
                                          <p:stCondLst>
                                            <p:cond delay="499"/>
                                          </p:stCondLst>
                                        </p:cTn>
                                        <p:tgtEl>
                                          <p:spTgt spid="67"/>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500"/>
                                        <p:tgtEl>
                                          <p:spTgt spid="6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9"/>
                                        </p:tgtEl>
                                        <p:attrNameLst>
                                          <p:attrName>style.visibility</p:attrName>
                                        </p:attrNameLst>
                                      </p:cBhvr>
                                      <p:to>
                                        <p:strVal val="visible"/>
                                      </p:to>
                                    </p:set>
                                    <p:animEffect transition="in" filter="fade">
                                      <p:cBhvr>
                                        <p:cTn id="72" dur="500"/>
                                        <p:tgtEl>
                                          <p:spTgt spid="6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fade">
                                      <p:cBhvr>
                                        <p:cTn id="77" dur="500"/>
                                        <p:tgtEl>
                                          <p:spTgt spid="4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500"/>
                                        <p:tgtEl>
                                          <p:spTgt spid="5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fade">
                                      <p:cBhvr>
                                        <p:cTn id="90" dur="500"/>
                                        <p:tgtEl>
                                          <p:spTgt spid="58"/>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fade">
                                      <p:cBhvr>
                                        <p:cTn id="93" dur="500"/>
                                        <p:tgtEl>
                                          <p:spTgt spid="5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61"/>
                                        </p:tgtEl>
                                        <p:attrNameLst>
                                          <p:attrName>style.visibility</p:attrName>
                                        </p:attrNameLst>
                                      </p:cBhvr>
                                      <p:to>
                                        <p:strVal val="visible"/>
                                      </p:to>
                                    </p:set>
                                    <p:animEffect transition="in" filter="fade">
                                      <p:cBhvr>
                                        <p:cTn id="96" dur="500"/>
                                        <p:tgtEl>
                                          <p:spTgt spid="6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62"/>
                                        </p:tgtEl>
                                        <p:attrNameLst>
                                          <p:attrName>style.visibility</p:attrName>
                                        </p:attrNameLst>
                                      </p:cBhvr>
                                      <p:to>
                                        <p:strVal val="visible"/>
                                      </p:to>
                                    </p:set>
                                    <p:animEffect transition="in" filter="fade">
                                      <p:cBhvr>
                                        <p:cTn id="99" dur="500"/>
                                        <p:tgtEl>
                                          <p:spTgt spid="62"/>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63"/>
                                        </p:tgtEl>
                                        <p:attrNameLst>
                                          <p:attrName>style.visibility</p:attrName>
                                        </p:attrNameLst>
                                      </p:cBhvr>
                                      <p:to>
                                        <p:strVal val="visible"/>
                                      </p:to>
                                    </p:set>
                                    <p:animEffect transition="in" filter="fade">
                                      <p:cBhvr>
                                        <p:cTn id="104" dur="500"/>
                                        <p:tgtEl>
                                          <p:spTgt spid="63"/>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64"/>
                                        </p:tgtEl>
                                        <p:attrNameLst>
                                          <p:attrName>style.visibility</p:attrName>
                                        </p:attrNameLst>
                                      </p:cBhvr>
                                      <p:to>
                                        <p:strVal val="visible"/>
                                      </p:to>
                                    </p:set>
                                    <p:animEffect transition="in" filter="fade">
                                      <p:cBhvr>
                                        <p:cTn id="109" dur="500"/>
                                        <p:tgtEl>
                                          <p:spTgt spid="64"/>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65"/>
                                        </p:tgtEl>
                                        <p:attrNameLst>
                                          <p:attrName>style.visibility</p:attrName>
                                        </p:attrNameLst>
                                      </p:cBhvr>
                                      <p:to>
                                        <p:strVal val="visible"/>
                                      </p:to>
                                    </p:set>
                                    <p:animEffect transition="in" filter="fade">
                                      <p:cBhvr>
                                        <p:cTn id="11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2" grpId="0"/>
      <p:bldP spid="38" grpId="0"/>
      <p:bldP spid="39" grpId="0"/>
      <p:bldP spid="40" grpId="0"/>
      <p:bldP spid="41" grpId="0"/>
      <p:bldP spid="58" grpId="0"/>
      <p:bldP spid="59" grpId="0"/>
      <p:bldP spid="60" grpId="0"/>
      <p:bldP spid="61" grpId="0"/>
      <p:bldP spid="62" grpId="0"/>
      <p:bldP spid="63" grpId="0"/>
      <p:bldP spid="64" grpId="0"/>
      <p:bldP spid="65" grpId="0"/>
      <p:bldP spid="66" grpId="0"/>
      <p:bldP spid="66" grpId="1"/>
      <p:bldP spid="67" grpId="0"/>
      <p:bldP spid="67" grpId="1"/>
      <p:bldP spid="68" grpId="0"/>
      <p:bldP spid="6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50000"/>
            <a:ext cx="11740571" cy="2554545"/>
          </a:xfrm>
          <a:prstGeom prst="rect">
            <a:avLst/>
          </a:prstGeom>
        </p:spPr>
        <p:txBody>
          <a:bodyPr wrap="square">
            <a:spAutoFit/>
          </a:bodyPr>
          <a:lstStyle/>
          <a:p>
            <a:r>
              <a:rPr lang="en-US" sz="3200" b="1" dirty="0"/>
              <a:t>Here are five number cards. </a:t>
            </a:r>
          </a:p>
          <a:p>
            <a:endParaRPr lang="en-US" sz="3200" b="1" dirty="0"/>
          </a:p>
          <a:p>
            <a:endParaRPr lang="en-US" sz="3200" b="1" dirty="0"/>
          </a:p>
          <a:p>
            <a:endParaRPr lang="en-US" sz="3200" b="1" dirty="0"/>
          </a:p>
          <a:p>
            <a:r>
              <a:rPr lang="en-US" sz="3200" b="1" dirty="0"/>
              <a:t>Use </a:t>
            </a:r>
            <a:r>
              <a:rPr lang="en-US" sz="3200" b="1" u="sng" dirty="0"/>
              <a:t>three</a:t>
            </a:r>
            <a:r>
              <a:rPr lang="en-US" sz="3200" b="1" dirty="0"/>
              <a:t> of the number cards to make this calculation correct. </a:t>
            </a:r>
            <a:endParaRPr lang="en-US" sz="3200" dirty="0"/>
          </a:p>
        </p:txBody>
      </p:sp>
      <p:pic>
        <p:nvPicPr>
          <p:cNvPr id="3" name="Picture 2">
            <a:extLst>
              <a:ext uri="{FF2B5EF4-FFF2-40B4-BE49-F238E27FC236}">
                <a16:creationId xmlns:a16="http://schemas.microsoft.com/office/drawing/2014/main" id="{23082D16-8660-4290-8DD7-F269175477C7}"/>
              </a:ext>
            </a:extLst>
          </p:cNvPr>
          <p:cNvPicPr>
            <a:picLocks noChangeAspect="1"/>
          </p:cNvPicPr>
          <p:nvPr/>
        </p:nvPicPr>
        <p:blipFill>
          <a:blip r:embed="rId3"/>
          <a:stretch>
            <a:fillRect/>
          </a:stretch>
        </p:blipFill>
        <p:spPr>
          <a:xfrm>
            <a:off x="865529" y="644404"/>
            <a:ext cx="6722717" cy="1325073"/>
          </a:xfrm>
          <a:prstGeom prst="rect">
            <a:avLst/>
          </a:prstGeom>
        </p:spPr>
      </p:pic>
      <p:pic>
        <p:nvPicPr>
          <p:cNvPr id="4" name="Picture 3">
            <a:extLst>
              <a:ext uri="{FF2B5EF4-FFF2-40B4-BE49-F238E27FC236}">
                <a16:creationId xmlns:a16="http://schemas.microsoft.com/office/drawing/2014/main" id="{3449AA16-DFFA-46C5-AD6B-77CA7C7228D6}"/>
              </a:ext>
            </a:extLst>
          </p:cNvPr>
          <p:cNvPicPr>
            <a:picLocks noChangeAspect="1"/>
          </p:cNvPicPr>
          <p:nvPr/>
        </p:nvPicPr>
        <p:blipFill>
          <a:blip r:embed="rId4"/>
          <a:stretch>
            <a:fillRect/>
          </a:stretch>
        </p:blipFill>
        <p:spPr>
          <a:xfrm>
            <a:off x="577248" y="2738898"/>
            <a:ext cx="7010998" cy="1380204"/>
          </a:xfrm>
          <a:prstGeom prst="rect">
            <a:avLst/>
          </a:prstGeom>
        </p:spPr>
      </p:pic>
      <p:sp>
        <p:nvSpPr>
          <p:cNvPr id="9" name="Rectangle 8">
            <a:extLst>
              <a:ext uri="{FF2B5EF4-FFF2-40B4-BE49-F238E27FC236}">
                <a16:creationId xmlns:a16="http://schemas.microsoft.com/office/drawing/2014/main" id="{70E72881-AC34-414A-82F5-E676010AD09A}"/>
              </a:ext>
            </a:extLst>
          </p:cNvPr>
          <p:cNvSpPr/>
          <p:nvPr/>
        </p:nvSpPr>
        <p:spPr>
          <a:xfrm>
            <a:off x="5586267" y="3113529"/>
            <a:ext cx="587292"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2</a:t>
            </a:r>
          </a:p>
        </p:txBody>
      </p:sp>
      <p:cxnSp>
        <p:nvCxnSpPr>
          <p:cNvPr id="10" name="Straight Connector 9">
            <a:extLst>
              <a:ext uri="{FF2B5EF4-FFF2-40B4-BE49-F238E27FC236}">
                <a16:creationId xmlns:a16="http://schemas.microsoft.com/office/drawing/2014/main" id="{2C3D544A-2272-4E45-9C9E-66AA817550DE}"/>
              </a:ext>
            </a:extLst>
          </p:cNvPr>
          <p:cNvCxnSpPr/>
          <p:nvPr/>
        </p:nvCxnSpPr>
        <p:spPr>
          <a:xfrm flipH="1">
            <a:off x="3802648" y="699243"/>
            <a:ext cx="848477" cy="121539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8DA91531-6823-4D00-8470-EE83B9AABFAE}"/>
              </a:ext>
            </a:extLst>
          </p:cNvPr>
          <p:cNvGrpSpPr/>
          <p:nvPr/>
        </p:nvGrpSpPr>
        <p:grpSpPr>
          <a:xfrm>
            <a:off x="1185933" y="2956880"/>
            <a:ext cx="760684" cy="944239"/>
            <a:chOff x="1200447" y="2956880"/>
            <a:chExt cx="760684" cy="944239"/>
          </a:xfrm>
        </p:grpSpPr>
        <p:grpSp>
          <p:nvGrpSpPr>
            <p:cNvPr id="14" name="Group 13">
              <a:extLst>
                <a:ext uri="{FF2B5EF4-FFF2-40B4-BE49-F238E27FC236}">
                  <a16:creationId xmlns:a16="http://schemas.microsoft.com/office/drawing/2014/main" id="{503D10D8-554A-477A-BD82-FA6F6EF120F6}"/>
                </a:ext>
              </a:extLst>
            </p:cNvPr>
            <p:cNvGrpSpPr/>
            <p:nvPr/>
          </p:nvGrpSpPr>
          <p:grpSpPr>
            <a:xfrm>
              <a:off x="1536127" y="2956880"/>
              <a:ext cx="425004" cy="944239"/>
              <a:chOff x="3345014" y="2940480"/>
              <a:chExt cx="425004" cy="944239"/>
            </a:xfrm>
          </p:grpSpPr>
          <p:sp>
            <p:nvSpPr>
              <p:cNvPr id="15" name="Rectangle 14">
                <a:extLst>
                  <a:ext uri="{FF2B5EF4-FFF2-40B4-BE49-F238E27FC236}">
                    <a16:creationId xmlns:a16="http://schemas.microsoft.com/office/drawing/2014/main" id="{4A6F3792-EA2E-4A7C-9B69-8CE05E59CFCA}"/>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16" name="Rectangle 15">
                <a:extLst>
                  <a:ext uri="{FF2B5EF4-FFF2-40B4-BE49-F238E27FC236}">
                    <a16:creationId xmlns:a16="http://schemas.microsoft.com/office/drawing/2014/main" id="{183A5758-7CA7-4034-9A14-A0E473A8A3BA}"/>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17" name="Straight Connector 16">
                <a:extLst>
                  <a:ext uri="{FF2B5EF4-FFF2-40B4-BE49-F238E27FC236}">
                    <a16:creationId xmlns:a16="http://schemas.microsoft.com/office/drawing/2014/main" id="{A331B128-7D24-4AF4-93BB-6A3CAAD75628}"/>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8" name="Rectangle 17">
              <a:extLst>
                <a:ext uri="{FF2B5EF4-FFF2-40B4-BE49-F238E27FC236}">
                  <a16:creationId xmlns:a16="http://schemas.microsoft.com/office/drawing/2014/main" id="{62F006C3-55F9-4AEC-AE6A-6CA983254F87}"/>
                </a:ext>
              </a:extLst>
            </p:cNvPr>
            <p:cNvSpPr/>
            <p:nvPr/>
          </p:nvSpPr>
          <p:spPr>
            <a:xfrm>
              <a:off x="1200447" y="3128695"/>
              <a:ext cx="587292"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3</a:t>
              </a:r>
            </a:p>
          </p:txBody>
        </p:sp>
      </p:grpSp>
      <p:cxnSp>
        <p:nvCxnSpPr>
          <p:cNvPr id="20" name="Straight Connector 19">
            <a:extLst>
              <a:ext uri="{FF2B5EF4-FFF2-40B4-BE49-F238E27FC236}">
                <a16:creationId xmlns:a16="http://schemas.microsoft.com/office/drawing/2014/main" id="{92306093-AEB3-4273-91CF-3E3ED978828A}"/>
              </a:ext>
            </a:extLst>
          </p:cNvPr>
          <p:cNvCxnSpPr/>
          <p:nvPr/>
        </p:nvCxnSpPr>
        <p:spPr>
          <a:xfrm flipH="1">
            <a:off x="6692400" y="693499"/>
            <a:ext cx="848477" cy="121539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FB578778-8493-42D4-833D-35562272A404}"/>
              </a:ext>
            </a:extLst>
          </p:cNvPr>
          <p:cNvGrpSpPr/>
          <p:nvPr/>
        </p:nvGrpSpPr>
        <p:grpSpPr>
          <a:xfrm>
            <a:off x="3022493" y="2940954"/>
            <a:ext cx="760684" cy="944239"/>
            <a:chOff x="1200447" y="2956880"/>
            <a:chExt cx="760684" cy="944239"/>
          </a:xfrm>
        </p:grpSpPr>
        <p:grpSp>
          <p:nvGrpSpPr>
            <p:cNvPr id="22" name="Group 21">
              <a:extLst>
                <a:ext uri="{FF2B5EF4-FFF2-40B4-BE49-F238E27FC236}">
                  <a16:creationId xmlns:a16="http://schemas.microsoft.com/office/drawing/2014/main" id="{793FD10F-875C-46E8-B029-9503DB42FC5B}"/>
                </a:ext>
              </a:extLst>
            </p:cNvPr>
            <p:cNvGrpSpPr/>
            <p:nvPr/>
          </p:nvGrpSpPr>
          <p:grpSpPr>
            <a:xfrm>
              <a:off x="1536127" y="2956880"/>
              <a:ext cx="425004" cy="944239"/>
              <a:chOff x="3345014" y="2940480"/>
              <a:chExt cx="425004" cy="944239"/>
            </a:xfrm>
          </p:grpSpPr>
          <p:sp>
            <p:nvSpPr>
              <p:cNvPr id="24" name="Rectangle 23">
                <a:extLst>
                  <a:ext uri="{FF2B5EF4-FFF2-40B4-BE49-F238E27FC236}">
                    <a16:creationId xmlns:a16="http://schemas.microsoft.com/office/drawing/2014/main" id="{0FC3DDE5-273F-47F5-AFD5-A9E2FC825060}"/>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25" name="Rectangle 24">
                <a:extLst>
                  <a:ext uri="{FF2B5EF4-FFF2-40B4-BE49-F238E27FC236}">
                    <a16:creationId xmlns:a16="http://schemas.microsoft.com/office/drawing/2014/main" id="{F38EC038-26C4-4677-A510-B699FB7FE182}"/>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26" name="Straight Connector 25">
                <a:extLst>
                  <a:ext uri="{FF2B5EF4-FFF2-40B4-BE49-F238E27FC236}">
                    <a16:creationId xmlns:a16="http://schemas.microsoft.com/office/drawing/2014/main" id="{AB16DBB4-BAC9-4F28-82B7-CD3D95096E18}"/>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3" name="Rectangle 22">
              <a:extLst>
                <a:ext uri="{FF2B5EF4-FFF2-40B4-BE49-F238E27FC236}">
                  <a16:creationId xmlns:a16="http://schemas.microsoft.com/office/drawing/2014/main" id="{E0B3FAD5-6D6E-4D46-9EEB-FE76CF0B8EC9}"/>
                </a:ext>
              </a:extLst>
            </p:cNvPr>
            <p:cNvSpPr/>
            <p:nvPr/>
          </p:nvSpPr>
          <p:spPr>
            <a:xfrm>
              <a:off x="1200447" y="3128695"/>
              <a:ext cx="587292"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1</a:t>
              </a:r>
            </a:p>
          </p:txBody>
        </p:sp>
      </p:grpSp>
      <p:cxnSp>
        <p:nvCxnSpPr>
          <p:cNvPr id="27" name="Straight Connector 26">
            <a:extLst>
              <a:ext uri="{FF2B5EF4-FFF2-40B4-BE49-F238E27FC236}">
                <a16:creationId xmlns:a16="http://schemas.microsoft.com/office/drawing/2014/main" id="{C10424E3-F1CB-4D21-AB8F-68EA23E09930}"/>
              </a:ext>
            </a:extLst>
          </p:cNvPr>
          <p:cNvCxnSpPr/>
          <p:nvPr/>
        </p:nvCxnSpPr>
        <p:spPr>
          <a:xfrm flipH="1">
            <a:off x="2366543" y="693499"/>
            <a:ext cx="848477" cy="121539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950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50000"/>
            <a:ext cx="11740571" cy="2554545"/>
          </a:xfrm>
          <a:prstGeom prst="rect">
            <a:avLst/>
          </a:prstGeom>
        </p:spPr>
        <p:txBody>
          <a:bodyPr wrap="square">
            <a:spAutoFit/>
          </a:bodyPr>
          <a:lstStyle/>
          <a:p>
            <a:r>
              <a:rPr lang="en-US" sz="3200" b="1" dirty="0"/>
              <a:t>Here are five number cards. </a:t>
            </a:r>
          </a:p>
          <a:p>
            <a:endParaRPr lang="en-US" sz="3200" b="1" dirty="0"/>
          </a:p>
          <a:p>
            <a:endParaRPr lang="en-US" sz="3200" b="1" dirty="0"/>
          </a:p>
          <a:p>
            <a:endParaRPr lang="en-US" sz="3200" b="1" dirty="0"/>
          </a:p>
          <a:p>
            <a:r>
              <a:rPr lang="en-US" sz="3200" b="1" dirty="0"/>
              <a:t>Use </a:t>
            </a:r>
            <a:r>
              <a:rPr lang="en-US" sz="3200" b="1" u="sng" dirty="0"/>
              <a:t>three</a:t>
            </a:r>
            <a:r>
              <a:rPr lang="en-US" sz="3200" b="1" dirty="0"/>
              <a:t> of the number cards to make this calculation correct. </a:t>
            </a:r>
            <a:endParaRPr lang="en-US" sz="3200" dirty="0"/>
          </a:p>
        </p:txBody>
      </p:sp>
      <p:pic>
        <p:nvPicPr>
          <p:cNvPr id="3" name="Picture 2">
            <a:extLst>
              <a:ext uri="{FF2B5EF4-FFF2-40B4-BE49-F238E27FC236}">
                <a16:creationId xmlns:a16="http://schemas.microsoft.com/office/drawing/2014/main" id="{23082D16-8660-4290-8DD7-F269175477C7}"/>
              </a:ext>
            </a:extLst>
          </p:cNvPr>
          <p:cNvPicPr>
            <a:picLocks noChangeAspect="1"/>
          </p:cNvPicPr>
          <p:nvPr/>
        </p:nvPicPr>
        <p:blipFill>
          <a:blip r:embed="rId3"/>
          <a:stretch>
            <a:fillRect/>
          </a:stretch>
        </p:blipFill>
        <p:spPr>
          <a:xfrm>
            <a:off x="865529" y="644404"/>
            <a:ext cx="6722717" cy="1325073"/>
          </a:xfrm>
          <a:prstGeom prst="rect">
            <a:avLst/>
          </a:prstGeom>
        </p:spPr>
      </p:pic>
      <p:pic>
        <p:nvPicPr>
          <p:cNvPr id="4" name="Picture 3">
            <a:extLst>
              <a:ext uri="{FF2B5EF4-FFF2-40B4-BE49-F238E27FC236}">
                <a16:creationId xmlns:a16="http://schemas.microsoft.com/office/drawing/2014/main" id="{3449AA16-DFFA-46C5-AD6B-77CA7C7228D6}"/>
              </a:ext>
            </a:extLst>
          </p:cNvPr>
          <p:cNvPicPr>
            <a:picLocks noChangeAspect="1"/>
          </p:cNvPicPr>
          <p:nvPr/>
        </p:nvPicPr>
        <p:blipFill>
          <a:blip r:embed="rId4"/>
          <a:stretch>
            <a:fillRect/>
          </a:stretch>
        </p:blipFill>
        <p:spPr>
          <a:xfrm>
            <a:off x="577248" y="2738898"/>
            <a:ext cx="7010998" cy="1380204"/>
          </a:xfrm>
          <a:prstGeom prst="rect">
            <a:avLst/>
          </a:prstGeom>
        </p:spPr>
      </p:pic>
      <p:grpSp>
        <p:nvGrpSpPr>
          <p:cNvPr id="28" name="Group 27">
            <a:extLst>
              <a:ext uri="{FF2B5EF4-FFF2-40B4-BE49-F238E27FC236}">
                <a16:creationId xmlns:a16="http://schemas.microsoft.com/office/drawing/2014/main" id="{C3666958-575D-4348-A6AB-4C6243D6E9C3}"/>
              </a:ext>
            </a:extLst>
          </p:cNvPr>
          <p:cNvGrpSpPr/>
          <p:nvPr/>
        </p:nvGrpSpPr>
        <p:grpSpPr>
          <a:xfrm>
            <a:off x="5397308" y="2956880"/>
            <a:ext cx="760684" cy="944239"/>
            <a:chOff x="1200447" y="2956880"/>
            <a:chExt cx="760684" cy="944239"/>
          </a:xfrm>
        </p:grpSpPr>
        <p:grpSp>
          <p:nvGrpSpPr>
            <p:cNvPr id="29" name="Group 28">
              <a:extLst>
                <a:ext uri="{FF2B5EF4-FFF2-40B4-BE49-F238E27FC236}">
                  <a16:creationId xmlns:a16="http://schemas.microsoft.com/office/drawing/2014/main" id="{6F452F6B-F751-47AE-8292-03EFC4DBB2F4}"/>
                </a:ext>
              </a:extLst>
            </p:cNvPr>
            <p:cNvGrpSpPr/>
            <p:nvPr/>
          </p:nvGrpSpPr>
          <p:grpSpPr>
            <a:xfrm>
              <a:off x="1536127" y="2956880"/>
              <a:ext cx="425004" cy="944239"/>
              <a:chOff x="3345014" y="2940480"/>
              <a:chExt cx="425004" cy="944239"/>
            </a:xfrm>
          </p:grpSpPr>
          <p:sp>
            <p:nvSpPr>
              <p:cNvPr id="31" name="Rectangle 30">
                <a:extLst>
                  <a:ext uri="{FF2B5EF4-FFF2-40B4-BE49-F238E27FC236}">
                    <a16:creationId xmlns:a16="http://schemas.microsoft.com/office/drawing/2014/main" id="{03DB56E6-E0BF-42FE-830B-76582A4AA715}"/>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32" name="Rectangle 31">
                <a:extLst>
                  <a:ext uri="{FF2B5EF4-FFF2-40B4-BE49-F238E27FC236}">
                    <a16:creationId xmlns:a16="http://schemas.microsoft.com/office/drawing/2014/main" id="{39468FA7-3B95-419C-B8DB-D4CF06BF7283}"/>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33" name="Straight Connector 32">
                <a:extLst>
                  <a:ext uri="{FF2B5EF4-FFF2-40B4-BE49-F238E27FC236}">
                    <a16:creationId xmlns:a16="http://schemas.microsoft.com/office/drawing/2014/main" id="{6EC4EA18-D5D5-4267-9E54-BFE0F461FB3E}"/>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C3031E20-E3BC-4E5A-9D77-689815283515}"/>
                </a:ext>
              </a:extLst>
            </p:cNvPr>
            <p:cNvSpPr/>
            <p:nvPr/>
          </p:nvSpPr>
          <p:spPr>
            <a:xfrm>
              <a:off x="1200447" y="3128695"/>
              <a:ext cx="587292"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2</a:t>
              </a:r>
            </a:p>
          </p:txBody>
        </p:sp>
      </p:grpSp>
      <p:grpSp>
        <p:nvGrpSpPr>
          <p:cNvPr id="34" name="Group 33">
            <a:extLst>
              <a:ext uri="{FF2B5EF4-FFF2-40B4-BE49-F238E27FC236}">
                <a16:creationId xmlns:a16="http://schemas.microsoft.com/office/drawing/2014/main" id="{59D93830-B75E-4BB7-B1F0-B4AA95AB4EB1}"/>
              </a:ext>
            </a:extLst>
          </p:cNvPr>
          <p:cNvGrpSpPr/>
          <p:nvPr/>
        </p:nvGrpSpPr>
        <p:grpSpPr>
          <a:xfrm>
            <a:off x="5052447" y="4659110"/>
            <a:ext cx="1875296" cy="944239"/>
            <a:chOff x="561940" y="2956880"/>
            <a:chExt cx="1875296" cy="944239"/>
          </a:xfrm>
        </p:grpSpPr>
        <p:grpSp>
          <p:nvGrpSpPr>
            <p:cNvPr id="35" name="Group 34">
              <a:extLst>
                <a:ext uri="{FF2B5EF4-FFF2-40B4-BE49-F238E27FC236}">
                  <a16:creationId xmlns:a16="http://schemas.microsoft.com/office/drawing/2014/main" id="{CACA4544-D47B-4274-879A-2701B420B629}"/>
                </a:ext>
              </a:extLst>
            </p:cNvPr>
            <p:cNvGrpSpPr/>
            <p:nvPr/>
          </p:nvGrpSpPr>
          <p:grpSpPr>
            <a:xfrm>
              <a:off x="1536127" y="2956880"/>
              <a:ext cx="425004" cy="944239"/>
              <a:chOff x="3345014" y="2940480"/>
              <a:chExt cx="425004" cy="944239"/>
            </a:xfrm>
          </p:grpSpPr>
          <p:sp>
            <p:nvSpPr>
              <p:cNvPr id="37" name="Rectangle 36">
                <a:extLst>
                  <a:ext uri="{FF2B5EF4-FFF2-40B4-BE49-F238E27FC236}">
                    <a16:creationId xmlns:a16="http://schemas.microsoft.com/office/drawing/2014/main" id="{4656B912-6EC0-46CF-A7FD-64573086CEB9}"/>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38" name="Rectangle 37">
                <a:extLst>
                  <a:ext uri="{FF2B5EF4-FFF2-40B4-BE49-F238E27FC236}">
                    <a16:creationId xmlns:a16="http://schemas.microsoft.com/office/drawing/2014/main" id="{573CAF59-8AAB-4F67-8797-1CD68E7F2BE6}"/>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39" name="Straight Connector 38">
                <a:extLst>
                  <a:ext uri="{FF2B5EF4-FFF2-40B4-BE49-F238E27FC236}">
                    <a16:creationId xmlns:a16="http://schemas.microsoft.com/office/drawing/2014/main" id="{793B4EDA-3E44-4585-A250-229DA94B9935}"/>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7CB4916A-F41F-45FB-BD57-DE7127CF6D59}"/>
                </a:ext>
              </a:extLst>
            </p:cNvPr>
            <p:cNvSpPr/>
            <p:nvPr/>
          </p:nvSpPr>
          <p:spPr>
            <a:xfrm>
              <a:off x="561940" y="3113197"/>
              <a:ext cx="1875296"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2 x 2     =</a:t>
              </a:r>
            </a:p>
          </p:txBody>
        </p:sp>
      </p:grpSp>
      <p:sp>
        <p:nvSpPr>
          <p:cNvPr id="40" name="Rectangle 39">
            <a:extLst>
              <a:ext uri="{FF2B5EF4-FFF2-40B4-BE49-F238E27FC236}">
                <a16:creationId xmlns:a16="http://schemas.microsoft.com/office/drawing/2014/main" id="{12BF485B-262C-4047-A16C-0D98116B9434}"/>
              </a:ext>
            </a:extLst>
          </p:cNvPr>
          <p:cNvSpPr/>
          <p:nvPr/>
        </p:nvSpPr>
        <p:spPr>
          <a:xfrm>
            <a:off x="6763642" y="4815427"/>
            <a:ext cx="425004"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5</a:t>
            </a:r>
          </a:p>
        </p:txBody>
      </p:sp>
      <p:grpSp>
        <p:nvGrpSpPr>
          <p:cNvPr id="41" name="Group 40">
            <a:extLst>
              <a:ext uri="{FF2B5EF4-FFF2-40B4-BE49-F238E27FC236}">
                <a16:creationId xmlns:a16="http://schemas.microsoft.com/office/drawing/2014/main" id="{ECFAAD96-F6BF-4D13-B632-94E901586544}"/>
              </a:ext>
            </a:extLst>
          </p:cNvPr>
          <p:cNvGrpSpPr/>
          <p:nvPr/>
        </p:nvGrpSpPr>
        <p:grpSpPr>
          <a:xfrm>
            <a:off x="5052447" y="5569093"/>
            <a:ext cx="1875296" cy="944239"/>
            <a:chOff x="561940" y="2956880"/>
            <a:chExt cx="1875296" cy="944239"/>
          </a:xfrm>
        </p:grpSpPr>
        <p:grpSp>
          <p:nvGrpSpPr>
            <p:cNvPr id="42" name="Group 41">
              <a:extLst>
                <a:ext uri="{FF2B5EF4-FFF2-40B4-BE49-F238E27FC236}">
                  <a16:creationId xmlns:a16="http://schemas.microsoft.com/office/drawing/2014/main" id="{E6C68CF4-B3B1-438B-A85C-E71B9821C283}"/>
                </a:ext>
              </a:extLst>
            </p:cNvPr>
            <p:cNvGrpSpPr/>
            <p:nvPr/>
          </p:nvGrpSpPr>
          <p:grpSpPr>
            <a:xfrm>
              <a:off x="1536127" y="2956880"/>
              <a:ext cx="425004" cy="944239"/>
              <a:chOff x="3345014" y="2940480"/>
              <a:chExt cx="425004" cy="944239"/>
            </a:xfrm>
          </p:grpSpPr>
          <p:sp>
            <p:nvSpPr>
              <p:cNvPr id="44" name="Rectangle 43">
                <a:extLst>
                  <a:ext uri="{FF2B5EF4-FFF2-40B4-BE49-F238E27FC236}">
                    <a16:creationId xmlns:a16="http://schemas.microsoft.com/office/drawing/2014/main" id="{0A997752-17C7-45B2-B8D0-25C185B8FC42}"/>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45" name="Rectangle 44">
                <a:extLst>
                  <a:ext uri="{FF2B5EF4-FFF2-40B4-BE49-F238E27FC236}">
                    <a16:creationId xmlns:a16="http://schemas.microsoft.com/office/drawing/2014/main" id="{14BA9FA9-3981-4A19-AB17-C3C61E43B6F7}"/>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46" name="Straight Connector 45">
                <a:extLst>
                  <a:ext uri="{FF2B5EF4-FFF2-40B4-BE49-F238E27FC236}">
                    <a16:creationId xmlns:a16="http://schemas.microsoft.com/office/drawing/2014/main" id="{CF497CEB-8A5C-42D8-BBF3-9F74B471B412}"/>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3" name="Rectangle 42">
              <a:extLst>
                <a:ext uri="{FF2B5EF4-FFF2-40B4-BE49-F238E27FC236}">
                  <a16:creationId xmlns:a16="http://schemas.microsoft.com/office/drawing/2014/main" id="{82FA49AE-115F-4154-A6A3-2FE6CBFFC82A}"/>
                </a:ext>
              </a:extLst>
            </p:cNvPr>
            <p:cNvSpPr/>
            <p:nvPr/>
          </p:nvSpPr>
          <p:spPr>
            <a:xfrm>
              <a:off x="561940" y="3113197"/>
              <a:ext cx="1875296"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4 x 2     =</a:t>
              </a:r>
            </a:p>
          </p:txBody>
        </p:sp>
      </p:grpSp>
      <p:sp>
        <p:nvSpPr>
          <p:cNvPr id="47" name="Rectangle 46">
            <a:extLst>
              <a:ext uri="{FF2B5EF4-FFF2-40B4-BE49-F238E27FC236}">
                <a16:creationId xmlns:a16="http://schemas.microsoft.com/office/drawing/2014/main" id="{97C6CBCC-4B73-4742-B445-667A40923FA3}"/>
              </a:ext>
            </a:extLst>
          </p:cNvPr>
          <p:cNvSpPr/>
          <p:nvPr/>
        </p:nvSpPr>
        <p:spPr>
          <a:xfrm>
            <a:off x="6763642" y="5725410"/>
            <a:ext cx="824604"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10</a:t>
            </a:r>
          </a:p>
        </p:txBody>
      </p:sp>
      <p:grpSp>
        <p:nvGrpSpPr>
          <p:cNvPr id="49" name="Group 48">
            <a:extLst>
              <a:ext uri="{FF2B5EF4-FFF2-40B4-BE49-F238E27FC236}">
                <a16:creationId xmlns:a16="http://schemas.microsoft.com/office/drawing/2014/main" id="{CDB2EDB0-A451-4934-8798-DD827EF66835}"/>
              </a:ext>
            </a:extLst>
          </p:cNvPr>
          <p:cNvGrpSpPr/>
          <p:nvPr/>
        </p:nvGrpSpPr>
        <p:grpSpPr>
          <a:xfrm>
            <a:off x="1184949" y="2956880"/>
            <a:ext cx="760684" cy="944239"/>
            <a:chOff x="1200447" y="2956880"/>
            <a:chExt cx="760684" cy="944239"/>
          </a:xfrm>
        </p:grpSpPr>
        <p:grpSp>
          <p:nvGrpSpPr>
            <p:cNvPr id="51" name="Group 50">
              <a:extLst>
                <a:ext uri="{FF2B5EF4-FFF2-40B4-BE49-F238E27FC236}">
                  <a16:creationId xmlns:a16="http://schemas.microsoft.com/office/drawing/2014/main" id="{9F00F828-6079-4D5B-B808-84969F2D8C79}"/>
                </a:ext>
              </a:extLst>
            </p:cNvPr>
            <p:cNvGrpSpPr/>
            <p:nvPr/>
          </p:nvGrpSpPr>
          <p:grpSpPr>
            <a:xfrm>
              <a:off x="1536127" y="2956880"/>
              <a:ext cx="425004" cy="944239"/>
              <a:chOff x="3345014" y="2940480"/>
              <a:chExt cx="425004" cy="944239"/>
            </a:xfrm>
          </p:grpSpPr>
          <p:sp>
            <p:nvSpPr>
              <p:cNvPr id="53" name="Rectangle 52">
                <a:extLst>
                  <a:ext uri="{FF2B5EF4-FFF2-40B4-BE49-F238E27FC236}">
                    <a16:creationId xmlns:a16="http://schemas.microsoft.com/office/drawing/2014/main" id="{254D873D-3043-4AA9-A224-065C464BE740}"/>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54" name="Rectangle 53">
                <a:extLst>
                  <a:ext uri="{FF2B5EF4-FFF2-40B4-BE49-F238E27FC236}">
                    <a16:creationId xmlns:a16="http://schemas.microsoft.com/office/drawing/2014/main" id="{D8590FF0-6DB0-4D44-88EC-829EDABDCC3D}"/>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55" name="Straight Connector 54">
                <a:extLst>
                  <a:ext uri="{FF2B5EF4-FFF2-40B4-BE49-F238E27FC236}">
                    <a16:creationId xmlns:a16="http://schemas.microsoft.com/office/drawing/2014/main" id="{A2B3887D-FF84-4E6A-88E6-A25880370C92}"/>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2" name="Rectangle 51">
              <a:extLst>
                <a:ext uri="{FF2B5EF4-FFF2-40B4-BE49-F238E27FC236}">
                  <a16:creationId xmlns:a16="http://schemas.microsoft.com/office/drawing/2014/main" id="{C07D1B5E-599C-44D3-9517-72447298A304}"/>
                </a:ext>
              </a:extLst>
            </p:cNvPr>
            <p:cNvSpPr/>
            <p:nvPr/>
          </p:nvSpPr>
          <p:spPr>
            <a:xfrm>
              <a:off x="1200447" y="3128695"/>
              <a:ext cx="587292"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3</a:t>
              </a:r>
            </a:p>
          </p:txBody>
        </p:sp>
      </p:grpSp>
      <p:grpSp>
        <p:nvGrpSpPr>
          <p:cNvPr id="58" name="Group 57">
            <a:extLst>
              <a:ext uri="{FF2B5EF4-FFF2-40B4-BE49-F238E27FC236}">
                <a16:creationId xmlns:a16="http://schemas.microsoft.com/office/drawing/2014/main" id="{58763F54-28A3-4558-B1AA-08E34417BC5E}"/>
              </a:ext>
            </a:extLst>
          </p:cNvPr>
          <p:cNvGrpSpPr/>
          <p:nvPr/>
        </p:nvGrpSpPr>
        <p:grpSpPr>
          <a:xfrm>
            <a:off x="3218689" y="2940954"/>
            <a:ext cx="425004" cy="944239"/>
            <a:chOff x="3345014" y="2940480"/>
            <a:chExt cx="425004" cy="944239"/>
          </a:xfrm>
        </p:grpSpPr>
        <p:sp>
          <p:nvSpPr>
            <p:cNvPr id="60" name="Rectangle 59">
              <a:extLst>
                <a:ext uri="{FF2B5EF4-FFF2-40B4-BE49-F238E27FC236}">
                  <a16:creationId xmlns:a16="http://schemas.microsoft.com/office/drawing/2014/main" id="{9E90DD0C-B51F-4ADA-B6D6-EDCF679004D4}"/>
                </a:ext>
              </a:extLst>
            </p:cNvPr>
            <p:cNvSpPr/>
            <p:nvPr/>
          </p:nvSpPr>
          <p:spPr>
            <a:xfrm>
              <a:off x="3345014" y="2940480"/>
              <a:ext cx="425004" cy="584775"/>
            </a:xfrm>
            <a:prstGeom prst="rect">
              <a:avLst/>
            </a:prstGeom>
          </p:spPr>
          <p:txBody>
            <a:bodyPr wrap="square">
              <a:spAutoFit/>
            </a:bodyPr>
            <a:lstStyle/>
            <a:p>
              <a:r>
                <a:rPr lang="en-US" sz="3200" b="1" dirty="0">
                  <a:solidFill>
                    <a:srgbClr val="FF0000"/>
                  </a:solidFill>
                </a:rPr>
                <a:t>1</a:t>
              </a:r>
              <a:endParaRPr lang="en-GB" sz="3200" b="1" dirty="0">
                <a:solidFill>
                  <a:srgbClr val="FF0000"/>
                </a:solidFill>
              </a:endParaRPr>
            </a:p>
          </p:txBody>
        </p:sp>
        <p:sp>
          <p:nvSpPr>
            <p:cNvPr id="61" name="Rectangle 60">
              <a:extLst>
                <a:ext uri="{FF2B5EF4-FFF2-40B4-BE49-F238E27FC236}">
                  <a16:creationId xmlns:a16="http://schemas.microsoft.com/office/drawing/2014/main" id="{E890FE39-A540-421B-9D18-0EC538CF762B}"/>
                </a:ext>
              </a:extLst>
            </p:cNvPr>
            <p:cNvSpPr/>
            <p:nvPr/>
          </p:nvSpPr>
          <p:spPr>
            <a:xfrm>
              <a:off x="3345014" y="3299944"/>
              <a:ext cx="425004"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cxnSp>
          <p:nvCxnSpPr>
            <p:cNvPr id="62" name="Straight Connector 61">
              <a:extLst>
                <a:ext uri="{FF2B5EF4-FFF2-40B4-BE49-F238E27FC236}">
                  <a16:creationId xmlns:a16="http://schemas.microsoft.com/office/drawing/2014/main" id="{4AB1EFAF-41B6-4F11-9871-937B6B5E3278}"/>
                </a:ext>
              </a:extLst>
            </p:cNvPr>
            <p:cNvCxnSpPr>
              <a:cxnSpLocks/>
            </p:cNvCxnSpPr>
            <p:nvPr/>
          </p:nvCxnSpPr>
          <p:spPr>
            <a:xfrm>
              <a:off x="3361983" y="3422668"/>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4816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326571" y="2983784"/>
            <a:ext cx="11581695" cy="584775"/>
          </a:xfrm>
          <a:prstGeom prst="rect">
            <a:avLst/>
          </a:prstGeom>
        </p:spPr>
        <p:txBody>
          <a:bodyPr wrap="square">
            <a:spAutoFit/>
          </a:bodyPr>
          <a:lstStyle/>
          <a:p>
            <a:r>
              <a:rPr lang="en-US" sz="3200" b="1" dirty="0"/>
              <a:t>Use three of these fraction cards to complete the sum below.</a:t>
            </a:r>
          </a:p>
        </p:txBody>
      </p:sp>
      <p:pic>
        <p:nvPicPr>
          <p:cNvPr id="3" name="Picture 2">
            <a:extLst>
              <a:ext uri="{FF2B5EF4-FFF2-40B4-BE49-F238E27FC236}">
                <a16:creationId xmlns:a16="http://schemas.microsoft.com/office/drawing/2014/main" id="{AFC92DA0-1828-4A34-889C-D4C0DF4C4B14}"/>
              </a:ext>
            </a:extLst>
          </p:cNvPr>
          <p:cNvPicPr>
            <a:picLocks noChangeAspect="1"/>
          </p:cNvPicPr>
          <p:nvPr/>
        </p:nvPicPr>
        <p:blipFill>
          <a:blip r:embed="rId3"/>
          <a:stretch>
            <a:fillRect/>
          </a:stretch>
        </p:blipFill>
        <p:spPr>
          <a:xfrm>
            <a:off x="326571" y="202464"/>
            <a:ext cx="8518171" cy="1703634"/>
          </a:xfrm>
          <a:prstGeom prst="rect">
            <a:avLst/>
          </a:prstGeom>
        </p:spPr>
      </p:pic>
      <p:pic>
        <p:nvPicPr>
          <p:cNvPr id="4" name="Picture 3">
            <a:extLst>
              <a:ext uri="{FF2B5EF4-FFF2-40B4-BE49-F238E27FC236}">
                <a16:creationId xmlns:a16="http://schemas.microsoft.com/office/drawing/2014/main" id="{B310C79F-A11A-42F7-BC5C-689EC9A8B236}"/>
              </a:ext>
            </a:extLst>
          </p:cNvPr>
          <p:cNvPicPr>
            <a:picLocks noChangeAspect="1"/>
          </p:cNvPicPr>
          <p:nvPr/>
        </p:nvPicPr>
        <p:blipFill>
          <a:blip r:embed="rId4"/>
          <a:stretch>
            <a:fillRect/>
          </a:stretch>
        </p:blipFill>
        <p:spPr>
          <a:xfrm>
            <a:off x="597020" y="3561904"/>
            <a:ext cx="8178775" cy="1710289"/>
          </a:xfrm>
          <a:prstGeom prst="rect">
            <a:avLst/>
          </a:prstGeom>
        </p:spPr>
      </p:pic>
      <p:grpSp>
        <p:nvGrpSpPr>
          <p:cNvPr id="6" name="Group 5">
            <a:extLst>
              <a:ext uri="{FF2B5EF4-FFF2-40B4-BE49-F238E27FC236}">
                <a16:creationId xmlns:a16="http://schemas.microsoft.com/office/drawing/2014/main" id="{3C42E3E1-078F-4673-AC3E-A341701B0C9C}"/>
              </a:ext>
            </a:extLst>
          </p:cNvPr>
          <p:cNvGrpSpPr/>
          <p:nvPr/>
        </p:nvGrpSpPr>
        <p:grpSpPr>
          <a:xfrm>
            <a:off x="8861211" y="4299677"/>
            <a:ext cx="630890" cy="584775"/>
            <a:chOff x="8608255" y="2187080"/>
            <a:chExt cx="630890" cy="584775"/>
          </a:xfrm>
        </p:grpSpPr>
        <p:sp>
          <p:nvSpPr>
            <p:cNvPr id="12" name="Rectangle 11">
              <a:extLst>
                <a:ext uri="{FF2B5EF4-FFF2-40B4-BE49-F238E27FC236}">
                  <a16:creationId xmlns:a16="http://schemas.microsoft.com/office/drawing/2014/main" id="{042A0DF1-A881-4AF8-95E9-CA586009D421}"/>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40</a:t>
              </a:r>
              <a:endParaRPr lang="en-GB" sz="3200" b="1" dirty="0">
                <a:solidFill>
                  <a:srgbClr val="FF0000"/>
                </a:solidFill>
              </a:endParaRPr>
            </a:p>
          </p:txBody>
        </p:sp>
        <p:cxnSp>
          <p:nvCxnSpPr>
            <p:cNvPr id="13" name="Straight Connector 12">
              <a:extLst>
                <a:ext uri="{FF2B5EF4-FFF2-40B4-BE49-F238E27FC236}">
                  <a16:creationId xmlns:a16="http://schemas.microsoft.com/office/drawing/2014/main" id="{C8BD5F78-E8DD-40AA-8708-F347F1597E7A}"/>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05E1A799-5EA5-4AEA-90EE-87AAD32067F6}"/>
              </a:ext>
            </a:extLst>
          </p:cNvPr>
          <p:cNvSpPr/>
          <p:nvPr/>
        </p:nvSpPr>
        <p:spPr>
          <a:xfrm>
            <a:off x="8861211" y="3935167"/>
            <a:ext cx="630890" cy="584775"/>
          </a:xfrm>
          <a:prstGeom prst="rect">
            <a:avLst/>
          </a:prstGeom>
        </p:spPr>
        <p:txBody>
          <a:bodyPr wrap="square">
            <a:spAutoFit/>
          </a:bodyPr>
          <a:lstStyle/>
          <a:p>
            <a:r>
              <a:rPr lang="en-US" sz="3200" b="1" dirty="0">
                <a:solidFill>
                  <a:srgbClr val="FF0000"/>
                </a:solidFill>
              </a:rPr>
              <a:t>20</a:t>
            </a:r>
            <a:endParaRPr lang="en-GB" sz="3200" b="1" dirty="0">
              <a:solidFill>
                <a:srgbClr val="FF0000"/>
              </a:solidFill>
            </a:endParaRPr>
          </a:p>
        </p:txBody>
      </p:sp>
      <p:grpSp>
        <p:nvGrpSpPr>
          <p:cNvPr id="15" name="Group 14">
            <a:extLst>
              <a:ext uri="{FF2B5EF4-FFF2-40B4-BE49-F238E27FC236}">
                <a16:creationId xmlns:a16="http://schemas.microsoft.com/office/drawing/2014/main" id="{8D4E0BD7-0EEA-48A4-8EEE-3E95EBEB157A}"/>
              </a:ext>
            </a:extLst>
          </p:cNvPr>
          <p:cNvGrpSpPr/>
          <p:nvPr/>
        </p:nvGrpSpPr>
        <p:grpSpPr>
          <a:xfrm>
            <a:off x="677610" y="2188498"/>
            <a:ext cx="630890" cy="584775"/>
            <a:chOff x="8608255" y="2187080"/>
            <a:chExt cx="630890" cy="584775"/>
          </a:xfrm>
        </p:grpSpPr>
        <p:sp>
          <p:nvSpPr>
            <p:cNvPr id="16" name="Rectangle 15">
              <a:extLst>
                <a:ext uri="{FF2B5EF4-FFF2-40B4-BE49-F238E27FC236}">
                  <a16:creationId xmlns:a16="http://schemas.microsoft.com/office/drawing/2014/main" id="{FCEBA468-12C9-43EB-87EB-B0232B42B168}"/>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40</a:t>
              </a:r>
              <a:endParaRPr lang="en-GB" sz="3200" b="1" dirty="0">
                <a:solidFill>
                  <a:srgbClr val="FF0000"/>
                </a:solidFill>
              </a:endParaRPr>
            </a:p>
          </p:txBody>
        </p:sp>
        <p:cxnSp>
          <p:nvCxnSpPr>
            <p:cNvPr id="17" name="Straight Connector 16">
              <a:extLst>
                <a:ext uri="{FF2B5EF4-FFF2-40B4-BE49-F238E27FC236}">
                  <a16:creationId xmlns:a16="http://schemas.microsoft.com/office/drawing/2014/main" id="{65409F1E-38F4-4BB5-9E34-29417AD28906}"/>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6841A565-FB16-40E0-93E3-3B1CE6944DF7}"/>
              </a:ext>
            </a:extLst>
          </p:cNvPr>
          <p:cNvGrpSpPr/>
          <p:nvPr/>
        </p:nvGrpSpPr>
        <p:grpSpPr>
          <a:xfrm>
            <a:off x="2482347" y="2188498"/>
            <a:ext cx="630890" cy="584775"/>
            <a:chOff x="8608255" y="2187080"/>
            <a:chExt cx="630890" cy="584775"/>
          </a:xfrm>
        </p:grpSpPr>
        <p:sp>
          <p:nvSpPr>
            <p:cNvPr id="19" name="Rectangle 18">
              <a:extLst>
                <a:ext uri="{FF2B5EF4-FFF2-40B4-BE49-F238E27FC236}">
                  <a16:creationId xmlns:a16="http://schemas.microsoft.com/office/drawing/2014/main" id="{F5E6C143-1A05-4A40-941A-5B7DB14503FF}"/>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40</a:t>
              </a:r>
              <a:endParaRPr lang="en-GB" sz="3200" b="1" dirty="0">
                <a:solidFill>
                  <a:srgbClr val="FF0000"/>
                </a:solidFill>
              </a:endParaRPr>
            </a:p>
          </p:txBody>
        </p:sp>
        <p:cxnSp>
          <p:nvCxnSpPr>
            <p:cNvPr id="20" name="Straight Connector 19">
              <a:extLst>
                <a:ext uri="{FF2B5EF4-FFF2-40B4-BE49-F238E27FC236}">
                  <a16:creationId xmlns:a16="http://schemas.microsoft.com/office/drawing/2014/main" id="{E521AF81-3482-4D93-A746-2DD0E8D18183}"/>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4E7E2D84-3E63-481B-9E67-9892D9A4AD9B}"/>
              </a:ext>
            </a:extLst>
          </p:cNvPr>
          <p:cNvGrpSpPr/>
          <p:nvPr/>
        </p:nvGrpSpPr>
        <p:grpSpPr>
          <a:xfrm>
            <a:off x="4287084" y="2197305"/>
            <a:ext cx="630890" cy="584775"/>
            <a:chOff x="8608255" y="2187080"/>
            <a:chExt cx="630890" cy="584775"/>
          </a:xfrm>
        </p:grpSpPr>
        <p:sp>
          <p:nvSpPr>
            <p:cNvPr id="22" name="Rectangle 21">
              <a:extLst>
                <a:ext uri="{FF2B5EF4-FFF2-40B4-BE49-F238E27FC236}">
                  <a16:creationId xmlns:a16="http://schemas.microsoft.com/office/drawing/2014/main" id="{BBE3B80B-064F-4CB4-90BB-1A8ED64AB996}"/>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40</a:t>
              </a:r>
              <a:endParaRPr lang="en-GB" sz="3200" b="1" dirty="0">
                <a:solidFill>
                  <a:srgbClr val="FF0000"/>
                </a:solidFill>
              </a:endParaRPr>
            </a:p>
          </p:txBody>
        </p:sp>
        <p:cxnSp>
          <p:nvCxnSpPr>
            <p:cNvPr id="23" name="Straight Connector 22">
              <a:extLst>
                <a:ext uri="{FF2B5EF4-FFF2-40B4-BE49-F238E27FC236}">
                  <a16:creationId xmlns:a16="http://schemas.microsoft.com/office/drawing/2014/main" id="{8266C95E-3620-45B3-BB48-D749E990DE63}"/>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83862D53-E6F4-49C0-8F04-B442D93E7542}"/>
              </a:ext>
            </a:extLst>
          </p:cNvPr>
          <p:cNvGrpSpPr/>
          <p:nvPr/>
        </p:nvGrpSpPr>
        <p:grpSpPr>
          <a:xfrm>
            <a:off x="6091821" y="2197305"/>
            <a:ext cx="630890" cy="584775"/>
            <a:chOff x="8608255" y="2187080"/>
            <a:chExt cx="630890" cy="584775"/>
          </a:xfrm>
        </p:grpSpPr>
        <p:sp>
          <p:nvSpPr>
            <p:cNvPr id="25" name="Rectangle 24">
              <a:extLst>
                <a:ext uri="{FF2B5EF4-FFF2-40B4-BE49-F238E27FC236}">
                  <a16:creationId xmlns:a16="http://schemas.microsoft.com/office/drawing/2014/main" id="{6D2782DB-9459-41E7-9DC1-E451EB9C5E21}"/>
                </a:ext>
              </a:extLst>
            </p:cNvPr>
            <p:cNvSpPr/>
            <p:nvPr/>
          </p:nvSpPr>
          <p:spPr>
            <a:xfrm>
              <a:off x="8608255" y="2187080"/>
              <a:ext cx="630890" cy="584775"/>
            </a:xfrm>
            <a:prstGeom prst="rect">
              <a:avLst/>
            </a:prstGeom>
          </p:spPr>
          <p:txBody>
            <a:bodyPr wrap="square">
              <a:spAutoFit/>
            </a:bodyPr>
            <a:lstStyle/>
            <a:p>
              <a:r>
                <a:rPr lang="en-US" sz="3200" b="1" dirty="0">
                  <a:solidFill>
                    <a:srgbClr val="FF0000"/>
                  </a:solidFill>
                </a:rPr>
                <a:t>40</a:t>
              </a:r>
              <a:endParaRPr lang="en-GB" sz="3200" b="1" dirty="0">
                <a:solidFill>
                  <a:srgbClr val="FF0000"/>
                </a:solidFill>
              </a:endParaRPr>
            </a:p>
          </p:txBody>
        </p:sp>
        <p:cxnSp>
          <p:nvCxnSpPr>
            <p:cNvPr id="26" name="Straight Connector 25">
              <a:extLst>
                <a:ext uri="{FF2B5EF4-FFF2-40B4-BE49-F238E27FC236}">
                  <a16:creationId xmlns:a16="http://schemas.microsoft.com/office/drawing/2014/main" id="{0DCB7B66-FEF4-485E-82F7-C41745BBF3FC}"/>
                </a:ext>
              </a:extLst>
            </p:cNvPr>
            <p:cNvCxnSpPr/>
            <p:nvPr/>
          </p:nvCxnSpPr>
          <p:spPr>
            <a:xfrm>
              <a:off x="8718734" y="2303830"/>
              <a:ext cx="3680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385A2D03-298F-4ADE-BAC2-6F81CE4F8DBE}"/>
              </a:ext>
            </a:extLst>
          </p:cNvPr>
          <p:cNvSpPr/>
          <p:nvPr/>
        </p:nvSpPr>
        <p:spPr>
          <a:xfrm>
            <a:off x="677610" y="1831456"/>
            <a:ext cx="630890" cy="584775"/>
          </a:xfrm>
          <a:prstGeom prst="rect">
            <a:avLst/>
          </a:prstGeom>
        </p:spPr>
        <p:txBody>
          <a:bodyPr wrap="square">
            <a:spAutoFit/>
          </a:bodyPr>
          <a:lstStyle/>
          <a:p>
            <a:r>
              <a:rPr lang="en-US" sz="3200" b="1" dirty="0">
                <a:solidFill>
                  <a:srgbClr val="FF0000"/>
                </a:solidFill>
              </a:rPr>
              <a:t>10</a:t>
            </a:r>
            <a:endParaRPr lang="en-GB" sz="3200" b="1" dirty="0">
              <a:solidFill>
                <a:srgbClr val="FF0000"/>
              </a:solidFill>
            </a:endParaRPr>
          </a:p>
        </p:txBody>
      </p:sp>
      <p:sp>
        <p:nvSpPr>
          <p:cNvPr id="28" name="Rectangle 27">
            <a:extLst>
              <a:ext uri="{FF2B5EF4-FFF2-40B4-BE49-F238E27FC236}">
                <a16:creationId xmlns:a16="http://schemas.microsoft.com/office/drawing/2014/main" id="{48AF10EA-8E74-485B-AF80-34B3111F5540}"/>
              </a:ext>
            </a:extLst>
          </p:cNvPr>
          <p:cNvSpPr/>
          <p:nvPr/>
        </p:nvSpPr>
        <p:spPr>
          <a:xfrm>
            <a:off x="2606418" y="1829625"/>
            <a:ext cx="630890" cy="584775"/>
          </a:xfrm>
          <a:prstGeom prst="rect">
            <a:avLst/>
          </a:prstGeom>
        </p:spPr>
        <p:txBody>
          <a:bodyPr wrap="square">
            <a:spAutoFit/>
          </a:bodyPr>
          <a:lstStyle/>
          <a:p>
            <a:r>
              <a:rPr lang="en-US" sz="3200" b="1" dirty="0">
                <a:solidFill>
                  <a:srgbClr val="FF0000"/>
                </a:solidFill>
              </a:rPr>
              <a:t>8</a:t>
            </a:r>
            <a:endParaRPr lang="en-GB" sz="3200" b="1" dirty="0">
              <a:solidFill>
                <a:srgbClr val="FF0000"/>
              </a:solidFill>
            </a:endParaRPr>
          </a:p>
        </p:txBody>
      </p:sp>
      <p:sp>
        <p:nvSpPr>
          <p:cNvPr id="29" name="Rectangle 28">
            <a:extLst>
              <a:ext uri="{FF2B5EF4-FFF2-40B4-BE49-F238E27FC236}">
                <a16:creationId xmlns:a16="http://schemas.microsoft.com/office/drawing/2014/main" id="{BD0013F3-6AEF-4607-B266-0DCB1C5BF05C}"/>
              </a:ext>
            </a:extLst>
          </p:cNvPr>
          <p:cNvSpPr/>
          <p:nvPr/>
        </p:nvSpPr>
        <p:spPr>
          <a:xfrm>
            <a:off x="4411155" y="1824221"/>
            <a:ext cx="494582" cy="584775"/>
          </a:xfrm>
          <a:prstGeom prst="rect">
            <a:avLst/>
          </a:prstGeom>
        </p:spPr>
        <p:txBody>
          <a:bodyPr wrap="square">
            <a:spAutoFit/>
          </a:bodyPr>
          <a:lstStyle/>
          <a:p>
            <a:r>
              <a:rPr lang="en-US" sz="3200" b="1" dirty="0">
                <a:solidFill>
                  <a:srgbClr val="FF0000"/>
                </a:solidFill>
              </a:rPr>
              <a:t>4</a:t>
            </a:r>
            <a:endParaRPr lang="en-GB" sz="3200" b="1" dirty="0">
              <a:solidFill>
                <a:srgbClr val="FF0000"/>
              </a:solidFill>
            </a:endParaRPr>
          </a:p>
        </p:txBody>
      </p:sp>
      <p:sp>
        <p:nvSpPr>
          <p:cNvPr id="30" name="Rectangle 29">
            <a:extLst>
              <a:ext uri="{FF2B5EF4-FFF2-40B4-BE49-F238E27FC236}">
                <a16:creationId xmlns:a16="http://schemas.microsoft.com/office/drawing/2014/main" id="{5EF73475-4576-43BB-9BE2-C4BDCD3EF149}"/>
              </a:ext>
            </a:extLst>
          </p:cNvPr>
          <p:cNvSpPr/>
          <p:nvPr/>
        </p:nvSpPr>
        <p:spPr>
          <a:xfrm>
            <a:off x="6203655" y="1822390"/>
            <a:ext cx="630890" cy="584775"/>
          </a:xfrm>
          <a:prstGeom prst="rect">
            <a:avLst/>
          </a:prstGeom>
        </p:spPr>
        <p:txBody>
          <a:bodyPr wrap="square">
            <a:spAutoFit/>
          </a:bodyPr>
          <a:lstStyle/>
          <a:p>
            <a:r>
              <a:rPr lang="en-US" sz="3200" b="1" dirty="0">
                <a:solidFill>
                  <a:srgbClr val="FF0000"/>
                </a:solidFill>
              </a:rPr>
              <a:t>2</a:t>
            </a:r>
            <a:endParaRPr lang="en-GB" sz="3200" b="1" dirty="0">
              <a:solidFill>
                <a:srgbClr val="FF0000"/>
              </a:solidFill>
            </a:endParaRPr>
          </a:p>
        </p:txBody>
      </p:sp>
      <p:grpSp>
        <p:nvGrpSpPr>
          <p:cNvPr id="31" name="Group 30">
            <a:extLst>
              <a:ext uri="{FF2B5EF4-FFF2-40B4-BE49-F238E27FC236}">
                <a16:creationId xmlns:a16="http://schemas.microsoft.com/office/drawing/2014/main" id="{AA4E0C37-F415-4827-BC7C-DA65E1732F5C}"/>
              </a:ext>
            </a:extLst>
          </p:cNvPr>
          <p:cNvGrpSpPr/>
          <p:nvPr/>
        </p:nvGrpSpPr>
        <p:grpSpPr>
          <a:xfrm>
            <a:off x="1033897" y="3887518"/>
            <a:ext cx="549205" cy="1086777"/>
            <a:chOff x="2613108" y="4105005"/>
            <a:chExt cx="549205" cy="1086777"/>
          </a:xfrm>
        </p:grpSpPr>
        <p:grpSp>
          <p:nvGrpSpPr>
            <p:cNvPr id="32" name="Group 31">
              <a:extLst>
                <a:ext uri="{FF2B5EF4-FFF2-40B4-BE49-F238E27FC236}">
                  <a16:creationId xmlns:a16="http://schemas.microsoft.com/office/drawing/2014/main" id="{DDBCBEC7-112E-42C8-B756-CB14E7B9F5B6}"/>
                </a:ext>
              </a:extLst>
            </p:cNvPr>
            <p:cNvGrpSpPr/>
            <p:nvPr/>
          </p:nvGrpSpPr>
          <p:grpSpPr>
            <a:xfrm>
              <a:off x="2613108" y="4560840"/>
              <a:ext cx="490985" cy="630942"/>
              <a:chOff x="2685132" y="3551699"/>
              <a:chExt cx="490985" cy="630942"/>
            </a:xfrm>
          </p:grpSpPr>
          <p:cxnSp>
            <p:nvCxnSpPr>
              <p:cNvPr id="34" name="Straight Connector 33">
                <a:extLst>
                  <a:ext uri="{FF2B5EF4-FFF2-40B4-BE49-F238E27FC236}">
                    <a16:creationId xmlns:a16="http://schemas.microsoft.com/office/drawing/2014/main" id="{67F52C5D-2E72-4EC6-8AF9-24E173E216D2}"/>
                  </a:ext>
                </a:extLst>
              </p:cNvPr>
              <p:cNvCxnSpPr>
                <a:cxnSpLocks/>
              </p:cNvCxnSpPr>
              <p:nvPr/>
            </p:nvCxnSpPr>
            <p:spPr>
              <a:xfrm>
                <a:off x="2694057" y="3613491"/>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A48322A8-5BA3-4480-BFC3-CD8EAEF2DEF8}"/>
                  </a:ext>
                </a:extLst>
              </p:cNvPr>
              <p:cNvSpPr txBox="1"/>
              <p:nvPr/>
            </p:nvSpPr>
            <p:spPr>
              <a:xfrm>
                <a:off x="2685132" y="3551699"/>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sp>
          <p:nvSpPr>
            <p:cNvPr id="33" name="TextBox 32">
              <a:extLst>
                <a:ext uri="{FF2B5EF4-FFF2-40B4-BE49-F238E27FC236}">
                  <a16:creationId xmlns:a16="http://schemas.microsoft.com/office/drawing/2014/main" id="{CF910F3A-C99A-49CD-8DB3-62500A4ECC1B}"/>
                </a:ext>
              </a:extLst>
            </p:cNvPr>
            <p:cNvSpPr txBox="1"/>
            <p:nvPr/>
          </p:nvSpPr>
          <p:spPr>
            <a:xfrm>
              <a:off x="2622606" y="410500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grpSp>
        <p:nvGrpSpPr>
          <p:cNvPr id="36" name="Group 35">
            <a:extLst>
              <a:ext uri="{FF2B5EF4-FFF2-40B4-BE49-F238E27FC236}">
                <a16:creationId xmlns:a16="http://schemas.microsoft.com/office/drawing/2014/main" id="{BECD1296-13CB-4AFA-8838-872AAA1FED63}"/>
              </a:ext>
            </a:extLst>
          </p:cNvPr>
          <p:cNvGrpSpPr/>
          <p:nvPr/>
        </p:nvGrpSpPr>
        <p:grpSpPr>
          <a:xfrm>
            <a:off x="3672146" y="3861756"/>
            <a:ext cx="549205" cy="1086777"/>
            <a:chOff x="2613108" y="4105005"/>
            <a:chExt cx="549205" cy="1086777"/>
          </a:xfrm>
        </p:grpSpPr>
        <p:grpSp>
          <p:nvGrpSpPr>
            <p:cNvPr id="37" name="Group 36">
              <a:extLst>
                <a:ext uri="{FF2B5EF4-FFF2-40B4-BE49-F238E27FC236}">
                  <a16:creationId xmlns:a16="http://schemas.microsoft.com/office/drawing/2014/main" id="{D05FBD1D-442F-4798-AE63-614F6970893E}"/>
                </a:ext>
              </a:extLst>
            </p:cNvPr>
            <p:cNvGrpSpPr/>
            <p:nvPr/>
          </p:nvGrpSpPr>
          <p:grpSpPr>
            <a:xfrm>
              <a:off x="2613108" y="4560840"/>
              <a:ext cx="490985" cy="630942"/>
              <a:chOff x="2685132" y="3551699"/>
              <a:chExt cx="490985" cy="630942"/>
            </a:xfrm>
          </p:grpSpPr>
          <p:cxnSp>
            <p:nvCxnSpPr>
              <p:cNvPr id="39" name="Straight Connector 38">
                <a:extLst>
                  <a:ext uri="{FF2B5EF4-FFF2-40B4-BE49-F238E27FC236}">
                    <a16:creationId xmlns:a16="http://schemas.microsoft.com/office/drawing/2014/main" id="{6552A9A0-A9C5-4D0E-A81E-03B9BE5A3532}"/>
                  </a:ext>
                </a:extLst>
              </p:cNvPr>
              <p:cNvCxnSpPr>
                <a:cxnSpLocks/>
              </p:cNvCxnSpPr>
              <p:nvPr/>
            </p:nvCxnSpPr>
            <p:spPr>
              <a:xfrm>
                <a:off x="2694057" y="3613491"/>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009DB5C-1856-4C73-BCE5-8F137C122337}"/>
                  </a:ext>
                </a:extLst>
              </p:cNvPr>
              <p:cNvSpPr txBox="1"/>
              <p:nvPr/>
            </p:nvSpPr>
            <p:spPr>
              <a:xfrm>
                <a:off x="2685132" y="3551699"/>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grpSp>
        <p:sp>
          <p:nvSpPr>
            <p:cNvPr id="38" name="TextBox 37">
              <a:extLst>
                <a:ext uri="{FF2B5EF4-FFF2-40B4-BE49-F238E27FC236}">
                  <a16:creationId xmlns:a16="http://schemas.microsoft.com/office/drawing/2014/main" id="{739837B1-ACB2-4B4F-8DDA-19A910D7A293}"/>
                </a:ext>
              </a:extLst>
            </p:cNvPr>
            <p:cNvSpPr txBox="1"/>
            <p:nvPr/>
          </p:nvSpPr>
          <p:spPr>
            <a:xfrm>
              <a:off x="2622606" y="410500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grpSp>
        <p:nvGrpSpPr>
          <p:cNvPr id="41" name="Group 40">
            <a:extLst>
              <a:ext uri="{FF2B5EF4-FFF2-40B4-BE49-F238E27FC236}">
                <a16:creationId xmlns:a16="http://schemas.microsoft.com/office/drawing/2014/main" id="{0F3983B6-9369-41CD-89D4-2E76601ACBEF}"/>
              </a:ext>
            </a:extLst>
          </p:cNvPr>
          <p:cNvGrpSpPr/>
          <p:nvPr/>
        </p:nvGrpSpPr>
        <p:grpSpPr>
          <a:xfrm>
            <a:off x="6091397" y="3840891"/>
            <a:ext cx="1212623" cy="1076984"/>
            <a:chOff x="4060387" y="2403662"/>
            <a:chExt cx="1212623" cy="1076984"/>
          </a:xfrm>
        </p:grpSpPr>
        <p:cxnSp>
          <p:nvCxnSpPr>
            <p:cNvPr id="42" name="Straight Connector 41">
              <a:extLst>
                <a:ext uri="{FF2B5EF4-FFF2-40B4-BE49-F238E27FC236}">
                  <a16:creationId xmlns:a16="http://schemas.microsoft.com/office/drawing/2014/main" id="{0BDEE9D7-D404-480F-A1CE-377324799C3A}"/>
                </a:ext>
              </a:extLst>
            </p:cNvPr>
            <p:cNvCxnSpPr>
              <a:cxnSpLocks/>
            </p:cNvCxnSpPr>
            <p:nvPr/>
          </p:nvCxnSpPr>
          <p:spPr>
            <a:xfrm>
              <a:off x="4079844" y="2911496"/>
              <a:ext cx="8997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95567A25-0D69-42EF-ABF4-13443576733F}"/>
                </a:ext>
              </a:extLst>
            </p:cNvPr>
            <p:cNvSpPr txBox="1"/>
            <p:nvPr/>
          </p:nvSpPr>
          <p:spPr>
            <a:xfrm>
              <a:off x="4060387" y="2849704"/>
              <a:ext cx="12126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44" name="TextBox 43">
              <a:extLst>
                <a:ext uri="{FF2B5EF4-FFF2-40B4-BE49-F238E27FC236}">
                  <a16:creationId xmlns:a16="http://schemas.microsoft.com/office/drawing/2014/main" id="{EF094A2B-9A2C-47E5-BAAD-48B1A5893DE1}"/>
                </a:ext>
              </a:extLst>
            </p:cNvPr>
            <p:cNvSpPr txBox="1"/>
            <p:nvPr/>
          </p:nvSpPr>
          <p:spPr>
            <a:xfrm>
              <a:off x="4270768" y="2403662"/>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
        <p:nvSpPr>
          <p:cNvPr id="45" name="Rectangle 44">
            <a:extLst>
              <a:ext uri="{FF2B5EF4-FFF2-40B4-BE49-F238E27FC236}">
                <a16:creationId xmlns:a16="http://schemas.microsoft.com/office/drawing/2014/main" id="{430D4B9E-2C4C-40B4-A25F-920A03AC096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3648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p:bldP spid="28" grpId="0"/>
      <p:bldP spid="29" grpId="0"/>
      <p:bldP spid="3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4EA1FD-8C37-4551-BB33-E398B5A643B3}"/>
              </a:ext>
            </a:extLst>
          </p:cNvPr>
          <p:cNvPicPr>
            <a:picLocks noChangeAspect="1"/>
          </p:cNvPicPr>
          <p:nvPr/>
        </p:nvPicPr>
        <p:blipFill>
          <a:blip r:embed="rId3"/>
          <a:stretch>
            <a:fillRect/>
          </a:stretch>
        </p:blipFill>
        <p:spPr>
          <a:xfrm>
            <a:off x="181714" y="996327"/>
            <a:ext cx="11828571" cy="1780952"/>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4AB29CA0-22D3-4A58-B551-EFEBAE64BCBB}"/>
              </a:ext>
            </a:extLst>
          </p:cNvPr>
          <p:cNvSpPr/>
          <p:nvPr/>
        </p:nvSpPr>
        <p:spPr>
          <a:xfrm>
            <a:off x="56122" y="50000"/>
            <a:ext cx="12135877" cy="1077218"/>
          </a:xfrm>
          <a:prstGeom prst="rect">
            <a:avLst/>
          </a:prstGeom>
        </p:spPr>
        <p:txBody>
          <a:bodyPr wrap="square">
            <a:spAutoFit/>
          </a:bodyPr>
          <a:lstStyle/>
          <a:p>
            <a:r>
              <a:rPr lang="en-US" sz="3150" b="1" dirty="0"/>
              <a:t>The numbers in this sequence increase by the same amount each time.</a:t>
            </a:r>
          </a:p>
          <a:p>
            <a:r>
              <a:rPr lang="en-US" sz="3200" b="1" dirty="0"/>
              <a:t>Write the missing numbers.</a:t>
            </a:r>
          </a:p>
        </p:txBody>
      </p:sp>
      <p:grpSp>
        <p:nvGrpSpPr>
          <p:cNvPr id="9" name="Group 8">
            <a:extLst>
              <a:ext uri="{FF2B5EF4-FFF2-40B4-BE49-F238E27FC236}">
                <a16:creationId xmlns:a16="http://schemas.microsoft.com/office/drawing/2014/main" id="{DADACC31-E24C-4743-89CE-52D485F81145}"/>
              </a:ext>
            </a:extLst>
          </p:cNvPr>
          <p:cNvGrpSpPr/>
          <p:nvPr/>
        </p:nvGrpSpPr>
        <p:grpSpPr>
          <a:xfrm>
            <a:off x="4461660" y="2614843"/>
            <a:ext cx="893022" cy="1076984"/>
            <a:chOff x="4461660" y="2614843"/>
            <a:chExt cx="893022" cy="1076984"/>
          </a:xfrm>
        </p:grpSpPr>
        <p:grpSp>
          <p:nvGrpSpPr>
            <p:cNvPr id="5" name="Group 4">
              <a:extLst>
                <a:ext uri="{FF2B5EF4-FFF2-40B4-BE49-F238E27FC236}">
                  <a16:creationId xmlns:a16="http://schemas.microsoft.com/office/drawing/2014/main" id="{5AA0BD48-FDE1-4B84-99E3-5DAEA07062BB}"/>
                </a:ext>
              </a:extLst>
            </p:cNvPr>
            <p:cNvGrpSpPr/>
            <p:nvPr/>
          </p:nvGrpSpPr>
          <p:grpSpPr>
            <a:xfrm>
              <a:off x="4852522" y="2614843"/>
              <a:ext cx="502160" cy="1076984"/>
              <a:chOff x="6961326" y="996856"/>
              <a:chExt cx="502160" cy="1076984"/>
            </a:xfrm>
          </p:grpSpPr>
          <p:cxnSp>
            <p:nvCxnSpPr>
              <p:cNvPr id="6" name="Straight Connector 5">
                <a:extLst>
                  <a:ext uri="{FF2B5EF4-FFF2-40B4-BE49-F238E27FC236}">
                    <a16:creationId xmlns:a16="http://schemas.microsoft.com/office/drawing/2014/main" id="{4231B874-7ABD-488F-942F-649BF9E48ADD}"/>
                  </a:ext>
                </a:extLst>
              </p:cNvPr>
              <p:cNvCxnSpPr>
                <a:cxnSpLocks/>
              </p:cNvCxnSpPr>
              <p:nvPr/>
            </p:nvCxnSpPr>
            <p:spPr>
              <a:xfrm>
                <a:off x="6998699" y="1504690"/>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E59BD97-7104-45B9-BE0F-DEF8DD3B6A8F}"/>
                  </a:ext>
                </a:extLst>
              </p:cNvPr>
              <p:cNvSpPr txBox="1"/>
              <p:nvPr/>
            </p:nvSpPr>
            <p:spPr>
              <a:xfrm>
                <a:off x="6961326" y="99685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8" name="TextBox 7">
                <a:extLst>
                  <a:ext uri="{FF2B5EF4-FFF2-40B4-BE49-F238E27FC236}">
                    <a16:creationId xmlns:a16="http://schemas.microsoft.com/office/drawing/2014/main" id="{5EF9E50B-A3FA-4B12-BCC0-DCBF7C6C32CD}"/>
                  </a:ext>
                </a:extLst>
              </p:cNvPr>
              <p:cNvSpPr txBox="1"/>
              <p:nvPr/>
            </p:nvSpPr>
            <p:spPr>
              <a:xfrm>
                <a:off x="6971892" y="144289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grpSp>
        <p:sp>
          <p:nvSpPr>
            <p:cNvPr id="10" name="TextBox 9">
              <a:extLst>
                <a:ext uri="{FF2B5EF4-FFF2-40B4-BE49-F238E27FC236}">
                  <a16:creationId xmlns:a16="http://schemas.microsoft.com/office/drawing/2014/main" id="{50A23D1C-6837-4F9A-A5F8-CA7C122CA019}"/>
                </a:ext>
              </a:extLst>
            </p:cNvPr>
            <p:cNvSpPr txBox="1"/>
            <p:nvPr/>
          </p:nvSpPr>
          <p:spPr>
            <a:xfrm>
              <a:off x="4461660" y="282408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grpSp>
        <p:nvGrpSpPr>
          <p:cNvPr id="27" name="Group 26">
            <a:extLst>
              <a:ext uri="{FF2B5EF4-FFF2-40B4-BE49-F238E27FC236}">
                <a16:creationId xmlns:a16="http://schemas.microsoft.com/office/drawing/2014/main" id="{8E958A0E-452E-45E9-B0A0-EEAF601AD83D}"/>
              </a:ext>
            </a:extLst>
          </p:cNvPr>
          <p:cNvGrpSpPr/>
          <p:nvPr/>
        </p:nvGrpSpPr>
        <p:grpSpPr>
          <a:xfrm>
            <a:off x="6937127" y="2633155"/>
            <a:ext cx="893022" cy="1076984"/>
            <a:chOff x="4461660" y="2614843"/>
            <a:chExt cx="893022" cy="1076984"/>
          </a:xfrm>
        </p:grpSpPr>
        <p:grpSp>
          <p:nvGrpSpPr>
            <p:cNvPr id="28" name="Group 27">
              <a:extLst>
                <a:ext uri="{FF2B5EF4-FFF2-40B4-BE49-F238E27FC236}">
                  <a16:creationId xmlns:a16="http://schemas.microsoft.com/office/drawing/2014/main" id="{A04DBFC2-16C9-43F0-BAC7-B027B51FF509}"/>
                </a:ext>
              </a:extLst>
            </p:cNvPr>
            <p:cNvGrpSpPr/>
            <p:nvPr/>
          </p:nvGrpSpPr>
          <p:grpSpPr>
            <a:xfrm>
              <a:off x="4852522" y="2614843"/>
              <a:ext cx="502160" cy="1076984"/>
              <a:chOff x="6961326" y="996856"/>
              <a:chExt cx="502160" cy="1076984"/>
            </a:xfrm>
          </p:grpSpPr>
          <p:cxnSp>
            <p:nvCxnSpPr>
              <p:cNvPr id="30" name="Straight Connector 29">
                <a:extLst>
                  <a:ext uri="{FF2B5EF4-FFF2-40B4-BE49-F238E27FC236}">
                    <a16:creationId xmlns:a16="http://schemas.microsoft.com/office/drawing/2014/main" id="{13B116BA-B866-4F20-9827-21133F09C618}"/>
                  </a:ext>
                </a:extLst>
              </p:cNvPr>
              <p:cNvCxnSpPr>
                <a:cxnSpLocks/>
              </p:cNvCxnSpPr>
              <p:nvPr/>
            </p:nvCxnSpPr>
            <p:spPr>
              <a:xfrm>
                <a:off x="6998699" y="1504690"/>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2615DDF-C4BE-4798-A90C-84AE3D5C904A}"/>
                  </a:ext>
                </a:extLst>
              </p:cNvPr>
              <p:cNvSpPr txBox="1"/>
              <p:nvPr/>
            </p:nvSpPr>
            <p:spPr>
              <a:xfrm>
                <a:off x="6961326" y="99685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32" name="TextBox 31">
                <a:extLst>
                  <a:ext uri="{FF2B5EF4-FFF2-40B4-BE49-F238E27FC236}">
                    <a16:creationId xmlns:a16="http://schemas.microsoft.com/office/drawing/2014/main" id="{6E3D622F-D5CD-457B-948F-64BB4FC37BF9}"/>
                  </a:ext>
                </a:extLst>
              </p:cNvPr>
              <p:cNvSpPr txBox="1"/>
              <p:nvPr/>
            </p:nvSpPr>
            <p:spPr>
              <a:xfrm>
                <a:off x="6971892" y="144289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grpSp>
        <p:sp>
          <p:nvSpPr>
            <p:cNvPr id="29" name="TextBox 28">
              <a:extLst>
                <a:ext uri="{FF2B5EF4-FFF2-40B4-BE49-F238E27FC236}">
                  <a16:creationId xmlns:a16="http://schemas.microsoft.com/office/drawing/2014/main" id="{782461BB-0E93-4089-8B51-4891B8192FC7}"/>
                </a:ext>
              </a:extLst>
            </p:cNvPr>
            <p:cNvSpPr txBox="1"/>
            <p:nvPr/>
          </p:nvSpPr>
          <p:spPr>
            <a:xfrm>
              <a:off x="4461660" y="282408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33" name="Arrow: Curved Right 32">
            <a:extLst>
              <a:ext uri="{FF2B5EF4-FFF2-40B4-BE49-F238E27FC236}">
                <a16:creationId xmlns:a16="http://schemas.microsoft.com/office/drawing/2014/main" id="{D31323AF-3342-48D2-B206-3184F400DF02}"/>
              </a:ext>
            </a:extLst>
          </p:cNvPr>
          <p:cNvSpPr/>
          <p:nvPr/>
        </p:nvSpPr>
        <p:spPr>
          <a:xfrm rot="16200000">
            <a:off x="2110272" y="1808494"/>
            <a:ext cx="924767" cy="273084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34" name="Group 33">
            <a:extLst>
              <a:ext uri="{FF2B5EF4-FFF2-40B4-BE49-F238E27FC236}">
                <a16:creationId xmlns:a16="http://schemas.microsoft.com/office/drawing/2014/main" id="{FDBBA248-BE16-477F-9474-944674EF1EFA}"/>
              </a:ext>
            </a:extLst>
          </p:cNvPr>
          <p:cNvGrpSpPr/>
          <p:nvPr/>
        </p:nvGrpSpPr>
        <p:grpSpPr>
          <a:xfrm>
            <a:off x="2048361" y="2638926"/>
            <a:ext cx="893022" cy="1076984"/>
            <a:chOff x="4461660" y="2614843"/>
            <a:chExt cx="893022" cy="1076984"/>
          </a:xfrm>
        </p:grpSpPr>
        <p:grpSp>
          <p:nvGrpSpPr>
            <p:cNvPr id="35" name="Group 34">
              <a:extLst>
                <a:ext uri="{FF2B5EF4-FFF2-40B4-BE49-F238E27FC236}">
                  <a16:creationId xmlns:a16="http://schemas.microsoft.com/office/drawing/2014/main" id="{AE21252E-4113-44FF-96E3-A8FB57110A2E}"/>
                </a:ext>
              </a:extLst>
            </p:cNvPr>
            <p:cNvGrpSpPr/>
            <p:nvPr/>
          </p:nvGrpSpPr>
          <p:grpSpPr>
            <a:xfrm>
              <a:off x="4852522" y="2614843"/>
              <a:ext cx="502160" cy="1076984"/>
              <a:chOff x="6961326" y="996856"/>
              <a:chExt cx="502160" cy="1076984"/>
            </a:xfrm>
          </p:grpSpPr>
          <p:cxnSp>
            <p:nvCxnSpPr>
              <p:cNvPr id="37" name="Straight Connector 36">
                <a:extLst>
                  <a:ext uri="{FF2B5EF4-FFF2-40B4-BE49-F238E27FC236}">
                    <a16:creationId xmlns:a16="http://schemas.microsoft.com/office/drawing/2014/main" id="{6C6B0C99-FC2A-44D9-BCCA-E075CFF4D904}"/>
                  </a:ext>
                </a:extLst>
              </p:cNvPr>
              <p:cNvCxnSpPr>
                <a:cxnSpLocks/>
              </p:cNvCxnSpPr>
              <p:nvPr/>
            </p:nvCxnSpPr>
            <p:spPr>
              <a:xfrm>
                <a:off x="6998699" y="1504690"/>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050F982-E7F6-46E8-804A-C2ED5C886A6E}"/>
                  </a:ext>
                </a:extLst>
              </p:cNvPr>
              <p:cNvSpPr txBox="1"/>
              <p:nvPr/>
            </p:nvSpPr>
            <p:spPr>
              <a:xfrm>
                <a:off x="6961326" y="99685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39" name="TextBox 38">
                <a:extLst>
                  <a:ext uri="{FF2B5EF4-FFF2-40B4-BE49-F238E27FC236}">
                    <a16:creationId xmlns:a16="http://schemas.microsoft.com/office/drawing/2014/main" id="{2FCAB313-5834-4B0B-AA14-1BF93C49EE86}"/>
                  </a:ext>
                </a:extLst>
              </p:cNvPr>
              <p:cNvSpPr txBox="1"/>
              <p:nvPr/>
            </p:nvSpPr>
            <p:spPr>
              <a:xfrm>
                <a:off x="6971892" y="144289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grpSp>
        <p:sp>
          <p:nvSpPr>
            <p:cNvPr id="36" name="TextBox 35">
              <a:extLst>
                <a:ext uri="{FF2B5EF4-FFF2-40B4-BE49-F238E27FC236}">
                  <a16:creationId xmlns:a16="http://schemas.microsoft.com/office/drawing/2014/main" id="{9FF4D662-6C8E-4291-8F08-611A37ADB91F}"/>
                </a:ext>
              </a:extLst>
            </p:cNvPr>
            <p:cNvSpPr txBox="1"/>
            <p:nvPr/>
          </p:nvSpPr>
          <p:spPr>
            <a:xfrm>
              <a:off x="4461660" y="282408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grpSp>
        <p:nvGrpSpPr>
          <p:cNvPr id="41" name="Group 40">
            <a:extLst>
              <a:ext uri="{FF2B5EF4-FFF2-40B4-BE49-F238E27FC236}">
                <a16:creationId xmlns:a16="http://schemas.microsoft.com/office/drawing/2014/main" id="{5A15BCEA-0A9A-4374-ADD0-029B2A240B22}"/>
              </a:ext>
            </a:extLst>
          </p:cNvPr>
          <p:cNvGrpSpPr/>
          <p:nvPr/>
        </p:nvGrpSpPr>
        <p:grpSpPr>
          <a:xfrm>
            <a:off x="9359000" y="2639934"/>
            <a:ext cx="893022" cy="1076984"/>
            <a:chOff x="4461660" y="2614843"/>
            <a:chExt cx="893022" cy="1076984"/>
          </a:xfrm>
        </p:grpSpPr>
        <p:grpSp>
          <p:nvGrpSpPr>
            <p:cNvPr id="42" name="Group 41">
              <a:extLst>
                <a:ext uri="{FF2B5EF4-FFF2-40B4-BE49-F238E27FC236}">
                  <a16:creationId xmlns:a16="http://schemas.microsoft.com/office/drawing/2014/main" id="{A2445305-DD3D-4A60-A4C9-73EBB42C779D}"/>
                </a:ext>
              </a:extLst>
            </p:cNvPr>
            <p:cNvGrpSpPr/>
            <p:nvPr/>
          </p:nvGrpSpPr>
          <p:grpSpPr>
            <a:xfrm>
              <a:off x="4852522" y="2614843"/>
              <a:ext cx="502160" cy="1076984"/>
              <a:chOff x="6961326" y="996856"/>
              <a:chExt cx="502160" cy="1076984"/>
            </a:xfrm>
          </p:grpSpPr>
          <p:cxnSp>
            <p:nvCxnSpPr>
              <p:cNvPr id="44" name="Straight Connector 43">
                <a:extLst>
                  <a:ext uri="{FF2B5EF4-FFF2-40B4-BE49-F238E27FC236}">
                    <a16:creationId xmlns:a16="http://schemas.microsoft.com/office/drawing/2014/main" id="{F61E2CF0-FCDB-42DC-AE13-303955130A79}"/>
                  </a:ext>
                </a:extLst>
              </p:cNvPr>
              <p:cNvCxnSpPr>
                <a:cxnSpLocks/>
              </p:cNvCxnSpPr>
              <p:nvPr/>
            </p:nvCxnSpPr>
            <p:spPr>
              <a:xfrm>
                <a:off x="6998699" y="1504690"/>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4C3C0569-3768-4C80-85FE-58621C2BFCBA}"/>
                  </a:ext>
                </a:extLst>
              </p:cNvPr>
              <p:cNvSpPr txBox="1"/>
              <p:nvPr/>
            </p:nvSpPr>
            <p:spPr>
              <a:xfrm>
                <a:off x="6961326" y="99685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46" name="TextBox 45">
                <a:extLst>
                  <a:ext uri="{FF2B5EF4-FFF2-40B4-BE49-F238E27FC236}">
                    <a16:creationId xmlns:a16="http://schemas.microsoft.com/office/drawing/2014/main" id="{E389B6AF-159D-4FA5-BB35-E77EAE056BBD}"/>
                  </a:ext>
                </a:extLst>
              </p:cNvPr>
              <p:cNvSpPr txBox="1"/>
              <p:nvPr/>
            </p:nvSpPr>
            <p:spPr>
              <a:xfrm>
                <a:off x="6971892" y="144289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grpSp>
        <p:sp>
          <p:nvSpPr>
            <p:cNvPr id="43" name="TextBox 42">
              <a:extLst>
                <a:ext uri="{FF2B5EF4-FFF2-40B4-BE49-F238E27FC236}">
                  <a16:creationId xmlns:a16="http://schemas.microsoft.com/office/drawing/2014/main" id="{86F2F41E-CA44-4C45-A844-5663BC4AFBBF}"/>
                </a:ext>
              </a:extLst>
            </p:cNvPr>
            <p:cNvSpPr txBox="1"/>
            <p:nvPr/>
          </p:nvSpPr>
          <p:spPr>
            <a:xfrm>
              <a:off x="4461660" y="282408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4" name="Arrow: Curved Right 3">
            <a:extLst>
              <a:ext uri="{FF2B5EF4-FFF2-40B4-BE49-F238E27FC236}">
                <a16:creationId xmlns:a16="http://schemas.microsoft.com/office/drawing/2014/main" id="{1F33899F-662F-4F19-8277-F0453C1937EF}"/>
              </a:ext>
            </a:extLst>
          </p:cNvPr>
          <p:cNvSpPr/>
          <p:nvPr/>
        </p:nvSpPr>
        <p:spPr>
          <a:xfrm rot="16200000">
            <a:off x="4523571" y="1784411"/>
            <a:ext cx="924767" cy="273084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6" name="Arrow: Curved Right 25">
            <a:extLst>
              <a:ext uri="{FF2B5EF4-FFF2-40B4-BE49-F238E27FC236}">
                <a16:creationId xmlns:a16="http://schemas.microsoft.com/office/drawing/2014/main" id="{18AFAE58-A0E2-473A-9C08-7404AA890C56}"/>
              </a:ext>
            </a:extLst>
          </p:cNvPr>
          <p:cNvSpPr/>
          <p:nvPr/>
        </p:nvSpPr>
        <p:spPr>
          <a:xfrm rot="16200000">
            <a:off x="6999038" y="1802723"/>
            <a:ext cx="924767" cy="273084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0" name="Arrow: Curved Right 39">
            <a:extLst>
              <a:ext uri="{FF2B5EF4-FFF2-40B4-BE49-F238E27FC236}">
                <a16:creationId xmlns:a16="http://schemas.microsoft.com/office/drawing/2014/main" id="{1E2185E3-9BB2-4CCA-BF15-83711D2C97EE}"/>
              </a:ext>
            </a:extLst>
          </p:cNvPr>
          <p:cNvSpPr/>
          <p:nvPr/>
        </p:nvSpPr>
        <p:spPr>
          <a:xfrm rot="16200000">
            <a:off x="9420911" y="1809502"/>
            <a:ext cx="924767" cy="273084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47" name="Group 46">
            <a:extLst>
              <a:ext uri="{FF2B5EF4-FFF2-40B4-BE49-F238E27FC236}">
                <a16:creationId xmlns:a16="http://schemas.microsoft.com/office/drawing/2014/main" id="{EE1A629B-5F22-4549-8644-43373A01CDBE}"/>
              </a:ext>
            </a:extLst>
          </p:cNvPr>
          <p:cNvGrpSpPr/>
          <p:nvPr/>
        </p:nvGrpSpPr>
        <p:grpSpPr>
          <a:xfrm>
            <a:off x="8406500" y="3946004"/>
            <a:ext cx="1870090" cy="1086654"/>
            <a:chOff x="456270" y="1747838"/>
            <a:chExt cx="1870090" cy="1086654"/>
          </a:xfrm>
        </p:grpSpPr>
        <p:grpSp>
          <p:nvGrpSpPr>
            <p:cNvPr id="48" name="Group 47">
              <a:extLst>
                <a:ext uri="{FF2B5EF4-FFF2-40B4-BE49-F238E27FC236}">
                  <a16:creationId xmlns:a16="http://schemas.microsoft.com/office/drawing/2014/main" id="{FF7C73FB-C4AC-4C52-B31F-4F2E388C3CDF}"/>
                </a:ext>
              </a:extLst>
            </p:cNvPr>
            <p:cNvGrpSpPr/>
            <p:nvPr/>
          </p:nvGrpSpPr>
          <p:grpSpPr>
            <a:xfrm>
              <a:off x="456270" y="1747838"/>
              <a:ext cx="913794" cy="1071647"/>
              <a:chOff x="456270" y="2197623"/>
              <a:chExt cx="913794" cy="1071647"/>
            </a:xfrm>
          </p:grpSpPr>
          <p:grpSp>
            <p:nvGrpSpPr>
              <p:cNvPr id="56" name="Group 55">
                <a:extLst>
                  <a:ext uri="{FF2B5EF4-FFF2-40B4-BE49-F238E27FC236}">
                    <a16:creationId xmlns:a16="http://schemas.microsoft.com/office/drawing/2014/main" id="{B3DB5A81-FE8E-44E3-9020-4432F339D809}"/>
                  </a:ext>
                </a:extLst>
              </p:cNvPr>
              <p:cNvGrpSpPr/>
              <p:nvPr/>
            </p:nvGrpSpPr>
            <p:grpSpPr>
              <a:xfrm>
                <a:off x="882455" y="2197623"/>
                <a:ext cx="487609" cy="1071647"/>
                <a:chOff x="1951435" y="36281"/>
                <a:chExt cx="487609" cy="1071647"/>
              </a:xfrm>
            </p:grpSpPr>
            <p:sp>
              <p:nvSpPr>
                <p:cNvPr id="58" name="TextBox 57">
                  <a:extLst>
                    <a:ext uri="{FF2B5EF4-FFF2-40B4-BE49-F238E27FC236}">
                      <a16:creationId xmlns:a16="http://schemas.microsoft.com/office/drawing/2014/main" id="{BFB41C5A-D3E9-4622-8E88-CB28EBBC4C41}"/>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59" name="Straight Connector 58">
                  <a:extLst>
                    <a:ext uri="{FF2B5EF4-FFF2-40B4-BE49-F238E27FC236}">
                      <a16:creationId xmlns:a16="http://schemas.microsoft.com/office/drawing/2014/main" id="{9550A977-15E5-47A2-975F-7AE918A6153A}"/>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3B45DF58-E32E-4A98-BD47-D5E4F0ED3F69}"/>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
            <p:nvSpPr>
              <p:cNvPr id="57" name="TextBox 56">
                <a:extLst>
                  <a:ext uri="{FF2B5EF4-FFF2-40B4-BE49-F238E27FC236}">
                    <a16:creationId xmlns:a16="http://schemas.microsoft.com/office/drawing/2014/main" id="{9C8F1E0F-725D-4979-A9E8-23D6E3901152}"/>
                  </a:ext>
                </a:extLst>
              </p:cNvPr>
              <p:cNvSpPr txBox="1"/>
              <p:nvPr/>
            </p:nvSpPr>
            <p:spPr>
              <a:xfrm>
                <a:off x="456270" y="2408033"/>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grpSp>
          <p:nvGrpSpPr>
            <p:cNvPr id="49" name="Group 48">
              <a:extLst>
                <a:ext uri="{FF2B5EF4-FFF2-40B4-BE49-F238E27FC236}">
                  <a16:creationId xmlns:a16="http://schemas.microsoft.com/office/drawing/2014/main" id="{D358FFE7-9C90-47E7-9F99-8E0747D9A30F}"/>
                </a:ext>
              </a:extLst>
            </p:cNvPr>
            <p:cNvGrpSpPr/>
            <p:nvPr/>
          </p:nvGrpSpPr>
          <p:grpSpPr>
            <a:xfrm>
              <a:off x="1341249" y="1757508"/>
              <a:ext cx="985111" cy="1076984"/>
              <a:chOff x="1341249" y="1757508"/>
              <a:chExt cx="985111" cy="1076984"/>
            </a:xfrm>
          </p:grpSpPr>
          <p:sp>
            <p:nvSpPr>
              <p:cNvPr id="51" name="TextBox 50">
                <a:extLst>
                  <a:ext uri="{FF2B5EF4-FFF2-40B4-BE49-F238E27FC236}">
                    <a16:creationId xmlns:a16="http://schemas.microsoft.com/office/drawing/2014/main" id="{4DBCF30E-4203-45A9-B3A7-247DB65FEA65}"/>
                  </a:ext>
                </a:extLst>
              </p:cNvPr>
              <p:cNvSpPr txBox="1"/>
              <p:nvPr/>
            </p:nvSpPr>
            <p:spPr>
              <a:xfrm>
                <a:off x="1341249" y="1956565"/>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nvGrpSpPr>
              <p:cNvPr id="52" name="Group 51">
                <a:extLst>
                  <a:ext uri="{FF2B5EF4-FFF2-40B4-BE49-F238E27FC236}">
                    <a16:creationId xmlns:a16="http://schemas.microsoft.com/office/drawing/2014/main" id="{0989E491-355F-42FC-AE1D-38E9DA79A25D}"/>
                  </a:ext>
                </a:extLst>
              </p:cNvPr>
              <p:cNvGrpSpPr/>
              <p:nvPr/>
            </p:nvGrpSpPr>
            <p:grpSpPr>
              <a:xfrm>
                <a:off x="1784228" y="1757508"/>
                <a:ext cx="542132" cy="1076984"/>
                <a:chOff x="3555785" y="2366435"/>
                <a:chExt cx="542132" cy="1076984"/>
              </a:xfrm>
            </p:grpSpPr>
            <p:cxnSp>
              <p:nvCxnSpPr>
                <p:cNvPr id="53" name="Straight Connector 52">
                  <a:extLst>
                    <a:ext uri="{FF2B5EF4-FFF2-40B4-BE49-F238E27FC236}">
                      <a16:creationId xmlns:a16="http://schemas.microsoft.com/office/drawing/2014/main" id="{72AE2156-9022-43E1-97D7-DDD1DADCC21A}"/>
                    </a:ext>
                  </a:extLst>
                </p:cNvPr>
                <p:cNvCxnSpPr>
                  <a:cxnSpLocks/>
                </p:cNvCxnSpPr>
                <p:nvPr/>
              </p:nvCxnSpPr>
              <p:spPr>
                <a:xfrm>
                  <a:off x="3555785" y="2874269"/>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83829225-231F-4BB8-A19A-9B5F284BA520}"/>
                    </a:ext>
                  </a:extLst>
                </p:cNvPr>
                <p:cNvSpPr txBox="1"/>
                <p:nvPr/>
              </p:nvSpPr>
              <p:spPr>
                <a:xfrm>
                  <a:off x="3564118" y="2812477"/>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55" name="TextBox 54">
                  <a:extLst>
                    <a:ext uri="{FF2B5EF4-FFF2-40B4-BE49-F238E27FC236}">
                      <a16:creationId xmlns:a16="http://schemas.microsoft.com/office/drawing/2014/main" id="{FA0AA981-7A41-4ECD-875F-20D7F611565F}"/>
                    </a:ext>
                  </a:extLst>
                </p:cNvPr>
                <p:cNvSpPr txBox="1"/>
                <p:nvPr/>
              </p:nvSpPr>
              <p:spPr>
                <a:xfrm>
                  <a:off x="3558210" y="236643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grpSp>
        </p:grpSp>
      </p:grpSp>
      <p:sp>
        <p:nvSpPr>
          <p:cNvPr id="61" name="Rectangle 60">
            <a:extLst>
              <a:ext uri="{FF2B5EF4-FFF2-40B4-BE49-F238E27FC236}">
                <a16:creationId xmlns:a16="http://schemas.microsoft.com/office/drawing/2014/main" id="{3C6D64F7-F284-418E-9979-60B5AC9EAD76}"/>
              </a:ext>
            </a:extLst>
          </p:cNvPr>
          <p:cNvSpPr/>
          <p:nvPr/>
        </p:nvSpPr>
        <p:spPr>
          <a:xfrm>
            <a:off x="8856277" y="4006924"/>
            <a:ext cx="457148" cy="8967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grpSp>
        <p:nvGrpSpPr>
          <p:cNvPr id="62" name="Group 61">
            <a:extLst>
              <a:ext uri="{FF2B5EF4-FFF2-40B4-BE49-F238E27FC236}">
                <a16:creationId xmlns:a16="http://schemas.microsoft.com/office/drawing/2014/main" id="{AEF2797F-2C9B-4B44-802D-C1B2F870AF93}"/>
              </a:ext>
            </a:extLst>
          </p:cNvPr>
          <p:cNvGrpSpPr/>
          <p:nvPr/>
        </p:nvGrpSpPr>
        <p:grpSpPr>
          <a:xfrm>
            <a:off x="8406500" y="5032658"/>
            <a:ext cx="1870090" cy="1086654"/>
            <a:chOff x="456270" y="1747838"/>
            <a:chExt cx="1870090" cy="1086654"/>
          </a:xfrm>
        </p:grpSpPr>
        <p:grpSp>
          <p:nvGrpSpPr>
            <p:cNvPr id="63" name="Group 62">
              <a:extLst>
                <a:ext uri="{FF2B5EF4-FFF2-40B4-BE49-F238E27FC236}">
                  <a16:creationId xmlns:a16="http://schemas.microsoft.com/office/drawing/2014/main" id="{BC5A9795-F209-4F73-B917-AC156BEE2A00}"/>
                </a:ext>
              </a:extLst>
            </p:cNvPr>
            <p:cNvGrpSpPr/>
            <p:nvPr/>
          </p:nvGrpSpPr>
          <p:grpSpPr>
            <a:xfrm>
              <a:off x="456270" y="1747838"/>
              <a:ext cx="913794" cy="1071647"/>
              <a:chOff x="456270" y="2197623"/>
              <a:chExt cx="913794" cy="1071647"/>
            </a:xfrm>
          </p:grpSpPr>
          <p:grpSp>
            <p:nvGrpSpPr>
              <p:cNvPr id="70" name="Group 69">
                <a:extLst>
                  <a:ext uri="{FF2B5EF4-FFF2-40B4-BE49-F238E27FC236}">
                    <a16:creationId xmlns:a16="http://schemas.microsoft.com/office/drawing/2014/main" id="{3AF14902-2C8A-4A47-BACC-075597CF6732}"/>
                  </a:ext>
                </a:extLst>
              </p:cNvPr>
              <p:cNvGrpSpPr/>
              <p:nvPr/>
            </p:nvGrpSpPr>
            <p:grpSpPr>
              <a:xfrm>
                <a:off x="882455" y="2197623"/>
                <a:ext cx="487609" cy="1071647"/>
                <a:chOff x="1951435" y="36281"/>
                <a:chExt cx="487609" cy="1071647"/>
              </a:xfrm>
            </p:grpSpPr>
            <p:sp>
              <p:nvSpPr>
                <p:cNvPr id="72" name="TextBox 71">
                  <a:extLst>
                    <a:ext uri="{FF2B5EF4-FFF2-40B4-BE49-F238E27FC236}">
                      <a16:creationId xmlns:a16="http://schemas.microsoft.com/office/drawing/2014/main" id="{33F08948-AA81-470C-A920-09BF4D20CC3C}"/>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cxnSp>
              <p:nvCxnSpPr>
                <p:cNvPr id="73" name="Straight Connector 72">
                  <a:extLst>
                    <a:ext uri="{FF2B5EF4-FFF2-40B4-BE49-F238E27FC236}">
                      <a16:creationId xmlns:a16="http://schemas.microsoft.com/office/drawing/2014/main" id="{C2EDE988-BA64-46DB-B6B8-815427E79949}"/>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1461CB31-4DCB-4D0E-AA39-F142E1ECA255}"/>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sp>
            <p:nvSpPr>
              <p:cNvPr id="71" name="TextBox 70">
                <a:extLst>
                  <a:ext uri="{FF2B5EF4-FFF2-40B4-BE49-F238E27FC236}">
                    <a16:creationId xmlns:a16="http://schemas.microsoft.com/office/drawing/2014/main" id="{DA544378-3DD7-4DF8-A24A-B9F2F894F42A}"/>
                  </a:ext>
                </a:extLst>
              </p:cNvPr>
              <p:cNvSpPr txBox="1"/>
              <p:nvPr/>
            </p:nvSpPr>
            <p:spPr>
              <a:xfrm>
                <a:off x="456270" y="2408033"/>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grpSp>
          <p:nvGrpSpPr>
            <p:cNvPr id="64" name="Group 63">
              <a:extLst>
                <a:ext uri="{FF2B5EF4-FFF2-40B4-BE49-F238E27FC236}">
                  <a16:creationId xmlns:a16="http://schemas.microsoft.com/office/drawing/2014/main" id="{9FD93192-DD0B-4879-A369-A482ACD1C41F}"/>
                </a:ext>
              </a:extLst>
            </p:cNvPr>
            <p:cNvGrpSpPr/>
            <p:nvPr/>
          </p:nvGrpSpPr>
          <p:grpSpPr>
            <a:xfrm>
              <a:off x="1341249" y="1757508"/>
              <a:ext cx="985111" cy="1076984"/>
              <a:chOff x="1341249" y="1757508"/>
              <a:chExt cx="985111" cy="1076984"/>
            </a:xfrm>
          </p:grpSpPr>
          <p:sp>
            <p:nvSpPr>
              <p:cNvPr id="65" name="TextBox 64">
                <a:extLst>
                  <a:ext uri="{FF2B5EF4-FFF2-40B4-BE49-F238E27FC236}">
                    <a16:creationId xmlns:a16="http://schemas.microsoft.com/office/drawing/2014/main" id="{98458021-ACE5-4166-8C7D-7DC2A48926E8}"/>
                  </a:ext>
                </a:extLst>
              </p:cNvPr>
              <p:cNvSpPr txBox="1"/>
              <p:nvPr/>
            </p:nvSpPr>
            <p:spPr>
              <a:xfrm>
                <a:off x="1341249" y="1956565"/>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nvGrpSpPr>
              <p:cNvPr id="66" name="Group 65">
                <a:extLst>
                  <a:ext uri="{FF2B5EF4-FFF2-40B4-BE49-F238E27FC236}">
                    <a16:creationId xmlns:a16="http://schemas.microsoft.com/office/drawing/2014/main" id="{2C822999-59B9-4A4F-A028-A50EA7695FF7}"/>
                  </a:ext>
                </a:extLst>
              </p:cNvPr>
              <p:cNvGrpSpPr/>
              <p:nvPr/>
            </p:nvGrpSpPr>
            <p:grpSpPr>
              <a:xfrm>
                <a:off x="1784228" y="1757508"/>
                <a:ext cx="542132" cy="1076984"/>
                <a:chOff x="3555785" y="2366435"/>
                <a:chExt cx="542132" cy="1076984"/>
              </a:xfrm>
            </p:grpSpPr>
            <p:cxnSp>
              <p:nvCxnSpPr>
                <p:cNvPr id="67" name="Straight Connector 66">
                  <a:extLst>
                    <a:ext uri="{FF2B5EF4-FFF2-40B4-BE49-F238E27FC236}">
                      <a16:creationId xmlns:a16="http://schemas.microsoft.com/office/drawing/2014/main" id="{D2FF4F1F-0ABD-40B9-9A06-2B2E063F1115}"/>
                    </a:ext>
                  </a:extLst>
                </p:cNvPr>
                <p:cNvCxnSpPr>
                  <a:cxnSpLocks/>
                </p:cNvCxnSpPr>
                <p:nvPr/>
              </p:nvCxnSpPr>
              <p:spPr>
                <a:xfrm>
                  <a:off x="3555785" y="2874269"/>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4697AD6A-C1AE-4C5D-8CAC-F401ED3FAC92}"/>
                    </a:ext>
                  </a:extLst>
                </p:cNvPr>
                <p:cNvSpPr txBox="1"/>
                <p:nvPr/>
              </p:nvSpPr>
              <p:spPr>
                <a:xfrm>
                  <a:off x="3564118" y="2812477"/>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69" name="TextBox 68">
                  <a:extLst>
                    <a:ext uri="{FF2B5EF4-FFF2-40B4-BE49-F238E27FC236}">
                      <a16:creationId xmlns:a16="http://schemas.microsoft.com/office/drawing/2014/main" id="{AAE67807-A7F6-4D90-ABCE-213CD919518B}"/>
                    </a:ext>
                  </a:extLst>
                </p:cNvPr>
                <p:cNvSpPr txBox="1"/>
                <p:nvPr/>
              </p:nvSpPr>
              <p:spPr>
                <a:xfrm>
                  <a:off x="3558210" y="236643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grpSp>
        </p:grpSp>
      </p:grpSp>
      <p:sp>
        <p:nvSpPr>
          <p:cNvPr id="75" name="Rectangle 74">
            <a:extLst>
              <a:ext uri="{FF2B5EF4-FFF2-40B4-BE49-F238E27FC236}">
                <a16:creationId xmlns:a16="http://schemas.microsoft.com/office/drawing/2014/main" id="{99F9D0C0-9D42-438C-B16D-89E1EF33FE4D}"/>
              </a:ext>
            </a:extLst>
          </p:cNvPr>
          <p:cNvSpPr/>
          <p:nvPr/>
        </p:nvSpPr>
        <p:spPr>
          <a:xfrm>
            <a:off x="8856277" y="5093578"/>
            <a:ext cx="457148" cy="8967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grpSp>
        <p:nvGrpSpPr>
          <p:cNvPr id="77" name="Group 76">
            <a:extLst>
              <a:ext uri="{FF2B5EF4-FFF2-40B4-BE49-F238E27FC236}">
                <a16:creationId xmlns:a16="http://schemas.microsoft.com/office/drawing/2014/main" id="{E6AB143D-C1D6-4CF5-9D77-7A12CEB47262}"/>
              </a:ext>
            </a:extLst>
          </p:cNvPr>
          <p:cNvGrpSpPr/>
          <p:nvPr/>
        </p:nvGrpSpPr>
        <p:grpSpPr>
          <a:xfrm>
            <a:off x="10334922" y="1335207"/>
            <a:ext cx="913794" cy="1071647"/>
            <a:chOff x="456270" y="2197623"/>
            <a:chExt cx="913794" cy="1071647"/>
          </a:xfrm>
        </p:grpSpPr>
        <p:grpSp>
          <p:nvGrpSpPr>
            <p:cNvPr id="84" name="Group 83">
              <a:extLst>
                <a:ext uri="{FF2B5EF4-FFF2-40B4-BE49-F238E27FC236}">
                  <a16:creationId xmlns:a16="http://schemas.microsoft.com/office/drawing/2014/main" id="{5C21CCC0-31C3-491F-A40C-8B7D760F81FF}"/>
                </a:ext>
              </a:extLst>
            </p:cNvPr>
            <p:cNvGrpSpPr/>
            <p:nvPr/>
          </p:nvGrpSpPr>
          <p:grpSpPr>
            <a:xfrm>
              <a:off x="882455" y="2197623"/>
              <a:ext cx="487609" cy="1071647"/>
              <a:chOff x="1951435" y="36281"/>
              <a:chExt cx="487609" cy="1071647"/>
            </a:xfrm>
          </p:grpSpPr>
          <p:sp>
            <p:nvSpPr>
              <p:cNvPr id="86" name="TextBox 85">
                <a:extLst>
                  <a:ext uri="{FF2B5EF4-FFF2-40B4-BE49-F238E27FC236}">
                    <a16:creationId xmlns:a16="http://schemas.microsoft.com/office/drawing/2014/main" id="{E8748F79-77A7-4C60-B91C-95A11886592E}"/>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cxnSp>
            <p:nvCxnSpPr>
              <p:cNvPr id="87" name="Straight Connector 86">
                <a:extLst>
                  <a:ext uri="{FF2B5EF4-FFF2-40B4-BE49-F238E27FC236}">
                    <a16:creationId xmlns:a16="http://schemas.microsoft.com/office/drawing/2014/main" id="{CD6723BA-915D-46A1-863F-136CC1F65482}"/>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5542A8D5-A5FE-4479-A327-F70BF3939207}"/>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grpSp>
        <p:sp>
          <p:nvSpPr>
            <p:cNvPr id="85" name="TextBox 84">
              <a:extLst>
                <a:ext uri="{FF2B5EF4-FFF2-40B4-BE49-F238E27FC236}">
                  <a16:creationId xmlns:a16="http://schemas.microsoft.com/office/drawing/2014/main" id="{258943B7-08A9-4265-8EEA-053FD4FD33B6}"/>
                </a:ext>
              </a:extLst>
            </p:cNvPr>
            <p:cNvSpPr txBox="1"/>
            <p:nvPr/>
          </p:nvSpPr>
          <p:spPr>
            <a:xfrm>
              <a:off x="456270" y="2408033"/>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grpSp>
        <p:nvGrpSpPr>
          <p:cNvPr id="89" name="Group 88">
            <a:extLst>
              <a:ext uri="{FF2B5EF4-FFF2-40B4-BE49-F238E27FC236}">
                <a16:creationId xmlns:a16="http://schemas.microsoft.com/office/drawing/2014/main" id="{6979E8BB-BEA7-41BB-B18C-98200818CA52}"/>
              </a:ext>
            </a:extLst>
          </p:cNvPr>
          <p:cNvGrpSpPr/>
          <p:nvPr/>
        </p:nvGrpSpPr>
        <p:grpSpPr>
          <a:xfrm>
            <a:off x="1155781" y="3955674"/>
            <a:ext cx="1298181" cy="1076984"/>
            <a:chOff x="1380205" y="3098933"/>
            <a:chExt cx="1298181" cy="1076984"/>
          </a:xfrm>
        </p:grpSpPr>
        <p:sp>
          <p:nvSpPr>
            <p:cNvPr id="90" name="TextBox 89">
              <a:extLst>
                <a:ext uri="{FF2B5EF4-FFF2-40B4-BE49-F238E27FC236}">
                  <a16:creationId xmlns:a16="http://schemas.microsoft.com/office/drawing/2014/main" id="{B83107A1-0047-4324-8A24-8B5C8B735BA7}"/>
                </a:ext>
              </a:extLst>
            </p:cNvPr>
            <p:cNvSpPr txBox="1"/>
            <p:nvPr/>
          </p:nvSpPr>
          <p:spPr>
            <a:xfrm>
              <a:off x="1380205" y="3264738"/>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nvGrpSpPr>
            <p:cNvPr id="91" name="Group 90">
              <a:extLst>
                <a:ext uri="{FF2B5EF4-FFF2-40B4-BE49-F238E27FC236}">
                  <a16:creationId xmlns:a16="http://schemas.microsoft.com/office/drawing/2014/main" id="{4C08939E-D52A-4EB4-B12A-33D06FDBFB6A}"/>
                </a:ext>
              </a:extLst>
            </p:cNvPr>
            <p:cNvGrpSpPr/>
            <p:nvPr/>
          </p:nvGrpSpPr>
          <p:grpSpPr>
            <a:xfrm>
              <a:off x="1792357" y="3098933"/>
              <a:ext cx="539707" cy="1076984"/>
              <a:chOff x="3580378" y="2366435"/>
              <a:chExt cx="539707" cy="1076984"/>
            </a:xfrm>
          </p:grpSpPr>
          <p:cxnSp>
            <p:nvCxnSpPr>
              <p:cNvPr id="93" name="Straight Connector 92">
                <a:extLst>
                  <a:ext uri="{FF2B5EF4-FFF2-40B4-BE49-F238E27FC236}">
                    <a16:creationId xmlns:a16="http://schemas.microsoft.com/office/drawing/2014/main" id="{A545A9DA-FAEA-45C5-B3F9-79D9CD045AD5}"/>
                  </a:ext>
                </a:extLst>
              </p:cNvPr>
              <p:cNvCxnSpPr>
                <a:cxnSpLocks/>
              </p:cNvCxnSpPr>
              <p:nvPr/>
            </p:nvCxnSpPr>
            <p:spPr>
              <a:xfrm>
                <a:off x="3589669" y="2874269"/>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360BF577-EC5F-421B-9C55-EF796701FA9B}"/>
                  </a:ext>
                </a:extLst>
              </p:cNvPr>
              <p:cNvSpPr txBox="1"/>
              <p:nvPr/>
            </p:nvSpPr>
            <p:spPr>
              <a:xfrm>
                <a:off x="3580744" y="2812477"/>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95" name="TextBox 94">
                <a:extLst>
                  <a:ext uri="{FF2B5EF4-FFF2-40B4-BE49-F238E27FC236}">
                    <a16:creationId xmlns:a16="http://schemas.microsoft.com/office/drawing/2014/main" id="{DB23EB2F-51BF-4DC8-BDC1-6F2B1F1C62B9}"/>
                  </a:ext>
                </a:extLst>
              </p:cNvPr>
              <p:cNvSpPr txBox="1"/>
              <p:nvPr/>
            </p:nvSpPr>
            <p:spPr>
              <a:xfrm>
                <a:off x="3580378" y="236643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grpSp>
        <p:sp>
          <p:nvSpPr>
            <p:cNvPr id="92" name="TextBox 91">
              <a:extLst>
                <a:ext uri="{FF2B5EF4-FFF2-40B4-BE49-F238E27FC236}">
                  <a16:creationId xmlns:a16="http://schemas.microsoft.com/office/drawing/2014/main" id="{67AC17F3-DBB8-412E-B3B3-160BC2ECFA62}"/>
                </a:ext>
              </a:extLst>
            </p:cNvPr>
            <p:cNvSpPr txBox="1"/>
            <p:nvPr/>
          </p:nvSpPr>
          <p:spPr>
            <a:xfrm>
              <a:off x="2244648" y="3303757"/>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grpSp>
        <p:nvGrpSpPr>
          <p:cNvPr id="96" name="Group 95">
            <a:extLst>
              <a:ext uri="{FF2B5EF4-FFF2-40B4-BE49-F238E27FC236}">
                <a16:creationId xmlns:a16="http://schemas.microsoft.com/office/drawing/2014/main" id="{094AA397-C7DF-421B-BDD9-5B1BF953D2B6}"/>
              </a:ext>
            </a:extLst>
          </p:cNvPr>
          <p:cNvGrpSpPr/>
          <p:nvPr/>
        </p:nvGrpSpPr>
        <p:grpSpPr>
          <a:xfrm>
            <a:off x="671950" y="3956804"/>
            <a:ext cx="539707" cy="1076984"/>
            <a:chOff x="3580378" y="2366435"/>
            <a:chExt cx="539707" cy="1076984"/>
          </a:xfrm>
        </p:grpSpPr>
        <p:cxnSp>
          <p:nvCxnSpPr>
            <p:cNvPr id="97" name="Straight Connector 96">
              <a:extLst>
                <a:ext uri="{FF2B5EF4-FFF2-40B4-BE49-F238E27FC236}">
                  <a16:creationId xmlns:a16="http://schemas.microsoft.com/office/drawing/2014/main" id="{B277082E-C645-40FC-AE51-FB332B11F323}"/>
                </a:ext>
              </a:extLst>
            </p:cNvPr>
            <p:cNvCxnSpPr>
              <a:cxnSpLocks/>
            </p:cNvCxnSpPr>
            <p:nvPr/>
          </p:nvCxnSpPr>
          <p:spPr>
            <a:xfrm>
              <a:off x="3589669" y="2874269"/>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4DA0A782-7033-4C95-B555-5762E1574E8D}"/>
                </a:ext>
              </a:extLst>
            </p:cNvPr>
            <p:cNvSpPr txBox="1"/>
            <p:nvPr/>
          </p:nvSpPr>
          <p:spPr>
            <a:xfrm>
              <a:off x="3580744" y="2812477"/>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99" name="TextBox 98">
              <a:extLst>
                <a:ext uri="{FF2B5EF4-FFF2-40B4-BE49-F238E27FC236}">
                  <a16:creationId xmlns:a16="http://schemas.microsoft.com/office/drawing/2014/main" id="{B432E97E-6E6F-4CE6-89F5-CC954D67EF5C}"/>
                </a:ext>
              </a:extLst>
            </p:cNvPr>
            <p:cNvSpPr txBox="1"/>
            <p:nvPr/>
          </p:nvSpPr>
          <p:spPr>
            <a:xfrm>
              <a:off x="3580378" y="236643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grpSp>
      <p:grpSp>
        <p:nvGrpSpPr>
          <p:cNvPr id="100" name="Group 99">
            <a:extLst>
              <a:ext uri="{FF2B5EF4-FFF2-40B4-BE49-F238E27FC236}">
                <a16:creationId xmlns:a16="http://schemas.microsoft.com/office/drawing/2014/main" id="{DBEE1EBE-1A14-4024-9E0D-2B514D92F4E9}"/>
              </a:ext>
            </a:extLst>
          </p:cNvPr>
          <p:cNvGrpSpPr/>
          <p:nvPr/>
        </p:nvGrpSpPr>
        <p:grpSpPr>
          <a:xfrm>
            <a:off x="2460708" y="4408440"/>
            <a:ext cx="490985" cy="630942"/>
            <a:chOff x="2685132" y="3551699"/>
            <a:chExt cx="490985" cy="630942"/>
          </a:xfrm>
        </p:grpSpPr>
        <p:cxnSp>
          <p:nvCxnSpPr>
            <p:cNvPr id="101" name="Straight Connector 100">
              <a:extLst>
                <a:ext uri="{FF2B5EF4-FFF2-40B4-BE49-F238E27FC236}">
                  <a16:creationId xmlns:a16="http://schemas.microsoft.com/office/drawing/2014/main" id="{571DDA14-9D2D-4701-8153-90FB986B35ED}"/>
                </a:ext>
              </a:extLst>
            </p:cNvPr>
            <p:cNvCxnSpPr>
              <a:cxnSpLocks/>
            </p:cNvCxnSpPr>
            <p:nvPr/>
          </p:nvCxnSpPr>
          <p:spPr>
            <a:xfrm>
              <a:off x="2694057" y="3613491"/>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21B3A8BC-5BEC-4B18-8F68-30E99B171811}"/>
                </a:ext>
              </a:extLst>
            </p:cNvPr>
            <p:cNvSpPr txBox="1"/>
            <p:nvPr/>
          </p:nvSpPr>
          <p:spPr>
            <a:xfrm>
              <a:off x="2685132" y="3551699"/>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grpSp>
      <p:sp>
        <p:nvSpPr>
          <p:cNvPr id="103" name="TextBox 102">
            <a:extLst>
              <a:ext uri="{FF2B5EF4-FFF2-40B4-BE49-F238E27FC236}">
                <a16:creationId xmlns:a16="http://schemas.microsoft.com/office/drawing/2014/main" id="{DECE5A07-1DA7-4C8A-8AC1-D35C06A1B743}"/>
              </a:ext>
            </a:extLst>
          </p:cNvPr>
          <p:cNvSpPr txBox="1"/>
          <p:nvPr/>
        </p:nvSpPr>
        <p:spPr>
          <a:xfrm>
            <a:off x="2470206" y="395260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nvGrpSpPr>
          <p:cNvPr id="11" name="Group 10">
            <a:extLst>
              <a:ext uri="{FF2B5EF4-FFF2-40B4-BE49-F238E27FC236}">
                <a16:creationId xmlns:a16="http://schemas.microsoft.com/office/drawing/2014/main" id="{B3875C82-DACD-4AD2-9523-86D65204ABC0}"/>
              </a:ext>
            </a:extLst>
          </p:cNvPr>
          <p:cNvGrpSpPr/>
          <p:nvPr/>
        </p:nvGrpSpPr>
        <p:grpSpPr>
          <a:xfrm>
            <a:off x="1028019" y="1341148"/>
            <a:ext cx="549205" cy="1086777"/>
            <a:chOff x="2613108" y="4105005"/>
            <a:chExt cx="549205" cy="1086777"/>
          </a:xfrm>
        </p:grpSpPr>
        <p:grpSp>
          <p:nvGrpSpPr>
            <p:cNvPr id="104" name="Group 103">
              <a:extLst>
                <a:ext uri="{FF2B5EF4-FFF2-40B4-BE49-F238E27FC236}">
                  <a16:creationId xmlns:a16="http://schemas.microsoft.com/office/drawing/2014/main" id="{2945352C-D1D4-4ABC-9DF9-904CE08439E1}"/>
                </a:ext>
              </a:extLst>
            </p:cNvPr>
            <p:cNvGrpSpPr/>
            <p:nvPr/>
          </p:nvGrpSpPr>
          <p:grpSpPr>
            <a:xfrm>
              <a:off x="2613108" y="4560840"/>
              <a:ext cx="490985" cy="630942"/>
              <a:chOff x="2685132" y="3551699"/>
              <a:chExt cx="490985" cy="630942"/>
            </a:xfrm>
          </p:grpSpPr>
          <p:cxnSp>
            <p:nvCxnSpPr>
              <p:cNvPr id="105" name="Straight Connector 104">
                <a:extLst>
                  <a:ext uri="{FF2B5EF4-FFF2-40B4-BE49-F238E27FC236}">
                    <a16:creationId xmlns:a16="http://schemas.microsoft.com/office/drawing/2014/main" id="{81DBC6DF-482C-4343-A39A-88DF98D81612}"/>
                  </a:ext>
                </a:extLst>
              </p:cNvPr>
              <p:cNvCxnSpPr>
                <a:cxnSpLocks/>
              </p:cNvCxnSpPr>
              <p:nvPr/>
            </p:nvCxnSpPr>
            <p:spPr>
              <a:xfrm>
                <a:off x="2694057" y="3613491"/>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E574A6E8-3945-4CA9-9CF6-9531D6A10BFD}"/>
                  </a:ext>
                </a:extLst>
              </p:cNvPr>
              <p:cNvSpPr txBox="1"/>
              <p:nvPr/>
            </p:nvSpPr>
            <p:spPr>
              <a:xfrm>
                <a:off x="2685132" y="3551699"/>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grpSp>
        <p:sp>
          <p:nvSpPr>
            <p:cNvPr id="107" name="TextBox 106">
              <a:extLst>
                <a:ext uri="{FF2B5EF4-FFF2-40B4-BE49-F238E27FC236}">
                  <a16:creationId xmlns:a16="http://schemas.microsoft.com/office/drawing/2014/main" id="{C96BEDFA-8DC8-406C-B3AB-7F0EDF746F0D}"/>
                </a:ext>
              </a:extLst>
            </p:cNvPr>
            <p:cNvSpPr txBox="1"/>
            <p:nvPr/>
          </p:nvSpPr>
          <p:spPr>
            <a:xfrm>
              <a:off x="2622606" y="410500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spTree>
    <p:extLst>
      <p:ext uri="{BB962C8B-B14F-4D97-AF65-F5344CB8AC3E}">
        <p14:creationId xmlns:p14="http://schemas.microsoft.com/office/powerpoint/2010/main" val="106953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5"/>
                                        </p:tgtEl>
                                        <p:attrNameLst>
                                          <p:attrName>style.visibility</p:attrName>
                                        </p:attrNameLst>
                                      </p:cBhvr>
                                      <p:to>
                                        <p:strVal val="visible"/>
                                      </p:to>
                                    </p:set>
                                    <p:animEffect transition="in" filter="fade">
                                      <p:cBhvr>
                                        <p:cTn id="50" dur="500"/>
                                        <p:tgtEl>
                                          <p:spTgt spid="7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fade">
                                      <p:cBhvr>
                                        <p:cTn id="55" dur="500"/>
                                        <p:tgtEl>
                                          <p:spTgt spid="7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fade">
                                      <p:cBhvr>
                                        <p:cTn id="60" dur="500"/>
                                        <p:tgtEl>
                                          <p:spTgt spid="9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fade">
                                      <p:cBhvr>
                                        <p:cTn id="65" dur="500"/>
                                        <p:tgtEl>
                                          <p:spTgt spid="89"/>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03"/>
                                        </p:tgtEl>
                                        <p:attrNameLst>
                                          <p:attrName>style.visibility</p:attrName>
                                        </p:attrNameLst>
                                      </p:cBhvr>
                                      <p:to>
                                        <p:strVal val="visible"/>
                                      </p:to>
                                    </p:set>
                                    <p:animEffect transition="in" filter="fade">
                                      <p:cBhvr>
                                        <p:cTn id="75" dur="500"/>
                                        <p:tgtEl>
                                          <p:spTgt spid="103"/>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 grpId="0" animBg="1"/>
      <p:bldP spid="26" grpId="0" animBg="1"/>
      <p:bldP spid="40" grpId="0" animBg="1"/>
      <p:bldP spid="61" grpId="0" animBg="1"/>
      <p:bldP spid="75" grpId="0" animBg="1"/>
      <p:bldP spid="10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ECF3B389-8AB0-44E9-9F2C-84BD18D92917}"/>
              </a:ext>
            </a:extLst>
          </p:cNvPr>
          <p:cNvPicPr>
            <a:picLocks noChangeAspect="1"/>
          </p:cNvPicPr>
          <p:nvPr/>
        </p:nvPicPr>
        <p:blipFill>
          <a:blip r:embed="rId3"/>
          <a:stretch>
            <a:fillRect/>
          </a:stretch>
        </p:blipFill>
        <p:spPr>
          <a:xfrm>
            <a:off x="428983" y="1984846"/>
            <a:ext cx="3580952" cy="3609524"/>
          </a:xfrm>
          <a:prstGeom prst="rect">
            <a:avLst/>
          </a:prstGeom>
        </p:spPr>
      </p:pic>
      <p:sp>
        <p:nvSpPr>
          <p:cNvPr id="3" name="Rectangle 2">
            <a:extLst>
              <a:ext uri="{FF2B5EF4-FFF2-40B4-BE49-F238E27FC236}">
                <a16:creationId xmlns:a16="http://schemas.microsoft.com/office/drawing/2014/main" id="{0AA4A1C8-9573-48DA-B81D-879276C5FF09}"/>
              </a:ext>
            </a:extLst>
          </p:cNvPr>
          <p:cNvSpPr/>
          <p:nvPr/>
        </p:nvSpPr>
        <p:spPr>
          <a:xfrm>
            <a:off x="56123" y="153032"/>
            <a:ext cx="9396970" cy="1077218"/>
          </a:xfrm>
          <a:prstGeom prst="rect">
            <a:avLst/>
          </a:prstGeom>
        </p:spPr>
        <p:txBody>
          <a:bodyPr wrap="square">
            <a:spAutoFit/>
          </a:bodyPr>
          <a:lstStyle/>
          <a:p>
            <a:r>
              <a:rPr lang="en-GB" sz="3200" b="1" dirty="0"/>
              <a:t>In this circle,      and      are shaded.</a:t>
            </a:r>
          </a:p>
          <a:p>
            <a:r>
              <a:rPr lang="en-GB" sz="3200" b="1" dirty="0"/>
              <a:t>What fraction of the whole circle is not shaded?</a:t>
            </a:r>
          </a:p>
        </p:txBody>
      </p:sp>
      <p:sp>
        <p:nvSpPr>
          <p:cNvPr id="5" name="Rectangle 4">
            <a:extLst>
              <a:ext uri="{FF2B5EF4-FFF2-40B4-BE49-F238E27FC236}">
                <a16:creationId xmlns:a16="http://schemas.microsoft.com/office/drawing/2014/main" id="{7FDAF7AC-BBF3-450C-B90C-92DE88414620}"/>
              </a:ext>
            </a:extLst>
          </p:cNvPr>
          <p:cNvSpPr/>
          <p:nvPr/>
        </p:nvSpPr>
        <p:spPr>
          <a:xfrm>
            <a:off x="2331074" y="-4198"/>
            <a:ext cx="425004" cy="584775"/>
          </a:xfrm>
          <a:prstGeom prst="rect">
            <a:avLst/>
          </a:prstGeom>
        </p:spPr>
        <p:txBody>
          <a:bodyPr wrap="square">
            <a:spAutoFit/>
          </a:bodyPr>
          <a:lstStyle/>
          <a:p>
            <a:r>
              <a:rPr lang="en-US" sz="3200" b="1" dirty="0"/>
              <a:t>1</a:t>
            </a:r>
            <a:endParaRPr lang="en-GB" sz="3200" b="1" dirty="0"/>
          </a:p>
        </p:txBody>
      </p:sp>
      <p:sp>
        <p:nvSpPr>
          <p:cNvPr id="6" name="Rectangle 5">
            <a:extLst>
              <a:ext uri="{FF2B5EF4-FFF2-40B4-BE49-F238E27FC236}">
                <a16:creationId xmlns:a16="http://schemas.microsoft.com/office/drawing/2014/main" id="{8A019F42-C7E1-447F-A929-60B702595016}"/>
              </a:ext>
            </a:extLst>
          </p:cNvPr>
          <p:cNvSpPr/>
          <p:nvPr/>
        </p:nvSpPr>
        <p:spPr>
          <a:xfrm>
            <a:off x="2331074" y="355266"/>
            <a:ext cx="425004" cy="584775"/>
          </a:xfrm>
          <a:prstGeom prst="rect">
            <a:avLst/>
          </a:prstGeom>
        </p:spPr>
        <p:txBody>
          <a:bodyPr wrap="square">
            <a:spAutoFit/>
          </a:bodyPr>
          <a:lstStyle/>
          <a:p>
            <a:r>
              <a:rPr lang="en-US" sz="3200" b="1" dirty="0"/>
              <a:t>4</a:t>
            </a:r>
            <a:endParaRPr lang="en-GB" sz="3200" b="1" dirty="0"/>
          </a:p>
        </p:txBody>
      </p:sp>
      <p:cxnSp>
        <p:nvCxnSpPr>
          <p:cNvPr id="7" name="Straight Connector 6">
            <a:extLst>
              <a:ext uri="{FF2B5EF4-FFF2-40B4-BE49-F238E27FC236}">
                <a16:creationId xmlns:a16="http://schemas.microsoft.com/office/drawing/2014/main" id="{1D52CEE2-9887-4EC5-B6A7-CC3D46639624}"/>
              </a:ext>
            </a:extLst>
          </p:cNvPr>
          <p:cNvCxnSpPr/>
          <p:nvPr/>
        </p:nvCxnSpPr>
        <p:spPr>
          <a:xfrm>
            <a:off x="2348043" y="472016"/>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F52A5AC-1E54-47E5-8155-5A0C51EB1F4C}"/>
              </a:ext>
            </a:extLst>
          </p:cNvPr>
          <p:cNvSpPr/>
          <p:nvPr/>
        </p:nvSpPr>
        <p:spPr>
          <a:xfrm>
            <a:off x="3522210" y="-4315"/>
            <a:ext cx="425004" cy="584775"/>
          </a:xfrm>
          <a:prstGeom prst="rect">
            <a:avLst/>
          </a:prstGeom>
        </p:spPr>
        <p:txBody>
          <a:bodyPr wrap="square">
            <a:spAutoFit/>
          </a:bodyPr>
          <a:lstStyle/>
          <a:p>
            <a:r>
              <a:rPr lang="en-US" sz="3200" b="1" dirty="0"/>
              <a:t>1</a:t>
            </a:r>
            <a:endParaRPr lang="en-GB" sz="3200" b="1" dirty="0"/>
          </a:p>
        </p:txBody>
      </p:sp>
      <p:sp>
        <p:nvSpPr>
          <p:cNvPr id="12" name="Rectangle 11">
            <a:extLst>
              <a:ext uri="{FF2B5EF4-FFF2-40B4-BE49-F238E27FC236}">
                <a16:creationId xmlns:a16="http://schemas.microsoft.com/office/drawing/2014/main" id="{28D18328-EBF2-4783-A620-B271289AE105}"/>
              </a:ext>
            </a:extLst>
          </p:cNvPr>
          <p:cNvSpPr/>
          <p:nvPr/>
        </p:nvSpPr>
        <p:spPr>
          <a:xfrm>
            <a:off x="3522210" y="355149"/>
            <a:ext cx="425004" cy="584775"/>
          </a:xfrm>
          <a:prstGeom prst="rect">
            <a:avLst/>
          </a:prstGeom>
        </p:spPr>
        <p:txBody>
          <a:bodyPr wrap="square">
            <a:spAutoFit/>
          </a:bodyPr>
          <a:lstStyle/>
          <a:p>
            <a:r>
              <a:rPr lang="en-US" sz="3200" b="1" dirty="0"/>
              <a:t>6</a:t>
            </a:r>
            <a:endParaRPr lang="en-GB" sz="3200" b="1" dirty="0"/>
          </a:p>
        </p:txBody>
      </p:sp>
      <p:cxnSp>
        <p:nvCxnSpPr>
          <p:cNvPr id="13" name="Straight Connector 12">
            <a:extLst>
              <a:ext uri="{FF2B5EF4-FFF2-40B4-BE49-F238E27FC236}">
                <a16:creationId xmlns:a16="http://schemas.microsoft.com/office/drawing/2014/main" id="{6C2EC13F-8755-4731-9B52-F90BA8584787}"/>
              </a:ext>
            </a:extLst>
          </p:cNvPr>
          <p:cNvCxnSpPr/>
          <p:nvPr/>
        </p:nvCxnSpPr>
        <p:spPr>
          <a:xfrm>
            <a:off x="3539179" y="471899"/>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DA7ACCF3-8A74-4C62-A99A-C77F84F7318E}"/>
              </a:ext>
            </a:extLst>
          </p:cNvPr>
          <p:cNvGrpSpPr/>
          <p:nvPr/>
        </p:nvGrpSpPr>
        <p:grpSpPr>
          <a:xfrm>
            <a:off x="4552236" y="1387472"/>
            <a:ext cx="2027800" cy="1079701"/>
            <a:chOff x="5962451" y="1538804"/>
            <a:chExt cx="2027800" cy="1079701"/>
          </a:xfrm>
        </p:grpSpPr>
        <p:grpSp>
          <p:nvGrpSpPr>
            <p:cNvPr id="4" name="Group 3">
              <a:extLst>
                <a:ext uri="{FF2B5EF4-FFF2-40B4-BE49-F238E27FC236}">
                  <a16:creationId xmlns:a16="http://schemas.microsoft.com/office/drawing/2014/main" id="{29F55003-BB56-4FEF-865C-54363713E1A8}"/>
                </a:ext>
              </a:extLst>
            </p:cNvPr>
            <p:cNvGrpSpPr/>
            <p:nvPr/>
          </p:nvGrpSpPr>
          <p:grpSpPr>
            <a:xfrm>
              <a:off x="5962451" y="1538804"/>
              <a:ext cx="502160" cy="1076984"/>
              <a:chOff x="5962451" y="1538804"/>
              <a:chExt cx="502160" cy="1076984"/>
            </a:xfrm>
          </p:grpSpPr>
          <p:cxnSp>
            <p:nvCxnSpPr>
              <p:cNvPr id="14" name="Straight Connector 13">
                <a:extLst>
                  <a:ext uri="{FF2B5EF4-FFF2-40B4-BE49-F238E27FC236}">
                    <a16:creationId xmlns:a16="http://schemas.microsoft.com/office/drawing/2014/main" id="{2442D80F-0A66-4346-82FE-C3E8F3716C49}"/>
                  </a:ext>
                </a:extLst>
              </p:cNvPr>
              <p:cNvCxnSpPr>
                <a:cxnSpLocks/>
              </p:cNvCxnSpPr>
              <p:nvPr/>
            </p:nvCxnSpPr>
            <p:spPr>
              <a:xfrm>
                <a:off x="5999824" y="2046638"/>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47E8BBC-613E-4AE4-B810-8C6E4B510177}"/>
                  </a:ext>
                </a:extLst>
              </p:cNvPr>
              <p:cNvSpPr txBox="1"/>
              <p:nvPr/>
            </p:nvSpPr>
            <p:spPr>
              <a:xfrm>
                <a:off x="5962451" y="15388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6" name="TextBox 15">
                <a:extLst>
                  <a:ext uri="{FF2B5EF4-FFF2-40B4-BE49-F238E27FC236}">
                    <a16:creationId xmlns:a16="http://schemas.microsoft.com/office/drawing/2014/main" id="{3BE87DC3-35D5-4238-87D3-72663EF24FEE}"/>
                  </a:ext>
                </a:extLst>
              </p:cNvPr>
              <p:cNvSpPr txBox="1"/>
              <p:nvPr/>
            </p:nvSpPr>
            <p:spPr>
              <a:xfrm>
                <a:off x="5973017" y="198484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cxnSp>
          <p:nvCxnSpPr>
            <p:cNvPr id="17" name="Straight Connector 16">
              <a:extLst>
                <a:ext uri="{FF2B5EF4-FFF2-40B4-BE49-F238E27FC236}">
                  <a16:creationId xmlns:a16="http://schemas.microsoft.com/office/drawing/2014/main" id="{90959DB9-CE0D-48A6-944A-F66EFF70D71F}"/>
                </a:ext>
              </a:extLst>
            </p:cNvPr>
            <p:cNvCxnSpPr>
              <a:cxnSpLocks/>
            </p:cNvCxnSpPr>
            <p:nvPr/>
          </p:nvCxnSpPr>
          <p:spPr>
            <a:xfrm>
              <a:off x="7055826" y="2049355"/>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C247758-C5B1-48D2-9B10-5A5321E7328E}"/>
                </a:ext>
              </a:extLst>
            </p:cNvPr>
            <p:cNvSpPr txBox="1"/>
            <p:nvPr/>
          </p:nvSpPr>
          <p:spPr>
            <a:xfrm>
              <a:off x="7018453" y="154152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9" name="TextBox 18">
              <a:extLst>
                <a:ext uri="{FF2B5EF4-FFF2-40B4-BE49-F238E27FC236}">
                  <a16:creationId xmlns:a16="http://schemas.microsoft.com/office/drawing/2014/main" id="{1F1219A0-55C7-4CDE-8080-95D2231CF9B7}"/>
                </a:ext>
              </a:extLst>
            </p:cNvPr>
            <p:cNvSpPr txBox="1"/>
            <p:nvPr/>
          </p:nvSpPr>
          <p:spPr>
            <a:xfrm>
              <a:off x="7029019" y="198756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20" name="TextBox 19">
              <a:extLst>
                <a:ext uri="{FF2B5EF4-FFF2-40B4-BE49-F238E27FC236}">
                  <a16:creationId xmlns:a16="http://schemas.microsoft.com/office/drawing/2014/main" id="{66F11D6B-B6A4-4828-9EE1-3B87FCF3FE80}"/>
                </a:ext>
              </a:extLst>
            </p:cNvPr>
            <p:cNvSpPr txBox="1"/>
            <p:nvPr/>
          </p:nvSpPr>
          <p:spPr>
            <a:xfrm>
              <a:off x="7488013" y="1733884"/>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1" name="TextBox 20">
              <a:extLst>
                <a:ext uri="{FF2B5EF4-FFF2-40B4-BE49-F238E27FC236}">
                  <a16:creationId xmlns:a16="http://schemas.microsoft.com/office/drawing/2014/main" id="{1F7916FE-3586-4028-ACF3-AD92A3E9AE90}"/>
                </a:ext>
              </a:extLst>
            </p:cNvPr>
            <p:cNvSpPr txBox="1"/>
            <p:nvPr/>
          </p:nvSpPr>
          <p:spPr>
            <a:xfrm>
              <a:off x="6527825" y="176454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grpSp>
        <p:nvGrpSpPr>
          <p:cNvPr id="22" name="Group 21">
            <a:extLst>
              <a:ext uri="{FF2B5EF4-FFF2-40B4-BE49-F238E27FC236}">
                <a16:creationId xmlns:a16="http://schemas.microsoft.com/office/drawing/2014/main" id="{DCC2628A-4EAB-4B25-8B17-8B6EBDBB9837}"/>
              </a:ext>
            </a:extLst>
          </p:cNvPr>
          <p:cNvGrpSpPr/>
          <p:nvPr/>
        </p:nvGrpSpPr>
        <p:grpSpPr>
          <a:xfrm>
            <a:off x="1357753" y="2545526"/>
            <a:ext cx="502160" cy="1076984"/>
            <a:chOff x="5962451" y="1538804"/>
            <a:chExt cx="502160" cy="1076984"/>
          </a:xfrm>
        </p:grpSpPr>
        <p:cxnSp>
          <p:nvCxnSpPr>
            <p:cNvPr id="23" name="Straight Connector 22">
              <a:extLst>
                <a:ext uri="{FF2B5EF4-FFF2-40B4-BE49-F238E27FC236}">
                  <a16:creationId xmlns:a16="http://schemas.microsoft.com/office/drawing/2014/main" id="{6607C120-F01A-4B2F-A61D-319DDE0CADF2}"/>
                </a:ext>
              </a:extLst>
            </p:cNvPr>
            <p:cNvCxnSpPr>
              <a:cxnSpLocks/>
            </p:cNvCxnSpPr>
            <p:nvPr/>
          </p:nvCxnSpPr>
          <p:spPr>
            <a:xfrm>
              <a:off x="5999824" y="2046638"/>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6DCA5BA-E03B-4D4C-A757-2769334AB60C}"/>
                </a:ext>
              </a:extLst>
            </p:cNvPr>
            <p:cNvSpPr txBox="1"/>
            <p:nvPr/>
          </p:nvSpPr>
          <p:spPr>
            <a:xfrm>
              <a:off x="5962451" y="15388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5" name="TextBox 24">
              <a:extLst>
                <a:ext uri="{FF2B5EF4-FFF2-40B4-BE49-F238E27FC236}">
                  <a16:creationId xmlns:a16="http://schemas.microsoft.com/office/drawing/2014/main" id="{0B65B812-6AEA-4C84-AE9D-94FED91A3107}"/>
                </a:ext>
              </a:extLst>
            </p:cNvPr>
            <p:cNvSpPr txBox="1"/>
            <p:nvPr/>
          </p:nvSpPr>
          <p:spPr>
            <a:xfrm>
              <a:off x="5973017" y="198484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grpSp>
        <p:nvGrpSpPr>
          <p:cNvPr id="26" name="Group 25">
            <a:extLst>
              <a:ext uri="{FF2B5EF4-FFF2-40B4-BE49-F238E27FC236}">
                <a16:creationId xmlns:a16="http://schemas.microsoft.com/office/drawing/2014/main" id="{5A0824D5-805B-45A6-9A99-A14B9D3008B4}"/>
              </a:ext>
            </a:extLst>
          </p:cNvPr>
          <p:cNvGrpSpPr/>
          <p:nvPr/>
        </p:nvGrpSpPr>
        <p:grpSpPr>
          <a:xfrm>
            <a:off x="2504998" y="2300317"/>
            <a:ext cx="502160" cy="1076984"/>
            <a:chOff x="5962451" y="1538804"/>
            <a:chExt cx="502160" cy="1076984"/>
          </a:xfrm>
        </p:grpSpPr>
        <p:cxnSp>
          <p:nvCxnSpPr>
            <p:cNvPr id="27" name="Straight Connector 26">
              <a:extLst>
                <a:ext uri="{FF2B5EF4-FFF2-40B4-BE49-F238E27FC236}">
                  <a16:creationId xmlns:a16="http://schemas.microsoft.com/office/drawing/2014/main" id="{40C5ABCF-67F3-4A9E-B2CD-52F182E3973E}"/>
                </a:ext>
              </a:extLst>
            </p:cNvPr>
            <p:cNvCxnSpPr>
              <a:cxnSpLocks/>
            </p:cNvCxnSpPr>
            <p:nvPr/>
          </p:nvCxnSpPr>
          <p:spPr>
            <a:xfrm>
              <a:off x="5999824" y="2046638"/>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90F0749-5300-426B-AA51-9F5078AD62E8}"/>
                </a:ext>
              </a:extLst>
            </p:cNvPr>
            <p:cNvSpPr txBox="1"/>
            <p:nvPr/>
          </p:nvSpPr>
          <p:spPr>
            <a:xfrm>
              <a:off x="5962451" y="15388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9" name="TextBox 28">
              <a:extLst>
                <a:ext uri="{FF2B5EF4-FFF2-40B4-BE49-F238E27FC236}">
                  <a16:creationId xmlns:a16="http://schemas.microsoft.com/office/drawing/2014/main" id="{8FC95D89-11D6-4E50-AE89-BB08492E8114}"/>
                </a:ext>
              </a:extLst>
            </p:cNvPr>
            <p:cNvSpPr txBox="1"/>
            <p:nvPr/>
          </p:nvSpPr>
          <p:spPr>
            <a:xfrm>
              <a:off x="5973017" y="198484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grpSp>
      <p:cxnSp>
        <p:nvCxnSpPr>
          <p:cNvPr id="30" name="Straight Connector 29">
            <a:extLst>
              <a:ext uri="{FF2B5EF4-FFF2-40B4-BE49-F238E27FC236}">
                <a16:creationId xmlns:a16="http://schemas.microsoft.com/office/drawing/2014/main" id="{EAA0E122-FDC3-4419-88E3-CA37FF121D68}"/>
              </a:ext>
            </a:extLst>
          </p:cNvPr>
          <p:cNvCxnSpPr>
            <a:cxnSpLocks/>
          </p:cNvCxnSpPr>
          <p:nvPr/>
        </p:nvCxnSpPr>
        <p:spPr>
          <a:xfrm>
            <a:off x="4419418" y="3468298"/>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8D37BE1-3E46-488F-9784-5C2466855CD2}"/>
              </a:ext>
            </a:extLst>
          </p:cNvPr>
          <p:cNvCxnSpPr>
            <a:cxnSpLocks/>
          </p:cNvCxnSpPr>
          <p:nvPr/>
        </p:nvCxnSpPr>
        <p:spPr>
          <a:xfrm>
            <a:off x="5298648" y="3468298"/>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936F6B85-7435-4D64-82D2-1A1A115969D8}"/>
              </a:ext>
            </a:extLst>
          </p:cNvPr>
          <p:cNvSpPr txBox="1"/>
          <p:nvPr/>
        </p:nvSpPr>
        <p:spPr>
          <a:xfrm>
            <a:off x="4382045" y="296046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33" name="TextBox 32">
            <a:extLst>
              <a:ext uri="{FF2B5EF4-FFF2-40B4-BE49-F238E27FC236}">
                <a16:creationId xmlns:a16="http://schemas.microsoft.com/office/drawing/2014/main" id="{EE4D5C5A-57BF-44A8-B03E-15C7C30BD4D7}"/>
              </a:ext>
            </a:extLst>
          </p:cNvPr>
          <p:cNvSpPr txBox="1"/>
          <p:nvPr/>
        </p:nvSpPr>
        <p:spPr>
          <a:xfrm>
            <a:off x="4392611" y="340650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4" name="TextBox 33">
            <a:extLst>
              <a:ext uri="{FF2B5EF4-FFF2-40B4-BE49-F238E27FC236}">
                <a16:creationId xmlns:a16="http://schemas.microsoft.com/office/drawing/2014/main" id="{6AE4738A-0009-41AA-9140-B0F717964ACC}"/>
              </a:ext>
            </a:extLst>
          </p:cNvPr>
          <p:cNvSpPr txBox="1"/>
          <p:nvPr/>
        </p:nvSpPr>
        <p:spPr>
          <a:xfrm>
            <a:off x="5298647" y="3406506"/>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35" name="TextBox 34">
            <a:extLst>
              <a:ext uri="{FF2B5EF4-FFF2-40B4-BE49-F238E27FC236}">
                <a16:creationId xmlns:a16="http://schemas.microsoft.com/office/drawing/2014/main" id="{E35BF760-154E-4753-AAB2-5A57804302B3}"/>
              </a:ext>
            </a:extLst>
          </p:cNvPr>
          <p:cNvSpPr txBox="1"/>
          <p:nvPr/>
        </p:nvSpPr>
        <p:spPr>
          <a:xfrm>
            <a:off x="4851605" y="3152827"/>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6" name="Arc 35">
            <a:extLst>
              <a:ext uri="{FF2B5EF4-FFF2-40B4-BE49-F238E27FC236}">
                <a16:creationId xmlns:a16="http://schemas.microsoft.com/office/drawing/2014/main" id="{1B387A5E-9AF7-489C-9702-67C2EC91D87F}"/>
              </a:ext>
            </a:extLst>
          </p:cNvPr>
          <p:cNvSpPr/>
          <p:nvPr/>
        </p:nvSpPr>
        <p:spPr>
          <a:xfrm rot="16200000">
            <a:off x="4784306" y="2438339"/>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7" name="Arc 36">
            <a:extLst>
              <a:ext uri="{FF2B5EF4-FFF2-40B4-BE49-F238E27FC236}">
                <a16:creationId xmlns:a16="http://schemas.microsoft.com/office/drawing/2014/main" id="{45FB0891-A1DF-4F07-8FC3-74CE1D63F912}"/>
              </a:ext>
            </a:extLst>
          </p:cNvPr>
          <p:cNvSpPr/>
          <p:nvPr/>
        </p:nvSpPr>
        <p:spPr>
          <a:xfrm rot="5400000">
            <a:off x="4774019" y="3371991"/>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8" name="TextBox 37">
            <a:extLst>
              <a:ext uri="{FF2B5EF4-FFF2-40B4-BE49-F238E27FC236}">
                <a16:creationId xmlns:a16="http://schemas.microsoft.com/office/drawing/2014/main" id="{B4AE5F8E-8308-495F-B5FC-3B7E3B2262A7}"/>
              </a:ext>
            </a:extLst>
          </p:cNvPr>
          <p:cNvSpPr txBox="1"/>
          <p:nvPr/>
        </p:nvSpPr>
        <p:spPr>
          <a:xfrm>
            <a:off x="4904609" y="390736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39" name="TextBox 38">
            <a:extLst>
              <a:ext uri="{FF2B5EF4-FFF2-40B4-BE49-F238E27FC236}">
                <a16:creationId xmlns:a16="http://schemas.microsoft.com/office/drawing/2014/main" id="{2AADD49C-ACF1-4252-B02F-67F79539ED6E}"/>
              </a:ext>
            </a:extLst>
          </p:cNvPr>
          <p:cNvSpPr txBox="1"/>
          <p:nvPr/>
        </p:nvSpPr>
        <p:spPr>
          <a:xfrm>
            <a:off x="4904608" y="260652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40" name="TextBox 39">
            <a:extLst>
              <a:ext uri="{FF2B5EF4-FFF2-40B4-BE49-F238E27FC236}">
                <a16:creationId xmlns:a16="http://schemas.microsoft.com/office/drawing/2014/main" id="{0A95BCEF-8FBB-48AA-B7E0-54C8B3398CB9}"/>
              </a:ext>
            </a:extLst>
          </p:cNvPr>
          <p:cNvSpPr txBox="1"/>
          <p:nvPr/>
        </p:nvSpPr>
        <p:spPr>
          <a:xfrm>
            <a:off x="5529015" y="2960464"/>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cxnSp>
        <p:nvCxnSpPr>
          <p:cNvPr id="41" name="Straight Connector 40">
            <a:extLst>
              <a:ext uri="{FF2B5EF4-FFF2-40B4-BE49-F238E27FC236}">
                <a16:creationId xmlns:a16="http://schemas.microsoft.com/office/drawing/2014/main" id="{6FC0F729-F3FD-4612-B34A-F473BD9E50A7}"/>
              </a:ext>
            </a:extLst>
          </p:cNvPr>
          <p:cNvCxnSpPr>
            <a:cxnSpLocks/>
          </p:cNvCxnSpPr>
          <p:nvPr/>
        </p:nvCxnSpPr>
        <p:spPr>
          <a:xfrm>
            <a:off x="6654491" y="3471015"/>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EEA8921-1632-4987-B6A2-1FA01E9D2795}"/>
              </a:ext>
            </a:extLst>
          </p:cNvPr>
          <p:cNvCxnSpPr>
            <a:cxnSpLocks/>
          </p:cNvCxnSpPr>
          <p:nvPr/>
        </p:nvCxnSpPr>
        <p:spPr>
          <a:xfrm>
            <a:off x="7533721" y="3471015"/>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7666C1CC-4A56-41DC-B1D8-C778C91B3326}"/>
              </a:ext>
            </a:extLst>
          </p:cNvPr>
          <p:cNvSpPr txBox="1"/>
          <p:nvPr/>
        </p:nvSpPr>
        <p:spPr>
          <a:xfrm>
            <a:off x="6617118" y="296318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44" name="TextBox 43">
            <a:extLst>
              <a:ext uri="{FF2B5EF4-FFF2-40B4-BE49-F238E27FC236}">
                <a16:creationId xmlns:a16="http://schemas.microsoft.com/office/drawing/2014/main" id="{3AA70DB5-0396-4447-8377-4386536BA174}"/>
              </a:ext>
            </a:extLst>
          </p:cNvPr>
          <p:cNvSpPr txBox="1"/>
          <p:nvPr/>
        </p:nvSpPr>
        <p:spPr>
          <a:xfrm>
            <a:off x="6627684" y="340922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45" name="TextBox 44">
            <a:extLst>
              <a:ext uri="{FF2B5EF4-FFF2-40B4-BE49-F238E27FC236}">
                <a16:creationId xmlns:a16="http://schemas.microsoft.com/office/drawing/2014/main" id="{0A35F291-E0B3-4468-A878-F5FFDD0C6D45}"/>
              </a:ext>
            </a:extLst>
          </p:cNvPr>
          <p:cNvSpPr txBox="1"/>
          <p:nvPr/>
        </p:nvSpPr>
        <p:spPr>
          <a:xfrm>
            <a:off x="7533720" y="3409223"/>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46" name="TextBox 45">
            <a:extLst>
              <a:ext uri="{FF2B5EF4-FFF2-40B4-BE49-F238E27FC236}">
                <a16:creationId xmlns:a16="http://schemas.microsoft.com/office/drawing/2014/main" id="{C92D16C9-8419-4B31-BF72-03F0CBDEB065}"/>
              </a:ext>
            </a:extLst>
          </p:cNvPr>
          <p:cNvSpPr txBox="1"/>
          <p:nvPr/>
        </p:nvSpPr>
        <p:spPr>
          <a:xfrm>
            <a:off x="7086678" y="3155544"/>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47" name="Arc 46">
            <a:extLst>
              <a:ext uri="{FF2B5EF4-FFF2-40B4-BE49-F238E27FC236}">
                <a16:creationId xmlns:a16="http://schemas.microsoft.com/office/drawing/2014/main" id="{E023CB9A-BE58-4518-A1F0-2202F3034F57}"/>
              </a:ext>
            </a:extLst>
          </p:cNvPr>
          <p:cNvSpPr/>
          <p:nvPr/>
        </p:nvSpPr>
        <p:spPr>
          <a:xfrm rot="16200000">
            <a:off x="7019379" y="2441056"/>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8" name="Arc 47">
            <a:extLst>
              <a:ext uri="{FF2B5EF4-FFF2-40B4-BE49-F238E27FC236}">
                <a16:creationId xmlns:a16="http://schemas.microsoft.com/office/drawing/2014/main" id="{B11A28CB-FD13-4B3D-B10B-D5712BF60FC8}"/>
              </a:ext>
            </a:extLst>
          </p:cNvPr>
          <p:cNvSpPr/>
          <p:nvPr/>
        </p:nvSpPr>
        <p:spPr>
          <a:xfrm rot="5400000">
            <a:off x="7009092" y="3374708"/>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9" name="TextBox 48">
            <a:extLst>
              <a:ext uri="{FF2B5EF4-FFF2-40B4-BE49-F238E27FC236}">
                <a16:creationId xmlns:a16="http://schemas.microsoft.com/office/drawing/2014/main" id="{925C28F1-3989-4345-A1D6-121DF1D25427}"/>
              </a:ext>
            </a:extLst>
          </p:cNvPr>
          <p:cNvSpPr txBox="1"/>
          <p:nvPr/>
        </p:nvSpPr>
        <p:spPr>
          <a:xfrm>
            <a:off x="7139682" y="391008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51" name="TextBox 50">
            <a:extLst>
              <a:ext uri="{FF2B5EF4-FFF2-40B4-BE49-F238E27FC236}">
                <a16:creationId xmlns:a16="http://schemas.microsoft.com/office/drawing/2014/main" id="{347FAF46-6B07-4502-9B09-DB344289BEA5}"/>
              </a:ext>
            </a:extLst>
          </p:cNvPr>
          <p:cNvSpPr txBox="1"/>
          <p:nvPr/>
        </p:nvSpPr>
        <p:spPr>
          <a:xfrm>
            <a:off x="7139681" y="260924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52" name="TextBox 51">
            <a:extLst>
              <a:ext uri="{FF2B5EF4-FFF2-40B4-BE49-F238E27FC236}">
                <a16:creationId xmlns:a16="http://schemas.microsoft.com/office/drawing/2014/main" id="{D68E9683-C6A5-4CF6-8B4D-2616EFA1EA0D}"/>
              </a:ext>
            </a:extLst>
          </p:cNvPr>
          <p:cNvSpPr txBox="1"/>
          <p:nvPr/>
        </p:nvSpPr>
        <p:spPr>
          <a:xfrm>
            <a:off x="7764088" y="2963181"/>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cxnSp>
        <p:nvCxnSpPr>
          <p:cNvPr id="53" name="Straight Connector 52">
            <a:extLst>
              <a:ext uri="{FF2B5EF4-FFF2-40B4-BE49-F238E27FC236}">
                <a16:creationId xmlns:a16="http://schemas.microsoft.com/office/drawing/2014/main" id="{DD535832-BCD6-4F29-8726-397B6CA07B12}"/>
              </a:ext>
            </a:extLst>
          </p:cNvPr>
          <p:cNvCxnSpPr>
            <a:cxnSpLocks/>
          </p:cNvCxnSpPr>
          <p:nvPr/>
        </p:nvCxnSpPr>
        <p:spPr>
          <a:xfrm>
            <a:off x="4419453" y="4995977"/>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4E32A7B2-CD10-46FD-8E9C-92EF3627A66D}"/>
              </a:ext>
            </a:extLst>
          </p:cNvPr>
          <p:cNvSpPr txBox="1"/>
          <p:nvPr/>
        </p:nvSpPr>
        <p:spPr>
          <a:xfrm>
            <a:off x="4419452" y="4934185"/>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55" name="TextBox 54">
            <a:extLst>
              <a:ext uri="{FF2B5EF4-FFF2-40B4-BE49-F238E27FC236}">
                <a16:creationId xmlns:a16="http://schemas.microsoft.com/office/drawing/2014/main" id="{562E7402-2B14-412B-A81A-C9CA332F63CB}"/>
              </a:ext>
            </a:extLst>
          </p:cNvPr>
          <p:cNvSpPr txBox="1"/>
          <p:nvPr/>
        </p:nvSpPr>
        <p:spPr>
          <a:xfrm>
            <a:off x="4649820" y="4488143"/>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56" name="TextBox 55">
            <a:extLst>
              <a:ext uri="{FF2B5EF4-FFF2-40B4-BE49-F238E27FC236}">
                <a16:creationId xmlns:a16="http://schemas.microsoft.com/office/drawing/2014/main" id="{1391C132-382C-4B1F-A8F3-FFF0C2EA4E02}"/>
              </a:ext>
            </a:extLst>
          </p:cNvPr>
          <p:cNvSpPr txBox="1"/>
          <p:nvPr/>
        </p:nvSpPr>
        <p:spPr>
          <a:xfrm>
            <a:off x="5291079" y="4711164"/>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57" name="Straight Connector 56">
            <a:extLst>
              <a:ext uri="{FF2B5EF4-FFF2-40B4-BE49-F238E27FC236}">
                <a16:creationId xmlns:a16="http://schemas.microsoft.com/office/drawing/2014/main" id="{EDC98714-2230-48EC-BB41-FACEC8EDE739}"/>
              </a:ext>
            </a:extLst>
          </p:cNvPr>
          <p:cNvCxnSpPr>
            <a:cxnSpLocks/>
          </p:cNvCxnSpPr>
          <p:nvPr/>
        </p:nvCxnSpPr>
        <p:spPr>
          <a:xfrm>
            <a:off x="5752459" y="4993368"/>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35090397-EC45-4CC4-ADD8-5B8D7E98437F}"/>
              </a:ext>
            </a:extLst>
          </p:cNvPr>
          <p:cNvSpPr txBox="1"/>
          <p:nvPr/>
        </p:nvSpPr>
        <p:spPr>
          <a:xfrm>
            <a:off x="5752458" y="4931576"/>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59" name="TextBox 58">
            <a:extLst>
              <a:ext uri="{FF2B5EF4-FFF2-40B4-BE49-F238E27FC236}">
                <a16:creationId xmlns:a16="http://schemas.microsoft.com/office/drawing/2014/main" id="{AC654ACE-3053-4C71-A04B-4467F23BA549}"/>
              </a:ext>
            </a:extLst>
          </p:cNvPr>
          <p:cNvSpPr txBox="1"/>
          <p:nvPr/>
        </p:nvSpPr>
        <p:spPr>
          <a:xfrm>
            <a:off x="5982826" y="4485534"/>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60" name="TextBox 59">
            <a:extLst>
              <a:ext uri="{FF2B5EF4-FFF2-40B4-BE49-F238E27FC236}">
                <a16:creationId xmlns:a16="http://schemas.microsoft.com/office/drawing/2014/main" id="{82B98D1C-8F0A-41EF-A7D5-D156168CCB8C}"/>
              </a:ext>
            </a:extLst>
          </p:cNvPr>
          <p:cNvSpPr txBox="1"/>
          <p:nvPr/>
        </p:nvSpPr>
        <p:spPr>
          <a:xfrm>
            <a:off x="6637978" y="4711164"/>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61" name="Straight Connector 60">
            <a:extLst>
              <a:ext uri="{FF2B5EF4-FFF2-40B4-BE49-F238E27FC236}">
                <a16:creationId xmlns:a16="http://schemas.microsoft.com/office/drawing/2014/main" id="{2D5B5B2D-B400-4177-87C3-E8D064064FAE}"/>
              </a:ext>
            </a:extLst>
          </p:cNvPr>
          <p:cNvCxnSpPr>
            <a:cxnSpLocks/>
          </p:cNvCxnSpPr>
          <p:nvPr/>
        </p:nvCxnSpPr>
        <p:spPr>
          <a:xfrm>
            <a:off x="7099358" y="4993368"/>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18A4DC06-67A1-4F0E-9175-B75793EDCA37}"/>
              </a:ext>
            </a:extLst>
          </p:cNvPr>
          <p:cNvSpPr txBox="1"/>
          <p:nvPr/>
        </p:nvSpPr>
        <p:spPr>
          <a:xfrm>
            <a:off x="7099357" y="4931576"/>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63" name="TextBox 62">
            <a:extLst>
              <a:ext uri="{FF2B5EF4-FFF2-40B4-BE49-F238E27FC236}">
                <a16:creationId xmlns:a16="http://schemas.microsoft.com/office/drawing/2014/main" id="{3A36F9C1-5053-4C07-A666-671EA6DA6E61}"/>
              </a:ext>
            </a:extLst>
          </p:cNvPr>
          <p:cNvSpPr txBox="1"/>
          <p:nvPr/>
        </p:nvSpPr>
        <p:spPr>
          <a:xfrm>
            <a:off x="7313993" y="4485534"/>
            <a:ext cx="73967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grpSp>
        <p:nvGrpSpPr>
          <p:cNvPr id="9" name="Group 8">
            <a:extLst>
              <a:ext uri="{FF2B5EF4-FFF2-40B4-BE49-F238E27FC236}">
                <a16:creationId xmlns:a16="http://schemas.microsoft.com/office/drawing/2014/main" id="{4C3B64A4-BB17-4E83-9891-88DBBB656B6B}"/>
              </a:ext>
            </a:extLst>
          </p:cNvPr>
          <p:cNvGrpSpPr/>
          <p:nvPr/>
        </p:nvGrpSpPr>
        <p:grpSpPr>
          <a:xfrm>
            <a:off x="6674806" y="1395333"/>
            <a:ext cx="954308" cy="1076984"/>
            <a:chOff x="8830433" y="5204107"/>
            <a:chExt cx="954308" cy="1076984"/>
          </a:xfrm>
        </p:grpSpPr>
        <p:cxnSp>
          <p:nvCxnSpPr>
            <p:cNvPr id="64" name="Straight Connector 63">
              <a:extLst>
                <a:ext uri="{FF2B5EF4-FFF2-40B4-BE49-F238E27FC236}">
                  <a16:creationId xmlns:a16="http://schemas.microsoft.com/office/drawing/2014/main" id="{F9DEF2FD-6948-4E58-9B4B-913FD257D0AF}"/>
                </a:ext>
              </a:extLst>
            </p:cNvPr>
            <p:cNvCxnSpPr>
              <a:cxnSpLocks/>
            </p:cNvCxnSpPr>
            <p:nvPr/>
          </p:nvCxnSpPr>
          <p:spPr>
            <a:xfrm>
              <a:off x="8830434" y="5711941"/>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5854B9EC-8CFD-4482-9D02-BCCBEC002677}"/>
                </a:ext>
              </a:extLst>
            </p:cNvPr>
            <p:cNvSpPr txBox="1"/>
            <p:nvPr/>
          </p:nvSpPr>
          <p:spPr>
            <a:xfrm>
              <a:off x="8830433" y="5650149"/>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66" name="TextBox 65">
              <a:extLst>
                <a:ext uri="{FF2B5EF4-FFF2-40B4-BE49-F238E27FC236}">
                  <a16:creationId xmlns:a16="http://schemas.microsoft.com/office/drawing/2014/main" id="{E230B0BE-03D1-4390-944F-8A50EA04A77A}"/>
                </a:ext>
              </a:extLst>
            </p:cNvPr>
            <p:cNvSpPr txBox="1"/>
            <p:nvPr/>
          </p:nvSpPr>
          <p:spPr>
            <a:xfrm>
              <a:off x="9045069" y="5204107"/>
              <a:ext cx="73967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grpSp>
      <p:sp>
        <p:nvSpPr>
          <p:cNvPr id="10" name="Partial Circle 9">
            <a:extLst>
              <a:ext uri="{FF2B5EF4-FFF2-40B4-BE49-F238E27FC236}">
                <a16:creationId xmlns:a16="http://schemas.microsoft.com/office/drawing/2014/main" id="{D6EB3CB7-6FBC-4743-A0C0-ACA248A81DC7}"/>
              </a:ext>
            </a:extLst>
          </p:cNvPr>
          <p:cNvSpPr/>
          <p:nvPr/>
        </p:nvSpPr>
        <p:spPr>
          <a:xfrm>
            <a:off x="493222" y="2054499"/>
            <a:ext cx="3460334" cy="3505042"/>
          </a:xfrm>
          <a:prstGeom prst="pie">
            <a:avLst>
              <a:gd name="adj1" fmla="val 10800000"/>
              <a:gd name="adj2" fmla="val 19775731"/>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67" name="Group 66">
            <a:extLst>
              <a:ext uri="{FF2B5EF4-FFF2-40B4-BE49-F238E27FC236}">
                <a16:creationId xmlns:a16="http://schemas.microsoft.com/office/drawing/2014/main" id="{2D21AB33-CBE4-4514-8B40-90DE01411DCD}"/>
              </a:ext>
            </a:extLst>
          </p:cNvPr>
          <p:cNvGrpSpPr/>
          <p:nvPr/>
        </p:nvGrpSpPr>
        <p:grpSpPr>
          <a:xfrm>
            <a:off x="261470" y="1481281"/>
            <a:ext cx="954308" cy="1076984"/>
            <a:chOff x="8830433" y="5204107"/>
            <a:chExt cx="954308" cy="1076984"/>
          </a:xfrm>
        </p:grpSpPr>
        <p:cxnSp>
          <p:nvCxnSpPr>
            <p:cNvPr id="68" name="Straight Connector 67">
              <a:extLst>
                <a:ext uri="{FF2B5EF4-FFF2-40B4-BE49-F238E27FC236}">
                  <a16:creationId xmlns:a16="http://schemas.microsoft.com/office/drawing/2014/main" id="{A6F78C93-7E58-4C44-9C03-41CD307A5A5D}"/>
                </a:ext>
              </a:extLst>
            </p:cNvPr>
            <p:cNvCxnSpPr>
              <a:cxnSpLocks/>
            </p:cNvCxnSpPr>
            <p:nvPr/>
          </p:nvCxnSpPr>
          <p:spPr>
            <a:xfrm>
              <a:off x="8830434" y="5711941"/>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872945ED-74E8-496F-BDE2-A52AC0CC0C7E}"/>
                </a:ext>
              </a:extLst>
            </p:cNvPr>
            <p:cNvSpPr txBox="1"/>
            <p:nvPr/>
          </p:nvSpPr>
          <p:spPr>
            <a:xfrm>
              <a:off x="8830433" y="5650149"/>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70" name="TextBox 69">
              <a:extLst>
                <a:ext uri="{FF2B5EF4-FFF2-40B4-BE49-F238E27FC236}">
                  <a16:creationId xmlns:a16="http://schemas.microsoft.com/office/drawing/2014/main" id="{961F8A03-976D-42A8-8424-616BF8EC47D9}"/>
                </a:ext>
              </a:extLst>
            </p:cNvPr>
            <p:cNvSpPr txBox="1"/>
            <p:nvPr/>
          </p:nvSpPr>
          <p:spPr>
            <a:xfrm>
              <a:off x="9045069" y="5204107"/>
              <a:ext cx="73967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grpSp>
      <p:cxnSp>
        <p:nvCxnSpPr>
          <p:cNvPr id="71" name="Straight Connector 70">
            <a:extLst>
              <a:ext uri="{FF2B5EF4-FFF2-40B4-BE49-F238E27FC236}">
                <a16:creationId xmlns:a16="http://schemas.microsoft.com/office/drawing/2014/main" id="{8395990E-5CCA-49E6-8F93-67B19EF0125B}"/>
              </a:ext>
            </a:extLst>
          </p:cNvPr>
          <p:cNvCxnSpPr>
            <a:cxnSpLocks/>
          </p:cNvCxnSpPr>
          <p:nvPr/>
        </p:nvCxnSpPr>
        <p:spPr>
          <a:xfrm>
            <a:off x="371285" y="6060948"/>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8C0DD612-D108-4C7A-82FF-9B83FDF9CBBB}"/>
              </a:ext>
            </a:extLst>
          </p:cNvPr>
          <p:cNvSpPr txBox="1"/>
          <p:nvPr/>
        </p:nvSpPr>
        <p:spPr>
          <a:xfrm>
            <a:off x="371284" y="5999156"/>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73" name="TextBox 72">
            <a:extLst>
              <a:ext uri="{FF2B5EF4-FFF2-40B4-BE49-F238E27FC236}">
                <a16:creationId xmlns:a16="http://schemas.microsoft.com/office/drawing/2014/main" id="{D3E773DC-ABF3-4F74-A6D7-4AE0BE173AE5}"/>
              </a:ext>
            </a:extLst>
          </p:cNvPr>
          <p:cNvSpPr txBox="1"/>
          <p:nvPr/>
        </p:nvSpPr>
        <p:spPr>
          <a:xfrm>
            <a:off x="382780" y="5553114"/>
            <a:ext cx="9608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74" name="TextBox 73">
            <a:extLst>
              <a:ext uri="{FF2B5EF4-FFF2-40B4-BE49-F238E27FC236}">
                <a16:creationId xmlns:a16="http://schemas.microsoft.com/office/drawing/2014/main" id="{1D49D6C7-7FE3-4D83-A024-81F388D0FCD5}"/>
              </a:ext>
            </a:extLst>
          </p:cNvPr>
          <p:cNvSpPr txBox="1"/>
          <p:nvPr/>
        </p:nvSpPr>
        <p:spPr>
          <a:xfrm>
            <a:off x="1289977" y="5722345"/>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75" name="Straight Connector 74">
            <a:extLst>
              <a:ext uri="{FF2B5EF4-FFF2-40B4-BE49-F238E27FC236}">
                <a16:creationId xmlns:a16="http://schemas.microsoft.com/office/drawing/2014/main" id="{5D4285EE-4D14-4BD3-8FC2-B4258553932A}"/>
              </a:ext>
            </a:extLst>
          </p:cNvPr>
          <p:cNvCxnSpPr>
            <a:cxnSpLocks/>
          </p:cNvCxnSpPr>
          <p:nvPr/>
        </p:nvCxnSpPr>
        <p:spPr>
          <a:xfrm>
            <a:off x="1704291" y="6058339"/>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D976AD17-5CE5-4D69-AAAB-7B0021054F77}"/>
              </a:ext>
            </a:extLst>
          </p:cNvPr>
          <p:cNvSpPr txBox="1"/>
          <p:nvPr/>
        </p:nvSpPr>
        <p:spPr>
          <a:xfrm>
            <a:off x="1704290" y="5996547"/>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77" name="TextBox 76">
            <a:extLst>
              <a:ext uri="{FF2B5EF4-FFF2-40B4-BE49-F238E27FC236}">
                <a16:creationId xmlns:a16="http://schemas.microsoft.com/office/drawing/2014/main" id="{13CE0FA9-49FF-4A77-B2E2-C2DB82CB4E01}"/>
              </a:ext>
            </a:extLst>
          </p:cNvPr>
          <p:cNvSpPr txBox="1"/>
          <p:nvPr/>
        </p:nvSpPr>
        <p:spPr>
          <a:xfrm>
            <a:off x="1934658" y="5550505"/>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78" name="TextBox 77">
            <a:extLst>
              <a:ext uri="{FF2B5EF4-FFF2-40B4-BE49-F238E27FC236}">
                <a16:creationId xmlns:a16="http://schemas.microsoft.com/office/drawing/2014/main" id="{C631BA0A-5E55-499F-B580-8C47AA045E76}"/>
              </a:ext>
            </a:extLst>
          </p:cNvPr>
          <p:cNvSpPr txBox="1"/>
          <p:nvPr/>
        </p:nvSpPr>
        <p:spPr>
          <a:xfrm>
            <a:off x="2589810" y="5776135"/>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79" name="Straight Connector 78">
            <a:extLst>
              <a:ext uri="{FF2B5EF4-FFF2-40B4-BE49-F238E27FC236}">
                <a16:creationId xmlns:a16="http://schemas.microsoft.com/office/drawing/2014/main" id="{733D948B-94B6-4A0C-9526-3B33D402F3B7}"/>
              </a:ext>
            </a:extLst>
          </p:cNvPr>
          <p:cNvCxnSpPr>
            <a:cxnSpLocks/>
          </p:cNvCxnSpPr>
          <p:nvPr/>
        </p:nvCxnSpPr>
        <p:spPr>
          <a:xfrm>
            <a:off x="3051190" y="6058339"/>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34F93A42-CE19-420E-A96E-6842DC74250C}"/>
              </a:ext>
            </a:extLst>
          </p:cNvPr>
          <p:cNvSpPr txBox="1"/>
          <p:nvPr/>
        </p:nvSpPr>
        <p:spPr>
          <a:xfrm>
            <a:off x="3051189" y="5996547"/>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81" name="TextBox 80">
            <a:extLst>
              <a:ext uri="{FF2B5EF4-FFF2-40B4-BE49-F238E27FC236}">
                <a16:creationId xmlns:a16="http://schemas.microsoft.com/office/drawing/2014/main" id="{7581D400-4670-4232-B586-AD4FB8D8B280}"/>
              </a:ext>
            </a:extLst>
          </p:cNvPr>
          <p:cNvSpPr txBox="1"/>
          <p:nvPr/>
        </p:nvSpPr>
        <p:spPr>
          <a:xfrm>
            <a:off x="3265825" y="5550505"/>
            <a:ext cx="73967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grpSp>
        <p:nvGrpSpPr>
          <p:cNvPr id="85" name="Group 84">
            <a:extLst>
              <a:ext uri="{FF2B5EF4-FFF2-40B4-BE49-F238E27FC236}">
                <a16:creationId xmlns:a16="http://schemas.microsoft.com/office/drawing/2014/main" id="{BA87F832-B3C5-4A3D-B9A5-2677042C9A1E}"/>
              </a:ext>
            </a:extLst>
          </p:cNvPr>
          <p:cNvGrpSpPr/>
          <p:nvPr/>
        </p:nvGrpSpPr>
        <p:grpSpPr>
          <a:xfrm>
            <a:off x="8380288" y="375951"/>
            <a:ext cx="954308" cy="1076984"/>
            <a:chOff x="3203589" y="5702905"/>
            <a:chExt cx="954308" cy="1076984"/>
          </a:xfrm>
        </p:grpSpPr>
        <p:cxnSp>
          <p:nvCxnSpPr>
            <p:cNvPr id="82" name="Straight Connector 81">
              <a:extLst>
                <a:ext uri="{FF2B5EF4-FFF2-40B4-BE49-F238E27FC236}">
                  <a16:creationId xmlns:a16="http://schemas.microsoft.com/office/drawing/2014/main" id="{64A37E1F-E135-4DA0-8B57-50FDA99D9737}"/>
                </a:ext>
              </a:extLst>
            </p:cNvPr>
            <p:cNvCxnSpPr>
              <a:cxnSpLocks/>
            </p:cNvCxnSpPr>
            <p:nvPr/>
          </p:nvCxnSpPr>
          <p:spPr>
            <a:xfrm>
              <a:off x="3203590" y="6210739"/>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33D5222D-DDAF-4353-8362-3DB3B17CD1EE}"/>
                </a:ext>
              </a:extLst>
            </p:cNvPr>
            <p:cNvSpPr txBox="1"/>
            <p:nvPr/>
          </p:nvSpPr>
          <p:spPr>
            <a:xfrm>
              <a:off x="3203589" y="6148947"/>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84" name="TextBox 83">
              <a:extLst>
                <a:ext uri="{FF2B5EF4-FFF2-40B4-BE49-F238E27FC236}">
                  <a16:creationId xmlns:a16="http://schemas.microsoft.com/office/drawing/2014/main" id="{56B7B093-3172-43CF-8ACA-168D7B6734AF}"/>
                </a:ext>
              </a:extLst>
            </p:cNvPr>
            <p:cNvSpPr txBox="1"/>
            <p:nvPr/>
          </p:nvSpPr>
          <p:spPr>
            <a:xfrm>
              <a:off x="3418225" y="5702905"/>
              <a:ext cx="73967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grpSp>
    </p:spTree>
    <p:extLst>
      <p:ext uri="{BB962C8B-B14F-4D97-AF65-F5344CB8AC3E}">
        <p14:creationId xmlns:p14="http://schemas.microsoft.com/office/powerpoint/2010/main" val="155447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500"/>
                                        <p:tgtEl>
                                          <p:spTgt spid="4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500"/>
                                        <p:tgtEl>
                                          <p:spTgt spid="4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9"/>
                                        </p:tgtEl>
                                        <p:attrNameLst>
                                          <p:attrName>style.visibility</p:attrName>
                                        </p:attrNameLst>
                                      </p:cBhvr>
                                      <p:to>
                                        <p:strVal val="visible"/>
                                      </p:to>
                                    </p:set>
                                    <p:animEffect transition="in" filter="fade">
                                      <p:cBhvr>
                                        <p:cTn id="86" dur="500"/>
                                        <p:tgtEl>
                                          <p:spTgt spid="49"/>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500"/>
                                        <p:tgtEl>
                                          <p:spTgt spid="4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1"/>
                                        </p:tgtEl>
                                        <p:attrNameLst>
                                          <p:attrName>style.visibility</p:attrName>
                                        </p:attrNameLst>
                                      </p:cBhvr>
                                      <p:to>
                                        <p:strVal val="visible"/>
                                      </p:to>
                                    </p:set>
                                    <p:animEffect transition="in" filter="fade">
                                      <p:cBhvr>
                                        <p:cTn id="94" dur="500"/>
                                        <p:tgtEl>
                                          <p:spTgt spid="51"/>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fade">
                                      <p:cBhvr>
                                        <p:cTn id="99" dur="500"/>
                                        <p:tgtEl>
                                          <p:spTgt spid="52"/>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55"/>
                                        </p:tgtEl>
                                        <p:attrNameLst>
                                          <p:attrName>style.visibility</p:attrName>
                                        </p:attrNameLst>
                                      </p:cBhvr>
                                      <p:to>
                                        <p:strVal val="visible"/>
                                      </p:to>
                                    </p:set>
                                    <p:animEffect transition="in" filter="fade">
                                      <p:cBhvr>
                                        <p:cTn id="104" dur="500"/>
                                        <p:tgtEl>
                                          <p:spTgt spid="55"/>
                                        </p:tgtEl>
                                      </p:cBhvr>
                                    </p:animEffect>
                                  </p:childTnLst>
                                </p:cTn>
                              </p:par>
                              <p:par>
                                <p:cTn id="105" presetID="10" presetClass="entr" presetSubtype="0" fill="hold" nodeType="withEffect">
                                  <p:stCondLst>
                                    <p:cond delay="0"/>
                                  </p:stCondLst>
                                  <p:childTnLst>
                                    <p:set>
                                      <p:cBhvr>
                                        <p:cTn id="106" dur="1" fill="hold">
                                          <p:stCondLst>
                                            <p:cond delay="0"/>
                                          </p:stCondLst>
                                        </p:cTn>
                                        <p:tgtEl>
                                          <p:spTgt spid="53"/>
                                        </p:tgtEl>
                                        <p:attrNameLst>
                                          <p:attrName>style.visibility</p:attrName>
                                        </p:attrNameLst>
                                      </p:cBhvr>
                                      <p:to>
                                        <p:strVal val="visible"/>
                                      </p:to>
                                    </p:set>
                                    <p:animEffect transition="in" filter="fade">
                                      <p:cBhvr>
                                        <p:cTn id="107" dur="500"/>
                                        <p:tgtEl>
                                          <p:spTgt spid="53"/>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54"/>
                                        </p:tgtEl>
                                        <p:attrNameLst>
                                          <p:attrName>style.visibility</p:attrName>
                                        </p:attrNameLst>
                                      </p:cBhvr>
                                      <p:to>
                                        <p:strVal val="visible"/>
                                      </p:to>
                                    </p:set>
                                    <p:animEffect transition="in" filter="fade">
                                      <p:cBhvr>
                                        <p:cTn id="110" dur="500"/>
                                        <p:tgtEl>
                                          <p:spTgt spid="54"/>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56"/>
                                        </p:tgtEl>
                                        <p:attrNameLst>
                                          <p:attrName>style.visibility</p:attrName>
                                        </p:attrNameLst>
                                      </p:cBhvr>
                                      <p:to>
                                        <p:strVal val="visible"/>
                                      </p:to>
                                    </p:set>
                                    <p:animEffect transition="in" filter="fade">
                                      <p:cBhvr>
                                        <p:cTn id="115" dur="500"/>
                                        <p:tgtEl>
                                          <p:spTgt spid="56"/>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59"/>
                                        </p:tgtEl>
                                        <p:attrNameLst>
                                          <p:attrName>style.visibility</p:attrName>
                                        </p:attrNameLst>
                                      </p:cBhvr>
                                      <p:to>
                                        <p:strVal val="visible"/>
                                      </p:to>
                                    </p:set>
                                    <p:animEffect transition="in" filter="fade">
                                      <p:cBhvr>
                                        <p:cTn id="118" dur="500"/>
                                        <p:tgtEl>
                                          <p:spTgt spid="59"/>
                                        </p:tgtEl>
                                      </p:cBhvr>
                                    </p:animEffect>
                                  </p:childTnLst>
                                </p:cTn>
                              </p:par>
                              <p:par>
                                <p:cTn id="119" presetID="10" presetClass="entr" presetSubtype="0" fill="hold" nodeType="withEffect">
                                  <p:stCondLst>
                                    <p:cond delay="0"/>
                                  </p:stCondLst>
                                  <p:childTnLst>
                                    <p:set>
                                      <p:cBhvr>
                                        <p:cTn id="120" dur="1" fill="hold">
                                          <p:stCondLst>
                                            <p:cond delay="0"/>
                                          </p:stCondLst>
                                        </p:cTn>
                                        <p:tgtEl>
                                          <p:spTgt spid="57"/>
                                        </p:tgtEl>
                                        <p:attrNameLst>
                                          <p:attrName>style.visibility</p:attrName>
                                        </p:attrNameLst>
                                      </p:cBhvr>
                                      <p:to>
                                        <p:strVal val="visible"/>
                                      </p:to>
                                    </p:set>
                                    <p:animEffect transition="in" filter="fade">
                                      <p:cBhvr>
                                        <p:cTn id="121" dur="500"/>
                                        <p:tgtEl>
                                          <p:spTgt spid="57"/>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8"/>
                                        </p:tgtEl>
                                        <p:attrNameLst>
                                          <p:attrName>style.visibility</p:attrName>
                                        </p:attrNameLst>
                                      </p:cBhvr>
                                      <p:to>
                                        <p:strVal val="visible"/>
                                      </p:to>
                                    </p:set>
                                    <p:animEffect transition="in" filter="fade">
                                      <p:cBhvr>
                                        <p:cTn id="124" dur="500"/>
                                        <p:tgtEl>
                                          <p:spTgt spid="58"/>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Effect transition="in" filter="fade">
                                      <p:cBhvr>
                                        <p:cTn id="127" dur="500"/>
                                        <p:tgtEl>
                                          <p:spTgt spid="60"/>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61"/>
                                        </p:tgtEl>
                                        <p:attrNameLst>
                                          <p:attrName>style.visibility</p:attrName>
                                        </p:attrNameLst>
                                      </p:cBhvr>
                                      <p:to>
                                        <p:strVal val="visible"/>
                                      </p:to>
                                    </p:set>
                                    <p:animEffect transition="in" filter="fade">
                                      <p:cBhvr>
                                        <p:cTn id="132" dur="500"/>
                                        <p:tgtEl>
                                          <p:spTgt spid="61"/>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62"/>
                                        </p:tgtEl>
                                        <p:attrNameLst>
                                          <p:attrName>style.visibility</p:attrName>
                                        </p:attrNameLst>
                                      </p:cBhvr>
                                      <p:to>
                                        <p:strVal val="visible"/>
                                      </p:to>
                                    </p:set>
                                    <p:animEffect transition="in" filter="fade">
                                      <p:cBhvr>
                                        <p:cTn id="135" dur="500"/>
                                        <p:tgtEl>
                                          <p:spTgt spid="62"/>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63"/>
                                        </p:tgtEl>
                                        <p:attrNameLst>
                                          <p:attrName>style.visibility</p:attrName>
                                        </p:attrNameLst>
                                      </p:cBhvr>
                                      <p:to>
                                        <p:strVal val="visible"/>
                                      </p:to>
                                    </p:set>
                                    <p:animEffect transition="in" filter="fade">
                                      <p:cBhvr>
                                        <p:cTn id="140" dur="500"/>
                                        <p:tgtEl>
                                          <p:spTgt spid="63"/>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9"/>
                                        </p:tgtEl>
                                        <p:attrNameLst>
                                          <p:attrName>style.visibility</p:attrName>
                                        </p:attrNameLst>
                                      </p:cBhvr>
                                      <p:to>
                                        <p:strVal val="visible"/>
                                      </p:to>
                                    </p:set>
                                    <p:animEffect transition="in" filter="fade">
                                      <p:cBhvr>
                                        <p:cTn id="145" dur="500"/>
                                        <p:tgtEl>
                                          <p:spTgt spid="9"/>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grpId="0" nodeType="clickEffect">
                                  <p:stCondLst>
                                    <p:cond delay="0"/>
                                  </p:stCondLst>
                                  <p:childTnLst>
                                    <p:set>
                                      <p:cBhvr>
                                        <p:cTn id="149" dur="1" fill="hold">
                                          <p:stCondLst>
                                            <p:cond delay="0"/>
                                          </p:stCondLst>
                                        </p:cTn>
                                        <p:tgtEl>
                                          <p:spTgt spid="10"/>
                                        </p:tgtEl>
                                        <p:attrNameLst>
                                          <p:attrName>style.visibility</p:attrName>
                                        </p:attrNameLst>
                                      </p:cBhvr>
                                      <p:to>
                                        <p:strVal val="visible"/>
                                      </p:to>
                                    </p:set>
                                    <p:animEffect transition="in" filter="fade">
                                      <p:cBhvr>
                                        <p:cTn id="150" dur="500"/>
                                        <p:tgtEl>
                                          <p:spTgt spid="10"/>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nodeType="clickEffect">
                                  <p:stCondLst>
                                    <p:cond delay="0"/>
                                  </p:stCondLst>
                                  <p:childTnLst>
                                    <p:set>
                                      <p:cBhvr>
                                        <p:cTn id="154" dur="1" fill="hold">
                                          <p:stCondLst>
                                            <p:cond delay="0"/>
                                          </p:stCondLst>
                                        </p:cTn>
                                        <p:tgtEl>
                                          <p:spTgt spid="67"/>
                                        </p:tgtEl>
                                        <p:attrNameLst>
                                          <p:attrName>style.visibility</p:attrName>
                                        </p:attrNameLst>
                                      </p:cBhvr>
                                      <p:to>
                                        <p:strVal val="visible"/>
                                      </p:to>
                                    </p:set>
                                    <p:animEffect transition="in" filter="fade">
                                      <p:cBhvr>
                                        <p:cTn id="155" dur="500"/>
                                        <p:tgtEl>
                                          <p:spTgt spid="67"/>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ntr" presetSubtype="0" fill="hold" grpId="0" nodeType="clickEffect">
                                  <p:stCondLst>
                                    <p:cond delay="0"/>
                                  </p:stCondLst>
                                  <p:childTnLst>
                                    <p:set>
                                      <p:cBhvr>
                                        <p:cTn id="159" dur="1" fill="hold">
                                          <p:stCondLst>
                                            <p:cond delay="0"/>
                                          </p:stCondLst>
                                        </p:cTn>
                                        <p:tgtEl>
                                          <p:spTgt spid="73"/>
                                        </p:tgtEl>
                                        <p:attrNameLst>
                                          <p:attrName>style.visibility</p:attrName>
                                        </p:attrNameLst>
                                      </p:cBhvr>
                                      <p:to>
                                        <p:strVal val="visible"/>
                                      </p:to>
                                    </p:set>
                                    <p:animEffect transition="in" filter="fade">
                                      <p:cBhvr>
                                        <p:cTn id="160" dur="500"/>
                                        <p:tgtEl>
                                          <p:spTgt spid="73"/>
                                        </p:tgtEl>
                                      </p:cBhvr>
                                    </p:animEffect>
                                  </p:childTnLst>
                                </p:cTn>
                              </p:par>
                              <p:par>
                                <p:cTn id="161" presetID="10" presetClass="entr" presetSubtype="0" fill="hold" nodeType="withEffect">
                                  <p:stCondLst>
                                    <p:cond delay="0"/>
                                  </p:stCondLst>
                                  <p:childTnLst>
                                    <p:set>
                                      <p:cBhvr>
                                        <p:cTn id="162" dur="1" fill="hold">
                                          <p:stCondLst>
                                            <p:cond delay="0"/>
                                          </p:stCondLst>
                                        </p:cTn>
                                        <p:tgtEl>
                                          <p:spTgt spid="71"/>
                                        </p:tgtEl>
                                        <p:attrNameLst>
                                          <p:attrName>style.visibility</p:attrName>
                                        </p:attrNameLst>
                                      </p:cBhvr>
                                      <p:to>
                                        <p:strVal val="visible"/>
                                      </p:to>
                                    </p:set>
                                    <p:animEffect transition="in" filter="fade">
                                      <p:cBhvr>
                                        <p:cTn id="163" dur="500"/>
                                        <p:tgtEl>
                                          <p:spTgt spid="71"/>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72"/>
                                        </p:tgtEl>
                                        <p:attrNameLst>
                                          <p:attrName>style.visibility</p:attrName>
                                        </p:attrNameLst>
                                      </p:cBhvr>
                                      <p:to>
                                        <p:strVal val="visible"/>
                                      </p:to>
                                    </p:set>
                                    <p:animEffect transition="in" filter="fade">
                                      <p:cBhvr>
                                        <p:cTn id="166" dur="500"/>
                                        <p:tgtEl>
                                          <p:spTgt spid="72"/>
                                        </p:tgtEl>
                                      </p:cBhvr>
                                    </p:animEffect>
                                  </p:childTnLst>
                                </p:cTn>
                              </p:par>
                            </p:childTnLst>
                          </p:cTn>
                        </p:par>
                      </p:childTnLst>
                    </p:cTn>
                  </p:par>
                  <p:par>
                    <p:cTn id="167" fill="hold">
                      <p:stCondLst>
                        <p:cond delay="indefinite"/>
                      </p:stCondLst>
                      <p:childTnLst>
                        <p:par>
                          <p:cTn id="168" fill="hold">
                            <p:stCondLst>
                              <p:cond delay="0"/>
                            </p:stCondLst>
                            <p:childTnLst>
                              <p:par>
                                <p:cTn id="169" presetID="10" presetClass="entr" presetSubtype="0" fill="hold" grpId="0" nodeType="clickEffect">
                                  <p:stCondLst>
                                    <p:cond delay="0"/>
                                  </p:stCondLst>
                                  <p:childTnLst>
                                    <p:set>
                                      <p:cBhvr>
                                        <p:cTn id="170" dur="1" fill="hold">
                                          <p:stCondLst>
                                            <p:cond delay="0"/>
                                          </p:stCondLst>
                                        </p:cTn>
                                        <p:tgtEl>
                                          <p:spTgt spid="74"/>
                                        </p:tgtEl>
                                        <p:attrNameLst>
                                          <p:attrName>style.visibility</p:attrName>
                                        </p:attrNameLst>
                                      </p:cBhvr>
                                      <p:to>
                                        <p:strVal val="visible"/>
                                      </p:to>
                                    </p:set>
                                    <p:animEffect transition="in" filter="fade">
                                      <p:cBhvr>
                                        <p:cTn id="171" dur="500"/>
                                        <p:tgtEl>
                                          <p:spTgt spid="74"/>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77"/>
                                        </p:tgtEl>
                                        <p:attrNameLst>
                                          <p:attrName>style.visibility</p:attrName>
                                        </p:attrNameLst>
                                      </p:cBhvr>
                                      <p:to>
                                        <p:strVal val="visible"/>
                                      </p:to>
                                    </p:set>
                                    <p:animEffect transition="in" filter="fade">
                                      <p:cBhvr>
                                        <p:cTn id="174" dur="500"/>
                                        <p:tgtEl>
                                          <p:spTgt spid="77"/>
                                        </p:tgtEl>
                                      </p:cBhvr>
                                    </p:animEffect>
                                  </p:childTnLst>
                                </p:cTn>
                              </p:par>
                              <p:par>
                                <p:cTn id="175" presetID="10" presetClass="entr" presetSubtype="0" fill="hold" nodeType="withEffect">
                                  <p:stCondLst>
                                    <p:cond delay="0"/>
                                  </p:stCondLst>
                                  <p:childTnLst>
                                    <p:set>
                                      <p:cBhvr>
                                        <p:cTn id="176" dur="1" fill="hold">
                                          <p:stCondLst>
                                            <p:cond delay="0"/>
                                          </p:stCondLst>
                                        </p:cTn>
                                        <p:tgtEl>
                                          <p:spTgt spid="75"/>
                                        </p:tgtEl>
                                        <p:attrNameLst>
                                          <p:attrName>style.visibility</p:attrName>
                                        </p:attrNameLst>
                                      </p:cBhvr>
                                      <p:to>
                                        <p:strVal val="visible"/>
                                      </p:to>
                                    </p:set>
                                    <p:animEffect transition="in" filter="fade">
                                      <p:cBhvr>
                                        <p:cTn id="177" dur="500"/>
                                        <p:tgtEl>
                                          <p:spTgt spid="75"/>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76"/>
                                        </p:tgtEl>
                                        <p:attrNameLst>
                                          <p:attrName>style.visibility</p:attrName>
                                        </p:attrNameLst>
                                      </p:cBhvr>
                                      <p:to>
                                        <p:strVal val="visible"/>
                                      </p:to>
                                    </p:set>
                                    <p:animEffect transition="in" filter="fade">
                                      <p:cBhvr>
                                        <p:cTn id="180" dur="500"/>
                                        <p:tgtEl>
                                          <p:spTgt spid="76"/>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78"/>
                                        </p:tgtEl>
                                        <p:attrNameLst>
                                          <p:attrName>style.visibility</p:attrName>
                                        </p:attrNameLst>
                                      </p:cBhvr>
                                      <p:to>
                                        <p:strVal val="visible"/>
                                      </p:to>
                                    </p:set>
                                    <p:animEffect transition="in" filter="fade">
                                      <p:cBhvr>
                                        <p:cTn id="183" dur="500"/>
                                        <p:tgtEl>
                                          <p:spTgt spid="78"/>
                                        </p:tgtEl>
                                      </p:cBhvr>
                                    </p:animEffect>
                                  </p:childTnLst>
                                </p:cTn>
                              </p:par>
                            </p:childTnLst>
                          </p:cTn>
                        </p:par>
                      </p:childTnLst>
                    </p:cTn>
                  </p:par>
                  <p:par>
                    <p:cTn id="184" fill="hold">
                      <p:stCondLst>
                        <p:cond delay="indefinite"/>
                      </p:stCondLst>
                      <p:childTnLst>
                        <p:par>
                          <p:cTn id="185" fill="hold">
                            <p:stCondLst>
                              <p:cond delay="0"/>
                            </p:stCondLst>
                            <p:childTnLst>
                              <p:par>
                                <p:cTn id="186" presetID="10" presetClass="entr" presetSubtype="0" fill="hold" nodeType="clickEffect">
                                  <p:stCondLst>
                                    <p:cond delay="0"/>
                                  </p:stCondLst>
                                  <p:childTnLst>
                                    <p:set>
                                      <p:cBhvr>
                                        <p:cTn id="187" dur="1" fill="hold">
                                          <p:stCondLst>
                                            <p:cond delay="0"/>
                                          </p:stCondLst>
                                        </p:cTn>
                                        <p:tgtEl>
                                          <p:spTgt spid="79"/>
                                        </p:tgtEl>
                                        <p:attrNameLst>
                                          <p:attrName>style.visibility</p:attrName>
                                        </p:attrNameLst>
                                      </p:cBhvr>
                                      <p:to>
                                        <p:strVal val="visible"/>
                                      </p:to>
                                    </p:set>
                                    <p:animEffect transition="in" filter="fade">
                                      <p:cBhvr>
                                        <p:cTn id="188" dur="500"/>
                                        <p:tgtEl>
                                          <p:spTgt spid="79"/>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80"/>
                                        </p:tgtEl>
                                        <p:attrNameLst>
                                          <p:attrName>style.visibility</p:attrName>
                                        </p:attrNameLst>
                                      </p:cBhvr>
                                      <p:to>
                                        <p:strVal val="visible"/>
                                      </p:to>
                                    </p:set>
                                    <p:animEffect transition="in" filter="fade">
                                      <p:cBhvr>
                                        <p:cTn id="191" dur="500"/>
                                        <p:tgtEl>
                                          <p:spTgt spid="80"/>
                                        </p:tgtEl>
                                      </p:cBhvr>
                                    </p:animEffect>
                                  </p:childTnLst>
                                </p:cTn>
                              </p:par>
                            </p:childTnLst>
                          </p:cTn>
                        </p:par>
                      </p:childTnLst>
                    </p:cTn>
                  </p:par>
                  <p:par>
                    <p:cTn id="192" fill="hold">
                      <p:stCondLst>
                        <p:cond delay="indefinite"/>
                      </p:stCondLst>
                      <p:childTnLst>
                        <p:par>
                          <p:cTn id="193" fill="hold">
                            <p:stCondLst>
                              <p:cond delay="0"/>
                            </p:stCondLst>
                            <p:childTnLst>
                              <p:par>
                                <p:cTn id="194" presetID="10" presetClass="entr" presetSubtype="0" fill="hold" grpId="0" nodeType="clickEffect">
                                  <p:stCondLst>
                                    <p:cond delay="0"/>
                                  </p:stCondLst>
                                  <p:childTnLst>
                                    <p:set>
                                      <p:cBhvr>
                                        <p:cTn id="195" dur="1" fill="hold">
                                          <p:stCondLst>
                                            <p:cond delay="0"/>
                                          </p:stCondLst>
                                        </p:cTn>
                                        <p:tgtEl>
                                          <p:spTgt spid="81"/>
                                        </p:tgtEl>
                                        <p:attrNameLst>
                                          <p:attrName>style.visibility</p:attrName>
                                        </p:attrNameLst>
                                      </p:cBhvr>
                                      <p:to>
                                        <p:strVal val="visible"/>
                                      </p:to>
                                    </p:set>
                                    <p:animEffect transition="in" filter="fade">
                                      <p:cBhvr>
                                        <p:cTn id="196" dur="500"/>
                                        <p:tgtEl>
                                          <p:spTgt spid="81"/>
                                        </p:tgtEl>
                                      </p:cBhvr>
                                    </p:animEffect>
                                  </p:childTnLst>
                                </p:cTn>
                              </p:par>
                            </p:childTnLst>
                          </p:cTn>
                        </p:par>
                      </p:childTnLst>
                    </p:cTn>
                  </p:par>
                  <p:par>
                    <p:cTn id="197" fill="hold">
                      <p:stCondLst>
                        <p:cond delay="indefinite"/>
                      </p:stCondLst>
                      <p:childTnLst>
                        <p:par>
                          <p:cTn id="198" fill="hold">
                            <p:stCondLst>
                              <p:cond delay="0"/>
                            </p:stCondLst>
                            <p:childTnLst>
                              <p:par>
                                <p:cTn id="199" presetID="10" presetClass="entr" presetSubtype="0" fill="hold" nodeType="clickEffect">
                                  <p:stCondLst>
                                    <p:cond delay="0"/>
                                  </p:stCondLst>
                                  <p:childTnLst>
                                    <p:set>
                                      <p:cBhvr>
                                        <p:cTn id="200" dur="1" fill="hold">
                                          <p:stCondLst>
                                            <p:cond delay="0"/>
                                          </p:stCondLst>
                                        </p:cTn>
                                        <p:tgtEl>
                                          <p:spTgt spid="85"/>
                                        </p:tgtEl>
                                        <p:attrNameLst>
                                          <p:attrName>style.visibility</p:attrName>
                                        </p:attrNameLst>
                                      </p:cBhvr>
                                      <p:to>
                                        <p:strVal val="visible"/>
                                      </p:to>
                                    </p:set>
                                    <p:animEffect transition="in" filter="fade">
                                      <p:cBhvr>
                                        <p:cTn id="20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P spid="37" grpId="0" animBg="1"/>
      <p:bldP spid="38" grpId="0"/>
      <p:bldP spid="39" grpId="0"/>
      <p:bldP spid="40" grpId="0"/>
      <p:bldP spid="43" grpId="0"/>
      <p:bldP spid="44" grpId="0"/>
      <p:bldP spid="45" grpId="0"/>
      <p:bldP spid="46" grpId="0"/>
      <p:bldP spid="47" grpId="0" animBg="1"/>
      <p:bldP spid="48" grpId="0" animBg="1"/>
      <p:bldP spid="49" grpId="0"/>
      <p:bldP spid="51" grpId="0"/>
      <p:bldP spid="52" grpId="0"/>
      <p:bldP spid="54" grpId="0"/>
      <p:bldP spid="55" grpId="0"/>
      <p:bldP spid="56" grpId="0"/>
      <p:bldP spid="58" grpId="0"/>
      <p:bldP spid="59" grpId="0"/>
      <p:bldP spid="60" grpId="0"/>
      <p:bldP spid="62" grpId="0"/>
      <p:bldP spid="63" grpId="0"/>
      <p:bldP spid="10" grpId="0" animBg="1"/>
      <p:bldP spid="72" grpId="0"/>
      <p:bldP spid="73" grpId="0"/>
      <p:bldP spid="74" grpId="0"/>
      <p:bldP spid="76" grpId="0"/>
      <p:bldP spid="77" grpId="0"/>
      <p:bldP spid="78" grpId="0"/>
      <p:bldP spid="80" grpId="0"/>
      <p:bldP spid="8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094CA986-7AA9-4058-96CC-B97DA831B991}"/>
              </a:ext>
            </a:extLst>
          </p:cNvPr>
          <p:cNvSpPr/>
          <p:nvPr/>
        </p:nvSpPr>
        <p:spPr>
          <a:xfrm>
            <a:off x="56124" y="50000"/>
            <a:ext cx="7416512" cy="3539430"/>
          </a:xfrm>
          <a:prstGeom prst="rect">
            <a:avLst/>
          </a:prstGeom>
        </p:spPr>
        <p:txBody>
          <a:bodyPr wrap="square">
            <a:spAutoFit/>
          </a:bodyPr>
          <a:lstStyle/>
          <a:p>
            <a:r>
              <a:rPr lang="en-US" sz="3200" b="1" dirty="0"/>
              <a:t>This is a diagram of a vegetable garden.</a:t>
            </a:r>
          </a:p>
          <a:p>
            <a:r>
              <a:rPr lang="en-US" sz="3200" b="1" dirty="0"/>
              <a:t>It shows the fractions of the garden planted with potatoes and cabbages.</a:t>
            </a:r>
          </a:p>
          <a:p>
            <a:r>
              <a:rPr lang="en-US" sz="3200" b="1" dirty="0"/>
              <a:t>The remaining area is planted with carrots.</a:t>
            </a:r>
          </a:p>
          <a:p>
            <a:r>
              <a:rPr lang="en-US" sz="3200" b="1" dirty="0"/>
              <a:t>What fraction of the garden is planted with carrots?</a:t>
            </a:r>
          </a:p>
          <a:p>
            <a:endParaRPr lang="en-GB" sz="3200" b="1" dirty="0"/>
          </a:p>
        </p:txBody>
      </p:sp>
      <p:pic>
        <p:nvPicPr>
          <p:cNvPr id="4" name="Picture 3">
            <a:extLst>
              <a:ext uri="{FF2B5EF4-FFF2-40B4-BE49-F238E27FC236}">
                <a16:creationId xmlns:a16="http://schemas.microsoft.com/office/drawing/2014/main" id="{76EFE0D5-A3AA-47B8-8477-249C4079AA9A}"/>
              </a:ext>
            </a:extLst>
          </p:cNvPr>
          <p:cNvPicPr>
            <a:picLocks noChangeAspect="1"/>
          </p:cNvPicPr>
          <p:nvPr/>
        </p:nvPicPr>
        <p:blipFill>
          <a:blip r:embed="rId3"/>
          <a:stretch>
            <a:fillRect/>
          </a:stretch>
        </p:blipFill>
        <p:spPr>
          <a:xfrm>
            <a:off x="7495504" y="207996"/>
            <a:ext cx="4366908" cy="2955873"/>
          </a:xfrm>
          <a:prstGeom prst="rect">
            <a:avLst/>
          </a:prstGeom>
        </p:spPr>
      </p:pic>
      <p:cxnSp>
        <p:nvCxnSpPr>
          <p:cNvPr id="5" name="Straight Connector 4">
            <a:extLst>
              <a:ext uri="{FF2B5EF4-FFF2-40B4-BE49-F238E27FC236}">
                <a16:creationId xmlns:a16="http://schemas.microsoft.com/office/drawing/2014/main" id="{08D62E03-996B-4AEC-9EC7-7C4B45B96E15}"/>
              </a:ext>
            </a:extLst>
          </p:cNvPr>
          <p:cNvCxnSpPr>
            <a:cxnSpLocks/>
          </p:cNvCxnSpPr>
          <p:nvPr/>
        </p:nvCxnSpPr>
        <p:spPr>
          <a:xfrm>
            <a:off x="565522" y="4083914"/>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74400DE-2F08-4E59-AF0A-8D22E838C8EE}"/>
              </a:ext>
            </a:extLst>
          </p:cNvPr>
          <p:cNvCxnSpPr>
            <a:cxnSpLocks/>
          </p:cNvCxnSpPr>
          <p:nvPr/>
        </p:nvCxnSpPr>
        <p:spPr>
          <a:xfrm>
            <a:off x="1444752" y="4083914"/>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84EF065-D4F8-449B-B4B0-0F2BD00AC36F}"/>
              </a:ext>
            </a:extLst>
          </p:cNvPr>
          <p:cNvSpPr txBox="1"/>
          <p:nvPr/>
        </p:nvSpPr>
        <p:spPr>
          <a:xfrm>
            <a:off x="528149" y="357608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8" name="TextBox 7">
            <a:extLst>
              <a:ext uri="{FF2B5EF4-FFF2-40B4-BE49-F238E27FC236}">
                <a16:creationId xmlns:a16="http://schemas.microsoft.com/office/drawing/2014/main" id="{B5E823E9-7A1E-4DD0-8D10-1A3C5336E4A3}"/>
              </a:ext>
            </a:extLst>
          </p:cNvPr>
          <p:cNvSpPr txBox="1"/>
          <p:nvPr/>
        </p:nvSpPr>
        <p:spPr>
          <a:xfrm>
            <a:off x="538715" y="402212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9" name="TextBox 8">
            <a:extLst>
              <a:ext uri="{FF2B5EF4-FFF2-40B4-BE49-F238E27FC236}">
                <a16:creationId xmlns:a16="http://schemas.microsoft.com/office/drawing/2014/main" id="{C6BF186E-6BA8-4764-BA4A-30E3D2715D2C}"/>
              </a:ext>
            </a:extLst>
          </p:cNvPr>
          <p:cNvSpPr txBox="1"/>
          <p:nvPr/>
        </p:nvSpPr>
        <p:spPr>
          <a:xfrm>
            <a:off x="1444751" y="4022122"/>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10" name="TextBox 9">
            <a:extLst>
              <a:ext uri="{FF2B5EF4-FFF2-40B4-BE49-F238E27FC236}">
                <a16:creationId xmlns:a16="http://schemas.microsoft.com/office/drawing/2014/main" id="{63E7A7D5-01F6-4090-A124-0005AE87EA48}"/>
              </a:ext>
            </a:extLst>
          </p:cNvPr>
          <p:cNvSpPr txBox="1"/>
          <p:nvPr/>
        </p:nvSpPr>
        <p:spPr>
          <a:xfrm>
            <a:off x="997709" y="3768443"/>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1" name="Arc 10">
            <a:extLst>
              <a:ext uri="{FF2B5EF4-FFF2-40B4-BE49-F238E27FC236}">
                <a16:creationId xmlns:a16="http://schemas.microsoft.com/office/drawing/2014/main" id="{711D21AD-9D0F-4F94-AA6B-BDBE01A4EB5A}"/>
              </a:ext>
            </a:extLst>
          </p:cNvPr>
          <p:cNvSpPr/>
          <p:nvPr/>
        </p:nvSpPr>
        <p:spPr>
          <a:xfrm rot="16200000">
            <a:off x="930410" y="3053955"/>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2" name="Arc 11">
            <a:extLst>
              <a:ext uri="{FF2B5EF4-FFF2-40B4-BE49-F238E27FC236}">
                <a16:creationId xmlns:a16="http://schemas.microsoft.com/office/drawing/2014/main" id="{7AE80132-6854-4FDE-BEE2-6E83341DB464}"/>
              </a:ext>
            </a:extLst>
          </p:cNvPr>
          <p:cNvSpPr/>
          <p:nvPr/>
        </p:nvSpPr>
        <p:spPr>
          <a:xfrm rot="5400000">
            <a:off x="920123" y="3987607"/>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TextBox 12">
            <a:extLst>
              <a:ext uri="{FF2B5EF4-FFF2-40B4-BE49-F238E27FC236}">
                <a16:creationId xmlns:a16="http://schemas.microsoft.com/office/drawing/2014/main" id="{DD37BEE9-24BD-497F-9222-F18D3757F9B3}"/>
              </a:ext>
            </a:extLst>
          </p:cNvPr>
          <p:cNvSpPr txBox="1"/>
          <p:nvPr/>
        </p:nvSpPr>
        <p:spPr>
          <a:xfrm>
            <a:off x="1050713" y="4522985"/>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4" name="TextBox 13">
            <a:extLst>
              <a:ext uri="{FF2B5EF4-FFF2-40B4-BE49-F238E27FC236}">
                <a16:creationId xmlns:a16="http://schemas.microsoft.com/office/drawing/2014/main" id="{5F373D05-28B9-435E-B032-AECA1D63808E}"/>
              </a:ext>
            </a:extLst>
          </p:cNvPr>
          <p:cNvSpPr txBox="1"/>
          <p:nvPr/>
        </p:nvSpPr>
        <p:spPr>
          <a:xfrm>
            <a:off x="1050712" y="322214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7DC1EC2C-B0A8-426B-AC72-5DB221BAA1F2}"/>
              </a:ext>
            </a:extLst>
          </p:cNvPr>
          <p:cNvSpPr txBox="1"/>
          <p:nvPr/>
        </p:nvSpPr>
        <p:spPr>
          <a:xfrm>
            <a:off x="1675119" y="3576080"/>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cxnSp>
        <p:nvCxnSpPr>
          <p:cNvPr id="16" name="Straight Connector 15">
            <a:extLst>
              <a:ext uri="{FF2B5EF4-FFF2-40B4-BE49-F238E27FC236}">
                <a16:creationId xmlns:a16="http://schemas.microsoft.com/office/drawing/2014/main" id="{965369CC-7B44-4F8C-B7FA-5B53B1C217DD}"/>
              </a:ext>
            </a:extLst>
          </p:cNvPr>
          <p:cNvCxnSpPr>
            <a:cxnSpLocks/>
          </p:cNvCxnSpPr>
          <p:nvPr/>
        </p:nvCxnSpPr>
        <p:spPr>
          <a:xfrm>
            <a:off x="2800595" y="4086631"/>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6CB9E19-6573-47C9-8E03-E0562278B63C}"/>
              </a:ext>
            </a:extLst>
          </p:cNvPr>
          <p:cNvCxnSpPr>
            <a:cxnSpLocks/>
          </p:cNvCxnSpPr>
          <p:nvPr/>
        </p:nvCxnSpPr>
        <p:spPr>
          <a:xfrm>
            <a:off x="3679825" y="4086631"/>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93D9242-6D0C-434B-818C-8DD094835EBE}"/>
              </a:ext>
            </a:extLst>
          </p:cNvPr>
          <p:cNvSpPr txBox="1"/>
          <p:nvPr/>
        </p:nvSpPr>
        <p:spPr>
          <a:xfrm>
            <a:off x="2763222" y="3578797"/>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9" name="TextBox 18">
            <a:extLst>
              <a:ext uri="{FF2B5EF4-FFF2-40B4-BE49-F238E27FC236}">
                <a16:creationId xmlns:a16="http://schemas.microsoft.com/office/drawing/2014/main" id="{B6FE1E4D-CFF5-4ADD-AF9E-4C98B187D174}"/>
              </a:ext>
            </a:extLst>
          </p:cNvPr>
          <p:cNvSpPr txBox="1"/>
          <p:nvPr/>
        </p:nvSpPr>
        <p:spPr>
          <a:xfrm>
            <a:off x="2773788" y="402483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0" name="TextBox 19">
            <a:extLst>
              <a:ext uri="{FF2B5EF4-FFF2-40B4-BE49-F238E27FC236}">
                <a16:creationId xmlns:a16="http://schemas.microsoft.com/office/drawing/2014/main" id="{CA90860A-D3EA-4D4C-94BE-0F9291B0B892}"/>
              </a:ext>
            </a:extLst>
          </p:cNvPr>
          <p:cNvSpPr txBox="1"/>
          <p:nvPr/>
        </p:nvSpPr>
        <p:spPr>
          <a:xfrm>
            <a:off x="3679824" y="4024839"/>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21" name="TextBox 20">
            <a:extLst>
              <a:ext uri="{FF2B5EF4-FFF2-40B4-BE49-F238E27FC236}">
                <a16:creationId xmlns:a16="http://schemas.microsoft.com/office/drawing/2014/main" id="{AA7165A9-37EE-4BC0-8853-3BD310032E87}"/>
              </a:ext>
            </a:extLst>
          </p:cNvPr>
          <p:cNvSpPr txBox="1"/>
          <p:nvPr/>
        </p:nvSpPr>
        <p:spPr>
          <a:xfrm>
            <a:off x="3232782" y="3771160"/>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2" name="Arc 21">
            <a:extLst>
              <a:ext uri="{FF2B5EF4-FFF2-40B4-BE49-F238E27FC236}">
                <a16:creationId xmlns:a16="http://schemas.microsoft.com/office/drawing/2014/main" id="{D4670344-1D67-4F5F-8184-2E3071D86ED1}"/>
              </a:ext>
            </a:extLst>
          </p:cNvPr>
          <p:cNvSpPr/>
          <p:nvPr/>
        </p:nvSpPr>
        <p:spPr>
          <a:xfrm rot="16200000">
            <a:off x="3165483" y="3056672"/>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3" name="Arc 22">
            <a:extLst>
              <a:ext uri="{FF2B5EF4-FFF2-40B4-BE49-F238E27FC236}">
                <a16:creationId xmlns:a16="http://schemas.microsoft.com/office/drawing/2014/main" id="{5EA89FB7-329E-4408-9C24-8EF6BB06AC2C}"/>
              </a:ext>
            </a:extLst>
          </p:cNvPr>
          <p:cNvSpPr/>
          <p:nvPr/>
        </p:nvSpPr>
        <p:spPr>
          <a:xfrm rot="5400000">
            <a:off x="3155196" y="3990324"/>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4" name="TextBox 23">
            <a:extLst>
              <a:ext uri="{FF2B5EF4-FFF2-40B4-BE49-F238E27FC236}">
                <a16:creationId xmlns:a16="http://schemas.microsoft.com/office/drawing/2014/main" id="{CC9B54C9-F76F-4096-ADCB-FF12232310A3}"/>
              </a:ext>
            </a:extLst>
          </p:cNvPr>
          <p:cNvSpPr txBox="1"/>
          <p:nvPr/>
        </p:nvSpPr>
        <p:spPr>
          <a:xfrm>
            <a:off x="3285786" y="4525702"/>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25" name="TextBox 24">
            <a:extLst>
              <a:ext uri="{FF2B5EF4-FFF2-40B4-BE49-F238E27FC236}">
                <a16:creationId xmlns:a16="http://schemas.microsoft.com/office/drawing/2014/main" id="{6BA85A9D-BDDC-4ECD-8F2B-F37BD27BAB96}"/>
              </a:ext>
            </a:extLst>
          </p:cNvPr>
          <p:cNvSpPr txBox="1"/>
          <p:nvPr/>
        </p:nvSpPr>
        <p:spPr>
          <a:xfrm>
            <a:off x="3285785" y="322485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26" name="TextBox 25">
            <a:extLst>
              <a:ext uri="{FF2B5EF4-FFF2-40B4-BE49-F238E27FC236}">
                <a16:creationId xmlns:a16="http://schemas.microsoft.com/office/drawing/2014/main" id="{6278595E-126B-4CA7-ADF8-3AA625BDEBBE}"/>
              </a:ext>
            </a:extLst>
          </p:cNvPr>
          <p:cNvSpPr txBox="1"/>
          <p:nvPr/>
        </p:nvSpPr>
        <p:spPr>
          <a:xfrm>
            <a:off x="3910192" y="3578797"/>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cxnSp>
        <p:nvCxnSpPr>
          <p:cNvPr id="27" name="Straight Connector 26">
            <a:extLst>
              <a:ext uri="{FF2B5EF4-FFF2-40B4-BE49-F238E27FC236}">
                <a16:creationId xmlns:a16="http://schemas.microsoft.com/office/drawing/2014/main" id="{F1E3CAA2-5925-42AD-9C57-3EC3D73E1D95}"/>
              </a:ext>
            </a:extLst>
          </p:cNvPr>
          <p:cNvCxnSpPr>
            <a:cxnSpLocks/>
          </p:cNvCxnSpPr>
          <p:nvPr/>
        </p:nvCxnSpPr>
        <p:spPr>
          <a:xfrm>
            <a:off x="472038" y="5608313"/>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2BB61C9-E63B-4189-9595-C4A88C542379}"/>
              </a:ext>
            </a:extLst>
          </p:cNvPr>
          <p:cNvSpPr txBox="1"/>
          <p:nvPr/>
        </p:nvSpPr>
        <p:spPr>
          <a:xfrm>
            <a:off x="472037" y="5546521"/>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29" name="TextBox 28">
            <a:extLst>
              <a:ext uri="{FF2B5EF4-FFF2-40B4-BE49-F238E27FC236}">
                <a16:creationId xmlns:a16="http://schemas.microsoft.com/office/drawing/2014/main" id="{EC271064-92E4-4F44-8927-A14A6371BD2D}"/>
              </a:ext>
            </a:extLst>
          </p:cNvPr>
          <p:cNvSpPr txBox="1"/>
          <p:nvPr/>
        </p:nvSpPr>
        <p:spPr>
          <a:xfrm>
            <a:off x="702405" y="5100479"/>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30" name="TextBox 29">
            <a:extLst>
              <a:ext uri="{FF2B5EF4-FFF2-40B4-BE49-F238E27FC236}">
                <a16:creationId xmlns:a16="http://schemas.microsoft.com/office/drawing/2014/main" id="{BF4958FA-C1B9-452C-BA01-49AA9BB09AC2}"/>
              </a:ext>
            </a:extLst>
          </p:cNvPr>
          <p:cNvSpPr txBox="1"/>
          <p:nvPr/>
        </p:nvSpPr>
        <p:spPr>
          <a:xfrm>
            <a:off x="1343664" y="5323500"/>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31" name="Straight Connector 30">
            <a:extLst>
              <a:ext uri="{FF2B5EF4-FFF2-40B4-BE49-F238E27FC236}">
                <a16:creationId xmlns:a16="http://schemas.microsoft.com/office/drawing/2014/main" id="{DE9DEB8A-D0A7-42C1-AC9C-348DC595D214}"/>
              </a:ext>
            </a:extLst>
          </p:cNvPr>
          <p:cNvCxnSpPr>
            <a:cxnSpLocks/>
          </p:cNvCxnSpPr>
          <p:nvPr/>
        </p:nvCxnSpPr>
        <p:spPr>
          <a:xfrm>
            <a:off x="1805044" y="5605704"/>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8D114815-E3F0-40A0-B2DF-B9F840ECD82C}"/>
              </a:ext>
            </a:extLst>
          </p:cNvPr>
          <p:cNvSpPr txBox="1"/>
          <p:nvPr/>
        </p:nvSpPr>
        <p:spPr>
          <a:xfrm>
            <a:off x="1805043" y="5543912"/>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33" name="TextBox 32">
            <a:extLst>
              <a:ext uri="{FF2B5EF4-FFF2-40B4-BE49-F238E27FC236}">
                <a16:creationId xmlns:a16="http://schemas.microsoft.com/office/drawing/2014/main" id="{82FFBDCE-93D5-4712-95EE-0B58DD01AEE3}"/>
              </a:ext>
            </a:extLst>
          </p:cNvPr>
          <p:cNvSpPr txBox="1"/>
          <p:nvPr/>
        </p:nvSpPr>
        <p:spPr>
          <a:xfrm>
            <a:off x="2035411" y="5097870"/>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34" name="TextBox 33">
            <a:extLst>
              <a:ext uri="{FF2B5EF4-FFF2-40B4-BE49-F238E27FC236}">
                <a16:creationId xmlns:a16="http://schemas.microsoft.com/office/drawing/2014/main" id="{79CF915F-BDD5-4221-B5BF-A51C06D2B40F}"/>
              </a:ext>
            </a:extLst>
          </p:cNvPr>
          <p:cNvSpPr txBox="1"/>
          <p:nvPr/>
        </p:nvSpPr>
        <p:spPr>
          <a:xfrm>
            <a:off x="2690563" y="5323500"/>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35" name="Straight Connector 34">
            <a:extLst>
              <a:ext uri="{FF2B5EF4-FFF2-40B4-BE49-F238E27FC236}">
                <a16:creationId xmlns:a16="http://schemas.microsoft.com/office/drawing/2014/main" id="{5E9CF90F-2CFC-4998-B804-C9419E5F6DA6}"/>
              </a:ext>
            </a:extLst>
          </p:cNvPr>
          <p:cNvCxnSpPr>
            <a:cxnSpLocks/>
          </p:cNvCxnSpPr>
          <p:nvPr/>
        </p:nvCxnSpPr>
        <p:spPr>
          <a:xfrm>
            <a:off x="3151943" y="5605704"/>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DD7E9A3-9880-43CB-BA99-7E5EB89BB2EB}"/>
              </a:ext>
            </a:extLst>
          </p:cNvPr>
          <p:cNvSpPr txBox="1"/>
          <p:nvPr/>
        </p:nvSpPr>
        <p:spPr>
          <a:xfrm>
            <a:off x="3151942" y="5543912"/>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37" name="TextBox 36">
            <a:extLst>
              <a:ext uri="{FF2B5EF4-FFF2-40B4-BE49-F238E27FC236}">
                <a16:creationId xmlns:a16="http://schemas.microsoft.com/office/drawing/2014/main" id="{A6A384C1-1067-47AB-91C5-42C8C679E478}"/>
              </a:ext>
            </a:extLst>
          </p:cNvPr>
          <p:cNvSpPr txBox="1"/>
          <p:nvPr/>
        </p:nvSpPr>
        <p:spPr>
          <a:xfrm>
            <a:off x="3158909" y="5097870"/>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sp>
        <p:nvSpPr>
          <p:cNvPr id="38" name="TextBox 37">
            <a:extLst>
              <a:ext uri="{FF2B5EF4-FFF2-40B4-BE49-F238E27FC236}">
                <a16:creationId xmlns:a16="http://schemas.microsoft.com/office/drawing/2014/main" id="{B962FDED-3870-424E-8A05-A28DE0C8842B}"/>
              </a:ext>
            </a:extLst>
          </p:cNvPr>
          <p:cNvSpPr txBox="1"/>
          <p:nvPr/>
        </p:nvSpPr>
        <p:spPr>
          <a:xfrm>
            <a:off x="4075836" y="5092134"/>
            <a:ext cx="2377162" cy="1077218"/>
          </a:xfrm>
          <a:prstGeom prst="rect">
            <a:avLst/>
          </a:prstGeom>
          <a:noFill/>
        </p:spPr>
        <p:txBody>
          <a:bodyPr wrap="square" rtlCol="0">
            <a:spAutoFit/>
          </a:bodyPr>
          <a:lstStyle/>
          <a:p>
            <a:r>
              <a:rPr lang="en-GB" sz="3200" b="1" dirty="0">
                <a:solidFill>
                  <a:srgbClr val="FF0000"/>
                </a:solidFill>
              </a:rPr>
              <a:t>is potatoes or cabbages</a:t>
            </a:r>
          </a:p>
        </p:txBody>
      </p:sp>
      <p:cxnSp>
        <p:nvCxnSpPr>
          <p:cNvPr id="52" name="Straight Connector 51">
            <a:extLst>
              <a:ext uri="{FF2B5EF4-FFF2-40B4-BE49-F238E27FC236}">
                <a16:creationId xmlns:a16="http://schemas.microsoft.com/office/drawing/2014/main" id="{957D3A94-78D3-411F-99FA-24297FC6F0CF}"/>
              </a:ext>
            </a:extLst>
          </p:cNvPr>
          <p:cNvCxnSpPr>
            <a:cxnSpLocks/>
          </p:cNvCxnSpPr>
          <p:nvPr/>
        </p:nvCxnSpPr>
        <p:spPr>
          <a:xfrm>
            <a:off x="6100083" y="4559185"/>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414DF37B-9320-408F-9E14-F61B243066F5}"/>
              </a:ext>
            </a:extLst>
          </p:cNvPr>
          <p:cNvSpPr txBox="1"/>
          <p:nvPr/>
        </p:nvSpPr>
        <p:spPr>
          <a:xfrm>
            <a:off x="6100082" y="4497393"/>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54" name="TextBox 53">
            <a:extLst>
              <a:ext uri="{FF2B5EF4-FFF2-40B4-BE49-F238E27FC236}">
                <a16:creationId xmlns:a16="http://schemas.microsoft.com/office/drawing/2014/main" id="{D947F445-7ED3-495A-9FD2-6FE0421CD3A6}"/>
              </a:ext>
            </a:extLst>
          </p:cNvPr>
          <p:cNvSpPr txBox="1"/>
          <p:nvPr/>
        </p:nvSpPr>
        <p:spPr>
          <a:xfrm>
            <a:off x="6100851" y="4051351"/>
            <a:ext cx="95788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55" name="TextBox 54">
            <a:extLst>
              <a:ext uri="{FF2B5EF4-FFF2-40B4-BE49-F238E27FC236}">
                <a16:creationId xmlns:a16="http://schemas.microsoft.com/office/drawing/2014/main" id="{89657F5C-CB00-4EA4-8EE2-1106A34A9E91}"/>
              </a:ext>
            </a:extLst>
          </p:cNvPr>
          <p:cNvSpPr txBox="1"/>
          <p:nvPr/>
        </p:nvSpPr>
        <p:spPr>
          <a:xfrm>
            <a:off x="7049295" y="4218954"/>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56" name="Straight Connector 55">
            <a:extLst>
              <a:ext uri="{FF2B5EF4-FFF2-40B4-BE49-F238E27FC236}">
                <a16:creationId xmlns:a16="http://schemas.microsoft.com/office/drawing/2014/main" id="{3E982D0C-39CC-4E2C-98B8-3277827A3A54}"/>
              </a:ext>
            </a:extLst>
          </p:cNvPr>
          <p:cNvCxnSpPr>
            <a:cxnSpLocks/>
          </p:cNvCxnSpPr>
          <p:nvPr/>
        </p:nvCxnSpPr>
        <p:spPr>
          <a:xfrm>
            <a:off x="7433089" y="4556576"/>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D1AB8369-C763-45EE-8B29-A0918AC05F66}"/>
              </a:ext>
            </a:extLst>
          </p:cNvPr>
          <p:cNvSpPr txBox="1"/>
          <p:nvPr/>
        </p:nvSpPr>
        <p:spPr>
          <a:xfrm>
            <a:off x="7433088" y="4494784"/>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58" name="TextBox 57">
            <a:extLst>
              <a:ext uri="{FF2B5EF4-FFF2-40B4-BE49-F238E27FC236}">
                <a16:creationId xmlns:a16="http://schemas.microsoft.com/office/drawing/2014/main" id="{D5092F2D-C92D-4A84-A109-BCA1E0577405}"/>
              </a:ext>
            </a:extLst>
          </p:cNvPr>
          <p:cNvSpPr txBox="1"/>
          <p:nvPr/>
        </p:nvSpPr>
        <p:spPr>
          <a:xfrm>
            <a:off x="7439395" y="4048742"/>
            <a:ext cx="95788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1 1</a:t>
            </a:r>
          </a:p>
        </p:txBody>
      </p:sp>
      <p:sp>
        <p:nvSpPr>
          <p:cNvPr id="59" name="TextBox 58">
            <a:extLst>
              <a:ext uri="{FF2B5EF4-FFF2-40B4-BE49-F238E27FC236}">
                <a16:creationId xmlns:a16="http://schemas.microsoft.com/office/drawing/2014/main" id="{575134E0-5ADB-4884-A6D4-11A26AEA1649}"/>
              </a:ext>
            </a:extLst>
          </p:cNvPr>
          <p:cNvSpPr txBox="1"/>
          <p:nvPr/>
        </p:nvSpPr>
        <p:spPr>
          <a:xfrm>
            <a:off x="8318608" y="4274372"/>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60" name="Straight Connector 59">
            <a:extLst>
              <a:ext uri="{FF2B5EF4-FFF2-40B4-BE49-F238E27FC236}">
                <a16:creationId xmlns:a16="http://schemas.microsoft.com/office/drawing/2014/main" id="{BECAC7D2-C041-4969-8C99-8507BFBB6390}"/>
              </a:ext>
            </a:extLst>
          </p:cNvPr>
          <p:cNvCxnSpPr>
            <a:cxnSpLocks/>
          </p:cNvCxnSpPr>
          <p:nvPr/>
        </p:nvCxnSpPr>
        <p:spPr>
          <a:xfrm>
            <a:off x="8779988" y="4556576"/>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E270A8D7-ED8E-424A-AA79-626CE4CF92AF}"/>
              </a:ext>
            </a:extLst>
          </p:cNvPr>
          <p:cNvSpPr txBox="1"/>
          <p:nvPr/>
        </p:nvSpPr>
        <p:spPr>
          <a:xfrm>
            <a:off x="8779987" y="4494784"/>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62" name="TextBox 61">
            <a:extLst>
              <a:ext uri="{FF2B5EF4-FFF2-40B4-BE49-F238E27FC236}">
                <a16:creationId xmlns:a16="http://schemas.microsoft.com/office/drawing/2014/main" id="{27DA7EC5-C9C0-47AC-ACA1-8681A091B1F0}"/>
              </a:ext>
            </a:extLst>
          </p:cNvPr>
          <p:cNvSpPr txBox="1"/>
          <p:nvPr/>
        </p:nvSpPr>
        <p:spPr>
          <a:xfrm>
            <a:off x="9012134" y="4048742"/>
            <a:ext cx="72131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63" name="TextBox 62">
            <a:extLst>
              <a:ext uri="{FF2B5EF4-FFF2-40B4-BE49-F238E27FC236}">
                <a16:creationId xmlns:a16="http://schemas.microsoft.com/office/drawing/2014/main" id="{522D5440-CEC5-4AAC-BC0A-86F22F3EB965}"/>
              </a:ext>
            </a:extLst>
          </p:cNvPr>
          <p:cNvSpPr txBox="1"/>
          <p:nvPr/>
        </p:nvSpPr>
        <p:spPr>
          <a:xfrm>
            <a:off x="9733445" y="4242037"/>
            <a:ext cx="1823982" cy="584775"/>
          </a:xfrm>
          <a:prstGeom prst="rect">
            <a:avLst/>
          </a:prstGeom>
          <a:noFill/>
        </p:spPr>
        <p:txBody>
          <a:bodyPr wrap="square" rtlCol="0">
            <a:spAutoFit/>
          </a:bodyPr>
          <a:lstStyle/>
          <a:p>
            <a:r>
              <a:rPr lang="en-GB" sz="3200" b="1" dirty="0">
                <a:solidFill>
                  <a:srgbClr val="FF0000"/>
                </a:solidFill>
              </a:rPr>
              <a:t>is carrots</a:t>
            </a:r>
          </a:p>
        </p:txBody>
      </p:sp>
      <p:sp>
        <p:nvSpPr>
          <p:cNvPr id="3" name="Rectangle 2">
            <a:extLst>
              <a:ext uri="{FF2B5EF4-FFF2-40B4-BE49-F238E27FC236}">
                <a16:creationId xmlns:a16="http://schemas.microsoft.com/office/drawing/2014/main" id="{8D991AF5-75E2-4858-BA51-7A6BF006A0DD}"/>
              </a:ext>
            </a:extLst>
          </p:cNvPr>
          <p:cNvSpPr/>
          <p:nvPr/>
        </p:nvSpPr>
        <p:spPr>
          <a:xfrm>
            <a:off x="8718339" y="3912133"/>
            <a:ext cx="2914038" cy="12217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8708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5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par>
                                <p:cTn id="90" presetID="10" presetClass="entr" presetSubtype="0" fill="hold" nodeType="with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500"/>
                                        <p:tgtEl>
                                          <p:spTgt spid="2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fade">
                                      <p:cBhvr>
                                        <p:cTn id="100" dur="500"/>
                                        <p:tgtEl>
                                          <p:spTgt spid="30"/>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500"/>
                                        <p:tgtEl>
                                          <p:spTgt spid="33"/>
                                        </p:tgtEl>
                                      </p:cBhvr>
                                    </p:animEffect>
                                  </p:childTnLst>
                                </p:cTn>
                              </p:par>
                              <p:par>
                                <p:cTn id="104" presetID="10" presetClass="entr" presetSubtype="0" fill="hold" nodeType="withEffect">
                                  <p:stCondLst>
                                    <p:cond delay="0"/>
                                  </p:stCondLst>
                                  <p:childTnLst>
                                    <p:set>
                                      <p:cBhvr>
                                        <p:cTn id="105" dur="1" fill="hold">
                                          <p:stCondLst>
                                            <p:cond delay="0"/>
                                          </p:stCondLst>
                                        </p:cTn>
                                        <p:tgtEl>
                                          <p:spTgt spid="31"/>
                                        </p:tgtEl>
                                        <p:attrNameLst>
                                          <p:attrName>style.visibility</p:attrName>
                                        </p:attrNameLst>
                                      </p:cBhvr>
                                      <p:to>
                                        <p:strVal val="visible"/>
                                      </p:to>
                                    </p:set>
                                    <p:animEffect transition="in" filter="fade">
                                      <p:cBhvr>
                                        <p:cTn id="106" dur="500"/>
                                        <p:tgtEl>
                                          <p:spTgt spid="3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2"/>
                                        </p:tgtEl>
                                        <p:attrNameLst>
                                          <p:attrName>style.visibility</p:attrName>
                                        </p:attrNameLst>
                                      </p:cBhvr>
                                      <p:to>
                                        <p:strVal val="visible"/>
                                      </p:to>
                                    </p:set>
                                    <p:animEffect transition="in" filter="fade">
                                      <p:cBhvr>
                                        <p:cTn id="109" dur="500"/>
                                        <p:tgtEl>
                                          <p:spTgt spid="3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4"/>
                                        </p:tgtEl>
                                        <p:attrNameLst>
                                          <p:attrName>style.visibility</p:attrName>
                                        </p:attrNameLst>
                                      </p:cBhvr>
                                      <p:to>
                                        <p:strVal val="visible"/>
                                      </p:to>
                                    </p:set>
                                    <p:animEffect transition="in" filter="fade">
                                      <p:cBhvr>
                                        <p:cTn id="112" dur="500"/>
                                        <p:tgtEl>
                                          <p:spTgt spid="34"/>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35"/>
                                        </p:tgtEl>
                                        <p:attrNameLst>
                                          <p:attrName>style.visibility</p:attrName>
                                        </p:attrNameLst>
                                      </p:cBhvr>
                                      <p:to>
                                        <p:strVal val="visible"/>
                                      </p:to>
                                    </p:set>
                                    <p:animEffect transition="in" filter="fade">
                                      <p:cBhvr>
                                        <p:cTn id="117" dur="500"/>
                                        <p:tgtEl>
                                          <p:spTgt spid="35"/>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Effect transition="in" filter="fade">
                                      <p:cBhvr>
                                        <p:cTn id="120" dur="500"/>
                                        <p:tgtEl>
                                          <p:spTgt spid="36"/>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37"/>
                                        </p:tgtEl>
                                        <p:attrNameLst>
                                          <p:attrName>style.visibility</p:attrName>
                                        </p:attrNameLst>
                                      </p:cBhvr>
                                      <p:to>
                                        <p:strVal val="visible"/>
                                      </p:to>
                                    </p:set>
                                    <p:animEffect transition="in" filter="fade">
                                      <p:cBhvr>
                                        <p:cTn id="125" dur="500"/>
                                        <p:tgtEl>
                                          <p:spTgt spid="37"/>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38"/>
                                        </p:tgtEl>
                                        <p:attrNameLst>
                                          <p:attrName>style.visibility</p:attrName>
                                        </p:attrNameLst>
                                      </p:cBhvr>
                                      <p:to>
                                        <p:strVal val="visible"/>
                                      </p:to>
                                    </p:set>
                                    <p:animEffect transition="in" filter="fade">
                                      <p:cBhvr>
                                        <p:cTn id="130" dur="500"/>
                                        <p:tgtEl>
                                          <p:spTgt spid="38"/>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500"/>
                                        <p:tgtEl>
                                          <p:spTgt spid="54"/>
                                        </p:tgtEl>
                                      </p:cBhvr>
                                    </p:animEffect>
                                  </p:childTnLst>
                                </p:cTn>
                              </p:par>
                              <p:par>
                                <p:cTn id="136" presetID="10" presetClass="entr" presetSubtype="0" fill="hold" nodeType="withEffect">
                                  <p:stCondLst>
                                    <p:cond delay="0"/>
                                  </p:stCondLst>
                                  <p:childTnLst>
                                    <p:set>
                                      <p:cBhvr>
                                        <p:cTn id="137" dur="1" fill="hold">
                                          <p:stCondLst>
                                            <p:cond delay="0"/>
                                          </p:stCondLst>
                                        </p:cTn>
                                        <p:tgtEl>
                                          <p:spTgt spid="52"/>
                                        </p:tgtEl>
                                        <p:attrNameLst>
                                          <p:attrName>style.visibility</p:attrName>
                                        </p:attrNameLst>
                                      </p:cBhvr>
                                      <p:to>
                                        <p:strVal val="visible"/>
                                      </p:to>
                                    </p:set>
                                    <p:animEffect transition="in" filter="fade">
                                      <p:cBhvr>
                                        <p:cTn id="138" dur="500"/>
                                        <p:tgtEl>
                                          <p:spTgt spid="52"/>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53"/>
                                        </p:tgtEl>
                                        <p:attrNameLst>
                                          <p:attrName>style.visibility</p:attrName>
                                        </p:attrNameLst>
                                      </p:cBhvr>
                                      <p:to>
                                        <p:strVal val="visible"/>
                                      </p:to>
                                    </p:set>
                                    <p:animEffect transition="in" filter="fade">
                                      <p:cBhvr>
                                        <p:cTn id="141" dur="500"/>
                                        <p:tgtEl>
                                          <p:spTgt spid="53"/>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55"/>
                                        </p:tgtEl>
                                        <p:attrNameLst>
                                          <p:attrName>style.visibility</p:attrName>
                                        </p:attrNameLst>
                                      </p:cBhvr>
                                      <p:to>
                                        <p:strVal val="visible"/>
                                      </p:to>
                                    </p:set>
                                    <p:animEffect transition="in" filter="fade">
                                      <p:cBhvr>
                                        <p:cTn id="146" dur="500"/>
                                        <p:tgtEl>
                                          <p:spTgt spid="55"/>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58"/>
                                        </p:tgtEl>
                                        <p:attrNameLst>
                                          <p:attrName>style.visibility</p:attrName>
                                        </p:attrNameLst>
                                      </p:cBhvr>
                                      <p:to>
                                        <p:strVal val="visible"/>
                                      </p:to>
                                    </p:set>
                                    <p:animEffect transition="in" filter="fade">
                                      <p:cBhvr>
                                        <p:cTn id="149" dur="500"/>
                                        <p:tgtEl>
                                          <p:spTgt spid="58"/>
                                        </p:tgtEl>
                                      </p:cBhvr>
                                    </p:animEffect>
                                  </p:childTnLst>
                                </p:cTn>
                              </p:par>
                              <p:par>
                                <p:cTn id="150" presetID="10" presetClass="entr" presetSubtype="0" fill="hold" nodeType="withEffect">
                                  <p:stCondLst>
                                    <p:cond delay="0"/>
                                  </p:stCondLst>
                                  <p:childTnLst>
                                    <p:set>
                                      <p:cBhvr>
                                        <p:cTn id="151" dur="1" fill="hold">
                                          <p:stCondLst>
                                            <p:cond delay="0"/>
                                          </p:stCondLst>
                                        </p:cTn>
                                        <p:tgtEl>
                                          <p:spTgt spid="56"/>
                                        </p:tgtEl>
                                        <p:attrNameLst>
                                          <p:attrName>style.visibility</p:attrName>
                                        </p:attrNameLst>
                                      </p:cBhvr>
                                      <p:to>
                                        <p:strVal val="visible"/>
                                      </p:to>
                                    </p:set>
                                    <p:animEffect transition="in" filter="fade">
                                      <p:cBhvr>
                                        <p:cTn id="152" dur="500"/>
                                        <p:tgtEl>
                                          <p:spTgt spid="56"/>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57"/>
                                        </p:tgtEl>
                                        <p:attrNameLst>
                                          <p:attrName>style.visibility</p:attrName>
                                        </p:attrNameLst>
                                      </p:cBhvr>
                                      <p:to>
                                        <p:strVal val="visible"/>
                                      </p:to>
                                    </p:set>
                                    <p:animEffect transition="in" filter="fade">
                                      <p:cBhvr>
                                        <p:cTn id="155" dur="500"/>
                                        <p:tgtEl>
                                          <p:spTgt spid="57"/>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59"/>
                                        </p:tgtEl>
                                        <p:attrNameLst>
                                          <p:attrName>style.visibility</p:attrName>
                                        </p:attrNameLst>
                                      </p:cBhvr>
                                      <p:to>
                                        <p:strVal val="visible"/>
                                      </p:to>
                                    </p:set>
                                    <p:animEffect transition="in" filter="fade">
                                      <p:cBhvr>
                                        <p:cTn id="158" dur="500"/>
                                        <p:tgtEl>
                                          <p:spTgt spid="59"/>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nodeType="clickEffect">
                                  <p:stCondLst>
                                    <p:cond delay="0"/>
                                  </p:stCondLst>
                                  <p:childTnLst>
                                    <p:set>
                                      <p:cBhvr>
                                        <p:cTn id="162" dur="1" fill="hold">
                                          <p:stCondLst>
                                            <p:cond delay="0"/>
                                          </p:stCondLst>
                                        </p:cTn>
                                        <p:tgtEl>
                                          <p:spTgt spid="60"/>
                                        </p:tgtEl>
                                        <p:attrNameLst>
                                          <p:attrName>style.visibility</p:attrName>
                                        </p:attrNameLst>
                                      </p:cBhvr>
                                      <p:to>
                                        <p:strVal val="visible"/>
                                      </p:to>
                                    </p:set>
                                    <p:animEffect transition="in" filter="fade">
                                      <p:cBhvr>
                                        <p:cTn id="163" dur="500"/>
                                        <p:tgtEl>
                                          <p:spTgt spid="60"/>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61"/>
                                        </p:tgtEl>
                                        <p:attrNameLst>
                                          <p:attrName>style.visibility</p:attrName>
                                        </p:attrNameLst>
                                      </p:cBhvr>
                                      <p:to>
                                        <p:strVal val="visible"/>
                                      </p:to>
                                    </p:set>
                                    <p:animEffect transition="in" filter="fade">
                                      <p:cBhvr>
                                        <p:cTn id="166" dur="500"/>
                                        <p:tgtEl>
                                          <p:spTgt spid="61"/>
                                        </p:tgtEl>
                                      </p:cBhvr>
                                    </p:animEffect>
                                  </p:childTnLst>
                                </p:cTn>
                              </p:par>
                            </p:childTnLst>
                          </p:cTn>
                        </p:par>
                      </p:childTnLst>
                    </p:cTn>
                  </p:par>
                  <p:par>
                    <p:cTn id="167" fill="hold">
                      <p:stCondLst>
                        <p:cond delay="indefinite"/>
                      </p:stCondLst>
                      <p:childTnLst>
                        <p:par>
                          <p:cTn id="168" fill="hold">
                            <p:stCondLst>
                              <p:cond delay="0"/>
                            </p:stCondLst>
                            <p:childTnLst>
                              <p:par>
                                <p:cTn id="169" presetID="10" presetClass="entr" presetSubtype="0" fill="hold" grpId="0" nodeType="clickEffect">
                                  <p:stCondLst>
                                    <p:cond delay="0"/>
                                  </p:stCondLst>
                                  <p:childTnLst>
                                    <p:set>
                                      <p:cBhvr>
                                        <p:cTn id="170" dur="1" fill="hold">
                                          <p:stCondLst>
                                            <p:cond delay="0"/>
                                          </p:stCondLst>
                                        </p:cTn>
                                        <p:tgtEl>
                                          <p:spTgt spid="62"/>
                                        </p:tgtEl>
                                        <p:attrNameLst>
                                          <p:attrName>style.visibility</p:attrName>
                                        </p:attrNameLst>
                                      </p:cBhvr>
                                      <p:to>
                                        <p:strVal val="visible"/>
                                      </p:to>
                                    </p:set>
                                    <p:animEffect transition="in" filter="fade">
                                      <p:cBhvr>
                                        <p:cTn id="171" dur="500"/>
                                        <p:tgtEl>
                                          <p:spTgt spid="62"/>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grpId="0" nodeType="clickEffect">
                                  <p:stCondLst>
                                    <p:cond delay="0"/>
                                  </p:stCondLst>
                                  <p:childTnLst>
                                    <p:set>
                                      <p:cBhvr>
                                        <p:cTn id="175" dur="1" fill="hold">
                                          <p:stCondLst>
                                            <p:cond delay="0"/>
                                          </p:stCondLst>
                                        </p:cTn>
                                        <p:tgtEl>
                                          <p:spTgt spid="63"/>
                                        </p:tgtEl>
                                        <p:attrNameLst>
                                          <p:attrName>style.visibility</p:attrName>
                                        </p:attrNameLst>
                                      </p:cBhvr>
                                      <p:to>
                                        <p:strVal val="visible"/>
                                      </p:to>
                                    </p:set>
                                    <p:animEffect transition="in" filter="fade">
                                      <p:cBhvr>
                                        <p:cTn id="176" dur="500"/>
                                        <p:tgtEl>
                                          <p:spTgt spid="63"/>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grpId="0" nodeType="clickEffect">
                                  <p:stCondLst>
                                    <p:cond delay="0"/>
                                  </p:stCondLst>
                                  <p:childTnLst>
                                    <p:set>
                                      <p:cBhvr>
                                        <p:cTn id="180" dur="1" fill="hold">
                                          <p:stCondLst>
                                            <p:cond delay="0"/>
                                          </p:stCondLst>
                                        </p:cTn>
                                        <p:tgtEl>
                                          <p:spTgt spid="3"/>
                                        </p:tgtEl>
                                        <p:attrNameLst>
                                          <p:attrName>style.visibility</p:attrName>
                                        </p:attrNameLst>
                                      </p:cBhvr>
                                      <p:to>
                                        <p:strVal val="visible"/>
                                      </p:to>
                                    </p:set>
                                    <p:animEffect transition="in" filter="fade">
                                      <p:cBhvr>
                                        <p:cTn id="18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p:bldP spid="14" grpId="0"/>
      <p:bldP spid="15" grpId="0"/>
      <p:bldP spid="18" grpId="0"/>
      <p:bldP spid="19" grpId="0"/>
      <p:bldP spid="20" grpId="0"/>
      <p:bldP spid="21" grpId="0"/>
      <p:bldP spid="22" grpId="0" animBg="1"/>
      <p:bldP spid="23" grpId="0" animBg="1"/>
      <p:bldP spid="24" grpId="0"/>
      <p:bldP spid="25" grpId="0"/>
      <p:bldP spid="26" grpId="0"/>
      <p:bldP spid="28" grpId="0"/>
      <p:bldP spid="29" grpId="0"/>
      <p:bldP spid="30" grpId="0"/>
      <p:bldP spid="32" grpId="0"/>
      <p:bldP spid="33" grpId="0"/>
      <p:bldP spid="34" grpId="0"/>
      <p:bldP spid="36" grpId="0"/>
      <p:bldP spid="37" grpId="0"/>
      <p:bldP spid="38" grpId="0"/>
      <p:bldP spid="53" grpId="0"/>
      <p:bldP spid="54" grpId="0"/>
      <p:bldP spid="55" grpId="0"/>
      <p:bldP spid="57" grpId="0"/>
      <p:bldP spid="58" grpId="0"/>
      <p:bldP spid="59" grpId="0"/>
      <p:bldP spid="61" grpId="0"/>
      <p:bldP spid="62" grpId="0"/>
      <p:bldP spid="63" grpId="0"/>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DD1A1-22F1-483B-8BAD-2F1324DA4B8C}"/>
              </a:ext>
            </a:extLst>
          </p:cNvPr>
          <p:cNvSpPr>
            <a:spLocks noGrp="1"/>
          </p:cNvSpPr>
          <p:nvPr>
            <p:ph type="title"/>
          </p:nvPr>
        </p:nvSpPr>
        <p:spPr/>
        <p:txBody>
          <a:bodyPr/>
          <a:lstStyle/>
          <a:p>
            <a:r>
              <a:rPr lang="en-GB" dirty="0"/>
              <a:t>Find a fraction of a number</a:t>
            </a:r>
          </a:p>
        </p:txBody>
      </p:sp>
      <p:sp>
        <p:nvSpPr>
          <p:cNvPr id="3" name="Content Placeholder 2">
            <a:extLst>
              <a:ext uri="{FF2B5EF4-FFF2-40B4-BE49-F238E27FC236}">
                <a16:creationId xmlns:a16="http://schemas.microsoft.com/office/drawing/2014/main" id="{72AA1533-97AE-4D80-9C37-F85F91662D5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8818978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2C4C972A-10B4-4E3D-994B-D39B02EF089B}"/>
              </a:ext>
            </a:extLst>
          </p:cNvPr>
          <p:cNvSpPr txBox="1"/>
          <p:nvPr/>
        </p:nvSpPr>
        <p:spPr>
          <a:xfrm>
            <a:off x="10505851" y="2919660"/>
            <a:ext cx="138393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3 0 0</a:t>
            </a:r>
          </a:p>
        </p:txBody>
      </p:sp>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86B9EF8D-5DD3-478A-A191-18FB57A40A85}"/>
              </a:ext>
            </a:extLst>
          </p:cNvPr>
          <p:cNvSpPr/>
          <p:nvPr/>
        </p:nvSpPr>
        <p:spPr>
          <a:xfrm>
            <a:off x="56123" y="50000"/>
            <a:ext cx="11969622" cy="1077218"/>
          </a:xfrm>
          <a:prstGeom prst="rect">
            <a:avLst/>
          </a:prstGeom>
        </p:spPr>
        <p:txBody>
          <a:bodyPr wrap="square">
            <a:spAutoFit/>
          </a:bodyPr>
          <a:lstStyle/>
          <a:p>
            <a:r>
              <a:rPr lang="en-US" sz="3200" b="1" dirty="0"/>
              <a:t>Write in the missing numbers. </a:t>
            </a:r>
          </a:p>
          <a:p>
            <a:r>
              <a:rPr lang="en-US" sz="3200" b="1" dirty="0"/>
              <a:t>One has been done for you. </a:t>
            </a:r>
            <a:endParaRPr lang="en-US" sz="2800" dirty="0"/>
          </a:p>
        </p:txBody>
      </p:sp>
      <p:pic>
        <p:nvPicPr>
          <p:cNvPr id="3" name="Picture 2">
            <a:extLst>
              <a:ext uri="{FF2B5EF4-FFF2-40B4-BE49-F238E27FC236}">
                <a16:creationId xmlns:a16="http://schemas.microsoft.com/office/drawing/2014/main" id="{B7C81C32-E2DA-47AE-BC4C-9DFCA47F07F1}"/>
              </a:ext>
            </a:extLst>
          </p:cNvPr>
          <p:cNvPicPr>
            <a:picLocks noChangeAspect="1"/>
          </p:cNvPicPr>
          <p:nvPr/>
        </p:nvPicPr>
        <p:blipFill>
          <a:blip r:embed="rId3"/>
          <a:stretch>
            <a:fillRect/>
          </a:stretch>
        </p:blipFill>
        <p:spPr>
          <a:xfrm>
            <a:off x="219506" y="1127218"/>
            <a:ext cx="5474710" cy="3782654"/>
          </a:xfrm>
          <a:prstGeom prst="rect">
            <a:avLst/>
          </a:prstGeom>
        </p:spPr>
      </p:pic>
      <p:cxnSp>
        <p:nvCxnSpPr>
          <p:cNvPr id="5" name="Straight Connector 4">
            <a:extLst>
              <a:ext uri="{FF2B5EF4-FFF2-40B4-BE49-F238E27FC236}">
                <a16:creationId xmlns:a16="http://schemas.microsoft.com/office/drawing/2014/main" id="{56936F51-5BFE-4128-9F45-C2E9B1498D60}"/>
              </a:ext>
            </a:extLst>
          </p:cNvPr>
          <p:cNvCxnSpPr>
            <a:cxnSpLocks/>
          </p:cNvCxnSpPr>
          <p:nvPr/>
        </p:nvCxnSpPr>
        <p:spPr>
          <a:xfrm>
            <a:off x="5884290" y="2985888"/>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9E29926-ED90-4665-8D2C-9E6FCA5BD934}"/>
              </a:ext>
            </a:extLst>
          </p:cNvPr>
          <p:cNvSpPr txBox="1"/>
          <p:nvPr/>
        </p:nvSpPr>
        <p:spPr>
          <a:xfrm>
            <a:off x="5857163" y="247512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7" name="TextBox 6">
            <a:extLst>
              <a:ext uri="{FF2B5EF4-FFF2-40B4-BE49-F238E27FC236}">
                <a16:creationId xmlns:a16="http://schemas.microsoft.com/office/drawing/2014/main" id="{C569766D-897B-41CB-BB70-5D84ED21F511}"/>
              </a:ext>
            </a:extLst>
          </p:cNvPr>
          <p:cNvSpPr txBox="1"/>
          <p:nvPr/>
        </p:nvSpPr>
        <p:spPr>
          <a:xfrm>
            <a:off x="5862155" y="292219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8" name="TextBox 7">
            <a:extLst>
              <a:ext uri="{FF2B5EF4-FFF2-40B4-BE49-F238E27FC236}">
                <a16:creationId xmlns:a16="http://schemas.microsoft.com/office/drawing/2014/main" id="{783C6CF9-30E6-4164-8225-00F76D451F0E}"/>
              </a:ext>
            </a:extLst>
          </p:cNvPr>
          <p:cNvSpPr txBox="1"/>
          <p:nvPr/>
        </p:nvSpPr>
        <p:spPr>
          <a:xfrm>
            <a:off x="6271626" y="2485184"/>
            <a:ext cx="18376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x 1 0 0</a:t>
            </a:r>
          </a:p>
        </p:txBody>
      </p:sp>
      <p:sp>
        <p:nvSpPr>
          <p:cNvPr id="9" name="TextBox 8">
            <a:extLst>
              <a:ext uri="{FF2B5EF4-FFF2-40B4-BE49-F238E27FC236}">
                <a16:creationId xmlns:a16="http://schemas.microsoft.com/office/drawing/2014/main" id="{32C826CD-F872-4E2A-AAD0-6D1CD1213132}"/>
              </a:ext>
            </a:extLst>
          </p:cNvPr>
          <p:cNvSpPr txBox="1"/>
          <p:nvPr/>
        </p:nvSpPr>
        <p:spPr>
          <a:xfrm>
            <a:off x="8023986" y="249524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0" name="TextBox 9">
            <a:extLst>
              <a:ext uri="{FF2B5EF4-FFF2-40B4-BE49-F238E27FC236}">
                <a16:creationId xmlns:a16="http://schemas.microsoft.com/office/drawing/2014/main" id="{A91AD2DE-D478-433B-A81C-489C0108051C}"/>
              </a:ext>
            </a:extLst>
          </p:cNvPr>
          <p:cNvSpPr txBox="1"/>
          <p:nvPr/>
        </p:nvSpPr>
        <p:spPr>
          <a:xfrm>
            <a:off x="8495350" y="2478054"/>
            <a:ext cx="13866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3 0 0</a:t>
            </a:r>
          </a:p>
        </p:txBody>
      </p:sp>
      <p:cxnSp>
        <p:nvCxnSpPr>
          <p:cNvPr id="11" name="Straight Connector 10">
            <a:extLst>
              <a:ext uri="{FF2B5EF4-FFF2-40B4-BE49-F238E27FC236}">
                <a16:creationId xmlns:a16="http://schemas.microsoft.com/office/drawing/2014/main" id="{45927C6E-2BE9-4346-A939-F31AA7CDCC21}"/>
              </a:ext>
            </a:extLst>
          </p:cNvPr>
          <p:cNvCxnSpPr>
            <a:cxnSpLocks/>
          </p:cNvCxnSpPr>
          <p:nvPr/>
        </p:nvCxnSpPr>
        <p:spPr>
          <a:xfrm>
            <a:off x="8511658" y="2985888"/>
            <a:ext cx="137029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72993B8-8993-4570-9A53-ABBF44A113C7}"/>
              </a:ext>
            </a:extLst>
          </p:cNvPr>
          <p:cNvSpPr txBox="1"/>
          <p:nvPr/>
        </p:nvSpPr>
        <p:spPr>
          <a:xfrm>
            <a:off x="8923401" y="293102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8" name="TextBox 17">
            <a:extLst>
              <a:ext uri="{FF2B5EF4-FFF2-40B4-BE49-F238E27FC236}">
                <a16:creationId xmlns:a16="http://schemas.microsoft.com/office/drawing/2014/main" id="{3F08A67D-E587-4F52-BE58-C7094296DCD5}"/>
              </a:ext>
            </a:extLst>
          </p:cNvPr>
          <p:cNvSpPr txBox="1"/>
          <p:nvPr/>
        </p:nvSpPr>
        <p:spPr>
          <a:xfrm>
            <a:off x="10031234" y="2932723"/>
            <a:ext cx="4746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cxnSp>
        <p:nvCxnSpPr>
          <p:cNvPr id="19" name="Straight Connector 18">
            <a:extLst>
              <a:ext uri="{FF2B5EF4-FFF2-40B4-BE49-F238E27FC236}">
                <a16:creationId xmlns:a16="http://schemas.microsoft.com/office/drawing/2014/main" id="{AC3926D6-38B5-4CCA-93B9-E241BDEE3F2E}"/>
              </a:ext>
            </a:extLst>
          </p:cNvPr>
          <p:cNvCxnSpPr>
            <a:cxnSpLocks/>
          </p:cNvCxnSpPr>
          <p:nvPr/>
        </p:nvCxnSpPr>
        <p:spPr>
          <a:xfrm>
            <a:off x="10505851" y="2982280"/>
            <a:ext cx="134128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1C7743D-82A6-4FF8-9DD6-4772A1B057F3}"/>
              </a:ext>
            </a:extLst>
          </p:cNvPr>
          <p:cNvCxnSpPr>
            <a:cxnSpLocks/>
          </p:cNvCxnSpPr>
          <p:nvPr/>
        </p:nvCxnSpPr>
        <p:spPr>
          <a:xfrm flipH="1">
            <a:off x="10521005" y="2982280"/>
            <a:ext cx="3798" cy="44740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AFC6350-21B5-4100-B923-E34295EDED68}"/>
              </a:ext>
            </a:extLst>
          </p:cNvPr>
          <p:cNvSpPr txBox="1"/>
          <p:nvPr/>
        </p:nvSpPr>
        <p:spPr>
          <a:xfrm>
            <a:off x="10504055" y="2481970"/>
            <a:ext cx="44740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2" name="TextBox 21">
            <a:extLst>
              <a:ext uri="{FF2B5EF4-FFF2-40B4-BE49-F238E27FC236}">
                <a16:creationId xmlns:a16="http://schemas.microsoft.com/office/drawing/2014/main" id="{229D5D0A-AB33-4741-BBCD-DE1246BE0DC1}"/>
              </a:ext>
            </a:extLst>
          </p:cNvPr>
          <p:cNvSpPr txBox="1"/>
          <p:nvPr/>
        </p:nvSpPr>
        <p:spPr>
          <a:xfrm>
            <a:off x="10927061" y="2481970"/>
            <a:ext cx="44740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23" name="TextBox 22">
            <a:extLst>
              <a:ext uri="{FF2B5EF4-FFF2-40B4-BE49-F238E27FC236}">
                <a16:creationId xmlns:a16="http://schemas.microsoft.com/office/drawing/2014/main" id="{BE3F9E46-139C-4FC5-B009-29856F1190FC}"/>
              </a:ext>
            </a:extLst>
          </p:cNvPr>
          <p:cNvSpPr txBox="1"/>
          <p:nvPr/>
        </p:nvSpPr>
        <p:spPr>
          <a:xfrm>
            <a:off x="10797937" y="2959617"/>
            <a:ext cx="447403"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1</a:t>
            </a:r>
            <a:endParaRPr lang="en-GB" sz="3200" b="1" dirty="0">
              <a:solidFill>
                <a:srgbClr val="FF0000"/>
              </a:solidFill>
              <a:latin typeface="Arial Black" panose="020B0A04020102020204" pitchFamily="34" charset="0"/>
            </a:endParaRPr>
          </a:p>
        </p:txBody>
      </p:sp>
      <p:sp>
        <p:nvSpPr>
          <p:cNvPr id="24" name="TextBox 23">
            <a:extLst>
              <a:ext uri="{FF2B5EF4-FFF2-40B4-BE49-F238E27FC236}">
                <a16:creationId xmlns:a16="http://schemas.microsoft.com/office/drawing/2014/main" id="{61B4931B-E73A-4F62-A996-49757091860D}"/>
              </a:ext>
            </a:extLst>
          </p:cNvPr>
          <p:cNvSpPr txBox="1"/>
          <p:nvPr/>
        </p:nvSpPr>
        <p:spPr>
          <a:xfrm>
            <a:off x="11384541" y="2468907"/>
            <a:ext cx="44740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25" name="TextBox 24">
            <a:extLst>
              <a:ext uri="{FF2B5EF4-FFF2-40B4-BE49-F238E27FC236}">
                <a16:creationId xmlns:a16="http://schemas.microsoft.com/office/drawing/2014/main" id="{7409B37E-3262-4105-AEA5-ACE3449A7D27}"/>
              </a:ext>
            </a:extLst>
          </p:cNvPr>
          <p:cNvSpPr txBox="1"/>
          <p:nvPr/>
        </p:nvSpPr>
        <p:spPr>
          <a:xfrm>
            <a:off x="4428844" y="2703074"/>
            <a:ext cx="119833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150</a:t>
            </a:r>
          </a:p>
        </p:txBody>
      </p:sp>
      <p:sp>
        <p:nvSpPr>
          <p:cNvPr id="26" name="TextBox 25">
            <a:extLst>
              <a:ext uri="{FF2B5EF4-FFF2-40B4-BE49-F238E27FC236}">
                <a16:creationId xmlns:a16="http://schemas.microsoft.com/office/drawing/2014/main" id="{6FE4E2F8-3275-43A4-B7EB-ED38308234D1}"/>
              </a:ext>
            </a:extLst>
          </p:cNvPr>
          <p:cNvSpPr txBox="1"/>
          <p:nvPr/>
        </p:nvSpPr>
        <p:spPr>
          <a:xfrm>
            <a:off x="10505851" y="4354800"/>
            <a:ext cx="138393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3 0 0</a:t>
            </a:r>
          </a:p>
        </p:txBody>
      </p:sp>
      <p:cxnSp>
        <p:nvCxnSpPr>
          <p:cNvPr id="27" name="Straight Connector 26">
            <a:extLst>
              <a:ext uri="{FF2B5EF4-FFF2-40B4-BE49-F238E27FC236}">
                <a16:creationId xmlns:a16="http://schemas.microsoft.com/office/drawing/2014/main" id="{46CF0FC7-836D-4975-A3A2-6BB26F3DE030}"/>
              </a:ext>
            </a:extLst>
          </p:cNvPr>
          <p:cNvCxnSpPr>
            <a:cxnSpLocks/>
          </p:cNvCxnSpPr>
          <p:nvPr/>
        </p:nvCxnSpPr>
        <p:spPr>
          <a:xfrm>
            <a:off x="5884290" y="4421028"/>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59410AF-1795-4E59-B41E-E027C9D70F49}"/>
              </a:ext>
            </a:extLst>
          </p:cNvPr>
          <p:cNvSpPr txBox="1"/>
          <p:nvPr/>
        </p:nvSpPr>
        <p:spPr>
          <a:xfrm>
            <a:off x="5857163" y="391026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29" name="TextBox 28">
            <a:extLst>
              <a:ext uri="{FF2B5EF4-FFF2-40B4-BE49-F238E27FC236}">
                <a16:creationId xmlns:a16="http://schemas.microsoft.com/office/drawing/2014/main" id="{CA46DBF5-516A-4507-988C-C5DF1428E777}"/>
              </a:ext>
            </a:extLst>
          </p:cNvPr>
          <p:cNvSpPr txBox="1"/>
          <p:nvPr/>
        </p:nvSpPr>
        <p:spPr>
          <a:xfrm>
            <a:off x="5862155" y="435733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0" name="TextBox 29">
            <a:extLst>
              <a:ext uri="{FF2B5EF4-FFF2-40B4-BE49-F238E27FC236}">
                <a16:creationId xmlns:a16="http://schemas.microsoft.com/office/drawing/2014/main" id="{BF777802-1A56-4017-A0A2-CD34CF606E7E}"/>
              </a:ext>
            </a:extLst>
          </p:cNvPr>
          <p:cNvSpPr txBox="1"/>
          <p:nvPr/>
        </p:nvSpPr>
        <p:spPr>
          <a:xfrm>
            <a:off x="6271626" y="3920324"/>
            <a:ext cx="18376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x 1 0 0</a:t>
            </a:r>
          </a:p>
        </p:txBody>
      </p:sp>
      <p:sp>
        <p:nvSpPr>
          <p:cNvPr id="31" name="TextBox 30">
            <a:extLst>
              <a:ext uri="{FF2B5EF4-FFF2-40B4-BE49-F238E27FC236}">
                <a16:creationId xmlns:a16="http://schemas.microsoft.com/office/drawing/2014/main" id="{26A58A8B-8F5B-4039-B78C-4F2AF01B3074}"/>
              </a:ext>
            </a:extLst>
          </p:cNvPr>
          <p:cNvSpPr txBox="1"/>
          <p:nvPr/>
        </p:nvSpPr>
        <p:spPr>
          <a:xfrm>
            <a:off x="8023986" y="393038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2" name="TextBox 31">
            <a:extLst>
              <a:ext uri="{FF2B5EF4-FFF2-40B4-BE49-F238E27FC236}">
                <a16:creationId xmlns:a16="http://schemas.microsoft.com/office/drawing/2014/main" id="{E2C999FA-4A50-46E0-B4F0-301412DAB7A7}"/>
              </a:ext>
            </a:extLst>
          </p:cNvPr>
          <p:cNvSpPr txBox="1"/>
          <p:nvPr/>
        </p:nvSpPr>
        <p:spPr>
          <a:xfrm>
            <a:off x="8495350" y="3913194"/>
            <a:ext cx="13866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3 0 0</a:t>
            </a:r>
          </a:p>
        </p:txBody>
      </p:sp>
      <p:cxnSp>
        <p:nvCxnSpPr>
          <p:cNvPr id="33" name="Straight Connector 32">
            <a:extLst>
              <a:ext uri="{FF2B5EF4-FFF2-40B4-BE49-F238E27FC236}">
                <a16:creationId xmlns:a16="http://schemas.microsoft.com/office/drawing/2014/main" id="{EC6D3870-7F8E-4AD7-9360-46FD3E3EA2E1}"/>
              </a:ext>
            </a:extLst>
          </p:cNvPr>
          <p:cNvCxnSpPr>
            <a:cxnSpLocks/>
          </p:cNvCxnSpPr>
          <p:nvPr/>
        </p:nvCxnSpPr>
        <p:spPr>
          <a:xfrm>
            <a:off x="8511658" y="4421028"/>
            <a:ext cx="137029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1B6A9F69-3B18-41CD-BF7C-37D3F2045680}"/>
              </a:ext>
            </a:extLst>
          </p:cNvPr>
          <p:cNvSpPr txBox="1"/>
          <p:nvPr/>
        </p:nvSpPr>
        <p:spPr>
          <a:xfrm>
            <a:off x="8923401" y="436616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5" name="TextBox 34">
            <a:extLst>
              <a:ext uri="{FF2B5EF4-FFF2-40B4-BE49-F238E27FC236}">
                <a16:creationId xmlns:a16="http://schemas.microsoft.com/office/drawing/2014/main" id="{7AD22E8B-16F2-40DD-B830-1DE60E670610}"/>
              </a:ext>
            </a:extLst>
          </p:cNvPr>
          <p:cNvSpPr txBox="1"/>
          <p:nvPr/>
        </p:nvSpPr>
        <p:spPr>
          <a:xfrm>
            <a:off x="10031234" y="4367863"/>
            <a:ext cx="4746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36" name="Straight Connector 35">
            <a:extLst>
              <a:ext uri="{FF2B5EF4-FFF2-40B4-BE49-F238E27FC236}">
                <a16:creationId xmlns:a16="http://schemas.microsoft.com/office/drawing/2014/main" id="{D06E93F5-72E3-41E2-9F12-22B4F3073066}"/>
              </a:ext>
            </a:extLst>
          </p:cNvPr>
          <p:cNvCxnSpPr>
            <a:cxnSpLocks/>
          </p:cNvCxnSpPr>
          <p:nvPr/>
        </p:nvCxnSpPr>
        <p:spPr>
          <a:xfrm>
            <a:off x="10505851" y="4417420"/>
            <a:ext cx="134128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52EA15C-D317-4D20-A040-7A3CCE297714}"/>
              </a:ext>
            </a:extLst>
          </p:cNvPr>
          <p:cNvCxnSpPr>
            <a:cxnSpLocks/>
          </p:cNvCxnSpPr>
          <p:nvPr/>
        </p:nvCxnSpPr>
        <p:spPr>
          <a:xfrm flipH="1">
            <a:off x="10521005" y="4417420"/>
            <a:ext cx="3798" cy="44740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F4142D50-2C33-4D81-8447-FEA045508E80}"/>
              </a:ext>
            </a:extLst>
          </p:cNvPr>
          <p:cNvSpPr txBox="1"/>
          <p:nvPr/>
        </p:nvSpPr>
        <p:spPr>
          <a:xfrm>
            <a:off x="10949133" y="3917110"/>
            <a:ext cx="44740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39" name="TextBox 38">
            <a:extLst>
              <a:ext uri="{FF2B5EF4-FFF2-40B4-BE49-F238E27FC236}">
                <a16:creationId xmlns:a16="http://schemas.microsoft.com/office/drawing/2014/main" id="{9E5D4F18-7D27-414A-B976-6C4B5B61C77A}"/>
              </a:ext>
            </a:extLst>
          </p:cNvPr>
          <p:cNvSpPr txBox="1"/>
          <p:nvPr/>
        </p:nvSpPr>
        <p:spPr>
          <a:xfrm>
            <a:off x="11372139" y="3917110"/>
            <a:ext cx="44740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40" name="TextBox 39">
            <a:extLst>
              <a:ext uri="{FF2B5EF4-FFF2-40B4-BE49-F238E27FC236}">
                <a16:creationId xmlns:a16="http://schemas.microsoft.com/office/drawing/2014/main" id="{3D300145-8080-4318-BB20-E8AED887A025}"/>
              </a:ext>
            </a:extLst>
          </p:cNvPr>
          <p:cNvSpPr txBox="1"/>
          <p:nvPr/>
        </p:nvSpPr>
        <p:spPr>
          <a:xfrm>
            <a:off x="11243015" y="4394757"/>
            <a:ext cx="447403"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2</a:t>
            </a:r>
            <a:endParaRPr lang="en-GB" sz="3200" b="1" dirty="0">
              <a:solidFill>
                <a:srgbClr val="FF0000"/>
              </a:solidFill>
              <a:latin typeface="Arial Black" panose="020B0A04020102020204" pitchFamily="34" charset="0"/>
            </a:endParaRPr>
          </a:p>
        </p:txBody>
      </p:sp>
      <p:sp>
        <p:nvSpPr>
          <p:cNvPr id="42" name="TextBox 41">
            <a:extLst>
              <a:ext uri="{FF2B5EF4-FFF2-40B4-BE49-F238E27FC236}">
                <a16:creationId xmlns:a16="http://schemas.microsoft.com/office/drawing/2014/main" id="{947B15B5-186C-4DA1-87E7-CF8B08996E25}"/>
              </a:ext>
            </a:extLst>
          </p:cNvPr>
          <p:cNvSpPr txBox="1"/>
          <p:nvPr/>
        </p:nvSpPr>
        <p:spPr>
          <a:xfrm>
            <a:off x="4566910" y="4101949"/>
            <a:ext cx="119833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75</a:t>
            </a:r>
          </a:p>
        </p:txBody>
      </p:sp>
    </p:spTree>
    <p:extLst>
      <p:ext uri="{BB962C8B-B14F-4D97-AF65-F5344CB8AC3E}">
        <p14:creationId xmlns:p14="http://schemas.microsoft.com/office/powerpoint/2010/main" val="155042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500"/>
                                        <p:tgtEl>
                                          <p:spTgt spid="2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500"/>
                                        <p:tgtEl>
                                          <p:spTgt spid="3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500"/>
                                        <p:tgtEl>
                                          <p:spTgt spid="34"/>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6"/>
                                        </p:tgtEl>
                                        <p:attrNameLst>
                                          <p:attrName>style.visibility</p:attrName>
                                        </p:attrNameLst>
                                      </p:cBhvr>
                                      <p:to>
                                        <p:strVal val="visible"/>
                                      </p:to>
                                    </p:set>
                                    <p:animEffect transition="in" filter="fade">
                                      <p:cBhvr>
                                        <p:cTn id="110" dur="500"/>
                                        <p:tgtEl>
                                          <p:spTgt spid="2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5"/>
                                        </p:tgtEl>
                                        <p:attrNameLst>
                                          <p:attrName>style.visibility</p:attrName>
                                        </p:attrNameLst>
                                      </p:cBhvr>
                                      <p:to>
                                        <p:strVal val="visible"/>
                                      </p:to>
                                    </p:set>
                                    <p:animEffect transition="in" filter="fade">
                                      <p:cBhvr>
                                        <p:cTn id="113" dur="500"/>
                                        <p:tgtEl>
                                          <p:spTgt spid="35"/>
                                        </p:tgtEl>
                                      </p:cBhvr>
                                    </p:animEffect>
                                  </p:childTnLst>
                                </p:cTn>
                              </p:par>
                              <p:par>
                                <p:cTn id="114" presetID="10" presetClass="entr" presetSubtype="0" fill="hold" nodeType="withEffect">
                                  <p:stCondLst>
                                    <p:cond delay="0"/>
                                  </p:stCondLst>
                                  <p:childTnLst>
                                    <p:set>
                                      <p:cBhvr>
                                        <p:cTn id="115" dur="1" fill="hold">
                                          <p:stCondLst>
                                            <p:cond delay="0"/>
                                          </p:stCondLst>
                                        </p:cTn>
                                        <p:tgtEl>
                                          <p:spTgt spid="36"/>
                                        </p:tgtEl>
                                        <p:attrNameLst>
                                          <p:attrName>style.visibility</p:attrName>
                                        </p:attrNameLst>
                                      </p:cBhvr>
                                      <p:to>
                                        <p:strVal val="visible"/>
                                      </p:to>
                                    </p:set>
                                    <p:animEffect transition="in" filter="fade">
                                      <p:cBhvr>
                                        <p:cTn id="116" dur="500"/>
                                        <p:tgtEl>
                                          <p:spTgt spid="36"/>
                                        </p:tgtEl>
                                      </p:cBhvr>
                                    </p:animEffect>
                                  </p:childTnLst>
                                </p:cTn>
                              </p:par>
                              <p:par>
                                <p:cTn id="117" presetID="10" presetClass="entr" presetSubtype="0" fill="hold" nodeType="with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fade">
                                      <p:cBhvr>
                                        <p:cTn id="119" dur="500"/>
                                        <p:tgtEl>
                                          <p:spTgt spid="37"/>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38"/>
                                        </p:tgtEl>
                                        <p:attrNameLst>
                                          <p:attrName>style.visibility</p:attrName>
                                        </p:attrNameLst>
                                      </p:cBhvr>
                                      <p:to>
                                        <p:strVal val="visible"/>
                                      </p:to>
                                    </p:set>
                                    <p:animEffect transition="in" filter="fade">
                                      <p:cBhvr>
                                        <p:cTn id="124" dur="500"/>
                                        <p:tgtEl>
                                          <p:spTgt spid="38"/>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40"/>
                                        </p:tgtEl>
                                        <p:attrNameLst>
                                          <p:attrName>style.visibility</p:attrName>
                                        </p:attrNameLst>
                                      </p:cBhvr>
                                      <p:to>
                                        <p:strVal val="visible"/>
                                      </p:to>
                                    </p:set>
                                    <p:animEffect transition="in" filter="fade">
                                      <p:cBhvr>
                                        <p:cTn id="129" dur="500"/>
                                        <p:tgtEl>
                                          <p:spTgt spid="40"/>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fade">
                                      <p:cBhvr>
                                        <p:cTn id="134" dur="500"/>
                                        <p:tgtEl>
                                          <p:spTgt spid="39"/>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grpId="0" nodeType="clickEffect">
                                  <p:stCondLst>
                                    <p:cond delay="0"/>
                                  </p:stCondLst>
                                  <p:childTnLst>
                                    <p:set>
                                      <p:cBhvr>
                                        <p:cTn id="138" dur="1" fill="hold">
                                          <p:stCondLst>
                                            <p:cond delay="0"/>
                                          </p:stCondLst>
                                        </p:cTn>
                                        <p:tgtEl>
                                          <p:spTgt spid="42"/>
                                        </p:tgtEl>
                                        <p:attrNameLst>
                                          <p:attrName>style.visibility</p:attrName>
                                        </p:attrNameLst>
                                      </p:cBhvr>
                                      <p:to>
                                        <p:strVal val="visible"/>
                                      </p:to>
                                    </p:set>
                                    <p:animEffect transition="in" filter="fade">
                                      <p:cBhvr>
                                        <p:cTn id="1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6" grpId="0"/>
      <p:bldP spid="7" grpId="0"/>
      <p:bldP spid="8" grpId="0"/>
      <p:bldP spid="9" grpId="0"/>
      <p:bldP spid="10" grpId="0"/>
      <p:bldP spid="12" grpId="0"/>
      <p:bldP spid="18" grpId="0"/>
      <p:bldP spid="21" grpId="0"/>
      <p:bldP spid="22" grpId="0"/>
      <p:bldP spid="23" grpId="0"/>
      <p:bldP spid="24" grpId="0"/>
      <p:bldP spid="25" grpId="0"/>
      <p:bldP spid="26" grpId="0"/>
      <p:bldP spid="28" grpId="0"/>
      <p:bldP spid="29" grpId="0"/>
      <p:bldP spid="30" grpId="0"/>
      <p:bldP spid="31" grpId="0"/>
      <p:bldP spid="32" grpId="0"/>
      <p:bldP spid="34" grpId="0"/>
      <p:bldP spid="35" grpId="0"/>
      <p:bldP spid="38" grpId="0"/>
      <p:bldP spid="39" grpId="0"/>
      <p:bldP spid="40" grpId="0"/>
      <p:bldP spid="4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Five children shared 4 packs of sweets equally.</a:t>
            </a:r>
          </a:p>
          <a:p>
            <a:r>
              <a:rPr lang="en-US" sz="3200" b="1" dirty="0"/>
              <a:t>What fraction of a packet did they each receive?</a:t>
            </a:r>
          </a:p>
        </p:txBody>
      </p:sp>
      <p:cxnSp>
        <p:nvCxnSpPr>
          <p:cNvPr id="4" name="Straight Connector 3">
            <a:extLst>
              <a:ext uri="{FF2B5EF4-FFF2-40B4-BE49-F238E27FC236}">
                <a16:creationId xmlns:a16="http://schemas.microsoft.com/office/drawing/2014/main" id="{D2EADB1D-7495-49CA-B86A-7583A9EA1B5A}"/>
              </a:ext>
            </a:extLst>
          </p:cNvPr>
          <p:cNvCxnSpPr>
            <a:cxnSpLocks/>
          </p:cNvCxnSpPr>
          <p:nvPr/>
        </p:nvCxnSpPr>
        <p:spPr>
          <a:xfrm>
            <a:off x="8511158" y="870273"/>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32B20A2-53E5-42B1-85B8-95F706D39C3E}"/>
              </a:ext>
            </a:extLst>
          </p:cNvPr>
          <p:cNvSpPr txBox="1"/>
          <p:nvPr/>
        </p:nvSpPr>
        <p:spPr>
          <a:xfrm>
            <a:off x="8496863" y="811747"/>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6" name="TextBox 5">
            <a:extLst>
              <a:ext uri="{FF2B5EF4-FFF2-40B4-BE49-F238E27FC236}">
                <a16:creationId xmlns:a16="http://schemas.microsoft.com/office/drawing/2014/main" id="{7AF336DE-653F-4513-8EC8-5C76D338DE49}"/>
              </a:ext>
            </a:extLst>
          </p:cNvPr>
          <p:cNvSpPr txBox="1"/>
          <p:nvPr/>
        </p:nvSpPr>
        <p:spPr>
          <a:xfrm>
            <a:off x="8495580" y="365705"/>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7" name="Rectangle 6">
            <a:extLst>
              <a:ext uri="{FF2B5EF4-FFF2-40B4-BE49-F238E27FC236}">
                <a16:creationId xmlns:a16="http://schemas.microsoft.com/office/drawing/2014/main" id="{848B1C66-E62B-4D02-AB27-A19E139799E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7134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Three-quarters of a number is 48</a:t>
            </a:r>
          </a:p>
          <a:p>
            <a:r>
              <a:rPr lang="en-US" sz="3200" b="1" dirty="0"/>
              <a:t>What is the number?</a:t>
            </a:r>
          </a:p>
        </p:txBody>
      </p:sp>
      <p:sp>
        <p:nvSpPr>
          <p:cNvPr id="16" name="Rectangle 15">
            <a:extLst>
              <a:ext uri="{FF2B5EF4-FFF2-40B4-BE49-F238E27FC236}">
                <a16:creationId xmlns:a16="http://schemas.microsoft.com/office/drawing/2014/main" id="{EA7E1C00-4AAE-4319-AF52-87E93BBA14FB}"/>
              </a:ext>
            </a:extLst>
          </p:cNvPr>
          <p:cNvSpPr/>
          <p:nvPr/>
        </p:nvSpPr>
        <p:spPr>
          <a:xfrm>
            <a:off x="2189266" y="3419487"/>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7" name="Rectangle 16">
            <a:extLst>
              <a:ext uri="{FF2B5EF4-FFF2-40B4-BE49-F238E27FC236}">
                <a16:creationId xmlns:a16="http://schemas.microsoft.com/office/drawing/2014/main" id="{46D56904-1A6F-4DC3-845D-BC70A4535BE9}"/>
              </a:ext>
            </a:extLst>
          </p:cNvPr>
          <p:cNvSpPr/>
          <p:nvPr/>
        </p:nvSpPr>
        <p:spPr>
          <a:xfrm>
            <a:off x="951095" y="1495235"/>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8" name="Rectangle 17">
            <a:extLst>
              <a:ext uri="{FF2B5EF4-FFF2-40B4-BE49-F238E27FC236}">
                <a16:creationId xmlns:a16="http://schemas.microsoft.com/office/drawing/2014/main" id="{272513E1-4042-4CF2-BBD4-69F71F25FCF3}"/>
              </a:ext>
            </a:extLst>
          </p:cNvPr>
          <p:cNvSpPr/>
          <p:nvPr/>
        </p:nvSpPr>
        <p:spPr>
          <a:xfrm>
            <a:off x="2197061" y="2973318"/>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9" name="Rectangle 18">
            <a:extLst>
              <a:ext uri="{FF2B5EF4-FFF2-40B4-BE49-F238E27FC236}">
                <a16:creationId xmlns:a16="http://schemas.microsoft.com/office/drawing/2014/main" id="{59650623-4C69-42D6-9554-3FA9453CA28F}"/>
              </a:ext>
            </a:extLst>
          </p:cNvPr>
          <p:cNvSpPr/>
          <p:nvPr/>
        </p:nvSpPr>
        <p:spPr>
          <a:xfrm>
            <a:off x="3467893" y="1715147"/>
            <a:ext cx="555804"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20" name="Rectangle 19">
            <a:extLst>
              <a:ext uri="{FF2B5EF4-FFF2-40B4-BE49-F238E27FC236}">
                <a16:creationId xmlns:a16="http://schemas.microsoft.com/office/drawing/2014/main" id="{E0ED08FA-C7B2-4096-8237-333D59FA0281}"/>
              </a:ext>
            </a:extLst>
          </p:cNvPr>
          <p:cNvSpPr/>
          <p:nvPr/>
        </p:nvSpPr>
        <p:spPr>
          <a:xfrm>
            <a:off x="857487" y="2974700"/>
            <a:ext cx="891995"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21" name="Rectangle 20">
            <a:extLst>
              <a:ext uri="{FF2B5EF4-FFF2-40B4-BE49-F238E27FC236}">
                <a16:creationId xmlns:a16="http://schemas.microsoft.com/office/drawing/2014/main" id="{1FB2DBD1-DDB3-48F9-A4A5-99AE8F01B8E2}"/>
              </a:ext>
            </a:extLst>
          </p:cNvPr>
          <p:cNvSpPr/>
          <p:nvPr/>
        </p:nvSpPr>
        <p:spPr>
          <a:xfrm>
            <a:off x="949758" y="1944981"/>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22" name="Rectangle 21">
            <a:extLst>
              <a:ext uri="{FF2B5EF4-FFF2-40B4-BE49-F238E27FC236}">
                <a16:creationId xmlns:a16="http://schemas.microsoft.com/office/drawing/2014/main" id="{AB69EC04-4E1F-4540-BB4F-DEF3D6154616}"/>
              </a:ext>
            </a:extLst>
          </p:cNvPr>
          <p:cNvSpPr/>
          <p:nvPr/>
        </p:nvSpPr>
        <p:spPr>
          <a:xfrm>
            <a:off x="2078498" y="1306600"/>
            <a:ext cx="1062146" cy="11447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grpSp>
        <p:nvGrpSpPr>
          <p:cNvPr id="23" name="Group 22">
            <a:extLst>
              <a:ext uri="{FF2B5EF4-FFF2-40B4-BE49-F238E27FC236}">
                <a16:creationId xmlns:a16="http://schemas.microsoft.com/office/drawing/2014/main" id="{963D1858-1922-496D-A790-B0241660A9C9}"/>
              </a:ext>
            </a:extLst>
          </p:cNvPr>
          <p:cNvGrpSpPr/>
          <p:nvPr/>
        </p:nvGrpSpPr>
        <p:grpSpPr>
          <a:xfrm>
            <a:off x="961938" y="1418453"/>
            <a:ext cx="435719" cy="1032867"/>
            <a:chOff x="2724738" y="5471319"/>
            <a:chExt cx="435719" cy="1032867"/>
          </a:xfrm>
        </p:grpSpPr>
        <p:sp>
          <p:nvSpPr>
            <p:cNvPr id="24" name="TextBox 23">
              <a:extLst>
                <a:ext uri="{FF2B5EF4-FFF2-40B4-BE49-F238E27FC236}">
                  <a16:creationId xmlns:a16="http://schemas.microsoft.com/office/drawing/2014/main" id="{2A11E43A-9405-436F-BC4F-FCD6AB37B7EA}"/>
                </a:ext>
              </a:extLst>
            </p:cNvPr>
            <p:cNvSpPr txBox="1"/>
            <p:nvPr/>
          </p:nvSpPr>
          <p:spPr>
            <a:xfrm>
              <a:off x="2732662" y="5471319"/>
              <a:ext cx="418704" cy="646331"/>
            </a:xfrm>
            <a:prstGeom prst="rect">
              <a:avLst/>
            </a:prstGeom>
            <a:noFill/>
          </p:spPr>
          <p:txBody>
            <a:bodyPr wrap="none" rtlCol="0">
              <a:spAutoFit/>
            </a:bodyPr>
            <a:lstStyle/>
            <a:p>
              <a:r>
                <a:rPr lang="en-GB" sz="3600" dirty="0">
                  <a:solidFill>
                    <a:srgbClr val="FF0000"/>
                  </a:solidFill>
                  <a:ea typeface="Cambria Math" panose="02040503050406030204" pitchFamily="18" charset="0"/>
                </a:rPr>
                <a:t>3</a:t>
              </a:r>
            </a:p>
          </p:txBody>
        </p:sp>
        <p:sp>
          <p:nvSpPr>
            <p:cNvPr id="25" name="TextBox 24">
              <a:extLst>
                <a:ext uri="{FF2B5EF4-FFF2-40B4-BE49-F238E27FC236}">
                  <a16:creationId xmlns:a16="http://schemas.microsoft.com/office/drawing/2014/main" id="{23E7C070-EE8F-4BBD-970F-B5D396C198C4}"/>
                </a:ext>
              </a:extLst>
            </p:cNvPr>
            <p:cNvSpPr txBox="1"/>
            <p:nvPr/>
          </p:nvSpPr>
          <p:spPr>
            <a:xfrm>
              <a:off x="2728852" y="5857855"/>
              <a:ext cx="309985" cy="646331"/>
            </a:xfrm>
            <a:prstGeom prst="rect">
              <a:avLst/>
            </a:prstGeom>
            <a:noFill/>
          </p:spPr>
          <p:txBody>
            <a:bodyPr wrap="square" rtlCol="0">
              <a:spAutoFit/>
            </a:bodyPr>
            <a:lstStyle/>
            <a:p>
              <a:r>
                <a:rPr lang="en-GB" sz="3600" dirty="0">
                  <a:solidFill>
                    <a:srgbClr val="FF0000"/>
                  </a:solidFill>
                  <a:ea typeface="Cambria Math" panose="02040503050406030204" pitchFamily="18" charset="0"/>
                </a:rPr>
                <a:t>4</a:t>
              </a:r>
            </a:p>
          </p:txBody>
        </p:sp>
        <p:cxnSp>
          <p:nvCxnSpPr>
            <p:cNvPr id="26" name="Straight Connector 25">
              <a:extLst>
                <a:ext uri="{FF2B5EF4-FFF2-40B4-BE49-F238E27FC236}">
                  <a16:creationId xmlns:a16="http://schemas.microsoft.com/office/drawing/2014/main" id="{E2DDCF73-8D2C-4E62-B3CC-0AF69EAD2020}"/>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7" name="TextBox 26">
            <a:extLst>
              <a:ext uri="{FF2B5EF4-FFF2-40B4-BE49-F238E27FC236}">
                <a16:creationId xmlns:a16="http://schemas.microsoft.com/office/drawing/2014/main" id="{5037B194-6F4C-44F1-9D61-D960CE0927FB}"/>
              </a:ext>
            </a:extLst>
          </p:cNvPr>
          <p:cNvSpPr txBox="1"/>
          <p:nvPr/>
        </p:nvSpPr>
        <p:spPr>
          <a:xfrm>
            <a:off x="1475256" y="1611723"/>
            <a:ext cx="2621230" cy="646331"/>
          </a:xfrm>
          <a:prstGeom prst="rect">
            <a:avLst/>
          </a:prstGeom>
          <a:noFill/>
        </p:spPr>
        <p:txBody>
          <a:bodyPr wrap="none" rtlCol="0">
            <a:spAutoFit/>
          </a:bodyPr>
          <a:lstStyle/>
          <a:p>
            <a:r>
              <a:rPr lang="en-GB" sz="3600" dirty="0">
                <a:solidFill>
                  <a:srgbClr val="FF0000"/>
                </a:solidFill>
                <a:ea typeface="Cambria Math" panose="02040503050406030204" pitchFamily="18" charset="0"/>
              </a:rPr>
              <a:t>of            = 48</a:t>
            </a:r>
          </a:p>
        </p:txBody>
      </p:sp>
      <p:sp>
        <p:nvSpPr>
          <p:cNvPr id="28" name="TextBox 27">
            <a:extLst>
              <a:ext uri="{FF2B5EF4-FFF2-40B4-BE49-F238E27FC236}">
                <a16:creationId xmlns:a16="http://schemas.microsoft.com/office/drawing/2014/main" id="{FB4EAD84-FBF2-4E52-B050-7C74C42857BA}"/>
              </a:ext>
            </a:extLst>
          </p:cNvPr>
          <p:cNvSpPr txBox="1"/>
          <p:nvPr/>
        </p:nvSpPr>
        <p:spPr>
          <a:xfrm>
            <a:off x="2224802" y="1618545"/>
            <a:ext cx="87837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64</a:t>
            </a:r>
          </a:p>
        </p:txBody>
      </p:sp>
      <p:sp>
        <p:nvSpPr>
          <p:cNvPr id="29" name="TextBox 28">
            <a:extLst>
              <a:ext uri="{FF2B5EF4-FFF2-40B4-BE49-F238E27FC236}">
                <a16:creationId xmlns:a16="http://schemas.microsoft.com/office/drawing/2014/main" id="{4ACEFA3A-C91F-48EC-9989-8B7D4CB023A8}"/>
              </a:ext>
            </a:extLst>
          </p:cNvPr>
          <p:cNvSpPr txBox="1"/>
          <p:nvPr/>
        </p:nvSpPr>
        <p:spPr>
          <a:xfrm>
            <a:off x="827864" y="2915538"/>
            <a:ext cx="348273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4 8 </a:t>
            </a:r>
            <a:r>
              <a:rPr lang="en-GB" sz="3500" dirty="0">
                <a:solidFill>
                  <a:srgbClr val="FF0000"/>
                </a:solidFill>
                <a:latin typeface="Arial Black" panose="020B0A04020102020204" pitchFamily="34" charset="0"/>
              </a:rPr>
              <a:t>÷</a:t>
            </a:r>
            <a:r>
              <a:rPr lang="en-GB" sz="3500" b="1" dirty="0">
                <a:solidFill>
                  <a:srgbClr val="FF0000"/>
                </a:solidFill>
                <a:latin typeface="Arial Black" panose="020B0A04020102020204" pitchFamily="34" charset="0"/>
              </a:rPr>
              <a:t> 3 = 1 6</a:t>
            </a:r>
          </a:p>
        </p:txBody>
      </p:sp>
      <p:sp>
        <p:nvSpPr>
          <p:cNvPr id="30" name="TextBox 29">
            <a:extLst>
              <a:ext uri="{FF2B5EF4-FFF2-40B4-BE49-F238E27FC236}">
                <a16:creationId xmlns:a16="http://schemas.microsoft.com/office/drawing/2014/main" id="{ABFC1F8E-2E8C-4BDC-AA8A-600BF24920CB}"/>
              </a:ext>
            </a:extLst>
          </p:cNvPr>
          <p:cNvSpPr txBox="1"/>
          <p:nvPr/>
        </p:nvSpPr>
        <p:spPr>
          <a:xfrm>
            <a:off x="831424" y="3361067"/>
            <a:ext cx="333015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 x 4 = 6 4</a:t>
            </a:r>
          </a:p>
        </p:txBody>
      </p:sp>
      <p:sp>
        <p:nvSpPr>
          <p:cNvPr id="31" name="TextBox 30">
            <a:extLst>
              <a:ext uri="{FF2B5EF4-FFF2-40B4-BE49-F238E27FC236}">
                <a16:creationId xmlns:a16="http://schemas.microsoft.com/office/drawing/2014/main" id="{C2702DDA-3304-4DFA-8514-F9408890FAE2}"/>
              </a:ext>
            </a:extLst>
          </p:cNvPr>
          <p:cNvSpPr txBox="1"/>
          <p:nvPr/>
        </p:nvSpPr>
        <p:spPr>
          <a:xfrm>
            <a:off x="961938" y="4708404"/>
            <a:ext cx="107625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4 8</a:t>
            </a:r>
          </a:p>
        </p:txBody>
      </p:sp>
      <p:sp>
        <p:nvSpPr>
          <p:cNvPr id="32" name="TextBox 31">
            <a:extLst>
              <a:ext uri="{FF2B5EF4-FFF2-40B4-BE49-F238E27FC236}">
                <a16:creationId xmlns:a16="http://schemas.microsoft.com/office/drawing/2014/main" id="{C4E349A3-DF8F-4CE2-A851-FA66780E59FD}"/>
              </a:ext>
            </a:extLst>
          </p:cNvPr>
          <p:cNvSpPr txBox="1"/>
          <p:nvPr/>
        </p:nvSpPr>
        <p:spPr>
          <a:xfrm>
            <a:off x="487321" y="4721467"/>
            <a:ext cx="4746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cxnSp>
        <p:nvCxnSpPr>
          <p:cNvPr id="33" name="Straight Connector 32">
            <a:extLst>
              <a:ext uri="{FF2B5EF4-FFF2-40B4-BE49-F238E27FC236}">
                <a16:creationId xmlns:a16="http://schemas.microsoft.com/office/drawing/2014/main" id="{91A2BFF2-C02E-4191-8D7C-03F84B891397}"/>
              </a:ext>
            </a:extLst>
          </p:cNvPr>
          <p:cNvCxnSpPr>
            <a:cxnSpLocks/>
          </p:cNvCxnSpPr>
          <p:nvPr/>
        </p:nvCxnSpPr>
        <p:spPr>
          <a:xfrm>
            <a:off x="961938" y="4771024"/>
            <a:ext cx="90675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0A7F871-2BEE-45D9-BCBD-4CA6F22C72A6}"/>
              </a:ext>
            </a:extLst>
          </p:cNvPr>
          <p:cNvCxnSpPr>
            <a:cxnSpLocks/>
          </p:cNvCxnSpPr>
          <p:nvPr/>
        </p:nvCxnSpPr>
        <p:spPr>
          <a:xfrm>
            <a:off x="980890" y="4771024"/>
            <a:ext cx="0" cy="4585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A6264C8-B3CF-4A56-946C-F916A3DA5384}"/>
              </a:ext>
            </a:extLst>
          </p:cNvPr>
          <p:cNvSpPr txBox="1"/>
          <p:nvPr/>
        </p:nvSpPr>
        <p:spPr>
          <a:xfrm>
            <a:off x="962309" y="4270714"/>
            <a:ext cx="44740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36" name="TextBox 35">
            <a:extLst>
              <a:ext uri="{FF2B5EF4-FFF2-40B4-BE49-F238E27FC236}">
                <a16:creationId xmlns:a16="http://schemas.microsoft.com/office/drawing/2014/main" id="{A94C24F4-A715-4A56-B764-C84F043D29BB}"/>
              </a:ext>
            </a:extLst>
          </p:cNvPr>
          <p:cNvSpPr txBox="1"/>
          <p:nvPr/>
        </p:nvSpPr>
        <p:spPr>
          <a:xfrm>
            <a:off x="1385315" y="4270714"/>
            <a:ext cx="44740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37" name="TextBox 36">
            <a:extLst>
              <a:ext uri="{FF2B5EF4-FFF2-40B4-BE49-F238E27FC236}">
                <a16:creationId xmlns:a16="http://schemas.microsoft.com/office/drawing/2014/main" id="{702D8180-C0AB-4CB6-ACF0-896D0E6230DD}"/>
              </a:ext>
            </a:extLst>
          </p:cNvPr>
          <p:cNvSpPr txBox="1"/>
          <p:nvPr/>
        </p:nvSpPr>
        <p:spPr>
          <a:xfrm>
            <a:off x="1272560" y="4754979"/>
            <a:ext cx="447403"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1</a:t>
            </a:r>
          </a:p>
        </p:txBody>
      </p:sp>
      <p:grpSp>
        <p:nvGrpSpPr>
          <p:cNvPr id="38" name="Group 37">
            <a:extLst>
              <a:ext uri="{FF2B5EF4-FFF2-40B4-BE49-F238E27FC236}">
                <a16:creationId xmlns:a16="http://schemas.microsoft.com/office/drawing/2014/main" id="{4F3EC032-0353-4C71-A4F5-FA809CD27F89}"/>
              </a:ext>
            </a:extLst>
          </p:cNvPr>
          <p:cNvGrpSpPr/>
          <p:nvPr/>
        </p:nvGrpSpPr>
        <p:grpSpPr>
          <a:xfrm>
            <a:off x="2307499" y="4245043"/>
            <a:ext cx="1854081" cy="1405123"/>
            <a:chOff x="2256385" y="1937292"/>
            <a:chExt cx="1854081" cy="1405123"/>
          </a:xfrm>
        </p:grpSpPr>
        <p:sp>
          <p:nvSpPr>
            <p:cNvPr id="39" name="TextBox 38">
              <a:extLst>
                <a:ext uri="{FF2B5EF4-FFF2-40B4-BE49-F238E27FC236}">
                  <a16:creationId xmlns:a16="http://schemas.microsoft.com/office/drawing/2014/main" id="{008E6967-6F71-4CA7-9FEB-01915D9D0164}"/>
                </a:ext>
              </a:extLst>
            </p:cNvPr>
            <p:cNvSpPr txBox="1"/>
            <p:nvPr/>
          </p:nvSpPr>
          <p:spPr>
            <a:xfrm>
              <a:off x="2681200" y="1937292"/>
              <a:ext cx="969530"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a:t>
              </a:r>
            </a:p>
          </p:txBody>
        </p:sp>
        <p:sp>
          <p:nvSpPr>
            <p:cNvPr id="40" name="TextBox 39">
              <a:extLst>
                <a:ext uri="{FF2B5EF4-FFF2-40B4-BE49-F238E27FC236}">
                  <a16:creationId xmlns:a16="http://schemas.microsoft.com/office/drawing/2014/main" id="{B950FBD6-72E0-4195-9D80-FC12BAF045FB}"/>
                </a:ext>
              </a:extLst>
            </p:cNvPr>
            <p:cNvSpPr txBox="1"/>
            <p:nvPr/>
          </p:nvSpPr>
          <p:spPr>
            <a:xfrm>
              <a:off x="3140936" y="2385280"/>
              <a:ext cx="969530"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41" name="TextBox 40">
              <a:extLst>
                <a:ext uri="{FF2B5EF4-FFF2-40B4-BE49-F238E27FC236}">
                  <a16:creationId xmlns:a16="http://schemas.microsoft.com/office/drawing/2014/main" id="{0C0616BE-B853-4341-A821-D81BD2EF5788}"/>
                </a:ext>
              </a:extLst>
            </p:cNvPr>
            <p:cNvSpPr txBox="1"/>
            <p:nvPr/>
          </p:nvSpPr>
          <p:spPr>
            <a:xfrm>
              <a:off x="2257985" y="2353381"/>
              <a:ext cx="523921"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x</a:t>
              </a:r>
            </a:p>
          </p:txBody>
        </p:sp>
        <p:cxnSp>
          <p:nvCxnSpPr>
            <p:cNvPr id="42" name="Straight Connector 41">
              <a:extLst>
                <a:ext uri="{FF2B5EF4-FFF2-40B4-BE49-F238E27FC236}">
                  <a16:creationId xmlns:a16="http://schemas.microsoft.com/office/drawing/2014/main" id="{D81A9D5A-9557-4E0E-AEC0-4C53BE6BE200}"/>
                </a:ext>
              </a:extLst>
            </p:cNvPr>
            <p:cNvCxnSpPr>
              <a:cxnSpLocks/>
            </p:cNvCxnSpPr>
            <p:nvPr/>
          </p:nvCxnSpPr>
          <p:spPr>
            <a:xfrm>
              <a:off x="2256385" y="2888679"/>
              <a:ext cx="134406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79ACF7E-49AE-43E8-99C2-BBEBB72B7FE5}"/>
                </a:ext>
              </a:extLst>
            </p:cNvPr>
            <p:cNvCxnSpPr>
              <a:cxnSpLocks/>
            </p:cNvCxnSpPr>
            <p:nvPr/>
          </p:nvCxnSpPr>
          <p:spPr>
            <a:xfrm>
              <a:off x="2257985" y="3342415"/>
              <a:ext cx="134246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DB752909-124B-4473-9906-84824BD40FE5}"/>
              </a:ext>
            </a:extLst>
          </p:cNvPr>
          <p:cNvSpPr txBox="1"/>
          <p:nvPr/>
        </p:nvSpPr>
        <p:spPr>
          <a:xfrm>
            <a:off x="2819808" y="3990919"/>
            <a:ext cx="490082"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2</a:t>
            </a:r>
          </a:p>
        </p:txBody>
      </p:sp>
      <p:sp>
        <p:nvSpPr>
          <p:cNvPr id="45" name="TextBox 44">
            <a:extLst>
              <a:ext uri="{FF2B5EF4-FFF2-40B4-BE49-F238E27FC236}">
                <a16:creationId xmlns:a16="http://schemas.microsoft.com/office/drawing/2014/main" id="{15CC503F-61F5-41ED-94FD-BD2F9AC4014F}"/>
              </a:ext>
            </a:extLst>
          </p:cNvPr>
          <p:cNvSpPr txBox="1"/>
          <p:nvPr/>
        </p:nvSpPr>
        <p:spPr>
          <a:xfrm>
            <a:off x="3186608" y="5127742"/>
            <a:ext cx="4663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46" name="TextBox 45">
            <a:extLst>
              <a:ext uri="{FF2B5EF4-FFF2-40B4-BE49-F238E27FC236}">
                <a16:creationId xmlns:a16="http://schemas.microsoft.com/office/drawing/2014/main" id="{B885F3F3-86D1-4240-8518-C08663AF88BF}"/>
              </a:ext>
            </a:extLst>
          </p:cNvPr>
          <p:cNvSpPr txBox="1"/>
          <p:nvPr/>
        </p:nvSpPr>
        <p:spPr>
          <a:xfrm>
            <a:off x="2747029" y="5127742"/>
            <a:ext cx="4663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48" name="Rectangle 47">
            <a:extLst>
              <a:ext uri="{FF2B5EF4-FFF2-40B4-BE49-F238E27FC236}">
                <a16:creationId xmlns:a16="http://schemas.microsoft.com/office/drawing/2014/main" id="{E92AA43B-7F7F-4846-9310-68004A6F3111}"/>
              </a:ext>
            </a:extLst>
          </p:cNvPr>
          <p:cNvSpPr/>
          <p:nvPr/>
        </p:nvSpPr>
        <p:spPr>
          <a:xfrm>
            <a:off x="5042117" y="2221130"/>
            <a:ext cx="4009241" cy="584775"/>
          </a:xfrm>
          <a:prstGeom prst="rect">
            <a:avLst/>
          </a:prstGeom>
        </p:spPr>
        <p:txBody>
          <a:bodyPr wrap="square">
            <a:spAutoFit/>
          </a:bodyPr>
          <a:lstStyle/>
          <a:p>
            <a:r>
              <a:rPr lang="en-US" sz="3200" dirty="0">
                <a:solidFill>
                  <a:srgbClr val="FF0000"/>
                </a:solidFill>
              </a:rPr>
              <a:t>Check that it works!</a:t>
            </a:r>
          </a:p>
        </p:txBody>
      </p:sp>
      <p:sp>
        <p:nvSpPr>
          <p:cNvPr id="53" name="TextBox 52">
            <a:extLst>
              <a:ext uri="{FF2B5EF4-FFF2-40B4-BE49-F238E27FC236}">
                <a16:creationId xmlns:a16="http://schemas.microsoft.com/office/drawing/2014/main" id="{4A8A0B06-78D6-4F9D-9D4A-6EEEF9B38D10}"/>
              </a:ext>
            </a:extLst>
          </p:cNvPr>
          <p:cNvSpPr txBox="1"/>
          <p:nvPr/>
        </p:nvSpPr>
        <p:spPr>
          <a:xfrm>
            <a:off x="5073117" y="2914448"/>
            <a:ext cx="348273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6 4 </a:t>
            </a:r>
            <a:r>
              <a:rPr lang="en-GB" sz="3500" dirty="0">
                <a:solidFill>
                  <a:srgbClr val="FF0000"/>
                </a:solidFill>
                <a:latin typeface="Arial Black" panose="020B0A04020102020204" pitchFamily="34" charset="0"/>
              </a:rPr>
              <a:t>÷</a:t>
            </a:r>
            <a:r>
              <a:rPr lang="en-GB" sz="3500" b="1" dirty="0">
                <a:solidFill>
                  <a:srgbClr val="FF0000"/>
                </a:solidFill>
                <a:latin typeface="Arial Black" panose="020B0A04020102020204" pitchFamily="34" charset="0"/>
              </a:rPr>
              <a:t> 4 = 1 6</a:t>
            </a:r>
          </a:p>
        </p:txBody>
      </p:sp>
      <p:sp>
        <p:nvSpPr>
          <p:cNvPr id="54" name="TextBox 53">
            <a:extLst>
              <a:ext uri="{FF2B5EF4-FFF2-40B4-BE49-F238E27FC236}">
                <a16:creationId xmlns:a16="http://schemas.microsoft.com/office/drawing/2014/main" id="{A629A55E-E66C-4524-BF96-27AD780E3E70}"/>
              </a:ext>
            </a:extLst>
          </p:cNvPr>
          <p:cNvSpPr txBox="1"/>
          <p:nvPr/>
        </p:nvSpPr>
        <p:spPr>
          <a:xfrm>
            <a:off x="5076677" y="3359977"/>
            <a:ext cx="333015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 x 3 = 4 8</a:t>
            </a:r>
          </a:p>
        </p:txBody>
      </p:sp>
      <p:sp>
        <p:nvSpPr>
          <p:cNvPr id="55" name="TextBox 54">
            <a:extLst>
              <a:ext uri="{FF2B5EF4-FFF2-40B4-BE49-F238E27FC236}">
                <a16:creationId xmlns:a16="http://schemas.microsoft.com/office/drawing/2014/main" id="{99639CCC-D463-4ABD-A603-1B6977EAAD5D}"/>
              </a:ext>
            </a:extLst>
          </p:cNvPr>
          <p:cNvSpPr txBox="1"/>
          <p:nvPr/>
        </p:nvSpPr>
        <p:spPr>
          <a:xfrm>
            <a:off x="5454796" y="4708404"/>
            <a:ext cx="107625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6 4</a:t>
            </a:r>
          </a:p>
        </p:txBody>
      </p:sp>
      <p:sp>
        <p:nvSpPr>
          <p:cNvPr id="56" name="TextBox 55">
            <a:extLst>
              <a:ext uri="{FF2B5EF4-FFF2-40B4-BE49-F238E27FC236}">
                <a16:creationId xmlns:a16="http://schemas.microsoft.com/office/drawing/2014/main" id="{B23D14DD-D2D3-493D-9E97-F2D0384AB7FE}"/>
              </a:ext>
            </a:extLst>
          </p:cNvPr>
          <p:cNvSpPr txBox="1"/>
          <p:nvPr/>
        </p:nvSpPr>
        <p:spPr>
          <a:xfrm>
            <a:off x="4980179" y="4721467"/>
            <a:ext cx="4746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57" name="Straight Connector 56">
            <a:extLst>
              <a:ext uri="{FF2B5EF4-FFF2-40B4-BE49-F238E27FC236}">
                <a16:creationId xmlns:a16="http://schemas.microsoft.com/office/drawing/2014/main" id="{2F71288E-54FC-4948-A620-A69E825B7C60}"/>
              </a:ext>
            </a:extLst>
          </p:cNvPr>
          <p:cNvCxnSpPr>
            <a:cxnSpLocks/>
          </p:cNvCxnSpPr>
          <p:nvPr/>
        </p:nvCxnSpPr>
        <p:spPr>
          <a:xfrm>
            <a:off x="5454796" y="4771024"/>
            <a:ext cx="90675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AEC2842-07AE-4BC5-AC9F-003F8AA525B2}"/>
              </a:ext>
            </a:extLst>
          </p:cNvPr>
          <p:cNvCxnSpPr>
            <a:cxnSpLocks/>
          </p:cNvCxnSpPr>
          <p:nvPr/>
        </p:nvCxnSpPr>
        <p:spPr>
          <a:xfrm>
            <a:off x="5473748" y="4771024"/>
            <a:ext cx="0" cy="4585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6AAE2432-74D2-4BC8-854D-5E2B6446C667}"/>
              </a:ext>
            </a:extLst>
          </p:cNvPr>
          <p:cNvSpPr txBox="1"/>
          <p:nvPr/>
        </p:nvSpPr>
        <p:spPr>
          <a:xfrm>
            <a:off x="5455167" y="4270714"/>
            <a:ext cx="44740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60" name="TextBox 59">
            <a:extLst>
              <a:ext uri="{FF2B5EF4-FFF2-40B4-BE49-F238E27FC236}">
                <a16:creationId xmlns:a16="http://schemas.microsoft.com/office/drawing/2014/main" id="{B99EF1C7-56C3-4B31-9B35-6DB5D0BE7472}"/>
              </a:ext>
            </a:extLst>
          </p:cNvPr>
          <p:cNvSpPr txBox="1"/>
          <p:nvPr/>
        </p:nvSpPr>
        <p:spPr>
          <a:xfrm>
            <a:off x="5878173" y="4270714"/>
            <a:ext cx="44740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61" name="TextBox 60">
            <a:extLst>
              <a:ext uri="{FF2B5EF4-FFF2-40B4-BE49-F238E27FC236}">
                <a16:creationId xmlns:a16="http://schemas.microsoft.com/office/drawing/2014/main" id="{8766020F-78C2-4380-921B-B28D534F917F}"/>
              </a:ext>
            </a:extLst>
          </p:cNvPr>
          <p:cNvSpPr txBox="1"/>
          <p:nvPr/>
        </p:nvSpPr>
        <p:spPr>
          <a:xfrm>
            <a:off x="5750346" y="4744931"/>
            <a:ext cx="447403"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2</a:t>
            </a:r>
          </a:p>
        </p:txBody>
      </p:sp>
      <p:grpSp>
        <p:nvGrpSpPr>
          <p:cNvPr id="62" name="Group 61">
            <a:extLst>
              <a:ext uri="{FF2B5EF4-FFF2-40B4-BE49-F238E27FC236}">
                <a16:creationId xmlns:a16="http://schemas.microsoft.com/office/drawing/2014/main" id="{09EDC32C-721D-47A9-AE76-4D9BFF896ADD}"/>
              </a:ext>
            </a:extLst>
          </p:cNvPr>
          <p:cNvGrpSpPr/>
          <p:nvPr/>
        </p:nvGrpSpPr>
        <p:grpSpPr>
          <a:xfrm>
            <a:off x="6800357" y="4245043"/>
            <a:ext cx="1854081" cy="1405123"/>
            <a:chOff x="2256385" y="1937292"/>
            <a:chExt cx="1854081" cy="1405123"/>
          </a:xfrm>
        </p:grpSpPr>
        <p:sp>
          <p:nvSpPr>
            <p:cNvPr id="63" name="TextBox 62">
              <a:extLst>
                <a:ext uri="{FF2B5EF4-FFF2-40B4-BE49-F238E27FC236}">
                  <a16:creationId xmlns:a16="http://schemas.microsoft.com/office/drawing/2014/main" id="{1BA64FAA-0537-407D-B9C0-70A0005F5117}"/>
                </a:ext>
              </a:extLst>
            </p:cNvPr>
            <p:cNvSpPr txBox="1"/>
            <p:nvPr/>
          </p:nvSpPr>
          <p:spPr>
            <a:xfrm>
              <a:off x="2681200" y="1937292"/>
              <a:ext cx="969530"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a:t>
              </a:r>
            </a:p>
          </p:txBody>
        </p:sp>
        <p:sp>
          <p:nvSpPr>
            <p:cNvPr id="64" name="TextBox 63">
              <a:extLst>
                <a:ext uri="{FF2B5EF4-FFF2-40B4-BE49-F238E27FC236}">
                  <a16:creationId xmlns:a16="http://schemas.microsoft.com/office/drawing/2014/main" id="{E411EBA4-F0EB-4B4C-AACD-2D2E5AF58688}"/>
                </a:ext>
              </a:extLst>
            </p:cNvPr>
            <p:cNvSpPr txBox="1"/>
            <p:nvPr/>
          </p:nvSpPr>
          <p:spPr>
            <a:xfrm>
              <a:off x="3140936" y="2385280"/>
              <a:ext cx="969530"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65" name="TextBox 64">
              <a:extLst>
                <a:ext uri="{FF2B5EF4-FFF2-40B4-BE49-F238E27FC236}">
                  <a16:creationId xmlns:a16="http://schemas.microsoft.com/office/drawing/2014/main" id="{D066B6C4-1A41-4C14-A1C7-087E63631A2A}"/>
                </a:ext>
              </a:extLst>
            </p:cNvPr>
            <p:cNvSpPr txBox="1"/>
            <p:nvPr/>
          </p:nvSpPr>
          <p:spPr>
            <a:xfrm>
              <a:off x="2257985" y="2353381"/>
              <a:ext cx="523921"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x</a:t>
              </a:r>
            </a:p>
          </p:txBody>
        </p:sp>
        <p:cxnSp>
          <p:nvCxnSpPr>
            <p:cNvPr id="66" name="Straight Connector 65">
              <a:extLst>
                <a:ext uri="{FF2B5EF4-FFF2-40B4-BE49-F238E27FC236}">
                  <a16:creationId xmlns:a16="http://schemas.microsoft.com/office/drawing/2014/main" id="{303C103F-11C6-48E0-AA8E-DB29D7836F0B}"/>
                </a:ext>
              </a:extLst>
            </p:cNvPr>
            <p:cNvCxnSpPr>
              <a:cxnSpLocks/>
            </p:cNvCxnSpPr>
            <p:nvPr/>
          </p:nvCxnSpPr>
          <p:spPr>
            <a:xfrm>
              <a:off x="2256385" y="2888679"/>
              <a:ext cx="134406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698F40E-12A3-41D1-976E-2D40889835EC}"/>
                </a:ext>
              </a:extLst>
            </p:cNvPr>
            <p:cNvCxnSpPr>
              <a:cxnSpLocks/>
            </p:cNvCxnSpPr>
            <p:nvPr/>
          </p:nvCxnSpPr>
          <p:spPr>
            <a:xfrm>
              <a:off x="2257985" y="3342415"/>
              <a:ext cx="134246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8" name="TextBox 67">
            <a:extLst>
              <a:ext uri="{FF2B5EF4-FFF2-40B4-BE49-F238E27FC236}">
                <a16:creationId xmlns:a16="http://schemas.microsoft.com/office/drawing/2014/main" id="{7CF5ADE4-6D69-4895-8A87-8E9FEFCCFCB6}"/>
              </a:ext>
            </a:extLst>
          </p:cNvPr>
          <p:cNvSpPr txBox="1"/>
          <p:nvPr/>
        </p:nvSpPr>
        <p:spPr>
          <a:xfrm>
            <a:off x="7312666" y="3990919"/>
            <a:ext cx="490082"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1</a:t>
            </a:r>
          </a:p>
        </p:txBody>
      </p:sp>
      <p:sp>
        <p:nvSpPr>
          <p:cNvPr id="69" name="TextBox 68">
            <a:extLst>
              <a:ext uri="{FF2B5EF4-FFF2-40B4-BE49-F238E27FC236}">
                <a16:creationId xmlns:a16="http://schemas.microsoft.com/office/drawing/2014/main" id="{F5CA5130-5AAC-432C-867D-72410A6223FB}"/>
              </a:ext>
            </a:extLst>
          </p:cNvPr>
          <p:cNvSpPr txBox="1"/>
          <p:nvPr/>
        </p:nvSpPr>
        <p:spPr>
          <a:xfrm>
            <a:off x="7679466" y="5127742"/>
            <a:ext cx="4663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70" name="TextBox 69">
            <a:extLst>
              <a:ext uri="{FF2B5EF4-FFF2-40B4-BE49-F238E27FC236}">
                <a16:creationId xmlns:a16="http://schemas.microsoft.com/office/drawing/2014/main" id="{AD277D12-BEE2-4242-BF11-4A9D117E1A45}"/>
              </a:ext>
            </a:extLst>
          </p:cNvPr>
          <p:cNvSpPr txBox="1"/>
          <p:nvPr/>
        </p:nvSpPr>
        <p:spPr>
          <a:xfrm>
            <a:off x="7239887" y="5127742"/>
            <a:ext cx="4663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Tree>
    <p:extLst>
      <p:ext uri="{BB962C8B-B14F-4D97-AF65-F5344CB8AC3E}">
        <p14:creationId xmlns:p14="http://schemas.microsoft.com/office/powerpoint/2010/main" val="52982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19"/>
                                        </p:tgtEl>
                                      </p:cBhvr>
                                    </p:animEffect>
                                    <p:set>
                                      <p:cBhvr>
                                        <p:cTn id="37" dur="1" fill="hold">
                                          <p:stCondLst>
                                            <p:cond delay="499"/>
                                          </p:stCondLst>
                                        </p:cTn>
                                        <p:tgtEl>
                                          <p:spTgt spid="19"/>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17"/>
                                        </p:tgtEl>
                                      </p:cBhvr>
                                    </p:animEffect>
                                    <p:set>
                                      <p:cBhvr>
                                        <p:cTn id="40" dur="1" fill="hold">
                                          <p:stCondLst>
                                            <p:cond delay="499"/>
                                          </p:stCondLst>
                                        </p:cTn>
                                        <p:tgtEl>
                                          <p:spTgt spid="17"/>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20"/>
                                        </p:tgtEl>
                                      </p:cBhvr>
                                    </p:animEffect>
                                    <p:set>
                                      <p:cBhvr>
                                        <p:cTn id="43" dur="1" fill="hold">
                                          <p:stCondLst>
                                            <p:cond delay="499"/>
                                          </p:stCondLst>
                                        </p:cTn>
                                        <p:tgtEl>
                                          <p:spTgt spid="20"/>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18"/>
                                        </p:tgtEl>
                                      </p:cBhvr>
                                    </p:animEffect>
                                    <p:set>
                                      <p:cBhvr>
                                        <p:cTn id="46" dur="1" fill="hold">
                                          <p:stCondLst>
                                            <p:cond delay="499"/>
                                          </p:stCondLst>
                                        </p:cTn>
                                        <p:tgtEl>
                                          <p:spTgt spid="1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1" nodeType="clickEffect">
                                  <p:stCondLst>
                                    <p:cond delay="0"/>
                                  </p:stCondLst>
                                  <p:childTnLst>
                                    <p:animEffect transition="out" filter="fade">
                                      <p:cBhvr>
                                        <p:cTn id="63" dur="500"/>
                                        <p:tgtEl>
                                          <p:spTgt spid="16"/>
                                        </p:tgtEl>
                                      </p:cBhvr>
                                    </p:animEffect>
                                    <p:set>
                                      <p:cBhvr>
                                        <p:cTn id="64" dur="1" fill="hold">
                                          <p:stCondLst>
                                            <p:cond delay="499"/>
                                          </p:stCondLst>
                                        </p:cTn>
                                        <p:tgtEl>
                                          <p:spTgt spid="16"/>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21"/>
                                        </p:tgtEl>
                                      </p:cBhvr>
                                    </p:animEffect>
                                    <p:set>
                                      <p:cBhvr>
                                        <p:cTn id="67" dur="1" fill="hold">
                                          <p:stCondLst>
                                            <p:cond delay="499"/>
                                          </p:stCondLst>
                                        </p:cTn>
                                        <p:tgtEl>
                                          <p:spTgt spid="21"/>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500"/>
                                        <p:tgtEl>
                                          <p:spTgt spid="3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500"/>
                                        <p:tgtEl>
                                          <p:spTgt spid="32"/>
                                        </p:tgtEl>
                                      </p:cBhvr>
                                    </p:animEffect>
                                  </p:childTnLst>
                                </p:cTn>
                              </p:par>
                              <p:par>
                                <p:cTn id="81" presetID="10" presetClass="entr" presetSubtype="0" fill="hold" nodeType="with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500"/>
                                        <p:tgtEl>
                                          <p:spTgt spid="33"/>
                                        </p:tgtEl>
                                      </p:cBhvr>
                                    </p:animEffect>
                                  </p:childTnLst>
                                </p:cTn>
                              </p:par>
                              <p:par>
                                <p:cTn id="84" presetID="10" presetClass="entr" presetSubtype="0" fill="hold" nodeType="with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500"/>
                                        <p:tgtEl>
                                          <p:spTgt spid="3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500"/>
                                        <p:tgtEl>
                                          <p:spTgt spid="37"/>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fade">
                                      <p:cBhvr>
                                        <p:cTn id="101" dur="500"/>
                                        <p:tgtEl>
                                          <p:spTgt spid="36"/>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500"/>
                                        <p:tgtEl>
                                          <p:spTgt spid="44"/>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45"/>
                                        </p:tgtEl>
                                        <p:attrNameLst>
                                          <p:attrName>style.visibility</p:attrName>
                                        </p:attrNameLst>
                                      </p:cBhvr>
                                      <p:to>
                                        <p:strVal val="visible"/>
                                      </p:to>
                                    </p:set>
                                    <p:animEffect transition="in" filter="fade">
                                      <p:cBhvr>
                                        <p:cTn id="116" dur="500"/>
                                        <p:tgtEl>
                                          <p:spTgt spid="45"/>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46"/>
                                        </p:tgtEl>
                                        <p:attrNameLst>
                                          <p:attrName>style.visibility</p:attrName>
                                        </p:attrNameLst>
                                      </p:cBhvr>
                                      <p:to>
                                        <p:strVal val="visible"/>
                                      </p:to>
                                    </p:set>
                                    <p:animEffect transition="in" filter="fade">
                                      <p:cBhvr>
                                        <p:cTn id="121" dur="500"/>
                                        <p:tgtEl>
                                          <p:spTgt spid="46"/>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48"/>
                                        </p:tgtEl>
                                        <p:attrNameLst>
                                          <p:attrName>style.visibility</p:attrName>
                                        </p:attrNameLst>
                                      </p:cBhvr>
                                      <p:to>
                                        <p:strVal val="visible"/>
                                      </p:to>
                                    </p:set>
                                    <p:animEffect transition="in" filter="fade">
                                      <p:cBhvr>
                                        <p:cTn id="126" dur="500"/>
                                        <p:tgtEl>
                                          <p:spTgt spid="48"/>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53"/>
                                        </p:tgtEl>
                                        <p:attrNameLst>
                                          <p:attrName>style.visibility</p:attrName>
                                        </p:attrNameLst>
                                      </p:cBhvr>
                                      <p:to>
                                        <p:strVal val="visible"/>
                                      </p:to>
                                    </p:set>
                                    <p:animEffect transition="in" filter="fade">
                                      <p:cBhvr>
                                        <p:cTn id="131" dur="500"/>
                                        <p:tgtEl>
                                          <p:spTgt spid="53"/>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grpId="0" nodeType="clickEffect">
                                  <p:stCondLst>
                                    <p:cond delay="0"/>
                                  </p:stCondLst>
                                  <p:childTnLst>
                                    <p:set>
                                      <p:cBhvr>
                                        <p:cTn id="135" dur="1" fill="hold">
                                          <p:stCondLst>
                                            <p:cond delay="0"/>
                                          </p:stCondLst>
                                        </p:cTn>
                                        <p:tgtEl>
                                          <p:spTgt spid="54"/>
                                        </p:tgtEl>
                                        <p:attrNameLst>
                                          <p:attrName>style.visibility</p:attrName>
                                        </p:attrNameLst>
                                      </p:cBhvr>
                                      <p:to>
                                        <p:strVal val="visible"/>
                                      </p:to>
                                    </p:set>
                                    <p:animEffect transition="in" filter="fade">
                                      <p:cBhvr>
                                        <p:cTn id="136" dur="500"/>
                                        <p:tgtEl>
                                          <p:spTgt spid="54"/>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55"/>
                                        </p:tgtEl>
                                        <p:attrNameLst>
                                          <p:attrName>style.visibility</p:attrName>
                                        </p:attrNameLst>
                                      </p:cBhvr>
                                      <p:to>
                                        <p:strVal val="visible"/>
                                      </p:to>
                                    </p:set>
                                    <p:animEffect transition="in" filter="fade">
                                      <p:cBhvr>
                                        <p:cTn id="141" dur="500"/>
                                        <p:tgtEl>
                                          <p:spTgt spid="55"/>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56"/>
                                        </p:tgtEl>
                                        <p:attrNameLst>
                                          <p:attrName>style.visibility</p:attrName>
                                        </p:attrNameLst>
                                      </p:cBhvr>
                                      <p:to>
                                        <p:strVal val="visible"/>
                                      </p:to>
                                    </p:set>
                                    <p:animEffect transition="in" filter="fade">
                                      <p:cBhvr>
                                        <p:cTn id="144" dur="500"/>
                                        <p:tgtEl>
                                          <p:spTgt spid="56"/>
                                        </p:tgtEl>
                                      </p:cBhvr>
                                    </p:animEffect>
                                  </p:childTnLst>
                                </p:cTn>
                              </p:par>
                              <p:par>
                                <p:cTn id="145" presetID="10" presetClass="entr" presetSubtype="0" fill="hold" nodeType="withEffect">
                                  <p:stCondLst>
                                    <p:cond delay="0"/>
                                  </p:stCondLst>
                                  <p:childTnLst>
                                    <p:set>
                                      <p:cBhvr>
                                        <p:cTn id="146" dur="1" fill="hold">
                                          <p:stCondLst>
                                            <p:cond delay="0"/>
                                          </p:stCondLst>
                                        </p:cTn>
                                        <p:tgtEl>
                                          <p:spTgt spid="57"/>
                                        </p:tgtEl>
                                        <p:attrNameLst>
                                          <p:attrName>style.visibility</p:attrName>
                                        </p:attrNameLst>
                                      </p:cBhvr>
                                      <p:to>
                                        <p:strVal val="visible"/>
                                      </p:to>
                                    </p:set>
                                    <p:animEffect transition="in" filter="fade">
                                      <p:cBhvr>
                                        <p:cTn id="147" dur="500"/>
                                        <p:tgtEl>
                                          <p:spTgt spid="57"/>
                                        </p:tgtEl>
                                      </p:cBhvr>
                                    </p:animEffect>
                                  </p:childTnLst>
                                </p:cTn>
                              </p:par>
                              <p:par>
                                <p:cTn id="148" presetID="10" presetClass="entr" presetSubtype="0" fill="hold" nodeType="withEffect">
                                  <p:stCondLst>
                                    <p:cond delay="0"/>
                                  </p:stCondLst>
                                  <p:childTnLst>
                                    <p:set>
                                      <p:cBhvr>
                                        <p:cTn id="149" dur="1" fill="hold">
                                          <p:stCondLst>
                                            <p:cond delay="0"/>
                                          </p:stCondLst>
                                        </p:cTn>
                                        <p:tgtEl>
                                          <p:spTgt spid="58"/>
                                        </p:tgtEl>
                                        <p:attrNameLst>
                                          <p:attrName>style.visibility</p:attrName>
                                        </p:attrNameLst>
                                      </p:cBhvr>
                                      <p:to>
                                        <p:strVal val="visible"/>
                                      </p:to>
                                    </p:set>
                                    <p:animEffect transition="in" filter="fade">
                                      <p:cBhvr>
                                        <p:cTn id="150" dur="500"/>
                                        <p:tgtEl>
                                          <p:spTgt spid="58"/>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grpId="0" nodeType="clickEffect">
                                  <p:stCondLst>
                                    <p:cond delay="0"/>
                                  </p:stCondLst>
                                  <p:childTnLst>
                                    <p:set>
                                      <p:cBhvr>
                                        <p:cTn id="154" dur="1" fill="hold">
                                          <p:stCondLst>
                                            <p:cond delay="0"/>
                                          </p:stCondLst>
                                        </p:cTn>
                                        <p:tgtEl>
                                          <p:spTgt spid="59"/>
                                        </p:tgtEl>
                                        <p:attrNameLst>
                                          <p:attrName>style.visibility</p:attrName>
                                        </p:attrNameLst>
                                      </p:cBhvr>
                                      <p:to>
                                        <p:strVal val="visible"/>
                                      </p:to>
                                    </p:set>
                                    <p:animEffect transition="in" filter="fade">
                                      <p:cBhvr>
                                        <p:cTn id="155" dur="500"/>
                                        <p:tgtEl>
                                          <p:spTgt spid="59"/>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ntr" presetSubtype="0" fill="hold" grpId="0" nodeType="clickEffect">
                                  <p:stCondLst>
                                    <p:cond delay="0"/>
                                  </p:stCondLst>
                                  <p:childTnLst>
                                    <p:set>
                                      <p:cBhvr>
                                        <p:cTn id="159" dur="1" fill="hold">
                                          <p:stCondLst>
                                            <p:cond delay="0"/>
                                          </p:stCondLst>
                                        </p:cTn>
                                        <p:tgtEl>
                                          <p:spTgt spid="61"/>
                                        </p:tgtEl>
                                        <p:attrNameLst>
                                          <p:attrName>style.visibility</p:attrName>
                                        </p:attrNameLst>
                                      </p:cBhvr>
                                      <p:to>
                                        <p:strVal val="visible"/>
                                      </p:to>
                                    </p:set>
                                    <p:animEffect transition="in" filter="fade">
                                      <p:cBhvr>
                                        <p:cTn id="160" dur="500"/>
                                        <p:tgtEl>
                                          <p:spTgt spid="61"/>
                                        </p:tgtEl>
                                      </p:cBhvr>
                                    </p:animEffect>
                                  </p:childTnLst>
                                </p:cTn>
                              </p:par>
                            </p:childTnLst>
                          </p:cTn>
                        </p:par>
                      </p:childTnLst>
                    </p:cTn>
                  </p:par>
                  <p:par>
                    <p:cTn id="161" fill="hold">
                      <p:stCondLst>
                        <p:cond delay="indefinite"/>
                      </p:stCondLst>
                      <p:childTnLst>
                        <p:par>
                          <p:cTn id="162" fill="hold">
                            <p:stCondLst>
                              <p:cond delay="0"/>
                            </p:stCondLst>
                            <p:childTnLst>
                              <p:par>
                                <p:cTn id="163" presetID="10" presetClass="entr" presetSubtype="0" fill="hold" grpId="0" nodeType="clickEffect">
                                  <p:stCondLst>
                                    <p:cond delay="0"/>
                                  </p:stCondLst>
                                  <p:childTnLst>
                                    <p:set>
                                      <p:cBhvr>
                                        <p:cTn id="164" dur="1" fill="hold">
                                          <p:stCondLst>
                                            <p:cond delay="0"/>
                                          </p:stCondLst>
                                        </p:cTn>
                                        <p:tgtEl>
                                          <p:spTgt spid="60"/>
                                        </p:tgtEl>
                                        <p:attrNameLst>
                                          <p:attrName>style.visibility</p:attrName>
                                        </p:attrNameLst>
                                      </p:cBhvr>
                                      <p:to>
                                        <p:strVal val="visible"/>
                                      </p:to>
                                    </p:set>
                                    <p:animEffect transition="in" filter="fade">
                                      <p:cBhvr>
                                        <p:cTn id="165" dur="500"/>
                                        <p:tgtEl>
                                          <p:spTgt spid="60"/>
                                        </p:tgtEl>
                                      </p:cBhvr>
                                    </p:animEffect>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nodeType="clickEffect">
                                  <p:stCondLst>
                                    <p:cond delay="0"/>
                                  </p:stCondLst>
                                  <p:childTnLst>
                                    <p:set>
                                      <p:cBhvr>
                                        <p:cTn id="169" dur="1" fill="hold">
                                          <p:stCondLst>
                                            <p:cond delay="0"/>
                                          </p:stCondLst>
                                        </p:cTn>
                                        <p:tgtEl>
                                          <p:spTgt spid="62"/>
                                        </p:tgtEl>
                                        <p:attrNameLst>
                                          <p:attrName>style.visibility</p:attrName>
                                        </p:attrNameLst>
                                      </p:cBhvr>
                                      <p:to>
                                        <p:strVal val="visible"/>
                                      </p:to>
                                    </p:set>
                                    <p:animEffect transition="in" filter="fade">
                                      <p:cBhvr>
                                        <p:cTn id="170" dur="500"/>
                                        <p:tgtEl>
                                          <p:spTgt spid="62"/>
                                        </p:tgtEl>
                                      </p:cBhvr>
                                    </p:animEffect>
                                  </p:childTnLst>
                                </p:cTn>
                              </p:par>
                            </p:childTnLst>
                          </p:cTn>
                        </p:par>
                      </p:childTnLst>
                    </p:cTn>
                  </p:par>
                  <p:par>
                    <p:cTn id="171" fill="hold">
                      <p:stCondLst>
                        <p:cond delay="indefinite"/>
                      </p:stCondLst>
                      <p:childTnLst>
                        <p:par>
                          <p:cTn id="172" fill="hold">
                            <p:stCondLst>
                              <p:cond delay="0"/>
                            </p:stCondLst>
                            <p:childTnLst>
                              <p:par>
                                <p:cTn id="173" presetID="10" presetClass="entr" presetSubtype="0" fill="hold" grpId="0" nodeType="clickEffect">
                                  <p:stCondLst>
                                    <p:cond delay="0"/>
                                  </p:stCondLst>
                                  <p:childTnLst>
                                    <p:set>
                                      <p:cBhvr>
                                        <p:cTn id="174" dur="1" fill="hold">
                                          <p:stCondLst>
                                            <p:cond delay="0"/>
                                          </p:stCondLst>
                                        </p:cTn>
                                        <p:tgtEl>
                                          <p:spTgt spid="68"/>
                                        </p:tgtEl>
                                        <p:attrNameLst>
                                          <p:attrName>style.visibility</p:attrName>
                                        </p:attrNameLst>
                                      </p:cBhvr>
                                      <p:to>
                                        <p:strVal val="visible"/>
                                      </p:to>
                                    </p:set>
                                    <p:animEffect transition="in" filter="fade">
                                      <p:cBhvr>
                                        <p:cTn id="175" dur="500"/>
                                        <p:tgtEl>
                                          <p:spTgt spid="68"/>
                                        </p:tgtEl>
                                      </p:cBhvr>
                                    </p:animEffec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grpId="0" nodeType="clickEffect">
                                  <p:stCondLst>
                                    <p:cond delay="0"/>
                                  </p:stCondLst>
                                  <p:childTnLst>
                                    <p:set>
                                      <p:cBhvr>
                                        <p:cTn id="179" dur="1" fill="hold">
                                          <p:stCondLst>
                                            <p:cond delay="0"/>
                                          </p:stCondLst>
                                        </p:cTn>
                                        <p:tgtEl>
                                          <p:spTgt spid="69"/>
                                        </p:tgtEl>
                                        <p:attrNameLst>
                                          <p:attrName>style.visibility</p:attrName>
                                        </p:attrNameLst>
                                      </p:cBhvr>
                                      <p:to>
                                        <p:strVal val="visible"/>
                                      </p:to>
                                    </p:set>
                                    <p:animEffect transition="in" filter="fade">
                                      <p:cBhvr>
                                        <p:cTn id="180" dur="500"/>
                                        <p:tgtEl>
                                          <p:spTgt spid="69"/>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ntr" presetSubtype="0" fill="hold" grpId="0" nodeType="clickEffect">
                                  <p:stCondLst>
                                    <p:cond delay="0"/>
                                  </p:stCondLst>
                                  <p:childTnLst>
                                    <p:set>
                                      <p:cBhvr>
                                        <p:cTn id="184" dur="1" fill="hold">
                                          <p:stCondLst>
                                            <p:cond delay="0"/>
                                          </p:stCondLst>
                                        </p:cTn>
                                        <p:tgtEl>
                                          <p:spTgt spid="70"/>
                                        </p:tgtEl>
                                        <p:attrNameLst>
                                          <p:attrName>style.visibility</p:attrName>
                                        </p:attrNameLst>
                                      </p:cBhvr>
                                      <p:to>
                                        <p:strVal val="visible"/>
                                      </p:to>
                                    </p:set>
                                    <p:animEffect transition="in" filter="fade">
                                      <p:cBhvr>
                                        <p:cTn id="18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7" grpId="0"/>
      <p:bldP spid="28" grpId="0"/>
      <p:bldP spid="29" grpId="0"/>
      <p:bldP spid="30" grpId="0"/>
      <p:bldP spid="31" grpId="0"/>
      <p:bldP spid="32" grpId="0"/>
      <p:bldP spid="35" grpId="0"/>
      <p:bldP spid="36" grpId="0"/>
      <p:bldP spid="37" grpId="0"/>
      <p:bldP spid="44" grpId="0"/>
      <p:bldP spid="45" grpId="0"/>
      <p:bldP spid="46" grpId="0"/>
      <p:bldP spid="48" grpId="0"/>
      <p:bldP spid="53" grpId="0"/>
      <p:bldP spid="54" grpId="0"/>
      <p:bldP spid="55" grpId="0"/>
      <p:bldP spid="56" grpId="0"/>
      <p:bldP spid="59" grpId="0"/>
      <p:bldP spid="60" grpId="0"/>
      <p:bldP spid="61" grpId="0"/>
      <p:bldP spid="68" grpId="0"/>
      <p:bldP spid="69" grpId="0"/>
      <p:bldP spid="7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50000"/>
            <a:ext cx="9734992" cy="1569660"/>
          </a:xfrm>
          <a:prstGeom prst="rect">
            <a:avLst/>
          </a:prstGeom>
        </p:spPr>
        <p:txBody>
          <a:bodyPr wrap="square">
            <a:spAutoFit/>
          </a:bodyPr>
          <a:lstStyle/>
          <a:p>
            <a:r>
              <a:rPr lang="en-GB" sz="3200" b="1" dirty="0"/>
              <a:t>In a class, 18 of the children are girls. </a:t>
            </a:r>
          </a:p>
          <a:p>
            <a:r>
              <a:rPr lang="en-GB" sz="3200" b="1" dirty="0"/>
              <a:t>A quarter of the children in the class are boys. </a:t>
            </a:r>
          </a:p>
          <a:p>
            <a:r>
              <a:rPr lang="en-GB" sz="3200" b="1" dirty="0"/>
              <a:t>Altogether, how many children are there in the class? </a:t>
            </a:r>
          </a:p>
        </p:txBody>
      </p:sp>
      <p:sp>
        <p:nvSpPr>
          <p:cNvPr id="4" name="Rectangle 3">
            <a:extLst>
              <a:ext uri="{FF2B5EF4-FFF2-40B4-BE49-F238E27FC236}">
                <a16:creationId xmlns:a16="http://schemas.microsoft.com/office/drawing/2014/main" id="{5CBC973C-68D3-45EA-8F2D-B8044D2FBAF9}"/>
              </a:ext>
            </a:extLst>
          </p:cNvPr>
          <p:cNvSpPr/>
          <p:nvPr/>
        </p:nvSpPr>
        <p:spPr>
          <a:xfrm>
            <a:off x="7869836" y="570603"/>
            <a:ext cx="4119120" cy="528453"/>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so three quarters are girls</a:t>
            </a:r>
          </a:p>
        </p:txBody>
      </p:sp>
      <p:sp>
        <p:nvSpPr>
          <p:cNvPr id="5" name="Rectangle 4">
            <a:extLst>
              <a:ext uri="{FF2B5EF4-FFF2-40B4-BE49-F238E27FC236}">
                <a16:creationId xmlns:a16="http://schemas.microsoft.com/office/drawing/2014/main" id="{368FBE7E-1D90-4044-A03A-A227ED59B472}"/>
              </a:ext>
            </a:extLst>
          </p:cNvPr>
          <p:cNvSpPr/>
          <p:nvPr/>
        </p:nvSpPr>
        <p:spPr>
          <a:xfrm>
            <a:off x="1430566" y="3857521"/>
            <a:ext cx="455696"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6" name="Rectangle 5">
            <a:extLst>
              <a:ext uri="{FF2B5EF4-FFF2-40B4-BE49-F238E27FC236}">
                <a16:creationId xmlns:a16="http://schemas.microsoft.com/office/drawing/2014/main" id="{A74F27B8-DD17-44F7-8D45-18813A702028}"/>
              </a:ext>
            </a:extLst>
          </p:cNvPr>
          <p:cNvSpPr/>
          <p:nvPr/>
        </p:nvSpPr>
        <p:spPr>
          <a:xfrm>
            <a:off x="638236" y="1933269"/>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7" name="Rectangle 6">
            <a:extLst>
              <a:ext uri="{FF2B5EF4-FFF2-40B4-BE49-F238E27FC236}">
                <a16:creationId xmlns:a16="http://schemas.microsoft.com/office/drawing/2014/main" id="{F41C001C-0D0B-4727-A82D-2EE8FB984B69}"/>
              </a:ext>
            </a:extLst>
          </p:cNvPr>
          <p:cNvSpPr/>
          <p:nvPr/>
        </p:nvSpPr>
        <p:spPr>
          <a:xfrm>
            <a:off x="1884202" y="3411352"/>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8" name="Rectangle 7">
            <a:extLst>
              <a:ext uri="{FF2B5EF4-FFF2-40B4-BE49-F238E27FC236}">
                <a16:creationId xmlns:a16="http://schemas.microsoft.com/office/drawing/2014/main" id="{588F6C01-49AA-4D2F-9D0A-9C75BF3FDFC4}"/>
              </a:ext>
            </a:extLst>
          </p:cNvPr>
          <p:cNvSpPr/>
          <p:nvPr/>
        </p:nvSpPr>
        <p:spPr>
          <a:xfrm>
            <a:off x="3155034" y="2153181"/>
            <a:ext cx="555804"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9" name="Rectangle 8">
            <a:extLst>
              <a:ext uri="{FF2B5EF4-FFF2-40B4-BE49-F238E27FC236}">
                <a16:creationId xmlns:a16="http://schemas.microsoft.com/office/drawing/2014/main" id="{B75DCCA7-1048-41CE-9471-D03B8D49443F}"/>
              </a:ext>
            </a:extLst>
          </p:cNvPr>
          <p:cNvSpPr/>
          <p:nvPr/>
        </p:nvSpPr>
        <p:spPr>
          <a:xfrm>
            <a:off x="544628" y="3412734"/>
            <a:ext cx="891995"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0" name="Rectangle 9">
            <a:extLst>
              <a:ext uri="{FF2B5EF4-FFF2-40B4-BE49-F238E27FC236}">
                <a16:creationId xmlns:a16="http://schemas.microsoft.com/office/drawing/2014/main" id="{C3338FDF-5376-42F8-9048-D34A12AB85E9}"/>
              </a:ext>
            </a:extLst>
          </p:cNvPr>
          <p:cNvSpPr/>
          <p:nvPr/>
        </p:nvSpPr>
        <p:spPr>
          <a:xfrm>
            <a:off x="636899" y="2383015"/>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1" name="Rectangle 10">
            <a:extLst>
              <a:ext uri="{FF2B5EF4-FFF2-40B4-BE49-F238E27FC236}">
                <a16:creationId xmlns:a16="http://schemas.microsoft.com/office/drawing/2014/main" id="{6DD9669F-F880-4FB8-AF76-A94091328BE3}"/>
              </a:ext>
            </a:extLst>
          </p:cNvPr>
          <p:cNvSpPr/>
          <p:nvPr/>
        </p:nvSpPr>
        <p:spPr>
          <a:xfrm>
            <a:off x="1765639" y="1744634"/>
            <a:ext cx="1062146" cy="11447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grpSp>
        <p:nvGrpSpPr>
          <p:cNvPr id="12" name="Group 11">
            <a:extLst>
              <a:ext uri="{FF2B5EF4-FFF2-40B4-BE49-F238E27FC236}">
                <a16:creationId xmlns:a16="http://schemas.microsoft.com/office/drawing/2014/main" id="{48778F25-9FB6-4810-A790-FDFB35F647B1}"/>
              </a:ext>
            </a:extLst>
          </p:cNvPr>
          <p:cNvGrpSpPr/>
          <p:nvPr/>
        </p:nvGrpSpPr>
        <p:grpSpPr>
          <a:xfrm>
            <a:off x="636899" y="1856487"/>
            <a:ext cx="545809" cy="1032867"/>
            <a:chOff x="2712558" y="5471319"/>
            <a:chExt cx="545809" cy="1032867"/>
          </a:xfrm>
        </p:grpSpPr>
        <p:sp>
          <p:nvSpPr>
            <p:cNvPr id="13" name="TextBox 12">
              <a:extLst>
                <a:ext uri="{FF2B5EF4-FFF2-40B4-BE49-F238E27FC236}">
                  <a16:creationId xmlns:a16="http://schemas.microsoft.com/office/drawing/2014/main" id="{9D1EC689-672A-40AF-8D98-64D05284617C}"/>
                </a:ext>
              </a:extLst>
            </p:cNvPr>
            <p:cNvSpPr txBox="1"/>
            <p:nvPr/>
          </p:nvSpPr>
          <p:spPr>
            <a:xfrm>
              <a:off x="2732662" y="5471319"/>
              <a:ext cx="418704" cy="646331"/>
            </a:xfrm>
            <a:prstGeom prst="rect">
              <a:avLst/>
            </a:prstGeom>
            <a:noFill/>
          </p:spPr>
          <p:txBody>
            <a:bodyPr wrap="none" rtlCol="0">
              <a:spAutoFit/>
            </a:bodyPr>
            <a:lstStyle/>
            <a:p>
              <a:r>
                <a:rPr lang="en-GB" sz="3600" dirty="0">
                  <a:solidFill>
                    <a:srgbClr val="FF0000"/>
                  </a:solidFill>
                  <a:ea typeface="Cambria Math" panose="02040503050406030204" pitchFamily="18" charset="0"/>
                </a:rPr>
                <a:t>3</a:t>
              </a:r>
            </a:p>
          </p:txBody>
        </p:sp>
        <p:sp>
          <p:nvSpPr>
            <p:cNvPr id="14" name="TextBox 13">
              <a:extLst>
                <a:ext uri="{FF2B5EF4-FFF2-40B4-BE49-F238E27FC236}">
                  <a16:creationId xmlns:a16="http://schemas.microsoft.com/office/drawing/2014/main" id="{FE70D90B-A920-4E3D-A6D6-840BDA6DA196}"/>
                </a:ext>
              </a:extLst>
            </p:cNvPr>
            <p:cNvSpPr txBox="1"/>
            <p:nvPr/>
          </p:nvSpPr>
          <p:spPr>
            <a:xfrm>
              <a:off x="2712558" y="5857855"/>
              <a:ext cx="545809" cy="646331"/>
            </a:xfrm>
            <a:prstGeom prst="rect">
              <a:avLst/>
            </a:prstGeom>
            <a:noFill/>
          </p:spPr>
          <p:txBody>
            <a:bodyPr wrap="square" rtlCol="0">
              <a:spAutoFit/>
            </a:bodyPr>
            <a:lstStyle/>
            <a:p>
              <a:r>
                <a:rPr lang="en-GB" sz="3600" dirty="0">
                  <a:solidFill>
                    <a:srgbClr val="FF0000"/>
                  </a:solidFill>
                  <a:ea typeface="Cambria Math" panose="02040503050406030204" pitchFamily="18" charset="0"/>
                </a:rPr>
                <a:t>4</a:t>
              </a:r>
            </a:p>
          </p:txBody>
        </p:sp>
        <p:cxnSp>
          <p:nvCxnSpPr>
            <p:cNvPr id="15" name="Straight Connector 14">
              <a:extLst>
                <a:ext uri="{FF2B5EF4-FFF2-40B4-BE49-F238E27FC236}">
                  <a16:creationId xmlns:a16="http://schemas.microsoft.com/office/drawing/2014/main" id="{7AFC76D7-9861-42B7-9DA5-5959B165EC78}"/>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939A2121-A57F-4EC4-8920-B38955E7481B}"/>
              </a:ext>
            </a:extLst>
          </p:cNvPr>
          <p:cNvSpPr txBox="1"/>
          <p:nvPr/>
        </p:nvSpPr>
        <p:spPr>
          <a:xfrm>
            <a:off x="1162397" y="2049757"/>
            <a:ext cx="2621230" cy="646331"/>
          </a:xfrm>
          <a:prstGeom prst="rect">
            <a:avLst/>
          </a:prstGeom>
          <a:noFill/>
        </p:spPr>
        <p:txBody>
          <a:bodyPr wrap="none" rtlCol="0">
            <a:spAutoFit/>
          </a:bodyPr>
          <a:lstStyle/>
          <a:p>
            <a:r>
              <a:rPr lang="en-GB" sz="3600" dirty="0">
                <a:solidFill>
                  <a:srgbClr val="FF0000"/>
                </a:solidFill>
                <a:ea typeface="Cambria Math" panose="02040503050406030204" pitchFamily="18" charset="0"/>
              </a:rPr>
              <a:t>of            = 18</a:t>
            </a:r>
          </a:p>
        </p:txBody>
      </p:sp>
      <p:sp>
        <p:nvSpPr>
          <p:cNvPr id="17" name="TextBox 16">
            <a:extLst>
              <a:ext uri="{FF2B5EF4-FFF2-40B4-BE49-F238E27FC236}">
                <a16:creationId xmlns:a16="http://schemas.microsoft.com/office/drawing/2014/main" id="{F14CF2C5-1AD5-4656-83F7-9E49EDD637B6}"/>
              </a:ext>
            </a:extLst>
          </p:cNvPr>
          <p:cNvSpPr txBox="1"/>
          <p:nvPr/>
        </p:nvSpPr>
        <p:spPr>
          <a:xfrm>
            <a:off x="1947811" y="2056579"/>
            <a:ext cx="86604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24</a:t>
            </a:r>
          </a:p>
        </p:txBody>
      </p:sp>
      <p:sp>
        <p:nvSpPr>
          <p:cNvPr id="18" name="TextBox 17">
            <a:extLst>
              <a:ext uri="{FF2B5EF4-FFF2-40B4-BE49-F238E27FC236}">
                <a16:creationId xmlns:a16="http://schemas.microsoft.com/office/drawing/2014/main" id="{D6B5B10C-07EE-4F45-9420-1CBCF0BD244D}"/>
              </a:ext>
            </a:extLst>
          </p:cNvPr>
          <p:cNvSpPr txBox="1"/>
          <p:nvPr/>
        </p:nvSpPr>
        <p:spPr>
          <a:xfrm>
            <a:off x="515005" y="3353572"/>
            <a:ext cx="348273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1 8 </a:t>
            </a:r>
            <a:r>
              <a:rPr lang="en-GB" sz="3500" dirty="0">
                <a:solidFill>
                  <a:srgbClr val="FF0000"/>
                </a:solidFill>
                <a:latin typeface="Arial Black" panose="020B0A04020102020204" pitchFamily="34" charset="0"/>
              </a:rPr>
              <a:t>÷</a:t>
            </a:r>
            <a:r>
              <a:rPr lang="en-GB" sz="3500" b="1" dirty="0">
                <a:solidFill>
                  <a:srgbClr val="FF0000"/>
                </a:solidFill>
                <a:latin typeface="Arial Black" panose="020B0A04020102020204" pitchFamily="34" charset="0"/>
              </a:rPr>
              <a:t> 3 = 6</a:t>
            </a:r>
          </a:p>
        </p:txBody>
      </p:sp>
      <p:sp>
        <p:nvSpPr>
          <p:cNvPr id="19" name="TextBox 18">
            <a:extLst>
              <a:ext uri="{FF2B5EF4-FFF2-40B4-BE49-F238E27FC236}">
                <a16:creationId xmlns:a16="http://schemas.microsoft.com/office/drawing/2014/main" id="{AAF3DE6B-320C-4EEE-B9B1-51DA7B34D74C}"/>
              </a:ext>
            </a:extLst>
          </p:cNvPr>
          <p:cNvSpPr txBox="1"/>
          <p:nvPr/>
        </p:nvSpPr>
        <p:spPr>
          <a:xfrm>
            <a:off x="518565" y="3799101"/>
            <a:ext cx="347917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 x 4 = 2 4</a:t>
            </a:r>
          </a:p>
        </p:txBody>
      </p:sp>
      <p:sp>
        <p:nvSpPr>
          <p:cNvPr id="20" name="Rectangle 19">
            <a:extLst>
              <a:ext uri="{FF2B5EF4-FFF2-40B4-BE49-F238E27FC236}">
                <a16:creationId xmlns:a16="http://schemas.microsoft.com/office/drawing/2014/main" id="{92E6684C-5979-4BCA-952F-1BBBEED060C1}"/>
              </a:ext>
            </a:extLst>
          </p:cNvPr>
          <p:cNvSpPr/>
          <p:nvPr/>
        </p:nvSpPr>
        <p:spPr>
          <a:xfrm>
            <a:off x="4216391" y="1875320"/>
            <a:ext cx="4009241" cy="584775"/>
          </a:xfrm>
          <a:prstGeom prst="rect">
            <a:avLst/>
          </a:prstGeom>
        </p:spPr>
        <p:txBody>
          <a:bodyPr wrap="square">
            <a:spAutoFit/>
          </a:bodyPr>
          <a:lstStyle/>
          <a:p>
            <a:r>
              <a:rPr lang="en-US" sz="3200" dirty="0">
                <a:solidFill>
                  <a:srgbClr val="FF0000"/>
                </a:solidFill>
              </a:rPr>
              <a:t>Check that it works!</a:t>
            </a:r>
          </a:p>
        </p:txBody>
      </p:sp>
      <p:sp>
        <p:nvSpPr>
          <p:cNvPr id="22" name="TextBox 21">
            <a:extLst>
              <a:ext uri="{FF2B5EF4-FFF2-40B4-BE49-F238E27FC236}">
                <a16:creationId xmlns:a16="http://schemas.microsoft.com/office/drawing/2014/main" id="{56596032-4AB9-4EB9-9977-3C570EC07FCB}"/>
              </a:ext>
            </a:extLst>
          </p:cNvPr>
          <p:cNvSpPr txBox="1"/>
          <p:nvPr/>
        </p:nvSpPr>
        <p:spPr>
          <a:xfrm>
            <a:off x="4219951" y="2382451"/>
            <a:ext cx="3330156" cy="630942"/>
          </a:xfrm>
          <a:prstGeom prst="rect">
            <a:avLst/>
          </a:prstGeom>
          <a:noFill/>
        </p:spPr>
        <p:txBody>
          <a:bodyPr wrap="square" rtlCol="0">
            <a:spAutoFit/>
          </a:bodyPr>
          <a:lstStyle/>
          <a:p>
            <a:r>
              <a:rPr lang="en-GB" sz="3500" b="1" dirty="0">
                <a:solidFill>
                  <a:srgbClr val="FF0000"/>
                </a:solidFill>
              </a:rPr>
              <a:t>¾ of 24 = </a:t>
            </a:r>
          </a:p>
        </p:txBody>
      </p:sp>
      <p:sp>
        <p:nvSpPr>
          <p:cNvPr id="23" name="TextBox 22">
            <a:extLst>
              <a:ext uri="{FF2B5EF4-FFF2-40B4-BE49-F238E27FC236}">
                <a16:creationId xmlns:a16="http://schemas.microsoft.com/office/drawing/2014/main" id="{CA5E7CA1-443C-4934-953E-485B0E108C11}"/>
              </a:ext>
            </a:extLst>
          </p:cNvPr>
          <p:cNvSpPr txBox="1"/>
          <p:nvPr/>
        </p:nvSpPr>
        <p:spPr>
          <a:xfrm>
            <a:off x="6014481" y="2382451"/>
            <a:ext cx="2211151" cy="630942"/>
          </a:xfrm>
          <a:prstGeom prst="rect">
            <a:avLst/>
          </a:prstGeom>
          <a:noFill/>
        </p:spPr>
        <p:txBody>
          <a:bodyPr wrap="square" rtlCol="0">
            <a:spAutoFit/>
          </a:bodyPr>
          <a:lstStyle/>
          <a:p>
            <a:r>
              <a:rPr lang="en-GB" sz="3500" b="1" dirty="0">
                <a:solidFill>
                  <a:srgbClr val="FF0000"/>
                </a:solidFill>
              </a:rPr>
              <a:t>18 girls</a:t>
            </a:r>
          </a:p>
        </p:txBody>
      </p:sp>
      <p:sp>
        <p:nvSpPr>
          <p:cNvPr id="24" name="TextBox 23">
            <a:extLst>
              <a:ext uri="{FF2B5EF4-FFF2-40B4-BE49-F238E27FC236}">
                <a16:creationId xmlns:a16="http://schemas.microsoft.com/office/drawing/2014/main" id="{5783DEC1-72C9-45F6-88FD-E4F3CD89A1D7}"/>
              </a:ext>
            </a:extLst>
          </p:cNvPr>
          <p:cNvSpPr txBox="1"/>
          <p:nvPr/>
        </p:nvSpPr>
        <p:spPr>
          <a:xfrm>
            <a:off x="9104772" y="1010106"/>
            <a:ext cx="3330156" cy="630942"/>
          </a:xfrm>
          <a:prstGeom prst="rect">
            <a:avLst/>
          </a:prstGeom>
          <a:noFill/>
        </p:spPr>
        <p:txBody>
          <a:bodyPr wrap="square" rtlCol="0">
            <a:spAutoFit/>
          </a:bodyPr>
          <a:lstStyle/>
          <a:p>
            <a:r>
              <a:rPr lang="en-GB" sz="3500" b="1" dirty="0">
                <a:solidFill>
                  <a:srgbClr val="FF0000"/>
                </a:solidFill>
              </a:rPr>
              <a:t>24</a:t>
            </a:r>
          </a:p>
        </p:txBody>
      </p:sp>
      <p:sp>
        <p:nvSpPr>
          <p:cNvPr id="25" name="TextBox 24">
            <a:extLst>
              <a:ext uri="{FF2B5EF4-FFF2-40B4-BE49-F238E27FC236}">
                <a16:creationId xmlns:a16="http://schemas.microsoft.com/office/drawing/2014/main" id="{300BA213-E792-47D3-80FA-C7511AC4987E}"/>
              </a:ext>
            </a:extLst>
          </p:cNvPr>
          <p:cNvSpPr txBox="1"/>
          <p:nvPr/>
        </p:nvSpPr>
        <p:spPr>
          <a:xfrm>
            <a:off x="4216391" y="2889354"/>
            <a:ext cx="3330155" cy="630942"/>
          </a:xfrm>
          <a:prstGeom prst="rect">
            <a:avLst/>
          </a:prstGeom>
          <a:noFill/>
        </p:spPr>
        <p:txBody>
          <a:bodyPr wrap="square" rtlCol="0">
            <a:spAutoFit/>
          </a:bodyPr>
          <a:lstStyle/>
          <a:p>
            <a:r>
              <a:rPr lang="en-GB" sz="3500" b="1" dirty="0">
                <a:solidFill>
                  <a:srgbClr val="FF0000"/>
                </a:solidFill>
              </a:rPr>
              <a:t>¼ of 24 = </a:t>
            </a:r>
          </a:p>
        </p:txBody>
      </p:sp>
      <p:sp>
        <p:nvSpPr>
          <p:cNvPr id="26" name="TextBox 25">
            <a:extLst>
              <a:ext uri="{FF2B5EF4-FFF2-40B4-BE49-F238E27FC236}">
                <a16:creationId xmlns:a16="http://schemas.microsoft.com/office/drawing/2014/main" id="{E019B1AD-FB98-4C4F-88E1-C896E267627B}"/>
              </a:ext>
            </a:extLst>
          </p:cNvPr>
          <p:cNvSpPr txBox="1"/>
          <p:nvPr/>
        </p:nvSpPr>
        <p:spPr>
          <a:xfrm>
            <a:off x="6010923" y="2889354"/>
            <a:ext cx="2211150" cy="630942"/>
          </a:xfrm>
          <a:prstGeom prst="rect">
            <a:avLst/>
          </a:prstGeom>
          <a:noFill/>
        </p:spPr>
        <p:txBody>
          <a:bodyPr wrap="square" rtlCol="0">
            <a:spAutoFit/>
          </a:bodyPr>
          <a:lstStyle/>
          <a:p>
            <a:r>
              <a:rPr lang="en-GB" sz="3500" b="1" dirty="0">
                <a:solidFill>
                  <a:srgbClr val="FF0000"/>
                </a:solidFill>
              </a:rPr>
              <a:t>6 boys</a:t>
            </a:r>
          </a:p>
        </p:txBody>
      </p:sp>
      <p:sp>
        <p:nvSpPr>
          <p:cNvPr id="27" name="TextBox 26">
            <a:extLst>
              <a:ext uri="{FF2B5EF4-FFF2-40B4-BE49-F238E27FC236}">
                <a16:creationId xmlns:a16="http://schemas.microsoft.com/office/drawing/2014/main" id="{0E8C5CAC-EB59-4C1A-BBB3-5462B0C38ED7}"/>
              </a:ext>
            </a:extLst>
          </p:cNvPr>
          <p:cNvSpPr txBox="1"/>
          <p:nvPr/>
        </p:nvSpPr>
        <p:spPr>
          <a:xfrm>
            <a:off x="4212829" y="3379903"/>
            <a:ext cx="2211151" cy="630942"/>
          </a:xfrm>
          <a:prstGeom prst="rect">
            <a:avLst/>
          </a:prstGeom>
          <a:noFill/>
        </p:spPr>
        <p:txBody>
          <a:bodyPr wrap="square" rtlCol="0">
            <a:spAutoFit/>
          </a:bodyPr>
          <a:lstStyle/>
          <a:p>
            <a:r>
              <a:rPr lang="en-GB" sz="3500" b="1" dirty="0">
                <a:solidFill>
                  <a:srgbClr val="FF0000"/>
                </a:solidFill>
              </a:rPr>
              <a:t>18 + 6 =</a:t>
            </a:r>
          </a:p>
        </p:txBody>
      </p:sp>
      <p:sp>
        <p:nvSpPr>
          <p:cNvPr id="28" name="TextBox 27">
            <a:extLst>
              <a:ext uri="{FF2B5EF4-FFF2-40B4-BE49-F238E27FC236}">
                <a16:creationId xmlns:a16="http://schemas.microsoft.com/office/drawing/2014/main" id="{75642E5A-D848-4E42-9A99-AAFFE97E44DA}"/>
              </a:ext>
            </a:extLst>
          </p:cNvPr>
          <p:cNvSpPr txBox="1"/>
          <p:nvPr/>
        </p:nvSpPr>
        <p:spPr>
          <a:xfrm>
            <a:off x="5750908" y="3379903"/>
            <a:ext cx="4530117" cy="630942"/>
          </a:xfrm>
          <a:prstGeom prst="rect">
            <a:avLst/>
          </a:prstGeom>
          <a:noFill/>
        </p:spPr>
        <p:txBody>
          <a:bodyPr wrap="square" rtlCol="0">
            <a:spAutoFit/>
          </a:bodyPr>
          <a:lstStyle/>
          <a:p>
            <a:r>
              <a:rPr lang="en-GB" sz="3500" b="1" dirty="0">
                <a:solidFill>
                  <a:srgbClr val="FF0000"/>
                </a:solidFill>
              </a:rPr>
              <a:t>24 children</a:t>
            </a:r>
          </a:p>
        </p:txBody>
      </p:sp>
    </p:spTree>
    <p:extLst>
      <p:ext uri="{BB962C8B-B14F-4D97-AF65-F5344CB8AC3E}">
        <p14:creationId xmlns:p14="http://schemas.microsoft.com/office/powerpoint/2010/main" val="31558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8"/>
                                        </p:tgtEl>
                                      </p:cBhvr>
                                    </p:animEffect>
                                    <p:set>
                                      <p:cBhvr>
                                        <p:cTn id="42" dur="1" fill="hold">
                                          <p:stCondLst>
                                            <p:cond delay="499"/>
                                          </p:stCondLst>
                                        </p:cTn>
                                        <p:tgtEl>
                                          <p:spTgt spid="8"/>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6"/>
                                        </p:tgtEl>
                                      </p:cBhvr>
                                    </p:animEffect>
                                    <p:set>
                                      <p:cBhvr>
                                        <p:cTn id="45" dur="1" fill="hold">
                                          <p:stCondLst>
                                            <p:cond delay="499"/>
                                          </p:stCondLst>
                                        </p:cTn>
                                        <p:tgtEl>
                                          <p:spTgt spid="6"/>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7"/>
                                        </p:tgtEl>
                                      </p:cBhvr>
                                    </p:animEffect>
                                    <p:set>
                                      <p:cBhvr>
                                        <p:cTn id="51" dur="1" fill="hold">
                                          <p:stCondLst>
                                            <p:cond delay="499"/>
                                          </p:stCondLst>
                                        </p:cTn>
                                        <p:tgtEl>
                                          <p:spTgt spid="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1" nodeType="clickEffect">
                                  <p:stCondLst>
                                    <p:cond delay="0"/>
                                  </p:stCondLst>
                                  <p:childTnLst>
                                    <p:animEffect transition="out" filter="fade">
                                      <p:cBhvr>
                                        <p:cTn id="68" dur="500"/>
                                        <p:tgtEl>
                                          <p:spTgt spid="5"/>
                                        </p:tgtEl>
                                      </p:cBhvr>
                                    </p:animEffect>
                                    <p:set>
                                      <p:cBhvr>
                                        <p:cTn id="69" dur="1" fill="hold">
                                          <p:stCondLst>
                                            <p:cond delay="499"/>
                                          </p:stCondLst>
                                        </p:cTn>
                                        <p:tgtEl>
                                          <p:spTgt spid="5"/>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10"/>
                                        </p:tgtEl>
                                      </p:cBhvr>
                                    </p:animEffect>
                                    <p:set>
                                      <p:cBhvr>
                                        <p:cTn id="72" dur="1" fill="hold">
                                          <p:stCondLst>
                                            <p:cond delay="499"/>
                                          </p:stCondLst>
                                        </p:cTn>
                                        <p:tgtEl>
                                          <p:spTgt spid="1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5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500"/>
                                        <p:tgtEl>
                                          <p:spTgt spid="24"/>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5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500"/>
                                        <p:tgtEl>
                                          <p:spTgt spid="23"/>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fade">
                                      <p:cBhvr>
                                        <p:cTn id="102" dur="500"/>
                                        <p:tgtEl>
                                          <p:spTgt spid="25"/>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500"/>
                                        <p:tgtEl>
                                          <p:spTgt spid="26"/>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500"/>
                                        <p:tgtEl>
                                          <p:spTgt spid="27"/>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6" grpId="0"/>
      <p:bldP spid="17" grpId="0"/>
      <p:bldP spid="18" grpId="0"/>
      <p:bldP spid="19" grpId="0"/>
      <p:bldP spid="20" grpId="0"/>
      <p:bldP spid="22" grpId="0"/>
      <p:bldP spid="23" grpId="0"/>
      <p:bldP spid="24" grpId="0"/>
      <p:bldP spid="25" grpId="0"/>
      <p:bldP spid="26" grpId="0"/>
      <p:bldP spid="27" grpId="0"/>
      <p:bldP spid="2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50000"/>
            <a:ext cx="11740571" cy="2062103"/>
          </a:xfrm>
          <a:prstGeom prst="rect">
            <a:avLst/>
          </a:prstGeom>
        </p:spPr>
        <p:txBody>
          <a:bodyPr wrap="square">
            <a:spAutoFit/>
          </a:bodyPr>
          <a:lstStyle/>
          <a:p>
            <a:r>
              <a:rPr lang="en-US" sz="3200" b="1" dirty="0"/>
              <a:t>Ben thinks of a number. </a:t>
            </a:r>
          </a:p>
          <a:p>
            <a:r>
              <a:rPr lang="en-US" sz="3200" b="1" dirty="0"/>
              <a:t>He adds half of the number to a quarter of the number.</a:t>
            </a:r>
          </a:p>
          <a:p>
            <a:r>
              <a:rPr lang="en-US" sz="3200" b="1" dirty="0"/>
              <a:t>The result is 60</a:t>
            </a:r>
          </a:p>
          <a:p>
            <a:r>
              <a:rPr lang="en-US" sz="3200" b="1" dirty="0"/>
              <a:t>What was the number Ben first thought of?</a:t>
            </a:r>
          </a:p>
        </p:txBody>
      </p:sp>
      <p:sp>
        <p:nvSpPr>
          <p:cNvPr id="4" name="Rectangle 3">
            <a:extLst>
              <a:ext uri="{FF2B5EF4-FFF2-40B4-BE49-F238E27FC236}">
                <a16:creationId xmlns:a16="http://schemas.microsoft.com/office/drawing/2014/main" id="{DF74222D-D57D-4A01-ACEA-D9C36367850E}"/>
              </a:ext>
            </a:extLst>
          </p:cNvPr>
          <p:cNvSpPr/>
          <p:nvPr/>
        </p:nvSpPr>
        <p:spPr>
          <a:xfrm>
            <a:off x="1951358" y="4397167"/>
            <a:ext cx="455696"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5" name="Rectangle 4">
            <a:extLst>
              <a:ext uri="{FF2B5EF4-FFF2-40B4-BE49-F238E27FC236}">
                <a16:creationId xmlns:a16="http://schemas.microsoft.com/office/drawing/2014/main" id="{CC86E1E3-147B-45DE-8A28-3F345893390F}"/>
              </a:ext>
            </a:extLst>
          </p:cNvPr>
          <p:cNvSpPr/>
          <p:nvPr/>
        </p:nvSpPr>
        <p:spPr>
          <a:xfrm>
            <a:off x="713187" y="2472915"/>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6" name="Rectangle 5">
            <a:extLst>
              <a:ext uri="{FF2B5EF4-FFF2-40B4-BE49-F238E27FC236}">
                <a16:creationId xmlns:a16="http://schemas.microsoft.com/office/drawing/2014/main" id="{695EC3C6-3016-46F6-9237-12D1F0526BC3}"/>
              </a:ext>
            </a:extLst>
          </p:cNvPr>
          <p:cNvSpPr/>
          <p:nvPr/>
        </p:nvSpPr>
        <p:spPr>
          <a:xfrm>
            <a:off x="1959153" y="3950998"/>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7" name="Rectangle 6">
            <a:extLst>
              <a:ext uri="{FF2B5EF4-FFF2-40B4-BE49-F238E27FC236}">
                <a16:creationId xmlns:a16="http://schemas.microsoft.com/office/drawing/2014/main" id="{44D102F2-14A7-4063-B8D6-22748B14D2E5}"/>
              </a:ext>
            </a:extLst>
          </p:cNvPr>
          <p:cNvSpPr/>
          <p:nvPr/>
        </p:nvSpPr>
        <p:spPr>
          <a:xfrm>
            <a:off x="3229985" y="2692827"/>
            <a:ext cx="555804"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8" name="Rectangle 7">
            <a:extLst>
              <a:ext uri="{FF2B5EF4-FFF2-40B4-BE49-F238E27FC236}">
                <a16:creationId xmlns:a16="http://schemas.microsoft.com/office/drawing/2014/main" id="{83106773-2680-4581-8B07-AB1561ED897C}"/>
              </a:ext>
            </a:extLst>
          </p:cNvPr>
          <p:cNvSpPr/>
          <p:nvPr/>
        </p:nvSpPr>
        <p:spPr>
          <a:xfrm>
            <a:off x="619579" y="3952380"/>
            <a:ext cx="891995"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9" name="Rectangle 8">
            <a:extLst>
              <a:ext uri="{FF2B5EF4-FFF2-40B4-BE49-F238E27FC236}">
                <a16:creationId xmlns:a16="http://schemas.microsoft.com/office/drawing/2014/main" id="{943FA079-C566-4D67-B58A-D15E835AAF0C}"/>
              </a:ext>
            </a:extLst>
          </p:cNvPr>
          <p:cNvSpPr/>
          <p:nvPr/>
        </p:nvSpPr>
        <p:spPr>
          <a:xfrm>
            <a:off x="711850" y="2922661"/>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0" name="Rectangle 9">
            <a:extLst>
              <a:ext uri="{FF2B5EF4-FFF2-40B4-BE49-F238E27FC236}">
                <a16:creationId xmlns:a16="http://schemas.microsoft.com/office/drawing/2014/main" id="{AE45BE8C-33E8-4AD0-8BA8-4B7C9E57BC9B}"/>
              </a:ext>
            </a:extLst>
          </p:cNvPr>
          <p:cNvSpPr/>
          <p:nvPr/>
        </p:nvSpPr>
        <p:spPr>
          <a:xfrm>
            <a:off x="1840590" y="2284280"/>
            <a:ext cx="1062146" cy="11447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grpSp>
        <p:nvGrpSpPr>
          <p:cNvPr id="11" name="Group 10">
            <a:extLst>
              <a:ext uri="{FF2B5EF4-FFF2-40B4-BE49-F238E27FC236}">
                <a16:creationId xmlns:a16="http://schemas.microsoft.com/office/drawing/2014/main" id="{88B6BB16-4184-45BC-A44F-84429B91967F}"/>
              </a:ext>
            </a:extLst>
          </p:cNvPr>
          <p:cNvGrpSpPr/>
          <p:nvPr/>
        </p:nvGrpSpPr>
        <p:grpSpPr>
          <a:xfrm>
            <a:off x="711850" y="2396133"/>
            <a:ext cx="545809" cy="1032867"/>
            <a:chOff x="2712558" y="5471319"/>
            <a:chExt cx="545809" cy="1032867"/>
          </a:xfrm>
        </p:grpSpPr>
        <p:sp>
          <p:nvSpPr>
            <p:cNvPr id="12" name="TextBox 11">
              <a:extLst>
                <a:ext uri="{FF2B5EF4-FFF2-40B4-BE49-F238E27FC236}">
                  <a16:creationId xmlns:a16="http://schemas.microsoft.com/office/drawing/2014/main" id="{05F93C66-CDA7-408D-AEBA-154D6C4FA4A6}"/>
                </a:ext>
              </a:extLst>
            </p:cNvPr>
            <p:cNvSpPr txBox="1"/>
            <p:nvPr/>
          </p:nvSpPr>
          <p:spPr>
            <a:xfrm>
              <a:off x="2732662" y="5471319"/>
              <a:ext cx="418704" cy="646331"/>
            </a:xfrm>
            <a:prstGeom prst="rect">
              <a:avLst/>
            </a:prstGeom>
            <a:noFill/>
          </p:spPr>
          <p:txBody>
            <a:bodyPr wrap="none" rtlCol="0">
              <a:spAutoFit/>
            </a:bodyPr>
            <a:lstStyle/>
            <a:p>
              <a:r>
                <a:rPr lang="en-GB" sz="3600" dirty="0">
                  <a:solidFill>
                    <a:srgbClr val="FF0000"/>
                  </a:solidFill>
                  <a:ea typeface="Cambria Math" panose="02040503050406030204" pitchFamily="18" charset="0"/>
                </a:rPr>
                <a:t>3</a:t>
              </a:r>
            </a:p>
          </p:txBody>
        </p:sp>
        <p:sp>
          <p:nvSpPr>
            <p:cNvPr id="13" name="TextBox 12">
              <a:extLst>
                <a:ext uri="{FF2B5EF4-FFF2-40B4-BE49-F238E27FC236}">
                  <a16:creationId xmlns:a16="http://schemas.microsoft.com/office/drawing/2014/main" id="{520A2D6C-F8B7-4201-B75B-F2CF5FED8E19}"/>
                </a:ext>
              </a:extLst>
            </p:cNvPr>
            <p:cNvSpPr txBox="1"/>
            <p:nvPr/>
          </p:nvSpPr>
          <p:spPr>
            <a:xfrm>
              <a:off x="2712558" y="5857855"/>
              <a:ext cx="545809" cy="646331"/>
            </a:xfrm>
            <a:prstGeom prst="rect">
              <a:avLst/>
            </a:prstGeom>
            <a:noFill/>
          </p:spPr>
          <p:txBody>
            <a:bodyPr wrap="square" rtlCol="0">
              <a:spAutoFit/>
            </a:bodyPr>
            <a:lstStyle/>
            <a:p>
              <a:r>
                <a:rPr lang="en-GB" sz="3600" dirty="0">
                  <a:solidFill>
                    <a:srgbClr val="FF0000"/>
                  </a:solidFill>
                  <a:ea typeface="Cambria Math" panose="02040503050406030204" pitchFamily="18" charset="0"/>
                </a:rPr>
                <a:t>4</a:t>
              </a:r>
            </a:p>
          </p:txBody>
        </p:sp>
        <p:cxnSp>
          <p:nvCxnSpPr>
            <p:cNvPr id="14" name="Straight Connector 13">
              <a:extLst>
                <a:ext uri="{FF2B5EF4-FFF2-40B4-BE49-F238E27FC236}">
                  <a16:creationId xmlns:a16="http://schemas.microsoft.com/office/drawing/2014/main" id="{9D3C3DDD-046C-4FC8-96CE-BB227BF9C0A7}"/>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365C0A54-8EB1-4E46-9B43-DB9FB1321A3D}"/>
              </a:ext>
            </a:extLst>
          </p:cNvPr>
          <p:cNvSpPr txBox="1"/>
          <p:nvPr/>
        </p:nvSpPr>
        <p:spPr>
          <a:xfrm>
            <a:off x="1237348" y="2589403"/>
            <a:ext cx="2621230" cy="646331"/>
          </a:xfrm>
          <a:prstGeom prst="rect">
            <a:avLst/>
          </a:prstGeom>
          <a:noFill/>
        </p:spPr>
        <p:txBody>
          <a:bodyPr wrap="none" rtlCol="0">
            <a:spAutoFit/>
          </a:bodyPr>
          <a:lstStyle/>
          <a:p>
            <a:r>
              <a:rPr lang="en-GB" sz="3600" dirty="0">
                <a:solidFill>
                  <a:srgbClr val="FF0000"/>
                </a:solidFill>
                <a:ea typeface="Cambria Math" panose="02040503050406030204" pitchFamily="18" charset="0"/>
              </a:rPr>
              <a:t>of            = 60</a:t>
            </a:r>
          </a:p>
        </p:txBody>
      </p:sp>
      <p:sp>
        <p:nvSpPr>
          <p:cNvPr id="16" name="TextBox 15">
            <a:extLst>
              <a:ext uri="{FF2B5EF4-FFF2-40B4-BE49-F238E27FC236}">
                <a16:creationId xmlns:a16="http://schemas.microsoft.com/office/drawing/2014/main" id="{BFF3378F-F657-49DB-8CD3-7ED89DE44E8D}"/>
              </a:ext>
            </a:extLst>
          </p:cNvPr>
          <p:cNvSpPr txBox="1"/>
          <p:nvPr/>
        </p:nvSpPr>
        <p:spPr>
          <a:xfrm>
            <a:off x="2022762" y="2596225"/>
            <a:ext cx="86604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80</a:t>
            </a:r>
          </a:p>
        </p:txBody>
      </p:sp>
      <p:sp>
        <p:nvSpPr>
          <p:cNvPr id="17" name="TextBox 16">
            <a:extLst>
              <a:ext uri="{FF2B5EF4-FFF2-40B4-BE49-F238E27FC236}">
                <a16:creationId xmlns:a16="http://schemas.microsoft.com/office/drawing/2014/main" id="{ED07178C-A599-4F9F-95CB-B6493FF60906}"/>
              </a:ext>
            </a:extLst>
          </p:cNvPr>
          <p:cNvSpPr txBox="1"/>
          <p:nvPr/>
        </p:nvSpPr>
        <p:spPr>
          <a:xfrm>
            <a:off x="589956" y="3893218"/>
            <a:ext cx="348273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6 0 </a:t>
            </a:r>
            <a:r>
              <a:rPr lang="en-GB" sz="3500" dirty="0">
                <a:solidFill>
                  <a:srgbClr val="FF0000"/>
                </a:solidFill>
                <a:latin typeface="Arial Black" panose="020B0A04020102020204" pitchFamily="34" charset="0"/>
              </a:rPr>
              <a:t>÷</a:t>
            </a:r>
            <a:r>
              <a:rPr lang="en-GB" sz="3500" b="1" dirty="0">
                <a:solidFill>
                  <a:srgbClr val="FF0000"/>
                </a:solidFill>
                <a:latin typeface="Arial Black" panose="020B0A04020102020204" pitchFamily="34" charset="0"/>
              </a:rPr>
              <a:t> 3 = 2 0</a:t>
            </a:r>
          </a:p>
        </p:txBody>
      </p:sp>
      <p:sp>
        <p:nvSpPr>
          <p:cNvPr id="18" name="TextBox 17">
            <a:extLst>
              <a:ext uri="{FF2B5EF4-FFF2-40B4-BE49-F238E27FC236}">
                <a16:creationId xmlns:a16="http://schemas.microsoft.com/office/drawing/2014/main" id="{40FFF08D-3B16-45FB-91DF-26E67D7FD08A}"/>
              </a:ext>
            </a:extLst>
          </p:cNvPr>
          <p:cNvSpPr txBox="1"/>
          <p:nvPr/>
        </p:nvSpPr>
        <p:spPr>
          <a:xfrm>
            <a:off x="593516" y="4338747"/>
            <a:ext cx="347917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 x 4 = 8 0</a:t>
            </a:r>
          </a:p>
        </p:txBody>
      </p:sp>
      <p:sp>
        <p:nvSpPr>
          <p:cNvPr id="19" name="TextBox 18">
            <a:extLst>
              <a:ext uri="{FF2B5EF4-FFF2-40B4-BE49-F238E27FC236}">
                <a16:creationId xmlns:a16="http://schemas.microsoft.com/office/drawing/2014/main" id="{B7448E90-1789-4D57-83A2-1E01C940B7A1}"/>
              </a:ext>
            </a:extLst>
          </p:cNvPr>
          <p:cNvSpPr txBox="1"/>
          <p:nvPr/>
        </p:nvSpPr>
        <p:spPr>
          <a:xfrm>
            <a:off x="7467747" y="1508034"/>
            <a:ext cx="866046" cy="584775"/>
          </a:xfrm>
          <a:prstGeom prst="rect">
            <a:avLst/>
          </a:prstGeom>
          <a:noFill/>
        </p:spPr>
        <p:txBody>
          <a:bodyPr wrap="square" rtlCol="0">
            <a:spAutoFit/>
          </a:bodyPr>
          <a:lstStyle/>
          <a:p>
            <a:r>
              <a:rPr lang="en-GB" sz="3200" b="1" dirty="0">
                <a:solidFill>
                  <a:srgbClr val="FF0000"/>
                </a:solidFill>
              </a:rPr>
              <a:t>80</a:t>
            </a:r>
          </a:p>
        </p:txBody>
      </p:sp>
      <p:grpSp>
        <p:nvGrpSpPr>
          <p:cNvPr id="20" name="Group 19">
            <a:extLst>
              <a:ext uri="{FF2B5EF4-FFF2-40B4-BE49-F238E27FC236}">
                <a16:creationId xmlns:a16="http://schemas.microsoft.com/office/drawing/2014/main" id="{B55F650B-C587-4D1B-B5C7-1DB810AE8A2B}"/>
              </a:ext>
            </a:extLst>
          </p:cNvPr>
          <p:cNvGrpSpPr/>
          <p:nvPr/>
        </p:nvGrpSpPr>
        <p:grpSpPr>
          <a:xfrm>
            <a:off x="9188610" y="1236249"/>
            <a:ext cx="487609" cy="1086161"/>
            <a:chOff x="1951435" y="36281"/>
            <a:chExt cx="487609" cy="1086161"/>
          </a:xfrm>
        </p:grpSpPr>
        <p:sp>
          <p:nvSpPr>
            <p:cNvPr id="21" name="TextBox 20">
              <a:extLst>
                <a:ext uri="{FF2B5EF4-FFF2-40B4-BE49-F238E27FC236}">
                  <a16:creationId xmlns:a16="http://schemas.microsoft.com/office/drawing/2014/main" id="{D335D69B-AE87-433E-B597-96ADFA4035F5}"/>
                </a:ext>
              </a:extLst>
            </p:cNvPr>
            <p:cNvSpPr txBox="1"/>
            <p:nvPr/>
          </p:nvSpPr>
          <p:spPr>
            <a:xfrm>
              <a:off x="1963495" y="491500"/>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cxnSp>
          <p:nvCxnSpPr>
            <p:cNvPr id="22" name="Straight Connector 21">
              <a:extLst>
                <a:ext uri="{FF2B5EF4-FFF2-40B4-BE49-F238E27FC236}">
                  <a16:creationId xmlns:a16="http://schemas.microsoft.com/office/drawing/2014/main" id="{ACF411C4-8171-4E0C-8412-608880E119D2}"/>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3B0BDC4-3C93-4BC4-B0C9-CFE94735376A}"/>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grpSp>
        <p:nvGrpSpPr>
          <p:cNvPr id="24" name="Group 23">
            <a:extLst>
              <a:ext uri="{FF2B5EF4-FFF2-40B4-BE49-F238E27FC236}">
                <a16:creationId xmlns:a16="http://schemas.microsoft.com/office/drawing/2014/main" id="{7056141E-802D-4BAE-B775-912148652995}"/>
              </a:ext>
            </a:extLst>
          </p:cNvPr>
          <p:cNvGrpSpPr/>
          <p:nvPr/>
        </p:nvGrpSpPr>
        <p:grpSpPr>
          <a:xfrm>
            <a:off x="9651821" y="1248871"/>
            <a:ext cx="1328541" cy="1076984"/>
            <a:chOff x="903566" y="2208466"/>
            <a:chExt cx="1328541" cy="1076984"/>
          </a:xfrm>
        </p:grpSpPr>
        <p:sp>
          <p:nvSpPr>
            <p:cNvPr id="25" name="TextBox 24">
              <a:extLst>
                <a:ext uri="{FF2B5EF4-FFF2-40B4-BE49-F238E27FC236}">
                  <a16:creationId xmlns:a16="http://schemas.microsoft.com/office/drawing/2014/main" id="{C95F273A-7B72-4CC1-A79B-C6CC35C4A5B7}"/>
                </a:ext>
              </a:extLst>
            </p:cNvPr>
            <p:cNvSpPr txBox="1"/>
            <p:nvPr/>
          </p:nvSpPr>
          <p:spPr>
            <a:xfrm>
              <a:off x="903566" y="2376259"/>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nvGrpSpPr>
            <p:cNvPr id="26" name="Group 25">
              <a:extLst>
                <a:ext uri="{FF2B5EF4-FFF2-40B4-BE49-F238E27FC236}">
                  <a16:creationId xmlns:a16="http://schemas.microsoft.com/office/drawing/2014/main" id="{DF721C6C-6F0C-4A16-8801-80982CAF3B9B}"/>
                </a:ext>
              </a:extLst>
            </p:cNvPr>
            <p:cNvGrpSpPr/>
            <p:nvPr/>
          </p:nvGrpSpPr>
          <p:grpSpPr>
            <a:xfrm>
              <a:off x="1346864" y="2208466"/>
              <a:ext cx="445978" cy="1076984"/>
              <a:chOff x="1346864" y="2208466"/>
              <a:chExt cx="445978" cy="1076984"/>
            </a:xfrm>
          </p:grpSpPr>
          <p:cxnSp>
            <p:nvCxnSpPr>
              <p:cNvPr id="28" name="Straight Connector 27">
                <a:extLst>
                  <a:ext uri="{FF2B5EF4-FFF2-40B4-BE49-F238E27FC236}">
                    <a16:creationId xmlns:a16="http://schemas.microsoft.com/office/drawing/2014/main" id="{97295777-502E-47E5-80E5-BF0FEB7746E0}"/>
                  </a:ext>
                </a:extLst>
              </p:cNvPr>
              <p:cNvCxnSpPr>
                <a:cxnSpLocks/>
              </p:cNvCxnSpPr>
              <p:nvPr/>
            </p:nvCxnSpPr>
            <p:spPr>
              <a:xfrm>
                <a:off x="1360362" y="2716300"/>
                <a:ext cx="43214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8E100B9-3EB6-45DC-800B-FBCB47CF7329}"/>
                  </a:ext>
                </a:extLst>
              </p:cNvPr>
              <p:cNvSpPr txBox="1"/>
              <p:nvPr/>
            </p:nvSpPr>
            <p:spPr>
              <a:xfrm>
                <a:off x="1351441" y="2654508"/>
                <a:ext cx="44140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0" name="TextBox 29">
                <a:extLst>
                  <a:ext uri="{FF2B5EF4-FFF2-40B4-BE49-F238E27FC236}">
                    <a16:creationId xmlns:a16="http://schemas.microsoft.com/office/drawing/2014/main" id="{FA109E02-A6A8-4BA1-818A-4F39FBEF6B1B}"/>
                  </a:ext>
                </a:extLst>
              </p:cNvPr>
              <p:cNvSpPr txBox="1"/>
              <p:nvPr/>
            </p:nvSpPr>
            <p:spPr>
              <a:xfrm>
                <a:off x="1346864" y="2208466"/>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
          <p:nvSpPr>
            <p:cNvPr id="27" name="TextBox 26">
              <a:extLst>
                <a:ext uri="{FF2B5EF4-FFF2-40B4-BE49-F238E27FC236}">
                  <a16:creationId xmlns:a16="http://schemas.microsoft.com/office/drawing/2014/main" id="{448A85B9-12F7-4B45-B541-4B27B9CBBA1F}"/>
                </a:ext>
              </a:extLst>
            </p:cNvPr>
            <p:cNvSpPr txBox="1"/>
            <p:nvPr/>
          </p:nvSpPr>
          <p:spPr>
            <a:xfrm>
              <a:off x="1786460" y="2434096"/>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31" name="Rectangle 30">
            <a:extLst>
              <a:ext uri="{FF2B5EF4-FFF2-40B4-BE49-F238E27FC236}">
                <a16:creationId xmlns:a16="http://schemas.microsoft.com/office/drawing/2014/main" id="{2561A0D5-6F4D-4930-82F1-43AC7A0CE53C}"/>
              </a:ext>
            </a:extLst>
          </p:cNvPr>
          <p:cNvSpPr/>
          <p:nvPr/>
        </p:nvSpPr>
        <p:spPr>
          <a:xfrm>
            <a:off x="9201179" y="1298668"/>
            <a:ext cx="453848" cy="8967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grpSp>
        <p:nvGrpSpPr>
          <p:cNvPr id="32" name="Group 31">
            <a:extLst>
              <a:ext uri="{FF2B5EF4-FFF2-40B4-BE49-F238E27FC236}">
                <a16:creationId xmlns:a16="http://schemas.microsoft.com/office/drawing/2014/main" id="{09D7FBA4-504C-44D0-BCFB-74EAD0C96BD9}"/>
              </a:ext>
            </a:extLst>
          </p:cNvPr>
          <p:cNvGrpSpPr/>
          <p:nvPr/>
        </p:nvGrpSpPr>
        <p:grpSpPr>
          <a:xfrm>
            <a:off x="9188610" y="2386480"/>
            <a:ext cx="487609" cy="1086161"/>
            <a:chOff x="1951435" y="36281"/>
            <a:chExt cx="487609" cy="1086161"/>
          </a:xfrm>
        </p:grpSpPr>
        <p:sp>
          <p:nvSpPr>
            <p:cNvPr id="33" name="TextBox 32">
              <a:extLst>
                <a:ext uri="{FF2B5EF4-FFF2-40B4-BE49-F238E27FC236}">
                  <a16:creationId xmlns:a16="http://schemas.microsoft.com/office/drawing/2014/main" id="{776450F0-3B55-40D2-8B72-ADB4EB543853}"/>
                </a:ext>
              </a:extLst>
            </p:cNvPr>
            <p:cNvSpPr txBox="1"/>
            <p:nvPr/>
          </p:nvSpPr>
          <p:spPr>
            <a:xfrm>
              <a:off x="1963495" y="491500"/>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34" name="Straight Connector 33">
              <a:extLst>
                <a:ext uri="{FF2B5EF4-FFF2-40B4-BE49-F238E27FC236}">
                  <a16:creationId xmlns:a16="http://schemas.microsoft.com/office/drawing/2014/main" id="{E8096980-F021-49E8-9C99-CAF3EE2B6A78}"/>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33459D8-A105-498B-8DB8-3AF2EF9610DA}"/>
                </a:ext>
              </a:extLst>
            </p:cNvPr>
            <p:cNvSpPr txBox="1"/>
            <p:nvPr/>
          </p:nvSpPr>
          <p:spPr>
            <a:xfrm>
              <a:off x="1951435" y="36281"/>
              <a:ext cx="4337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grpSp>
        <p:nvGrpSpPr>
          <p:cNvPr id="36" name="Group 35">
            <a:extLst>
              <a:ext uri="{FF2B5EF4-FFF2-40B4-BE49-F238E27FC236}">
                <a16:creationId xmlns:a16="http://schemas.microsoft.com/office/drawing/2014/main" id="{B0CEF771-BBAB-4EB0-BD46-7E805878E432}"/>
              </a:ext>
            </a:extLst>
          </p:cNvPr>
          <p:cNvGrpSpPr/>
          <p:nvPr/>
        </p:nvGrpSpPr>
        <p:grpSpPr>
          <a:xfrm>
            <a:off x="9651821" y="2399102"/>
            <a:ext cx="1328541" cy="1076984"/>
            <a:chOff x="903566" y="2208466"/>
            <a:chExt cx="1328541" cy="1076984"/>
          </a:xfrm>
        </p:grpSpPr>
        <p:sp>
          <p:nvSpPr>
            <p:cNvPr id="37" name="TextBox 36">
              <a:extLst>
                <a:ext uri="{FF2B5EF4-FFF2-40B4-BE49-F238E27FC236}">
                  <a16:creationId xmlns:a16="http://schemas.microsoft.com/office/drawing/2014/main" id="{D5C50D52-F86B-4A82-895C-3E94938C87B2}"/>
                </a:ext>
              </a:extLst>
            </p:cNvPr>
            <p:cNvSpPr txBox="1"/>
            <p:nvPr/>
          </p:nvSpPr>
          <p:spPr>
            <a:xfrm>
              <a:off x="903566" y="2376259"/>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nvGrpSpPr>
            <p:cNvPr id="38" name="Group 37">
              <a:extLst>
                <a:ext uri="{FF2B5EF4-FFF2-40B4-BE49-F238E27FC236}">
                  <a16:creationId xmlns:a16="http://schemas.microsoft.com/office/drawing/2014/main" id="{753ED4B2-39B1-4125-8AF7-2A7510B986C7}"/>
                </a:ext>
              </a:extLst>
            </p:cNvPr>
            <p:cNvGrpSpPr/>
            <p:nvPr/>
          </p:nvGrpSpPr>
          <p:grpSpPr>
            <a:xfrm>
              <a:off x="1346864" y="2208466"/>
              <a:ext cx="445978" cy="1076984"/>
              <a:chOff x="1346864" y="2208466"/>
              <a:chExt cx="445978" cy="1076984"/>
            </a:xfrm>
          </p:grpSpPr>
          <p:cxnSp>
            <p:nvCxnSpPr>
              <p:cNvPr id="40" name="Straight Connector 39">
                <a:extLst>
                  <a:ext uri="{FF2B5EF4-FFF2-40B4-BE49-F238E27FC236}">
                    <a16:creationId xmlns:a16="http://schemas.microsoft.com/office/drawing/2014/main" id="{0A08F54A-9B4D-442A-A71E-EEC5A0A59F22}"/>
                  </a:ext>
                </a:extLst>
              </p:cNvPr>
              <p:cNvCxnSpPr>
                <a:cxnSpLocks/>
              </p:cNvCxnSpPr>
              <p:nvPr/>
            </p:nvCxnSpPr>
            <p:spPr>
              <a:xfrm>
                <a:off x="1360362" y="2716300"/>
                <a:ext cx="43214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FC6656B-A411-4287-9A0B-EA072473F181}"/>
                  </a:ext>
                </a:extLst>
              </p:cNvPr>
              <p:cNvSpPr txBox="1"/>
              <p:nvPr/>
            </p:nvSpPr>
            <p:spPr>
              <a:xfrm>
                <a:off x="1351441" y="2654508"/>
                <a:ext cx="44140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42" name="TextBox 41">
                <a:extLst>
                  <a:ext uri="{FF2B5EF4-FFF2-40B4-BE49-F238E27FC236}">
                    <a16:creationId xmlns:a16="http://schemas.microsoft.com/office/drawing/2014/main" id="{06257749-868C-4562-9732-79A885AD8E7F}"/>
                  </a:ext>
                </a:extLst>
              </p:cNvPr>
              <p:cNvSpPr txBox="1"/>
              <p:nvPr/>
            </p:nvSpPr>
            <p:spPr>
              <a:xfrm>
                <a:off x="1346864" y="2208466"/>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sp>
          <p:nvSpPr>
            <p:cNvPr id="39" name="TextBox 38">
              <a:extLst>
                <a:ext uri="{FF2B5EF4-FFF2-40B4-BE49-F238E27FC236}">
                  <a16:creationId xmlns:a16="http://schemas.microsoft.com/office/drawing/2014/main" id="{F4957439-9E4C-4839-AEB6-C726EE66FCB8}"/>
                </a:ext>
              </a:extLst>
            </p:cNvPr>
            <p:cNvSpPr txBox="1"/>
            <p:nvPr/>
          </p:nvSpPr>
          <p:spPr>
            <a:xfrm>
              <a:off x="1786460" y="2434096"/>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43" name="Rectangle 42">
            <a:extLst>
              <a:ext uri="{FF2B5EF4-FFF2-40B4-BE49-F238E27FC236}">
                <a16:creationId xmlns:a16="http://schemas.microsoft.com/office/drawing/2014/main" id="{41E3EE2F-8311-4088-8842-088AEA2CE070}"/>
              </a:ext>
            </a:extLst>
          </p:cNvPr>
          <p:cNvSpPr/>
          <p:nvPr/>
        </p:nvSpPr>
        <p:spPr>
          <a:xfrm>
            <a:off x="9201179" y="2448899"/>
            <a:ext cx="453848" cy="8967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grpSp>
        <p:nvGrpSpPr>
          <p:cNvPr id="44" name="Group 43">
            <a:extLst>
              <a:ext uri="{FF2B5EF4-FFF2-40B4-BE49-F238E27FC236}">
                <a16:creationId xmlns:a16="http://schemas.microsoft.com/office/drawing/2014/main" id="{A957F46D-CFE2-45FA-906B-801B0DB387C9}"/>
              </a:ext>
            </a:extLst>
          </p:cNvPr>
          <p:cNvGrpSpPr/>
          <p:nvPr/>
        </p:nvGrpSpPr>
        <p:grpSpPr>
          <a:xfrm>
            <a:off x="10993515" y="2851866"/>
            <a:ext cx="490985" cy="630942"/>
            <a:chOff x="2235688" y="2654508"/>
            <a:chExt cx="490985" cy="630942"/>
          </a:xfrm>
        </p:grpSpPr>
        <p:cxnSp>
          <p:nvCxnSpPr>
            <p:cNvPr id="45" name="Straight Connector 44">
              <a:extLst>
                <a:ext uri="{FF2B5EF4-FFF2-40B4-BE49-F238E27FC236}">
                  <a16:creationId xmlns:a16="http://schemas.microsoft.com/office/drawing/2014/main" id="{0B4730DC-D763-47AD-9C25-A64823016054}"/>
                </a:ext>
              </a:extLst>
            </p:cNvPr>
            <p:cNvCxnSpPr>
              <a:cxnSpLocks/>
            </p:cNvCxnSpPr>
            <p:nvPr/>
          </p:nvCxnSpPr>
          <p:spPr>
            <a:xfrm>
              <a:off x="2244613" y="2716300"/>
              <a:ext cx="4463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C02A2E6-3BB7-4978-8640-DC595E3F130F}"/>
                </a:ext>
              </a:extLst>
            </p:cNvPr>
            <p:cNvSpPr txBox="1"/>
            <p:nvPr/>
          </p:nvSpPr>
          <p:spPr>
            <a:xfrm>
              <a:off x="2235688" y="2654508"/>
              <a:ext cx="4909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sp>
        <p:nvSpPr>
          <p:cNvPr id="47" name="TextBox 46">
            <a:extLst>
              <a:ext uri="{FF2B5EF4-FFF2-40B4-BE49-F238E27FC236}">
                <a16:creationId xmlns:a16="http://schemas.microsoft.com/office/drawing/2014/main" id="{5CA2791E-F624-4FDC-92D0-0A1049F37087}"/>
              </a:ext>
            </a:extLst>
          </p:cNvPr>
          <p:cNvSpPr txBox="1"/>
          <p:nvPr/>
        </p:nvSpPr>
        <p:spPr>
          <a:xfrm>
            <a:off x="10973861" y="2388935"/>
            <a:ext cx="5397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48" name="Rectangle 47">
            <a:extLst>
              <a:ext uri="{FF2B5EF4-FFF2-40B4-BE49-F238E27FC236}">
                <a16:creationId xmlns:a16="http://schemas.microsoft.com/office/drawing/2014/main" id="{6DC3DC21-CF42-4AA4-818D-A6F4FD214EA6}"/>
              </a:ext>
            </a:extLst>
          </p:cNvPr>
          <p:cNvSpPr/>
          <p:nvPr/>
        </p:nvSpPr>
        <p:spPr>
          <a:xfrm>
            <a:off x="4291342" y="2414966"/>
            <a:ext cx="4009241" cy="584775"/>
          </a:xfrm>
          <a:prstGeom prst="rect">
            <a:avLst/>
          </a:prstGeom>
        </p:spPr>
        <p:txBody>
          <a:bodyPr wrap="square">
            <a:spAutoFit/>
          </a:bodyPr>
          <a:lstStyle/>
          <a:p>
            <a:r>
              <a:rPr lang="en-US" sz="3200" dirty="0">
                <a:solidFill>
                  <a:srgbClr val="FF0000"/>
                </a:solidFill>
              </a:rPr>
              <a:t>Check that it works!</a:t>
            </a:r>
          </a:p>
        </p:txBody>
      </p:sp>
      <p:sp>
        <p:nvSpPr>
          <p:cNvPr id="49" name="TextBox 48">
            <a:extLst>
              <a:ext uri="{FF2B5EF4-FFF2-40B4-BE49-F238E27FC236}">
                <a16:creationId xmlns:a16="http://schemas.microsoft.com/office/drawing/2014/main" id="{5D557579-962B-4CF2-8735-832C42F5B5A2}"/>
              </a:ext>
            </a:extLst>
          </p:cNvPr>
          <p:cNvSpPr txBox="1"/>
          <p:nvPr/>
        </p:nvSpPr>
        <p:spPr>
          <a:xfrm>
            <a:off x="4291342" y="2957828"/>
            <a:ext cx="3829094" cy="630942"/>
          </a:xfrm>
          <a:prstGeom prst="rect">
            <a:avLst/>
          </a:prstGeom>
          <a:noFill/>
        </p:spPr>
        <p:txBody>
          <a:bodyPr wrap="square" rtlCol="0">
            <a:spAutoFit/>
          </a:bodyPr>
          <a:lstStyle/>
          <a:p>
            <a:r>
              <a:rPr lang="en-GB" sz="3500" b="1" dirty="0">
                <a:solidFill>
                  <a:srgbClr val="FF0000"/>
                </a:solidFill>
              </a:rPr>
              <a:t>½ of 80 = 40</a:t>
            </a:r>
          </a:p>
        </p:txBody>
      </p:sp>
      <p:sp>
        <p:nvSpPr>
          <p:cNvPr id="51" name="TextBox 50">
            <a:extLst>
              <a:ext uri="{FF2B5EF4-FFF2-40B4-BE49-F238E27FC236}">
                <a16:creationId xmlns:a16="http://schemas.microsoft.com/office/drawing/2014/main" id="{FD66876E-E18A-4764-9CEF-B8014B02A039}"/>
              </a:ext>
            </a:extLst>
          </p:cNvPr>
          <p:cNvSpPr txBox="1"/>
          <p:nvPr/>
        </p:nvSpPr>
        <p:spPr>
          <a:xfrm>
            <a:off x="4294902" y="3403357"/>
            <a:ext cx="3330156" cy="630942"/>
          </a:xfrm>
          <a:prstGeom prst="rect">
            <a:avLst/>
          </a:prstGeom>
          <a:noFill/>
        </p:spPr>
        <p:txBody>
          <a:bodyPr wrap="square" rtlCol="0">
            <a:spAutoFit/>
          </a:bodyPr>
          <a:lstStyle/>
          <a:p>
            <a:r>
              <a:rPr lang="en-GB" sz="3500" b="1" dirty="0">
                <a:solidFill>
                  <a:srgbClr val="FF0000"/>
                </a:solidFill>
              </a:rPr>
              <a:t>¼ of 80 = 20</a:t>
            </a:r>
          </a:p>
        </p:txBody>
      </p:sp>
      <p:sp>
        <p:nvSpPr>
          <p:cNvPr id="68" name="TextBox 67">
            <a:extLst>
              <a:ext uri="{FF2B5EF4-FFF2-40B4-BE49-F238E27FC236}">
                <a16:creationId xmlns:a16="http://schemas.microsoft.com/office/drawing/2014/main" id="{0FEF729E-0F52-42A6-B68C-5CABC1370652}"/>
              </a:ext>
            </a:extLst>
          </p:cNvPr>
          <p:cNvSpPr txBox="1"/>
          <p:nvPr/>
        </p:nvSpPr>
        <p:spPr>
          <a:xfrm>
            <a:off x="4294902" y="3841631"/>
            <a:ext cx="3330156" cy="630942"/>
          </a:xfrm>
          <a:prstGeom prst="rect">
            <a:avLst/>
          </a:prstGeom>
          <a:noFill/>
        </p:spPr>
        <p:txBody>
          <a:bodyPr wrap="square" rtlCol="0">
            <a:spAutoFit/>
          </a:bodyPr>
          <a:lstStyle/>
          <a:p>
            <a:r>
              <a:rPr lang="en-GB" sz="3500" b="1" dirty="0">
                <a:solidFill>
                  <a:srgbClr val="FF0000"/>
                </a:solidFill>
              </a:rPr>
              <a:t>40 + 20 = 60</a:t>
            </a:r>
          </a:p>
        </p:txBody>
      </p:sp>
    </p:spTree>
    <p:extLst>
      <p:ext uri="{BB962C8B-B14F-4D97-AF65-F5344CB8AC3E}">
        <p14:creationId xmlns:p14="http://schemas.microsoft.com/office/powerpoint/2010/main" val="253348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500"/>
                                        <p:tgtEl>
                                          <p:spTgt spid="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500"/>
                                        <p:tgtEl>
                                          <p:spTgt spid="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1" nodeType="clickEffect">
                                  <p:stCondLst>
                                    <p:cond delay="0"/>
                                  </p:stCondLst>
                                  <p:childTnLst>
                                    <p:animEffect transition="out" filter="fade">
                                      <p:cBhvr>
                                        <p:cTn id="74" dur="500"/>
                                        <p:tgtEl>
                                          <p:spTgt spid="7"/>
                                        </p:tgtEl>
                                      </p:cBhvr>
                                    </p:animEffect>
                                    <p:set>
                                      <p:cBhvr>
                                        <p:cTn id="75" dur="1" fill="hold">
                                          <p:stCondLst>
                                            <p:cond delay="499"/>
                                          </p:stCondLst>
                                        </p:cTn>
                                        <p:tgtEl>
                                          <p:spTgt spid="7"/>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5"/>
                                        </p:tgtEl>
                                      </p:cBhvr>
                                    </p:animEffect>
                                    <p:set>
                                      <p:cBhvr>
                                        <p:cTn id="78" dur="1" fill="hold">
                                          <p:stCondLst>
                                            <p:cond delay="499"/>
                                          </p:stCondLst>
                                        </p:cTn>
                                        <p:tgtEl>
                                          <p:spTgt spid="5"/>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8"/>
                                        </p:tgtEl>
                                      </p:cBhvr>
                                    </p:animEffect>
                                    <p:set>
                                      <p:cBhvr>
                                        <p:cTn id="81" dur="1" fill="hold">
                                          <p:stCondLst>
                                            <p:cond delay="499"/>
                                          </p:stCondLst>
                                        </p:cTn>
                                        <p:tgtEl>
                                          <p:spTgt spid="8"/>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6"/>
                                        </p:tgtEl>
                                      </p:cBhvr>
                                    </p:animEffect>
                                    <p:set>
                                      <p:cBhvr>
                                        <p:cTn id="84" dur="1" fill="hold">
                                          <p:stCondLst>
                                            <p:cond delay="499"/>
                                          </p:stCondLst>
                                        </p:cTn>
                                        <p:tgtEl>
                                          <p:spTgt spid="6"/>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500"/>
                                        <p:tgtEl>
                                          <p:spTgt spid="18"/>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4"/>
                                        </p:tgtEl>
                                        <p:attrNameLst>
                                          <p:attrName>style.visibility</p:attrName>
                                        </p:attrNameLst>
                                      </p:cBhvr>
                                      <p:to>
                                        <p:strVal val="visible"/>
                                      </p:to>
                                    </p:set>
                                    <p:animEffect transition="in" filter="fade">
                                      <p:cBhvr>
                                        <p:cTn id="94" dur="500"/>
                                        <p:tgtEl>
                                          <p:spTgt spid="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fade">
                                      <p:cBhvr>
                                        <p:cTn id="97" dur="500"/>
                                        <p:tgtEl>
                                          <p:spTgt spid="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grpId="1" nodeType="clickEffect">
                                  <p:stCondLst>
                                    <p:cond delay="0"/>
                                  </p:stCondLst>
                                  <p:childTnLst>
                                    <p:animEffect transition="out" filter="fade">
                                      <p:cBhvr>
                                        <p:cTn id="101" dur="500"/>
                                        <p:tgtEl>
                                          <p:spTgt spid="4"/>
                                        </p:tgtEl>
                                      </p:cBhvr>
                                    </p:animEffect>
                                    <p:set>
                                      <p:cBhvr>
                                        <p:cTn id="102" dur="1" fill="hold">
                                          <p:stCondLst>
                                            <p:cond delay="499"/>
                                          </p:stCondLst>
                                        </p:cTn>
                                        <p:tgtEl>
                                          <p:spTgt spid="4"/>
                                        </p:tgtEl>
                                        <p:attrNameLst>
                                          <p:attrName>style.visibility</p:attrName>
                                        </p:attrNameLst>
                                      </p:cBhvr>
                                      <p:to>
                                        <p:strVal val="hidden"/>
                                      </p:to>
                                    </p:set>
                                  </p:childTnLst>
                                </p:cTn>
                              </p:par>
                              <p:par>
                                <p:cTn id="103" presetID="10" presetClass="exit" presetSubtype="0" fill="hold" grpId="1" nodeType="withEffect">
                                  <p:stCondLst>
                                    <p:cond delay="0"/>
                                  </p:stCondLst>
                                  <p:childTnLst>
                                    <p:animEffect transition="out" filter="fade">
                                      <p:cBhvr>
                                        <p:cTn id="104" dur="500"/>
                                        <p:tgtEl>
                                          <p:spTgt spid="9"/>
                                        </p:tgtEl>
                                      </p:cBhvr>
                                    </p:animEffect>
                                    <p:set>
                                      <p:cBhvr>
                                        <p:cTn id="105" dur="1" fill="hold">
                                          <p:stCondLst>
                                            <p:cond delay="499"/>
                                          </p:stCondLst>
                                        </p:cTn>
                                        <p:tgtEl>
                                          <p:spTgt spid="9"/>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16"/>
                                        </p:tgtEl>
                                        <p:attrNameLst>
                                          <p:attrName>style.visibility</p:attrName>
                                        </p:attrNameLst>
                                      </p:cBhvr>
                                      <p:to>
                                        <p:strVal val="visible"/>
                                      </p:to>
                                    </p:set>
                                    <p:animEffect transition="in" filter="fade">
                                      <p:cBhvr>
                                        <p:cTn id="110" dur="500"/>
                                        <p:tgtEl>
                                          <p:spTgt spid="16"/>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fade">
                                      <p:cBhvr>
                                        <p:cTn id="115" dur="500"/>
                                        <p:tgtEl>
                                          <p:spTgt spid="19"/>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500"/>
                                        <p:tgtEl>
                                          <p:spTgt spid="48"/>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500"/>
                                        <p:tgtEl>
                                          <p:spTgt spid="49"/>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51"/>
                                        </p:tgtEl>
                                        <p:attrNameLst>
                                          <p:attrName>style.visibility</p:attrName>
                                        </p:attrNameLst>
                                      </p:cBhvr>
                                      <p:to>
                                        <p:strVal val="visible"/>
                                      </p:to>
                                    </p:set>
                                    <p:animEffect transition="in" filter="fade">
                                      <p:cBhvr>
                                        <p:cTn id="130" dur="500"/>
                                        <p:tgtEl>
                                          <p:spTgt spid="51"/>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fade">
                                      <p:cBhvr>
                                        <p:cTn id="13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5" grpId="0"/>
      <p:bldP spid="16" grpId="0"/>
      <p:bldP spid="17" grpId="0"/>
      <p:bldP spid="18" grpId="0"/>
      <p:bldP spid="19" grpId="0"/>
      <p:bldP spid="31" grpId="0" animBg="1"/>
      <p:bldP spid="43" grpId="0" animBg="1"/>
      <p:bldP spid="47" grpId="0"/>
      <p:bldP spid="48" grpId="0"/>
      <p:bldP spid="49" grpId="0"/>
      <p:bldP spid="51" grpId="0"/>
      <p:bldP spid="6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F2EF4F15-7825-44AC-B40A-08DDF61E7CE9}"/>
              </a:ext>
            </a:extLst>
          </p:cNvPr>
          <p:cNvSpPr/>
          <p:nvPr/>
        </p:nvSpPr>
        <p:spPr>
          <a:xfrm>
            <a:off x="56123" y="204548"/>
            <a:ext cx="11341680" cy="1569660"/>
          </a:xfrm>
          <a:prstGeom prst="rect">
            <a:avLst/>
          </a:prstGeom>
        </p:spPr>
        <p:txBody>
          <a:bodyPr wrap="square">
            <a:spAutoFit/>
          </a:bodyPr>
          <a:lstStyle/>
          <a:p>
            <a:r>
              <a:rPr lang="en-GB" sz="3200" b="1" dirty="0"/>
              <a:t>On Saturday Lara read      of her book.</a:t>
            </a:r>
          </a:p>
          <a:p>
            <a:r>
              <a:rPr lang="en-GB" sz="3200" b="1" dirty="0"/>
              <a:t>On Sunday she read the other 90 pages to finish the book.</a:t>
            </a:r>
          </a:p>
          <a:p>
            <a:r>
              <a:rPr lang="en-GB" sz="3200" b="1" dirty="0"/>
              <a:t>How many pages are there in Lara’s book?</a:t>
            </a:r>
          </a:p>
        </p:txBody>
      </p:sp>
      <p:sp>
        <p:nvSpPr>
          <p:cNvPr id="4" name="Rectangle 3">
            <a:extLst>
              <a:ext uri="{FF2B5EF4-FFF2-40B4-BE49-F238E27FC236}">
                <a16:creationId xmlns:a16="http://schemas.microsoft.com/office/drawing/2014/main" id="{83DF5FB6-39C9-4C5C-8F08-75459270A6DC}"/>
              </a:ext>
            </a:extLst>
          </p:cNvPr>
          <p:cNvSpPr/>
          <p:nvPr/>
        </p:nvSpPr>
        <p:spPr>
          <a:xfrm>
            <a:off x="3953811" y="-1319"/>
            <a:ext cx="425004" cy="584775"/>
          </a:xfrm>
          <a:prstGeom prst="rect">
            <a:avLst/>
          </a:prstGeom>
        </p:spPr>
        <p:txBody>
          <a:bodyPr wrap="square">
            <a:spAutoFit/>
          </a:bodyPr>
          <a:lstStyle/>
          <a:p>
            <a:r>
              <a:rPr lang="en-US" sz="3200" b="1" dirty="0"/>
              <a:t>2</a:t>
            </a:r>
            <a:endParaRPr lang="en-GB" sz="3200" b="1" dirty="0"/>
          </a:p>
        </p:txBody>
      </p:sp>
      <p:sp>
        <p:nvSpPr>
          <p:cNvPr id="5" name="Rectangle 4">
            <a:extLst>
              <a:ext uri="{FF2B5EF4-FFF2-40B4-BE49-F238E27FC236}">
                <a16:creationId xmlns:a16="http://schemas.microsoft.com/office/drawing/2014/main" id="{4BC6BF0F-149E-40C8-96E9-F271B931E3EB}"/>
              </a:ext>
            </a:extLst>
          </p:cNvPr>
          <p:cNvSpPr/>
          <p:nvPr/>
        </p:nvSpPr>
        <p:spPr>
          <a:xfrm>
            <a:off x="3953811" y="358145"/>
            <a:ext cx="425004" cy="584775"/>
          </a:xfrm>
          <a:prstGeom prst="rect">
            <a:avLst/>
          </a:prstGeom>
        </p:spPr>
        <p:txBody>
          <a:bodyPr wrap="square">
            <a:spAutoFit/>
          </a:bodyPr>
          <a:lstStyle/>
          <a:p>
            <a:r>
              <a:rPr lang="en-US" sz="3200" b="1" dirty="0"/>
              <a:t>5</a:t>
            </a:r>
            <a:endParaRPr lang="en-GB" sz="3200" b="1" dirty="0"/>
          </a:p>
        </p:txBody>
      </p:sp>
      <p:cxnSp>
        <p:nvCxnSpPr>
          <p:cNvPr id="6" name="Straight Connector 5">
            <a:extLst>
              <a:ext uri="{FF2B5EF4-FFF2-40B4-BE49-F238E27FC236}">
                <a16:creationId xmlns:a16="http://schemas.microsoft.com/office/drawing/2014/main" id="{F5447660-F9DF-4D4B-8F62-AEC611A76137}"/>
              </a:ext>
            </a:extLst>
          </p:cNvPr>
          <p:cNvCxnSpPr/>
          <p:nvPr/>
        </p:nvCxnSpPr>
        <p:spPr>
          <a:xfrm>
            <a:off x="3970780" y="474895"/>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450F2DB8-5E9F-4039-8FBE-B4750C32417B}"/>
              </a:ext>
            </a:extLst>
          </p:cNvPr>
          <p:cNvSpPr/>
          <p:nvPr/>
        </p:nvSpPr>
        <p:spPr>
          <a:xfrm>
            <a:off x="673768" y="2697966"/>
            <a:ext cx="180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D55DCC4-90ED-40E8-A58F-018E64569182}"/>
              </a:ext>
            </a:extLst>
          </p:cNvPr>
          <p:cNvSpPr/>
          <p:nvPr/>
        </p:nvSpPr>
        <p:spPr>
          <a:xfrm>
            <a:off x="2473768" y="2697966"/>
            <a:ext cx="180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66883BD-D0A8-427F-9FAD-0E312AF3CE28}"/>
              </a:ext>
            </a:extLst>
          </p:cNvPr>
          <p:cNvSpPr/>
          <p:nvPr/>
        </p:nvSpPr>
        <p:spPr>
          <a:xfrm>
            <a:off x="4273768" y="2698666"/>
            <a:ext cx="180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838A89E3-3C15-414D-BA04-173F8EBF1817}"/>
              </a:ext>
            </a:extLst>
          </p:cNvPr>
          <p:cNvSpPr/>
          <p:nvPr/>
        </p:nvSpPr>
        <p:spPr>
          <a:xfrm>
            <a:off x="6073768" y="2698666"/>
            <a:ext cx="180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E17A6D7-2AD9-4C3F-9C47-188E0CBABD62}"/>
              </a:ext>
            </a:extLst>
          </p:cNvPr>
          <p:cNvSpPr/>
          <p:nvPr/>
        </p:nvSpPr>
        <p:spPr>
          <a:xfrm>
            <a:off x="7875959" y="2697966"/>
            <a:ext cx="180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7ABB8644-D582-423D-B76B-6A4A4D27B327}"/>
              </a:ext>
            </a:extLst>
          </p:cNvPr>
          <p:cNvSpPr/>
          <p:nvPr/>
        </p:nvSpPr>
        <p:spPr>
          <a:xfrm>
            <a:off x="819574" y="2697966"/>
            <a:ext cx="960579"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Sat</a:t>
            </a:r>
          </a:p>
        </p:txBody>
      </p:sp>
      <p:sp>
        <p:nvSpPr>
          <p:cNvPr id="13" name="Rectangle 12">
            <a:extLst>
              <a:ext uri="{FF2B5EF4-FFF2-40B4-BE49-F238E27FC236}">
                <a16:creationId xmlns:a16="http://schemas.microsoft.com/office/drawing/2014/main" id="{F2779335-5CC3-48B3-9AC8-994FF69C29C9}"/>
              </a:ext>
            </a:extLst>
          </p:cNvPr>
          <p:cNvSpPr/>
          <p:nvPr/>
        </p:nvSpPr>
        <p:spPr>
          <a:xfrm>
            <a:off x="2602143" y="2706356"/>
            <a:ext cx="960579"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Sat</a:t>
            </a:r>
          </a:p>
        </p:txBody>
      </p:sp>
      <p:sp>
        <p:nvSpPr>
          <p:cNvPr id="14" name="Rectangle 13">
            <a:extLst>
              <a:ext uri="{FF2B5EF4-FFF2-40B4-BE49-F238E27FC236}">
                <a16:creationId xmlns:a16="http://schemas.microsoft.com/office/drawing/2014/main" id="{A8834B8D-F127-4D8F-9B68-BBAC80A1DF85}"/>
              </a:ext>
            </a:extLst>
          </p:cNvPr>
          <p:cNvSpPr/>
          <p:nvPr/>
        </p:nvSpPr>
        <p:spPr>
          <a:xfrm>
            <a:off x="4396845" y="2697966"/>
            <a:ext cx="960579"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Sun</a:t>
            </a:r>
          </a:p>
        </p:txBody>
      </p:sp>
      <p:sp>
        <p:nvSpPr>
          <p:cNvPr id="15" name="Rectangle 14">
            <a:extLst>
              <a:ext uri="{FF2B5EF4-FFF2-40B4-BE49-F238E27FC236}">
                <a16:creationId xmlns:a16="http://schemas.microsoft.com/office/drawing/2014/main" id="{04742D29-E20A-43AF-9B4B-FF9CF6981980}"/>
              </a:ext>
            </a:extLst>
          </p:cNvPr>
          <p:cNvSpPr/>
          <p:nvPr/>
        </p:nvSpPr>
        <p:spPr>
          <a:xfrm>
            <a:off x="6206478" y="2706356"/>
            <a:ext cx="960579"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Sun</a:t>
            </a:r>
          </a:p>
        </p:txBody>
      </p:sp>
      <p:sp>
        <p:nvSpPr>
          <p:cNvPr id="16" name="Rectangle 15">
            <a:extLst>
              <a:ext uri="{FF2B5EF4-FFF2-40B4-BE49-F238E27FC236}">
                <a16:creationId xmlns:a16="http://schemas.microsoft.com/office/drawing/2014/main" id="{F2271780-A4EA-4948-B7CF-8A09849599C3}"/>
              </a:ext>
            </a:extLst>
          </p:cNvPr>
          <p:cNvSpPr/>
          <p:nvPr/>
        </p:nvSpPr>
        <p:spPr>
          <a:xfrm>
            <a:off x="7996902" y="2697966"/>
            <a:ext cx="960579"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Sun</a:t>
            </a:r>
          </a:p>
        </p:txBody>
      </p:sp>
      <p:sp>
        <p:nvSpPr>
          <p:cNvPr id="7" name="Right Brace 6">
            <a:extLst>
              <a:ext uri="{FF2B5EF4-FFF2-40B4-BE49-F238E27FC236}">
                <a16:creationId xmlns:a16="http://schemas.microsoft.com/office/drawing/2014/main" id="{CEE6B1AE-5F3B-4CCD-B2BC-3E5913442387}"/>
              </a:ext>
            </a:extLst>
          </p:cNvPr>
          <p:cNvSpPr/>
          <p:nvPr/>
        </p:nvSpPr>
        <p:spPr>
          <a:xfrm rot="16200000">
            <a:off x="6818470" y="-151133"/>
            <a:ext cx="322261" cy="5392716"/>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Rectangle 17">
            <a:extLst>
              <a:ext uri="{FF2B5EF4-FFF2-40B4-BE49-F238E27FC236}">
                <a16:creationId xmlns:a16="http://schemas.microsoft.com/office/drawing/2014/main" id="{92DF78C5-CF13-4B66-95AA-59CEB65F00C8}"/>
              </a:ext>
            </a:extLst>
          </p:cNvPr>
          <p:cNvSpPr/>
          <p:nvPr/>
        </p:nvSpPr>
        <p:spPr>
          <a:xfrm>
            <a:off x="6690977" y="1750924"/>
            <a:ext cx="960579"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90</a:t>
            </a:r>
          </a:p>
        </p:txBody>
      </p:sp>
      <p:sp>
        <p:nvSpPr>
          <p:cNvPr id="19" name="Rectangle 18">
            <a:extLst>
              <a:ext uri="{FF2B5EF4-FFF2-40B4-BE49-F238E27FC236}">
                <a16:creationId xmlns:a16="http://schemas.microsoft.com/office/drawing/2014/main" id="{F73D034E-C554-410D-8546-EF676A09ADD4}"/>
              </a:ext>
            </a:extLst>
          </p:cNvPr>
          <p:cNvSpPr/>
          <p:nvPr/>
        </p:nvSpPr>
        <p:spPr>
          <a:xfrm>
            <a:off x="8426809" y="4196199"/>
            <a:ext cx="3223951"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90 </a:t>
            </a:r>
            <a:r>
              <a:rPr lang="en-GB" sz="3200" b="1" dirty="0">
                <a:solidFill>
                  <a:srgbClr val="FF0000"/>
                </a:solidFill>
              </a:rPr>
              <a:t>÷ 3 =</a:t>
            </a:r>
            <a:endParaRPr lang="en-GB" sz="3200" b="1" dirty="0">
              <a:solidFill>
                <a:srgbClr val="FF0000"/>
              </a:solidFill>
              <a:latin typeface="Calibri" panose="020F0502020204030204" pitchFamily="34" charset="0"/>
              <a:ea typeface="Cambria Math" panose="02040503050406030204" pitchFamily="18" charset="0"/>
            </a:endParaRPr>
          </a:p>
        </p:txBody>
      </p:sp>
      <p:sp>
        <p:nvSpPr>
          <p:cNvPr id="20" name="Rectangle 19">
            <a:extLst>
              <a:ext uri="{FF2B5EF4-FFF2-40B4-BE49-F238E27FC236}">
                <a16:creationId xmlns:a16="http://schemas.microsoft.com/office/drawing/2014/main" id="{C01D9970-A0F0-48CF-A95E-6FF2D2EC8C13}"/>
              </a:ext>
            </a:extLst>
          </p:cNvPr>
          <p:cNvSpPr/>
          <p:nvPr/>
        </p:nvSpPr>
        <p:spPr>
          <a:xfrm>
            <a:off x="9890625" y="4190627"/>
            <a:ext cx="1320232"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30</a:t>
            </a:r>
          </a:p>
        </p:txBody>
      </p:sp>
      <p:sp>
        <p:nvSpPr>
          <p:cNvPr id="21" name="Rectangle 20">
            <a:extLst>
              <a:ext uri="{FF2B5EF4-FFF2-40B4-BE49-F238E27FC236}">
                <a16:creationId xmlns:a16="http://schemas.microsoft.com/office/drawing/2014/main" id="{87A49B1F-65ED-4E32-AB89-B3BA0D0E6B5A}"/>
              </a:ext>
            </a:extLst>
          </p:cNvPr>
          <p:cNvSpPr/>
          <p:nvPr/>
        </p:nvSpPr>
        <p:spPr>
          <a:xfrm>
            <a:off x="1442786" y="2717186"/>
            <a:ext cx="699913"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30</a:t>
            </a:r>
          </a:p>
        </p:txBody>
      </p:sp>
      <p:sp>
        <p:nvSpPr>
          <p:cNvPr id="22" name="Rectangle 21">
            <a:extLst>
              <a:ext uri="{FF2B5EF4-FFF2-40B4-BE49-F238E27FC236}">
                <a16:creationId xmlns:a16="http://schemas.microsoft.com/office/drawing/2014/main" id="{4B1EB146-4A2D-497E-BF3E-ED168298185E}"/>
              </a:ext>
            </a:extLst>
          </p:cNvPr>
          <p:cNvSpPr/>
          <p:nvPr/>
        </p:nvSpPr>
        <p:spPr>
          <a:xfrm>
            <a:off x="3145793" y="2706356"/>
            <a:ext cx="699913"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30</a:t>
            </a:r>
          </a:p>
        </p:txBody>
      </p:sp>
      <p:sp>
        <p:nvSpPr>
          <p:cNvPr id="23" name="Rectangle 22">
            <a:extLst>
              <a:ext uri="{FF2B5EF4-FFF2-40B4-BE49-F238E27FC236}">
                <a16:creationId xmlns:a16="http://schemas.microsoft.com/office/drawing/2014/main" id="{22E06648-C56C-4DA8-B678-22DCDFCFF0FA}"/>
              </a:ext>
            </a:extLst>
          </p:cNvPr>
          <p:cNvSpPr/>
          <p:nvPr/>
        </p:nvSpPr>
        <p:spPr>
          <a:xfrm>
            <a:off x="5019162" y="2711614"/>
            <a:ext cx="699913"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30</a:t>
            </a:r>
          </a:p>
        </p:txBody>
      </p:sp>
      <p:sp>
        <p:nvSpPr>
          <p:cNvPr id="24" name="Rectangle 23">
            <a:extLst>
              <a:ext uri="{FF2B5EF4-FFF2-40B4-BE49-F238E27FC236}">
                <a16:creationId xmlns:a16="http://schemas.microsoft.com/office/drawing/2014/main" id="{ED749902-9E72-4EB9-8042-40587022E7C8}"/>
              </a:ext>
            </a:extLst>
          </p:cNvPr>
          <p:cNvSpPr/>
          <p:nvPr/>
        </p:nvSpPr>
        <p:spPr>
          <a:xfrm>
            <a:off x="6928467" y="2714046"/>
            <a:ext cx="699913"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30</a:t>
            </a:r>
          </a:p>
        </p:txBody>
      </p:sp>
      <p:sp>
        <p:nvSpPr>
          <p:cNvPr id="25" name="Rectangle 24">
            <a:extLst>
              <a:ext uri="{FF2B5EF4-FFF2-40B4-BE49-F238E27FC236}">
                <a16:creationId xmlns:a16="http://schemas.microsoft.com/office/drawing/2014/main" id="{B5C7D6E5-4DDB-4C56-9531-8DB7E9213220}"/>
              </a:ext>
            </a:extLst>
          </p:cNvPr>
          <p:cNvSpPr/>
          <p:nvPr/>
        </p:nvSpPr>
        <p:spPr>
          <a:xfrm>
            <a:off x="8616806" y="2720004"/>
            <a:ext cx="699913"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30</a:t>
            </a:r>
          </a:p>
        </p:txBody>
      </p:sp>
      <p:sp>
        <p:nvSpPr>
          <p:cNvPr id="26" name="Rectangle 25">
            <a:extLst>
              <a:ext uri="{FF2B5EF4-FFF2-40B4-BE49-F238E27FC236}">
                <a16:creationId xmlns:a16="http://schemas.microsoft.com/office/drawing/2014/main" id="{58A7F14D-F418-40EC-866F-D861DEB2ECBF}"/>
              </a:ext>
            </a:extLst>
          </p:cNvPr>
          <p:cNvSpPr/>
          <p:nvPr/>
        </p:nvSpPr>
        <p:spPr>
          <a:xfrm>
            <a:off x="8426809" y="4709667"/>
            <a:ext cx="3223951"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30 x 5 =</a:t>
            </a:r>
          </a:p>
        </p:txBody>
      </p:sp>
      <p:sp>
        <p:nvSpPr>
          <p:cNvPr id="27" name="Rectangle 26">
            <a:extLst>
              <a:ext uri="{FF2B5EF4-FFF2-40B4-BE49-F238E27FC236}">
                <a16:creationId xmlns:a16="http://schemas.microsoft.com/office/drawing/2014/main" id="{6D006653-B991-49D2-A2B0-F62CBA41E007}"/>
              </a:ext>
            </a:extLst>
          </p:cNvPr>
          <p:cNvSpPr/>
          <p:nvPr/>
        </p:nvSpPr>
        <p:spPr>
          <a:xfrm>
            <a:off x="9890625" y="4704095"/>
            <a:ext cx="1320232"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150</a:t>
            </a:r>
          </a:p>
        </p:txBody>
      </p:sp>
      <p:sp>
        <p:nvSpPr>
          <p:cNvPr id="28" name="Rectangle 27">
            <a:extLst>
              <a:ext uri="{FF2B5EF4-FFF2-40B4-BE49-F238E27FC236}">
                <a16:creationId xmlns:a16="http://schemas.microsoft.com/office/drawing/2014/main" id="{38153C19-DCBE-431B-9A9E-09A229934394}"/>
              </a:ext>
            </a:extLst>
          </p:cNvPr>
          <p:cNvSpPr/>
          <p:nvPr/>
        </p:nvSpPr>
        <p:spPr>
          <a:xfrm>
            <a:off x="7213651" y="1184408"/>
            <a:ext cx="246230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150 pages</a:t>
            </a:r>
          </a:p>
        </p:txBody>
      </p:sp>
      <p:sp>
        <p:nvSpPr>
          <p:cNvPr id="29" name="Rectangle 28">
            <a:extLst>
              <a:ext uri="{FF2B5EF4-FFF2-40B4-BE49-F238E27FC236}">
                <a16:creationId xmlns:a16="http://schemas.microsoft.com/office/drawing/2014/main" id="{C659FF1D-8D59-42A8-862E-C7810014DBDE}"/>
              </a:ext>
            </a:extLst>
          </p:cNvPr>
          <p:cNvSpPr/>
          <p:nvPr/>
        </p:nvSpPr>
        <p:spPr>
          <a:xfrm>
            <a:off x="2094337" y="5927333"/>
            <a:ext cx="455696"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30" name="Rectangle 29">
            <a:extLst>
              <a:ext uri="{FF2B5EF4-FFF2-40B4-BE49-F238E27FC236}">
                <a16:creationId xmlns:a16="http://schemas.microsoft.com/office/drawing/2014/main" id="{43F8B7F9-88C2-4FD0-9825-5830415B4D02}"/>
              </a:ext>
            </a:extLst>
          </p:cNvPr>
          <p:cNvSpPr/>
          <p:nvPr/>
        </p:nvSpPr>
        <p:spPr>
          <a:xfrm>
            <a:off x="856166" y="4003081"/>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31" name="Rectangle 30">
            <a:extLst>
              <a:ext uri="{FF2B5EF4-FFF2-40B4-BE49-F238E27FC236}">
                <a16:creationId xmlns:a16="http://schemas.microsoft.com/office/drawing/2014/main" id="{DB78F09F-6BDE-4E9C-B945-7D7665150A57}"/>
              </a:ext>
            </a:extLst>
          </p:cNvPr>
          <p:cNvSpPr/>
          <p:nvPr/>
        </p:nvSpPr>
        <p:spPr>
          <a:xfrm>
            <a:off x="2102132" y="5481164"/>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32" name="Rectangle 31">
            <a:extLst>
              <a:ext uri="{FF2B5EF4-FFF2-40B4-BE49-F238E27FC236}">
                <a16:creationId xmlns:a16="http://schemas.microsoft.com/office/drawing/2014/main" id="{A8E1E1A4-0664-4DB4-8D95-D1AC17494AC1}"/>
              </a:ext>
            </a:extLst>
          </p:cNvPr>
          <p:cNvSpPr/>
          <p:nvPr/>
        </p:nvSpPr>
        <p:spPr>
          <a:xfrm>
            <a:off x="3372964" y="4222993"/>
            <a:ext cx="555804"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33" name="Rectangle 32">
            <a:extLst>
              <a:ext uri="{FF2B5EF4-FFF2-40B4-BE49-F238E27FC236}">
                <a16:creationId xmlns:a16="http://schemas.microsoft.com/office/drawing/2014/main" id="{0D0EDC3A-520C-40EE-9DA2-F6486159096C}"/>
              </a:ext>
            </a:extLst>
          </p:cNvPr>
          <p:cNvSpPr/>
          <p:nvPr/>
        </p:nvSpPr>
        <p:spPr>
          <a:xfrm>
            <a:off x="762558" y="5482546"/>
            <a:ext cx="891995"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34" name="Rectangle 33">
            <a:extLst>
              <a:ext uri="{FF2B5EF4-FFF2-40B4-BE49-F238E27FC236}">
                <a16:creationId xmlns:a16="http://schemas.microsoft.com/office/drawing/2014/main" id="{EBE8364B-F54A-48BC-9DBB-9ECC2496F8A0}"/>
              </a:ext>
            </a:extLst>
          </p:cNvPr>
          <p:cNvSpPr/>
          <p:nvPr/>
        </p:nvSpPr>
        <p:spPr>
          <a:xfrm>
            <a:off x="854829" y="4452827"/>
            <a:ext cx="447900" cy="45030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35" name="Rectangle 34">
            <a:extLst>
              <a:ext uri="{FF2B5EF4-FFF2-40B4-BE49-F238E27FC236}">
                <a16:creationId xmlns:a16="http://schemas.microsoft.com/office/drawing/2014/main" id="{6588C05C-0348-41DD-BB7A-D37D5A1DC573}"/>
              </a:ext>
            </a:extLst>
          </p:cNvPr>
          <p:cNvSpPr/>
          <p:nvPr/>
        </p:nvSpPr>
        <p:spPr>
          <a:xfrm>
            <a:off x="1983569" y="3814446"/>
            <a:ext cx="1062146" cy="11447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grpSp>
        <p:nvGrpSpPr>
          <p:cNvPr id="36" name="Group 35">
            <a:extLst>
              <a:ext uri="{FF2B5EF4-FFF2-40B4-BE49-F238E27FC236}">
                <a16:creationId xmlns:a16="http://schemas.microsoft.com/office/drawing/2014/main" id="{7D779BAC-C73C-4890-AC7B-530AF4346B1D}"/>
              </a:ext>
            </a:extLst>
          </p:cNvPr>
          <p:cNvGrpSpPr/>
          <p:nvPr/>
        </p:nvGrpSpPr>
        <p:grpSpPr>
          <a:xfrm>
            <a:off x="867009" y="3926299"/>
            <a:ext cx="533629" cy="1032867"/>
            <a:chOff x="2724738" y="5471319"/>
            <a:chExt cx="533629" cy="1032867"/>
          </a:xfrm>
        </p:grpSpPr>
        <p:sp>
          <p:nvSpPr>
            <p:cNvPr id="37" name="TextBox 36">
              <a:extLst>
                <a:ext uri="{FF2B5EF4-FFF2-40B4-BE49-F238E27FC236}">
                  <a16:creationId xmlns:a16="http://schemas.microsoft.com/office/drawing/2014/main" id="{A5D0202D-98F3-4E4A-A62C-FD1446B7C383}"/>
                </a:ext>
              </a:extLst>
            </p:cNvPr>
            <p:cNvSpPr txBox="1"/>
            <p:nvPr/>
          </p:nvSpPr>
          <p:spPr>
            <a:xfrm>
              <a:off x="2732662" y="5471319"/>
              <a:ext cx="418704" cy="646331"/>
            </a:xfrm>
            <a:prstGeom prst="rect">
              <a:avLst/>
            </a:prstGeom>
            <a:noFill/>
          </p:spPr>
          <p:txBody>
            <a:bodyPr wrap="none" rtlCol="0">
              <a:spAutoFit/>
            </a:bodyPr>
            <a:lstStyle/>
            <a:p>
              <a:r>
                <a:rPr lang="en-GB" sz="3600" dirty="0">
                  <a:solidFill>
                    <a:srgbClr val="FF0000"/>
                  </a:solidFill>
                  <a:ea typeface="Cambria Math" panose="02040503050406030204" pitchFamily="18" charset="0"/>
                </a:rPr>
                <a:t>3</a:t>
              </a:r>
            </a:p>
          </p:txBody>
        </p:sp>
        <p:sp>
          <p:nvSpPr>
            <p:cNvPr id="38" name="TextBox 37">
              <a:extLst>
                <a:ext uri="{FF2B5EF4-FFF2-40B4-BE49-F238E27FC236}">
                  <a16:creationId xmlns:a16="http://schemas.microsoft.com/office/drawing/2014/main" id="{1D0E0FBB-6598-4249-9223-0FDD6D326B7A}"/>
                </a:ext>
              </a:extLst>
            </p:cNvPr>
            <p:cNvSpPr txBox="1"/>
            <p:nvPr/>
          </p:nvSpPr>
          <p:spPr>
            <a:xfrm>
              <a:off x="2724738" y="5857855"/>
              <a:ext cx="533629" cy="646331"/>
            </a:xfrm>
            <a:prstGeom prst="rect">
              <a:avLst/>
            </a:prstGeom>
            <a:noFill/>
          </p:spPr>
          <p:txBody>
            <a:bodyPr wrap="square" rtlCol="0">
              <a:spAutoFit/>
            </a:bodyPr>
            <a:lstStyle/>
            <a:p>
              <a:r>
                <a:rPr lang="en-GB" sz="3600" dirty="0">
                  <a:solidFill>
                    <a:srgbClr val="FF0000"/>
                  </a:solidFill>
                  <a:ea typeface="Cambria Math" panose="02040503050406030204" pitchFamily="18" charset="0"/>
                </a:rPr>
                <a:t>5</a:t>
              </a:r>
            </a:p>
          </p:txBody>
        </p:sp>
        <p:cxnSp>
          <p:nvCxnSpPr>
            <p:cNvPr id="39" name="Straight Connector 38">
              <a:extLst>
                <a:ext uri="{FF2B5EF4-FFF2-40B4-BE49-F238E27FC236}">
                  <a16:creationId xmlns:a16="http://schemas.microsoft.com/office/drawing/2014/main" id="{43ACC59E-31AF-42A3-8DC4-2729FC4D5679}"/>
                </a:ext>
              </a:extLst>
            </p:cNvPr>
            <p:cNvCxnSpPr>
              <a:cxnSpLocks/>
            </p:cNvCxnSpPr>
            <p:nvPr/>
          </p:nvCxnSpPr>
          <p:spPr>
            <a:xfrm>
              <a:off x="2724738" y="5996690"/>
              <a:ext cx="43571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A98CAAB6-E107-477C-A9A0-66462227D5CA}"/>
              </a:ext>
            </a:extLst>
          </p:cNvPr>
          <p:cNvSpPr txBox="1"/>
          <p:nvPr/>
        </p:nvSpPr>
        <p:spPr>
          <a:xfrm>
            <a:off x="1380327" y="4119569"/>
            <a:ext cx="2621230" cy="646331"/>
          </a:xfrm>
          <a:prstGeom prst="rect">
            <a:avLst/>
          </a:prstGeom>
          <a:noFill/>
        </p:spPr>
        <p:txBody>
          <a:bodyPr wrap="none" rtlCol="0">
            <a:spAutoFit/>
          </a:bodyPr>
          <a:lstStyle/>
          <a:p>
            <a:r>
              <a:rPr lang="en-GB" sz="3600" dirty="0">
                <a:solidFill>
                  <a:srgbClr val="FF0000"/>
                </a:solidFill>
                <a:ea typeface="Cambria Math" panose="02040503050406030204" pitchFamily="18" charset="0"/>
              </a:rPr>
              <a:t>of            = 90</a:t>
            </a:r>
          </a:p>
        </p:txBody>
      </p:sp>
      <p:sp>
        <p:nvSpPr>
          <p:cNvPr id="41" name="TextBox 40">
            <a:extLst>
              <a:ext uri="{FF2B5EF4-FFF2-40B4-BE49-F238E27FC236}">
                <a16:creationId xmlns:a16="http://schemas.microsoft.com/office/drawing/2014/main" id="{C7A1B531-F9AF-44F1-B8B1-43854F93C56D}"/>
              </a:ext>
            </a:extLst>
          </p:cNvPr>
          <p:cNvSpPr txBox="1"/>
          <p:nvPr/>
        </p:nvSpPr>
        <p:spPr>
          <a:xfrm>
            <a:off x="1974230" y="4126391"/>
            <a:ext cx="109912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150</a:t>
            </a:r>
          </a:p>
        </p:txBody>
      </p:sp>
      <p:sp>
        <p:nvSpPr>
          <p:cNvPr id="42" name="TextBox 41">
            <a:extLst>
              <a:ext uri="{FF2B5EF4-FFF2-40B4-BE49-F238E27FC236}">
                <a16:creationId xmlns:a16="http://schemas.microsoft.com/office/drawing/2014/main" id="{395B04A7-C5F9-46F8-BC88-D59BC1D99E82}"/>
              </a:ext>
            </a:extLst>
          </p:cNvPr>
          <p:cNvSpPr txBox="1"/>
          <p:nvPr/>
        </p:nvSpPr>
        <p:spPr>
          <a:xfrm>
            <a:off x="732935" y="5423384"/>
            <a:ext cx="348273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9 0 </a:t>
            </a:r>
            <a:r>
              <a:rPr lang="en-GB" sz="3500" dirty="0">
                <a:solidFill>
                  <a:srgbClr val="FF0000"/>
                </a:solidFill>
                <a:latin typeface="Arial Black" panose="020B0A04020102020204" pitchFamily="34" charset="0"/>
              </a:rPr>
              <a:t>÷</a:t>
            </a:r>
            <a:r>
              <a:rPr lang="en-GB" sz="3500" b="1" dirty="0">
                <a:solidFill>
                  <a:srgbClr val="FF0000"/>
                </a:solidFill>
                <a:latin typeface="Arial Black" panose="020B0A04020102020204" pitchFamily="34" charset="0"/>
              </a:rPr>
              <a:t> 3 = 3 0</a:t>
            </a:r>
          </a:p>
        </p:txBody>
      </p:sp>
      <p:sp>
        <p:nvSpPr>
          <p:cNvPr id="43" name="TextBox 42">
            <a:extLst>
              <a:ext uri="{FF2B5EF4-FFF2-40B4-BE49-F238E27FC236}">
                <a16:creationId xmlns:a16="http://schemas.microsoft.com/office/drawing/2014/main" id="{8DD7DA4A-5CE8-44E8-8A8C-745B4D3DF42D}"/>
              </a:ext>
            </a:extLst>
          </p:cNvPr>
          <p:cNvSpPr txBox="1"/>
          <p:nvPr/>
        </p:nvSpPr>
        <p:spPr>
          <a:xfrm>
            <a:off x="736494" y="5868913"/>
            <a:ext cx="485761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0 x 5 = 1 5 0</a:t>
            </a:r>
          </a:p>
        </p:txBody>
      </p:sp>
    </p:spTree>
    <p:extLst>
      <p:ext uri="{BB962C8B-B14F-4D97-AF65-F5344CB8AC3E}">
        <p14:creationId xmlns:p14="http://schemas.microsoft.com/office/powerpoint/2010/main" val="200891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500"/>
                                        <p:tgtEl>
                                          <p:spTgt spid="27"/>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500"/>
                                        <p:tgtEl>
                                          <p:spTgt spid="28"/>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10" presetClass="entr" presetSubtype="0" fill="hold"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fade">
                                      <p:cBhvr>
                                        <p:cTn id="102" dur="500"/>
                                        <p:tgtEl>
                                          <p:spTgt spid="3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fade">
                                      <p:cBhvr>
                                        <p:cTn id="110" dur="500"/>
                                        <p:tgtEl>
                                          <p:spTgt spid="42"/>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32"/>
                                        </p:tgtEl>
                                        <p:attrNameLst>
                                          <p:attrName>style.visibility</p:attrName>
                                        </p:attrNameLst>
                                      </p:cBhvr>
                                      <p:to>
                                        <p:strVal val="visible"/>
                                      </p:to>
                                    </p:set>
                                    <p:animEffect transition="in" filter="fade">
                                      <p:cBhvr>
                                        <p:cTn id="115" dur="500"/>
                                        <p:tgtEl>
                                          <p:spTgt spid="32"/>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fade">
                                      <p:cBhvr>
                                        <p:cTn id="118" dur="500"/>
                                        <p:tgtEl>
                                          <p:spTgt spid="30"/>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fade">
                                      <p:cBhvr>
                                        <p:cTn id="121" dur="500"/>
                                        <p:tgtEl>
                                          <p:spTgt spid="3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fade">
                                      <p:cBhvr>
                                        <p:cTn id="124" dur="500"/>
                                        <p:tgtEl>
                                          <p:spTgt spid="31"/>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xit" presetSubtype="0" fill="hold" grpId="1" nodeType="clickEffect">
                                  <p:stCondLst>
                                    <p:cond delay="0"/>
                                  </p:stCondLst>
                                  <p:childTnLst>
                                    <p:animEffect transition="out" filter="fade">
                                      <p:cBhvr>
                                        <p:cTn id="128" dur="500"/>
                                        <p:tgtEl>
                                          <p:spTgt spid="32"/>
                                        </p:tgtEl>
                                      </p:cBhvr>
                                    </p:animEffect>
                                    <p:set>
                                      <p:cBhvr>
                                        <p:cTn id="129" dur="1" fill="hold">
                                          <p:stCondLst>
                                            <p:cond delay="499"/>
                                          </p:stCondLst>
                                        </p:cTn>
                                        <p:tgtEl>
                                          <p:spTgt spid="32"/>
                                        </p:tgtEl>
                                        <p:attrNameLst>
                                          <p:attrName>style.visibility</p:attrName>
                                        </p:attrNameLst>
                                      </p:cBhvr>
                                      <p:to>
                                        <p:strVal val="hidden"/>
                                      </p:to>
                                    </p:set>
                                  </p:childTnLst>
                                </p:cTn>
                              </p:par>
                              <p:par>
                                <p:cTn id="130" presetID="10" presetClass="exit" presetSubtype="0" fill="hold" grpId="1" nodeType="withEffect">
                                  <p:stCondLst>
                                    <p:cond delay="0"/>
                                  </p:stCondLst>
                                  <p:childTnLst>
                                    <p:animEffect transition="out" filter="fade">
                                      <p:cBhvr>
                                        <p:cTn id="131" dur="500"/>
                                        <p:tgtEl>
                                          <p:spTgt spid="30"/>
                                        </p:tgtEl>
                                      </p:cBhvr>
                                    </p:animEffect>
                                    <p:set>
                                      <p:cBhvr>
                                        <p:cTn id="132" dur="1" fill="hold">
                                          <p:stCondLst>
                                            <p:cond delay="499"/>
                                          </p:stCondLst>
                                        </p:cTn>
                                        <p:tgtEl>
                                          <p:spTgt spid="30"/>
                                        </p:tgtEl>
                                        <p:attrNameLst>
                                          <p:attrName>style.visibility</p:attrName>
                                        </p:attrNameLst>
                                      </p:cBhvr>
                                      <p:to>
                                        <p:strVal val="hidden"/>
                                      </p:to>
                                    </p:set>
                                  </p:childTnLst>
                                </p:cTn>
                              </p:par>
                              <p:par>
                                <p:cTn id="133" presetID="10" presetClass="exit" presetSubtype="0" fill="hold" grpId="1" nodeType="withEffect">
                                  <p:stCondLst>
                                    <p:cond delay="0"/>
                                  </p:stCondLst>
                                  <p:childTnLst>
                                    <p:animEffect transition="out" filter="fade">
                                      <p:cBhvr>
                                        <p:cTn id="134" dur="500"/>
                                        <p:tgtEl>
                                          <p:spTgt spid="33"/>
                                        </p:tgtEl>
                                      </p:cBhvr>
                                    </p:animEffect>
                                    <p:set>
                                      <p:cBhvr>
                                        <p:cTn id="135" dur="1" fill="hold">
                                          <p:stCondLst>
                                            <p:cond delay="499"/>
                                          </p:stCondLst>
                                        </p:cTn>
                                        <p:tgtEl>
                                          <p:spTgt spid="33"/>
                                        </p:tgtEl>
                                        <p:attrNameLst>
                                          <p:attrName>style.visibility</p:attrName>
                                        </p:attrNameLst>
                                      </p:cBhvr>
                                      <p:to>
                                        <p:strVal val="hidden"/>
                                      </p:to>
                                    </p:set>
                                  </p:childTnLst>
                                </p:cTn>
                              </p:par>
                              <p:par>
                                <p:cTn id="136" presetID="10" presetClass="exit" presetSubtype="0" fill="hold" grpId="1" nodeType="withEffect">
                                  <p:stCondLst>
                                    <p:cond delay="0"/>
                                  </p:stCondLst>
                                  <p:childTnLst>
                                    <p:animEffect transition="out" filter="fade">
                                      <p:cBhvr>
                                        <p:cTn id="137" dur="500"/>
                                        <p:tgtEl>
                                          <p:spTgt spid="31"/>
                                        </p:tgtEl>
                                      </p:cBhvr>
                                    </p:animEffect>
                                    <p:set>
                                      <p:cBhvr>
                                        <p:cTn id="138" dur="1" fill="hold">
                                          <p:stCondLst>
                                            <p:cond delay="499"/>
                                          </p:stCondLst>
                                        </p:cTn>
                                        <p:tgtEl>
                                          <p:spTgt spid="31"/>
                                        </p:tgtEl>
                                        <p:attrNameLst>
                                          <p:attrName>style.visibility</p:attrName>
                                        </p:attrNameLst>
                                      </p:cBhvr>
                                      <p:to>
                                        <p:strVal val="hidden"/>
                                      </p:to>
                                    </p:se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43"/>
                                        </p:tgtEl>
                                        <p:attrNameLst>
                                          <p:attrName>style.visibility</p:attrName>
                                        </p:attrNameLst>
                                      </p:cBhvr>
                                      <p:to>
                                        <p:strVal val="visible"/>
                                      </p:to>
                                    </p:set>
                                    <p:animEffect transition="in" filter="fade">
                                      <p:cBhvr>
                                        <p:cTn id="143" dur="500"/>
                                        <p:tgtEl>
                                          <p:spTgt spid="43"/>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29"/>
                                        </p:tgtEl>
                                        <p:attrNameLst>
                                          <p:attrName>style.visibility</p:attrName>
                                        </p:attrNameLst>
                                      </p:cBhvr>
                                      <p:to>
                                        <p:strVal val="visible"/>
                                      </p:to>
                                    </p:set>
                                    <p:animEffect transition="in" filter="fade">
                                      <p:cBhvr>
                                        <p:cTn id="148" dur="500"/>
                                        <p:tgtEl>
                                          <p:spTgt spid="29"/>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fade">
                                      <p:cBhvr>
                                        <p:cTn id="151" dur="500"/>
                                        <p:tgtEl>
                                          <p:spTgt spid="34"/>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xit" presetSubtype="0" fill="hold" grpId="1" nodeType="clickEffect">
                                  <p:stCondLst>
                                    <p:cond delay="0"/>
                                  </p:stCondLst>
                                  <p:childTnLst>
                                    <p:animEffect transition="out" filter="fade">
                                      <p:cBhvr>
                                        <p:cTn id="155" dur="500"/>
                                        <p:tgtEl>
                                          <p:spTgt spid="29"/>
                                        </p:tgtEl>
                                      </p:cBhvr>
                                    </p:animEffect>
                                    <p:set>
                                      <p:cBhvr>
                                        <p:cTn id="156" dur="1" fill="hold">
                                          <p:stCondLst>
                                            <p:cond delay="499"/>
                                          </p:stCondLst>
                                        </p:cTn>
                                        <p:tgtEl>
                                          <p:spTgt spid="29"/>
                                        </p:tgtEl>
                                        <p:attrNameLst>
                                          <p:attrName>style.visibility</p:attrName>
                                        </p:attrNameLst>
                                      </p:cBhvr>
                                      <p:to>
                                        <p:strVal val="hidden"/>
                                      </p:to>
                                    </p:set>
                                  </p:childTnLst>
                                </p:cTn>
                              </p:par>
                              <p:par>
                                <p:cTn id="157" presetID="10" presetClass="exit" presetSubtype="0" fill="hold" grpId="1" nodeType="withEffect">
                                  <p:stCondLst>
                                    <p:cond delay="0"/>
                                  </p:stCondLst>
                                  <p:childTnLst>
                                    <p:animEffect transition="out" filter="fade">
                                      <p:cBhvr>
                                        <p:cTn id="158" dur="500"/>
                                        <p:tgtEl>
                                          <p:spTgt spid="34"/>
                                        </p:tgtEl>
                                      </p:cBhvr>
                                    </p:animEffect>
                                    <p:set>
                                      <p:cBhvr>
                                        <p:cTn id="159" dur="1" fill="hold">
                                          <p:stCondLst>
                                            <p:cond delay="499"/>
                                          </p:stCondLst>
                                        </p:cTn>
                                        <p:tgtEl>
                                          <p:spTgt spid="34"/>
                                        </p:tgtEl>
                                        <p:attrNameLst>
                                          <p:attrName>style.visibility</p:attrName>
                                        </p:attrNameLst>
                                      </p:cBhvr>
                                      <p:to>
                                        <p:strVal val="hidden"/>
                                      </p:to>
                                    </p:se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grpId="0" nodeType="clickEffect">
                                  <p:stCondLst>
                                    <p:cond delay="0"/>
                                  </p:stCondLst>
                                  <p:childTnLst>
                                    <p:set>
                                      <p:cBhvr>
                                        <p:cTn id="163" dur="1" fill="hold">
                                          <p:stCondLst>
                                            <p:cond delay="0"/>
                                          </p:stCondLst>
                                        </p:cTn>
                                        <p:tgtEl>
                                          <p:spTgt spid="41"/>
                                        </p:tgtEl>
                                        <p:attrNameLst>
                                          <p:attrName>style.visibility</p:attrName>
                                        </p:attrNameLst>
                                      </p:cBhvr>
                                      <p:to>
                                        <p:strVal val="visible"/>
                                      </p:to>
                                    </p:set>
                                    <p:animEffect transition="in" filter="fade">
                                      <p:cBhvr>
                                        <p:cTn id="16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P spid="11" grpId="0" animBg="1"/>
      <p:bldP spid="12" grpId="0"/>
      <p:bldP spid="13" grpId="0"/>
      <p:bldP spid="14" grpId="0"/>
      <p:bldP spid="15" grpId="0"/>
      <p:bldP spid="16" grpId="0"/>
      <p:bldP spid="7" grpId="0" animBg="1"/>
      <p:bldP spid="18" grpId="0"/>
      <p:bldP spid="19" grpId="0"/>
      <p:bldP spid="20" grpId="0"/>
      <p:bldP spid="21" grpId="0"/>
      <p:bldP spid="22" grpId="0"/>
      <p:bldP spid="23" grpId="0"/>
      <p:bldP spid="24" grpId="0"/>
      <p:bldP spid="25" grpId="0"/>
      <p:bldP spid="26" grpId="0"/>
      <p:bldP spid="27" grpId="0"/>
      <p:bldP spid="28" grpId="0"/>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40" grpId="0"/>
      <p:bldP spid="41" grpId="0"/>
      <p:bldP spid="42" grpId="0"/>
      <p:bldP spid="4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200 girls and 100 boys were asked about their </a:t>
            </a:r>
            <a:r>
              <a:rPr lang="en-US" sz="3200" b="1" dirty="0" err="1"/>
              <a:t>favourite</a:t>
            </a:r>
            <a:r>
              <a:rPr lang="en-US" sz="3200" b="1" dirty="0"/>
              <a:t> meal.</a:t>
            </a:r>
          </a:p>
          <a:p>
            <a:r>
              <a:rPr lang="en-US" sz="3200" b="1" dirty="0"/>
              <a:t>These pie charts show the results.</a:t>
            </a:r>
          </a:p>
        </p:txBody>
      </p:sp>
      <p:sp>
        <p:nvSpPr>
          <p:cNvPr id="4" name="Rectangle 3">
            <a:extLst>
              <a:ext uri="{FF2B5EF4-FFF2-40B4-BE49-F238E27FC236}">
                <a16:creationId xmlns:a16="http://schemas.microsoft.com/office/drawing/2014/main" id="{F709186F-9C97-4F5F-ABA1-9DA33E98CDF8}"/>
              </a:ext>
            </a:extLst>
          </p:cNvPr>
          <p:cNvSpPr/>
          <p:nvPr/>
        </p:nvSpPr>
        <p:spPr>
          <a:xfrm>
            <a:off x="56122" y="4034191"/>
            <a:ext cx="11830725" cy="2554545"/>
          </a:xfrm>
          <a:prstGeom prst="rect">
            <a:avLst/>
          </a:prstGeom>
        </p:spPr>
        <p:txBody>
          <a:bodyPr wrap="square">
            <a:spAutoFit/>
          </a:bodyPr>
          <a:lstStyle/>
          <a:p>
            <a:r>
              <a:rPr lang="en-US" sz="3200" b="1" dirty="0"/>
              <a:t>For each statement put a tick if it is true.</a:t>
            </a:r>
          </a:p>
          <a:p>
            <a:r>
              <a:rPr lang="en-US" sz="3200" dirty="0"/>
              <a:t>Three-quarters of the boys chose fish and chips.</a:t>
            </a:r>
          </a:p>
          <a:p>
            <a:r>
              <a:rPr lang="en-US" sz="3200" dirty="0"/>
              <a:t>Three times as many boys as girls chose fish and chips.</a:t>
            </a:r>
          </a:p>
          <a:p>
            <a:r>
              <a:rPr lang="en-US" sz="3200" dirty="0"/>
              <a:t>Altogether, half of the children chose fish and chips.</a:t>
            </a:r>
          </a:p>
          <a:p>
            <a:r>
              <a:rPr lang="en-US" sz="3200" dirty="0"/>
              <a:t>25 more boys than girls chose fish and chips.</a:t>
            </a:r>
          </a:p>
        </p:txBody>
      </p:sp>
      <p:pic>
        <p:nvPicPr>
          <p:cNvPr id="3" name="Picture 2">
            <a:extLst>
              <a:ext uri="{FF2B5EF4-FFF2-40B4-BE49-F238E27FC236}">
                <a16:creationId xmlns:a16="http://schemas.microsoft.com/office/drawing/2014/main" id="{75AD2CFF-6F9D-487B-8FB6-8FE91007308D}"/>
              </a:ext>
            </a:extLst>
          </p:cNvPr>
          <p:cNvPicPr>
            <a:picLocks noChangeAspect="1"/>
          </p:cNvPicPr>
          <p:nvPr/>
        </p:nvPicPr>
        <p:blipFill>
          <a:blip r:embed="rId3"/>
          <a:stretch>
            <a:fillRect/>
          </a:stretch>
        </p:blipFill>
        <p:spPr>
          <a:xfrm>
            <a:off x="305153" y="1127218"/>
            <a:ext cx="5337141" cy="2906973"/>
          </a:xfrm>
          <a:prstGeom prst="rect">
            <a:avLst/>
          </a:prstGeom>
        </p:spPr>
      </p:pic>
      <p:sp>
        <p:nvSpPr>
          <p:cNvPr id="6" name="Rectangle 5">
            <a:extLst>
              <a:ext uri="{FF2B5EF4-FFF2-40B4-BE49-F238E27FC236}">
                <a16:creationId xmlns:a16="http://schemas.microsoft.com/office/drawing/2014/main" id="{4729BE77-618F-4469-9F56-415F736E3F5B}"/>
              </a:ext>
            </a:extLst>
          </p:cNvPr>
          <p:cNvSpPr/>
          <p:nvPr/>
        </p:nvSpPr>
        <p:spPr>
          <a:xfrm>
            <a:off x="7923986" y="4402005"/>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grpSp>
        <p:nvGrpSpPr>
          <p:cNvPr id="7" name="Group 6">
            <a:extLst>
              <a:ext uri="{FF2B5EF4-FFF2-40B4-BE49-F238E27FC236}">
                <a16:creationId xmlns:a16="http://schemas.microsoft.com/office/drawing/2014/main" id="{072E453A-E7B0-431C-9D8B-64CC5110FA3C}"/>
              </a:ext>
            </a:extLst>
          </p:cNvPr>
          <p:cNvGrpSpPr/>
          <p:nvPr/>
        </p:nvGrpSpPr>
        <p:grpSpPr>
          <a:xfrm>
            <a:off x="332627" y="2314220"/>
            <a:ext cx="2641096" cy="1019177"/>
            <a:chOff x="4761298" y="5637096"/>
            <a:chExt cx="2641096" cy="1019177"/>
          </a:xfrm>
        </p:grpSpPr>
        <p:grpSp>
          <p:nvGrpSpPr>
            <p:cNvPr id="8" name="Group 7">
              <a:extLst>
                <a:ext uri="{FF2B5EF4-FFF2-40B4-BE49-F238E27FC236}">
                  <a16:creationId xmlns:a16="http://schemas.microsoft.com/office/drawing/2014/main" id="{DA8270F7-FB5C-4C50-89D5-3FF92158472A}"/>
                </a:ext>
              </a:extLst>
            </p:cNvPr>
            <p:cNvGrpSpPr/>
            <p:nvPr/>
          </p:nvGrpSpPr>
          <p:grpSpPr>
            <a:xfrm>
              <a:off x="4761298" y="5637096"/>
              <a:ext cx="556325" cy="1019177"/>
              <a:chOff x="5219069" y="3295747"/>
              <a:chExt cx="556325" cy="1019177"/>
            </a:xfrm>
          </p:grpSpPr>
          <p:cxnSp>
            <p:nvCxnSpPr>
              <p:cNvPr id="10" name="Straight Connector 9">
                <a:extLst>
                  <a:ext uri="{FF2B5EF4-FFF2-40B4-BE49-F238E27FC236}">
                    <a16:creationId xmlns:a16="http://schemas.microsoft.com/office/drawing/2014/main" id="{A22D4544-8852-41AD-B31F-0D01C826736E}"/>
                  </a:ext>
                </a:extLst>
              </p:cNvPr>
              <p:cNvCxnSpPr>
                <a:cxnSpLocks/>
              </p:cNvCxnSpPr>
              <p:nvPr/>
            </p:nvCxnSpPr>
            <p:spPr>
              <a:xfrm>
                <a:off x="5219069" y="3802804"/>
                <a:ext cx="49454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3884739-277C-40A2-9134-338696F509E2}"/>
                  </a:ext>
                </a:extLst>
              </p:cNvPr>
              <p:cNvSpPr txBox="1"/>
              <p:nvPr/>
            </p:nvSpPr>
            <p:spPr>
              <a:xfrm>
                <a:off x="5263093" y="3683982"/>
                <a:ext cx="470930" cy="630942"/>
              </a:xfrm>
              <a:prstGeom prst="rect">
                <a:avLst/>
              </a:prstGeom>
              <a:noFill/>
            </p:spPr>
            <p:txBody>
              <a:bodyPr wrap="square" rtlCol="0">
                <a:spAutoFit/>
              </a:bodyPr>
              <a:lstStyle/>
              <a:p>
                <a:r>
                  <a:rPr lang="en-GB" sz="3500" b="1" dirty="0">
                    <a:solidFill>
                      <a:srgbClr val="FF0000"/>
                    </a:solidFill>
                  </a:rPr>
                  <a:t>4</a:t>
                </a:r>
              </a:p>
            </p:txBody>
          </p:sp>
          <p:sp>
            <p:nvSpPr>
              <p:cNvPr id="12" name="TextBox 11">
                <a:extLst>
                  <a:ext uri="{FF2B5EF4-FFF2-40B4-BE49-F238E27FC236}">
                    <a16:creationId xmlns:a16="http://schemas.microsoft.com/office/drawing/2014/main" id="{45E9D5B3-F4B7-46DC-AAB8-9C830DD6E5B3}"/>
                  </a:ext>
                </a:extLst>
              </p:cNvPr>
              <p:cNvSpPr txBox="1"/>
              <p:nvPr/>
            </p:nvSpPr>
            <p:spPr>
              <a:xfrm>
                <a:off x="5273156" y="3295747"/>
                <a:ext cx="502238" cy="630942"/>
              </a:xfrm>
              <a:prstGeom prst="rect">
                <a:avLst/>
              </a:prstGeom>
              <a:noFill/>
            </p:spPr>
            <p:txBody>
              <a:bodyPr wrap="square" rtlCol="0">
                <a:spAutoFit/>
              </a:bodyPr>
              <a:lstStyle/>
              <a:p>
                <a:r>
                  <a:rPr lang="en-GB" sz="3500" b="1" dirty="0">
                    <a:solidFill>
                      <a:srgbClr val="FF0000"/>
                    </a:solidFill>
                  </a:rPr>
                  <a:t>1</a:t>
                </a:r>
              </a:p>
            </p:txBody>
          </p:sp>
        </p:grpSp>
        <p:sp>
          <p:nvSpPr>
            <p:cNvPr id="9" name="Rectangle 8">
              <a:extLst>
                <a:ext uri="{FF2B5EF4-FFF2-40B4-BE49-F238E27FC236}">
                  <a16:creationId xmlns:a16="http://schemas.microsoft.com/office/drawing/2014/main" id="{78998A8D-BACB-4094-9369-8139042108B2}"/>
                </a:ext>
              </a:extLst>
            </p:cNvPr>
            <p:cNvSpPr/>
            <p:nvPr/>
          </p:nvSpPr>
          <p:spPr>
            <a:xfrm flipH="1">
              <a:off x="5262892" y="5851765"/>
              <a:ext cx="2139502" cy="584775"/>
            </a:xfrm>
            <a:prstGeom prst="rect">
              <a:avLst/>
            </a:prstGeom>
          </p:spPr>
          <p:txBody>
            <a:bodyPr wrap="square">
              <a:spAutoFit/>
            </a:bodyPr>
            <a:lstStyle/>
            <a:p>
              <a:r>
                <a:rPr lang="en-GB" sz="3200" b="1" dirty="0">
                  <a:solidFill>
                    <a:srgbClr val="FF0000"/>
                  </a:solidFill>
                </a:rPr>
                <a:t>of 200 = 50</a:t>
              </a:r>
              <a:endParaRPr lang="en-GB" sz="3200" dirty="0">
                <a:solidFill>
                  <a:srgbClr val="FF0000"/>
                </a:solidFill>
              </a:endParaRPr>
            </a:p>
          </p:txBody>
        </p:sp>
      </p:grpSp>
      <p:grpSp>
        <p:nvGrpSpPr>
          <p:cNvPr id="13" name="Group 12">
            <a:extLst>
              <a:ext uri="{FF2B5EF4-FFF2-40B4-BE49-F238E27FC236}">
                <a16:creationId xmlns:a16="http://schemas.microsoft.com/office/drawing/2014/main" id="{459DFF72-53A2-4B4A-87DD-FCEB65BD38EC}"/>
              </a:ext>
            </a:extLst>
          </p:cNvPr>
          <p:cNvGrpSpPr/>
          <p:nvPr/>
        </p:nvGrpSpPr>
        <p:grpSpPr>
          <a:xfrm>
            <a:off x="4043584" y="2795750"/>
            <a:ext cx="2641096" cy="1019177"/>
            <a:chOff x="4761298" y="5637096"/>
            <a:chExt cx="2641096" cy="1019177"/>
          </a:xfrm>
        </p:grpSpPr>
        <p:grpSp>
          <p:nvGrpSpPr>
            <p:cNvPr id="14" name="Group 13">
              <a:extLst>
                <a:ext uri="{FF2B5EF4-FFF2-40B4-BE49-F238E27FC236}">
                  <a16:creationId xmlns:a16="http://schemas.microsoft.com/office/drawing/2014/main" id="{38112D3B-5DD2-4499-A666-7E0FC784889C}"/>
                </a:ext>
              </a:extLst>
            </p:cNvPr>
            <p:cNvGrpSpPr/>
            <p:nvPr/>
          </p:nvGrpSpPr>
          <p:grpSpPr>
            <a:xfrm>
              <a:off x="4761298" y="5637096"/>
              <a:ext cx="556325" cy="1019177"/>
              <a:chOff x="5219069" y="3295747"/>
              <a:chExt cx="556325" cy="1019177"/>
            </a:xfrm>
          </p:grpSpPr>
          <p:cxnSp>
            <p:nvCxnSpPr>
              <p:cNvPr id="16" name="Straight Connector 15">
                <a:extLst>
                  <a:ext uri="{FF2B5EF4-FFF2-40B4-BE49-F238E27FC236}">
                    <a16:creationId xmlns:a16="http://schemas.microsoft.com/office/drawing/2014/main" id="{60312398-E302-4769-B903-DBCA33FF9CB6}"/>
                  </a:ext>
                </a:extLst>
              </p:cNvPr>
              <p:cNvCxnSpPr>
                <a:cxnSpLocks/>
              </p:cNvCxnSpPr>
              <p:nvPr/>
            </p:nvCxnSpPr>
            <p:spPr>
              <a:xfrm>
                <a:off x="5219069" y="3802804"/>
                <a:ext cx="49454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FB80526-88BB-47D3-9571-1801D6C6C165}"/>
                  </a:ext>
                </a:extLst>
              </p:cNvPr>
              <p:cNvSpPr txBox="1"/>
              <p:nvPr/>
            </p:nvSpPr>
            <p:spPr>
              <a:xfrm>
                <a:off x="5263093" y="3683982"/>
                <a:ext cx="470930" cy="630942"/>
              </a:xfrm>
              <a:prstGeom prst="rect">
                <a:avLst/>
              </a:prstGeom>
              <a:noFill/>
            </p:spPr>
            <p:txBody>
              <a:bodyPr wrap="square" rtlCol="0">
                <a:spAutoFit/>
              </a:bodyPr>
              <a:lstStyle/>
              <a:p>
                <a:r>
                  <a:rPr lang="en-GB" sz="3500" b="1" dirty="0">
                    <a:solidFill>
                      <a:srgbClr val="FF0000"/>
                    </a:solidFill>
                  </a:rPr>
                  <a:t>4</a:t>
                </a:r>
              </a:p>
            </p:txBody>
          </p:sp>
          <p:sp>
            <p:nvSpPr>
              <p:cNvPr id="18" name="TextBox 17">
                <a:extLst>
                  <a:ext uri="{FF2B5EF4-FFF2-40B4-BE49-F238E27FC236}">
                    <a16:creationId xmlns:a16="http://schemas.microsoft.com/office/drawing/2014/main" id="{67E351EE-9DD6-4C5B-BA0E-04907DD128EA}"/>
                  </a:ext>
                </a:extLst>
              </p:cNvPr>
              <p:cNvSpPr txBox="1"/>
              <p:nvPr/>
            </p:nvSpPr>
            <p:spPr>
              <a:xfrm>
                <a:off x="5273156" y="3295747"/>
                <a:ext cx="502238" cy="630942"/>
              </a:xfrm>
              <a:prstGeom prst="rect">
                <a:avLst/>
              </a:prstGeom>
              <a:noFill/>
            </p:spPr>
            <p:txBody>
              <a:bodyPr wrap="square" rtlCol="0">
                <a:spAutoFit/>
              </a:bodyPr>
              <a:lstStyle/>
              <a:p>
                <a:r>
                  <a:rPr lang="en-GB" sz="3500" b="1" dirty="0">
                    <a:solidFill>
                      <a:srgbClr val="FF0000"/>
                    </a:solidFill>
                  </a:rPr>
                  <a:t>3</a:t>
                </a:r>
              </a:p>
            </p:txBody>
          </p:sp>
        </p:grpSp>
        <p:sp>
          <p:nvSpPr>
            <p:cNvPr id="15" name="Rectangle 14">
              <a:extLst>
                <a:ext uri="{FF2B5EF4-FFF2-40B4-BE49-F238E27FC236}">
                  <a16:creationId xmlns:a16="http://schemas.microsoft.com/office/drawing/2014/main" id="{04EE4906-4334-4849-9D10-9A86408CA30D}"/>
                </a:ext>
              </a:extLst>
            </p:cNvPr>
            <p:cNvSpPr/>
            <p:nvPr/>
          </p:nvSpPr>
          <p:spPr>
            <a:xfrm flipH="1">
              <a:off x="5262892" y="5851765"/>
              <a:ext cx="2139502" cy="584775"/>
            </a:xfrm>
            <a:prstGeom prst="rect">
              <a:avLst/>
            </a:prstGeom>
          </p:spPr>
          <p:txBody>
            <a:bodyPr wrap="square">
              <a:spAutoFit/>
            </a:bodyPr>
            <a:lstStyle/>
            <a:p>
              <a:r>
                <a:rPr lang="en-GB" sz="3200" b="1" dirty="0">
                  <a:solidFill>
                    <a:srgbClr val="FF0000"/>
                  </a:solidFill>
                </a:rPr>
                <a:t>of 100 = 75</a:t>
              </a:r>
              <a:endParaRPr lang="en-GB" sz="3200" dirty="0">
                <a:solidFill>
                  <a:srgbClr val="FF0000"/>
                </a:solidFill>
              </a:endParaRPr>
            </a:p>
          </p:txBody>
        </p:sp>
      </p:grpSp>
      <p:sp>
        <p:nvSpPr>
          <p:cNvPr id="19" name="Rectangle 18">
            <a:extLst>
              <a:ext uri="{FF2B5EF4-FFF2-40B4-BE49-F238E27FC236}">
                <a16:creationId xmlns:a16="http://schemas.microsoft.com/office/drawing/2014/main" id="{D70133AB-E2E1-4FAC-BA38-B0BDF7265B0F}"/>
              </a:ext>
            </a:extLst>
          </p:cNvPr>
          <p:cNvSpPr/>
          <p:nvPr/>
        </p:nvSpPr>
        <p:spPr>
          <a:xfrm>
            <a:off x="9017919" y="4957520"/>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20" name="Rectangle 19">
            <a:extLst>
              <a:ext uri="{FF2B5EF4-FFF2-40B4-BE49-F238E27FC236}">
                <a16:creationId xmlns:a16="http://schemas.microsoft.com/office/drawing/2014/main" id="{E9CDE9F6-543E-4927-9BA2-691EE9124020}"/>
              </a:ext>
            </a:extLst>
          </p:cNvPr>
          <p:cNvSpPr/>
          <p:nvPr/>
        </p:nvSpPr>
        <p:spPr>
          <a:xfrm flipH="1">
            <a:off x="6820180" y="1302046"/>
            <a:ext cx="4985105" cy="584775"/>
          </a:xfrm>
          <a:prstGeom prst="rect">
            <a:avLst/>
          </a:prstGeom>
        </p:spPr>
        <p:txBody>
          <a:bodyPr wrap="square">
            <a:spAutoFit/>
          </a:bodyPr>
          <a:lstStyle/>
          <a:p>
            <a:r>
              <a:rPr lang="en-GB" sz="3200" b="1" dirty="0">
                <a:solidFill>
                  <a:srgbClr val="FF0000"/>
                </a:solidFill>
              </a:rPr>
              <a:t>50 + 75 = 125 fish and chips</a:t>
            </a:r>
            <a:endParaRPr lang="en-GB" sz="3200" dirty="0">
              <a:solidFill>
                <a:srgbClr val="FF0000"/>
              </a:solidFill>
            </a:endParaRPr>
          </a:p>
        </p:txBody>
      </p:sp>
      <p:sp>
        <p:nvSpPr>
          <p:cNvPr id="21" name="Rectangle 20">
            <a:extLst>
              <a:ext uri="{FF2B5EF4-FFF2-40B4-BE49-F238E27FC236}">
                <a16:creationId xmlns:a16="http://schemas.microsoft.com/office/drawing/2014/main" id="{B36EE11B-015F-4623-9BB9-C49D06E672B2}"/>
              </a:ext>
            </a:extLst>
          </p:cNvPr>
          <p:cNvSpPr/>
          <p:nvPr/>
        </p:nvSpPr>
        <p:spPr>
          <a:xfrm flipH="1">
            <a:off x="6415785" y="1862191"/>
            <a:ext cx="5578273" cy="584775"/>
          </a:xfrm>
          <a:prstGeom prst="rect">
            <a:avLst/>
          </a:prstGeom>
        </p:spPr>
        <p:txBody>
          <a:bodyPr wrap="square">
            <a:spAutoFit/>
          </a:bodyPr>
          <a:lstStyle/>
          <a:p>
            <a:r>
              <a:rPr lang="en-GB" sz="3200" b="1" dirty="0">
                <a:solidFill>
                  <a:srgbClr val="FF0000"/>
                </a:solidFill>
              </a:rPr>
              <a:t>200 + 100 = 300 children</a:t>
            </a:r>
            <a:endParaRPr lang="en-GB" sz="3200" dirty="0">
              <a:solidFill>
                <a:srgbClr val="FF0000"/>
              </a:solidFill>
            </a:endParaRPr>
          </a:p>
        </p:txBody>
      </p:sp>
      <p:sp>
        <p:nvSpPr>
          <p:cNvPr id="22" name="Rectangle 21">
            <a:extLst>
              <a:ext uri="{FF2B5EF4-FFF2-40B4-BE49-F238E27FC236}">
                <a16:creationId xmlns:a16="http://schemas.microsoft.com/office/drawing/2014/main" id="{97794C56-6954-48AC-AA34-D2E010336A3B}"/>
              </a:ext>
            </a:extLst>
          </p:cNvPr>
          <p:cNvSpPr/>
          <p:nvPr/>
        </p:nvSpPr>
        <p:spPr>
          <a:xfrm>
            <a:off x="8600268" y="5445696"/>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23" name="Rectangle 22">
            <a:extLst>
              <a:ext uri="{FF2B5EF4-FFF2-40B4-BE49-F238E27FC236}">
                <a16:creationId xmlns:a16="http://schemas.microsoft.com/office/drawing/2014/main" id="{3400B4EC-F196-44E9-9BCD-9F1065617BF2}"/>
              </a:ext>
            </a:extLst>
          </p:cNvPr>
          <p:cNvSpPr/>
          <p:nvPr/>
        </p:nvSpPr>
        <p:spPr>
          <a:xfrm>
            <a:off x="7430632" y="5927459"/>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24" name="Rectangle 23">
            <a:extLst>
              <a:ext uri="{FF2B5EF4-FFF2-40B4-BE49-F238E27FC236}">
                <a16:creationId xmlns:a16="http://schemas.microsoft.com/office/drawing/2014/main" id="{3BE21734-FBCF-4D72-9153-3D1FA222BFE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992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20" grpId="0"/>
      <p:bldP spid="21" grpId="0"/>
      <p:bldP spid="22" grpId="0"/>
      <p:bldP spid="2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E302E9-E8F0-4123-A6BB-7D30AE291233}"/>
              </a:ext>
            </a:extLst>
          </p:cNvPr>
          <p:cNvPicPr>
            <a:picLocks noChangeAspect="1"/>
          </p:cNvPicPr>
          <p:nvPr/>
        </p:nvPicPr>
        <p:blipFill>
          <a:blip r:embed="rId3"/>
          <a:stretch>
            <a:fillRect/>
          </a:stretch>
        </p:blipFill>
        <p:spPr>
          <a:xfrm>
            <a:off x="3860254" y="1277595"/>
            <a:ext cx="8142857" cy="4895238"/>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5BA22E1-29FE-44B1-B2C7-A655D1C5DB56}"/>
              </a:ext>
            </a:extLst>
          </p:cNvPr>
          <p:cNvSpPr/>
          <p:nvPr/>
        </p:nvSpPr>
        <p:spPr>
          <a:xfrm>
            <a:off x="56122" y="50000"/>
            <a:ext cx="11740925" cy="1569660"/>
          </a:xfrm>
          <a:prstGeom prst="rect">
            <a:avLst/>
          </a:prstGeom>
        </p:spPr>
        <p:txBody>
          <a:bodyPr wrap="square">
            <a:spAutoFit/>
          </a:bodyPr>
          <a:lstStyle/>
          <a:p>
            <a:r>
              <a:rPr lang="en-GB" sz="3200" b="1" dirty="0"/>
              <a:t>Class 6 did a survey of mushrooms growing in a field.</a:t>
            </a:r>
          </a:p>
          <a:p>
            <a:r>
              <a:rPr lang="en-GB" sz="3200" b="1" dirty="0"/>
              <a:t>The diagram shows the distances of mushrooms from the centre of  the field.</a:t>
            </a:r>
          </a:p>
        </p:txBody>
      </p:sp>
      <p:sp>
        <p:nvSpPr>
          <p:cNvPr id="3" name="Rectangle 2">
            <a:extLst>
              <a:ext uri="{FF2B5EF4-FFF2-40B4-BE49-F238E27FC236}">
                <a16:creationId xmlns:a16="http://schemas.microsoft.com/office/drawing/2014/main" id="{5027E028-35AF-4A93-981E-95BD3354F98E}"/>
              </a:ext>
            </a:extLst>
          </p:cNvPr>
          <p:cNvSpPr/>
          <p:nvPr/>
        </p:nvSpPr>
        <p:spPr>
          <a:xfrm>
            <a:off x="56122" y="1512023"/>
            <a:ext cx="4077996" cy="2062103"/>
          </a:xfrm>
          <a:prstGeom prst="rect">
            <a:avLst/>
          </a:prstGeom>
        </p:spPr>
        <p:txBody>
          <a:bodyPr wrap="square">
            <a:spAutoFit/>
          </a:bodyPr>
          <a:lstStyle/>
          <a:p>
            <a:r>
              <a:rPr lang="en-GB" sz="3200" b="1" dirty="0"/>
              <a:t>How many mushrooms were more than 10 metres from the centre?</a:t>
            </a:r>
          </a:p>
        </p:txBody>
      </p:sp>
      <p:sp>
        <p:nvSpPr>
          <p:cNvPr id="5" name="Oval 4">
            <a:extLst>
              <a:ext uri="{FF2B5EF4-FFF2-40B4-BE49-F238E27FC236}">
                <a16:creationId xmlns:a16="http://schemas.microsoft.com/office/drawing/2014/main" id="{80181F99-2D54-4DB0-B96A-947525FB4062}"/>
              </a:ext>
            </a:extLst>
          </p:cNvPr>
          <p:cNvSpPr/>
          <p:nvPr/>
        </p:nvSpPr>
        <p:spPr>
          <a:xfrm>
            <a:off x="5237019" y="2083377"/>
            <a:ext cx="3013364" cy="300297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985B0EEF-500D-490B-8950-0FA47C458A81}"/>
              </a:ext>
            </a:extLst>
          </p:cNvPr>
          <p:cNvSpPr/>
          <p:nvPr/>
        </p:nvSpPr>
        <p:spPr>
          <a:xfrm>
            <a:off x="4549155" y="1806624"/>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75772D13-8AFE-4C84-AAD2-993697DE38CD}"/>
              </a:ext>
            </a:extLst>
          </p:cNvPr>
          <p:cNvSpPr/>
          <p:nvPr/>
        </p:nvSpPr>
        <p:spPr>
          <a:xfrm>
            <a:off x="4067242" y="3005229"/>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0D2EF8D6-14BF-4F72-A3E3-40D8712E4235}"/>
              </a:ext>
            </a:extLst>
          </p:cNvPr>
          <p:cNvSpPr/>
          <p:nvPr/>
        </p:nvSpPr>
        <p:spPr>
          <a:xfrm>
            <a:off x="3869672" y="3344384"/>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EC6C5DF7-3403-41B9-B55F-C47C52D18A02}"/>
              </a:ext>
            </a:extLst>
          </p:cNvPr>
          <p:cNvSpPr/>
          <p:nvPr/>
        </p:nvSpPr>
        <p:spPr>
          <a:xfrm>
            <a:off x="4138237" y="3883962"/>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66DC1C63-00C4-42DF-B070-C30DB9082BA3}"/>
              </a:ext>
            </a:extLst>
          </p:cNvPr>
          <p:cNvSpPr/>
          <p:nvPr/>
        </p:nvSpPr>
        <p:spPr>
          <a:xfrm>
            <a:off x="4689767" y="5259107"/>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98018F3-2C50-4E71-9E40-7DF78586A288}"/>
              </a:ext>
            </a:extLst>
          </p:cNvPr>
          <p:cNvSpPr/>
          <p:nvPr/>
        </p:nvSpPr>
        <p:spPr>
          <a:xfrm>
            <a:off x="5340537" y="4674787"/>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C1E5B22B-74B2-47FA-AF86-FF122E975843}"/>
              </a:ext>
            </a:extLst>
          </p:cNvPr>
          <p:cNvSpPr/>
          <p:nvPr/>
        </p:nvSpPr>
        <p:spPr>
          <a:xfrm>
            <a:off x="5310924" y="5146152"/>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C885D6DE-2058-4B01-B17C-7DF0A154844B}"/>
              </a:ext>
            </a:extLst>
          </p:cNvPr>
          <p:cNvSpPr/>
          <p:nvPr/>
        </p:nvSpPr>
        <p:spPr>
          <a:xfrm>
            <a:off x="5985723" y="4941455"/>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7EC7151D-9D00-4ACB-90F8-44427D69822C}"/>
              </a:ext>
            </a:extLst>
          </p:cNvPr>
          <p:cNvSpPr/>
          <p:nvPr/>
        </p:nvSpPr>
        <p:spPr>
          <a:xfrm>
            <a:off x="5887513" y="5258668"/>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95A1471E-C07C-4042-B206-F35984CEAC95}"/>
              </a:ext>
            </a:extLst>
          </p:cNvPr>
          <p:cNvSpPr/>
          <p:nvPr/>
        </p:nvSpPr>
        <p:spPr>
          <a:xfrm>
            <a:off x="5820641" y="5788095"/>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355CF0CC-338A-444D-9F3F-148F4D2D0A55}"/>
              </a:ext>
            </a:extLst>
          </p:cNvPr>
          <p:cNvSpPr/>
          <p:nvPr/>
        </p:nvSpPr>
        <p:spPr>
          <a:xfrm>
            <a:off x="6319733" y="5938993"/>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960051E2-A224-40CB-B8BC-0F839C5EA6AF}"/>
              </a:ext>
            </a:extLst>
          </p:cNvPr>
          <p:cNvSpPr/>
          <p:nvPr/>
        </p:nvSpPr>
        <p:spPr>
          <a:xfrm>
            <a:off x="6544620" y="5486145"/>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69FE9DD2-E94E-4D60-8231-F2A559F720E0}"/>
              </a:ext>
            </a:extLst>
          </p:cNvPr>
          <p:cNvSpPr/>
          <p:nvPr/>
        </p:nvSpPr>
        <p:spPr>
          <a:xfrm>
            <a:off x="7113719" y="4988075"/>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31296121-A074-4D34-902E-50500967EFFB}"/>
              </a:ext>
            </a:extLst>
          </p:cNvPr>
          <p:cNvSpPr/>
          <p:nvPr/>
        </p:nvSpPr>
        <p:spPr>
          <a:xfrm>
            <a:off x="8410523" y="3887604"/>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10CDAA58-787E-4636-A576-E658007BA591}"/>
              </a:ext>
            </a:extLst>
          </p:cNvPr>
          <p:cNvSpPr/>
          <p:nvPr/>
        </p:nvSpPr>
        <p:spPr>
          <a:xfrm>
            <a:off x="310888" y="3574126"/>
            <a:ext cx="2887192"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14 mushrooms</a:t>
            </a:r>
          </a:p>
        </p:txBody>
      </p:sp>
    </p:spTree>
    <p:extLst>
      <p:ext uri="{BB962C8B-B14F-4D97-AF65-F5344CB8AC3E}">
        <p14:creationId xmlns:p14="http://schemas.microsoft.com/office/powerpoint/2010/main" val="1465076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E302E9-E8F0-4123-A6BB-7D30AE291233}"/>
              </a:ext>
            </a:extLst>
          </p:cNvPr>
          <p:cNvPicPr>
            <a:picLocks noChangeAspect="1"/>
          </p:cNvPicPr>
          <p:nvPr/>
        </p:nvPicPr>
        <p:blipFill>
          <a:blip r:embed="rId3"/>
          <a:stretch>
            <a:fillRect/>
          </a:stretch>
        </p:blipFill>
        <p:spPr>
          <a:xfrm>
            <a:off x="3860254" y="1277595"/>
            <a:ext cx="8142857" cy="4895238"/>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5BA22E1-29FE-44B1-B2C7-A655D1C5DB56}"/>
              </a:ext>
            </a:extLst>
          </p:cNvPr>
          <p:cNvSpPr/>
          <p:nvPr/>
        </p:nvSpPr>
        <p:spPr>
          <a:xfrm>
            <a:off x="56122" y="50000"/>
            <a:ext cx="11740925" cy="1569660"/>
          </a:xfrm>
          <a:prstGeom prst="rect">
            <a:avLst/>
          </a:prstGeom>
        </p:spPr>
        <p:txBody>
          <a:bodyPr wrap="square">
            <a:spAutoFit/>
          </a:bodyPr>
          <a:lstStyle/>
          <a:p>
            <a:r>
              <a:rPr lang="en-GB" sz="3200" b="1" dirty="0"/>
              <a:t>Class 6 did a survey of mushrooms growing in a field.</a:t>
            </a:r>
          </a:p>
          <a:p>
            <a:r>
              <a:rPr lang="en-GB" sz="3200" b="1" dirty="0"/>
              <a:t>The diagram shows the distances of mushrooms from the centre of  the field.</a:t>
            </a:r>
          </a:p>
        </p:txBody>
      </p:sp>
      <p:sp>
        <p:nvSpPr>
          <p:cNvPr id="3" name="Rectangle 2">
            <a:extLst>
              <a:ext uri="{FF2B5EF4-FFF2-40B4-BE49-F238E27FC236}">
                <a16:creationId xmlns:a16="http://schemas.microsoft.com/office/drawing/2014/main" id="{5027E028-35AF-4A93-981E-95BD3354F98E}"/>
              </a:ext>
            </a:extLst>
          </p:cNvPr>
          <p:cNvSpPr/>
          <p:nvPr/>
        </p:nvSpPr>
        <p:spPr>
          <a:xfrm>
            <a:off x="56122" y="1512023"/>
            <a:ext cx="4077996" cy="2062103"/>
          </a:xfrm>
          <a:prstGeom prst="rect">
            <a:avLst/>
          </a:prstGeom>
        </p:spPr>
        <p:txBody>
          <a:bodyPr wrap="square">
            <a:spAutoFit/>
          </a:bodyPr>
          <a:lstStyle/>
          <a:p>
            <a:r>
              <a:rPr lang="en-US" sz="3200" b="1" dirty="0"/>
              <a:t>What fraction of the mushrooms were less than 10 </a:t>
            </a:r>
            <a:r>
              <a:rPr lang="en-US" sz="3200" b="1" dirty="0" err="1"/>
              <a:t>metres</a:t>
            </a:r>
            <a:r>
              <a:rPr lang="en-US" sz="3200" b="1" dirty="0"/>
              <a:t> from  the </a:t>
            </a:r>
            <a:r>
              <a:rPr lang="en-US" sz="3200" b="1" dirty="0" err="1"/>
              <a:t>centre</a:t>
            </a:r>
            <a:r>
              <a:rPr lang="en-US" sz="3200" b="1" dirty="0"/>
              <a:t>?</a:t>
            </a:r>
            <a:endParaRPr lang="en-GB" sz="3200" b="1" dirty="0"/>
          </a:p>
        </p:txBody>
      </p:sp>
      <p:sp>
        <p:nvSpPr>
          <p:cNvPr id="6" name="Oval 5">
            <a:extLst>
              <a:ext uri="{FF2B5EF4-FFF2-40B4-BE49-F238E27FC236}">
                <a16:creationId xmlns:a16="http://schemas.microsoft.com/office/drawing/2014/main" id="{07B7FF43-B22E-4C1B-859C-E585F1E240E8}"/>
              </a:ext>
            </a:extLst>
          </p:cNvPr>
          <p:cNvSpPr/>
          <p:nvPr/>
        </p:nvSpPr>
        <p:spPr>
          <a:xfrm>
            <a:off x="5237019" y="2083377"/>
            <a:ext cx="3013364" cy="300297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FF5E4CD4-E563-4C13-A5DF-425F01F5B042}"/>
              </a:ext>
            </a:extLst>
          </p:cNvPr>
          <p:cNvSpPr/>
          <p:nvPr/>
        </p:nvSpPr>
        <p:spPr>
          <a:xfrm>
            <a:off x="5518567" y="2997020"/>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5919D1F8-F78D-4F22-94C2-17447FEE417A}"/>
              </a:ext>
            </a:extLst>
          </p:cNvPr>
          <p:cNvSpPr/>
          <p:nvPr/>
        </p:nvSpPr>
        <p:spPr>
          <a:xfrm>
            <a:off x="6072948" y="4448021"/>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E4D82938-FB0C-4130-A7DB-2F2955FA28CF}"/>
              </a:ext>
            </a:extLst>
          </p:cNvPr>
          <p:cNvSpPr/>
          <p:nvPr/>
        </p:nvSpPr>
        <p:spPr>
          <a:xfrm>
            <a:off x="6239713" y="3812424"/>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1511EC58-50F8-434D-8F2E-CA36D7FC0336}"/>
              </a:ext>
            </a:extLst>
          </p:cNvPr>
          <p:cNvSpPr/>
          <p:nvPr/>
        </p:nvSpPr>
        <p:spPr>
          <a:xfrm>
            <a:off x="6538516" y="2500866"/>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BD78F6DD-E3B1-4FE8-9801-7AD3DC3977BB}"/>
              </a:ext>
            </a:extLst>
          </p:cNvPr>
          <p:cNvSpPr/>
          <p:nvPr/>
        </p:nvSpPr>
        <p:spPr>
          <a:xfrm>
            <a:off x="6789566" y="2991981"/>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473A2D5F-2848-4B72-8DD6-727296147F02}"/>
              </a:ext>
            </a:extLst>
          </p:cNvPr>
          <p:cNvSpPr/>
          <p:nvPr/>
        </p:nvSpPr>
        <p:spPr>
          <a:xfrm>
            <a:off x="6941112" y="4734604"/>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47837D12-4B0F-463B-8201-67785FFCF093}"/>
              </a:ext>
            </a:extLst>
          </p:cNvPr>
          <p:cNvSpPr/>
          <p:nvPr/>
        </p:nvSpPr>
        <p:spPr>
          <a:xfrm>
            <a:off x="7719070" y="3623900"/>
            <a:ext cx="220553" cy="2404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6CA6114-C0D6-42BA-B4D1-5E223B7F9E52}"/>
              </a:ext>
            </a:extLst>
          </p:cNvPr>
          <p:cNvSpPr/>
          <p:nvPr/>
        </p:nvSpPr>
        <p:spPr>
          <a:xfrm>
            <a:off x="310887" y="3574126"/>
            <a:ext cx="366732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7 less than 10 m</a:t>
            </a:r>
          </a:p>
        </p:txBody>
      </p:sp>
      <p:sp>
        <p:nvSpPr>
          <p:cNvPr id="15" name="Rectangle 14">
            <a:extLst>
              <a:ext uri="{FF2B5EF4-FFF2-40B4-BE49-F238E27FC236}">
                <a16:creationId xmlns:a16="http://schemas.microsoft.com/office/drawing/2014/main" id="{3A115EB0-8FD3-429E-B3B1-514BCDCCD447}"/>
              </a:ext>
            </a:extLst>
          </p:cNvPr>
          <p:cNvSpPr/>
          <p:nvPr/>
        </p:nvSpPr>
        <p:spPr>
          <a:xfrm>
            <a:off x="310887" y="4149829"/>
            <a:ext cx="366732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14 more than 10 m</a:t>
            </a:r>
          </a:p>
        </p:txBody>
      </p:sp>
      <p:sp>
        <p:nvSpPr>
          <p:cNvPr id="16" name="Rectangle 15">
            <a:extLst>
              <a:ext uri="{FF2B5EF4-FFF2-40B4-BE49-F238E27FC236}">
                <a16:creationId xmlns:a16="http://schemas.microsoft.com/office/drawing/2014/main" id="{1BB6F5AA-9D77-4C66-B7F1-EFA9805D78CE}"/>
              </a:ext>
            </a:extLst>
          </p:cNvPr>
          <p:cNvSpPr/>
          <p:nvPr/>
        </p:nvSpPr>
        <p:spPr>
          <a:xfrm>
            <a:off x="310887" y="4742243"/>
            <a:ext cx="366732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21 altogether</a:t>
            </a:r>
          </a:p>
        </p:txBody>
      </p:sp>
      <p:cxnSp>
        <p:nvCxnSpPr>
          <p:cNvPr id="21" name="Straight Connector 20">
            <a:extLst>
              <a:ext uri="{FF2B5EF4-FFF2-40B4-BE49-F238E27FC236}">
                <a16:creationId xmlns:a16="http://schemas.microsoft.com/office/drawing/2014/main" id="{F1294939-BD5E-4F98-BB08-345FEF47FC0F}"/>
              </a:ext>
            </a:extLst>
          </p:cNvPr>
          <p:cNvCxnSpPr>
            <a:cxnSpLocks/>
          </p:cNvCxnSpPr>
          <p:nvPr/>
        </p:nvCxnSpPr>
        <p:spPr>
          <a:xfrm>
            <a:off x="2849409" y="5691692"/>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1D634D5-E102-4226-886D-BE39B9D78FE3}"/>
              </a:ext>
            </a:extLst>
          </p:cNvPr>
          <p:cNvCxnSpPr>
            <a:cxnSpLocks/>
          </p:cNvCxnSpPr>
          <p:nvPr/>
        </p:nvCxnSpPr>
        <p:spPr>
          <a:xfrm>
            <a:off x="4185343" y="5691692"/>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FCE8904-858E-4ECC-8B90-3598C44FAFE3}"/>
              </a:ext>
            </a:extLst>
          </p:cNvPr>
          <p:cNvSpPr txBox="1"/>
          <p:nvPr/>
        </p:nvSpPr>
        <p:spPr>
          <a:xfrm>
            <a:off x="3042258" y="516273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24" name="TextBox 23">
            <a:extLst>
              <a:ext uri="{FF2B5EF4-FFF2-40B4-BE49-F238E27FC236}">
                <a16:creationId xmlns:a16="http://schemas.microsoft.com/office/drawing/2014/main" id="{449CB9A0-33DB-468D-87A0-E2D21D782457}"/>
              </a:ext>
            </a:extLst>
          </p:cNvPr>
          <p:cNvSpPr txBox="1"/>
          <p:nvPr/>
        </p:nvSpPr>
        <p:spPr>
          <a:xfrm>
            <a:off x="2814182" y="5639073"/>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2 1</a:t>
            </a:r>
          </a:p>
        </p:txBody>
      </p:sp>
      <p:sp>
        <p:nvSpPr>
          <p:cNvPr id="25" name="TextBox 24">
            <a:extLst>
              <a:ext uri="{FF2B5EF4-FFF2-40B4-BE49-F238E27FC236}">
                <a16:creationId xmlns:a16="http://schemas.microsoft.com/office/drawing/2014/main" id="{C0C71A38-02D1-42D3-B5DA-02AA806A3EC4}"/>
              </a:ext>
            </a:extLst>
          </p:cNvPr>
          <p:cNvSpPr txBox="1"/>
          <p:nvPr/>
        </p:nvSpPr>
        <p:spPr>
          <a:xfrm>
            <a:off x="4171048" y="5633166"/>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26" name="TextBox 25">
            <a:extLst>
              <a:ext uri="{FF2B5EF4-FFF2-40B4-BE49-F238E27FC236}">
                <a16:creationId xmlns:a16="http://schemas.microsoft.com/office/drawing/2014/main" id="{E78B2D72-E651-4B8A-838C-1B4607FF27B2}"/>
              </a:ext>
            </a:extLst>
          </p:cNvPr>
          <p:cNvSpPr txBox="1"/>
          <p:nvPr/>
        </p:nvSpPr>
        <p:spPr>
          <a:xfrm>
            <a:off x="3727582" y="5379487"/>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7" name="Arc 26">
            <a:extLst>
              <a:ext uri="{FF2B5EF4-FFF2-40B4-BE49-F238E27FC236}">
                <a16:creationId xmlns:a16="http://schemas.microsoft.com/office/drawing/2014/main" id="{12EB1E67-6275-40CE-8C16-2233DBD482E4}"/>
              </a:ext>
            </a:extLst>
          </p:cNvPr>
          <p:cNvSpPr/>
          <p:nvPr/>
        </p:nvSpPr>
        <p:spPr>
          <a:xfrm rot="16200000">
            <a:off x="3464341" y="4664999"/>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8" name="Arc 27">
            <a:extLst>
              <a:ext uri="{FF2B5EF4-FFF2-40B4-BE49-F238E27FC236}">
                <a16:creationId xmlns:a16="http://schemas.microsoft.com/office/drawing/2014/main" id="{0B46D6FF-7D2D-43A8-B923-E67EB0382969}"/>
              </a:ext>
            </a:extLst>
          </p:cNvPr>
          <p:cNvSpPr/>
          <p:nvPr/>
        </p:nvSpPr>
        <p:spPr>
          <a:xfrm rot="5400000">
            <a:off x="3454054" y="5592119"/>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9" name="TextBox 28">
            <a:extLst>
              <a:ext uri="{FF2B5EF4-FFF2-40B4-BE49-F238E27FC236}">
                <a16:creationId xmlns:a16="http://schemas.microsoft.com/office/drawing/2014/main" id="{18EAFC0C-4E18-45F7-963F-3AB1E107369B}"/>
              </a:ext>
            </a:extLst>
          </p:cNvPr>
          <p:cNvSpPr txBox="1"/>
          <p:nvPr/>
        </p:nvSpPr>
        <p:spPr>
          <a:xfrm>
            <a:off x="3584644" y="6127497"/>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7</a:t>
            </a:r>
            <a:endParaRPr lang="en-GB" sz="3500" b="1" dirty="0">
              <a:solidFill>
                <a:srgbClr val="FF0000"/>
              </a:solidFill>
              <a:latin typeface="Arial Black" panose="020B0A04020102020204" pitchFamily="34" charset="0"/>
            </a:endParaRPr>
          </a:p>
        </p:txBody>
      </p:sp>
      <p:sp>
        <p:nvSpPr>
          <p:cNvPr id="30" name="TextBox 29">
            <a:extLst>
              <a:ext uri="{FF2B5EF4-FFF2-40B4-BE49-F238E27FC236}">
                <a16:creationId xmlns:a16="http://schemas.microsoft.com/office/drawing/2014/main" id="{CA79F866-C2C1-4522-8FB7-F4FB215057E6}"/>
              </a:ext>
            </a:extLst>
          </p:cNvPr>
          <p:cNvSpPr txBox="1"/>
          <p:nvPr/>
        </p:nvSpPr>
        <p:spPr>
          <a:xfrm>
            <a:off x="3584643" y="4833184"/>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7</a:t>
            </a:r>
            <a:endParaRPr lang="en-GB" sz="3500" b="1" dirty="0">
              <a:solidFill>
                <a:srgbClr val="FF0000"/>
              </a:solidFill>
              <a:latin typeface="Arial Black" panose="020B0A04020102020204" pitchFamily="34" charset="0"/>
            </a:endParaRPr>
          </a:p>
        </p:txBody>
      </p:sp>
      <p:sp>
        <p:nvSpPr>
          <p:cNvPr id="31" name="TextBox 30">
            <a:extLst>
              <a:ext uri="{FF2B5EF4-FFF2-40B4-BE49-F238E27FC236}">
                <a16:creationId xmlns:a16="http://schemas.microsoft.com/office/drawing/2014/main" id="{A200D820-700C-4F8B-BF75-B129BDDF50BD}"/>
              </a:ext>
            </a:extLst>
          </p:cNvPr>
          <p:cNvSpPr txBox="1"/>
          <p:nvPr/>
        </p:nvSpPr>
        <p:spPr>
          <a:xfrm>
            <a:off x="4169765" y="5187124"/>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Tree>
    <p:extLst>
      <p:ext uri="{BB962C8B-B14F-4D97-AF65-F5344CB8AC3E}">
        <p14:creationId xmlns:p14="http://schemas.microsoft.com/office/powerpoint/2010/main" val="122020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500"/>
                                        <p:tgtEl>
                                          <p:spTgt spid="30"/>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500"/>
                                        <p:tgtEl>
                                          <p:spTgt spid="31"/>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p:bldP spid="15" grpId="0"/>
      <p:bldP spid="16" grpId="0"/>
      <p:bldP spid="23" grpId="0"/>
      <p:bldP spid="24" grpId="0"/>
      <p:bldP spid="25" grpId="0"/>
      <p:bldP spid="26" grpId="0"/>
      <p:bldP spid="27" grpId="0" animBg="1"/>
      <p:bldP spid="28" grpId="0" animBg="1"/>
      <p:bldP spid="29" grpId="0"/>
      <p:bldP spid="30" grpId="0"/>
      <p:bldP spid="3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61B721F0-FF90-410B-AC6B-375575E4D906}"/>
              </a:ext>
            </a:extLst>
          </p:cNvPr>
          <p:cNvSpPr/>
          <p:nvPr/>
        </p:nvSpPr>
        <p:spPr>
          <a:xfrm>
            <a:off x="56123" y="50000"/>
            <a:ext cx="11908350" cy="1077218"/>
          </a:xfrm>
          <a:prstGeom prst="rect">
            <a:avLst/>
          </a:prstGeom>
        </p:spPr>
        <p:txBody>
          <a:bodyPr wrap="square">
            <a:spAutoFit/>
          </a:bodyPr>
          <a:lstStyle/>
          <a:p>
            <a:r>
              <a:rPr lang="en-GB" sz="3200" b="1" dirty="0"/>
              <a:t>Megan asked children from two different schools, ‘How do you travel to school?’ Here are her results.</a:t>
            </a:r>
          </a:p>
        </p:txBody>
      </p:sp>
      <p:sp>
        <p:nvSpPr>
          <p:cNvPr id="3" name="Rectangle 2">
            <a:extLst>
              <a:ext uri="{FF2B5EF4-FFF2-40B4-BE49-F238E27FC236}">
                <a16:creationId xmlns:a16="http://schemas.microsoft.com/office/drawing/2014/main" id="{45FE717B-E713-4F0E-B65D-8ADE35CB7434}"/>
              </a:ext>
            </a:extLst>
          </p:cNvPr>
          <p:cNvSpPr/>
          <p:nvPr/>
        </p:nvSpPr>
        <p:spPr>
          <a:xfrm>
            <a:off x="6335603" y="872974"/>
            <a:ext cx="5577354" cy="3046988"/>
          </a:xfrm>
          <a:prstGeom prst="rect">
            <a:avLst/>
          </a:prstGeom>
        </p:spPr>
        <p:txBody>
          <a:bodyPr wrap="square">
            <a:spAutoFit/>
          </a:bodyPr>
          <a:lstStyle/>
          <a:p>
            <a:r>
              <a:rPr lang="en-GB" sz="3200" b="1" dirty="0"/>
              <a:t>Megan says, ‘The number of children walking to Foxwood school is more than the number walking to Midtown school.’</a:t>
            </a:r>
          </a:p>
          <a:p>
            <a:r>
              <a:rPr lang="en-GB" sz="3200" b="1" dirty="0"/>
              <a:t>Is she correct? Explain how you know.</a:t>
            </a:r>
          </a:p>
        </p:txBody>
      </p:sp>
      <p:pic>
        <p:nvPicPr>
          <p:cNvPr id="5" name="Picture 4">
            <a:extLst>
              <a:ext uri="{FF2B5EF4-FFF2-40B4-BE49-F238E27FC236}">
                <a16:creationId xmlns:a16="http://schemas.microsoft.com/office/drawing/2014/main" id="{AB655DD5-E30E-4C49-9561-EA4200132559}"/>
              </a:ext>
            </a:extLst>
          </p:cNvPr>
          <p:cNvPicPr>
            <a:picLocks noChangeAspect="1"/>
          </p:cNvPicPr>
          <p:nvPr/>
        </p:nvPicPr>
        <p:blipFill>
          <a:blip r:embed="rId3"/>
          <a:stretch>
            <a:fillRect/>
          </a:stretch>
        </p:blipFill>
        <p:spPr>
          <a:xfrm>
            <a:off x="330357" y="1028415"/>
            <a:ext cx="2937442" cy="3383989"/>
          </a:xfrm>
          <a:prstGeom prst="rect">
            <a:avLst/>
          </a:prstGeom>
        </p:spPr>
      </p:pic>
      <p:pic>
        <p:nvPicPr>
          <p:cNvPr id="6" name="Picture 5">
            <a:extLst>
              <a:ext uri="{FF2B5EF4-FFF2-40B4-BE49-F238E27FC236}">
                <a16:creationId xmlns:a16="http://schemas.microsoft.com/office/drawing/2014/main" id="{59FD09AD-D2F0-4638-B4EA-F4264E41E051}"/>
              </a:ext>
            </a:extLst>
          </p:cNvPr>
          <p:cNvPicPr>
            <a:picLocks noChangeAspect="1"/>
          </p:cNvPicPr>
          <p:nvPr/>
        </p:nvPicPr>
        <p:blipFill>
          <a:blip r:embed="rId4"/>
          <a:stretch>
            <a:fillRect/>
          </a:stretch>
        </p:blipFill>
        <p:spPr>
          <a:xfrm>
            <a:off x="3400334" y="1028415"/>
            <a:ext cx="2867669" cy="3397944"/>
          </a:xfrm>
          <a:prstGeom prst="rect">
            <a:avLst/>
          </a:prstGeom>
        </p:spPr>
      </p:pic>
      <p:grpSp>
        <p:nvGrpSpPr>
          <p:cNvPr id="7" name="Group 6">
            <a:extLst>
              <a:ext uri="{FF2B5EF4-FFF2-40B4-BE49-F238E27FC236}">
                <a16:creationId xmlns:a16="http://schemas.microsoft.com/office/drawing/2014/main" id="{D5E3BB05-073E-40A7-BC09-9B2B34F57403}"/>
              </a:ext>
            </a:extLst>
          </p:cNvPr>
          <p:cNvGrpSpPr/>
          <p:nvPr/>
        </p:nvGrpSpPr>
        <p:grpSpPr>
          <a:xfrm>
            <a:off x="330357" y="4412404"/>
            <a:ext cx="1963058" cy="1019177"/>
            <a:chOff x="4761298" y="5637096"/>
            <a:chExt cx="1963058" cy="1019177"/>
          </a:xfrm>
        </p:grpSpPr>
        <p:grpSp>
          <p:nvGrpSpPr>
            <p:cNvPr id="8" name="Group 7">
              <a:extLst>
                <a:ext uri="{FF2B5EF4-FFF2-40B4-BE49-F238E27FC236}">
                  <a16:creationId xmlns:a16="http://schemas.microsoft.com/office/drawing/2014/main" id="{7790477B-17EC-4384-B8C2-299A879EF6CD}"/>
                </a:ext>
              </a:extLst>
            </p:cNvPr>
            <p:cNvGrpSpPr/>
            <p:nvPr/>
          </p:nvGrpSpPr>
          <p:grpSpPr>
            <a:xfrm>
              <a:off x="4761298" y="5637096"/>
              <a:ext cx="556325" cy="1019177"/>
              <a:chOff x="5219069" y="3295747"/>
              <a:chExt cx="556325" cy="1019177"/>
            </a:xfrm>
          </p:grpSpPr>
          <p:cxnSp>
            <p:nvCxnSpPr>
              <p:cNvPr id="14" name="Straight Connector 13">
                <a:extLst>
                  <a:ext uri="{FF2B5EF4-FFF2-40B4-BE49-F238E27FC236}">
                    <a16:creationId xmlns:a16="http://schemas.microsoft.com/office/drawing/2014/main" id="{DA901C0C-39EE-4524-9240-891996AC01BA}"/>
                  </a:ext>
                </a:extLst>
              </p:cNvPr>
              <p:cNvCxnSpPr>
                <a:cxnSpLocks/>
              </p:cNvCxnSpPr>
              <p:nvPr/>
            </p:nvCxnSpPr>
            <p:spPr>
              <a:xfrm>
                <a:off x="5219069" y="3802804"/>
                <a:ext cx="49454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730D561-5ACD-460B-8B88-C7D971D9C660}"/>
                  </a:ext>
                </a:extLst>
              </p:cNvPr>
              <p:cNvSpPr txBox="1"/>
              <p:nvPr/>
            </p:nvSpPr>
            <p:spPr>
              <a:xfrm>
                <a:off x="5263093" y="3683982"/>
                <a:ext cx="470930" cy="630942"/>
              </a:xfrm>
              <a:prstGeom prst="rect">
                <a:avLst/>
              </a:prstGeom>
              <a:noFill/>
            </p:spPr>
            <p:txBody>
              <a:bodyPr wrap="square" rtlCol="0">
                <a:spAutoFit/>
              </a:bodyPr>
              <a:lstStyle/>
              <a:p>
                <a:r>
                  <a:rPr lang="en-GB" sz="3500" b="1" dirty="0">
                    <a:solidFill>
                      <a:srgbClr val="FF0000"/>
                    </a:solidFill>
                  </a:rPr>
                  <a:t>2</a:t>
                </a:r>
              </a:p>
            </p:txBody>
          </p:sp>
          <p:sp>
            <p:nvSpPr>
              <p:cNvPr id="16" name="TextBox 15">
                <a:extLst>
                  <a:ext uri="{FF2B5EF4-FFF2-40B4-BE49-F238E27FC236}">
                    <a16:creationId xmlns:a16="http://schemas.microsoft.com/office/drawing/2014/main" id="{74F710B0-06FE-490F-A7F1-44A2E3484805}"/>
                  </a:ext>
                </a:extLst>
              </p:cNvPr>
              <p:cNvSpPr txBox="1"/>
              <p:nvPr/>
            </p:nvSpPr>
            <p:spPr>
              <a:xfrm>
                <a:off x="5273156" y="3295747"/>
                <a:ext cx="502238" cy="630942"/>
              </a:xfrm>
              <a:prstGeom prst="rect">
                <a:avLst/>
              </a:prstGeom>
              <a:noFill/>
            </p:spPr>
            <p:txBody>
              <a:bodyPr wrap="square" rtlCol="0">
                <a:spAutoFit/>
              </a:bodyPr>
              <a:lstStyle/>
              <a:p>
                <a:r>
                  <a:rPr lang="en-GB" sz="3500" b="1" dirty="0">
                    <a:solidFill>
                      <a:srgbClr val="FF0000"/>
                    </a:solidFill>
                  </a:rPr>
                  <a:t>1</a:t>
                </a:r>
              </a:p>
            </p:txBody>
          </p:sp>
        </p:grpSp>
        <p:sp>
          <p:nvSpPr>
            <p:cNvPr id="9" name="Rectangle 8">
              <a:extLst>
                <a:ext uri="{FF2B5EF4-FFF2-40B4-BE49-F238E27FC236}">
                  <a16:creationId xmlns:a16="http://schemas.microsoft.com/office/drawing/2014/main" id="{47D01982-3403-49E1-AFA0-3A91F1CAD01A}"/>
                </a:ext>
              </a:extLst>
            </p:cNvPr>
            <p:cNvSpPr/>
            <p:nvPr/>
          </p:nvSpPr>
          <p:spPr>
            <a:xfrm flipH="1">
              <a:off x="5262892" y="5851765"/>
              <a:ext cx="1461464" cy="584775"/>
            </a:xfrm>
            <a:prstGeom prst="rect">
              <a:avLst/>
            </a:prstGeom>
          </p:spPr>
          <p:txBody>
            <a:bodyPr wrap="square">
              <a:spAutoFit/>
            </a:bodyPr>
            <a:lstStyle/>
            <a:p>
              <a:r>
                <a:rPr lang="en-GB" sz="3200" b="1" dirty="0">
                  <a:solidFill>
                    <a:srgbClr val="FF0000"/>
                  </a:solidFill>
                </a:rPr>
                <a:t>of 80 = </a:t>
              </a:r>
              <a:endParaRPr lang="en-GB" sz="3200" dirty="0">
                <a:solidFill>
                  <a:srgbClr val="FF0000"/>
                </a:solidFill>
              </a:endParaRPr>
            </a:p>
          </p:txBody>
        </p:sp>
      </p:grpSp>
      <p:sp>
        <p:nvSpPr>
          <p:cNvPr id="17" name="Rectangle 16">
            <a:extLst>
              <a:ext uri="{FF2B5EF4-FFF2-40B4-BE49-F238E27FC236}">
                <a16:creationId xmlns:a16="http://schemas.microsoft.com/office/drawing/2014/main" id="{B9E6861F-A731-4FEF-88C7-054767840585}"/>
              </a:ext>
            </a:extLst>
          </p:cNvPr>
          <p:cNvSpPr/>
          <p:nvPr/>
        </p:nvSpPr>
        <p:spPr>
          <a:xfrm>
            <a:off x="330357" y="5571343"/>
            <a:ext cx="1868033"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80</a:t>
            </a:r>
            <a:r>
              <a:rPr lang="en-GB" sz="3200" b="1" dirty="0">
                <a:solidFill>
                  <a:srgbClr val="FF0000"/>
                </a:solidFill>
              </a:rPr>
              <a:t> ÷ 2 =</a:t>
            </a:r>
            <a:endParaRPr lang="en-GB" sz="3200" b="1" dirty="0">
              <a:solidFill>
                <a:srgbClr val="FF0000"/>
              </a:solidFill>
              <a:latin typeface="Calibri" panose="020F0502020204030204" pitchFamily="34" charset="0"/>
              <a:ea typeface="Cambria Math" panose="02040503050406030204" pitchFamily="18" charset="0"/>
            </a:endParaRPr>
          </a:p>
        </p:txBody>
      </p:sp>
      <p:sp>
        <p:nvSpPr>
          <p:cNvPr id="18" name="Rectangle 17">
            <a:extLst>
              <a:ext uri="{FF2B5EF4-FFF2-40B4-BE49-F238E27FC236}">
                <a16:creationId xmlns:a16="http://schemas.microsoft.com/office/drawing/2014/main" id="{DBD6C711-AE3C-4182-9354-9C6F4C3F541C}"/>
              </a:ext>
            </a:extLst>
          </p:cNvPr>
          <p:cNvSpPr/>
          <p:nvPr/>
        </p:nvSpPr>
        <p:spPr>
          <a:xfrm>
            <a:off x="1774773" y="5571343"/>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40</a:t>
            </a:r>
          </a:p>
        </p:txBody>
      </p:sp>
      <p:sp>
        <p:nvSpPr>
          <p:cNvPr id="19" name="Rectangle 18">
            <a:extLst>
              <a:ext uri="{FF2B5EF4-FFF2-40B4-BE49-F238E27FC236}">
                <a16:creationId xmlns:a16="http://schemas.microsoft.com/office/drawing/2014/main" id="{FFD8044A-329D-4EFD-9527-CD81590656F9}"/>
              </a:ext>
            </a:extLst>
          </p:cNvPr>
          <p:cNvSpPr/>
          <p:nvPr/>
        </p:nvSpPr>
        <p:spPr>
          <a:xfrm>
            <a:off x="2081918" y="4624300"/>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40</a:t>
            </a:r>
          </a:p>
        </p:txBody>
      </p:sp>
      <p:grpSp>
        <p:nvGrpSpPr>
          <p:cNvPr id="20" name="Group 19">
            <a:extLst>
              <a:ext uri="{FF2B5EF4-FFF2-40B4-BE49-F238E27FC236}">
                <a16:creationId xmlns:a16="http://schemas.microsoft.com/office/drawing/2014/main" id="{84545B56-2AC7-4776-9FB4-3B09598B4BA4}"/>
              </a:ext>
            </a:extLst>
          </p:cNvPr>
          <p:cNvGrpSpPr/>
          <p:nvPr/>
        </p:nvGrpSpPr>
        <p:grpSpPr>
          <a:xfrm>
            <a:off x="3411749" y="4412404"/>
            <a:ext cx="2126318" cy="1019177"/>
            <a:chOff x="4761298" y="5637096"/>
            <a:chExt cx="2126318" cy="1019177"/>
          </a:xfrm>
        </p:grpSpPr>
        <p:grpSp>
          <p:nvGrpSpPr>
            <p:cNvPr id="21" name="Group 20">
              <a:extLst>
                <a:ext uri="{FF2B5EF4-FFF2-40B4-BE49-F238E27FC236}">
                  <a16:creationId xmlns:a16="http://schemas.microsoft.com/office/drawing/2014/main" id="{87DB0468-D9D3-4A34-B6B6-4099000279A2}"/>
                </a:ext>
              </a:extLst>
            </p:cNvPr>
            <p:cNvGrpSpPr/>
            <p:nvPr/>
          </p:nvGrpSpPr>
          <p:grpSpPr>
            <a:xfrm>
              <a:off x="4761298" y="5637096"/>
              <a:ext cx="556325" cy="1019177"/>
              <a:chOff x="5219069" y="3295747"/>
              <a:chExt cx="556325" cy="1019177"/>
            </a:xfrm>
          </p:grpSpPr>
          <p:cxnSp>
            <p:nvCxnSpPr>
              <p:cNvPr id="23" name="Straight Connector 22">
                <a:extLst>
                  <a:ext uri="{FF2B5EF4-FFF2-40B4-BE49-F238E27FC236}">
                    <a16:creationId xmlns:a16="http://schemas.microsoft.com/office/drawing/2014/main" id="{34589DA7-C63A-43C5-9C85-7004D09BB658}"/>
                  </a:ext>
                </a:extLst>
              </p:cNvPr>
              <p:cNvCxnSpPr>
                <a:cxnSpLocks/>
              </p:cNvCxnSpPr>
              <p:nvPr/>
            </p:nvCxnSpPr>
            <p:spPr>
              <a:xfrm>
                <a:off x="5219069" y="3802804"/>
                <a:ext cx="49454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4FE48ECC-7F90-4CC5-8605-FB75DFD5E275}"/>
                  </a:ext>
                </a:extLst>
              </p:cNvPr>
              <p:cNvSpPr txBox="1"/>
              <p:nvPr/>
            </p:nvSpPr>
            <p:spPr>
              <a:xfrm>
                <a:off x="5263093" y="3683982"/>
                <a:ext cx="470930" cy="630942"/>
              </a:xfrm>
              <a:prstGeom prst="rect">
                <a:avLst/>
              </a:prstGeom>
              <a:noFill/>
            </p:spPr>
            <p:txBody>
              <a:bodyPr wrap="square" rtlCol="0">
                <a:spAutoFit/>
              </a:bodyPr>
              <a:lstStyle/>
              <a:p>
                <a:r>
                  <a:rPr lang="en-GB" sz="3500" b="1" dirty="0">
                    <a:solidFill>
                      <a:srgbClr val="FF0000"/>
                    </a:solidFill>
                  </a:rPr>
                  <a:t>4</a:t>
                </a:r>
              </a:p>
            </p:txBody>
          </p:sp>
          <p:sp>
            <p:nvSpPr>
              <p:cNvPr id="25" name="TextBox 24">
                <a:extLst>
                  <a:ext uri="{FF2B5EF4-FFF2-40B4-BE49-F238E27FC236}">
                    <a16:creationId xmlns:a16="http://schemas.microsoft.com/office/drawing/2014/main" id="{E2BBC077-B7E9-49EC-9BBE-AB408729BFFB}"/>
                  </a:ext>
                </a:extLst>
              </p:cNvPr>
              <p:cNvSpPr txBox="1"/>
              <p:nvPr/>
            </p:nvSpPr>
            <p:spPr>
              <a:xfrm>
                <a:off x="5273156" y="3295747"/>
                <a:ext cx="502238" cy="630942"/>
              </a:xfrm>
              <a:prstGeom prst="rect">
                <a:avLst/>
              </a:prstGeom>
              <a:noFill/>
            </p:spPr>
            <p:txBody>
              <a:bodyPr wrap="square" rtlCol="0">
                <a:spAutoFit/>
              </a:bodyPr>
              <a:lstStyle/>
              <a:p>
                <a:r>
                  <a:rPr lang="en-GB" sz="3500" b="1" dirty="0">
                    <a:solidFill>
                      <a:srgbClr val="FF0000"/>
                    </a:solidFill>
                  </a:rPr>
                  <a:t>1</a:t>
                </a:r>
              </a:p>
            </p:txBody>
          </p:sp>
        </p:grpSp>
        <p:sp>
          <p:nvSpPr>
            <p:cNvPr id="22" name="Rectangle 21">
              <a:extLst>
                <a:ext uri="{FF2B5EF4-FFF2-40B4-BE49-F238E27FC236}">
                  <a16:creationId xmlns:a16="http://schemas.microsoft.com/office/drawing/2014/main" id="{97BF300D-61B5-412D-9D62-3BBDA8D15B63}"/>
                </a:ext>
              </a:extLst>
            </p:cNvPr>
            <p:cNvSpPr/>
            <p:nvPr/>
          </p:nvSpPr>
          <p:spPr>
            <a:xfrm flipH="1">
              <a:off x="5262892" y="5851765"/>
              <a:ext cx="1624724" cy="584775"/>
            </a:xfrm>
            <a:prstGeom prst="rect">
              <a:avLst/>
            </a:prstGeom>
          </p:spPr>
          <p:txBody>
            <a:bodyPr wrap="square">
              <a:spAutoFit/>
            </a:bodyPr>
            <a:lstStyle/>
            <a:p>
              <a:r>
                <a:rPr lang="en-GB" sz="3200" b="1" dirty="0">
                  <a:solidFill>
                    <a:srgbClr val="FF0000"/>
                  </a:solidFill>
                </a:rPr>
                <a:t>of 240 = </a:t>
              </a:r>
              <a:endParaRPr lang="en-GB" sz="3200" dirty="0">
                <a:solidFill>
                  <a:srgbClr val="FF0000"/>
                </a:solidFill>
              </a:endParaRPr>
            </a:p>
          </p:txBody>
        </p:sp>
      </p:grpSp>
      <p:sp>
        <p:nvSpPr>
          <p:cNvPr id="26" name="Rectangle 25">
            <a:extLst>
              <a:ext uri="{FF2B5EF4-FFF2-40B4-BE49-F238E27FC236}">
                <a16:creationId xmlns:a16="http://schemas.microsoft.com/office/drawing/2014/main" id="{5A179BAB-3187-4F61-8634-03B594D7B13B}"/>
              </a:ext>
            </a:extLst>
          </p:cNvPr>
          <p:cNvSpPr/>
          <p:nvPr/>
        </p:nvSpPr>
        <p:spPr>
          <a:xfrm>
            <a:off x="3411749" y="5571343"/>
            <a:ext cx="1868033"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240</a:t>
            </a:r>
            <a:r>
              <a:rPr lang="en-GB" sz="3200" b="1" dirty="0">
                <a:solidFill>
                  <a:srgbClr val="FF0000"/>
                </a:solidFill>
              </a:rPr>
              <a:t> ÷ 4 =</a:t>
            </a:r>
            <a:endParaRPr lang="en-GB" sz="3200" b="1" dirty="0">
              <a:solidFill>
                <a:srgbClr val="FF0000"/>
              </a:solidFill>
              <a:latin typeface="Calibri" panose="020F0502020204030204" pitchFamily="34" charset="0"/>
              <a:ea typeface="Cambria Math" panose="02040503050406030204" pitchFamily="18" charset="0"/>
            </a:endParaRPr>
          </a:p>
        </p:txBody>
      </p:sp>
      <p:sp>
        <p:nvSpPr>
          <p:cNvPr id="27" name="Rectangle 26">
            <a:extLst>
              <a:ext uri="{FF2B5EF4-FFF2-40B4-BE49-F238E27FC236}">
                <a16:creationId xmlns:a16="http://schemas.microsoft.com/office/drawing/2014/main" id="{9D8D2F2D-FAC7-40B8-8440-69B4B5DC9C07}"/>
              </a:ext>
            </a:extLst>
          </p:cNvPr>
          <p:cNvSpPr/>
          <p:nvPr/>
        </p:nvSpPr>
        <p:spPr>
          <a:xfrm>
            <a:off x="5053113" y="5571343"/>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60</a:t>
            </a:r>
          </a:p>
        </p:txBody>
      </p:sp>
      <p:sp>
        <p:nvSpPr>
          <p:cNvPr id="28" name="Rectangle 27">
            <a:extLst>
              <a:ext uri="{FF2B5EF4-FFF2-40B4-BE49-F238E27FC236}">
                <a16:creationId xmlns:a16="http://schemas.microsoft.com/office/drawing/2014/main" id="{A971D42D-8994-4D32-994C-797613D524E7}"/>
              </a:ext>
            </a:extLst>
          </p:cNvPr>
          <p:cNvSpPr/>
          <p:nvPr/>
        </p:nvSpPr>
        <p:spPr>
          <a:xfrm>
            <a:off x="5416527" y="4624300"/>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60</a:t>
            </a:r>
          </a:p>
        </p:txBody>
      </p:sp>
      <p:sp>
        <p:nvSpPr>
          <p:cNvPr id="29" name="Rectangle 28">
            <a:extLst>
              <a:ext uri="{FF2B5EF4-FFF2-40B4-BE49-F238E27FC236}">
                <a16:creationId xmlns:a16="http://schemas.microsoft.com/office/drawing/2014/main" id="{E49285F3-2A93-4600-A321-1BF7D3C2815D}"/>
              </a:ext>
            </a:extLst>
          </p:cNvPr>
          <p:cNvSpPr/>
          <p:nvPr/>
        </p:nvSpPr>
        <p:spPr>
          <a:xfrm>
            <a:off x="6742882" y="3833164"/>
            <a:ext cx="4117376"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Megan is wrong. </a:t>
            </a:r>
          </a:p>
        </p:txBody>
      </p:sp>
      <p:sp>
        <p:nvSpPr>
          <p:cNvPr id="30" name="Rectangle 29">
            <a:extLst>
              <a:ext uri="{FF2B5EF4-FFF2-40B4-BE49-F238E27FC236}">
                <a16:creationId xmlns:a16="http://schemas.microsoft.com/office/drawing/2014/main" id="{02FB278D-6977-4B3D-B74D-6781FBC80FB0}"/>
              </a:ext>
            </a:extLst>
          </p:cNvPr>
          <p:cNvSpPr/>
          <p:nvPr/>
        </p:nvSpPr>
        <p:spPr>
          <a:xfrm>
            <a:off x="6742881" y="4410630"/>
            <a:ext cx="5074737" cy="1077218"/>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One quarter of 240 is more than one half of 80</a:t>
            </a:r>
          </a:p>
        </p:txBody>
      </p:sp>
    </p:spTree>
    <p:extLst>
      <p:ext uri="{BB962C8B-B14F-4D97-AF65-F5344CB8AC3E}">
        <p14:creationId xmlns:p14="http://schemas.microsoft.com/office/powerpoint/2010/main" val="133750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6" grpId="0"/>
      <p:bldP spid="27" grpId="0"/>
      <p:bldP spid="28" grpId="0"/>
      <p:bldP spid="29" grpId="0"/>
      <p:bldP spid="3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61B721F0-FF90-410B-AC6B-375575E4D906}"/>
              </a:ext>
            </a:extLst>
          </p:cNvPr>
          <p:cNvSpPr/>
          <p:nvPr/>
        </p:nvSpPr>
        <p:spPr>
          <a:xfrm>
            <a:off x="56123" y="50000"/>
            <a:ext cx="11908350" cy="1077218"/>
          </a:xfrm>
          <a:prstGeom prst="rect">
            <a:avLst/>
          </a:prstGeom>
        </p:spPr>
        <p:txBody>
          <a:bodyPr wrap="square">
            <a:spAutoFit/>
          </a:bodyPr>
          <a:lstStyle/>
          <a:p>
            <a:r>
              <a:rPr lang="en-GB" sz="3200" b="1" dirty="0"/>
              <a:t>Megan asked children from two different schools, ‘How do you travel to school?’ Here are her results.</a:t>
            </a:r>
          </a:p>
        </p:txBody>
      </p:sp>
      <p:sp>
        <p:nvSpPr>
          <p:cNvPr id="4" name="Rectangle 3">
            <a:extLst>
              <a:ext uri="{FF2B5EF4-FFF2-40B4-BE49-F238E27FC236}">
                <a16:creationId xmlns:a16="http://schemas.microsoft.com/office/drawing/2014/main" id="{981325A1-A816-4098-8A3B-2B0C093EAC9C}"/>
              </a:ext>
            </a:extLst>
          </p:cNvPr>
          <p:cNvSpPr/>
          <p:nvPr/>
        </p:nvSpPr>
        <p:spPr>
          <a:xfrm>
            <a:off x="6344993" y="894863"/>
            <a:ext cx="5847007" cy="3046988"/>
          </a:xfrm>
          <a:prstGeom prst="rect">
            <a:avLst/>
          </a:prstGeom>
        </p:spPr>
        <p:txBody>
          <a:bodyPr wrap="square">
            <a:spAutoFit/>
          </a:bodyPr>
          <a:lstStyle/>
          <a:p>
            <a:r>
              <a:rPr lang="en-GB" sz="3200" b="1" dirty="0"/>
              <a:t>At Midtown school, one third of children travel by car. The number of children who cycle is the same as the number who go on the bus. How many children cycle to Midtown school?</a:t>
            </a:r>
          </a:p>
        </p:txBody>
      </p:sp>
      <p:pic>
        <p:nvPicPr>
          <p:cNvPr id="6" name="Picture 5">
            <a:extLst>
              <a:ext uri="{FF2B5EF4-FFF2-40B4-BE49-F238E27FC236}">
                <a16:creationId xmlns:a16="http://schemas.microsoft.com/office/drawing/2014/main" id="{59FD09AD-D2F0-4638-B4EA-F4264E41E051}"/>
              </a:ext>
            </a:extLst>
          </p:cNvPr>
          <p:cNvPicPr>
            <a:picLocks noChangeAspect="1"/>
          </p:cNvPicPr>
          <p:nvPr/>
        </p:nvPicPr>
        <p:blipFill>
          <a:blip r:embed="rId3"/>
          <a:stretch>
            <a:fillRect/>
          </a:stretch>
        </p:blipFill>
        <p:spPr>
          <a:xfrm>
            <a:off x="3400334" y="1028415"/>
            <a:ext cx="2867669" cy="3397944"/>
          </a:xfrm>
          <a:prstGeom prst="rect">
            <a:avLst/>
          </a:prstGeom>
        </p:spPr>
      </p:pic>
      <p:grpSp>
        <p:nvGrpSpPr>
          <p:cNvPr id="3" name="Group 2">
            <a:extLst>
              <a:ext uri="{FF2B5EF4-FFF2-40B4-BE49-F238E27FC236}">
                <a16:creationId xmlns:a16="http://schemas.microsoft.com/office/drawing/2014/main" id="{79EF91B2-9838-44D2-B292-BD54933119CE}"/>
              </a:ext>
            </a:extLst>
          </p:cNvPr>
          <p:cNvGrpSpPr/>
          <p:nvPr/>
        </p:nvGrpSpPr>
        <p:grpSpPr>
          <a:xfrm>
            <a:off x="550338" y="1232258"/>
            <a:ext cx="2850465" cy="1743714"/>
            <a:chOff x="3411749" y="4412404"/>
            <a:chExt cx="2850465" cy="1743714"/>
          </a:xfrm>
        </p:grpSpPr>
        <p:grpSp>
          <p:nvGrpSpPr>
            <p:cNvPr id="7" name="Group 6">
              <a:extLst>
                <a:ext uri="{FF2B5EF4-FFF2-40B4-BE49-F238E27FC236}">
                  <a16:creationId xmlns:a16="http://schemas.microsoft.com/office/drawing/2014/main" id="{2E04F703-1646-447A-94FE-6E6B04936FFA}"/>
                </a:ext>
              </a:extLst>
            </p:cNvPr>
            <p:cNvGrpSpPr/>
            <p:nvPr/>
          </p:nvGrpSpPr>
          <p:grpSpPr>
            <a:xfrm>
              <a:off x="3411749" y="4412404"/>
              <a:ext cx="2126318" cy="1019177"/>
              <a:chOff x="4761298" y="5637096"/>
              <a:chExt cx="2126318" cy="1019177"/>
            </a:xfrm>
          </p:grpSpPr>
          <p:grpSp>
            <p:nvGrpSpPr>
              <p:cNvPr id="8" name="Group 7">
                <a:extLst>
                  <a:ext uri="{FF2B5EF4-FFF2-40B4-BE49-F238E27FC236}">
                    <a16:creationId xmlns:a16="http://schemas.microsoft.com/office/drawing/2014/main" id="{45101CE9-F87B-4061-BE8C-295ED721F1FB}"/>
                  </a:ext>
                </a:extLst>
              </p:cNvPr>
              <p:cNvGrpSpPr/>
              <p:nvPr/>
            </p:nvGrpSpPr>
            <p:grpSpPr>
              <a:xfrm>
                <a:off x="4761298" y="5637096"/>
                <a:ext cx="556325" cy="1019177"/>
                <a:chOff x="5219069" y="3295747"/>
                <a:chExt cx="556325" cy="1019177"/>
              </a:xfrm>
            </p:grpSpPr>
            <p:cxnSp>
              <p:nvCxnSpPr>
                <p:cNvPr id="10" name="Straight Connector 9">
                  <a:extLst>
                    <a:ext uri="{FF2B5EF4-FFF2-40B4-BE49-F238E27FC236}">
                      <a16:creationId xmlns:a16="http://schemas.microsoft.com/office/drawing/2014/main" id="{1E99DA8A-D289-48BB-ADFA-DF4AABE1B99F}"/>
                    </a:ext>
                  </a:extLst>
                </p:cNvPr>
                <p:cNvCxnSpPr>
                  <a:cxnSpLocks/>
                </p:cNvCxnSpPr>
                <p:nvPr/>
              </p:nvCxnSpPr>
              <p:spPr>
                <a:xfrm>
                  <a:off x="5219069" y="3802804"/>
                  <a:ext cx="49454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EB1D1B4-8958-4297-ADB4-3A3AE210EBE4}"/>
                    </a:ext>
                  </a:extLst>
                </p:cNvPr>
                <p:cNvSpPr txBox="1"/>
                <p:nvPr/>
              </p:nvSpPr>
              <p:spPr>
                <a:xfrm>
                  <a:off x="5263093" y="3683982"/>
                  <a:ext cx="470930" cy="630942"/>
                </a:xfrm>
                <a:prstGeom prst="rect">
                  <a:avLst/>
                </a:prstGeom>
                <a:noFill/>
              </p:spPr>
              <p:txBody>
                <a:bodyPr wrap="square" rtlCol="0">
                  <a:spAutoFit/>
                </a:bodyPr>
                <a:lstStyle/>
                <a:p>
                  <a:r>
                    <a:rPr lang="en-GB" sz="3500" b="1" dirty="0">
                      <a:solidFill>
                        <a:srgbClr val="FF0000"/>
                      </a:solidFill>
                    </a:rPr>
                    <a:t>4</a:t>
                  </a:r>
                </a:p>
              </p:txBody>
            </p:sp>
            <p:sp>
              <p:nvSpPr>
                <p:cNvPr id="12" name="TextBox 11">
                  <a:extLst>
                    <a:ext uri="{FF2B5EF4-FFF2-40B4-BE49-F238E27FC236}">
                      <a16:creationId xmlns:a16="http://schemas.microsoft.com/office/drawing/2014/main" id="{0A58E024-22E7-497C-BCB5-EF9B8378E85D}"/>
                    </a:ext>
                  </a:extLst>
                </p:cNvPr>
                <p:cNvSpPr txBox="1"/>
                <p:nvPr/>
              </p:nvSpPr>
              <p:spPr>
                <a:xfrm>
                  <a:off x="5273156" y="3295747"/>
                  <a:ext cx="502238" cy="630942"/>
                </a:xfrm>
                <a:prstGeom prst="rect">
                  <a:avLst/>
                </a:prstGeom>
                <a:noFill/>
              </p:spPr>
              <p:txBody>
                <a:bodyPr wrap="square" rtlCol="0">
                  <a:spAutoFit/>
                </a:bodyPr>
                <a:lstStyle/>
                <a:p>
                  <a:r>
                    <a:rPr lang="en-GB" sz="3500" b="1" dirty="0">
                      <a:solidFill>
                        <a:srgbClr val="FF0000"/>
                      </a:solidFill>
                    </a:rPr>
                    <a:t>1</a:t>
                  </a:r>
                </a:p>
              </p:txBody>
            </p:sp>
          </p:grpSp>
          <p:sp>
            <p:nvSpPr>
              <p:cNvPr id="9" name="Rectangle 8">
                <a:extLst>
                  <a:ext uri="{FF2B5EF4-FFF2-40B4-BE49-F238E27FC236}">
                    <a16:creationId xmlns:a16="http://schemas.microsoft.com/office/drawing/2014/main" id="{92CB7930-7A34-4768-9A8E-A9D6E763E43C}"/>
                  </a:ext>
                </a:extLst>
              </p:cNvPr>
              <p:cNvSpPr/>
              <p:nvPr/>
            </p:nvSpPr>
            <p:spPr>
              <a:xfrm flipH="1">
                <a:off x="5262892" y="5851765"/>
                <a:ext cx="1624724" cy="584775"/>
              </a:xfrm>
              <a:prstGeom prst="rect">
                <a:avLst/>
              </a:prstGeom>
            </p:spPr>
            <p:txBody>
              <a:bodyPr wrap="square">
                <a:spAutoFit/>
              </a:bodyPr>
              <a:lstStyle/>
              <a:p>
                <a:r>
                  <a:rPr lang="en-GB" sz="3200" b="1" dirty="0">
                    <a:solidFill>
                      <a:srgbClr val="FF0000"/>
                    </a:solidFill>
                  </a:rPr>
                  <a:t>of 240 = </a:t>
                </a:r>
                <a:endParaRPr lang="en-GB" sz="3200" dirty="0">
                  <a:solidFill>
                    <a:srgbClr val="FF0000"/>
                  </a:solidFill>
                </a:endParaRPr>
              </a:p>
            </p:txBody>
          </p:sp>
        </p:grpSp>
        <p:sp>
          <p:nvSpPr>
            <p:cNvPr id="13" name="Rectangle 12">
              <a:extLst>
                <a:ext uri="{FF2B5EF4-FFF2-40B4-BE49-F238E27FC236}">
                  <a16:creationId xmlns:a16="http://schemas.microsoft.com/office/drawing/2014/main" id="{C0BCA509-9103-4248-BAB7-A1C4DBB4ADB0}"/>
                </a:ext>
              </a:extLst>
            </p:cNvPr>
            <p:cNvSpPr/>
            <p:nvPr/>
          </p:nvSpPr>
          <p:spPr>
            <a:xfrm>
              <a:off x="3411749" y="5571343"/>
              <a:ext cx="1868033"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240</a:t>
              </a:r>
              <a:r>
                <a:rPr lang="en-GB" sz="3200" b="1" dirty="0">
                  <a:solidFill>
                    <a:srgbClr val="FF0000"/>
                  </a:solidFill>
                </a:rPr>
                <a:t> ÷ 4 =</a:t>
              </a:r>
              <a:endParaRPr lang="en-GB" sz="3200" b="1" dirty="0">
                <a:solidFill>
                  <a:srgbClr val="FF0000"/>
                </a:solidFill>
                <a:latin typeface="Calibri" panose="020F0502020204030204" pitchFamily="34" charset="0"/>
                <a:ea typeface="Cambria Math" panose="02040503050406030204" pitchFamily="18" charset="0"/>
              </a:endParaRPr>
            </a:p>
          </p:txBody>
        </p:sp>
        <p:sp>
          <p:nvSpPr>
            <p:cNvPr id="14" name="Rectangle 13">
              <a:extLst>
                <a:ext uri="{FF2B5EF4-FFF2-40B4-BE49-F238E27FC236}">
                  <a16:creationId xmlns:a16="http://schemas.microsoft.com/office/drawing/2014/main" id="{A0122C1D-92B3-45C0-B5EF-7B691C1D5F35}"/>
                </a:ext>
              </a:extLst>
            </p:cNvPr>
            <p:cNvSpPr/>
            <p:nvPr/>
          </p:nvSpPr>
          <p:spPr>
            <a:xfrm>
              <a:off x="5053113" y="5571343"/>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60</a:t>
              </a:r>
            </a:p>
          </p:txBody>
        </p:sp>
        <p:sp>
          <p:nvSpPr>
            <p:cNvPr id="15" name="Rectangle 14">
              <a:extLst>
                <a:ext uri="{FF2B5EF4-FFF2-40B4-BE49-F238E27FC236}">
                  <a16:creationId xmlns:a16="http://schemas.microsoft.com/office/drawing/2014/main" id="{EA876979-34D5-4315-8FE1-240FF9AF5A87}"/>
                </a:ext>
              </a:extLst>
            </p:cNvPr>
            <p:cNvSpPr/>
            <p:nvPr/>
          </p:nvSpPr>
          <p:spPr>
            <a:xfrm>
              <a:off x="5416527" y="4624300"/>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60</a:t>
              </a:r>
            </a:p>
          </p:txBody>
        </p:sp>
      </p:grpSp>
      <p:grpSp>
        <p:nvGrpSpPr>
          <p:cNvPr id="17" name="Group 16">
            <a:extLst>
              <a:ext uri="{FF2B5EF4-FFF2-40B4-BE49-F238E27FC236}">
                <a16:creationId xmlns:a16="http://schemas.microsoft.com/office/drawing/2014/main" id="{48E350C9-641B-4E7E-85EA-8400B7CACB85}"/>
              </a:ext>
            </a:extLst>
          </p:cNvPr>
          <p:cNvGrpSpPr/>
          <p:nvPr/>
        </p:nvGrpSpPr>
        <p:grpSpPr>
          <a:xfrm>
            <a:off x="549869" y="3493793"/>
            <a:ext cx="2126318" cy="1019177"/>
            <a:chOff x="4761298" y="5637096"/>
            <a:chExt cx="2126318" cy="1019177"/>
          </a:xfrm>
        </p:grpSpPr>
        <p:grpSp>
          <p:nvGrpSpPr>
            <p:cNvPr id="18" name="Group 17">
              <a:extLst>
                <a:ext uri="{FF2B5EF4-FFF2-40B4-BE49-F238E27FC236}">
                  <a16:creationId xmlns:a16="http://schemas.microsoft.com/office/drawing/2014/main" id="{92CBAAF0-3026-4BCA-8BB7-0D7ABBEBAE9E}"/>
                </a:ext>
              </a:extLst>
            </p:cNvPr>
            <p:cNvGrpSpPr/>
            <p:nvPr/>
          </p:nvGrpSpPr>
          <p:grpSpPr>
            <a:xfrm>
              <a:off x="4761298" y="5637096"/>
              <a:ext cx="556325" cy="1019177"/>
              <a:chOff x="5219069" y="3295747"/>
              <a:chExt cx="556325" cy="1019177"/>
            </a:xfrm>
          </p:grpSpPr>
          <p:cxnSp>
            <p:nvCxnSpPr>
              <p:cNvPr id="20" name="Straight Connector 19">
                <a:extLst>
                  <a:ext uri="{FF2B5EF4-FFF2-40B4-BE49-F238E27FC236}">
                    <a16:creationId xmlns:a16="http://schemas.microsoft.com/office/drawing/2014/main" id="{42F97E3D-B07F-4FB1-A0A2-2DF9E0A512A9}"/>
                  </a:ext>
                </a:extLst>
              </p:cNvPr>
              <p:cNvCxnSpPr>
                <a:cxnSpLocks/>
              </p:cNvCxnSpPr>
              <p:nvPr/>
            </p:nvCxnSpPr>
            <p:spPr>
              <a:xfrm>
                <a:off x="5219069" y="3802804"/>
                <a:ext cx="49454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049819B-B5E0-422B-9B7B-8E6844E7F3BB}"/>
                  </a:ext>
                </a:extLst>
              </p:cNvPr>
              <p:cNvSpPr txBox="1"/>
              <p:nvPr/>
            </p:nvSpPr>
            <p:spPr>
              <a:xfrm>
                <a:off x="5263093" y="3683982"/>
                <a:ext cx="470930" cy="630942"/>
              </a:xfrm>
              <a:prstGeom prst="rect">
                <a:avLst/>
              </a:prstGeom>
              <a:noFill/>
            </p:spPr>
            <p:txBody>
              <a:bodyPr wrap="square" rtlCol="0">
                <a:spAutoFit/>
              </a:bodyPr>
              <a:lstStyle/>
              <a:p>
                <a:r>
                  <a:rPr lang="en-GB" sz="3500" b="1" dirty="0">
                    <a:solidFill>
                      <a:srgbClr val="FF0000"/>
                    </a:solidFill>
                  </a:rPr>
                  <a:t>3</a:t>
                </a:r>
              </a:p>
            </p:txBody>
          </p:sp>
          <p:sp>
            <p:nvSpPr>
              <p:cNvPr id="22" name="TextBox 21">
                <a:extLst>
                  <a:ext uri="{FF2B5EF4-FFF2-40B4-BE49-F238E27FC236}">
                    <a16:creationId xmlns:a16="http://schemas.microsoft.com/office/drawing/2014/main" id="{1CFFE08B-5E0F-49FC-BEE5-88C94195D76B}"/>
                  </a:ext>
                </a:extLst>
              </p:cNvPr>
              <p:cNvSpPr txBox="1"/>
              <p:nvPr/>
            </p:nvSpPr>
            <p:spPr>
              <a:xfrm>
                <a:off x="5273156" y="3295747"/>
                <a:ext cx="502238" cy="630942"/>
              </a:xfrm>
              <a:prstGeom prst="rect">
                <a:avLst/>
              </a:prstGeom>
              <a:noFill/>
            </p:spPr>
            <p:txBody>
              <a:bodyPr wrap="square" rtlCol="0">
                <a:spAutoFit/>
              </a:bodyPr>
              <a:lstStyle/>
              <a:p>
                <a:r>
                  <a:rPr lang="en-GB" sz="3500" b="1" dirty="0">
                    <a:solidFill>
                      <a:srgbClr val="FF0000"/>
                    </a:solidFill>
                  </a:rPr>
                  <a:t>1</a:t>
                </a:r>
              </a:p>
            </p:txBody>
          </p:sp>
        </p:grpSp>
        <p:sp>
          <p:nvSpPr>
            <p:cNvPr id="19" name="Rectangle 18">
              <a:extLst>
                <a:ext uri="{FF2B5EF4-FFF2-40B4-BE49-F238E27FC236}">
                  <a16:creationId xmlns:a16="http://schemas.microsoft.com/office/drawing/2014/main" id="{F43A4C72-CE89-43B8-9B6C-E5134027AF6B}"/>
                </a:ext>
              </a:extLst>
            </p:cNvPr>
            <p:cNvSpPr/>
            <p:nvPr/>
          </p:nvSpPr>
          <p:spPr>
            <a:xfrm flipH="1">
              <a:off x="5262892" y="5851765"/>
              <a:ext cx="1624724" cy="584775"/>
            </a:xfrm>
            <a:prstGeom prst="rect">
              <a:avLst/>
            </a:prstGeom>
          </p:spPr>
          <p:txBody>
            <a:bodyPr wrap="square">
              <a:spAutoFit/>
            </a:bodyPr>
            <a:lstStyle/>
            <a:p>
              <a:r>
                <a:rPr lang="en-GB" sz="3200" b="1" dirty="0">
                  <a:solidFill>
                    <a:srgbClr val="FF0000"/>
                  </a:solidFill>
                </a:rPr>
                <a:t>of 240 = </a:t>
              </a:r>
              <a:endParaRPr lang="en-GB" sz="3200" dirty="0">
                <a:solidFill>
                  <a:srgbClr val="FF0000"/>
                </a:solidFill>
              </a:endParaRPr>
            </a:p>
          </p:txBody>
        </p:sp>
      </p:grpSp>
      <p:sp>
        <p:nvSpPr>
          <p:cNvPr id="23" name="Rectangle 22">
            <a:extLst>
              <a:ext uri="{FF2B5EF4-FFF2-40B4-BE49-F238E27FC236}">
                <a16:creationId xmlns:a16="http://schemas.microsoft.com/office/drawing/2014/main" id="{72271A98-0A3E-41AE-ABB2-449335485E11}"/>
              </a:ext>
            </a:extLst>
          </p:cNvPr>
          <p:cNvSpPr/>
          <p:nvPr/>
        </p:nvSpPr>
        <p:spPr>
          <a:xfrm>
            <a:off x="549869" y="4652732"/>
            <a:ext cx="1868033"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240</a:t>
            </a:r>
            <a:r>
              <a:rPr lang="en-GB" sz="3200" b="1" dirty="0">
                <a:solidFill>
                  <a:srgbClr val="FF0000"/>
                </a:solidFill>
              </a:rPr>
              <a:t> ÷ 3 =</a:t>
            </a:r>
            <a:endParaRPr lang="en-GB" sz="3200" b="1" dirty="0">
              <a:solidFill>
                <a:srgbClr val="FF0000"/>
              </a:solidFill>
              <a:latin typeface="Calibri" panose="020F0502020204030204" pitchFamily="34" charset="0"/>
              <a:ea typeface="Cambria Math" panose="02040503050406030204" pitchFamily="18" charset="0"/>
            </a:endParaRPr>
          </a:p>
        </p:txBody>
      </p:sp>
      <p:sp>
        <p:nvSpPr>
          <p:cNvPr id="24" name="Rectangle 23">
            <a:extLst>
              <a:ext uri="{FF2B5EF4-FFF2-40B4-BE49-F238E27FC236}">
                <a16:creationId xmlns:a16="http://schemas.microsoft.com/office/drawing/2014/main" id="{7A977FA6-5B6B-4001-A6F0-83D587996E4F}"/>
              </a:ext>
            </a:extLst>
          </p:cNvPr>
          <p:cNvSpPr/>
          <p:nvPr/>
        </p:nvSpPr>
        <p:spPr>
          <a:xfrm>
            <a:off x="2191233" y="4652732"/>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80</a:t>
            </a:r>
          </a:p>
        </p:txBody>
      </p:sp>
      <p:sp>
        <p:nvSpPr>
          <p:cNvPr id="25" name="Rectangle 24">
            <a:extLst>
              <a:ext uri="{FF2B5EF4-FFF2-40B4-BE49-F238E27FC236}">
                <a16:creationId xmlns:a16="http://schemas.microsoft.com/office/drawing/2014/main" id="{151E9B21-4DAF-4220-9CCE-9E48ED1AE13E}"/>
              </a:ext>
            </a:extLst>
          </p:cNvPr>
          <p:cNvSpPr/>
          <p:nvPr/>
        </p:nvSpPr>
        <p:spPr>
          <a:xfrm>
            <a:off x="2554647" y="3705689"/>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80</a:t>
            </a:r>
          </a:p>
        </p:txBody>
      </p:sp>
      <p:sp>
        <p:nvSpPr>
          <p:cNvPr id="26" name="Rectangle 25">
            <a:extLst>
              <a:ext uri="{FF2B5EF4-FFF2-40B4-BE49-F238E27FC236}">
                <a16:creationId xmlns:a16="http://schemas.microsoft.com/office/drawing/2014/main" id="{7078357D-021A-4454-BB81-DD3F22118999}"/>
              </a:ext>
            </a:extLst>
          </p:cNvPr>
          <p:cNvSpPr/>
          <p:nvPr/>
        </p:nvSpPr>
        <p:spPr>
          <a:xfrm>
            <a:off x="3959711" y="1833582"/>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60</a:t>
            </a:r>
          </a:p>
        </p:txBody>
      </p:sp>
      <p:sp>
        <p:nvSpPr>
          <p:cNvPr id="27" name="Rectangle 26">
            <a:extLst>
              <a:ext uri="{FF2B5EF4-FFF2-40B4-BE49-F238E27FC236}">
                <a16:creationId xmlns:a16="http://schemas.microsoft.com/office/drawing/2014/main" id="{DB85E28F-5A9C-4FF0-AEC5-9FABE6E61614}"/>
              </a:ext>
            </a:extLst>
          </p:cNvPr>
          <p:cNvSpPr/>
          <p:nvPr/>
        </p:nvSpPr>
        <p:spPr>
          <a:xfrm>
            <a:off x="5250313" y="2098809"/>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80</a:t>
            </a:r>
          </a:p>
        </p:txBody>
      </p:sp>
      <p:sp>
        <p:nvSpPr>
          <p:cNvPr id="28" name="Rectangle 27">
            <a:extLst>
              <a:ext uri="{FF2B5EF4-FFF2-40B4-BE49-F238E27FC236}">
                <a16:creationId xmlns:a16="http://schemas.microsoft.com/office/drawing/2014/main" id="{52561949-B008-465B-B368-36FC8D32A3DE}"/>
              </a:ext>
            </a:extLst>
          </p:cNvPr>
          <p:cNvSpPr/>
          <p:nvPr/>
        </p:nvSpPr>
        <p:spPr>
          <a:xfrm>
            <a:off x="6326818" y="4171772"/>
            <a:ext cx="2867669"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240</a:t>
            </a:r>
            <a:r>
              <a:rPr lang="en-GB" sz="3200" b="1" dirty="0">
                <a:solidFill>
                  <a:srgbClr val="FF0000"/>
                </a:solidFill>
              </a:rPr>
              <a:t> – 60 – 80 </a:t>
            </a:r>
            <a:endParaRPr lang="en-GB" sz="3200" b="1" dirty="0">
              <a:solidFill>
                <a:srgbClr val="FF0000"/>
              </a:solidFill>
              <a:latin typeface="Calibri" panose="020F0502020204030204" pitchFamily="34" charset="0"/>
              <a:ea typeface="Cambria Math" panose="02040503050406030204" pitchFamily="18" charset="0"/>
            </a:endParaRPr>
          </a:p>
        </p:txBody>
      </p:sp>
      <p:sp>
        <p:nvSpPr>
          <p:cNvPr id="29" name="Rectangle 28">
            <a:extLst>
              <a:ext uri="{FF2B5EF4-FFF2-40B4-BE49-F238E27FC236}">
                <a16:creationId xmlns:a16="http://schemas.microsoft.com/office/drawing/2014/main" id="{42C7B65D-6A2E-47D8-916A-80D169B67A62}"/>
              </a:ext>
            </a:extLst>
          </p:cNvPr>
          <p:cNvSpPr/>
          <p:nvPr/>
        </p:nvSpPr>
        <p:spPr>
          <a:xfrm>
            <a:off x="6326817" y="4686666"/>
            <a:ext cx="2867669"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240</a:t>
            </a:r>
            <a:r>
              <a:rPr lang="en-GB" sz="3200" b="1" dirty="0">
                <a:solidFill>
                  <a:srgbClr val="FF0000"/>
                </a:solidFill>
              </a:rPr>
              <a:t> – 140 = </a:t>
            </a:r>
            <a:endParaRPr lang="en-GB" sz="3200" b="1" dirty="0">
              <a:solidFill>
                <a:srgbClr val="FF0000"/>
              </a:solidFill>
              <a:latin typeface="Calibri" panose="020F0502020204030204" pitchFamily="34" charset="0"/>
              <a:ea typeface="Cambria Math" panose="02040503050406030204" pitchFamily="18" charset="0"/>
            </a:endParaRPr>
          </a:p>
        </p:txBody>
      </p:sp>
      <p:sp>
        <p:nvSpPr>
          <p:cNvPr id="30" name="Rectangle 29">
            <a:extLst>
              <a:ext uri="{FF2B5EF4-FFF2-40B4-BE49-F238E27FC236}">
                <a16:creationId xmlns:a16="http://schemas.microsoft.com/office/drawing/2014/main" id="{D882F3E9-EF61-48AB-8E44-604249278F6E}"/>
              </a:ext>
            </a:extLst>
          </p:cNvPr>
          <p:cNvSpPr/>
          <p:nvPr/>
        </p:nvSpPr>
        <p:spPr>
          <a:xfrm>
            <a:off x="8366337" y="4686665"/>
            <a:ext cx="1213703"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100</a:t>
            </a:r>
          </a:p>
        </p:txBody>
      </p:sp>
      <p:sp>
        <p:nvSpPr>
          <p:cNvPr id="31" name="Rectangle 30">
            <a:extLst>
              <a:ext uri="{FF2B5EF4-FFF2-40B4-BE49-F238E27FC236}">
                <a16:creationId xmlns:a16="http://schemas.microsoft.com/office/drawing/2014/main" id="{56DF316F-EC07-445D-A01F-B61542D3E7C2}"/>
              </a:ext>
            </a:extLst>
          </p:cNvPr>
          <p:cNvSpPr/>
          <p:nvPr/>
        </p:nvSpPr>
        <p:spPr>
          <a:xfrm>
            <a:off x="6326817" y="5486264"/>
            <a:ext cx="1868033"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100</a:t>
            </a:r>
            <a:r>
              <a:rPr lang="en-GB" sz="3200" b="1" dirty="0">
                <a:solidFill>
                  <a:srgbClr val="FF0000"/>
                </a:solidFill>
              </a:rPr>
              <a:t> ÷ 2 =</a:t>
            </a:r>
            <a:endParaRPr lang="en-GB" sz="3200" b="1" dirty="0">
              <a:solidFill>
                <a:srgbClr val="FF0000"/>
              </a:solidFill>
              <a:latin typeface="Calibri" panose="020F0502020204030204" pitchFamily="34" charset="0"/>
              <a:ea typeface="Cambria Math" panose="02040503050406030204" pitchFamily="18" charset="0"/>
            </a:endParaRPr>
          </a:p>
        </p:txBody>
      </p:sp>
      <p:sp>
        <p:nvSpPr>
          <p:cNvPr id="32" name="Rectangle 31">
            <a:extLst>
              <a:ext uri="{FF2B5EF4-FFF2-40B4-BE49-F238E27FC236}">
                <a16:creationId xmlns:a16="http://schemas.microsoft.com/office/drawing/2014/main" id="{7405A38F-F66C-4EA2-9267-F5EB3246CE35}"/>
              </a:ext>
            </a:extLst>
          </p:cNvPr>
          <p:cNvSpPr/>
          <p:nvPr/>
        </p:nvSpPr>
        <p:spPr>
          <a:xfrm>
            <a:off x="7968181" y="5486264"/>
            <a:ext cx="2758160"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50 children</a:t>
            </a:r>
          </a:p>
        </p:txBody>
      </p:sp>
      <p:sp>
        <p:nvSpPr>
          <p:cNvPr id="33" name="Rectangle 32">
            <a:extLst>
              <a:ext uri="{FF2B5EF4-FFF2-40B4-BE49-F238E27FC236}">
                <a16:creationId xmlns:a16="http://schemas.microsoft.com/office/drawing/2014/main" id="{F5F2EF25-3516-4005-9212-FF40EA33CC76}"/>
              </a:ext>
            </a:extLst>
          </p:cNvPr>
          <p:cNvSpPr/>
          <p:nvPr/>
        </p:nvSpPr>
        <p:spPr>
          <a:xfrm>
            <a:off x="10726341" y="3336803"/>
            <a:ext cx="828392"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50</a:t>
            </a:r>
          </a:p>
        </p:txBody>
      </p:sp>
      <p:sp>
        <p:nvSpPr>
          <p:cNvPr id="34" name="Rectangle 33">
            <a:extLst>
              <a:ext uri="{FF2B5EF4-FFF2-40B4-BE49-F238E27FC236}">
                <a16:creationId xmlns:a16="http://schemas.microsoft.com/office/drawing/2014/main" id="{417BC101-17B9-4425-AF48-FDE84B8CBDEC}"/>
              </a:ext>
            </a:extLst>
          </p:cNvPr>
          <p:cNvSpPr/>
          <p:nvPr/>
        </p:nvSpPr>
        <p:spPr>
          <a:xfrm>
            <a:off x="3882607" y="2909018"/>
            <a:ext cx="828392"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50</a:t>
            </a:r>
          </a:p>
        </p:txBody>
      </p:sp>
      <p:sp>
        <p:nvSpPr>
          <p:cNvPr id="35" name="Rectangle 34">
            <a:extLst>
              <a:ext uri="{FF2B5EF4-FFF2-40B4-BE49-F238E27FC236}">
                <a16:creationId xmlns:a16="http://schemas.microsoft.com/office/drawing/2014/main" id="{4E82DC3B-017F-411B-8C59-E1D423296FA6}"/>
              </a:ext>
            </a:extLst>
          </p:cNvPr>
          <p:cNvSpPr/>
          <p:nvPr/>
        </p:nvSpPr>
        <p:spPr>
          <a:xfrm>
            <a:off x="4848787" y="3201405"/>
            <a:ext cx="828392"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50</a:t>
            </a:r>
          </a:p>
        </p:txBody>
      </p:sp>
    </p:spTree>
    <p:extLst>
      <p:ext uri="{BB962C8B-B14F-4D97-AF65-F5344CB8AC3E}">
        <p14:creationId xmlns:p14="http://schemas.microsoft.com/office/powerpoint/2010/main" val="409526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Class 6 did a survey of the number of trees in a country park. </a:t>
            </a:r>
          </a:p>
          <a:p>
            <a:r>
              <a:rPr lang="en-US" sz="3200" b="1" dirty="0"/>
              <a:t>This pie chart shows their results. </a:t>
            </a:r>
            <a:endParaRPr lang="en-US" sz="3200" dirty="0"/>
          </a:p>
        </p:txBody>
      </p:sp>
      <p:pic>
        <p:nvPicPr>
          <p:cNvPr id="3" name="Picture 2">
            <a:extLst>
              <a:ext uri="{FF2B5EF4-FFF2-40B4-BE49-F238E27FC236}">
                <a16:creationId xmlns:a16="http://schemas.microsoft.com/office/drawing/2014/main" id="{735E4AB7-F6C4-4368-9CD4-84F10F7EF3BA}"/>
              </a:ext>
            </a:extLst>
          </p:cNvPr>
          <p:cNvPicPr>
            <a:picLocks noChangeAspect="1"/>
          </p:cNvPicPr>
          <p:nvPr/>
        </p:nvPicPr>
        <p:blipFill>
          <a:blip r:embed="rId3"/>
          <a:stretch>
            <a:fillRect/>
          </a:stretch>
        </p:blipFill>
        <p:spPr>
          <a:xfrm>
            <a:off x="228167" y="1127218"/>
            <a:ext cx="4055100" cy="3994006"/>
          </a:xfrm>
          <a:prstGeom prst="rect">
            <a:avLst/>
          </a:prstGeom>
        </p:spPr>
      </p:pic>
      <p:sp>
        <p:nvSpPr>
          <p:cNvPr id="5" name="Rectangle 4">
            <a:extLst>
              <a:ext uri="{FF2B5EF4-FFF2-40B4-BE49-F238E27FC236}">
                <a16:creationId xmlns:a16="http://schemas.microsoft.com/office/drawing/2014/main" id="{EDC34502-C2EA-4AFB-BEB7-4BE66F3083E8}"/>
              </a:ext>
            </a:extLst>
          </p:cNvPr>
          <p:cNvSpPr/>
          <p:nvPr/>
        </p:nvSpPr>
        <p:spPr>
          <a:xfrm>
            <a:off x="4454875" y="1127218"/>
            <a:ext cx="7335342" cy="1077218"/>
          </a:xfrm>
          <a:prstGeom prst="rect">
            <a:avLst/>
          </a:prstGeom>
        </p:spPr>
        <p:txBody>
          <a:bodyPr wrap="square">
            <a:spAutoFit/>
          </a:bodyPr>
          <a:lstStyle/>
          <a:p>
            <a:r>
              <a:rPr lang="en-US" sz="3200" b="1" dirty="0"/>
              <a:t>Estimate the fraction of trees in the survey that are oak trees.</a:t>
            </a:r>
          </a:p>
        </p:txBody>
      </p:sp>
      <p:sp>
        <p:nvSpPr>
          <p:cNvPr id="6" name="Rectangle 5">
            <a:extLst>
              <a:ext uri="{FF2B5EF4-FFF2-40B4-BE49-F238E27FC236}">
                <a16:creationId xmlns:a16="http://schemas.microsoft.com/office/drawing/2014/main" id="{774B91FB-5F0C-4102-9A4B-0838F5DD852D}"/>
              </a:ext>
            </a:extLst>
          </p:cNvPr>
          <p:cNvSpPr/>
          <p:nvPr/>
        </p:nvSpPr>
        <p:spPr>
          <a:xfrm>
            <a:off x="4454875" y="3124221"/>
            <a:ext cx="7335342" cy="1569660"/>
          </a:xfrm>
          <a:prstGeom prst="rect">
            <a:avLst/>
          </a:prstGeom>
        </p:spPr>
        <p:txBody>
          <a:bodyPr wrap="square">
            <a:spAutoFit/>
          </a:bodyPr>
          <a:lstStyle/>
          <a:p>
            <a:r>
              <a:rPr lang="en-US" sz="3200" b="1" dirty="0"/>
              <a:t>The children counted 60 ash trees.</a:t>
            </a:r>
          </a:p>
          <a:p>
            <a:r>
              <a:rPr lang="en-US" sz="3200" b="1" dirty="0"/>
              <a:t>Use the pie chart to estimate the number of beech trees they counted.</a:t>
            </a:r>
          </a:p>
        </p:txBody>
      </p:sp>
      <p:grpSp>
        <p:nvGrpSpPr>
          <p:cNvPr id="8" name="Group 7">
            <a:extLst>
              <a:ext uri="{FF2B5EF4-FFF2-40B4-BE49-F238E27FC236}">
                <a16:creationId xmlns:a16="http://schemas.microsoft.com/office/drawing/2014/main" id="{01665C1A-E767-4F13-A7D8-A26D14A381CE}"/>
              </a:ext>
            </a:extLst>
          </p:cNvPr>
          <p:cNvGrpSpPr/>
          <p:nvPr/>
        </p:nvGrpSpPr>
        <p:grpSpPr>
          <a:xfrm>
            <a:off x="4864308" y="2122573"/>
            <a:ext cx="509296" cy="1067398"/>
            <a:chOff x="2289811" y="1538931"/>
            <a:chExt cx="509296" cy="1067398"/>
          </a:xfrm>
        </p:grpSpPr>
        <p:grpSp>
          <p:nvGrpSpPr>
            <p:cNvPr id="10" name="Group 9">
              <a:extLst>
                <a:ext uri="{FF2B5EF4-FFF2-40B4-BE49-F238E27FC236}">
                  <a16:creationId xmlns:a16="http://schemas.microsoft.com/office/drawing/2014/main" id="{DD7C52A8-E43E-4B4B-8A60-B8686BDBC079}"/>
                </a:ext>
              </a:extLst>
            </p:cNvPr>
            <p:cNvGrpSpPr/>
            <p:nvPr/>
          </p:nvGrpSpPr>
          <p:grpSpPr>
            <a:xfrm>
              <a:off x="2306032" y="1975387"/>
              <a:ext cx="475549" cy="630942"/>
              <a:chOff x="1963495" y="476986"/>
              <a:chExt cx="475549" cy="630942"/>
            </a:xfrm>
          </p:grpSpPr>
          <p:sp>
            <p:nvSpPr>
              <p:cNvPr id="12" name="TextBox 11">
                <a:extLst>
                  <a:ext uri="{FF2B5EF4-FFF2-40B4-BE49-F238E27FC236}">
                    <a16:creationId xmlns:a16="http://schemas.microsoft.com/office/drawing/2014/main" id="{7E8AC11A-96E8-47F1-80C8-9D90E194E1D4}"/>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cxnSp>
            <p:nvCxnSpPr>
              <p:cNvPr id="13" name="Straight Connector 12">
                <a:extLst>
                  <a:ext uri="{FF2B5EF4-FFF2-40B4-BE49-F238E27FC236}">
                    <a16:creationId xmlns:a16="http://schemas.microsoft.com/office/drawing/2014/main" id="{A606DBEB-A9F5-4B85-83D6-5FDCCC0FD5AB}"/>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51F4FD74-E5EF-451A-A3DA-A0668BC5BC9B}"/>
                </a:ext>
              </a:extLst>
            </p:cNvPr>
            <p:cNvSpPr txBox="1"/>
            <p:nvPr/>
          </p:nvSpPr>
          <p:spPr>
            <a:xfrm>
              <a:off x="2289811" y="1538931"/>
              <a:ext cx="5092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grpSp>
        <p:nvGrpSpPr>
          <p:cNvPr id="4" name="Group 3">
            <a:extLst>
              <a:ext uri="{FF2B5EF4-FFF2-40B4-BE49-F238E27FC236}">
                <a16:creationId xmlns:a16="http://schemas.microsoft.com/office/drawing/2014/main" id="{A17472C4-04C0-488D-9BF0-3EA7C6138201}"/>
              </a:ext>
            </a:extLst>
          </p:cNvPr>
          <p:cNvGrpSpPr/>
          <p:nvPr/>
        </p:nvGrpSpPr>
        <p:grpSpPr>
          <a:xfrm>
            <a:off x="8649234" y="2122573"/>
            <a:ext cx="1059692" cy="1107280"/>
            <a:chOff x="8050196" y="2567461"/>
            <a:chExt cx="1059692" cy="1107280"/>
          </a:xfrm>
        </p:grpSpPr>
        <p:cxnSp>
          <p:nvCxnSpPr>
            <p:cNvPr id="21" name="Straight Connector 20">
              <a:extLst>
                <a:ext uri="{FF2B5EF4-FFF2-40B4-BE49-F238E27FC236}">
                  <a16:creationId xmlns:a16="http://schemas.microsoft.com/office/drawing/2014/main" id="{073EA5DC-F70A-4CE4-A7CE-97E8154D6F4B}"/>
                </a:ext>
              </a:extLst>
            </p:cNvPr>
            <p:cNvCxnSpPr>
              <a:cxnSpLocks/>
            </p:cNvCxnSpPr>
            <p:nvPr/>
          </p:nvCxnSpPr>
          <p:spPr>
            <a:xfrm>
              <a:off x="8085423" y="3096418"/>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367C2ED-78A8-4FB2-88AD-382FD0689FE3}"/>
                </a:ext>
              </a:extLst>
            </p:cNvPr>
            <p:cNvSpPr txBox="1"/>
            <p:nvPr/>
          </p:nvSpPr>
          <p:spPr>
            <a:xfrm>
              <a:off x="8293994" y="2567461"/>
              <a:ext cx="815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3" name="TextBox 22">
              <a:extLst>
                <a:ext uri="{FF2B5EF4-FFF2-40B4-BE49-F238E27FC236}">
                  <a16:creationId xmlns:a16="http://schemas.microsoft.com/office/drawing/2014/main" id="{FDAEBC0B-821A-4945-B366-BB9E4558F3A2}"/>
                </a:ext>
              </a:extLst>
            </p:cNvPr>
            <p:cNvSpPr txBox="1"/>
            <p:nvPr/>
          </p:nvSpPr>
          <p:spPr>
            <a:xfrm>
              <a:off x="8050196" y="3043799"/>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grpSp>
      <p:sp>
        <p:nvSpPr>
          <p:cNvPr id="25" name="TextBox 24">
            <a:extLst>
              <a:ext uri="{FF2B5EF4-FFF2-40B4-BE49-F238E27FC236}">
                <a16:creationId xmlns:a16="http://schemas.microsoft.com/office/drawing/2014/main" id="{8E79407E-9696-4A44-B3AB-274759E88395}"/>
              </a:ext>
            </a:extLst>
          </p:cNvPr>
          <p:cNvSpPr txBox="1"/>
          <p:nvPr/>
        </p:nvSpPr>
        <p:spPr>
          <a:xfrm>
            <a:off x="6387419" y="2348857"/>
            <a:ext cx="25418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between</a:t>
            </a:r>
          </a:p>
        </p:txBody>
      </p:sp>
      <p:sp>
        <p:nvSpPr>
          <p:cNvPr id="26" name="TextBox 25">
            <a:extLst>
              <a:ext uri="{FF2B5EF4-FFF2-40B4-BE49-F238E27FC236}">
                <a16:creationId xmlns:a16="http://schemas.microsoft.com/office/drawing/2014/main" id="{27A98012-1813-4EE4-9FDA-76990308D587}"/>
              </a:ext>
            </a:extLst>
          </p:cNvPr>
          <p:cNvSpPr txBox="1"/>
          <p:nvPr/>
        </p:nvSpPr>
        <p:spPr>
          <a:xfrm>
            <a:off x="9655660" y="2348857"/>
            <a:ext cx="110900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and</a:t>
            </a:r>
          </a:p>
        </p:txBody>
      </p:sp>
      <p:grpSp>
        <p:nvGrpSpPr>
          <p:cNvPr id="27" name="Group 26">
            <a:extLst>
              <a:ext uri="{FF2B5EF4-FFF2-40B4-BE49-F238E27FC236}">
                <a16:creationId xmlns:a16="http://schemas.microsoft.com/office/drawing/2014/main" id="{A66A2156-778C-46F2-91B4-41F59D0E4A4B}"/>
              </a:ext>
            </a:extLst>
          </p:cNvPr>
          <p:cNvGrpSpPr/>
          <p:nvPr/>
        </p:nvGrpSpPr>
        <p:grpSpPr>
          <a:xfrm>
            <a:off x="10757872" y="2122573"/>
            <a:ext cx="1059692" cy="1107280"/>
            <a:chOff x="8050196" y="2567461"/>
            <a:chExt cx="1059692" cy="1107280"/>
          </a:xfrm>
        </p:grpSpPr>
        <p:cxnSp>
          <p:nvCxnSpPr>
            <p:cNvPr id="28" name="Straight Connector 27">
              <a:extLst>
                <a:ext uri="{FF2B5EF4-FFF2-40B4-BE49-F238E27FC236}">
                  <a16:creationId xmlns:a16="http://schemas.microsoft.com/office/drawing/2014/main" id="{435249FA-0B8C-4617-945C-F3A5F8CA280C}"/>
                </a:ext>
              </a:extLst>
            </p:cNvPr>
            <p:cNvCxnSpPr>
              <a:cxnSpLocks/>
            </p:cNvCxnSpPr>
            <p:nvPr/>
          </p:nvCxnSpPr>
          <p:spPr>
            <a:xfrm>
              <a:off x="8085423" y="3096418"/>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7A79CBE-8EB5-4C09-B75F-7DB3EA42EAF1}"/>
                </a:ext>
              </a:extLst>
            </p:cNvPr>
            <p:cNvSpPr txBox="1"/>
            <p:nvPr/>
          </p:nvSpPr>
          <p:spPr>
            <a:xfrm>
              <a:off x="8293994" y="2567461"/>
              <a:ext cx="815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30" name="TextBox 29">
              <a:extLst>
                <a:ext uri="{FF2B5EF4-FFF2-40B4-BE49-F238E27FC236}">
                  <a16:creationId xmlns:a16="http://schemas.microsoft.com/office/drawing/2014/main" id="{FA2EF0F2-25A6-407E-A620-109155D05727}"/>
                </a:ext>
              </a:extLst>
            </p:cNvPr>
            <p:cNvSpPr txBox="1"/>
            <p:nvPr/>
          </p:nvSpPr>
          <p:spPr>
            <a:xfrm>
              <a:off x="8050196" y="3043799"/>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grpSp>
      <p:sp>
        <p:nvSpPr>
          <p:cNvPr id="31" name="TextBox 30">
            <a:extLst>
              <a:ext uri="{FF2B5EF4-FFF2-40B4-BE49-F238E27FC236}">
                <a16:creationId xmlns:a16="http://schemas.microsoft.com/office/drawing/2014/main" id="{FEDE55E4-739E-4F8F-A28A-1B27D3BF7A7C}"/>
              </a:ext>
            </a:extLst>
          </p:cNvPr>
          <p:cNvSpPr txBox="1"/>
          <p:nvPr/>
        </p:nvSpPr>
        <p:spPr>
          <a:xfrm>
            <a:off x="3058613" y="3207013"/>
            <a:ext cx="81727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60</a:t>
            </a:r>
          </a:p>
        </p:txBody>
      </p:sp>
      <p:sp>
        <p:nvSpPr>
          <p:cNvPr id="32" name="TextBox 31">
            <a:extLst>
              <a:ext uri="{FF2B5EF4-FFF2-40B4-BE49-F238E27FC236}">
                <a16:creationId xmlns:a16="http://schemas.microsoft.com/office/drawing/2014/main" id="{147D51D6-EAAA-40F9-BB0F-79A08D953261}"/>
              </a:ext>
            </a:extLst>
          </p:cNvPr>
          <p:cNvSpPr txBox="1"/>
          <p:nvPr/>
        </p:nvSpPr>
        <p:spPr>
          <a:xfrm>
            <a:off x="1324825" y="1491631"/>
            <a:ext cx="81727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4" name="Partial Circle 23">
            <a:extLst>
              <a:ext uri="{FF2B5EF4-FFF2-40B4-BE49-F238E27FC236}">
                <a16:creationId xmlns:a16="http://schemas.microsoft.com/office/drawing/2014/main" id="{E3D296A1-51E5-42FB-B48A-3A69C3DB1B18}"/>
              </a:ext>
            </a:extLst>
          </p:cNvPr>
          <p:cNvSpPr/>
          <p:nvPr/>
        </p:nvSpPr>
        <p:spPr>
          <a:xfrm>
            <a:off x="307689" y="1165752"/>
            <a:ext cx="3902219" cy="3917619"/>
          </a:xfrm>
          <a:prstGeom prst="pie">
            <a:avLst>
              <a:gd name="adj1" fmla="val 18892522"/>
              <a:gd name="adj2" fmla="val 3314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34" name="Group 33">
            <a:extLst>
              <a:ext uri="{FF2B5EF4-FFF2-40B4-BE49-F238E27FC236}">
                <a16:creationId xmlns:a16="http://schemas.microsoft.com/office/drawing/2014/main" id="{83300B4F-2AB0-46A9-A1D8-48BB8C462FEA}"/>
              </a:ext>
            </a:extLst>
          </p:cNvPr>
          <p:cNvGrpSpPr/>
          <p:nvPr/>
        </p:nvGrpSpPr>
        <p:grpSpPr>
          <a:xfrm>
            <a:off x="4862532" y="4606778"/>
            <a:ext cx="2463383" cy="1067398"/>
            <a:chOff x="2190102" y="4952042"/>
            <a:chExt cx="2463383" cy="1067398"/>
          </a:xfrm>
        </p:grpSpPr>
        <p:grpSp>
          <p:nvGrpSpPr>
            <p:cNvPr id="35" name="Group 34">
              <a:extLst>
                <a:ext uri="{FF2B5EF4-FFF2-40B4-BE49-F238E27FC236}">
                  <a16:creationId xmlns:a16="http://schemas.microsoft.com/office/drawing/2014/main" id="{B44A88CB-1882-497B-B331-771478A235D9}"/>
                </a:ext>
              </a:extLst>
            </p:cNvPr>
            <p:cNvGrpSpPr/>
            <p:nvPr/>
          </p:nvGrpSpPr>
          <p:grpSpPr>
            <a:xfrm>
              <a:off x="2190102" y="4952042"/>
              <a:ext cx="509296" cy="1067398"/>
              <a:chOff x="2289811" y="1538931"/>
              <a:chExt cx="509296" cy="1067398"/>
            </a:xfrm>
          </p:grpSpPr>
          <p:grpSp>
            <p:nvGrpSpPr>
              <p:cNvPr id="37" name="Group 36">
                <a:extLst>
                  <a:ext uri="{FF2B5EF4-FFF2-40B4-BE49-F238E27FC236}">
                    <a16:creationId xmlns:a16="http://schemas.microsoft.com/office/drawing/2014/main" id="{4724D5AC-93CC-41CC-84D7-19AA32BDEC26}"/>
                  </a:ext>
                </a:extLst>
              </p:cNvPr>
              <p:cNvGrpSpPr/>
              <p:nvPr/>
            </p:nvGrpSpPr>
            <p:grpSpPr>
              <a:xfrm>
                <a:off x="2306032" y="1975387"/>
                <a:ext cx="475549" cy="630942"/>
                <a:chOff x="1963495" y="476986"/>
                <a:chExt cx="475549" cy="630942"/>
              </a:xfrm>
            </p:grpSpPr>
            <p:sp>
              <p:nvSpPr>
                <p:cNvPr id="39" name="TextBox 38">
                  <a:extLst>
                    <a:ext uri="{FF2B5EF4-FFF2-40B4-BE49-F238E27FC236}">
                      <a16:creationId xmlns:a16="http://schemas.microsoft.com/office/drawing/2014/main" id="{BE6FB8A4-8BFC-4ADD-ACFE-F19BB1795C58}"/>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40" name="Straight Connector 39">
                  <a:extLst>
                    <a:ext uri="{FF2B5EF4-FFF2-40B4-BE49-F238E27FC236}">
                      <a16:creationId xmlns:a16="http://schemas.microsoft.com/office/drawing/2014/main" id="{ADF68769-8853-45B8-9EB4-7A4881875D89}"/>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3A5AF9FB-4658-41A3-BAAD-BDD32F699784}"/>
                  </a:ext>
                </a:extLst>
              </p:cNvPr>
              <p:cNvSpPr txBox="1"/>
              <p:nvPr/>
            </p:nvSpPr>
            <p:spPr>
              <a:xfrm>
                <a:off x="2289811" y="1538931"/>
                <a:ext cx="5092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sp>
          <p:nvSpPr>
            <p:cNvPr id="36" name="TextBox 35">
              <a:extLst>
                <a:ext uri="{FF2B5EF4-FFF2-40B4-BE49-F238E27FC236}">
                  <a16:creationId xmlns:a16="http://schemas.microsoft.com/office/drawing/2014/main" id="{997B6A5E-B52E-401C-B200-B377842B25F1}"/>
                </a:ext>
              </a:extLst>
            </p:cNvPr>
            <p:cNvSpPr txBox="1"/>
            <p:nvPr/>
          </p:nvSpPr>
          <p:spPr>
            <a:xfrm>
              <a:off x="2715105" y="5151017"/>
              <a:ext cx="193838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of 60 = </a:t>
              </a:r>
            </a:p>
          </p:txBody>
        </p:sp>
      </p:grpSp>
      <p:sp>
        <p:nvSpPr>
          <p:cNvPr id="41" name="TextBox 40">
            <a:extLst>
              <a:ext uri="{FF2B5EF4-FFF2-40B4-BE49-F238E27FC236}">
                <a16:creationId xmlns:a16="http://schemas.microsoft.com/office/drawing/2014/main" id="{BFF1C36D-253D-432F-BC7B-AE1CA3FFD26B}"/>
              </a:ext>
            </a:extLst>
          </p:cNvPr>
          <p:cNvSpPr txBox="1"/>
          <p:nvPr/>
        </p:nvSpPr>
        <p:spPr>
          <a:xfrm>
            <a:off x="5368810" y="5646103"/>
            <a:ext cx="37751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6 0 </a:t>
            </a:r>
            <a:r>
              <a:rPr lang="en-GB" sz="3500" dirty="0">
                <a:solidFill>
                  <a:srgbClr val="FF0000"/>
                </a:solidFill>
                <a:latin typeface="Arial Black" panose="020B0A04020102020204" pitchFamily="34" charset="0"/>
              </a:rPr>
              <a:t>÷ 4 = 1 5</a:t>
            </a:r>
            <a:endParaRPr lang="en-GB" sz="3500" b="1" dirty="0">
              <a:solidFill>
                <a:srgbClr val="FF0000"/>
              </a:solidFill>
              <a:latin typeface="Arial Black" panose="020B0A04020102020204" pitchFamily="34" charset="0"/>
            </a:endParaRPr>
          </a:p>
        </p:txBody>
      </p:sp>
      <p:sp>
        <p:nvSpPr>
          <p:cNvPr id="42" name="TextBox 41">
            <a:extLst>
              <a:ext uri="{FF2B5EF4-FFF2-40B4-BE49-F238E27FC236}">
                <a16:creationId xmlns:a16="http://schemas.microsoft.com/office/drawing/2014/main" id="{6047E5FA-A872-4A21-8177-CCCD17541328}"/>
              </a:ext>
            </a:extLst>
          </p:cNvPr>
          <p:cNvSpPr txBox="1"/>
          <p:nvPr/>
        </p:nvSpPr>
        <p:spPr>
          <a:xfrm>
            <a:off x="5370523" y="6087413"/>
            <a:ext cx="419537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5 x 3 = 4 5</a:t>
            </a:r>
          </a:p>
        </p:txBody>
      </p:sp>
      <p:sp>
        <p:nvSpPr>
          <p:cNvPr id="43" name="TextBox 42">
            <a:extLst>
              <a:ext uri="{FF2B5EF4-FFF2-40B4-BE49-F238E27FC236}">
                <a16:creationId xmlns:a16="http://schemas.microsoft.com/office/drawing/2014/main" id="{6EC2F9CA-FE58-456B-B86E-B864749BB836}"/>
              </a:ext>
            </a:extLst>
          </p:cNvPr>
          <p:cNvSpPr txBox="1"/>
          <p:nvPr/>
        </p:nvSpPr>
        <p:spPr>
          <a:xfrm>
            <a:off x="7201927" y="4805753"/>
            <a:ext cx="1566503" cy="630942"/>
          </a:xfrm>
          <a:prstGeom prst="rect">
            <a:avLst/>
          </a:prstGeom>
          <a:noFill/>
        </p:spPr>
        <p:txBody>
          <a:bodyPr wrap="square" rtlCol="0">
            <a:spAutoFit/>
          </a:bodyPr>
          <a:lstStyle/>
          <a:p>
            <a:r>
              <a:rPr lang="en-GB" sz="3500" dirty="0">
                <a:solidFill>
                  <a:srgbClr val="FF0000"/>
                </a:solidFill>
                <a:latin typeface="Arial Black" panose="020B0A04020102020204" pitchFamily="34" charset="0"/>
              </a:rPr>
              <a:t>4 5</a:t>
            </a:r>
            <a:endParaRPr lang="en-GB" sz="3500" b="1" dirty="0">
              <a:solidFill>
                <a:srgbClr val="FF0000"/>
              </a:solidFill>
              <a:latin typeface="Arial Black" panose="020B0A04020102020204" pitchFamily="34" charset="0"/>
            </a:endParaRPr>
          </a:p>
        </p:txBody>
      </p:sp>
      <p:sp>
        <p:nvSpPr>
          <p:cNvPr id="44" name="TextBox 43">
            <a:extLst>
              <a:ext uri="{FF2B5EF4-FFF2-40B4-BE49-F238E27FC236}">
                <a16:creationId xmlns:a16="http://schemas.microsoft.com/office/drawing/2014/main" id="{16A073B3-0E22-446F-B771-88D064AAFC42}"/>
              </a:ext>
            </a:extLst>
          </p:cNvPr>
          <p:cNvSpPr txBox="1"/>
          <p:nvPr/>
        </p:nvSpPr>
        <p:spPr>
          <a:xfrm>
            <a:off x="8102399" y="4805753"/>
            <a:ext cx="3572139" cy="630942"/>
          </a:xfrm>
          <a:prstGeom prst="rect">
            <a:avLst/>
          </a:prstGeom>
          <a:noFill/>
        </p:spPr>
        <p:txBody>
          <a:bodyPr wrap="square" rtlCol="0">
            <a:spAutoFit/>
          </a:bodyPr>
          <a:lstStyle/>
          <a:p>
            <a:r>
              <a:rPr lang="en-GB" sz="3500" dirty="0">
                <a:solidFill>
                  <a:srgbClr val="FF0000"/>
                </a:solidFill>
                <a:latin typeface="Arial Black" panose="020B0A04020102020204" pitchFamily="34" charset="0"/>
              </a:rPr>
              <a:t>beech trees</a:t>
            </a:r>
            <a:endParaRPr lang="en-GB" sz="35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43650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8" presetClass="emph" presetSubtype="0" fill="hold" grpId="1" nodeType="clickEffect">
                                  <p:stCondLst>
                                    <p:cond delay="0"/>
                                  </p:stCondLst>
                                  <p:childTnLst>
                                    <p:animRot by="12900000">
                                      <p:cBhvr>
                                        <p:cTn id="40" dur="2000" fill="hold"/>
                                        <p:tgtEl>
                                          <p:spTgt spid="24"/>
                                        </p:tgtEl>
                                        <p:attrNameLst>
                                          <p:attrName>r</p:attrName>
                                        </p:attrNameLst>
                                      </p:cBhvr>
                                    </p:animRot>
                                  </p:childTnLst>
                                </p:cTn>
                              </p:par>
                              <p:par>
                                <p:cTn id="41" presetID="42" presetClass="path" presetSubtype="0" accel="50000" decel="50000" fill="hold" grpId="2" nodeType="withEffect">
                                  <p:stCondLst>
                                    <p:cond delay="0"/>
                                  </p:stCondLst>
                                  <p:childTnLst>
                                    <p:animMotion origin="layout" path="M 3.54167E-6 4.44444E-6 L -0.13841 -0.11297 " pathEditMode="relative" rAng="0" ptsTypes="AA">
                                      <p:cBhvr>
                                        <p:cTn id="42" dur="2000" fill="hold"/>
                                        <p:tgtEl>
                                          <p:spTgt spid="24"/>
                                        </p:tgtEl>
                                        <p:attrNameLst>
                                          <p:attrName>ppt_x</p:attrName>
                                          <p:attrName>ppt_y</p:attrName>
                                        </p:attrNameLst>
                                      </p:cBhvr>
                                      <p:rCtr x="-6927" y="-5648"/>
                                    </p:animMotion>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500"/>
                                        <p:tgtEl>
                                          <p:spTgt spid="4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31" grpId="0"/>
      <p:bldP spid="32" grpId="0"/>
      <p:bldP spid="24" grpId="0" animBg="1"/>
      <p:bldP spid="24" grpId="1" animBg="1"/>
      <p:bldP spid="24" grpId="2" animBg="1"/>
      <p:bldP spid="41" grpId="0"/>
      <p:bldP spid="42" grpId="0"/>
      <p:bldP spid="43" grpId="0"/>
      <p:bldP spid="4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63812A-2C3A-473E-9260-D965BE57EA3F}"/>
              </a:ext>
            </a:extLst>
          </p:cNvPr>
          <p:cNvPicPr>
            <a:picLocks noChangeAspect="1"/>
          </p:cNvPicPr>
          <p:nvPr/>
        </p:nvPicPr>
        <p:blipFill>
          <a:blip r:embed="rId3"/>
          <a:stretch>
            <a:fillRect/>
          </a:stretch>
        </p:blipFill>
        <p:spPr>
          <a:xfrm>
            <a:off x="5507066" y="195527"/>
            <a:ext cx="6465581" cy="3809686"/>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A3A819E5-E6EF-44A4-BC0A-342793392024}"/>
              </a:ext>
            </a:extLst>
          </p:cNvPr>
          <p:cNvSpPr/>
          <p:nvPr/>
        </p:nvSpPr>
        <p:spPr>
          <a:xfrm>
            <a:off x="56122" y="50000"/>
            <a:ext cx="5450944" cy="4455066"/>
          </a:xfrm>
          <a:prstGeom prst="rect">
            <a:avLst/>
          </a:prstGeom>
        </p:spPr>
        <p:txBody>
          <a:bodyPr wrap="square">
            <a:spAutoFit/>
          </a:bodyPr>
          <a:lstStyle/>
          <a:p>
            <a:r>
              <a:rPr lang="en-US" sz="3150" b="1" dirty="0"/>
              <a:t>100 girls and 50 boys were asked which kind of chocolate they like best. These two pie charts show the results. </a:t>
            </a:r>
          </a:p>
          <a:p>
            <a:r>
              <a:rPr lang="en-US" sz="3150" b="1" dirty="0"/>
              <a:t>Dev says, ‘The pie charts show that more girls than boys liked milk chocolate best.’ </a:t>
            </a:r>
          </a:p>
          <a:p>
            <a:r>
              <a:rPr lang="en-US" sz="3150" b="1" dirty="0"/>
              <a:t>Dev is correct. </a:t>
            </a:r>
          </a:p>
          <a:p>
            <a:r>
              <a:rPr lang="en-US" sz="3150" b="1" dirty="0"/>
              <a:t>Explain how you know.</a:t>
            </a:r>
          </a:p>
        </p:txBody>
      </p:sp>
      <p:grpSp>
        <p:nvGrpSpPr>
          <p:cNvPr id="5" name="Group 4">
            <a:extLst>
              <a:ext uri="{FF2B5EF4-FFF2-40B4-BE49-F238E27FC236}">
                <a16:creationId xmlns:a16="http://schemas.microsoft.com/office/drawing/2014/main" id="{5DFD51A5-7256-45BB-B297-9060DA6C2574}"/>
              </a:ext>
            </a:extLst>
          </p:cNvPr>
          <p:cNvGrpSpPr/>
          <p:nvPr/>
        </p:nvGrpSpPr>
        <p:grpSpPr>
          <a:xfrm>
            <a:off x="9594752" y="4149222"/>
            <a:ext cx="1963058" cy="1019177"/>
            <a:chOff x="4761298" y="5637096"/>
            <a:chExt cx="1963058" cy="1019177"/>
          </a:xfrm>
        </p:grpSpPr>
        <p:grpSp>
          <p:nvGrpSpPr>
            <p:cNvPr id="6" name="Group 5">
              <a:extLst>
                <a:ext uri="{FF2B5EF4-FFF2-40B4-BE49-F238E27FC236}">
                  <a16:creationId xmlns:a16="http://schemas.microsoft.com/office/drawing/2014/main" id="{F0487100-EB1F-4035-ADCF-6E55433C8B17}"/>
                </a:ext>
              </a:extLst>
            </p:cNvPr>
            <p:cNvGrpSpPr/>
            <p:nvPr/>
          </p:nvGrpSpPr>
          <p:grpSpPr>
            <a:xfrm>
              <a:off x="4761298" y="5637096"/>
              <a:ext cx="556325" cy="1019177"/>
              <a:chOff x="5219069" y="3295747"/>
              <a:chExt cx="556325" cy="1019177"/>
            </a:xfrm>
          </p:grpSpPr>
          <p:cxnSp>
            <p:nvCxnSpPr>
              <p:cNvPr id="8" name="Straight Connector 7">
                <a:extLst>
                  <a:ext uri="{FF2B5EF4-FFF2-40B4-BE49-F238E27FC236}">
                    <a16:creationId xmlns:a16="http://schemas.microsoft.com/office/drawing/2014/main" id="{33B3F629-AFCC-4F99-83AE-F414B31350D2}"/>
                  </a:ext>
                </a:extLst>
              </p:cNvPr>
              <p:cNvCxnSpPr>
                <a:cxnSpLocks/>
              </p:cNvCxnSpPr>
              <p:nvPr/>
            </p:nvCxnSpPr>
            <p:spPr>
              <a:xfrm>
                <a:off x="5219069" y="3802804"/>
                <a:ext cx="49454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1892144-9219-4D0F-B6AC-BAB1D471DE44}"/>
                  </a:ext>
                </a:extLst>
              </p:cNvPr>
              <p:cNvSpPr txBox="1"/>
              <p:nvPr/>
            </p:nvSpPr>
            <p:spPr>
              <a:xfrm>
                <a:off x="5263093" y="3683982"/>
                <a:ext cx="470930" cy="630942"/>
              </a:xfrm>
              <a:prstGeom prst="rect">
                <a:avLst/>
              </a:prstGeom>
              <a:noFill/>
            </p:spPr>
            <p:txBody>
              <a:bodyPr wrap="square" rtlCol="0">
                <a:spAutoFit/>
              </a:bodyPr>
              <a:lstStyle/>
              <a:p>
                <a:r>
                  <a:rPr lang="en-GB" sz="3500" b="1" dirty="0">
                    <a:solidFill>
                      <a:srgbClr val="FF0000"/>
                    </a:solidFill>
                  </a:rPr>
                  <a:t>2</a:t>
                </a:r>
              </a:p>
            </p:txBody>
          </p:sp>
          <p:sp>
            <p:nvSpPr>
              <p:cNvPr id="10" name="TextBox 9">
                <a:extLst>
                  <a:ext uri="{FF2B5EF4-FFF2-40B4-BE49-F238E27FC236}">
                    <a16:creationId xmlns:a16="http://schemas.microsoft.com/office/drawing/2014/main" id="{43251AED-24DB-4AB0-BB18-84F4F5C4017B}"/>
                  </a:ext>
                </a:extLst>
              </p:cNvPr>
              <p:cNvSpPr txBox="1"/>
              <p:nvPr/>
            </p:nvSpPr>
            <p:spPr>
              <a:xfrm>
                <a:off x="5273156" y="3295747"/>
                <a:ext cx="502238" cy="630942"/>
              </a:xfrm>
              <a:prstGeom prst="rect">
                <a:avLst/>
              </a:prstGeom>
              <a:noFill/>
            </p:spPr>
            <p:txBody>
              <a:bodyPr wrap="square" rtlCol="0">
                <a:spAutoFit/>
              </a:bodyPr>
              <a:lstStyle/>
              <a:p>
                <a:r>
                  <a:rPr lang="en-GB" sz="3500" b="1" dirty="0">
                    <a:solidFill>
                      <a:srgbClr val="FF0000"/>
                    </a:solidFill>
                  </a:rPr>
                  <a:t>1</a:t>
                </a:r>
              </a:p>
            </p:txBody>
          </p:sp>
        </p:grpSp>
        <p:sp>
          <p:nvSpPr>
            <p:cNvPr id="7" name="Rectangle 6">
              <a:extLst>
                <a:ext uri="{FF2B5EF4-FFF2-40B4-BE49-F238E27FC236}">
                  <a16:creationId xmlns:a16="http://schemas.microsoft.com/office/drawing/2014/main" id="{38FD675D-2095-4021-B4AD-A938EFBFE578}"/>
                </a:ext>
              </a:extLst>
            </p:cNvPr>
            <p:cNvSpPr/>
            <p:nvPr/>
          </p:nvSpPr>
          <p:spPr>
            <a:xfrm flipH="1">
              <a:off x="5262892" y="5851765"/>
              <a:ext cx="1461464" cy="584775"/>
            </a:xfrm>
            <a:prstGeom prst="rect">
              <a:avLst/>
            </a:prstGeom>
          </p:spPr>
          <p:txBody>
            <a:bodyPr wrap="square">
              <a:spAutoFit/>
            </a:bodyPr>
            <a:lstStyle/>
            <a:p>
              <a:r>
                <a:rPr lang="en-GB" sz="3200" b="1" dirty="0">
                  <a:solidFill>
                    <a:srgbClr val="FF0000"/>
                  </a:solidFill>
                </a:rPr>
                <a:t>of 50 = </a:t>
              </a:r>
              <a:endParaRPr lang="en-GB" sz="3200" dirty="0">
                <a:solidFill>
                  <a:srgbClr val="FF0000"/>
                </a:solidFill>
              </a:endParaRPr>
            </a:p>
          </p:txBody>
        </p:sp>
      </p:grpSp>
      <p:sp>
        <p:nvSpPr>
          <p:cNvPr id="11" name="Rectangle 10">
            <a:extLst>
              <a:ext uri="{FF2B5EF4-FFF2-40B4-BE49-F238E27FC236}">
                <a16:creationId xmlns:a16="http://schemas.microsoft.com/office/drawing/2014/main" id="{4E7B5683-E86E-4E88-B0ED-1476DDB49EFA}"/>
              </a:ext>
            </a:extLst>
          </p:cNvPr>
          <p:cNvSpPr/>
          <p:nvPr/>
        </p:nvSpPr>
        <p:spPr>
          <a:xfrm>
            <a:off x="9594752" y="5308161"/>
            <a:ext cx="1868033"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50</a:t>
            </a:r>
            <a:r>
              <a:rPr lang="en-GB" sz="3200" b="1" dirty="0">
                <a:solidFill>
                  <a:srgbClr val="FF0000"/>
                </a:solidFill>
              </a:rPr>
              <a:t> ÷ 2 =</a:t>
            </a:r>
            <a:endParaRPr lang="en-GB" sz="3200" b="1" dirty="0">
              <a:solidFill>
                <a:srgbClr val="FF0000"/>
              </a:solidFill>
              <a:latin typeface="Calibri" panose="020F0502020204030204" pitchFamily="34" charset="0"/>
              <a:ea typeface="Cambria Math" panose="02040503050406030204" pitchFamily="18" charset="0"/>
            </a:endParaRPr>
          </a:p>
        </p:txBody>
      </p:sp>
      <p:sp>
        <p:nvSpPr>
          <p:cNvPr id="12" name="Rectangle 11">
            <a:extLst>
              <a:ext uri="{FF2B5EF4-FFF2-40B4-BE49-F238E27FC236}">
                <a16:creationId xmlns:a16="http://schemas.microsoft.com/office/drawing/2014/main" id="{5C55BCC2-EE39-407F-9561-141D7E890470}"/>
              </a:ext>
            </a:extLst>
          </p:cNvPr>
          <p:cNvSpPr/>
          <p:nvPr/>
        </p:nvSpPr>
        <p:spPr>
          <a:xfrm>
            <a:off x="11039168" y="5308161"/>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25</a:t>
            </a:r>
          </a:p>
        </p:txBody>
      </p:sp>
      <p:sp>
        <p:nvSpPr>
          <p:cNvPr id="13" name="Rectangle 12">
            <a:extLst>
              <a:ext uri="{FF2B5EF4-FFF2-40B4-BE49-F238E27FC236}">
                <a16:creationId xmlns:a16="http://schemas.microsoft.com/office/drawing/2014/main" id="{35B208BF-D13D-4ECA-8361-ADB71997FC4D}"/>
              </a:ext>
            </a:extLst>
          </p:cNvPr>
          <p:cNvSpPr/>
          <p:nvPr/>
        </p:nvSpPr>
        <p:spPr>
          <a:xfrm>
            <a:off x="11346313" y="4361118"/>
            <a:ext cx="84568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25</a:t>
            </a:r>
          </a:p>
        </p:txBody>
      </p:sp>
      <p:grpSp>
        <p:nvGrpSpPr>
          <p:cNvPr id="14" name="Group 13">
            <a:extLst>
              <a:ext uri="{FF2B5EF4-FFF2-40B4-BE49-F238E27FC236}">
                <a16:creationId xmlns:a16="http://schemas.microsoft.com/office/drawing/2014/main" id="{AA6D2D3C-11CE-456D-99D2-3C1C46CA8D90}"/>
              </a:ext>
            </a:extLst>
          </p:cNvPr>
          <p:cNvGrpSpPr/>
          <p:nvPr/>
        </p:nvGrpSpPr>
        <p:grpSpPr>
          <a:xfrm>
            <a:off x="6183590" y="4146690"/>
            <a:ext cx="2641096" cy="1019177"/>
            <a:chOff x="4761298" y="5637096"/>
            <a:chExt cx="2641096" cy="1019177"/>
          </a:xfrm>
        </p:grpSpPr>
        <p:grpSp>
          <p:nvGrpSpPr>
            <p:cNvPr id="15" name="Group 14">
              <a:extLst>
                <a:ext uri="{FF2B5EF4-FFF2-40B4-BE49-F238E27FC236}">
                  <a16:creationId xmlns:a16="http://schemas.microsoft.com/office/drawing/2014/main" id="{F0526F5F-81C7-47D2-B13B-CB24FB12CE26}"/>
                </a:ext>
              </a:extLst>
            </p:cNvPr>
            <p:cNvGrpSpPr/>
            <p:nvPr/>
          </p:nvGrpSpPr>
          <p:grpSpPr>
            <a:xfrm>
              <a:off x="4761298" y="5637096"/>
              <a:ext cx="556325" cy="1019177"/>
              <a:chOff x="5219069" y="3295747"/>
              <a:chExt cx="556325" cy="1019177"/>
            </a:xfrm>
          </p:grpSpPr>
          <p:cxnSp>
            <p:nvCxnSpPr>
              <p:cNvPr id="17" name="Straight Connector 16">
                <a:extLst>
                  <a:ext uri="{FF2B5EF4-FFF2-40B4-BE49-F238E27FC236}">
                    <a16:creationId xmlns:a16="http://schemas.microsoft.com/office/drawing/2014/main" id="{7083CE3B-2636-4B14-9147-2ABDDE1D70DC}"/>
                  </a:ext>
                </a:extLst>
              </p:cNvPr>
              <p:cNvCxnSpPr>
                <a:cxnSpLocks/>
              </p:cNvCxnSpPr>
              <p:nvPr/>
            </p:nvCxnSpPr>
            <p:spPr>
              <a:xfrm>
                <a:off x="5219069" y="3802804"/>
                <a:ext cx="49454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E90C8D7-104A-4B5C-94A6-A5989FEA68B2}"/>
                  </a:ext>
                </a:extLst>
              </p:cNvPr>
              <p:cNvSpPr txBox="1"/>
              <p:nvPr/>
            </p:nvSpPr>
            <p:spPr>
              <a:xfrm>
                <a:off x="5263093" y="3683982"/>
                <a:ext cx="470930" cy="630942"/>
              </a:xfrm>
              <a:prstGeom prst="rect">
                <a:avLst/>
              </a:prstGeom>
              <a:noFill/>
            </p:spPr>
            <p:txBody>
              <a:bodyPr wrap="square" rtlCol="0">
                <a:spAutoFit/>
              </a:bodyPr>
              <a:lstStyle/>
              <a:p>
                <a:r>
                  <a:rPr lang="en-GB" sz="3500" b="1" dirty="0">
                    <a:solidFill>
                      <a:srgbClr val="FF0000"/>
                    </a:solidFill>
                  </a:rPr>
                  <a:t>4</a:t>
                </a:r>
              </a:p>
            </p:txBody>
          </p:sp>
          <p:sp>
            <p:nvSpPr>
              <p:cNvPr id="19" name="TextBox 18">
                <a:extLst>
                  <a:ext uri="{FF2B5EF4-FFF2-40B4-BE49-F238E27FC236}">
                    <a16:creationId xmlns:a16="http://schemas.microsoft.com/office/drawing/2014/main" id="{68D55E56-A01A-4826-851A-AA755C3820F5}"/>
                  </a:ext>
                </a:extLst>
              </p:cNvPr>
              <p:cNvSpPr txBox="1"/>
              <p:nvPr/>
            </p:nvSpPr>
            <p:spPr>
              <a:xfrm>
                <a:off x="5273156" y="3295747"/>
                <a:ext cx="502238" cy="630942"/>
              </a:xfrm>
              <a:prstGeom prst="rect">
                <a:avLst/>
              </a:prstGeom>
              <a:noFill/>
            </p:spPr>
            <p:txBody>
              <a:bodyPr wrap="square" rtlCol="0">
                <a:spAutoFit/>
              </a:bodyPr>
              <a:lstStyle/>
              <a:p>
                <a:r>
                  <a:rPr lang="en-GB" sz="3500" b="1" dirty="0">
                    <a:solidFill>
                      <a:srgbClr val="FF0000"/>
                    </a:solidFill>
                  </a:rPr>
                  <a:t>1</a:t>
                </a:r>
              </a:p>
            </p:txBody>
          </p:sp>
        </p:grpSp>
        <p:sp>
          <p:nvSpPr>
            <p:cNvPr id="16" name="Rectangle 15">
              <a:extLst>
                <a:ext uri="{FF2B5EF4-FFF2-40B4-BE49-F238E27FC236}">
                  <a16:creationId xmlns:a16="http://schemas.microsoft.com/office/drawing/2014/main" id="{3C3276CD-08CF-4BBA-8FC8-63DD8BAFC0FB}"/>
                </a:ext>
              </a:extLst>
            </p:cNvPr>
            <p:cNvSpPr/>
            <p:nvPr/>
          </p:nvSpPr>
          <p:spPr>
            <a:xfrm flipH="1">
              <a:off x="5262892" y="5851765"/>
              <a:ext cx="2139502" cy="584775"/>
            </a:xfrm>
            <a:prstGeom prst="rect">
              <a:avLst/>
            </a:prstGeom>
          </p:spPr>
          <p:txBody>
            <a:bodyPr wrap="square">
              <a:spAutoFit/>
            </a:bodyPr>
            <a:lstStyle/>
            <a:p>
              <a:r>
                <a:rPr lang="en-GB" sz="3200" b="1" dirty="0">
                  <a:solidFill>
                    <a:srgbClr val="FF0000"/>
                  </a:solidFill>
                </a:rPr>
                <a:t>of 100 = 25 </a:t>
              </a:r>
              <a:endParaRPr lang="en-GB" sz="3200" dirty="0">
                <a:solidFill>
                  <a:srgbClr val="FF0000"/>
                </a:solidFill>
              </a:endParaRPr>
            </a:p>
          </p:txBody>
        </p:sp>
      </p:grpSp>
      <p:sp>
        <p:nvSpPr>
          <p:cNvPr id="21" name="Partial Circle 20">
            <a:extLst>
              <a:ext uri="{FF2B5EF4-FFF2-40B4-BE49-F238E27FC236}">
                <a16:creationId xmlns:a16="http://schemas.microsoft.com/office/drawing/2014/main" id="{B757EE9A-4AD9-4257-887B-508346D74F0D}"/>
              </a:ext>
            </a:extLst>
          </p:cNvPr>
          <p:cNvSpPr/>
          <p:nvPr/>
        </p:nvSpPr>
        <p:spPr>
          <a:xfrm>
            <a:off x="5559228" y="250853"/>
            <a:ext cx="3363718" cy="3351350"/>
          </a:xfrm>
          <a:prstGeom prst="pie">
            <a:avLst>
              <a:gd name="adj1" fmla="val 5402769"/>
              <a:gd name="adj2" fmla="val 108017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Rectangle 22">
            <a:extLst>
              <a:ext uri="{FF2B5EF4-FFF2-40B4-BE49-F238E27FC236}">
                <a16:creationId xmlns:a16="http://schemas.microsoft.com/office/drawing/2014/main" id="{90082586-E2C4-4D5B-92AF-F3EC6FC526C4}"/>
              </a:ext>
            </a:extLst>
          </p:cNvPr>
          <p:cNvSpPr/>
          <p:nvPr/>
        </p:nvSpPr>
        <p:spPr>
          <a:xfrm>
            <a:off x="214261" y="4866610"/>
            <a:ext cx="4774093"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Half of 50 = 25 boys</a:t>
            </a:r>
          </a:p>
        </p:txBody>
      </p:sp>
      <p:sp>
        <p:nvSpPr>
          <p:cNvPr id="24" name="Rectangle 23">
            <a:extLst>
              <a:ext uri="{FF2B5EF4-FFF2-40B4-BE49-F238E27FC236}">
                <a16:creationId xmlns:a16="http://schemas.microsoft.com/office/drawing/2014/main" id="{094A8296-0CF6-4D59-A917-27B71D044B80}"/>
              </a:ext>
            </a:extLst>
          </p:cNvPr>
          <p:cNvSpPr/>
          <p:nvPr/>
        </p:nvSpPr>
        <p:spPr>
          <a:xfrm>
            <a:off x="213816" y="5476206"/>
            <a:ext cx="6464314"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Over a quarter of 100 = over 25 girls</a:t>
            </a:r>
          </a:p>
        </p:txBody>
      </p:sp>
    </p:spTree>
    <p:extLst>
      <p:ext uri="{BB962C8B-B14F-4D97-AF65-F5344CB8AC3E}">
        <p14:creationId xmlns:p14="http://schemas.microsoft.com/office/powerpoint/2010/main" val="218124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21" grpId="0" animBg="1"/>
      <p:bldP spid="23" grpId="0"/>
      <p:bldP spid="2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BDDC7-D7EC-4476-8BC3-E2692CCCBFFF}"/>
              </a:ext>
            </a:extLst>
          </p:cNvPr>
          <p:cNvSpPr>
            <a:spLocks noGrp="1"/>
          </p:cNvSpPr>
          <p:nvPr>
            <p:ph type="title"/>
          </p:nvPr>
        </p:nvSpPr>
        <p:spPr/>
        <p:txBody>
          <a:bodyPr>
            <a:normAutofit/>
          </a:bodyPr>
          <a:lstStyle/>
          <a:p>
            <a:r>
              <a:rPr lang="en-GB" dirty="0"/>
              <a:t>Recognise place value in numbers with up to three decimal places</a:t>
            </a:r>
          </a:p>
        </p:txBody>
      </p:sp>
      <p:sp>
        <p:nvSpPr>
          <p:cNvPr id="3" name="Content Placeholder 2">
            <a:extLst>
              <a:ext uri="{FF2B5EF4-FFF2-40B4-BE49-F238E27FC236}">
                <a16:creationId xmlns:a16="http://schemas.microsoft.com/office/drawing/2014/main" id="{214DD8FB-0585-4C7C-8292-B64422769B1A}"/>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2871381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003DD658-DF84-4928-8177-8D342F5C05DC}"/>
              </a:ext>
            </a:extLst>
          </p:cNvPr>
          <p:cNvSpPr/>
          <p:nvPr/>
        </p:nvSpPr>
        <p:spPr>
          <a:xfrm>
            <a:off x="56122" y="50000"/>
            <a:ext cx="10298491" cy="1261884"/>
          </a:xfrm>
          <a:prstGeom prst="rect">
            <a:avLst/>
          </a:prstGeom>
        </p:spPr>
        <p:txBody>
          <a:bodyPr wrap="square">
            <a:spAutoFit/>
          </a:bodyPr>
          <a:lstStyle/>
          <a:p>
            <a:r>
              <a:rPr lang="en-US" sz="3200" b="1" dirty="0"/>
              <a:t>Look at this number.</a:t>
            </a:r>
            <a:r>
              <a:rPr lang="en-US" sz="3200" dirty="0"/>
              <a:t> </a:t>
            </a:r>
          </a:p>
          <a:p>
            <a:endParaRPr lang="en-US" sz="1200" dirty="0"/>
          </a:p>
          <a:p>
            <a:r>
              <a:rPr lang="en-US" sz="3200" dirty="0"/>
              <a:t>   23,451.96</a:t>
            </a:r>
            <a:endParaRPr lang="en-US" sz="3200" b="1" dirty="0"/>
          </a:p>
        </p:txBody>
      </p:sp>
      <p:sp>
        <p:nvSpPr>
          <p:cNvPr id="4" name="Rectangle 3">
            <a:extLst>
              <a:ext uri="{FF2B5EF4-FFF2-40B4-BE49-F238E27FC236}">
                <a16:creationId xmlns:a16="http://schemas.microsoft.com/office/drawing/2014/main" id="{A437374A-329C-433B-97CA-25C0120B293C}"/>
              </a:ext>
            </a:extLst>
          </p:cNvPr>
          <p:cNvSpPr/>
          <p:nvPr/>
        </p:nvSpPr>
        <p:spPr>
          <a:xfrm>
            <a:off x="56122" y="1522458"/>
            <a:ext cx="10298491" cy="1569660"/>
          </a:xfrm>
          <a:prstGeom prst="rect">
            <a:avLst/>
          </a:prstGeom>
        </p:spPr>
        <p:txBody>
          <a:bodyPr wrap="square">
            <a:spAutoFit/>
          </a:bodyPr>
          <a:lstStyle/>
          <a:p>
            <a:r>
              <a:rPr lang="en-US" sz="3200" b="1" dirty="0"/>
              <a:t>Write the digit that is in the hundreds place.</a:t>
            </a:r>
          </a:p>
          <a:p>
            <a:endParaRPr lang="en-US" sz="3200" b="1" dirty="0"/>
          </a:p>
          <a:p>
            <a:r>
              <a:rPr lang="en-US" sz="3200" b="1" dirty="0"/>
              <a:t>Write the digit that is in the hundredths place.</a:t>
            </a:r>
            <a:endParaRPr lang="en-GB" sz="3200" b="1" dirty="0"/>
          </a:p>
        </p:txBody>
      </p:sp>
      <p:grpSp>
        <p:nvGrpSpPr>
          <p:cNvPr id="3" name="Group 2">
            <a:extLst>
              <a:ext uri="{FF2B5EF4-FFF2-40B4-BE49-F238E27FC236}">
                <a16:creationId xmlns:a16="http://schemas.microsoft.com/office/drawing/2014/main" id="{E4AA8E76-F1F1-4072-9D2C-CCE05DB17969}"/>
              </a:ext>
            </a:extLst>
          </p:cNvPr>
          <p:cNvGrpSpPr/>
          <p:nvPr/>
        </p:nvGrpSpPr>
        <p:grpSpPr>
          <a:xfrm>
            <a:off x="941894" y="3428454"/>
            <a:ext cx="9412719" cy="2672217"/>
            <a:chOff x="941894" y="3428454"/>
            <a:chExt cx="9412719" cy="2672217"/>
          </a:xfrm>
        </p:grpSpPr>
        <p:sp>
          <p:nvSpPr>
            <p:cNvPr id="5" name="Rectangle 4">
              <a:extLst>
                <a:ext uri="{FF2B5EF4-FFF2-40B4-BE49-F238E27FC236}">
                  <a16:creationId xmlns:a16="http://schemas.microsoft.com/office/drawing/2014/main" id="{F1FC7AD2-E5C9-4F54-A918-31A130B0C612}"/>
                </a:ext>
              </a:extLst>
            </p:cNvPr>
            <p:cNvSpPr/>
            <p:nvPr/>
          </p:nvSpPr>
          <p:spPr>
            <a:xfrm>
              <a:off x="7613155" y="4317893"/>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30FC6F6-301B-41A9-92DF-0ABDA3670549}"/>
                </a:ext>
              </a:extLst>
            </p:cNvPr>
            <p:cNvSpPr/>
            <p:nvPr/>
          </p:nvSpPr>
          <p:spPr>
            <a:xfrm>
              <a:off x="8949285" y="4315926"/>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C977727-5137-49F0-ABE9-23D18BDF9B61}"/>
                </a:ext>
              </a:extLst>
            </p:cNvPr>
            <p:cNvSpPr/>
            <p:nvPr/>
          </p:nvSpPr>
          <p:spPr>
            <a:xfrm>
              <a:off x="3602558" y="4316910"/>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CFC5504-60A0-4820-B185-65306FCC56D2}"/>
                </a:ext>
              </a:extLst>
            </p:cNvPr>
            <p:cNvSpPr/>
            <p:nvPr/>
          </p:nvSpPr>
          <p:spPr>
            <a:xfrm>
              <a:off x="4938688" y="4317519"/>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36D71ED-D4CA-47BA-AFFF-F0D3FD6B8859}"/>
                </a:ext>
              </a:extLst>
            </p:cNvPr>
            <p:cNvSpPr/>
            <p:nvPr/>
          </p:nvSpPr>
          <p:spPr>
            <a:xfrm>
              <a:off x="6276098" y="4317264"/>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02A06875-4E28-4401-BC3C-3BDF6A54C606}"/>
                </a:ext>
              </a:extLst>
            </p:cNvPr>
            <p:cNvSpPr/>
            <p:nvPr/>
          </p:nvSpPr>
          <p:spPr>
            <a:xfrm>
              <a:off x="950477" y="4320096"/>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3FFFA89-514D-41C7-BCFA-3B912EBBF6C6}"/>
                </a:ext>
              </a:extLst>
            </p:cNvPr>
            <p:cNvSpPr/>
            <p:nvPr/>
          </p:nvSpPr>
          <p:spPr>
            <a:xfrm>
              <a:off x="2286607" y="4320705"/>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EB432E47-0BB9-4000-B0DA-759C116FD073}"/>
                </a:ext>
              </a:extLst>
            </p:cNvPr>
            <p:cNvSpPr/>
            <p:nvPr/>
          </p:nvSpPr>
          <p:spPr>
            <a:xfrm>
              <a:off x="7613155" y="3430421"/>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B42AF9E-F400-4357-AFB6-FD7C5484F0D7}"/>
                </a:ext>
              </a:extLst>
            </p:cNvPr>
            <p:cNvSpPr/>
            <p:nvPr/>
          </p:nvSpPr>
          <p:spPr>
            <a:xfrm>
              <a:off x="8949285" y="3428454"/>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10B2B7E-76B0-4864-A171-55420B7FF474}"/>
                </a:ext>
              </a:extLst>
            </p:cNvPr>
            <p:cNvSpPr/>
            <p:nvPr/>
          </p:nvSpPr>
          <p:spPr>
            <a:xfrm>
              <a:off x="3602558" y="3429438"/>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9D2BB602-2553-4AEB-AA5B-35720CC47E16}"/>
                </a:ext>
              </a:extLst>
            </p:cNvPr>
            <p:cNvSpPr/>
            <p:nvPr/>
          </p:nvSpPr>
          <p:spPr>
            <a:xfrm>
              <a:off x="4938688" y="3430047"/>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9AACF89-2F24-4077-B12F-6975B41DFA31}"/>
                </a:ext>
              </a:extLst>
            </p:cNvPr>
            <p:cNvSpPr/>
            <p:nvPr/>
          </p:nvSpPr>
          <p:spPr>
            <a:xfrm>
              <a:off x="6276098" y="3429792"/>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47854226-7BA0-4657-B3B8-48B4824579A0}"/>
                </a:ext>
              </a:extLst>
            </p:cNvPr>
            <p:cNvSpPr/>
            <p:nvPr/>
          </p:nvSpPr>
          <p:spPr>
            <a:xfrm>
              <a:off x="950477" y="3432624"/>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3824D0F9-3B35-4124-BFBB-97FA3FDBF734}"/>
                </a:ext>
              </a:extLst>
            </p:cNvPr>
            <p:cNvSpPr/>
            <p:nvPr/>
          </p:nvSpPr>
          <p:spPr>
            <a:xfrm>
              <a:off x="2286607" y="3433233"/>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a:extLst>
                <a:ext uri="{FF2B5EF4-FFF2-40B4-BE49-F238E27FC236}">
                  <a16:creationId xmlns:a16="http://schemas.microsoft.com/office/drawing/2014/main" id="{1542804D-07E3-448C-89B4-E9FE0E4B9B3F}"/>
                </a:ext>
              </a:extLst>
            </p:cNvPr>
            <p:cNvGrpSpPr/>
            <p:nvPr/>
          </p:nvGrpSpPr>
          <p:grpSpPr>
            <a:xfrm>
              <a:off x="7991362" y="4248706"/>
              <a:ext cx="702512" cy="1032867"/>
              <a:chOff x="2616558" y="5471319"/>
              <a:chExt cx="702512" cy="1032867"/>
            </a:xfrm>
          </p:grpSpPr>
          <p:sp>
            <p:nvSpPr>
              <p:cNvPr id="22" name="TextBox 21">
                <a:extLst>
                  <a:ext uri="{FF2B5EF4-FFF2-40B4-BE49-F238E27FC236}">
                    <a16:creationId xmlns:a16="http://schemas.microsoft.com/office/drawing/2014/main" id="{6F0EB1E5-83C7-4B1C-B653-960EDCDFB9FA}"/>
                  </a:ext>
                </a:extLst>
              </p:cNvPr>
              <p:cNvSpPr txBox="1"/>
              <p:nvPr/>
            </p:nvSpPr>
            <p:spPr>
              <a:xfrm>
                <a:off x="2732662" y="5471319"/>
                <a:ext cx="418704" cy="646331"/>
              </a:xfrm>
              <a:prstGeom prst="rect">
                <a:avLst/>
              </a:prstGeom>
              <a:noFill/>
            </p:spPr>
            <p:txBody>
              <a:bodyPr wrap="none" rtlCol="0">
                <a:spAutoFit/>
              </a:bodyPr>
              <a:lstStyle/>
              <a:p>
                <a:r>
                  <a:rPr lang="en-GB" sz="3600" dirty="0">
                    <a:ea typeface="Cambria Math" panose="02040503050406030204" pitchFamily="18" charset="0"/>
                  </a:rPr>
                  <a:t>1</a:t>
                </a:r>
              </a:p>
            </p:txBody>
          </p:sp>
          <p:sp>
            <p:nvSpPr>
              <p:cNvPr id="23" name="TextBox 22">
                <a:extLst>
                  <a:ext uri="{FF2B5EF4-FFF2-40B4-BE49-F238E27FC236}">
                    <a16:creationId xmlns:a16="http://schemas.microsoft.com/office/drawing/2014/main" id="{0425FA00-A8BD-485A-BBDC-91585A1424D7}"/>
                  </a:ext>
                </a:extLst>
              </p:cNvPr>
              <p:cNvSpPr txBox="1"/>
              <p:nvPr/>
            </p:nvSpPr>
            <p:spPr>
              <a:xfrm>
                <a:off x="2616558" y="5857855"/>
                <a:ext cx="702512" cy="646331"/>
              </a:xfrm>
              <a:prstGeom prst="rect">
                <a:avLst/>
              </a:prstGeom>
              <a:noFill/>
            </p:spPr>
            <p:txBody>
              <a:bodyPr wrap="square" rtlCol="0">
                <a:spAutoFit/>
              </a:bodyPr>
              <a:lstStyle/>
              <a:p>
                <a:r>
                  <a:rPr lang="en-GB" sz="3600" dirty="0">
                    <a:ea typeface="Cambria Math" panose="02040503050406030204" pitchFamily="18" charset="0"/>
                  </a:rPr>
                  <a:t>10</a:t>
                </a:r>
              </a:p>
            </p:txBody>
          </p:sp>
          <p:cxnSp>
            <p:nvCxnSpPr>
              <p:cNvPr id="24" name="Straight Connector 23">
                <a:extLst>
                  <a:ext uri="{FF2B5EF4-FFF2-40B4-BE49-F238E27FC236}">
                    <a16:creationId xmlns:a16="http://schemas.microsoft.com/office/drawing/2014/main" id="{9F2AD0CC-305B-4DEF-AC7C-0CCA1978775F}"/>
                  </a:ext>
                </a:extLst>
              </p:cNvPr>
              <p:cNvCxnSpPr>
                <a:cxnSpLocks/>
              </p:cNvCxnSpPr>
              <p:nvPr/>
            </p:nvCxnSpPr>
            <p:spPr>
              <a:xfrm>
                <a:off x="2724738" y="5996690"/>
                <a:ext cx="43571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7CF9DC4A-E2E1-403C-A9C5-89F053515B7E}"/>
                </a:ext>
              </a:extLst>
            </p:cNvPr>
            <p:cNvGrpSpPr/>
            <p:nvPr/>
          </p:nvGrpSpPr>
          <p:grpSpPr>
            <a:xfrm>
              <a:off x="9196971" y="4259009"/>
              <a:ext cx="1003446" cy="1032867"/>
              <a:chOff x="2643963" y="5471319"/>
              <a:chExt cx="675107" cy="1032867"/>
            </a:xfrm>
          </p:grpSpPr>
          <p:sp>
            <p:nvSpPr>
              <p:cNvPr id="26" name="TextBox 25">
                <a:extLst>
                  <a:ext uri="{FF2B5EF4-FFF2-40B4-BE49-F238E27FC236}">
                    <a16:creationId xmlns:a16="http://schemas.microsoft.com/office/drawing/2014/main" id="{1A32A34B-0618-468D-AC5F-85E0E4E0059B}"/>
                  </a:ext>
                </a:extLst>
              </p:cNvPr>
              <p:cNvSpPr txBox="1"/>
              <p:nvPr/>
            </p:nvSpPr>
            <p:spPr>
              <a:xfrm>
                <a:off x="2798712" y="5471319"/>
                <a:ext cx="352654" cy="646331"/>
              </a:xfrm>
              <a:prstGeom prst="rect">
                <a:avLst/>
              </a:prstGeom>
              <a:noFill/>
            </p:spPr>
            <p:txBody>
              <a:bodyPr wrap="square" rtlCol="0">
                <a:spAutoFit/>
              </a:bodyPr>
              <a:lstStyle/>
              <a:p>
                <a:r>
                  <a:rPr lang="en-GB" sz="3600" dirty="0">
                    <a:ea typeface="Cambria Math" panose="02040503050406030204" pitchFamily="18" charset="0"/>
                  </a:rPr>
                  <a:t>1</a:t>
                </a:r>
              </a:p>
            </p:txBody>
          </p:sp>
          <p:sp>
            <p:nvSpPr>
              <p:cNvPr id="27" name="TextBox 26">
                <a:extLst>
                  <a:ext uri="{FF2B5EF4-FFF2-40B4-BE49-F238E27FC236}">
                    <a16:creationId xmlns:a16="http://schemas.microsoft.com/office/drawing/2014/main" id="{C6F59BD0-4F1B-4D05-9AE5-02043B81C6E6}"/>
                  </a:ext>
                </a:extLst>
              </p:cNvPr>
              <p:cNvSpPr txBox="1"/>
              <p:nvPr/>
            </p:nvSpPr>
            <p:spPr>
              <a:xfrm>
                <a:off x="2643963" y="5857855"/>
                <a:ext cx="675107" cy="646331"/>
              </a:xfrm>
              <a:prstGeom prst="rect">
                <a:avLst/>
              </a:prstGeom>
              <a:noFill/>
            </p:spPr>
            <p:txBody>
              <a:bodyPr wrap="square" rtlCol="0">
                <a:spAutoFit/>
              </a:bodyPr>
              <a:lstStyle/>
              <a:p>
                <a:r>
                  <a:rPr lang="en-GB" sz="3600" dirty="0">
                    <a:ea typeface="Cambria Math" panose="02040503050406030204" pitchFamily="18" charset="0"/>
                  </a:rPr>
                  <a:t>100</a:t>
                </a:r>
              </a:p>
            </p:txBody>
          </p:sp>
          <p:cxnSp>
            <p:nvCxnSpPr>
              <p:cNvPr id="28" name="Straight Connector 27">
                <a:extLst>
                  <a:ext uri="{FF2B5EF4-FFF2-40B4-BE49-F238E27FC236}">
                    <a16:creationId xmlns:a16="http://schemas.microsoft.com/office/drawing/2014/main" id="{3FC85621-39CA-4B0B-9571-78499B2CF6D8}"/>
                  </a:ext>
                </a:extLst>
              </p:cNvPr>
              <p:cNvCxnSpPr>
                <a:cxnSpLocks/>
              </p:cNvCxnSpPr>
              <p:nvPr/>
            </p:nvCxnSpPr>
            <p:spPr>
              <a:xfrm>
                <a:off x="2724738" y="5996690"/>
                <a:ext cx="43571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610A43B3-8A7E-4595-B7E9-F8D9DFEFC063}"/>
                </a:ext>
              </a:extLst>
            </p:cNvPr>
            <p:cNvSpPr txBox="1"/>
            <p:nvPr/>
          </p:nvSpPr>
          <p:spPr>
            <a:xfrm>
              <a:off x="6665613" y="4442891"/>
              <a:ext cx="599844" cy="646331"/>
            </a:xfrm>
            <a:prstGeom prst="rect">
              <a:avLst/>
            </a:prstGeom>
            <a:noFill/>
          </p:spPr>
          <p:txBody>
            <a:bodyPr wrap="none" rtlCol="0">
              <a:spAutoFit/>
            </a:bodyPr>
            <a:lstStyle/>
            <a:p>
              <a:r>
                <a:rPr lang="en-GB" sz="3600" dirty="0">
                  <a:ea typeface="Cambria Math" panose="02040503050406030204" pitchFamily="18" charset="0"/>
                </a:rPr>
                <a:t>1s</a:t>
              </a:r>
            </a:p>
          </p:txBody>
        </p:sp>
        <p:sp>
          <p:nvSpPr>
            <p:cNvPr id="30" name="TextBox 29">
              <a:extLst>
                <a:ext uri="{FF2B5EF4-FFF2-40B4-BE49-F238E27FC236}">
                  <a16:creationId xmlns:a16="http://schemas.microsoft.com/office/drawing/2014/main" id="{4B949111-7875-42D9-AFEE-3080D9C65AD3}"/>
                </a:ext>
              </a:extLst>
            </p:cNvPr>
            <p:cNvSpPr txBox="1"/>
            <p:nvPr/>
          </p:nvSpPr>
          <p:spPr>
            <a:xfrm>
              <a:off x="5174743" y="4435674"/>
              <a:ext cx="833883" cy="646331"/>
            </a:xfrm>
            <a:prstGeom prst="rect">
              <a:avLst/>
            </a:prstGeom>
            <a:noFill/>
          </p:spPr>
          <p:txBody>
            <a:bodyPr wrap="none" rtlCol="0">
              <a:spAutoFit/>
            </a:bodyPr>
            <a:lstStyle/>
            <a:p>
              <a:r>
                <a:rPr lang="en-GB" sz="3600" dirty="0">
                  <a:ea typeface="Cambria Math" panose="02040503050406030204" pitchFamily="18" charset="0"/>
                </a:rPr>
                <a:t>10s</a:t>
              </a:r>
            </a:p>
          </p:txBody>
        </p:sp>
        <p:sp>
          <p:nvSpPr>
            <p:cNvPr id="31" name="TextBox 30">
              <a:extLst>
                <a:ext uri="{FF2B5EF4-FFF2-40B4-BE49-F238E27FC236}">
                  <a16:creationId xmlns:a16="http://schemas.microsoft.com/office/drawing/2014/main" id="{5CEAA584-74C6-4E07-83C1-A670995DFABE}"/>
                </a:ext>
              </a:extLst>
            </p:cNvPr>
            <p:cNvSpPr txBox="1"/>
            <p:nvPr/>
          </p:nvSpPr>
          <p:spPr>
            <a:xfrm>
              <a:off x="3733758" y="4452918"/>
              <a:ext cx="1067921" cy="646331"/>
            </a:xfrm>
            <a:prstGeom prst="rect">
              <a:avLst/>
            </a:prstGeom>
            <a:noFill/>
          </p:spPr>
          <p:txBody>
            <a:bodyPr wrap="none" rtlCol="0">
              <a:spAutoFit/>
            </a:bodyPr>
            <a:lstStyle/>
            <a:p>
              <a:r>
                <a:rPr lang="en-GB" sz="3600" dirty="0">
                  <a:ea typeface="Cambria Math" panose="02040503050406030204" pitchFamily="18" charset="0"/>
                </a:rPr>
                <a:t>100s</a:t>
              </a:r>
            </a:p>
          </p:txBody>
        </p:sp>
        <p:sp>
          <p:nvSpPr>
            <p:cNvPr id="32" name="TextBox 31">
              <a:extLst>
                <a:ext uri="{FF2B5EF4-FFF2-40B4-BE49-F238E27FC236}">
                  <a16:creationId xmlns:a16="http://schemas.microsoft.com/office/drawing/2014/main" id="{1038FD7A-917A-4901-AB0E-233B107E6A32}"/>
                </a:ext>
              </a:extLst>
            </p:cNvPr>
            <p:cNvSpPr txBox="1"/>
            <p:nvPr/>
          </p:nvSpPr>
          <p:spPr>
            <a:xfrm>
              <a:off x="2519170" y="4618643"/>
              <a:ext cx="864339" cy="400110"/>
            </a:xfrm>
            <a:prstGeom prst="rect">
              <a:avLst/>
            </a:prstGeom>
            <a:noFill/>
          </p:spPr>
          <p:txBody>
            <a:bodyPr wrap="none" rtlCol="0">
              <a:spAutoFit/>
            </a:bodyPr>
            <a:lstStyle/>
            <a:p>
              <a:r>
                <a:rPr lang="en-GB" sz="2000" b="1" dirty="0">
                  <a:ea typeface="Cambria Math" panose="02040503050406030204" pitchFamily="18" charset="0"/>
                </a:rPr>
                <a:t>1 000s</a:t>
              </a:r>
            </a:p>
          </p:txBody>
        </p:sp>
        <p:sp>
          <p:nvSpPr>
            <p:cNvPr id="33" name="TextBox 32">
              <a:extLst>
                <a:ext uri="{FF2B5EF4-FFF2-40B4-BE49-F238E27FC236}">
                  <a16:creationId xmlns:a16="http://schemas.microsoft.com/office/drawing/2014/main" id="{C215EE5E-EE3F-45D4-8925-EAB85C10F316}"/>
                </a:ext>
              </a:extLst>
            </p:cNvPr>
            <p:cNvSpPr txBox="1"/>
            <p:nvPr/>
          </p:nvSpPr>
          <p:spPr>
            <a:xfrm>
              <a:off x="1124700" y="4624320"/>
              <a:ext cx="994183" cy="400110"/>
            </a:xfrm>
            <a:prstGeom prst="rect">
              <a:avLst/>
            </a:prstGeom>
            <a:noFill/>
          </p:spPr>
          <p:txBody>
            <a:bodyPr wrap="none" rtlCol="0">
              <a:spAutoFit/>
            </a:bodyPr>
            <a:lstStyle/>
            <a:p>
              <a:r>
                <a:rPr lang="en-GB" sz="2000" b="1" dirty="0">
                  <a:ea typeface="Cambria Math" panose="02040503050406030204" pitchFamily="18" charset="0"/>
                </a:rPr>
                <a:t>10 000s</a:t>
              </a:r>
            </a:p>
          </p:txBody>
        </p:sp>
        <p:sp>
          <p:nvSpPr>
            <p:cNvPr id="35" name="Oval 34">
              <a:extLst>
                <a:ext uri="{FF2B5EF4-FFF2-40B4-BE49-F238E27FC236}">
                  <a16:creationId xmlns:a16="http://schemas.microsoft.com/office/drawing/2014/main" id="{512B8D39-E3DF-43C9-803E-80A2ABDA5784}"/>
                </a:ext>
              </a:extLst>
            </p:cNvPr>
            <p:cNvSpPr/>
            <p:nvPr/>
          </p:nvSpPr>
          <p:spPr>
            <a:xfrm>
              <a:off x="7498461" y="4777305"/>
              <a:ext cx="228906" cy="2306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4A7167B3-2712-42E9-8867-B513C69DCD09}"/>
                </a:ext>
              </a:extLst>
            </p:cNvPr>
            <p:cNvSpPr/>
            <p:nvPr/>
          </p:nvSpPr>
          <p:spPr>
            <a:xfrm>
              <a:off x="7502165" y="3903618"/>
              <a:ext cx="228906" cy="2306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6A1091E7-D58E-45BE-B5DA-FFB974A2EC67}"/>
                </a:ext>
              </a:extLst>
            </p:cNvPr>
            <p:cNvSpPr txBox="1"/>
            <p:nvPr/>
          </p:nvSpPr>
          <p:spPr>
            <a:xfrm>
              <a:off x="941894" y="3538107"/>
              <a:ext cx="1321261" cy="707886"/>
            </a:xfrm>
            <a:prstGeom prst="rect">
              <a:avLst/>
            </a:prstGeom>
            <a:noFill/>
          </p:spPr>
          <p:txBody>
            <a:bodyPr wrap="square" rtlCol="0">
              <a:spAutoFit/>
            </a:bodyPr>
            <a:lstStyle/>
            <a:p>
              <a:pPr algn="ctr"/>
              <a:r>
                <a:rPr lang="en-GB" sz="2000" b="1" dirty="0">
                  <a:ea typeface="Cambria Math" panose="02040503050406030204" pitchFamily="18" charset="0"/>
                </a:rPr>
                <a:t>Ten thousands</a:t>
              </a:r>
            </a:p>
          </p:txBody>
        </p:sp>
        <p:sp>
          <p:nvSpPr>
            <p:cNvPr id="39" name="TextBox 38">
              <a:extLst>
                <a:ext uri="{FF2B5EF4-FFF2-40B4-BE49-F238E27FC236}">
                  <a16:creationId xmlns:a16="http://schemas.microsoft.com/office/drawing/2014/main" id="{DC69A97E-CC3A-4525-A7EF-B4A58228943D}"/>
                </a:ext>
              </a:extLst>
            </p:cNvPr>
            <p:cNvSpPr txBox="1"/>
            <p:nvPr/>
          </p:nvSpPr>
          <p:spPr>
            <a:xfrm>
              <a:off x="2306543" y="3678213"/>
              <a:ext cx="1321261" cy="400110"/>
            </a:xfrm>
            <a:prstGeom prst="rect">
              <a:avLst/>
            </a:prstGeom>
            <a:noFill/>
          </p:spPr>
          <p:txBody>
            <a:bodyPr wrap="square" rtlCol="0">
              <a:spAutoFit/>
            </a:bodyPr>
            <a:lstStyle/>
            <a:p>
              <a:pPr algn="ctr"/>
              <a:r>
                <a:rPr lang="en-GB" sz="2000" b="1" dirty="0">
                  <a:ea typeface="Cambria Math" panose="02040503050406030204" pitchFamily="18" charset="0"/>
                </a:rPr>
                <a:t>Thousands</a:t>
              </a:r>
            </a:p>
          </p:txBody>
        </p:sp>
        <p:sp>
          <p:nvSpPr>
            <p:cNvPr id="40" name="TextBox 39">
              <a:extLst>
                <a:ext uri="{FF2B5EF4-FFF2-40B4-BE49-F238E27FC236}">
                  <a16:creationId xmlns:a16="http://schemas.microsoft.com/office/drawing/2014/main" id="{88F030AE-8BB7-4A0C-BAEA-B51A8BE01FFB}"/>
                </a:ext>
              </a:extLst>
            </p:cNvPr>
            <p:cNvSpPr txBox="1"/>
            <p:nvPr/>
          </p:nvSpPr>
          <p:spPr>
            <a:xfrm>
              <a:off x="3645680" y="3694273"/>
              <a:ext cx="1321261" cy="400110"/>
            </a:xfrm>
            <a:prstGeom prst="rect">
              <a:avLst/>
            </a:prstGeom>
            <a:noFill/>
          </p:spPr>
          <p:txBody>
            <a:bodyPr wrap="square" rtlCol="0">
              <a:spAutoFit/>
            </a:bodyPr>
            <a:lstStyle/>
            <a:p>
              <a:pPr algn="ctr"/>
              <a:r>
                <a:rPr lang="en-GB" sz="2000" b="1" dirty="0">
                  <a:ea typeface="Cambria Math" panose="02040503050406030204" pitchFamily="18" charset="0"/>
                </a:rPr>
                <a:t>Hundreds</a:t>
              </a:r>
            </a:p>
          </p:txBody>
        </p:sp>
        <p:sp>
          <p:nvSpPr>
            <p:cNvPr id="41" name="TextBox 40">
              <a:extLst>
                <a:ext uri="{FF2B5EF4-FFF2-40B4-BE49-F238E27FC236}">
                  <a16:creationId xmlns:a16="http://schemas.microsoft.com/office/drawing/2014/main" id="{E68EC316-752C-4D53-AE81-DA4810649BE6}"/>
                </a:ext>
              </a:extLst>
            </p:cNvPr>
            <p:cNvSpPr txBox="1"/>
            <p:nvPr/>
          </p:nvSpPr>
          <p:spPr>
            <a:xfrm>
              <a:off x="4934915" y="3673290"/>
              <a:ext cx="1321261" cy="400110"/>
            </a:xfrm>
            <a:prstGeom prst="rect">
              <a:avLst/>
            </a:prstGeom>
            <a:noFill/>
          </p:spPr>
          <p:txBody>
            <a:bodyPr wrap="square" rtlCol="0">
              <a:spAutoFit/>
            </a:bodyPr>
            <a:lstStyle/>
            <a:p>
              <a:pPr algn="ctr"/>
              <a:r>
                <a:rPr lang="en-GB" sz="2000" b="1" dirty="0">
                  <a:ea typeface="Cambria Math" panose="02040503050406030204" pitchFamily="18" charset="0"/>
                </a:rPr>
                <a:t>Tens</a:t>
              </a:r>
            </a:p>
          </p:txBody>
        </p:sp>
        <p:sp>
          <p:nvSpPr>
            <p:cNvPr id="42" name="TextBox 41">
              <a:extLst>
                <a:ext uri="{FF2B5EF4-FFF2-40B4-BE49-F238E27FC236}">
                  <a16:creationId xmlns:a16="http://schemas.microsoft.com/office/drawing/2014/main" id="{82FCC885-A343-4DE3-9E6D-EC1486E6C6D0}"/>
                </a:ext>
              </a:extLst>
            </p:cNvPr>
            <p:cNvSpPr txBox="1"/>
            <p:nvPr/>
          </p:nvSpPr>
          <p:spPr>
            <a:xfrm>
              <a:off x="6236726" y="3692110"/>
              <a:ext cx="1321261" cy="400110"/>
            </a:xfrm>
            <a:prstGeom prst="rect">
              <a:avLst/>
            </a:prstGeom>
            <a:noFill/>
          </p:spPr>
          <p:txBody>
            <a:bodyPr wrap="square" rtlCol="0">
              <a:spAutoFit/>
            </a:bodyPr>
            <a:lstStyle/>
            <a:p>
              <a:pPr algn="ctr"/>
              <a:r>
                <a:rPr lang="en-GB" sz="2000" b="1" dirty="0">
                  <a:ea typeface="Cambria Math" panose="02040503050406030204" pitchFamily="18" charset="0"/>
                </a:rPr>
                <a:t>Ones</a:t>
              </a:r>
            </a:p>
          </p:txBody>
        </p:sp>
        <p:sp>
          <p:nvSpPr>
            <p:cNvPr id="43" name="TextBox 42">
              <a:extLst>
                <a:ext uri="{FF2B5EF4-FFF2-40B4-BE49-F238E27FC236}">
                  <a16:creationId xmlns:a16="http://schemas.microsoft.com/office/drawing/2014/main" id="{FABF5059-27C4-4E7A-853F-C7E213B86A9B}"/>
                </a:ext>
              </a:extLst>
            </p:cNvPr>
            <p:cNvSpPr txBox="1"/>
            <p:nvPr/>
          </p:nvSpPr>
          <p:spPr>
            <a:xfrm>
              <a:off x="7635255" y="3663400"/>
              <a:ext cx="1321261" cy="400110"/>
            </a:xfrm>
            <a:prstGeom prst="rect">
              <a:avLst/>
            </a:prstGeom>
            <a:noFill/>
          </p:spPr>
          <p:txBody>
            <a:bodyPr wrap="square" rtlCol="0">
              <a:spAutoFit/>
            </a:bodyPr>
            <a:lstStyle/>
            <a:p>
              <a:pPr algn="ctr"/>
              <a:r>
                <a:rPr lang="en-GB" sz="2000" b="1" dirty="0">
                  <a:ea typeface="Cambria Math" panose="02040503050406030204" pitchFamily="18" charset="0"/>
                </a:rPr>
                <a:t>Tenths</a:t>
              </a:r>
            </a:p>
          </p:txBody>
        </p:sp>
        <p:sp>
          <p:nvSpPr>
            <p:cNvPr id="44" name="TextBox 43">
              <a:extLst>
                <a:ext uri="{FF2B5EF4-FFF2-40B4-BE49-F238E27FC236}">
                  <a16:creationId xmlns:a16="http://schemas.microsoft.com/office/drawing/2014/main" id="{7022662B-AF83-4232-9628-7EB0BD17ACCA}"/>
                </a:ext>
              </a:extLst>
            </p:cNvPr>
            <p:cNvSpPr txBox="1"/>
            <p:nvPr/>
          </p:nvSpPr>
          <p:spPr>
            <a:xfrm>
              <a:off x="8879077" y="3690571"/>
              <a:ext cx="1475536" cy="400110"/>
            </a:xfrm>
            <a:prstGeom prst="rect">
              <a:avLst/>
            </a:prstGeom>
            <a:noFill/>
          </p:spPr>
          <p:txBody>
            <a:bodyPr wrap="square" rtlCol="0">
              <a:spAutoFit/>
            </a:bodyPr>
            <a:lstStyle/>
            <a:p>
              <a:pPr algn="ctr"/>
              <a:r>
                <a:rPr lang="en-GB" sz="2000" b="1" dirty="0">
                  <a:ea typeface="Cambria Math" panose="02040503050406030204" pitchFamily="18" charset="0"/>
                </a:rPr>
                <a:t>Hundredths</a:t>
              </a:r>
            </a:p>
          </p:txBody>
        </p:sp>
        <p:grpSp>
          <p:nvGrpSpPr>
            <p:cNvPr id="48" name="Group 47">
              <a:extLst>
                <a:ext uri="{FF2B5EF4-FFF2-40B4-BE49-F238E27FC236}">
                  <a16:creationId xmlns:a16="http://schemas.microsoft.com/office/drawing/2014/main" id="{5F0A788E-F69B-4C7D-B213-70CC57D267E8}"/>
                </a:ext>
              </a:extLst>
            </p:cNvPr>
            <p:cNvGrpSpPr/>
            <p:nvPr/>
          </p:nvGrpSpPr>
          <p:grpSpPr>
            <a:xfrm>
              <a:off x="1209902" y="4159048"/>
              <a:ext cx="892821" cy="428686"/>
              <a:chOff x="4484935" y="944175"/>
              <a:chExt cx="892821" cy="428686"/>
            </a:xfrm>
          </p:grpSpPr>
          <p:sp>
            <p:nvSpPr>
              <p:cNvPr id="49" name="Oval 48">
                <a:extLst>
                  <a:ext uri="{FF2B5EF4-FFF2-40B4-BE49-F238E27FC236}">
                    <a16:creationId xmlns:a16="http://schemas.microsoft.com/office/drawing/2014/main" id="{BC41B151-5DAF-45BB-9EDE-2F4F13F9E97A}"/>
                  </a:ext>
                </a:extLst>
              </p:cNvPr>
              <p:cNvSpPr/>
              <p:nvPr/>
            </p:nvSpPr>
            <p:spPr>
              <a:xfrm>
                <a:off x="4484935" y="944175"/>
                <a:ext cx="892821" cy="428686"/>
              </a:xfrm>
              <a:prstGeom prst="ellipse">
                <a:avLst/>
              </a:prstGeom>
              <a:solidFill>
                <a:srgbClr val="CC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98D44763-F23F-4F75-AC69-A2AF9DEE4E16}"/>
                  </a:ext>
                </a:extLst>
              </p:cNvPr>
              <p:cNvSpPr txBox="1"/>
              <p:nvPr/>
            </p:nvSpPr>
            <p:spPr>
              <a:xfrm>
                <a:off x="4501222" y="985955"/>
                <a:ext cx="865992" cy="338554"/>
              </a:xfrm>
              <a:prstGeom prst="rect">
                <a:avLst/>
              </a:prstGeom>
              <a:noFill/>
            </p:spPr>
            <p:txBody>
              <a:bodyPr wrap="square" rtlCol="0">
                <a:spAutoFit/>
              </a:bodyPr>
              <a:lstStyle/>
              <a:p>
                <a:r>
                  <a:rPr lang="en-GB" sz="1600" b="1" dirty="0">
                    <a:latin typeface="Arial Black" panose="020B0A04020102020204" pitchFamily="34" charset="0"/>
                  </a:rPr>
                  <a:t>10000</a:t>
                </a:r>
                <a:endParaRPr lang="en-GB" sz="2000" b="1" dirty="0">
                  <a:latin typeface="Arial Black" panose="020B0A04020102020204" pitchFamily="34" charset="0"/>
                </a:endParaRPr>
              </a:p>
            </p:txBody>
          </p:sp>
        </p:grpSp>
        <p:grpSp>
          <p:nvGrpSpPr>
            <p:cNvPr id="52" name="Group 51">
              <a:extLst>
                <a:ext uri="{FF2B5EF4-FFF2-40B4-BE49-F238E27FC236}">
                  <a16:creationId xmlns:a16="http://schemas.microsoft.com/office/drawing/2014/main" id="{1088BE43-9A15-406B-85FA-9C0E45E2803F}"/>
                </a:ext>
              </a:extLst>
            </p:cNvPr>
            <p:cNvGrpSpPr/>
            <p:nvPr/>
          </p:nvGrpSpPr>
          <p:grpSpPr>
            <a:xfrm>
              <a:off x="2532113" y="4154816"/>
              <a:ext cx="892821" cy="428686"/>
              <a:chOff x="3143479" y="934501"/>
              <a:chExt cx="892821" cy="428686"/>
            </a:xfrm>
          </p:grpSpPr>
          <p:sp>
            <p:nvSpPr>
              <p:cNvPr id="53" name="Oval 52">
                <a:extLst>
                  <a:ext uri="{FF2B5EF4-FFF2-40B4-BE49-F238E27FC236}">
                    <a16:creationId xmlns:a16="http://schemas.microsoft.com/office/drawing/2014/main" id="{389BA228-1C22-4639-BE76-A1E1CB05FA7D}"/>
                  </a:ext>
                </a:extLst>
              </p:cNvPr>
              <p:cNvSpPr/>
              <p:nvPr/>
            </p:nvSpPr>
            <p:spPr>
              <a:xfrm>
                <a:off x="3143479" y="934501"/>
                <a:ext cx="892821" cy="42868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a:extLst>
                  <a:ext uri="{FF2B5EF4-FFF2-40B4-BE49-F238E27FC236}">
                    <a16:creationId xmlns:a16="http://schemas.microsoft.com/office/drawing/2014/main" id="{79D2497A-4DD8-47C9-8A24-DAD7E8C84E35}"/>
                  </a:ext>
                </a:extLst>
              </p:cNvPr>
              <p:cNvSpPr txBox="1"/>
              <p:nvPr/>
            </p:nvSpPr>
            <p:spPr>
              <a:xfrm>
                <a:off x="3216709" y="976281"/>
                <a:ext cx="729727" cy="338554"/>
              </a:xfrm>
              <a:prstGeom prst="rect">
                <a:avLst/>
              </a:prstGeom>
              <a:noFill/>
            </p:spPr>
            <p:txBody>
              <a:bodyPr wrap="square" rtlCol="0">
                <a:spAutoFit/>
              </a:bodyPr>
              <a:lstStyle/>
              <a:p>
                <a:r>
                  <a:rPr lang="en-GB" sz="1600" b="1" dirty="0">
                    <a:latin typeface="Arial Black" panose="020B0A04020102020204" pitchFamily="34" charset="0"/>
                  </a:rPr>
                  <a:t>1000</a:t>
                </a:r>
                <a:endParaRPr lang="en-GB" sz="2000" b="1" dirty="0">
                  <a:latin typeface="Arial Black" panose="020B0A04020102020204" pitchFamily="34" charset="0"/>
                </a:endParaRPr>
              </a:p>
            </p:txBody>
          </p:sp>
        </p:grpSp>
        <p:grpSp>
          <p:nvGrpSpPr>
            <p:cNvPr id="55" name="Group 54">
              <a:extLst>
                <a:ext uri="{FF2B5EF4-FFF2-40B4-BE49-F238E27FC236}">
                  <a16:creationId xmlns:a16="http://schemas.microsoft.com/office/drawing/2014/main" id="{520BE7A7-B72A-4258-9F8D-C1737B6C3717}"/>
                </a:ext>
              </a:extLst>
            </p:cNvPr>
            <p:cNvGrpSpPr/>
            <p:nvPr/>
          </p:nvGrpSpPr>
          <p:grpSpPr>
            <a:xfrm>
              <a:off x="3959399" y="4149437"/>
              <a:ext cx="593466" cy="428686"/>
              <a:chOff x="2176723" y="934501"/>
              <a:chExt cx="593466" cy="428686"/>
            </a:xfrm>
          </p:grpSpPr>
          <p:sp>
            <p:nvSpPr>
              <p:cNvPr id="56" name="Oval 55">
                <a:extLst>
                  <a:ext uri="{FF2B5EF4-FFF2-40B4-BE49-F238E27FC236}">
                    <a16:creationId xmlns:a16="http://schemas.microsoft.com/office/drawing/2014/main" id="{65DF38D7-7074-43B8-8EEE-2E67D6830445}"/>
                  </a:ext>
                </a:extLst>
              </p:cNvPr>
              <p:cNvSpPr/>
              <p:nvPr/>
            </p:nvSpPr>
            <p:spPr>
              <a:xfrm>
                <a:off x="2250028" y="934501"/>
                <a:ext cx="446399" cy="42868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56">
                <a:extLst>
                  <a:ext uri="{FF2B5EF4-FFF2-40B4-BE49-F238E27FC236}">
                    <a16:creationId xmlns:a16="http://schemas.microsoft.com/office/drawing/2014/main" id="{3BEE961A-3E05-42C5-A2BF-A02981989DF0}"/>
                  </a:ext>
                </a:extLst>
              </p:cNvPr>
              <p:cNvSpPr txBox="1"/>
              <p:nvPr/>
            </p:nvSpPr>
            <p:spPr>
              <a:xfrm>
                <a:off x="2176723" y="979009"/>
                <a:ext cx="593466" cy="338554"/>
              </a:xfrm>
              <a:prstGeom prst="rect">
                <a:avLst/>
              </a:prstGeom>
              <a:noFill/>
            </p:spPr>
            <p:txBody>
              <a:bodyPr wrap="square" rtlCol="0">
                <a:spAutoFit/>
              </a:bodyPr>
              <a:lstStyle/>
              <a:p>
                <a:r>
                  <a:rPr lang="en-GB" sz="1600" b="1" dirty="0">
                    <a:latin typeface="Arial Black" panose="020B0A04020102020204" pitchFamily="34" charset="0"/>
                  </a:rPr>
                  <a:t>100</a:t>
                </a:r>
              </a:p>
            </p:txBody>
          </p:sp>
        </p:grpSp>
        <p:grpSp>
          <p:nvGrpSpPr>
            <p:cNvPr id="58" name="Group 57">
              <a:extLst>
                <a:ext uri="{FF2B5EF4-FFF2-40B4-BE49-F238E27FC236}">
                  <a16:creationId xmlns:a16="http://schemas.microsoft.com/office/drawing/2014/main" id="{AAB11C64-0F3A-4B47-926A-9A2EB2A2D423}"/>
                </a:ext>
              </a:extLst>
            </p:cNvPr>
            <p:cNvGrpSpPr/>
            <p:nvPr/>
          </p:nvGrpSpPr>
          <p:grpSpPr>
            <a:xfrm>
              <a:off x="5316535" y="4149437"/>
              <a:ext cx="492471" cy="428686"/>
              <a:chOff x="1333467" y="934501"/>
              <a:chExt cx="492471" cy="428686"/>
            </a:xfrm>
          </p:grpSpPr>
          <p:sp>
            <p:nvSpPr>
              <p:cNvPr id="59" name="Oval 58">
                <a:extLst>
                  <a:ext uri="{FF2B5EF4-FFF2-40B4-BE49-F238E27FC236}">
                    <a16:creationId xmlns:a16="http://schemas.microsoft.com/office/drawing/2014/main" id="{FC59D77B-BD42-4C1A-BF0A-016D267420E4}"/>
                  </a:ext>
                </a:extLst>
              </p:cNvPr>
              <p:cNvSpPr/>
              <p:nvPr/>
            </p:nvSpPr>
            <p:spPr>
              <a:xfrm>
                <a:off x="1356471" y="934501"/>
                <a:ext cx="446399" cy="42868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Box 59">
                <a:extLst>
                  <a:ext uri="{FF2B5EF4-FFF2-40B4-BE49-F238E27FC236}">
                    <a16:creationId xmlns:a16="http://schemas.microsoft.com/office/drawing/2014/main" id="{EBE8EFE6-7930-4887-A3C4-6E28793BB83B}"/>
                  </a:ext>
                </a:extLst>
              </p:cNvPr>
              <p:cNvSpPr txBox="1"/>
              <p:nvPr/>
            </p:nvSpPr>
            <p:spPr>
              <a:xfrm>
                <a:off x="1333467" y="963620"/>
                <a:ext cx="492471" cy="369332"/>
              </a:xfrm>
              <a:prstGeom prst="rect">
                <a:avLst/>
              </a:prstGeom>
              <a:noFill/>
            </p:spPr>
            <p:txBody>
              <a:bodyPr wrap="square" rtlCol="0">
                <a:spAutoFit/>
              </a:bodyPr>
              <a:lstStyle/>
              <a:p>
                <a:r>
                  <a:rPr lang="en-GB" b="1" dirty="0">
                    <a:latin typeface="Arial Black" panose="020B0A04020102020204" pitchFamily="34" charset="0"/>
                  </a:rPr>
                  <a:t>10</a:t>
                </a:r>
              </a:p>
            </p:txBody>
          </p:sp>
        </p:grpSp>
        <p:grpSp>
          <p:nvGrpSpPr>
            <p:cNvPr id="61" name="Group 60">
              <a:extLst>
                <a:ext uri="{FF2B5EF4-FFF2-40B4-BE49-F238E27FC236}">
                  <a16:creationId xmlns:a16="http://schemas.microsoft.com/office/drawing/2014/main" id="{756CAAC7-053B-4470-B48F-7EBD9DA2C7D9}"/>
                </a:ext>
              </a:extLst>
            </p:cNvPr>
            <p:cNvGrpSpPr/>
            <p:nvPr/>
          </p:nvGrpSpPr>
          <p:grpSpPr>
            <a:xfrm>
              <a:off x="8088064" y="3937828"/>
              <a:ext cx="558936" cy="517996"/>
              <a:chOff x="7154565" y="884953"/>
              <a:chExt cx="558936" cy="517996"/>
            </a:xfrm>
          </p:grpSpPr>
          <p:sp>
            <p:nvSpPr>
              <p:cNvPr id="62" name="Oval 61">
                <a:extLst>
                  <a:ext uri="{FF2B5EF4-FFF2-40B4-BE49-F238E27FC236}">
                    <a16:creationId xmlns:a16="http://schemas.microsoft.com/office/drawing/2014/main" id="{7E6778A1-586B-44D8-94B9-26A997650EEE}"/>
                  </a:ext>
                </a:extLst>
              </p:cNvPr>
              <p:cNvSpPr/>
              <p:nvPr/>
            </p:nvSpPr>
            <p:spPr>
              <a:xfrm>
                <a:off x="7154565" y="934501"/>
                <a:ext cx="446399" cy="42868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TextBox 62">
                <a:extLst>
                  <a:ext uri="{FF2B5EF4-FFF2-40B4-BE49-F238E27FC236}">
                    <a16:creationId xmlns:a16="http://schemas.microsoft.com/office/drawing/2014/main" id="{39732954-E9FB-4CAA-8443-FFB452AB7BB4}"/>
                  </a:ext>
                </a:extLst>
              </p:cNvPr>
              <p:cNvSpPr txBox="1"/>
              <p:nvPr/>
            </p:nvSpPr>
            <p:spPr>
              <a:xfrm>
                <a:off x="7164471" y="1095172"/>
                <a:ext cx="492471" cy="307777"/>
              </a:xfrm>
              <a:prstGeom prst="rect">
                <a:avLst/>
              </a:prstGeom>
              <a:noFill/>
            </p:spPr>
            <p:txBody>
              <a:bodyPr wrap="square" rtlCol="0">
                <a:spAutoFit/>
              </a:bodyPr>
              <a:lstStyle/>
              <a:p>
                <a:r>
                  <a:rPr lang="en-GB" sz="1400" b="1" dirty="0">
                    <a:latin typeface="Arial Black" panose="020B0A04020102020204" pitchFamily="34" charset="0"/>
                  </a:rPr>
                  <a:t>10</a:t>
                </a:r>
              </a:p>
            </p:txBody>
          </p:sp>
          <p:sp>
            <p:nvSpPr>
              <p:cNvPr id="64" name="TextBox 63">
                <a:extLst>
                  <a:ext uri="{FF2B5EF4-FFF2-40B4-BE49-F238E27FC236}">
                    <a16:creationId xmlns:a16="http://schemas.microsoft.com/office/drawing/2014/main" id="{55BCEE40-BF51-4467-84AF-526EFF6BFA8E}"/>
                  </a:ext>
                </a:extLst>
              </p:cNvPr>
              <p:cNvSpPr txBox="1"/>
              <p:nvPr/>
            </p:nvSpPr>
            <p:spPr>
              <a:xfrm>
                <a:off x="7221030" y="884953"/>
                <a:ext cx="492471" cy="307777"/>
              </a:xfrm>
              <a:prstGeom prst="rect">
                <a:avLst/>
              </a:prstGeom>
              <a:noFill/>
            </p:spPr>
            <p:txBody>
              <a:bodyPr wrap="square" rtlCol="0">
                <a:spAutoFit/>
              </a:bodyPr>
              <a:lstStyle/>
              <a:p>
                <a:r>
                  <a:rPr lang="en-GB" sz="1400" b="1" dirty="0">
                    <a:latin typeface="Arial Black" panose="020B0A04020102020204" pitchFamily="34" charset="0"/>
                  </a:rPr>
                  <a:t>1</a:t>
                </a:r>
              </a:p>
            </p:txBody>
          </p:sp>
          <p:cxnSp>
            <p:nvCxnSpPr>
              <p:cNvPr id="65" name="Straight Connector 64">
                <a:extLst>
                  <a:ext uri="{FF2B5EF4-FFF2-40B4-BE49-F238E27FC236}">
                    <a16:creationId xmlns:a16="http://schemas.microsoft.com/office/drawing/2014/main" id="{8C6D6BB5-F2BE-4714-AF52-E5D8BD25CFFF}"/>
                  </a:ext>
                </a:extLst>
              </p:cNvPr>
              <p:cNvCxnSpPr/>
              <p:nvPr/>
            </p:nvCxnSpPr>
            <p:spPr>
              <a:xfrm>
                <a:off x="7224963" y="1137699"/>
                <a:ext cx="3102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65F98BE4-010A-4C22-A990-E518386DF38E}"/>
                </a:ext>
              </a:extLst>
            </p:cNvPr>
            <p:cNvGrpSpPr/>
            <p:nvPr/>
          </p:nvGrpSpPr>
          <p:grpSpPr>
            <a:xfrm>
              <a:off x="9381252" y="3955337"/>
              <a:ext cx="591105" cy="470388"/>
              <a:chOff x="8024949" y="901783"/>
              <a:chExt cx="591105" cy="470388"/>
            </a:xfrm>
          </p:grpSpPr>
          <p:sp>
            <p:nvSpPr>
              <p:cNvPr id="67" name="Oval 66">
                <a:extLst>
                  <a:ext uri="{FF2B5EF4-FFF2-40B4-BE49-F238E27FC236}">
                    <a16:creationId xmlns:a16="http://schemas.microsoft.com/office/drawing/2014/main" id="{E016F80B-74CE-4954-802E-25CE60CD5B80}"/>
                  </a:ext>
                </a:extLst>
              </p:cNvPr>
              <p:cNvSpPr/>
              <p:nvPr/>
            </p:nvSpPr>
            <p:spPr>
              <a:xfrm>
                <a:off x="8048122" y="934501"/>
                <a:ext cx="446399" cy="42868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TextBox 67">
                <a:extLst>
                  <a:ext uri="{FF2B5EF4-FFF2-40B4-BE49-F238E27FC236}">
                    <a16:creationId xmlns:a16="http://schemas.microsoft.com/office/drawing/2014/main" id="{3BFF309A-CD64-4214-8769-0A8011080F8F}"/>
                  </a:ext>
                </a:extLst>
              </p:cNvPr>
              <p:cNvSpPr txBox="1"/>
              <p:nvPr/>
            </p:nvSpPr>
            <p:spPr>
              <a:xfrm>
                <a:off x="8024949" y="1095172"/>
                <a:ext cx="492471" cy="276999"/>
              </a:xfrm>
              <a:prstGeom prst="rect">
                <a:avLst/>
              </a:prstGeom>
              <a:noFill/>
            </p:spPr>
            <p:txBody>
              <a:bodyPr wrap="square" rtlCol="0">
                <a:spAutoFit/>
              </a:bodyPr>
              <a:lstStyle/>
              <a:p>
                <a:r>
                  <a:rPr lang="en-GB" sz="1200" b="1" dirty="0">
                    <a:latin typeface="Arial Black" panose="020B0A04020102020204" pitchFamily="34" charset="0"/>
                  </a:rPr>
                  <a:t>100</a:t>
                </a:r>
              </a:p>
            </p:txBody>
          </p:sp>
          <p:sp>
            <p:nvSpPr>
              <p:cNvPr id="69" name="TextBox 68">
                <a:extLst>
                  <a:ext uri="{FF2B5EF4-FFF2-40B4-BE49-F238E27FC236}">
                    <a16:creationId xmlns:a16="http://schemas.microsoft.com/office/drawing/2014/main" id="{4F94AFFA-7670-462A-96B2-DF274BAC0529}"/>
                  </a:ext>
                </a:extLst>
              </p:cNvPr>
              <p:cNvSpPr txBox="1"/>
              <p:nvPr/>
            </p:nvSpPr>
            <p:spPr>
              <a:xfrm>
                <a:off x="8123583" y="901783"/>
                <a:ext cx="492471" cy="276999"/>
              </a:xfrm>
              <a:prstGeom prst="rect">
                <a:avLst/>
              </a:prstGeom>
              <a:noFill/>
            </p:spPr>
            <p:txBody>
              <a:bodyPr wrap="square" rtlCol="0">
                <a:spAutoFit/>
              </a:bodyPr>
              <a:lstStyle/>
              <a:p>
                <a:r>
                  <a:rPr lang="en-GB" sz="1200" b="1" dirty="0">
                    <a:latin typeface="Arial Black" panose="020B0A04020102020204" pitchFamily="34" charset="0"/>
                  </a:rPr>
                  <a:t>1</a:t>
                </a:r>
              </a:p>
            </p:txBody>
          </p:sp>
          <p:cxnSp>
            <p:nvCxnSpPr>
              <p:cNvPr id="70" name="Straight Connector 69">
                <a:extLst>
                  <a:ext uri="{FF2B5EF4-FFF2-40B4-BE49-F238E27FC236}">
                    <a16:creationId xmlns:a16="http://schemas.microsoft.com/office/drawing/2014/main" id="{92612253-78EE-4811-8659-0C8FEE639712}"/>
                  </a:ext>
                </a:extLst>
              </p:cNvPr>
              <p:cNvCxnSpPr/>
              <p:nvPr/>
            </p:nvCxnSpPr>
            <p:spPr>
              <a:xfrm>
                <a:off x="8119101" y="1132089"/>
                <a:ext cx="3102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17FD2255-0EA5-401C-A252-D067B04B070D}"/>
                </a:ext>
              </a:extLst>
            </p:cNvPr>
            <p:cNvGrpSpPr/>
            <p:nvPr/>
          </p:nvGrpSpPr>
          <p:grpSpPr>
            <a:xfrm>
              <a:off x="6714277" y="4156580"/>
              <a:ext cx="446399" cy="428686"/>
              <a:chOff x="463698" y="934501"/>
              <a:chExt cx="446399" cy="428686"/>
            </a:xfrm>
          </p:grpSpPr>
          <p:sp>
            <p:nvSpPr>
              <p:cNvPr id="72" name="Oval 71">
                <a:extLst>
                  <a:ext uri="{FF2B5EF4-FFF2-40B4-BE49-F238E27FC236}">
                    <a16:creationId xmlns:a16="http://schemas.microsoft.com/office/drawing/2014/main" id="{B7E45D6C-5A77-459E-A2DB-A84853A6AEC5}"/>
                  </a:ext>
                </a:extLst>
              </p:cNvPr>
              <p:cNvSpPr/>
              <p:nvPr/>
            </p:nvSpPr>
            <p:spPr>
              <a:xfrm>
                <a:off x="463698" y="934501"/>
                <a:ext cx="446399" cy="42868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TextBox 72">
                <a:extLst>
                  <a:ext uri="{FF2B5EF4-FFF2-40B4-BE49-F238E27FC236}">
                    <a16:creationId xmlns:a16="http://schemas.microsoft.com/office/drawing/2014/main" id="{8451FEF3-1F23-4647-B3C4-205DF436DA34}"/>
                  </a:ext>
                </a:extLst>
              </p:cNvPr>
              <p:cNvSpPr txBox="1"/>
              <p:nvPr/>
            </p:nvSpPr>
            <p:spPr>
              <a:xfrm>
                <a:off x="515934" y="963620"/>
                <a:ext cx="338573" cy="369332"/>
              </a:xfrm>
              <a:prstGeom prst="rect">
                <a:avLst/>
              </a:prstGeom>
              <a:noFill/>
            </p:spPr>
            <p:txBody>
              <a:bodyPr wrap="square" rtlCol="0">
                <a:spAutoFit/>
              </a:bodyPr>
              <a:lstStyle/>
              <a:p>
                <a:r>
                  <a:rPr lang="en-GB" b="1" dirty="0">
                    <a:latin typeface="Arial Black" panose="020B0A04020102020204" pitchFamily="34" charset="0"/>
                  </a:rPr>
                  <a:t>1</a:t>
                </a:r>
              </a:p>
            </p:txBody>
          </p:sp>
        </p:grpSp>
        <p:sp>
          <p:nvSpPr>
            <p:cNvPr id="74" name="Rectangle 73">
              <a:extLst>
                <a:ext uri="{FF2B5EF4-FFF2-40B4-BE49-F238E27FC236}">
                  <a16:creationId xmlns:a16="http://schemas.microsoft.com/office/drawing/2014/main" id="{F5EE6477-F5B3-4056-A73A-84BC196C27A1}"/>
                </a:ext>
              </a:extLst>
            </p:cNvPr>
            <p:cNvSpPr/>
            <p:nvPr/>
          </p:nvSpPr>
          <p:spPr>
            <a:xfrm>
              <a:off x="7613129" y="5209397"/>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74">
              <a:extLst>
                <a:ext uri="{FF2B5EF4-FFF2-40B4-BE49-F238E27FC236}">
                  <a16:creationId xmlns:a16="http://schemas.microsoft.com/office/drawing/2014/main" id="{AD8A11AF-F7A1-42EA-BC5A-F77CB058104F}"/>
                </a:ext>
              </a:extLst>
            </p:cNvPr>
            <p:cNvSpPr/>
            <p:nvPr/>
          </p:nvSpPr>
          <p:spPr>
            <a:xfrm>
              <a:off x="8949259" y="5207430"/>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a:extLst>
                <a:ext uri="{FF2B5EF4-FFF2-40B4-BE49-F238E27FC236}">
                  <a16:creationId xmlns:a16="http://schemas.microsoft.com/office/drawing/2014/main" id="{EA8033F6-22C0-4CE4-9E24-E214A231881A}"/>
                </a:ext>
              </a:extLst>
            </p:cNvPr>
            <p:cNvSpPr/>
            <p:nvPr/>
          </p:nvSpPr>
          <p:spPr>
            <a:xfrm>
              <a:off x="3602532" y="5208414"/>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a:extLst>
                <a:ext uri="{FF2B5EF4-FFF2-40B4-BE49-F238E27FC236}">
                  <a16:creationId xmlns:a16="http://schemas.microsoft.com/office/drawing/2014/main" id="{E77338DB-A155-49D3-8ACD-3BF2D26EEACA}"/>
                </a:ext>
              </a:extLst>
            </p:cNvPr>
            <p:cNvSpPr/>
            <p:nvPr/>
          </p:nvSpPr>
          <p:spPr>
            <a:xfrm>
              <a:off x="4938662" y="5209023"/>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a:extLst>
                <a:ext uri="{FF2B5EF4-FFF2-40B4-BE49-F238E27FC236}">
                  <a16:creationId xmlns:a16="http://schemas.microsoft.com/office/drawing/2014/main" id="{8A18D52F-9C72-4CC3-A611-68B735B52507}"/>
                </a:ext>
              </a:extLst>
            </p:cNvPr>
            <p:cNvSpPr/>
            <p:nvPr/>
          </p:nvSpPr>
          <p:spPr>
            <a:xfrm>
              <a:off x="6276072" y="5208768"/>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E10D3B98-55E7-4126-B7E3-51CA2F6D6430}"/>
                </a:ext>
              </a:extLst>
            </p:cNvPr>
            <p:cNvSpPr/>
            <p:nvPr/>
          </p:nvSpPr>
          <p:spPr>
            <a:xfrm>
              <a:off x="950451" y="5206221"/>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a:extLst>
                <a:ext uri="{FF2B5EF4-FFF2-40B4-BE49-F238E27FC236}">
                  <a16:creationId xmlns:a16="http://schemas.microsoft.com/office/drawing/2014/main" id="{975744E5-5DA8-4EEB-A6FA-2E98EC2ADFA8}"/>
                </a:ext>
              </a:extLst>
            </p:cNvPr>
            <p:cNvSpPr/>
            <p:nvPr/>
          </p:nvSpPr>
          <p:spPr>
            <a:xfrm>
              <a:off x="2286581" y="5206830"/>
              <a:ext cx="1339669" cy="891274"/>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Oval 95">
              <a:extLst>
                <a:ext uri="{FF2B5EF4-FFF2-40B4-BE49-F238E27FC236}">
                  <a16:creationId xmlns:a16="http://schemas.microsoft.com/office/drawing/2014/main" id="{49172195-3151-4A45-A653-1F51A4ADF1F1}"/>
                </a:ext>
              </a:extLst>
            </p:cNvPr>
            <p:cNvSpPr/>
            <p:nvPr/>
          </p:nvSpPr>
          <p:spPr>
            <a:xfrm>
              <a:off x="7498435" y="5668809"/>
              <a:ext cx="228906" cy="2306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7" name="TextBox 96">
            <a:extLst>
              <a:ext uri="{FF2B5EF4-FFF2-40B4-BE49-F238E27FC236}">
                <a16:creationId xmlns:a16="http://schemas.microsoft.com/office/drawing/2014/main" id="{A791437C-8322-4932-BA9E-6966EC82F85E}"/>
              </a:ext>
            </a:extLst>
          </p:cNvPr>
          <p:cNvSpPr txBox="1"/>
          <p:nvPr/>
        </p:nvSpPr>
        <p:spPr>
          <a:xfrm>
            <a:off x="1423435" y="5364654"/>
            <a:ext cx="872500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2       3       4       5       1       9       6</a:t>
            </a:r>
          </a:p>
        </p:txBody>
      </p:sp>
      <p:sp>
        <p:nvSpPr>
          <p:cNvPr id="98" name="TextBox 97">
            <a:extLst>
              <a:ext uri="{FF2B5EF4-FFF2-40B4-BE49-F238E27FC236}">
                <a16:creationId xmlns:a16="http://schemas.microsoft.com/office/drawing/2014/main" id="{B9A494EF-A621-4A7C-B563-73DF2361B1BC}"/>
              </a:ext>
            </a:extLst>
          </p:cNvPr>
          <p:cNvSpPr txBox="1"/>
          <p:nvPr/>
        </p:nvSpPr>
        <p:spPr>
          <a:xfrm>
            <a:off x="7578644" y="1482811"/>
            <a:ext cx="82543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99" name="TextBox 98">
            <a:extLst>
              <a:ext uri="{FF2B5EF4-FFF2-40B4-BE49-F238E27FC236}">
                <a16:creationId xmlns:a16="http://schemas.microsoft.com/office/drawing/2014/main" id="{91D42B40-0085-4D20-A75D-C019CD5FDC3C}"/>
              </a:ext>
            </a:extLst>
          </p:cNvPr>
          <p:cNvSpPr txBox="1"/>
          <p:nvPr/>
        </p:nvSpPr>
        <p:spPr>
          <a:xfrm>
            <a:off x="7929900" y="2488691"/>
            <a:ext cx="82543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Tree>
    <p:extLst>
      <p:ext uri="{BB962C8B-B14F-4D97-AF65-F5344CB8AC3E}">
        <p14:creationId xmlns:p14="http://schemas.microsoft.com/office/powerpoint/2010/main" val="960008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fade">
                                      <p:cBhvr>
                                        <p:cTn id="17" dur="500"/>
                                        <p:tgtEl>
                                          <p:spTgt spid="9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fade">
                                      <p:cBhvr>
                                        <p:cTn id="22"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P spid="9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648B901-866C-4786-B5F8-FF628891C3B9}"/>
              </a:ext>
            </a:extLst>
          </p:cNvPr>
          <p:cNvGrpSpPr/>
          <p:nvPr/>
        </p:nvGrpSpPr>
        <p:grpSpPr>
          <a:xfrm>
            <a:off x="0" y="-121230"/>
            <a:ext cx="12192000" cy="6858582"/>
            <a:chOff x="0" y="-19632"/>
            <a:chExt cx="12192000" cy="6858582"/>
          </a:xfrm>
        </p:grpSpPr>
        <p:cxnSp>
          <p:nvCxnSpPr>
            <p:cNvPr id="6" name="Straight Connector 5">
              <a:extLst>
                <a:ext uri="{FF2B5EF4-FFF2-40B4-BE49-F238E27FC236}">
                  <a16:creationId xmlns:a16="http://schemas.microsoft.com/office/drawing/2014/main" id="{254F5603-06AD-40C4-84EE-847FD7EA1D1E}"/>
                </a:ext>
              </a:extLst>
            </p:cNvPr>
            <p:cNvCxnSpPr/>
            <p:nvPr/>
          </p:nvCxnSpPr>
          <p:spPr>
            <a:xfrm>
              <a:off x="4611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AE5C3A8-C90F-4583-B2D6-6335DF662A2B}"/>
                </a:ext>
              </a:extLst>
            </p:cNvPr>
            <p:cNvCxnSpPr/>
            <p:nvPr/>
          </p:nvCxnSpPr>
          <p:spPr>
            <a:xfrm>
              <a:off x="9056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EE28918-D7A0-4D56-94BA-333133885D28}"/>
                </a:ext>
              </a:extLst>
            </p:cNvPr>
            <p:cNvCxnSpPr/>
            <p:nvPr/>
          </p:nvCxnSpPr>
          <p:spPr>
            <a:xfrm>
              <a:off x="1353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86FFDD8-4A8D-4F72-B096-896DC6FFD499}"/>
                </a:ext>
              </a:extLst>
            </p:cNvPr>
            <p:cNvCxnSpPr/>
            <p:nvPr/>
          </p:nvCxnSpPr>
          <p:spPr>
            <a:xfrm>
              <a:off x="12067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817EC1C-C6E9-4C29-8515-8EE108053DAE}"/>
                </a:ext>
              </a:extLst>
            </p:cNvPr>
            <p:cNvCxnSpPr/>
            <p:nvPr/>
          </p:nvCxnSpPr>
          <p:spPr>
            <a:xfrm>
              <a:off x="8049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6CA66B8-22E9-4E7A-8414-64815C7E494C}"/>
                </a:ext>
              </a:extLst>
            </p:cNvPr>
            <p:cNvCxnSpPr/>
            <p:nvPr/>
          </p:nvCxnSpPr>
          <p:spPr>
            <a:xfrm>
              <a:off x="11174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795EB34-0BE5-438C-B852-7D599EC1C973}"/>
                </a:ext>
              </a:extLst>
            </p:cNvPr>
            <p:cNvCxnSpPr/>
            <p:nvPr/>
          </p:nvCxnSpPr>
          <p:spPr>
            <a:xfrm>
              <a:off x="11620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C660023-FDCF-4DDE-8302-4A4A91211DDA}"/>
                </a:ext>
              </a:extLst>
            </p:cNvPr>
            <p:cNvCxnSpPr/>
            <p:nvPr/>
          </p:nvCxnSpPr>
          <p:spPr>
            <a:xfrm>
              <a:off x="6710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796EECF-EBF5-408F-BEFE-E5FAE9E9702F}"/>
                </a:ext>
              </a:extLst>
            </p:cNvPr>
            <p:cNvCxnSpPr/>
            <p:nvPr/>
          </p:nvCxnSpPr>
          <p:spPr>
            <a:xfrm>
              <a:off x="8496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FE5CFD4-E675-4009-ADA1-DA1B3219C776}"/>
                </a:ext>
              </a:extLst>
            </p:cNvPr>
            <p:cNvCxnSpPr/>
            <p:nvPr/>
          </p:nvCxnSpPr>
          <p:spPr>
            <a:xfrm>
              <a:off x="8942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C4BCB88-353A-4777-89B7-F94E600AA3FF}"/>
                </a:ext>
              </a:extLst>
            </p:cNvPr>
            <p:cNvCxnSpPr/>
            <p:nvPr/>
          </p:nvCxnSpPr>
          <p:spPr>
            <a:xfrm>
              <a:off x="9388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4F15A45-9083-43D9-8C53-E6F91F7AD26D}"/>
                </a:ext>
              </a:extLst>
            </p:cNvPr>
            <p:cNvCxnSpPr/>
            <p:nvPr/>
          </p:nvCxnSpPr>
          <p:spPr>
            <a:xfrm>
              <a:off x="9835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7885C64-C7C5-45AD-AFD3-6B6613437B5E}"/>
                </a:ext>
              </a:extLst>
            </p:cNvPr>
            <p:cNvCxnSpPr/>
            <p:nvPr/>
          </p:nvCxnSpPr>
          <p:spPr>
            <a:xfrm>
              <a:off x="10281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760F87A-1DE0-41F7-9BC0-ACB8E2C9CBD0}"/>
                </a:ext>
              </a:extLst>
            </p:cNvPr>
            <p:cNvCxnSpPr/>
            <p:nvPr/>
          </p:nvCxnSpPr>
          <p:spPr>
            <a:xfrm>
              <a:off x="10728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3141C4F-5940-4950-BE6D-5D00C4D17CA0}"/>
                </a:ext>
              </a:extLst>
            </p:cNvPr>
            <p:cNvCxnSpPr/>
            <p:nvPr/>
          </p:nvCxnSpPr>
          <p:spPr>
            <a:xfrm>
              <a:off x="1800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ADF8E4A-89D9-4132-B343-245297CCD891}"/>
                </a:ext>
              </a:extLst>
            </p:cNvPr>
            <p:cNvCxnSpPr/>
            <p:nvPr/>
          </p:nvCxnSpPr>
          <p:spPr>
            <a:xfrm>
              <a:off x="5371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5F5E2AC-C466-4366-AFD2-7ED687FCED32}"/>
                </a:ext>
              </a:extLst>
            </p:cNvPr>
            <p:cNvCxnSpPr/>
            <p:nvPr/>
          </p:nvCxnSpPr>
          <p:spPr>
            <a:xfrm>
              <a:off x="5817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9AF4F1B-F30A-48A1-B086-4709DDAC298E}"/>
                </a:ext>
              </a:extLst>
            </p:cNvPr>
            <p:cNvCxnSpPr/>
            <p:nvPr/>
          </p:nvCxnSpPr>
          <p:spPr>
            <a:xfrm>
              <a:off x="6264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430A17E-22F6-42B0-8FAB-461527578463}"/>
                </a:ext>
              </a:extLst>
            </p:cNvPr>
            <p:cNvCxnSpPr/>
            <p:nvPr/>
          </p:nvCxnSpPr>
          <p:spPr>
            <a:xfrm>
              <a:off x="7156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99D453-4F19-4FA5-9D89-22910D1CD7C7}"/>
                </a:ext>
              </a:extLst>
            </p:cNvPr>
            <p:cNvCxnSpPr/>
            <p:nvPr/>
          </p:nvCxnSpPr>
          <p:spPr>
            <a:xfrm>
              <a:off x="7603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CC82127-81BB-4F6F-8DB5-128107EE54DB}"/>
                </a:ext>
              </a:extLst>
            </p:cNvPr>
            <p:cNvCxnSpPr/>
            <p:nvPr/>
          </p:nvCxnSpPr>
          <p:spPr>
            <a:xfrm>
              <a:off x="3585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73976CE-13C3-4CCF-BB92-E6BA7158F1AF}"/>
                </a:ext>
              </a:extLst>
            </p:cNvPr>
            <p:cNvCxnSpPr/>
            <p:nvPr/>
          </p:nvCxnSpPr>
          <p:spPr>
            <a:xfrm>
              <a:off x="4032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39A7B8A-2018-4BEA-A338-FFBF6D432059}"/>
                </a:ext>
              </a:extLst>
            </p:cNvPr>
            <p:cNvCxnSpPr/>
            <p:nvPr/>
          </p:nvCxnSpPr>
          <p:spPr>
            <a:xfrm>
              <a:off x="4478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771989-CD46-415C-8979-6FC8CB6210AA}"/>
                </a:ext>
              </a:extLst>
            </p:cNvPr>
            <p:cNvCxnSpPr/>
            <p:nvPr/>
          </p:nvCxnSpPr>
          <p:spPr>
            <a:xfrm>
              <a:off x="4924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4CED464-6239-4366-B1F2-9E6C1E1C03D1}"/>
                </a:ext>
              </a:extLst>
            </p:cNvPr>
            <p:cNvCxnSpPr/>
            <p:nvPr/>
          </p:nvCxnSpPr>
          <p:spPr>
            <a:xfrm>
              <a:off x="2246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347CCE3-3485-4F09-B7E2-DD8DD0E75A79}"/>
                </a:ext>
              </a:extLst>
            </p:cNvPr>
            <p:cNvCxnSpPr/>
            <p:nvPr/>
          </p:nvCxnSpPr>
          <p:spPr>
            <a:xfrm>
              <a:off x="2692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82F2AD9-EA2A-4E9B-B7EB-B44D2833882F}"/>
                </a:ext>
              </a:extLst>
            </p:cNvPr>
            <p:cNvCxnSpPr/>
            <p:nvPr/>
          </p:nvCxnSpPr>
          <p:spPr>
            <a:xfrm>
              <a:off x="3139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A557DE4-BE2A-4335-A296-455706AB8E4F}"/>
                </a:ext>
              </a:extLst>
            </p:cNvPr>
            <p:cNvCxnSpPr>
              <a:cxnSpLocks/>
            </p:cNvCxnSpPr>
            <p:nvPr/>
          </p:nvCxnSpPr>
          <p:spPr>
            <a:xfrm flipH="1">
              <a:off x="0" y="683600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3AD66E-3E88-4740-9A13-63BE39D0EE96}"/>
                </a:ext>
              </a:extLst>
            </p:cNvPr>
            <p:cNvCxnSpPr>
              <a:cxnSpLocks/>
            </p:cNvCxnSpPr>
            <p:nvPr/>
          </p:nvCxnSpPr>
          <p:spPr>
            <a:xfrm flipH="1">
              <a:off x="0" y="639047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BFD1E04-BE6C-4091-93DD-191E61AEA326}"/>
                </a:ext>
              </a:extLst>
            </p:cNvPr>
            <p:cNvCxnSpPr>
              <a:cxnSpLocks/>
            </p:cNvCxnSpPr>
            <p:nvPr/>
          </p:nvCxnSpPr>
          <p:spPr>
            <a:xfrm flipH="1">
              <a:off x="0" y="5942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C92BFAC-7C64-432D-BB57-A5D0530BCAAA}"/>
                </a:ext>
              </a:extLst>
            </p:cNvPr>
            <p:cNvCxnSpPr>
              <a:cxnSpLocks/>
            </p:cNvCxnSpPr>
            <p:nvPr/>
          </p:nvCxnSpPr>
          <p:spPr>
            <a:xfrm flipH="1">
              <a:off x="0" y="5496792"/>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C982134-41EE-4637-A90E-1888F103C346}"/>
                </a:ext>
              </a:extLst>
            </p:cNvPr>
            <p:cNvCxnSpPr>
              <a:cxnSpLocks/>
            </p:cNvCxnSpPr>
            <p:nvPr/>
          </p:nvCxnSpPr>
          <p:spPr>
            <a:xfrm flipH="1">
              <a:off x="0" y="139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0AE304A-82AC-48CB-BB0B-AA82205FE662}"/>
                </a:ext>
              </a:extLst>
            </p:cNvPr>
            <p:cNvCxnSpPr>
              <a:cxnSpLocks/>
            </p:cNvCxnSpPr>
            <p:nvPr/>
          </p:nvCxnSpPr>
          <p:spPr>
            <a:xfrm flipH="1">
              <a:off x="0" y="585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DFC9C37-6512-403F-9043-EE8D8B7C9EA1}"/>
                </a:ext>
              </a:extLst>
            </p:cNvPr>
            <p:cNvCxnSpPr>
              <a:cxnSpLocks/>
            </p:cNvCxnSpPr>
            <p:nvPr/>
          </p:nvCxnSpPr>
          <p:spPr>
            <a:xfrm flipH="1">
              <a:off x="0" y="1032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B7F2269-990E-41F1-ABCC-F8C3559BCBDD}"/>
                </a:ext>
              </a:extLst>
            </p:cNvPr>
            <p:cNvCxnSpPr>
              <a:cxnSpLocks/>
            </p:cNvCxnSpPr>
            <p:nvPr/>
          </p:nvCxnSpPr>
          <p:spPr>
            <a:xfrm flipH="1">
              <a:off x="0" y="2371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9C2BC1B-FE62-4E8F-9E5A-CD8530A512E5}"/>
                </a:ext>
              </a:extLst>
            </p:cNvPr>
            <p:cNvCxnSpPr>
              <a:cxnSpLocks/>
            </p:cNvCxnSpPr>
            <p:nvPr/>
          </p:nvCxnSpPr>
          <p:spPr>
            <a:xfrm flipH="1">
              <a:off x="0" y="2817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67C142B-3E45-40BB-97AB-9592654350C4}"/>
                </a:ext>
              </a:extLst>
            </p:cNvPr>
            <p:cNvCxnSpPr>
              <a:cxnSpLocks/>
            </p:cNvCxnSpPr>
            <p:nvPr/>
          </p:nvCxnSpPr>
          <p:spPr>
            <a:xfrm flipH="1">
              <a:off x="0" y="3264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E15B00A-5B5E-428F-A95A-95C3D7AE8BF2}"/>
                </a:ext>
              </a:extLst>
            </p:cNvPr>
            <p:cNvCxnSpPr>
              <a:cxnSpLocks/>
            </p:cNvCxnSpPr>
            <p:nvPr/>
          </p:nvCxnSpPr>
          <p:spPr>
            <a:xfrm flipH="1">
              <a:off x="0" y="3710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A004BF9-355D-4301-B3D4-DE0248928A9C}"/>
                </a:ext>
              </a:extLst>
            </p:cNvPr>
            <p:cNvCxnSpPr>
              <a:cxnSpLocks/>
            </p:cNvCxnSpPr>
            <p:nvPr/>
          </p:nvCxnSpPr>
          <p:spPr>
            <a:xfrm flipH="1">
              <a:off x="0" y="4156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AD1EB3D-6189-4DCA-8DAA-2823AFC7BE9C}"/>
                </a:ext>
              </a:extLst>
            </p:cNvPr>
            <p:cNvCxnSpPr>
              <a:cxnSpLocks/>
            </p:cNvCxnSpPr>
            <p:nvPr/>
          </p:nvCxnSpPr>
          <p:spPr>
            <a:xfrm flipH="1">
              <a:off x="0" y="4603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29308A6-5D17-449E-B502-4F5A922C3FB3}"/>
                </a:ext>
              </a:extLst>
            </p:cNvPr>
            <p:cNvCxnSpPr>
              <a:cxnSpLocks/>
            </p:cNvCxnSpPr>
            <p:nvPr/>
          </p:nvCxnSpPr>
          <p:spPr>
            <a:xfrm flipH="1">
              <a:off x="0" y="5049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AACD747-8E3A-4DD6-AF7A-48E80CD32F30}"/>
                </a:ext>
              </a:extLst>
            </p:cNvPr>
            <p:cNvCxnSpPr>
              <a:cxnSpLocks/>
            </p:cNvCxnSpPr>
            <p:nvPr/>
          </p:nvCxnSpPr>
          <p:spPr>
            <a:xfrm flipH="1">
              <a:off x="0" y="1478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0C0DF5E-324E-4C8E-8B17-63301CE5A135}"/>
                </a:ext>
              </a:extLst>
            </p:cNvPr>
            <p:cNvCxnSpPr>
              <a:cxnSpLocks/>
            </p:cNvCxnSpPr>
            <p:nvPr/>
          </p:nvCxnSpPr>
          <p:spPr>
            <a:xfrm flipH="1">
              <a:off x="0" y="1924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58E0B680-F327-44EE-AB0E-A034B2AE68A8}"/>
              </a:ext>
            </a:extLst>
          </p:cNvPr>
          <p:cNvSpPr/>
          <p:nvPr/>
        </p:nvSpPr>
        <p:spPr>
          <a:xfrm>
            <a:off x="56122" y="50000"/>
            <a:ext cx="12079318" cy="1292662"/>
          </a:xfrm>
          <a:prstGeom prst="rect">
            <a:avLst/>
          </a:prstGeom>
          <a:solidFill>
            <a:schemeClr val="bg1"/>
          </a:solidFill>
        </p:spPr>
        <p:txBody>
          <a:bodyPr wrap="square">
            <a:spAutoFit/>
          </a:bodyPr>
          <a:lstStyle/>
          <a:p>
            <a:r>
              <a:rPr lang="en-US" sz="3200" b="1" dirty="0"/>
              <a:t>Write these numbers in order, starting with the smallest.</a:t>
            </a:r>
          </a:p>
          <a:p>
            <a:endParaRPr lang="en-US" sz="1400" b="1" dirty="0"/>
          </a:p>
          <a:p>
            <a:r>
              <a:rPr lang="en-US" sz="3200" dirty="0"/>
              <a:t>       8.12              1.8              8.118              8.2              1.28</a:t>
            </a:r>
          </a:p>
        </p:txBody>
      </p:sp>
      <p:pic>
        <p:nvPicPr>
          <p:cNvPr id="3" name="Picture 2">
            <a:extLst>
              <a:ext uri="{FF2B5EF4-FFF2-40B4-BE49-F238E27FC236}">
                <a16:creationId xmlns:a16="http://schemas.microsoft.com/office/drawing/2014/main" id="{4A27A2F8-C4A9-4454-B6FF-9EC57948E17A}"/>
              </a:ext>
            </a:extLst>
          </p:cNvPr>
          <p:cNvPicPr>
            <a:picLocks noChangeAspect="1"/>
          </p:cNvPicPr>
          <p:nvPr/>
        </p:nvPicPr>
        <p:blipFill>
          <a:blip r:embed="rId3"/>
          <a:stretch>
            <a:fillRect/>
          </a:stretch>
        </p:blipFill>
        <p:spPr>
          <a:xfrm>
            <a:off x="962363" y="4782059"/>
            <a:ext cx="10267273" cy="1600414"/>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7722E77B-4761-4271-987E-19B396BD129F}"/>
              </a:ext>
            </a:extLst>
          </p:cNvPr>
          <p:cNvSpPr txBox="1"/>
          <p:nvPr/>
        </p:nvSpPr>
        <p:spPr>
          <a:xfrm>
            <a:off x="2676403" y="1762857"/>
            <a:ext cx="168574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8.1 2</a:t>
            </a:r>
          </a:p>
        </p:txBody>
      </p:sp>
      <p:sp>
        <p:nvSpPr>
          <p:cNvPr id="51" name="TextBox 50">
            <a:extLst>
              <a:ext uri="{FF2B5EF4-FFF2-40B4-BE49-F238E27FC236}">
                <a16:creationId xmlns:a16="http://schemas.microsoft.com/office/drawing/2014/main" id="{11F2C120-C1AF-41EA-B5F1-CFC1EEBE3030}"/>
              </a:ext>
            </a:extLst>
          </p:cNvPr>
          <p:cNvSpPr txBox="1"/>
          <p:nvPr/>
        </p:nvSpPr>
        <p:spPr>
          <a:xfrm>
            <a:off x="2675336" y="2208386"/>
            <a:ext cx="168574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1.8</a:t>
            </a:r>
          </a:p>
        </p:txBody>
      </p:sp>
      <p:sp>
        <p:nvSpPr>
          <p:cNvPr id="52" name="TextBox 51">
            <a:extLst>
              <a:ext uri="{FF2B5EF4-FFF2-40B4-BE49-F238E27FC236}">
                <a16:creationId xmlns:a16="http://schemas.microsoft.com/office/drawing/2014/main" id="{C114CA91-29A7-4768-AE0C-A958247A0087}"/>
              </a:ext>
            </a:extLst>
          </p:cNvPr>
          <p:cNvSpPr txBox="1"/>
          <p:nvPr/>
        </p:nvSpPr>
        <p:spPr>
          <a:xfrm>
            <a:off x="2674268" y="2642627"/>
            <a:ext cx="192335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8.1 1 8</a:t>
            </a:r>
          </a:p>
        </p:txBody>
      </p:sp>
      <p:sp>
        <p:nvSpPr>
          <p:cNvPr id="53" name="TextBox 52">
            <a:extLst>
              <a:ext uri="{FF2B5EF4-FFF2-40B4-BE49-F238E27FC236}">
                <a16:creationId xmlns:a16="http://schemas.microsoft.com/office/drawing/2014/main" id="{45EBF9C0-7EAF-4DE0-83C5-8B05792AB4EF}"/>
              </a:ext>
            </a:extLst>
          </p:cNvPr>
          <p:cNvSpPr txBox="1"/>
          <p:nvPr/>
        </p:nvSpPr>
        <p:spPr>
          <a:xfrm>
            <a:off x="2676776" y="3092827"/>
            <a:ext cx="168574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8.2</a:t>
            </a:r>
          </a:p>
        </p:txBody>
      </p:sp>
      <p:sp>
        <p:nvSpPr>
          <p:cNvPr id="54" name="TextBox 53">
            <a:extLst>
              <a:ext uri="{FF2B5EF4-FFF2-40B4-BE49-F238E27FC236}">
                <a16:creationId xmlns:a16="http://schemas.microsoft.com/office/drawing/2014/main" id="{0BB54408-9CCA-47A0-98B1-F67B03938309}"/>
              </a:ext>
            </a:extLst>
          </p:cNvPr>
          <p:cNvSpPr txBox="1"/>
          <p:nvPr/>
        </p:nvSpPr>
        <p:spPr>
          <a:xfrm>
            <a:off x="2684254" y="3544160"/>
            <a:ext cx="192335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1.2 8</a:t>
            </a:r>
          </a:p>
        </p:txBody>
      </p:sp>
      <p:sp>
        <p:nvSpPr>
          <p:cNvPr id="55" name="TextBox 54">
            <a:extLst>
              <a:ext uri="{FF2B5EF4-FFF2-40B4-BE49-F238E27FC236}">
                <a16:creationId xmlns:a16="http://schemas.microsoft.com/office/drawing/2014/main" id="{167AA500-4ADF-430B-AA22-AD7870DF4239}"/>
              </a:ext>
            </a:extLst>
          </p:cNvPr>
          <p:cNvSpPr txBox="1"/>
          <p:nvPr/>
        </p:nvSpPr>
        <p:spPr>
          <a:xfrm>
            <a:off x="4010743" y="1759721"/>
            <a:ext cx="11470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56" name="TextBox 55">
            <a:extLst>
              <a:ext uri="{FF2B5EF4-FFF2-40B4-BE49-F238E27FC236}">
                <a16:creationId xmlns:a16="http://schemas.microsoft.com/office/drawing/2014/main" id="{B5DC34C8-5AD8-433D-976F-1F95E27CA382}"/>
              </a:ext>
            </a:extLst>
          </p:cNvPr>
          <p:cNvSpPr txBox="1"/>
          <p:nvPr/>
        </p:nvSpPr>
        <p:spPr>
          <a:xfrm>
            <a:off x="3582145" y="2207407"/>
            <a:ext cx="11470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0 0</a:t>
            </a:r>
          </a:p>
        </p:txBody>
      </p:sp>
      <p:sp>
        <p:nvSpPr>
          <p:cNvPr id="57" name="TextBox 56">
            <a:extLst>
              <a:ext uri="{FF2B5EF4-FFF2-40B4-BE49-F238E27FC236}">
                <a16:creationId xmlns:a16="http://schemas.microsoft.com/office/drawing/2014/main" id="{59BD6FDC-6CE7-43E7-B3B1-BBC4E865A4CB}"/>
              </a:ext>
            </a:extLst>
          </p:cNvPr>
          <p:cNvSpPr txBox="1"/>
          <p:nvPr/>
        </p:nvSpPr>
        <p:spPr>
          <a:xfrm>
            <a:off x="3577047" y="3106592"/>
            <a:ext cx="11470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0 0</a:t>
            </a:r>
          </a:p>
        </p:txBody>
      </p:sp>
      <p:sp>
        <p:nvSpPr>
          <p:cNvPr id="58" name="TextBox 57">
            <a:extLst>
              <a:ext uri="{FF2B5EF4-FFF2-40B4-BE49-F238E27FC236}">
                <a16:creationId xmlns:a16="http://schemas.microsoft.com/office/drawing/2014/main" id="{01F410D2-4A84-48C2-B94D-4DEBAB414DED}"/>
              </a:ext>
            </a:extLst>
          </p:cNvPr>
          <p:cNvSpPr txBox="1"/>
          <p:nvPr/>
        </p:nvSpPr>
        <p:spPr>
          <a:xfrm>
            <a:off x="4015947" y="3545678"/>
            <a:ext cx="63623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59" name="TextBox 58">
            <a:extLst>
              <a:ext uri="{FF2B5EF4-FFF2-40B4-BE49-F238E27FC236}">
                <a16:creationId xmlns:a16="http://schemas.microsoft.com/office/drawing/2014/main" id="{593168C7-0AB4-4554-B9B1-8440C1F3B1DB}"/>
              </a:ext>
            </a:extLst>
          </p:cNvPr>
          <p:cNvSpPr txBox="1"/>
          <p:nvPr/>
        </p:nvSpPr>
        <p:spPr>
          <a:xfrm>
            <a:off x="1263470" y="5060471"/>
            <a:ext cx="192335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1.28</a:t>
            </a:r>
          </a:p>
        </p:txBody>
      </p:sp>
      <p:sp>
        <p:nvSpPr>
          <p:cNvPr id="60" name="TextBox 59">
            <a:extLst>
              <a:ext uri="{FF2B5EF4-FFF2-40B4-BE49-F238E27FC236}">
                <a16:creationId xmlns:a16="http://schemas.microsoft.com/office/drawing/2014/main" id="{B25312F0-3B5D-4814-A146-B209D735B2A7}"/>
              </a:ext>
            </a:extLst>
          </p:cNvPr>
          <p:cNvSpPr txBox="1"/>
          <p:nvPr/>
        </p:nvSpPr>
        <p:spPr>
          <a:xfrm>
            <a:off x="3517683" y="5062980"/>
            <a:ext cx="168574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1.8</a:t>
            </a:r>
          </a:p>
        </p:txBody>
      </p:sp>
      <p:sp>
        <p:nvSpPr>
          <p:cNvPr id="61" name="TextBox 60">
            <a:extLst>
              <a:ext uri="{FF2B5EF4-FFF2-40B4-BE49-F238E27FC236}">
                <a16:creationId xmlns:a16="http://schemas.microsoft.com/office/drawing/2014/main" id="{F33D96CF-2E53-4A72-9360-F5C2B322191A}"/>
              </a:ext>
            </a:extLst>
          </p:cNvPr>
          <p:cNvSpPr txBox="1"/>
          <p:nvPr/>
        </p:nvSpPr>
        <p:spPr>
          <a:xfrm>
            <a:off x="5357422" y="5077559"/>
            <a:ext cx="192335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8.118</a:t>
            </a:r>
          </a:p>
        </p:txBody>
      </p:sp>
      <p:sp>
        <p:nvSpPr>
          <p:cNvPr id="62" name="TextBox 61">
            <a:extLst>
              <a:ext uri="{FF2B5EF4-FFF2-40B4-BE49-F238E27FC236}">
                <a16:creationId xmlns:a16="http://schemas.microsoft.com/office/drawing/2014/main" id="{BCDC0E43-99BE-4152-8492-CA43213206E6}"/>
              </a:ext>
            </a:extLst>
          </p:cNvPr>
          <p:cNvSpPr txBox="1"/>
          <p:nvPr/>
        </p:nvSpPr>
        <p:spPr>
          <a:xfrm>
            <a:off x="7590169" y="5080178"/>
            <a:ext cx="159723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8.12</a:t>
            </a:r>
          </a:p>
        </p:txBody>
      </p:sp>
      <p:sp>
        <p:nvSpPr>
          <p:cNvPr id="63" name="TextBox 62">
            <a:extLst>
              <a:ext uri="{FF2B5EF4-FFF2-40B4-BE49-F238E27FC236}">
                <a16:creationId xmlns:a16="http://schemas.microsoft.com/office/drawing/2014/main" id="{FA669EEF-F8A1-4EA6-BD46-22ADA0E55CE0}"/>
              </a:ext>
            </a:extLst>
          </p:cNvPr>
          <p:cNvSpPr txBox="1"/>
          <p:nvPr/>
        </p:nvSpPr>
        <p:spPr>
          <a:xfrm>
            <a:off x="9777605" y="5085112"/>
            <a:ext cx="168574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8.2</a:t>
            </a:r>
          </a:p>
        </p:txBody>
      </p:sp>
      <p:sp>
        <p:nvSpPr>
          <p:cNvPr id="64" name="TextBox 63">
            <a:extLst>
              <a:ext uri="{FF2B5EF4-FFF2-40B4-BE49-F238E27FC236}">
                <a16:creationId xmlns:a16="http://schemas.microsoft.com/office/drawing/2014/main" id="{5CA87B52-BBBA-4BD3-9838-3221DC1B9632}"/>
              </a:ext>
            </a:extLst>
          </p:cNvPr>
          <p:cNvSpPr txBox="1"/>
          <p:nvPr/>
        </p:nvSpPr>
        <p:spPr>
          <a:xfrm>
            <a:off x="1414070" y="744137"/>
            <a:ext cx="548038" cy="584775"/>
          </a:xfrm>
          <a:prstGeom prst="rect">
            <a:avLst/>
          </a:prstGeom>
          <a:noFill/>
        </p:spPr>
        <p:txBody>
          <a:bodyPr wrap="square" rtlCol="0">
            <a:spAutoFit/>
          </a:bodyPr>
          <a:lstStyle/>
          <a:p>
            <a:r>
              <a:rPr lang="en-GB" sz="3200" b="1" dirty="0">
                <a:solidFill>
                  <a:srgbClr val="FF0000"/>
                </a:solidFill>
              </a:rPr>
              <a:t>0</a:t>
            </a:r>
          </a:p>
        </p:txBody>
      </p:sp>
      <p:sp>
        <p:nvSpPr>
          <p:cNvPr id="65" name="TextBox 64">
            <a:extLst>
              <a:ext uri="{FF2B5EF4-FFF2-40B4-BE49-F238E27FC236}">
                <a16:creationId xmlns:a16="http://schemas.microsoft.com/office/drawing/2014/main" id="{D395B961-82C4-49B0-9968-1FA5367437CD}"/>
              </a:ext>
            </a:extLst>
          </p:cNvPr>
          <p:cNvSpPr txBox="1"/>
          <p:nvPr/>
        </p:nvSpPr>
        <p:spPr>
          <a:xfrm>
            <a:off x="3231956" y="739602"/>
            <a:ext cx="778343" cy="584775"/>
          </a:xfrm>
          <a:prstGeom prst="rect">
            <a:avLst/>
          </a:prstGeom>
          <a:noFill/>
        </p:spPr>
        <p:txBody>
          <a:bodyPr wrap="square" rtlCol="0">
            <a:spAutoFit/>
          </a:bodyPr>
          <a:lstStyle/>
          <a:p>
            <a:r>
              <a:rPr lang="en-GB" sz="3200" b="1" dirty="0">
                <a:solidFill>
                  <a:srgbClr val="FF0000"/>
                </a:solidFill>
              </a:rPr>
              <a:t>00</a:t>
            </a:r>
          </a:p>
        </p:txBody>
      </p:sp>
      <p:sp>
        <p:nvSpPr>
          <p:cNvPr id="66" name="TextBox 65">
            <a:extLst>
              <a:ext uri="{FF2B5EF4-FFF2-40B4-BE49-F238E27FC236}">
                <a16:creationId xmlns:a16="http://schemas.microsoft.com/office/drawing/2014/main" id="{64B51F7B-AF6B-49E1-8E08-614D3878DAF1}"/>
              </a:ext>
            </a:extLst>
          </p:cNvPr>
          <p:cNvSpPr txBox="1"/>
          <p:nvPr/>
        </p:nvSpPr>
        <p:spPr>
          <a:xfrm>
            <a:off x="7258324" y="739601"/>
            <a:ext cx="778343" cy="584775"/>
          </a:xfrm>
          <a:prstGeom prst="rect">
            <a:avLst/>
          </a:prstGeom>
          <a:noFill/>
        </p:spPr>
        <p:txBody>
          <a:bodyPr wrap="square" rtlCol="0">
            <a:spAutoFit/>
          </a:bodyPr>
          <a:lstStyle/>
          <a:p>
            <a:r>
              <a:rPr lang="en-GB" sz="3200" b="1" dirty="0">
                <a:solidFill>
                  <a:srgbClr val="FF0000"/>
                </a:solidFill>
              </a:rPr>
              <a:t>00</a:t>
            </a:r>
          </a:p>
        </p:txBody>
      </p:sp>
      <p:sp>
        <p:nvSpPr>
          <p:cNvPr id="67" name="TextBox 66">
            <a:extLst>
              <a:ext uri="{FF2B5EF4-FFF2-40B4-BE49-F238E27FC236}">
                <a16:creationId xmlns:a16="http://schemas.microsoft.com/office/drawing/2014/main" id="{27BFA53A-B200-4CC9-BB13-637416D0BDD1}"/>
              </a:ext>
            </a:extLst>
          </p:cNvPr>
          <p:cNvSpPr txBox="1"/>
          <p:nvPr/>
        </p:nvSpPr>
        <p:spPr>
          <a:xfrm>
            <a:off x="9266409" y="739600"/>
            <a:ext cx="778343" cy="584775"/>
          </a:xfrm>
          <a:prstGeom prst="rect">
            <a:avLst/>
          </a:prstGeom>
          <a:noFill/>
        </p:spPr>
        <p:txBody>
          <a:bodyPr wrap="square" rtlCol="0">
            <a:spAutoFit/>
          </a:bodyPr>
          <a:lstStyle/>
          <a:p>
            <a:r>
              <a:rPr lang="en-GB" sz="3200" b="1" dirty="0">
                <a:solidFill>
                  <a:srgbClr val="FF0000"/>
                </a:solidFill>
              </a:rPr>
              <a:t>0</a:t>
            </a:r>
          </a:p>
        </p:txBody>
      </p:sp>
    </p:spTree>
    <p:extLst>
      <p:ext uri="{BB962C8B-B14F-4D97-AF65-F5344CB8AC3E}">
        <p14:creationId xmlns:p14="http://schemas.microsoft.com/office/powerpoint/2010/main" val="98287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500"/>
                                        <p:tgtEl>
                                          <p:spTgt spid="6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fade">
                                      <p:cBhvr>
                                        <p:cTn id="72" dur="500"/>
                                        <p:tgtEl>
                                          <p:spTgt spid="63"/>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fade">
                                      <p:cBhvr>
                                        <p:cTn id="77" dur="500"/>
                                        <p:tgtEl>
                                          <p:spTgt spid="6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500"/>
                                        <p:tgtEl>
                                          <p:spTgt spid="6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fade">
                                      <p:cBhvr>
                                        <p:cTn id="9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7ED2B43-A668-4883-88AB-2DEB30F8CB1C}"/>
              </a:ext>
            </a:extLst>
          </p:cNvPr>
          <p:cNvGrpSpPr/>
          <p:nvPr/>
        </p:nvGrpSpPr>
        <p:grpSpPr>
          <a:xfrm>
            <a:off x="0" y="-121230"/>
            <a:ext cx="12192000" cy="6858582"/>
            <a:chOff x="0" y="-19632"/>
            <a:chExt cx="12192000" cy="6858582"/>
          </a:xfrm>
        </p:grpSpPr>
        <p:cxnSp>
          <p:nvCxnSpPr>
            <p:cNvPr id="6" name="Straight Connector 5">
              <a:extLst>
                <a:ext uri="{FF2B5EF4-FFF2-40B4-BE49-F238E27FC236}">
                  <a16:creationId xmlns:a16="http://schemas.microsoft.com/office/drawing/2014/main" id="{61C20197-0477-409B-9ECB-A7541AF9D663}"/>
                </a:ext>
              </a:extLst>
            </p:cNvPr>
            <p:cNvCxnSpPr/>
            <p:nvPr/>
          </p:nvCxnSpPr>
          <p:spPr>
            <a:xfrm>
              <a:off x="4611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3E65ED6-7883-4D47-851A-6F7479A7C62B}"/>
                </a:ext>
              </a:extLst>
            </p:cNvPr>
            <p:cNvCxnSpPr/>
            <p:nvPr/>
          </p:nvCxnSpPr>
          <p:spPr>
            <a:xfrm>
              <a:off x="9056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0A2C16B-AECB-4A2D-AF96-FAD77100741D}"/>
                </a:ext>
              </a:extLst>
            </p:cNvPr>
            <p:cNvCxnSpPr/>
            <p:nvPr/>
          </p:nvCxnSpPr>
          <p:spPr>
            <a:xfrm>
              <a:off x="1353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14646EB-228D-4094-8A93-17F73BD8661F}"/>
                </a:ext>
              </a:extLst>
            </p:cNvPr>
            <p:cNvCxnSpPr/>
            <p:nvPr/>
          </p:nvCxnSpPr>
          <p:spPr>
            <a:xfrm>
              <a:off x="12067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779B77C-C527-4731-9707-7530CA4EFA3C}"/>
                </a:ext>
              </a:extLst>
            </p:cNvPr>
            <p:cNvCxnSpPr/>
            <p:nvPr/>
          </p:nvCxnSpPr>
          <p:spPr>
            <a:xfrm>
              <a:off x="8049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92251BE-6B62-4CCB-922B-F9770C7789A2}"/>
                </a:ext>
              </a:extLst>
            </p:cNvPr>
            <p:cNvCxnSpPr/>
            <p:nvPr/>
          </p:nvCxnSpPr>
          <p:spPr>
            <a:xfrm>
              <a:off x="11174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7E6C1CE-5D7E-4680-B4A7-CAC37B74EC85}"/>
                </a:ext>
              </a:extLst>
            </p:cNvPr>
            <p:cNvCxnSpPr/>
            <p:nvPr/>
          </p:nvCxnSpPr>
          <p:spPr>
            <a:xfrm>
              <a:off x="11620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A5E351D-E32B-41BE-8D8F-3217DFDEB206}"/>
                </a:ext>
              </a:extLst>
            </p:cNvPr>
            <p:cNvCxnSpPr/>
            <p:nvPr/>
          </p:nvCxnSpPr>
          <p:spPr>
            <a:xfrm>
              <a:off x="6710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634B1AF-5ABD-4585-9A29-5555C5E1C864}"/>
                </a:ext>
              </a:extLst>
            </p:cNvPr>
            <p:cNvCxnSpPr/>
            <p:nvPr/>
          </p:nvCxnSpPr>
          <p:spPr>
            <a:xfrm>
              <a:off x="8496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601A849-84CB-4A1F-AF88-9BF12815C2DC}"/>
                </a:ext>
              </a:extLst>
            </p:cNvPr>
            <p:cNvCxnSpPr/>
            <p:nvPr/>
          </p:nvCxnSpPr>
          <p:spPr>
            <a:xfrm>
              <a:off x="8942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5E77C96-D526-4F0C-A363-99559621502C}"/>
                </a:ext>
              </a:extLst>
            </p:cNvPr>
            <p:cNvCxnSpPr/>
            <p:nvPr/>
          </p:nvCxnSpPr>
          <p:spPr>
            <a:xfrm>
              <a:off x="9388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1FCCF28-9AA6-46DE-9D20-9B87D9A69FC8}"/>
                </a:ext>
              </a:extLst>
            </p:cNvPr>
            <p:cNvCxnSpPr/>
            <p:nvPr/>
          </p:nvCxnSpPr>
          <p:spPr>
            <a:xfrm>
              <a:off x="9835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AFF8BD-2CAC-446A-9F26-A80955368765}"/>
                </a:ext>
              </a:extLst>
            </p:cNvPr>
            <p:cNvCxnSpPr/>
            <p:nvPr/>
          </p:nvCxnSpPr>
          <p:spPr>
            <a:xfrm>
              <a:off x="10281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8E6F5FF-2E18-4807-A3F6-D849A5B7DC8E}"/>
                </a:ext>
              </a:extLst>
            </p:cNvPr>
            <p:cNvCxnSpPr/>
            <p:nvPr/>
          </p:nvCxnSpPr>
          <p:spPr>
            <a:xfrm>
              <a:off x="10728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1981CFA-849E-42D3-A42D-A4E7BB308D73}"/>
                </a:ext>
              </a:extLst>
            </p:cNvPr>
            <p:cNvCxnSpPr/>
            <p:nvPr/>
          </p:nvCxnSpPr>
          <p:spPr>
            <a:xfrm>
              <a:off x="1800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CACFFC-F6D2-48ED-A97F-61E8D73C11B4}"/>
                </a:ext>
              </a:extLst>
            </p:cNvPr>
            <p:cNvCxnSpPr/>
            <p:nvPr/>
          </p:nvCxnSpPr>
          <p:spPr>
            <a:xfrm>
              <a:off x="5371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FFE11AF-38D9-4620-954D-BC94E8984E99}"/>
                </a:ext>
              </a:extLst>
            </p:cNvPr>
            <p:cNvCxnSpPr/>
            <p:nvPr/>
          </p:nvCxnSpPr>
          <p:spPr>
            <a:xfrm>
              <a:off x="5817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F04D5DF-B877-42F1-B8CF-6BCC008292A9}"/>
                </a:ext>
              </a:extLst>
            </p:cNvPr>
            <p:cNvCxnSpPr/>
            <p:nvPr/>
          </p:nvCxnSpPr>
          <p:spPr>
            <a:xfrm>
              <a:off x="6264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9044130-34AE-4ECC-B4A2-73776EBA5CD8}"/>
                </a:ext>
              </a:extLst>
            </p:cNvPr>
            <p:cNvCxnSpPr/>
            <p:nvPr/>
          </p:nvCxnSpPr>
          <p:spPr>
            <a:xfrm>
              <a:off x="7156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5B6E466-C758-4441-BCB1-CD5571509DC1}"/>
                </a:ext>
              </a:extLst>
            </p:cNvPr>
            <p:cNvCxnSpPr/>
            <p:nvPr/>
          </p:nvCxnSpPr>
          <p:spPr>
            <a:xfrm>
              <a:off x="7603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E04B953-A050-4DB4-86EA-F7DE2B32184D}"/>
                </a:ext>
              </a:extLst>
            </p:cNvPr>
            <p:cNvCxnSpPr/>
            <p:nvPr/>
          </p:nvCxnSpPr>
          <p:spPr>
            <a:xfrm>
              <a:off x="3585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38D7368-6EBB-498B-8C93-65320FCD48FF}"/>
                </a:ext>
              </a:extLst>
            </p:cNvPr>
            <p:cNvCxnSpPr/>
            <p:nvPr/>
          </p:nvCxnSpPr>
          <p:spPr>
            <a:xfrm>
              <a:off x="4032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5F1CA56-EBDE-41D3-8C7A-FD1CF8873CBD}"/>
                </a:ext>
              </a:extLst>
            </p:cNvPr>
            <p:cNvCxnSpPr/>
            <p:nvPr/>
          </p:nvCxnSpPr>
          <p:spPr>
            <a:xfrm>
              <a:off x="4478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BACE245-E2BB-4244-89D2-CCF0CD668708}"/>
                </a:ext>
              </a:extLst>
            </p:cNvPr>
            <p:cNvCxnSpPr/>
            <p:nvPr/>
          </p:nvCxnSpPr>
          <p:spPr>
            <a:xfrm>
              <a:off x="4924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6439B6E-D52C-4D4B-A91F-A414402FECAE}"/>
                </a:ext>
              </a:extLst>
            </p:cNvPr>
            <p:cNvCxnSpPr/>
            <p:nvPr/>
          </p:nvCxnSpPr>
          <p:spPr>
            <a:xfrm>
              <a:off x="2246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5AB3AC2-1D32-49F2-A72B-BC8B06FF55AD}"/>
                </a:ext>
              </a:extLst>
            </p:cNvPr>
            <p:cNvCxnSpPr/>
            <p:nvPr/>
          </p:nvCxnSpPr>
          <p:spPr>
            <a:xfrm>
              <a:off x="2692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067F79A-036A-4F2B-917C-081FC14C3FAE}"/>
                </a:ext>
              </a:extLst>
            </p:cNvPr>
            <p:cNvCxnSpPr/>
            <p:nvPr/>
          </p:nvCxnSpPr>
          <p:spPr>
            <a:xfrm>
              <a:off x="3139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0184FBE-831C-497E-B916-1BFE9BECD285}"/>
                </a:ext>
              </a:extLst>
            </p:cNvPr>
            <p:cNvCxnSpPr>
              <a:cxnSpLocks/>
            </p:cNvCxnSpPr>
            <p:nvPr/>
          </p:nvCxnSpPr>
          <p:spPr>
            <a:xfrm flipH="1">
              <a:off x="0" y="683600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223EF24-9921-4D94-A257-CA0FDCB7E2B7}"/>
                </a:ext>
              </a:extLst>
            </p:cNvPr>
            <p:cNvCxnSpPr>
              <a:cxnSpLocks/>
            </p:cNvCxnSpPr>
            <p:nvPr/>
          </p:nvCxnSpPr>
          <p:spPr>
            <a:xfrm flipH="1">
              <a:off x="0" y="639047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19517CB-99A9-43C3-A9BA-047E7CE0D473}"/>
                </a:ext>
              </a:extLst>
            </p:cNvPr>
            <p:cNvCxnSpPr>
              <a:cxnSpLocks/>
            </p:cNvCxnSpPr>
            <p:nvPr/>
          </p:nvCxnSpPr>
          <p:spPr>
            <a:xfrm flipH="1">
              <a:off x="0" y="5942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10F9589-CA13-46A1-87F1-B77B2D7F4AEB}"/>
                </a:ext>
              </a:extLst>
            </p:cNvPr>
            <p:cNvCxnSpPr>
              <a:cxnSpLocks/>
            </p:cNvCxnSpPr>
            <p:nvPr/>
          </p:nvCxnSpPr>
          <p:spPr>
            <a:xfrm flipH="1">
              <a:off x="0" y="5496792"/>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DFB7E94-5525-4EC5-BC17-8D237F91844F}"/>
                </a:ext>
              </a:extLst>
            </p:cNvPr>
            <p:cNvCxnSpPr>
              <a:cxnSpLocks/>
            </p:cNvCxnSpPr>
            <p:nvPr/>
          </p:nvCxnSpPr>
          <p:spPr>
            <a:xfrm flipH="1">
              <a:off x="0" y="139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BF86648-2003-4B35-A29C-CFDBD241301D}"/>
                </a:ext>
              </a:extLst>
            </p:cNvPr>
            <p:cNvCxnSpPr>
              <a:cxnSpLocks/>
            </p:cNvCxnSpPr>
            <p:nvPr/>
          </p:nvCxnSpPr>
          <p:spPr>
            <a:xfrm flipH="1">
              <a:off x="0" y="585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A702C3F-A51D-4DB3-A73E-DEF0A74945D0}"/>
                </a:ext>
              </a:extLst>
            </p:cNvPr>
            <p:cNvCxnSpPr>
              <a:cxnSpLocks/>
            </p:cNvCxnSpPr>
            <p:nvPr/>
          </p:nvCxnSpPr>
          <p:spPr>
            <a:xfrm flipH="1">
              <a:off x="0" y="1032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076B38E-1757-4D45-8C1A-0AE3F1210CE3}"/>
                </a:ext>
              </a:extLst>
            </p:cNvPr>
            <p:cNvCxnSpPr>
              <a:cxnSpLocks/>
            </p:cNvCxnSpPr>
            <p:nvPr/>
          </p:nvCxnSpPr>
          <p:spPr>
            <a:xfrm flipH="1">
              <a:off x="0" y="2371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55B8882-7BF1-4350-A0EC-9F6F031C467A}"/>
                </a:ext>
              </a:extLst>
            </p:cNvPr>
            <p:cNvCxnSpPr>
              <a:cxnSpLocks/>
            </p:cNvCxnSpPr>
            <p:nvPr/>
          </p:nvCxnSpPr>
          <p:spPr>
            <a:xfrm flipH="1">
              <a:off x="0" y="2817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F1124EC-A797-4AFE-AFAA-70D72DD4AB6E}"/>
                </a:ext>
              </a:extLst>
            </p:cNvPr>
            <p:cNvCxnSpPr>
              <a:cxnSpLocks/>
            </p:cNvCxnSpPr>
            <p:nvPr/>
          </p:nvCxnSpPr>
          <p:spPr>
            <a:xfrm flipH="1">
              <a:off x="0" y="3264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C75180E-AA32-43ED-B679-1FEEC0BDF91D}"/>
                </a:ext>
              </a:extLst>
            </p:cNvPr>
            <p:cNvCxnSpPr>
              <a:cxnSpLocks/>
            </p:cNvCxnSpPr>
            <p:nvPr/>
          </p:nvCxnSpPr>
          <p:spPr>
            <a:xfrm flipH="1">
              <a:off x="0" y="3710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7FDCE78-76D0-4CD7-985B-9954A701689C}"/>
                </a:ext>
              </a:extLst>
            </p:cNvPr>
            <p:cNvCxnSpPr>
              <a:cxnSpLocks/>
            </p:cNvCxnSpPr>
            <p:nvPr/>
          </p:nvCxnSpPr>
          <p:spPr>
            <a:xfrm flipH="1">
              <a:off x="0" y="4156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3A37B46-4432-445C-8F81-1BD6EEF29D7D}"/>
                </a:ext>
              </a:extLst>
            </p:cNvPr>
            <p:cNvCxnSpPr>
              <a:cxnSpLocks/>
            </p:cNvCxnSpPr>
            <p:nvPr/>
          </p:nvCxnSpPr>
          <p:spPr>
            <a:xfrm flipH="1">
              <a:off x="0" y="4603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01B3CD8-F3B9-405F-9C9B-878DDAA54986}"/>
                </a:ext>
              </a:extLst>
            </p:cNvPr>
            <p:cNvCxnSpPr>
              <a:cxnSpLocks/>
            </p:cNvCxnSpPr>
            <p:nvPr/>
          </p:nvCxnSpPr>
          <p:spPr>
            <a:xfrm flipH="1">
              <a:off x="0" y="5049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7135ECB-10BA-4AA7-8A78-AB7842BFC074}"/>
                </a:ext>
              </a:extLst>
            </p:cNvPr>
            <p:cNvCxnSpPr>
              <a:cxnSpLocks/>
            </p:cNvCxnSpPr>
            <p:nvPr/>
          </p:nvCxnSpPr>
          <p:spPr>
            <a:xfrm flipH="1">
              <a:off x="0" y="1478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2284BF9-6366-4E10-8DF5-C7EE1563743F}"/>
                </a:ext>
              </a:extLst>
            </p:cNvPr>
            <p:cNvCxnSpPr>
              <a:cxnSpLocks/>
            </p:cNvCxnSpPr>
            <p:nvPr/>
          </p:nvCxnSpPr>
          <p:spPr>
            <a:xfrm flipH="1">
              <a:off x="0" y="1924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B4719360-D198-4286-9B83-D5086F64A031}"/>
              </a:ext>
            </a:extLst>
          </p:cNvPr>
          <p:cNvSpPr/>
          <p:nvPr/>
        </p:nvSpPr>
        <p:spPr>
          <a:xfrm>
            <a:off x="56122" y="50000"/>
            <a:ext cx="12079318" cy="1400383"/>
          </a:xfrm>
          <a:prstGeom prst="rect">
            <a:avLst/>
          </a:prstGeom>
          <a:solidFill>
            <a:schemeClr val="bg1"/>
          </a:solidFill>
        </p:spPr>
        <p:txBody>
          <a:bodyPr wrap="square">
            <a:spAutoFit/>
          </a:bodyPr>
          <a:lstStyle/>
          <a:p>
            <a:r>
              <a:rPr lang="en-GB" sz="3200" b="1" dirty="0"/>
              <a:t>Write these numbers in order, starting with the smallest.</a:t>
            </a:r>
          </a:p>
          <a:p>
            <a:endParaRPr lang="en-GB" sz="1050" dirty="0"/>
          </a:p>
          <a:p>
            <a:r>
              <a:rPr lang="en-GB" sz="3200" dirty="0"/>
              <a:t>    0.78         0.607         5.6         0.098         4.003</a:t>
            </a:r>
          </a:p>
          <a:p>
            <a:endParaRPr lang="en-GB" sz="1050" dirty="0"/>
          </a:p>
        </p:txBody>
      </p:sp>
      <p:pic>
        <p:nvPicPr>
          <p:cNvPr id="3" name="Picture 2">
            <a:extLst>
              <a:ext uri="{FF2B5EF4-FFF2-40B4-BE49-F238E27FC236}">
                <a16:creationId xmlns:a16="http://schemas.microsoft.com/office/drawing/2014/main" id="{BA1D25E5-B267-4798-933E-8D45DD08E1D7}"/>
              </a:ext>
            </a:extLst>
          </p:cNvPr>
          <p:cNvPicPr>
            <a:picLocks noChangeAspect="1"/>
          </p:cNvPicPr>
          <p:nvPr/>
        </p:nvPicPr>
        <p:blipFill>
          <a:blip r:embed="rId3"/>
          <a:stretch>
            <a:fillRect/>
          </a:stretch>
        </p:blipFill>
        <p:spPr>
          <a:xfrm>
            <a:off x="571199" y="4299062"/>
            <a:ext cx="10933333" cy="1723810"/>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B0423A1C-199C-48C0-B753-422AE9344379}"/>
              </a:ext>
            </a:extLst>
          </p:cNvPr>
          <p:cNvSpPr txBox="1"/>
          <p:nvPr/>
        </p:nvSpPr>
        <p:spPr>
          <a:xfrm>
            <a:off x="2238765" y="1757755"/>
            <a:ext cx="146809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0.7 8</a:t>
            </a:r>
          </a:p>
        </p:txBody>
      </p:sp>
      <p:sp>
        <p:nvSpPr>
          <p:cNvPr id="51" name="TextBox 50">
            <a:extLst>
              <a:ext uri="{FF2B5EF4-FFF2-40B4-BE49-F238E27FC236}">
                <a16:creationId xmlns:a16="http://schemas.microsoft.com/office/drawing/2014/main" id="{3BB20156-E9EE-4FB0-B9C9-AC4447C1464C}"/>
              </a:ext>
            </a:extLst>
          </p:cNvPr>
          <p:cNvSpPr txBox="1"/>
          <p:nvPr/>
        </p:nvSpPr>
        <p:spPr>
          <a:xfrm>
            <a:off x="2230217" y="2201283"/>
            <a:ext cx="192303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0.6 0 7</a:t>
            </a:r>
          </a:p>
        </p:txBody>
      </p:sp>
      <p:sp>
        <p:nvSpPr>
          <p:cNvPr id="52" name="TextBox 51">
            <a:extLst>
              <a:ext uri="{FF2B5EF4-FFF2-40B4-BE49-F238E27FC236}">
                <a16:creationId xmlns:a16="http://schemas.microsoft.com/office/drawing/2014/main" id="{8995E528-0276-4933-A710-6588B9F15467}"/>
              </a:ext>
            </a:extLst>
          </p:cNvPr>
          <p:cNvSpPr txBox="1"/>
          <p:nvPr/>
        </p:nvSpPr>
        <p:spPr>
          <a:xfrm>
            <a:off x="2230217" y="2648784"/>
            <a:ext cx="10302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5.6</a:t>
            </a:r>
          </a:p>
        </p:txBody>
      </p:sp>
      <p:sp>
        <p:nvSpPr>
          <p:cNvPr id="53" name="TextBox 52">
            <a:extLst>
              <a:ext uri="{FF2B5EF4-FFF2-40B4-BE49-F238E27FC236}">
                <a16:creationId xmlns:a16="http://schemas.microsoft.com/office/drawing/2014/main" id="{B9589B30-4CB9-4355-9076-5F26B4961CA6}"/>
              </a:ext>
            </a:extLst>
          </p:cNvPr>
          <p:cNvSpPr txBox="1"/>
          <p:nvPr/>
        </p:nvSpPr>
        <p:spPr>
          <a:xfrm>
            <a:off x="2238025" y="3085597"/>
            <a:ext cx="219279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0.0 9 8</a:t>
            </a:r>
          </a:p>
        </p:txBody>
      </p:sp>
      <p:sp>
        <p:nvSpPr>
          <p:cNvPr id="54" name="TextBox 53">
            <a:extLst>
              <a:ext uri="{FF2B5EF4-FFF2-40B4-BE49-F238E27FC236}">
                <a16:creationId xmlns:a16="http://schemas.microsoft.com/office/drawing/2014/main" id="{9EE0AFE5-7CB3-4726-AAF7-414CC62C58B4}"/>
              </a:ext>
            </a:extLst>
          </p:cNvPr>
          <p:cNvSpPr txBox="1"/>
          <p:nvPr/>
        </p:nvSpPr>
        <p:spPr>
          <a:xfrm>
            <a:off x="2238025" y="3546052"/>
            <a:ext cx="219279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4.0 0 3</a:t>
            </a:r>
          </a:p>
        </p:txBody>
      </p:sp>
      <p:sp>
        <p:nvSpPr>
          <p:cNvPr id="55" name="TextBox 54">
            <a:extLst>
              <a:ext uri="{FF2B5EF4-FFF2-40B4-BE49-F238E27FC236}">
                <a16:creationId xmlns:a16="http://schemas.microsoft.com/office/drawing/2014/main" id="{96DD428B-A72B-4E11-AF4F-77732B9C62F2}"/>
              </a:ext>
            </a:extLst>
          </p:cNvPr>
          <p:cNvSpPr txBox="1"/>
          <p:nvPr/>
        </p:nvSpPr>
        <p:spPr>
          <a:xfrm>
            <a:off x="3563260" y="1746397"/>
            <a:ext cx="52639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56" name="TextBox 55">
            <a:extLst>
              <a:ext uri="{FF2B5EF4-FFF2-40B4-BE49-F238E27FC236}">
                <a16:creationId xmlns:a16="http://schemas.microsoft.com/office/drawing/2014/main" id="{EA6779F7-5CC9-4FA1-80C1-1FB5EA13B166}"/>
              </a:ext>
            </a:extLst>
          </p:cNvPr>
          <p:cNvSpPr txBox="1"/>
          <p:nvPr/>
        </p:nvSpPr>
        <p:spPr>
          <a:xfrm>
            <a:off x="3117338" y="2651065"/>
            <a:ext cx="123625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0 0</a:t>
            </a:r>
          </a:p>
        </p:txBody>
      </p:sp>
      <p:sp>
        <p:nvSpPr>
          <p:cNvPr id="57" name="TextBox 56">
            <a:extLst>
              <a:ext uri="{FF2B5EF4-FFF2-40B4-BE49-F238E27FC236}">
                <a16:creationId xmlns:a16="http://schemas.microsoft.com/office/drawing/2014/main" id="{422FA42D-9E52-48F0-9A89-E14CB56E094D}"/>
              </a:ext>
            </a:extLst>
          </p:cNvPr>
          <p:cNvSpPr txBox="1"/>
          <p:nvPr/>
        </p:nvSpPr>
        <p:spPr>
          <a:xfrm>
            <a:off x="10037904" y="4631557"/>
            <a:ext cx="113263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5.6</a:t>
            </a:r>
          </a:p>
        </p:txBody>
      </p:sp>
      <p:sp>
        <p:nvSpPr>
          <p:cNvPr id="58" name="TextBox 57">
            <a:extLst>
              <a:ext uri="{FF2B5EF4-FFF2-40B4-BE49-F238E27FC236}">
                <a16:creationId xmlns:a16="http://schemas.microsoft.com/office/drawing/2014/main" id="{B1C0B7C9-496F-4926-9ADC-372002D0C5B0}"/>
              </a:ext>
            </a:extLst>
          </p:cNvPr>
          <p:cNvSpPr txBox="1"/>
          <p:nvPr/>
        </p:nvSpPr>
        <p:spPr>
          <a:xfrm>
            <a:off x="7516430" y="4631557"/>
            <a:ext cx="168943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4.003</a:t>
            </a:r>
          </a:p>
        </p:txBody>
      </p:sp>
      <p:sp>
        <p:nvSpPr>
          <p:cNvPr id="59" name="TextBox 58">
            <a:extLst>
              <a:ext uri="{FF2B5EF4-FFF2-40B4-BE49-F238E27FC236}">
                <a16:creationId xmlns:a16="http://schemas.microsoft.com/office/drawing/2014/main" id="{AA468A0A-8666-4735-9EEC-7543D2AC486B}"/>
              </a:ext>
            </a:extLst>
          </p:cNvPr>
          <p:cNvSpPr txBox="1"/>
          <p:nvPr/>
        </p:nvSpPr>
        <p:spPr>
          <a:xfrm>
            <a:off x="826649" y="4628285"/>
            <a:ext cx="168943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0.098</a:t>
            </a:r>
          </a:p>
        </p:txBody>
      </p:sp>
      <p:sp>
        <p:nvSpPr>
          <p:cNvPr id="60" name="TextBox 59">
            <a:extLst>
              <a:ext uri="{FF2B5EF4-FFF2-40B4-BE49-F238E27FC236}">
                <a16:creationId xmlns:a16="http://schemas.microsoft.com/office/drawing/2014/main" id="{2EA149E6-6EB8-4220-A07E-051EF9E7B181}"/>
              </a:ext>
            </a:extLst>
          </p:cNvPr>
          <p:cNvSpPr txBox="1"/>
          <p:nvPr/>
        </p:nvSpPr>
        <p:spPr>
          <a:xfrm>
            <a:off x="3059204" y="4628285"/>
            <a:ext cx="168943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0.607</a:t>
            </a:r>
          </a:p>
        </p:txBody>
      </p:sp>
      <p:sp>
        <p:nvSpPr>
          <p:cNvPr id="61" name="TextBox 60">
            <a:extLst>
              <a:ext uri="{FF2B5EF4-FFF2-40B4-BE49-F238E27FC236}">
                <a16:creationId xmlns:a16="http://schemas.microsoft.com/office/drawing/2014/main" id="{343E2B9F-2F65-4AC2-8D83-A67918B48E28}"/>
              </a:ext>
            </a:extLst>
          </p:cNvPr>
          <p:cNvSpPr txBox="1"/>
          <p:nvPr/>
        </p:nvSpPr>
        <p:spPr>
          <a:xfrm>
            <a:off x="5438728" y="4628285"/>
            <a:ext cx="168943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0.78</a:t>
            </a:r>
          </a:p>
        </p:txBody>
      </p:sp>
      <p:sp>
        <p:nvSpPr>
          <p:cNvPr id="62" name="Rectangle 61">
            <a:extLst>
              <a:ext uri="{FF2B5EF4-FFF2-40B4-BE49-F238E27FC236}">
                <a16:creationId xmlns:a16="http://schemas.microsoft.com/office/drawing/2014/main" id="{73F3E399-6E5B-45D1-A119-A9E854A9070D}"/>
              </a:ext>
            </a:extLst>
          </p:cNvPr>
          <p:cNvSpPr/>
          <p:nvPr/>
        </p:nvSpPr>
        <p:spPr>
          <a:xfrm>
            <a:off x="1146418" y="706222"/>
            <a:ext cx="393056" cy="584775"/>
          </a:xfrm>
          <a:prstGeom prst="rect">
            <a:avLst/>
          </a:prstGeom>
        </p:spPr>
        <p:txBody>
          <a:bodyPr wrap="none">
            <a:spAutoFit/>
          </a:bodyPr>
          <a:lstStyle/>
          <a:p>
            <a:r>
              <a:rPr lang="en-GB" sz="3200" b="1" dirty="0">
                <a:solidFill>
                  <a:srgbClr val="FF0000"/>
                </a:solidFill>
                <a:ea typeface="Cambria Math" panose="02040503050406030204" pitchFamily="18" charset="0"/>
              </a:rPr>
              <a:t>0</a:t>
            </a:r>
          </a:p>
        </p:txBody>
      </p:sp>
      <p:sp>
        <p:nvSpPr>
          <p:cNvPr id="63" name="Rectangle 62">
            <a:extLst>
              <a:ext uri="{FF2B5EF4-FFF2-40B4-BE49-F238E27FC236}">
                <a16:creationId xmlns:a16="http://schemas.microsoft.com/office/drawing/2014/main" id="{E9EED194-DB87-4BB2-9A43-E0CE8F87463B}"/>
              </a:ext>
            </a:extLst>
          </p:cNvPr>
          <p:cNvSpPr/>
          <p:nvPr/>
        </p:nvSpPr>
        <p:spPr>
          <a:xfrm>
            <a:off x="4246027" y="704069"/>
            <a:ext cx="601447" cy="584775"/>
          </a:xfrm>
          <a:prstGeom prst="rect">
            <a:avLst/>
          </a:prstGeom>
        </p:spPr>
        <p:txBody>
          <a:bodyPr wrap="none">
            <a:spAutoFit/>
          </a:bodyPr>
          <a:lstStyle/>
          <a:p>
            <a:r>
              <a:rPr lang="en-GB" sz="3200" b="1" dirty="0">
                <a:solidFill>
                  <a:srgbClr val="FF0000"/>
                </a:solidFill>
                <a:ea typeface="Cambria Math" panose="02040503050406030204" pitchFamily="18" charset="0"/>
              </a:rPr>
              <a:t>00</a:t>
            </a:r>
          </a:p>
        </p:txBody>
      </p:sp>
    </p:spTree>
    <p:extLst>
      <p:ext uri="{BB962C8B-B14F-4D97-AF65-F5344CB8AC3E}">
        <p14:creationId xmlns:p14="http://schemas.microsoft.com/office/powerpoint/2010/main" val="13860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500"/>
                                        <p:tgtEl>
                                          <p:spTgt spid="6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62">
                                            <p:txEl>
                                              <p:pRg st="0" end="0"/>
                                            </p:txEl>
                                          </p:spTgt>
                                        </p:tgtEl>
                                        <p:attrNameLst>
                                          <p:attrName>style.visibility</p:attrName>
                                        </p:attrNameLst>
                                      </p:cBhvr>
                                      <p:to>
                                        <p:strVal val="visible"/>
                                      </p:to>
                                    </p:set>
                                    <p:animEffect transition="in" filter="fade">
                                      <p:cBhvr>
                                        <p:cTn id="67" dur="500"/>
                                        <p:tgtEl>
                                          <p:spTgt spid="62">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63">
                                            <p:txEl>
                                              <p:pRg st="0" end="0"/>
                                            </p:txEl>
                                          </p:spTgt>
                                        </p:tgtEl>
                                        <p:attrNameLst>
                                          <p:attrName>style.visibility</p:attrName>
                                        </p:attrNameLst>
                                      </p:cBhvr>
                                      <p:to>
                                        <p:strVal val="visible"/>
                                      </p:to>
                                    </p:set>
                                    <p:animEffect transition="in" filter="fade">
                                      <p:cBhvr>
                                        <p:cTn id="72" dur="500"/>
                                        <p:tgtEl>
                                          <p:spTgt spid="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1" grpId="0"/>
      <p:bldP spid="52" grpId="0"/>
      <p:bldP spid="53" grpId="0"/>
      <p:bldP spid="54" grpId="0"/>
      <p:bldP spid="55" grpId="0"/>
      <p:bldP spid="56" grpId="0"/>
      <p:bldP spid="57" grpId="0"/>
      <p:bldP spid="58" grpId="0"/>
      <p:bldP spid="59" grpId="0"/>
      <p:bldP spid="60" grpId="0"/>
      <p:bldP spid="6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A344010-5131-47C5-81B1-EBB10B8ACF4E}"/>
              </a:ext>
            </a:extLst>
          </p:cNvPr>
          <p:cNvGrpSpPr/>
          <p:nvPr/>
        </p:nvGrpSpPr>
        <p:grpSpPr>
          <a:xfrm>
            <a:off x="0" y="-121230"/>
            <a:ext cx="12192000" cy="6858582"/>
            <a:chOff x="0" y="-19632"/>
            <a:chExt cx="12192000" cy="6858582"/>
          </a:xfrm>
        </p:grpSpPr>
        <p:cxnSp>
          <p:nvCxnSpPr>
            <p:cNvPr id="6" name="Straight Connector 5">
              <a:extLst>
                <a:ext uri="{FF2B5EF4-FFF2-40B4-BE49-F238E27FC236}">
                  <a16:creationId xmlns:a16="http://schemas.microsoft.com/office/drawing/2014/main" id="{11BF90C5-75B2-478F-BDC5-1803B2D3330E}"/>
                </a:ext>
              </a:extLst>
            </p:cNvPr>
            <p:cNvCxnSpPr/>
            <p:nvPr/>
          </p:nvCxnSpPr>
          <p:spPr>
            <a:xfrm>
              <a:off x="4611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C297F28-D64A-4310-A5F9-43B34828B520}"/>
                </a:ext>
              </a:extLst>
            </p:cNvPr>
            <p:cNvCxnSpPr/>
            <p:nvPr/>
          </p:nvCxnSpPr>
          <p:spPr>
            <a:xfrm>
              <a:off x="9056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2AAE475-43CD-4C6F-95EE-86E814FBBB5B}"/>
                </a:ext>
              </a:extLst>
            </p:cNvPr>
            <p:cNvCxnSpPr/>
            <p:nvPr/>
          </p:nvCxnSpPr>
          <p:spPr>
            <a:xfrm>
              <a:off x="1353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0D187E-C8B8-4665-A0A4-159C38D0CD99}"/>
                </a:ext>
              </a:extLst>
            </p:cNvPr>
            <p:cNvCxnSpPr/>
            <p:nvPr/>
          </p:nvCxnSpPr>
          <p:spPr>
            <a:xfrm>
              <a:off x="12067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58E1E57-3770-4542-B7D8-2F793A255087}"/>
                </a:ext>
              </a:extLst>
            </p:cNvPr>
            <p:cNvCxnSpPr/>
            <p:nvPr/>
          </p:nvCxnSpPr>
          <p:spPr>
            <a:xfrm>
              <a:off x="8049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46A2A6D-864F-452A-860B-1D6EC685A483}"/>
                </a:ext>
              </a:extLst>
            </p:cNvPr>
            <p:cNvCxnSpPr/>
            <p:nvPr/>
          </p:nvCxnSpPr>
          <p:spPr>
            <a:xfrm>
              <a:off x="11174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00C386B-B05C-46C4-ACF9-DF956CF861C8}"/>
                </a:ext>
              </a:extLst>
            </p:cNvPr>
            <p:cNvCxnSpPr/>
            <p:nvPr/>
          </p:nvCxnSpPr>
          <p:spPr>
            <a:xfrm>
              <a:off x="11620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922A111-D31B-4665-A3C6-94BBD7DB648C}"/>
                </a:ext>
              </a:extLst>
            </p:cNvPr>
            <p:cNvCxnSpPr/>
            <p:nvPr/>
          </p:nvCxnSpPr>
          <p:spPr>
            <a:xfrm>
              <a:off x="6710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CC5313B-DFBE-41E2-8252-F054797343EB}"/>
                </a:ext>
              </a:extLst>
            </p:cNvPr>
            <p:cNvCxnSpPr/>
            <p:nvPr/>
          </p:nvCxnSpPr>
          <p:spPr>
            <a:xfrm>
              <a:off x="8496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7B8F465-2311-4835-8CEC-0C41042C499E}"/>
                </a:ext>
              </a:extLst>
            </p:cNvPr>
            <p:cNvCxnSpPr/>
            <p:nvPr/>
          </p:nvCxnSpPr>
          <p:spPr>
            <a:xfrm>
              <a:off x="8942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7A95C0A-E3BE-4D8E-A5D0-A89E4258413A}"/>
                </a:ext>
              </a:extLst>
            </p:cNvPr>
            <p:cNvCxnSpPr/>
            <p:nvPr/>
          </p:nvCxnSpPr>
          <p:spPr>
            <a:xfrm>
              <a:off x="9388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7CCD458-EA7C-4450-AA8B-AD7AFC507012}"/>
                </a:ext>
              </a:extLst>
            </p:cNvPr>
            <p:cNvCxnSpPr/>
            <p:nvPr/>
          </p:nvCxnSpPr>
          <p:spPr>
            <a:xfrm>
              <a:off x="9835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29D3814-0618-4CFF-B458-7D2E4C288CFA}"/>
                </a:ext>
              </a:extLst>
            </p:cNvPr>
            <p:cNvCxnSpPr/>
            <p:nvPr/>
          </p:nvCxnSpPr>
          <p:spPr>
            <a:xfrm>
              <a:off x="10281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1BE4D5D-5991-444D-9D28-1B3562F35281}"/>
                </a:ext>
              </a:extLst>
            </p:cNvPr>
            <p:cNvCxnSpPr/>
            <p:nvPr/>
          </p:nvCxnSpPr>
          <p:spPr>
            <a:xfrm>
              <a:off x="10728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9DF9F3B-79DF-425C-A371-56CD60CBB9E6}"/>
                </a:ext>
              </a:extLst>
            </p:cNvPr>
            <p:cNvCxnSpPr/>
            <p:nvPr/>
          </p:nvCxnSpPr>
          <p:spPr>
            <a:xfrm>
              <a:off x="1800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574882F-6520-48C3-92ED-8B7107E4C268}"/>
                </a:ext>
              </a:extLst>
            </p:cNvPr>
            <p:cNvCxnSpPr/>
            <p:nvPr/>
          </p:nvCxnSpPr>
          <p:spPr>
            <a:xfrm>
              <a:off x="5371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BBED426-224D-4E61-AAEB-8601AAE3E281}"/>
                </a:ext>
              </a:extLst>
            </p:cNvPr>
            <p:cNvCxnSpPr/>
            <p:nvPr/>
          </p:nvCxnSpPr>
          <p:spPr>
            <a:xfrm>
              <a:off x="5817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038294B-656A-45B4-879A-4594F0CE2F47}"/>
                </a:ext>
              </a:extLst>
            </p:cNvPr>
            <p:cNvCxnSpPr/>
            <p:nvPr/>
          </p:nvCxnSpPr>
          <p:spPr>
            <a:xfrm>
              <a:off x="6264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9D7BF75-774F-4B3B-9583-CA79D9F8F714}"/>
                </a:ext>
              </a:extLst>
            </p:cNvPr>
            <p:cNvCxnSpPr/>
            <p:nvPr/>
          </p:nvCxnSpPr>
          <p:spPr>
            <a:xfrm>
              <a:off x="7156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C0FE8B4-FC07-4E2B-9383-6B2DEB58EE6A}"/>
                </a:ext>
              </a:extLst>
            </p:cNvPr>
            <p:cNvCxnSpPr/>
            <p:nvPr/>
          </p:nvCxnSpPr>
          <p:spPr>
            <a:xfrm>
              <a:off x="7603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D78E6E2-8BB1-48AF-935B-873FE3C6CCF8}"/>
                </a:ext>
              </a:extLst>
            </p:cNvPr>
            <p:cNvCxnSpPr/>
            <p:nvPr/>
          </p:nvCxnSpPr>
          <p:spPr>
            <a:xfrm>
              <a:off x="3585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DEAA37B-3827-447F-BBAE-ADD5EB707F18}"/>
                </a:ext>
              </a:extLst>
            </p:cNvPr>
            <p:cNvCxnSpPr/>
            <p:nvPr/>
          </p:nvCxnSpPr>
          <p:spPr>
            <a:xfrm>
              <a:off x="4032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526F0A4-C2F9-464F-B527-8DC4C9C1D00E}"/>
                </a:ext>
              </a:extLst>
            </p:cNvPr>
            <p:cNvCxnSpPr/>
            <p:nvPr/>
          </p:nvCxnSpPr>
          <p:spPr>
            <a:xfrm>
              <a:off x="4478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5215B05-27AF-4C2E-824D-5EEFF0AF1D7A}"/>
                </a:ext>
              </a:extLst>
            </p:cNvPr>
            <p:cNvCxnSpPr/>
            <p:nvPr/>
          </p:nvCxnSpPr>
          <p:spPr>
            <a:xfrm>
              <a:off x="4924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51640BD-F995-4B45-99B6-5DE93851153E}"/>
                </a:ext>
              </a:extLst>
            </p:cNvPr>
            <p:cNvCxnSpPr/>
            <p:nvPr/>
          </p:nvCxnSpPr>
          <p:spPr>
            <a:xfrm>
              <a:off x="2246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EA71B91-C881-446E-9C82-1FD980599998}"/>
                </a:ext>
              </a:extLst>
            </p:cNvPr>
            <p:cNvCxnSpPr/>
            <p:nvPr/>
          </p:nvCxnSpPr>
          <p:spPr>
            <a:xfrm>
              <a:off x="2692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5585033-63D4-4909-A51A-2D07C1ABFF7D}"/>
                </a:ext>
              </a:extLst>
            </p:cNvPr>
            <p:cNvCxnSpPr/>
            <p:nvPr/>
          </p:nvCxnSpPr>
          <p:spPr>
            <a:xfrm>
              <a:off x="3139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973BB97-E371-4346-B1D3-A35199598192}"/>
                </a:ext>
              </a:extLst>
            </p:cNvPr>
            <p:cNvCxnSpPr>
              <a:cxnSpLocks/>
            </p:cNvCxnSpPr>
            <p:nvPr/>
          </p:nvCxnSpPr>
          <p:spPr>
            <a:xfrm flipH="1">
              <a:off x="0" y="683600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15FB82-CDE5-49C9-9EF6-8096284EA968}"/>
                </a:ext>
              </a:extLst>
            </p:cNvPr>
            <p:cNvCxnSpPr>
              <a:cxnSpLocks/>
            </p:cNvCxnSpPr>
            <p:nvPr/>
          </p:nvCxnSpPr>
          <p:spPr>
            <a:xfrm flipH="1">
              <a:off x="0" y="639047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BB4FEE8-1B76-408E-8507-1570BCA31DEE}"/>
                </a:ext>
              </a:extLst>
            </p:cNvPr>
            <p:cNvCxnSpPr>
              <a:cxnSpLocks/>
            </p:cNvCxnSpPr>
            <p:nvPr/>
          </p:nvCxnSpPr>
          <p:spPr>
            <a:xfrm flipH="1">
              <a:off x="0" y="5942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27B3AC-49D2-4927-9D6F-D1C6DB5A19F1}"/>
                </a:ext>
              </a:extLst>
            </p:cNvPr>
            <p:cNvCxnSpPr>
              <a:cxnSpLocks/>
            </p:cNvCxnSpPr>
            <p:nvPr/>
          </p:nvCxnSpPr>
          <p:spPr>
            <a:xfrm flipH="1">
              <a:off x="0" y="5496792"/>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A71A2E8-8CBD-46E8-8A68-E4AA63BA5C18}"/>
                </a:ext>
              </a:extLst>
            </p:cNvPr>
            <p:cNvCxnSpPr>
              <a:cxnSpLocks/>
            </p:cNvCxnSpPr>
            <p:nvPr/>
          </p:nvCxnSpPr>
          <p:spPr>
            <a:xfrm flipH="1">
              <a:off x="0" y="139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5753727-C76B-4D93-BEB7-4FCC9489A1CD}"/>
                </a:ext>
              </a:extLst>
            </p:cNvPr>
            <p:cNvCxnSpPr>
              <a:cxnSpLocks/>
            </p:cNvCxnSpPr>
            <p:nvPr/>
          </p:nvCxnSpPr>
          <p:spPr>
            <a:xfrm flipH="1">
              <a:off x="0" y="585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4BE121B-56F3-4FAD-A3CA-3E8373F3997E}"/>
                </a:ext>
              </a:extLst>
            </p:cNvPr>
            <p:cNvCxnSpPr>
              <a:cxnSpLocks/>
            </p:cNvCxnSpPr>
            <p:nvPr/>
          </p:nvCxnSpPr>
          <p:spPr>
            <a:xfrm flipH="1">
              <a:off x="0" y="1032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DC930E6-2A62-43F4-B6AC-700CB745DAD9}"/>
                </a:ext>
              </a:extLst>
            </p:cNvPr>
            <p:cNvCxnSpPr>
              <a:cxnSpLocks/>
            </p:cNvCxnSpPr>
            <p:nvPr/>
          </p:nvCxnSpPr>
          <p:spPr>
            <a:xfrm flipH="1">
              <a:off x="0" y="2371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F3D67F0-588A-40FD-9C1D-86B314A0F350}"/>
                </a:ext>
              </a:extLst>
            </p:cNvPr>
            <p:cNvCxnSpPr>
              <a:cxnSpLocks/>
            </p:cNvCxnSpPr>
            <p:nvPr/>
          </p:nvCxnSpPr>
          <p:spPr>
            <a:xfrm flipH="1">
              <a:off x="0" y="2817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BA75214-4658-42D3-9221-48BAEACEDAF7}"/>
                </a:ext>
              </a:extLst>
            </p:cNvPr>
            <p:cNvCxnSpPr>
              <a:cxnSpLocks/>
            </p:cNvCxnSpPr>
            <p:nvPr/>
          </p:nvCxnSpPr>
          <p:spPr>
            <a:xfrm flipH="1">
              <a:off x="0" y="3264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2F658EA-DFBC-4772-AB17-001F50F9BE03}"/>
                </a:ext>
              </a:extLst>
            </p:cNvPr>
            <p:cNvCxnSpPr>
              <a:cxnSpLocks/>
            </p:cNvCxnSpPr>
            <p:nvPr/>
          </p:nvCxnSpPr>
          <p:spPr>
            <a:xfrm flipH="1">
              <a:off x="0" y="3710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8877697-D596-4178-99DD-CA56443D5FA2}"/>
                </a:ext>
              </a:extLst>
            </p:cNvPr>
            <p:cNvCxnSpPr>
              <a:cxnSpLocks/>
            </p:cNvCxnSpPr>
            <p:nvPr/>
          </p:nvCxnSpPr>
          <p:spPr>
            <a:xfrm flipH="1">
              <a:off x="0" y="4156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18C6DF2-02F2-46F7-A0E7-A02C3402C64C}"/>
                </a:ext>
              </a:extLst>
            </p:cNvPr>
            <p:cNvCxnSpPr>
              <a:cxnSpLocks/>
            </p:cNvCxnSpPr>
            <p:nvPr/>
          </p:nvCxnSpPr>
          <p:spPr>
            <a:xfrm flipH="1">
              <a:off x="0" y="4603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9563605-9466-457D-BC68-1326298D7ABB}"/>
                </a:ext>
              </a:extLst>
            </p:cNvPr>
            <p:cNvCxnSpPr>
              <a:cxnSpLocks/>
            </p:cNvCxnSpPr>
            <p:nvPr/>
          </p:nvCxnSpPr>
          <p:spPr>
            <a:xfrm flipH="1">
              <a:off x="0" y="5049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D4CBD63-74AA-4517-938A-CBD767906665}"/>
                </a:ext>
              </a:extLst>
            </p:cNvPr>
            <p:cNvCxnSpPr>
              <a:cxnSpLocks/>
            </p:cNvCxnSpPr>
            <p:nvPr/>
          </p:nvCxnSpPr>
          <p:spPr>
            <a:xfrm flipH="1">
              <a:off x="0" y="1478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8D0FAB0-CB25-4BB0-B175-9D64EF4F85BE}"/>
                </a:ext>
              </a:extLst>
            </p:cNvPr>
            <p:cNvCxnSpPr>
              <a:cxnSpLocks/>
            </p:cNvCxnSpPr>
            <p:nvPr/>
          </p:nvCxnSpPr>
          <p:spPr>
            <a:xfrm flipH="1">
              <a:off x="0" y="1924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8F8B32D3-BEA2-4929-894A-EA8345B259DC}"/>
              </a:ext>
            </a:extLst>
          </p:cNvPr>
          <p:cNvSpPr/>
          <p:nvPr/>
        </p:nvSpPr>
        <p:spPr>
          <a:xfrm>
            <a:off x="56122" y="50000"/>
            <a:ext cx="12067638" cy="1077218"/>
          </a:xfrm>
          <a:prstGeom prst="rect">
            <a:avLst/>
          </a:prstGeom>
          <a:solidFill>
            <a:schemeClr val="bg1"/>
          </a:solidFill>
        </p:spPr>
        <p:txBody>
          <a:bodyPr wrap="square">
            <a:spAutoFit/>
          </a:bodyPr>
          <a:lstStyle/>
          <a:p>
            <a:r>
              <a:rPr lang="en-US" sz="3200" b="1" dirty="0"/>
              <a:t>Write these numbers in order of size, starting with the smallest.</a:t>
            </a:r>
          </a:p>
          <a:p>
            <a:r>
              <a:rPr lang="en-US" sz="3200" dirty="0"/>
              <a:t>   1.9      0.96      1.253      0.328</a:t>
            </a:r>
          </a:p>
        </p:txBody>
      </p:sp>
      <p:pic>
        <p:nvPicPr>
          <p:cNvPr id="3" name="Picture 2">
            <a:extLst>
              <a:ext uri="{FF2B5EF4-FFF2-40B4-BE49-F238E27FC236}">
                <a16:creationId xmlns:a16="http://schemas.microsoft.com/office/drawing/2014/main" id="{60A57D4E-DD85-484D-92A2-888452FB1062}"/>
              </a:ext>
            </a:extLst>
          </p:cNvPr>
          <p:cNvPicPr>
            <a:picLocks noChangeAspect="1"/>
          </p:cNvPicPr>
          <p:nvPr/>
        </p:nvPicPr>
        <p:blipFill>
          <a:blip r:embed="rId3"/>
          <a:stretch>
            <a:fillRect/>
          </a:stretch>
        </p:blipFill>
        <p:spPr>
          <a:xfrm>
            <a:off x="571199" y="4181993"/>
            <a:ext cx="9800000" cy="1400000"/>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766563DF-F50D-4E15-9B43-CCAE70AAAEE1}"/>
              </a:ext>
            </a:extLst>
          </p:cNvPr>
          <p:cNvSpPr txBox="1"/>
          <p:nvPr/>
        </p:nvSpPr>
        <p:spPr>
          <a:xfrm>
            <a:off x="2232158" y="1762857"/>
            <a:ext cx="10741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1.9</a:t>
            </a:r>
          </a:p>
        </p:txBody>
      </p:sp>
      <p:sp>
        <p:nvSpPr>
          <p:cNvPr id="51" name="TextBox 50">
            <a:extLst>
              <a:ext uri="{FF2B5EF4-FFF2-40B4-BE49-F238E27FC236}">
                <a16:creationId xmlns:a16="http://schemas.microsoft.com/office/drawing/2014/main" id="{6999CA18-8F4C-467A-95DF-452C9CE42146}"/>
              </a:ext>
            </a:extLst>
          </p:cNvPr>
          <p:cNvSpPr txBox="1"/>
          <p:nvPr/>
        </p:nvSpPr>
        <p:spPr>
          <a:xfrm>
            <a:off x="2224774" y="2199355"/>
            <a:ext cx="159088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0.9 6</a:t>
            </a:r>
          </a:p>
        </p:txBody>
      </p:sp>
      <p:sp>
        <p:nvSpPr>
          <p:cNvPr id="52" name="TextBox 51">
            <a:extLst>
              <a:ext uri="{FF2B5EF4-FFF2-40B4-BE49-F238E27FC236}">
                <a16:creationId xmlns:a16="http://schemas.microsoft.com/office/drawing/2014/main" id="{8CC24E78-8CC2-4C90-80C9-E154C03904DB}"/>
              </a:ext>
            </a:extLst>
          </p:cNvPr>
          <p:cNvSpPr txBox="1"/>
          <p:nvPr/>
        </p:nvSpPr>
        <p:spPr>
          <a:xfrm>
            <a:off x="2232158" y="2640360"/>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1.2 5 3</a:t>
            </a:r>
          </a:p>
        </p:txBody>
      </p:sp>
      <p:sp>
        <p:nvSpPr>
          <p:cNvPr id="53" name="TextBox 52">
            <a:extLst>
              <a:ext uri="{FF2B5EF4-FFF2-40B4-BE49-F238E27FC236}">
                <a16:creationId xmlns:a16="http://schemas.microsoft.com/office/drawing/2014/main" id="{86E1C8D8-CB98-42CB-B851-D1FBD9E10E9F}"/>
              </a:ext>
            </a:extLst>
          </p:cNvPr>
          <p:cNvSpPr txBox="1"/>
          <p:nvPr/>
        </p:nvSpPr>
        <p:spPr>
          <a:xfrm>
            <a:off x="2232158" y="3090370"/>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0.3 2 8</a:t>
            </a:r>
          </a:p>
        </p:txBody>
      </p:sp>
      <p:sp>
        <p:nvSpPr>
          <p:cNvPr id="54" name="TextBox 53">
            <a:extLst>
              <a:ext uri="{FF2B5EF4-FFF2-40B4-BE49-F238E27FC236}">
                <a16:creationId xmlns:a16="http://schemas.microsoft.com/office/drawing/2014/main" id="{4B14D8F0-081E-4D1F-AF6D-55B1518D0813}"/>
              </a:ext>
            </a:extLst>
          </p:cNvPr>
          <p:cNvSpPr txBox="1"/>
          <p:nvPr/>
        </p:nvSpPr>
        <p:spPr>
          <a:xfrm>
            <a:off x="3117350" y="1758270"/>
            <a:ext cx="130448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0 0</a:t>
            </a:r>
          </a:p>
        </p:txBody>
      </p:sp>
      <p:sp>
        <p:nvSpPr>
          <p:cNvPr id="55" name="TextBox 54">
            <a:extLst>
              <a:ext uri="{FF2B5EF4-FFF2-40B4-BE49-F238E27FC236}">
                <a16:creationId xmlns:a16="http://schemas.microsoft.com/office/drawing/2014/main" id="{778EF48C-C555-447F-B9A6-A081732A1A40}"/>
              </a:ext>
            </a:extLst>
          </p:cNvPr>
          <p:cNvSpPr txBox="1"/>
          <p:nvPr/>
        </p:nvSpPr>
        <p:spPr>
          <a:xfrm>
            <a:off x="3573672" y="2200873"/>
            <a:ext cx="130448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56" name="TextBox 55">
            <a:extLst>
              <a:ext uri="{FF2B5EF4-FFF2-40B4-BE49-F238E27FC236}">
                <a16:creationId xmlns:a16="http://schemas.microsoft.com/office/drawing/2014/main" id="{A0F459B4-4E9E-4AF5-9D38-623738918502}"/>
              </a:ext>
            </a:extLst>
          </p:cNvPr>
          <p:cNvSpPr txBox="1"/>
          <p:nvPr/>
        </p:nvSpPr>
        <p:spPr>
          <a:xfrm>
            <a:off x="984169" y="4424253"/>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0.328</a:t>
            </a:r>
          </a:p>
        </p:txBody>
      </p:sp>
      <p:sp>
        <p:nvSpPr>
          <p:cNvPr id="57" name="TextBox 56">
            <a:extLst>
              <a:ext uri="{FF2B5EF4-FFF2-40B4-BE49-F238E27FC236}">
                <a16:creationId xmlns:a16="http://schemas.microsoft.com/office/drawing/2014/main" id="{A754A7D6-C504-4ADC-A12B-29B6E38F5E15}"/>
              </a:ext>
            </a:extLst>
          </p:cNvPr>
          <p:cNvSpPr txBox="1"/>
          <p:nvPr/>
        </p:nvSpPr>
        <p:spPr>
          <a:xfrm>
            <a:off x="3496002" y="4423835"/>
            <a:ext cx="204147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0.96</a:t>
            </a:r>
          </a:p>
        </p:txBody>
      </p:sp>
      <p:sp>
        <p:nvSpPr>
          <p:cNvPr id="58" name="TextBox 57">
            <a:extLst>
              <a:ext uri="{FF2B5EF4-FFF2-40B4-BE49-F238E27FC236}">
                <a16:creationId xmlns:a16="http://schemas.microsoft.com/office/drawing/2014/main" id="{A2AAE666-7B0E-4247-BF41-8F221AC4F2E5}"/>
              </a:ext>
            </a:extLst>
          </p:cNvPr>
          <p:cNvSpPr txBox="1"/>
          <p:nvPr/>
        </p:nvSpPr>
        <p:spPr>
          <a:xfrm>
            <a:off x="5889333" y="4422197"/>
            <a:ext cx="204147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1.253</a:t>
            </a:r>
          </a:p>
        </p:txBody>
      </p:sp>
      <p:sp>
        <p:nvSpPr>
          <p:cNvPr id="59" name="TextBox 58">
            <a:extLst>
              <a:ext uri="{FF2B5EF4-FFF2-40B4-BE49-F238E27FC236}">
                <a16:creationId xmlns:a16="http://schemas.microsoft.com/office/drawing/2014/main" id="{D5F81134-943A-4959-8045-8933BFC43A10}"/>
              </a:ext>
            </a:extLst>
          </p:cNvPr>
          <p:cNvSpPr txBox="1"/>
          <p:nvPr/>
        </p:nvSpPr>
        <p:spPr>
          <a:xfrm>
            <a:off x="8679382" y="4412099"/>
            <a:ext cx="115581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1.9</a:t>
            </a:r>
          </a:p>
        </p:txBody>
      </p:sp>
      <p:sp>
        <p:nvSpPr>
          <p:cNvPr id="60" name="Rectangle 59">
            <a:extLst>
              <a:ext uri="{FF2B5EF4-FFF2-40B4-BE49-F238E27FC236}">
                <a16:creationId xmlns:a16="http://schemas.microsoft.com/office/drawing/2014/main" id="{BF97A14F-8424-4E91-A992-9FA9103B60C0}"/>
              </a:ext>
            </a:extLst>
          </p:cNvPr>
          <p:cNvSpPr/>
          <p:nvPr/>
        </p:nvSpPr>
        <p:spPr>
          <a:xfrm>
            <a:off x="839775" y="525805"/>
            <a:ext cx="2242738"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00</a:t>
            </a:r>
          </a:p>
        </p:txBody>
      </p:sp>
      <p:sp>
        <p:nvSpPr>
          <p:cNvPr id="61" name="Rectangle 60">
            <a:extLst>
              <a:ext uri="{FF2B5EF4-FFF2-40B4-BE49-F238E27FC236}">
                <a16:creationId xmlns:a16="http://schemas.microsoft.com/office/drawing/2014/main" id="{17010BA5-1639-418C-85FA-614D4456AE2D}"/>
              </a:ext>
            </a:extLst>
          </p:cNvPr>
          <p:cNvSpPr/>
          <p:nvPr/>
        </p:nvSpPr>
        <p:spPr>
          <a:xfrm>
            <a:off x="2124949" y="543202"/>
            <a:ext cx="525691"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0</a:t>
            </a:r>
          </a:p>
        </p:txBody>
      </p:sp>
    </p:spTree>
    <p:extLst>
      <p:ext uri="{BB962C8B-B14F-4D97-AF65-F5344CB8AC3E}">
        <p14:creationId xmlns:p14="http://schemas.microsoft.com/office/powerpoint/2010/main" val="41092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1" grpId="0"/>
      <p:bldP spid="52" grpId="0"/>
      <p:bldP spid="53" grpId="0"/>
      <p:bldP spid="54" grpId="0"/>
      <p:bldP spid="55" grpId="0"/>
      <p:bldP spid="56" grpId="0"/>
      <p:bldP spid="57" grpId="0"/>
      <p:bldP spid="58" grpId="0"/>
      <p:bldP spid="59" grpId="0"/>
      <p:bldP spid="60" grpId="0"/>
      <p:bldP spid="6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70AC86-C743-4E95-B46B-8355EF495CA2}"/>
              </a:ext>
            </a:extLst>
          </p:cNvPr>
          <p:cNvGrpSpPr/>
          <p:nvPr/>
        </p:nvGrpSpPr>
        <p:grpSpPr>
          <a:xfrm>
            <a:off x="0" y="-121230"/>
            <a:ext cx="12192000" cy="6858582"/>
            <a:chOff x="0" y="-19632"/>
            <a:chExt cx="12192000" cy="6858582"/>
          </a:xfrm>
        </p:grpSpPr>
        <p:cxnSp>
          <p:nvCxnSpPr>
            <p:cNvPr id="7" name="Straight Connector 6">
              <a:extLst>
                <a:ext uri="{FF2B5EF4-FFF2-40B4-BE49-F238E27FC236}">
                  <a16:creationId xmlns:a16="http://schemas.microsoft.com/office/drawing/2014/main" id="{F8316416-4028-4E69-80C2-143749A2B7C7}"/>
                </a:ext>
              </a:extLst>
            </p:cNvPr>
            <p:cNvCxnSpPr/>
            <p:nvPr/>
          </p:nvCxnSpPr>
          <p:spPr>
            <a:xfrm>
              <a:off x="4611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1C9E1C5-091D-41B8-BDA3-CB9A57FBA0F1}"/>
                </a:ext>
              </a:extLst>
            </p:cNvPr>
            <p:cNvCxnSpPr/>
            <p:nvPr/>
          </p:nvCxnSpPr>
          <p:spPr>
            <a:xfrm>
              <a:off x="9056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79BCB85-3464-4653-BA51-41CA3668AEA8}"/>
                </a:ext>
              </a:extLst>
            </p:cNvPr>
            <p:cNvCxnSpPr/>
            <p:nvPr/>
          </p:nvCxnSpPr>
          <p:spPr>
            <a:xfrm>
              <a:off x="1353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1C49C9-7B94-4D13-8B00-B61DF156E98A}"/>
                </a:ext>
              </a:extLst>
            </p:cNvPr>
            <p:cNvCxnSpPr/>
            <p:nvPr/>
          </p:nvCxnSpPr>
          <p:spPr>
            <a:xfrm>
              <a:off x="12067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D4802C-DC92-488F-A013-98497E9402CD}"/>
                </a:ext>
              </a:extLst>
            </p:cNvPr>
            <p:cNvCxnSpPr/>
            <p:nvPr/>
          </p:nvCxnSpPr>
          <p:spPr>
            <a:xfrm>
              <a:off x="8049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AA1A52D-5240-48F3-BD35-4915FFEA1B0C}"/>
                </a:ext>
              </a:extLst>
            </p:cNvPr>
            <p:cNvCxnSpPr/>
            <p:nvPr/>
          </p:nvCxnSpPr>
          <p:spPr>
            <a:xfrm>
              <a:off x="11174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E153B0B-0DB5-4286-99B5-27C1E048D441}"/>
                </a:ext>
              </a:extLst>
            </p:cNvPr>
            <p:cNvCxnSpPr/>
            <p:nvPr/>
          </p:nvCxnSpPr>
          <p:spPr>
            <a:xfrm>
              <a:off x="11620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44AA5D5-FBC7-42B3-8392-E06CDBA052D8}"/>
                </a:ext>
              </a:extLst>
            </p:cNvPr>
            <p:cNvCxnSpPr/>
            <p:nvPr/>
          </p:nvCxnSpPr>
          <p:spPr>
            <a:xfrm>
              <a:off x="6710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F745D15-C586-40A4-B902-CD10AEF6CF61}"/>
                </a:ext>
              </a:extLst>
            </p:cNvPr>
            <p:cNvCxnSpPr/>
            <p:nvPr/>
          </p:nvCxnSpPr>
          <p:spPr>
            <a:xfrm>
              <a:off x="8496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70F30D9-2507-4E92-B4AB-E13E7A0C1DE5}"/>
                </a:ext>
              </a:extLst>
            </p:cNvPr>
            <p:cNvCxnSpPr/>
            <p:nvPr/>
          </p:nvCxnSpPr>
          <p:spPr>
            <a:xfrm>
              <a:off x="8942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61C20ED-2150-4BB1-98C8-C837BF3D42A5}"/>
                </a:ext>
              </a:extLst>
            </p:cNvPr>
            <p:cNvCxnSpPr/>
            <p:nvPr/>
          </p:nvCxnSpPr>
          <p:spPr>
            <a:xfrm>
              <a:off x="9388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71E95F6-D724-47B2-BDB4-98C06514EA83}"/>
                </a:ext>
              </a:extLst>
            </p:cNvPr>
            <p:cNvCxnSpPr/>
            <p:nvPr/>
          </p:nvCxnSpPr>
          <p:spPr>
            <a:xfrm>
              <a:off x="9835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176895E-CE7A-46F5-B3B1-80783552D0F0}"/>
                </a:ext>
              </a:extLst>
            </p:cNvPr>
            <p:cNvCxnSpPr/>
            <p:nvPr/>
          </p:nvCxnSpPr>
          <p:spPr>
            <a:xfrm>
              <a:off x="10281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4C0AEC1-5DF2-4D0F-A353-0283FC4A17CB}"/>
                </a:ext>
              </a:extLst>
            </p:cNvPr>
            <p:cNvCxnSpPr/>
            <p:nvPr/>
          </p:nvCxnSpPr>
          <p:spPr>
            <a:xfrm>
              <a:off x="10728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9772263-C990-423E-A92B-1E3AF458DFCD}"/>
                </a:ext>
              </a:extLst>
            </p:cNvPr>
            <p:cNvCxnSpPr/>
            <p:nvPr/>
          </p:nvCxnSpPr>
          <p:spPr>
            <a:xfrm>
              <a:off x="1800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1579DD5-6605-40BC-BC78-5F02FF77B0E0}"/>
                </a:ext>
              </a:extLst>
            </p:cNvPr>
            <p:cNvCxnSpPr/>
            <p:nvPr/>
          </p:nvCxnSpPr>
          <p:spPr>
            <a:xfrm>
              <a:off x="5371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C942D38-7A46-4992-9C7A-AD7C31ABE8D9}"/>
                </a:ext>
              </a:extLst>
            </p:cNvPr>
            <p:cNvCxnSpPr/>
            <p:nvPr/>
          </p:nvCxnSpPr>
          <p:spPr>
            <a:xfrm>
              <a:off x="5817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AAA0968-DCCA-4CF0-9802-DEA38224CB06}"/>
                </a:ext>
              </a:extLst>
            </p:cNvPr>
            <p:cNvCxnSpPr/>
            <p:nvPr/>
          </p:nvCxnSpPr>
          <p:spPr>
            <a:xfrm>
              <a:off x="6264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B6435A1-500C-4CC4-B388-4C0FF37F4D62}"/>
                </a:ext>
              </a:extLst>
            </p:cNvPr>
            <p:cNvCxnSpPr/>
            <p:nvPr/>
          </p:nvCxnSpPr>
          <p:spPr>
            <a:xfrm>
              <a:off x="7156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AAE3E42-B538-473F-8311-F1C457D30492}"/>
                </a:ext>
              </a:extLst>
            </p:cNvPr>
            <p:cNvCxnSpPr/>
            <p:nvPr/>
          </p:nvCxnSpPr>
          <p:spPr>
            <a:xfrm>
              <a:off x="7603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6E413B3-6898-42F4-AD65-6CFE37BB90DE}"/>
                </a:ext>
              </a:extLst>
            </p:cNvPr>
            <p:cNvCxnSpPr/>
            <p:nvPr/>
          </p:nvCxnSpPr>
          <p:spPr>
            <a:xfrm>
              <a:off x="3585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F07DDC7-3086-40CB-AF80-00AA69BB13C8}"/>
                </a:ext>
              </a:extLst>
            </p:cNvPr>
            <p:cNvCxnSpPr/>
            <p:nvPr/>
          </p:nvCxnSpPr>
          <p:spPr>
            <a:xfrm>
              <a:off x="4032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0073197-C420-4DBC-BDD3-F3F0CDA481C2}"/>
                </a:ext>
              </a:extLst>
            </p:cNvPr>
            <p:cNvCxnSpPr/>
            <p:nvPr/>
          </p:nvCxnSpPr>
          <p:spPr>
            <a:xfrm>
              <a:off x="4478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0FEDB6B-5C91-4E49-9611-D22ADF7E50CA}"/>
                </a:ext>
              </a:extLst>
            </p:cNvPr>
            <p:cNvCxnSpPr/>
            <p:nvPr/>
          </p:nvCxnSpPr>
          <p:spPr>
            <a:xfrm>
              <a:off x="4924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BC03FA8-F99A-4093-8254-B5CA77E280B5}"/>
                </a:ext>
              </a:extLst>
            </p:cNvPr>
            <p:cNvCxnSpPr/>
            <p:nvPr/>
          </p:nvCxnSpPr>
          <p:spPr>
            <a:xfrm>
              <a:off x="2246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501A2EC-9B22-4A34-8B3E-9531F95D5996}"/>
                </a:ext>
              </a:extLst>
            </p:cNvPr>
            <p:cNvCxnSpPr/>
            <p:nvPr/>
          </p:nvCxnSpPr>
          <p:spPr>
            <a:xfrm>
              <a:off x="2692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5B9D981-9FD5-43A9-B07B-B2CF05A1D347}"/>
                </a:ext>
              </a:extLst>
            </p:cNvPr>
            <p:cNvCxnSpPr/>
            <p:nvPr/>
          </p:nvCxnSpPr>
          <p:spPr>
            <a:xfrm>
              <a:off x="3139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53D6A34-EFEB-48DC-ABAA-1AB5519C19FE}"/>
                </a:ext>
              </a:extLst>
            </p:cNvPr>
            <p:cNvCxnSpPr>
              <a:cxnSpLocks/>
            </p:cNvCxnSpPr>
            <p:nvPr/>
          </p:nvCxnSpPr>
          <p:spPr>
            <a:xfrm flipH="1">
              <a:off x="0" y="683600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4071EB0-9B37-4BA3-B7E2-D16E30ADCA0A}"/>
                </a:ext>
              </a:extLst>
            </p:cNvPr>
            <p:cNvCxnSpPr>
              <a:cxnSpLocks/>
            </p:cNvCxnSpPr>
            <p:nvPr/>
          </p:nvCxnSpPr>
          <p:spPr>
            <a:xfrm flipH="1">
              <a:off x="0" y="639047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882DD17-5CBF-4701-90BB-C9AB6220FF90}"/>
                </a:ext>
              </a:extLst>
            </p:cNvPr>
            <p:cNvCxnSpPr>
              <a:cxnSpLocks/>
            </p:cNvCxnSpPr>
            <p:nvPr/>
          </p:nvCxnSpPr>
          <p:spPr>
            <a:xfrm flipH="1">
              <a:off x="0" y="5942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9843646-7806-4178-8822-A5E26EC94FA3}"/>
                </a:ext>
              </a:extLst>
            </p:cNvPr>
            <p:cNvCxnSpPr>
              <a:cxnSpLocks/>
            </p:cNvCxnSpPr>
            <p:nvPr/>
          </p:nvCxnSpPr>
          <p:spPr>
            <a:xfrm flipH="1">
              <a:off x="0" y="5496792"/>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AD5782F-9B68-40D2-B165-36CDD3D4EF56}"/>
                </a:ext>
              </a:extLst>
            </p:cNvPr>
            <p:cNvCxnSpPr>
              <a:cxnSpLocks/>
            </p:cNvCxnSpPr>
            <p:nvPr/>
          </p:nvCxnSpPr>
          <p:spPr>
            <a:xfrm flipH="1">
              <a:off x="0" y="139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5C6634-0DA9-417D-97DE-F194E8BE6D12}"/>
                </a:ext>
              </a:extLst>
            </p:cNvPr>
            <p:cNvCxnSpPr>
              <a:cxnSpLocks/>
            </p:cNvCxnSpPr>
            <p:nvPr/>
          </p:nvCxnSpPr>
          <p:spPr>
            <a:xfrm flipH="1">
              <a:off x="0" y="585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E64AB02-AAFD-482D-9A30-291B41D6CDF9}"/>
                </a:ext>
              </a:extLst>
            </p:cNvPr>
            <p:cNvCxnSpPr>
              <a:cxnSpLocks/>
            </p:cNvCxnSpPr>
            <p:nvPr/>
          </p:nvCxnSpPr>
          <p:spPr>
            <a:xfrm flipH="1">
              <a:off x="0" y="1032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930C41C-EBF4-436A-B96C-EE2034A148C1}"/>
                </a:ext>
              </a:extLst>
            </p:cNvPr>
            <p:cNvCxnSpPr>
              <a:cxnSpLocks/>
            </p:cNvCxnSpPr>
            <p:nvPr/>
          </p:nvCxnSpPr>
          <p:spPr>
            <a:xfrm flipH="1">
              <a:off x="0" y="2371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6893E00-461D-4055-8F76-84036AC35460}"/>
                </a:ext>
              </a:extLst>
            </p:cNvPr>
            <p:cNvCxnSpPr>
              <a:cxnSpLocks/>
            </p:cNvCxnSpPr>
            <p:nvPr/>
          </p:nvCxnSpPr>
          <p:spPr>
            <a:xfrm flipH="1">
              <a:off x="0" y="2817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6FE35FF-95A5-47C3-94C4-2F20528EE3C2}"/>
                </a:ext>
              </a:extLst>
            </p:cNvPr>
            <p:cNvCxnSpPr>
              <a:cxnSpLocks/>
            </p:cNvCxnSpPr>
            <p:nvPr/>
          </p:nvCxnSpPr>
          <p:spPr>
            <a:xfrm flipH="1">
              <a:off x="0" y="3264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29B1ED7-BFD1-4858-83DF-35826311CD7C}"/>
                </a:ext>
              </a:extLst>
            </p:cNvPr>
            <p:cNvCxnSpPr>
              <a:cxnSpLocks/>
            </p:cNvCxnSpPr>
            <p:nvPr/>
          </p:nvCxnSpPr>
          <p:spPr>
            <a:xfrm flipH="1">
              <a:off x="0" y="3710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1EDE9F2-AE08-44FD-8EC4-36F5C2AB1A83}"/>
                </a:ext>
              </a:extLst>
            </p:cNvPr>
            <p:cNvCxnSpPr>
              <a:cxnSpLocks/>
            </p:cNvCxnSpPr>
            <p:nvPr/>
          </p:nvCxnSpPr>
          <p:spPr>
            <a:xfrm flipH="1">
              <a:off x="0" y="4156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2D2F2E8-03FC-422A-9C96-1CA0CBEFCEEC}"/>
                </a:ext>
              </a:extLst>
            </p:cNvPr>
            <p:cNvCxnSpPr>
              <a:cxnSpLocks/>
            </p:cNvCxnSpPr>
            <p:nvPr/>
          </p:nvCxnSpPr>
          <p:spPr>
            <a:xfrm flipH="1">
              <a:off x="0" y="4603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0CC0891-ABC0-4156-A139-4046CF780E43}"/>
                </a:ext>
              </a:extLst>
            </p:cNvPr>
            <p:cNvCxnSpPr>
              <a:cxnSpLocks/>
            </p:cNvCxnSpPr>
            <p:nvPr/>
          </p:nvCxnSpPr>
          <p:spPr>
            <a:xfrm flipH="1">
              <a:off x="0" y="5049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1C1EF60-AF7A-469A-8808-A4C4FABA0C65}"/>
                </a:ext>
              </a:extLst>
            </p:cNvPr>
            <p:cNvCxnSpPr>
              <a:cxnSpLocks/>
            </p:cNvCxnSpPr>
            <p:nvPr/>
          </p:nvCxnSpPr>
          <p:spPr>
            <a:xfrm flipH="1">
              <a:off x="0" y="1478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42560F-AB03-461B-9827-A344DD32CA15}"/>
                </a:ext>
              </a:extLst>
            </p:cNvPr>
            <p:cNvCxnSpPr>
              <a:cxnSpLocks/>
            </p:cNvCxnSpPr>
            <p:nvPr/>
          </p:nvCxnSpPr>
          <p:spPr>
            <a:xfrm flipH="1">
              <a:off x="0" y="1924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3DF28949-0A27-404D-AF45-68545917160F}"/>
              </a:ext>
            </a:extLst>
          </p:cNvPr>
          <p:cNvSpPr/>
          <p:nvPr/>
        </p:nvSpPr>
        <p:spPr>
          <a:xfrm>
            <a:off x="56122" y="50000"/>
            <a:ext cx="12079317" cy="1569660"/>
          </a:xfrm>
          <a:prstGeom prst="rect">
            <a:avLst/>
          </a:prstGeom>
          <a:solidFill>
            <a:schemeClr val="bg1"/>
          </a:solidFill>
        </p:spPr>
        <p:txBody>
          <a:bodyPr wrap="square">
            <a:spAutoFit/>
          </a:bodyPr>
          <a:lstStyle/>
          <a:p>
            <a:r>
              <a:rPr lang="en-US" sz="3200" b="1" dirty="0"/>
              <a:t>Write these masses in order, starting with the lightest. </a:t>
            </a:r>
          </a:p>
          <a:p>
            <a:endParaRPr lang="en-US" sz="3200" b="1" dirty="0"/>
          </a:p>
          <a:p>
            <a:endParaRPr lang="en-GB" sz="3200" b="1" dirty="0"/>
          </a:p>
        </p:txBody>
      </p:sp>
      <p:pic>
        <p:nvPicPr>
          <p:cNvPr id="3" name="Picture 2">
            <a:extLst>
              <a:ext uri="{FF2B5EF4-FFF2-40B4-BE49-F238E27FC236}">
                <a16:creationId xmlns:a16="http://schemas.microsoft.com/office/drawing/2014/main" id="{7B52ADB9-6E5B-49C0-8440-36697C7834A4}"/>
              </a:ext>
            </a:extLst>
          </p:cNvPr>
          <p:cNvPicPr>
            <a:picLocks noChangeAspect="1"/>
          </p:cNvPicPr>
          <p:nvPr/>
        </p:nvPicPr>
        <p:blipFill>
          <a:blip r:embed="rId3"/>
          <a:stretch>
            <a:fillRect/>
          </a:stretch>
        </p:blipFill>
        <p:spPr>
          <a:xfrm>
            <a:off x="538162" y="4721884"/>
            <a:ext cx="11115675" cy="1781175"/>
          </a:xfrm>
          <a:prstGeom prst="rect">
            <a:avLst/>
          </a:prstGeom>
        </p:spPr>
      </p:pic>
      <p:sp>
        <p:nvSpPr>
          <p:cNvPr id="4" name="Rectangle 3">
            <a:extLst>
              <a:ext uri="{FF2B5EF4-FFF2-40B4-BE49-F238E27FC236}">
                <a16:creationId xmlns:a16="http://schemas.microsoft.com/office/drawing/2014/main" id="{317AA185-3ADE-4024-9A20-DF3DD4A9719E}"/>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7108FF9C-350A-4600-B893-4A66274F145D}"/>
              </a:ext>
            </a:extLst>
          </p:cNvPr>
          <p:cNvSpPr/>
          <p:nvPr/>
        </p:nvSpPr>
        <p:spPr>
          <a:xfrm>
            <a:off x="450798" y="850219"/>
            <a:ext cx="7827784" cy="584775"/>
          </a:xfrm>
          <a:prstGeom prst="rect">
            <a:avLst/>
          </a:prstGeom>
        </p:spPr>
        <p:txBody>
          <a:bodyPr wrap="none">
            <a:spAutoFit/>
          </a:bodyPr>
          <a:lstStyle/>
          <a:p>
            <a:r>
              <a:rPr lang="en-US" sz="3200" dirty="0"/>
              <a:t>1.25 kg         0.99 kg         1.025kg         0.009 kg</a:t>
            </a:r>
            <a:endParaRPr lang="en-GB" sz="3200" dirty="0"/>
          </a:p>
        </p:txBody>
      </p:sp>
      <p:sp>
        <p:nvSpPr>
          <p:cNvPr id="50" name="TextBox 49">
            <a:extLst>
              <a:ext uri="{FF2B5EF4-FFF2-40B4-BE49-F238E27FC236}">
                <a16:creationId xmlns:a16="http://schemas.microsoft.com/office/drawing/2014/main" id="{7C13EC76-C279-42B5-9E6D-891B80DCF00D}"/>
              </a:ext>
            </a:extLst>
          </p:cNvPr>
          <p:cNvSpPr txBox="1"/>
          <p:nvPr/>
        </p:nvSpPr>
        <p:spPr>
          <a:xfrm>
            <a:off x="1793717" y="2206305"/>
            <a:ext cx="313108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1.2 5</a:t>
            </a:r>
          </a:p>
        </p:txBody>
      </p:sp>
      <p:sp>
        <p:nvSpPr>
          <p:cNvPr id="51" name="TextBox 50">
            <a:extLst>
              <a:ext uri="{FF2B5EF4-FFF2-40B4-BE49-F238E27FC236}">
                <a16:creationId xmlns:a16="http://schemas.microsoft.com/office/drawing/2014/main" id="{4A956757-6EEB-4220-9A23-6BE3A1BAC8C8}"/>
              </a:ext>
            </a:extLst>
          </p:cNvPr>
          <p:cNvSpPr txBox="1"/>
          <p:nvPr/>
        </p:nvSpPr>
        <p:spPr>
          <a:xfrm>
            <a:off x="1789821" y="2651834"/>
            <a:ext cx="313108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0.9 9</a:t>
            </a:r>
          </a:p>
        </p:txBody>
      </p:sp>
      <p:sp>
        <p:nvSpPr>
          <p:cNvPr id="52" name="TextBox 51">
            <a:extLst>
              <a:ext uri="{FF2B5EF4-FFF2-40B4-BE49-F238E27FC236}">
                <a16:creationId xmlns:a16="http://schemas.microsoft.com/office/drawing/2014/main" id="{DBCC17A3-A390-4719-B479-AFF73D11DA34}"/>
              </a:ext>
            </a:extLst>
          </p:cNvPr>
          <p:cNvSpPr txBox="1"/>
          <p:nvPr/>
        </p:nvSpPr>
        <p:spPr>
          <a:xfrm>
            <a:off x="1787746" y="3091289"/>
            <a:ext cx="313108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1.0 2 5</a:t>
            </a:r>
          </a:p>
        </p:txBody>
      </p:sp>
      <p:sp>
        <p:nvSpPr>
          <p:cNvPr id="53" name="TextBox 52">
            <a:extLst>
              <a:ext uri="{FF2B5EF4-FFF2-40B4-BE49-F238E27FC236}">
                <a16:creationId xmlns:a16="http://schemas.microsoft.com/office/drawing/2014/main" id="{DC90A885-CCA1-404D-9637-D409989D51CC}"/>
              </a:ext>
            </a:extLst>
          </p:cNvPr>
          <p:cNvSpPr txBox="1"/>
          <p:nvPr/>
        </p:nvSpPr>
        <p:spPr>
          <a:xfrm>
            <a:off x="1787746" y="3545298"/>
            <a:ext cx="313108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0.0 0 9</a:t>
            </a:r>
          </a:p>
        </p:txBody>
      </p:sp>
      <p:sp>
        <p:nvSpPr>
          <p:cNvPr id="54" name="TextBox 53">
            <a:extLst>
              <a:ext uri="{FF2B5EF4-FFF2-40B4-BE49-F238E27FC236}">
                <a16:creationId xmlns:a16="http://schemas.microsoft.com/office/drawing/2014/main" id="{2555E115-11E7-4F18-ABE8-4D63DECAD291}"/>
              </a:ext>
            </a:extLst>
          </p:cNvPr>
          <p:cNvSpPr txBox="1"/>
          <p:nvPr/>
        </p:nvSpPr>
        <p:spPr>
          <a:xfrm>
            <a:off x="3109723" y="2198489"/>
            <a:ext cx="62586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55" name="TextBox 54">
            <a:extLst>
              <a:ext uri="{FF2B5EF4-FFF2-40B4-BE49-F238E27FC236}">
                <a16:creationId xmlns:a16="http://schemas.microsoft.com/office/drawing/2014/main" id="{E857C5F4-0198-4D6B-858F-FA0EF2ED97B9}"/>
              </a:ext>
            </a:extLst>
          </p:cNvPr>
          <p:cNvSpPr txBox="1"/>
          <p:nvPr/>
        </p:nvSpPr>
        <p:spPr>
          <a:xfrm>
            <a:off x="3121267" y="2650059"/>
            <a:ext cx="62586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56" name="TextBox 55">
            <a:extLst>
              <a:ext uri="{FF2B5EF4-FFF2-40B4-BE49-F238E27FC236}">
                <a16:creationId xmlns:a16="http://schemas.microsoft.com/office/drawing/2014/main" id="{2DEDB995-005B-468C-B616-FF5224FBFC68}"/>
              </a:ext>
            </a:extLst>
          </p:cNvPr>
          <p:cNvSpPr txBox="1"/>
          <p:nvPr/>
        </p:nvSpPr>
        <p:spPr>
          <a:xfrm>
            <a:off x="935165" y="5012853"/>
            <a:ext cx="1608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0.009</a:t>
            </a:r>
          </a:p>
        </p:txBody>
      </p:sp>
      <p:sp>
        <p:nvSpPr>
          <p:cNvPr id="57" name="TextBox 56">
            <a:extLst>
              <a:ext uri="{FF2B5EF4-FFF2-40B4-BE49-F238E27FC236}">
                <a16:creationId xmlns:a16="http://schemas.microsoft.com/office/drawing/2014/main" id="{D76F98AF-86B6-43D1-9BE4-E34BE70ABE57}"/>
              </a:ext>
            </a:extLst>
          </p:cNvPr>
          <p:cNvSpPr txBox="1"/>
          <p:nvPr/>
        </p:nvSpPr>
        <p:spPr>
          <a:xfrm>
            <a:off x="3917009" y="5015703"/>
            <a:ext cx="142115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0.99</a:t>
            </a:r>
          </a:p>
        </p:txBody>
      </p:sp>
      <p:sp>
        <p:nvSpPr>
          <p:cNvPr id="58" name="TextBox 57">
            <a:extLst>
              <a:ext uri="{FF2B5EF4-FFF2-40B4-BE49-F238E27FC236}">
                <a16:creationId xmlns:a16="http://schemas.microsoft.com/office/drawing/2014/main" id="{55B58E6D-4D9F-4840-A22E-7AF313026975}"/>
              </a:ext>
            </a:extLst>
          </p:cNvPr>
          <p:cNvSpPr txBox="1"/>
          <p:nvPr/>
        </p:nvSpPr>
        <p:spPr>
          <a:xfrm>
            <a:off x="6455878" y="5018649"/>
            <a:ext cx="19662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1.025</a:t>
            </a:r>
          </a:p>
        </p:txBody>
      </p:sp>
      <p:sp>
        <p:nvSpPr>
          <p:cNvPr id="59" name="TextBox 58">
            <a:extLst>
              <a:ext uri="{FF2B5EF4-FFF2-40B4-BE49-F238E27FC236}">
                <a16:creationId xmlns:a16="http://schemas.microsoft.com/office/drawing/2014/main" id="{2253BDA4-390C-435E-A54B-43E2985378C3}"/>
              </a:ext>
            </a:extLst>
          </p:cNvPr>
          <p:cNvSpPr txBox="1"/>
          <p:nvPr/>
        </p:nvSpPr>
        <p:spPr>
          <a:xfrm>
            <a:off x="9479906" y="5012853"/>
            <a:ext cx="140160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1.25</a:t>
            </a:r>
          </a:p>
        </p:txBody>
      </p:sp>
      <p:sp>
        <p:nvSpPr>
          <p:cNvPr id="60" name="TextBox 59">
            <a:extLst>
              <a:ext uri="{FF2B5EF4-FFF2-40B4-BE49-F238E27FC236}">
                <a16:creationId xmlns:a16="http://schemas.microsoft.com/office/drawing/2014/main" id="{8ABEC256-A7F0-454D-B38F-5E8D19FAF3FF}"/>
              </a:ext>
            </a:extLst>
          </p:cNvPr>
          <p:cNvSpPr txBox="1"/>
          <p:nvPr/>
        </p:nvSpPr>
        <p:spPr>
          <a:xfrm>
            <a:off x="585306" y="517070"/>
            <a:ext cx="2022943" cy="584775"/>
          </a:xfrm>
          <a:prstGeom prst="rect">
            <a:avLst/>
          </a:prstGeom>
          <a:noFill/>
        </p:spPr>
        <p:txBody>
          <a:bodyPr wrap="square" rtlCol="0">
            <a:spAutoFit/>
          </a:bodyPr>
          <a:lstStyle/>
          <a:p>
            <a:r>
              <a:rPr lang="en-GB" sz="3200" b="1" dirty="0">
                <a:solidFill>
                  <a:srgbClr val="FF0000"/>
                </a:solidFill>
              </a:rPr>
              <a:t>1.250</a:t>
            </a:r>
          </a:p>
        </p:txBody>
      </p:sp>
      <p:sp>
        <p:nvSpPr>
          <p:cNvPr id="61" name="TextBox 60">
            <a:extLst>
              <a:ext uri="{FF2B5EF4-FFF2-40B4-BE49-F238E27FC236}">
                <a16:creationId xmlns:a16="http://schemas.microsoft.com/office/drawing/2014/main" id="{F5CB81DA-0B4E-4585-B02E-9366E83B8B2B}"/>
              </a:ext>
            </a:extLst>
          </p:cNvPr>
          <p:cNvSpPr txBox="1"/>
          <p:nvPr/>
        </p:nvSpPr>
        <p:spPr>
          <a:xfrm>
            <a:off x="2578506" y="492907"/>
            <a:ext cx="2022943" cy="584775"/>
          </a:xfrm>
          <a:prstGeom prst="rect">
            <a:avLst/>
          </a:prstGeom>
          <a:noFill/>
        </p:spPr>
        <p:txBody>
          <a:bodyPr wrap="square" rtlCol="0">
            <a:spAutoFit/>
          </a:bodyPr>
          <a:lstStyle/>
          <a:p>
            <a:r>
              <a:rPr lang="en-GB" sz="3200" b="1" dirty="0">
                <a:solidFill>
                  <a:srgbClr val="FF0000"/>
                </a:solidFill>
              </a:rPr>
              <a:t>0.990</a:t>
            </a:r>
          </a:p>
        </p:txBody>
      </p:sp>
    </p:spTree>
    <p:extLst>
      <p:ext uri="{BB962C8B-B14F-4D97-AF65-F5344CB8AC3E}">
        <p14:creationId xmlns:p14="http://schemas.microsoft.com/office/powerpoint/2010/main" val="127128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56" grpId="0"/>
      <p:bldP spid="57" grpId="0"/>
      <p:bldP spid="58" grpId="0"/>
      <p:bldP spid="59" grpId="0"/>
      <p:bldP spid="60" grpId="0"/>
      <p:bldP spid="6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A9F9E8F-4FCF-4FC7-8C2F-05EF6A7D6CCB}"/>
              </a:ext>
            </a:extLst>
          </p:cNvPr>
          <p:cNvGrpSpPr/>
          <p:nvPr/>
        </p:nvGrpSpPr>
        <p:grpSpPr>
          <a:xfrm>
            <a:off x="0" y="-121230"/>
            <a:ext cx="12192000" cy="6858582"/>
            <a:chOff x="0" y="-19632"/>
            <a:chExt cx="12192000" cy="6858582"/>
          </a:xfrm>
        </p:grpSpPr>
        <p:cxnSp>
          <p:nvCxnSpPr>
            <p:cNvPr id="6" name="Straight Connector 5">
              <a:extLst>
                <a:ext uri="{FF2B5EF4-FFF2-40B4-BE49-F238E27FC236}">
                  <a16:creationId xmlns:a16="http://schemas.microsoft.com/office/drawing/2014/main" id="{35AEDBCE-BA75-4E7C-A1EF-F8E77E445A51}"/>
                </a:ext>
              </a:extLst>
            </p:cNvPr>
            <p:cNvCxnSpPr/>
            <p:nvPr/>
          </p:nvCxnSpPr>
          <p:spPr>
            <a:xfrm>
              <a:off x="4611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6C18EBA-A373-451B-B3D0-EA85FC0E251C}"/>
                </a:ext>
              </a:extLst>
            </p:cNvPr>
            <p:cNvCxnSpPr/>
            <p:nvPr/>
          </p:nvCxnSpPr>
          <p:spPr>
            <a:xfrm>
              <a:off x="9056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C8E1C61-669A-48DA-8D95-AA0B22C54DCF}"/>
                </a:ext>
              </a:extLst>
            </p:cNvPr>
            <p:cNvCxnSpPr/>
            <p:nvPr/>
          </p:nvCxnSpPr>
          <p:spPr>
            <a:xfrm>
              <a:off x="1353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F952331-8F04-426A-B955-C10FE866E83B}"/>
                </a:ext>
              </a:extLst>
            </p:cNvPr>
            <p:cNvCxnSpPr/>
            <p:nvPr/>
          </p:nvCxnSpPr>
          <p:spPr>
            <a:xfrm>
              <a:off x="12067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CDAF566-276D-46E9-B46F-DEAEB2FD4378}"/>
                </a:ext>
              </a:extLst>
            </p:cNvPr>
            <p:cNvCxnSpPr/>
            <p:nvPr/>
          </p:nvCxnSpPr>
          <p:spPr>
            <a:xfrm>
              <a:off x="8049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895B375-EA71-4EF3-93E8-1E94850CF367}"/>
                </a:ext>
              </a:extLst>
            </p:cNvPr>
            <p:cNvCxnSpPr/>
            <p:nvPr/>
          </p:nvCxnSpPr>
          <p:spPr>
            <a:xfrm>
              <a:off x="11174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AA50755-4DA1-45A3-8AC4-5D08DE12A5A8}"/>
                </a:ext>
              </a:extLst>
            </p:cNvPr>
            <p:cNvCxnSpPr/>
            <p:nvPr/>
          </p:nvCxnSpPr>
          <p:spPr>
            <a:xfrm>
              <a:off x="11620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79BD72E-4822-4194-9900-943B52D28716}"/>
                </a:ext>
              </a:extLst>
            </p:cNvPr>
            <p:cNvCxnSpPr/>
            <p:nvPr/>
          </p:nvCxnSpPr>
          <p:spPr>
            <a:xfrm>
              <a:off x="6710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81E71F-20E7-47D7-B3FA-9DF1B1A59518}"/>
                </a:ext>
              </a:extLst>
            </p:cNvPr>
            <p:cNvCxnSpPr/>
            <p:nvPr/>
          </p:nvCxnSpPr>
          <p:spPr>
            <a:xfrm>
              <a:off x="8496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997AA00-CE9B-4EE2-9CC0-9391B005F4DD}"/>
                </a:ext>
              </a:extLst>
            </p:cNvPr>
            <p:cNvCxnSpPr/>
            <p:nvPr/>
          </p:nvCxnSpPr>
          <p:spPr>
            <a:xfrm>
              <a:off x="8942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43234FE-A159-44C5-8AFA-C84C78CDB416}"/>
                </a:ext>
              </a:extLst>
            </p:cNvPr>
            <p:cNvCxnSpPr/>
            <p:nvPr/>
          </p:nvCxnSpPr>
          <p:spPr>
            <a:xfrm>
              <a:off x="9388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BF09D94-172D-4D1E-9C58-45FDE6F1B151}"/>
                </a:ext>
              </a:extLst>
            </p:cNvPr>
            <p:cNvCxnSpPr/>
            <p:nvPr/>
          </p:nvCxnSpPr>
          <p:spPr>
            <a:xfrm>
              <a:off x="9835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7C06FF-9593-49DC-B831-AEF4911D9AA8}"/>
                </a:ext>
              </a:extLst>
            </p:cNvPr>
            <p:cNvCxnSpPr/>
            <p:nvPr/>
          </p:nvCxnSpPr>
          <p:spPr>
            <a:xfrm>
              <a:off x="10281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8524E59-0CDC-48CB-A4F7-5D96072DC8D7}"/>
                </a:ext>
              </a:extLst>
            </p:cNvPr>
            <p:cNvCxnSpPr/>
            <p:nvPr/>
          </p:nvCxnSpPr>
          <p:spPr>
            <a:xfrm>
              <a:off x="10728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0E1893B-83F3-46F0-9A74-0981C34CA170}"/>
                </a:ext>
              </a:extLst>
            </p:cNvPr>
            <p:cNvCxnSpPr/>
            <p:nvPr/>
          </p:nvCxnSpPr>
          <p:spPr>
            <a:xfrm>
              <a:off x="1800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FA05197-1B21-46F5-86A0-ABABD46AB912}"/>
                </a:ext>
              </a:extLst>
            </p:cNvPr>
            <p:cNvCxnSpPr/>
            <p:nvPr/>
          </p:nvCxnSpPr>
          <p:spPr>
            <a:xfrm>
              <a:off x="5371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0E167A3-F7FD-4CE4-9F7C-602A84A1151F}"/>
                </a:ext>
              </a:extLst>
            </p:cNvPr>
            <p:cNvCxnSpPr/>
            <p:nvPr/>
          </p:nvCxnSpPr>
          <p:spPr>
            <a:xfrm>
              <a:off x="5817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0875FA2-5B4E-4E42-997C-4D4E2E99F752}"/>
                </a:ext>
              </a:extLst>
            </p:cNvPr>
            <p:cNvCxnSpPr/>
            <p:nvPr/>
          </p:nvCxnSpPr>
          <p:spPr>
            <a:xfrm>
              <a:off x="6264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0098D46-8630-4B19-AFB9-B3B97292A316}"/>
                </a:ext>
              </a:extLst>
            </p:cNvPr>
            <p:cNvCxnSpPr/>
            <p:nvPr/>
          </p:nvCxnSpPr>
          <p:spPr>
            <a:xfrm>
              <a:off x="7156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E95597C-8FA6-4E79-AAA3-FB1B3AD895DD}"/>
                </a:ext>
              </a:extLst>
            </p:cNvPr>
            <p:cNvCxnSpPr/>
            <p:nvPr/>
          </p:nvCxnSpPr>
          <p:spPr>
            <a:xfrm>
              <a:off x="7603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85305E5-B8A5-4CCE-97DE-D915A291E050}"/>
                </a:ext>
              </a:extLst>
            </p:cNvPr>
            <p:cNvCxnSpPr/>
            <p:nvPr/>
          </p:nvCxnSpPr>
          <p:spPr>
            <a:xfrm>
              <a:off x="3585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9AF5C0F-FECC-4534-B00D-FDA0ECF567D5}"/>
                </a:ext>
              </a:extLst>
            </p:cNvPr>
            <p:cNvCxnSpPr/>
            <p:nvPr/>
          </p:nvCxnSpPr>
          <p:spPr>
            <a:xfrm>
              <a:off x="4032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A25A082-046E-4881-814D-1B89D904F2DC}"/>
                </a:ext>
              </a:extLst>
            </p:cNvPr>
            <p:cNvCxnSpPr/>
            <p:nvPr/>
          </p:nvCxnSpPr>
          <p:spPr>
            <a:xfrm>
              <a:off x="4478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1FB54C9-DEBF-49CB-B115-5515B59D848B}"/>
                </a:ext>
              </a:extLst>
            </p:cNvPr>
            <p:cNvCxnSpPr/>
            <p:nvPr/>
          </p:nvCxnSpPr>
          <p:spPr>
            <a:xfrm>
              <a:off x="4924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1231B79-9D0B-4F44-8FE3-35F1C00775E1}"/>
                </a:ext>
              </a:extLst>
            </p:cNvPr>
            <p:cNvCxnSpPr/>
            <p:nvPr/>
          </p:nvCxnSpPr>
          <p:spPr>
            <a:xfrm>
              <a:off x="2246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7E025BE-7988-48BF-9116-62F468953FC0}"/>
                </a:ext>
              </a:extLst>
            </p:cNvPr>
            <p:cNvCxnSpPr/>
            <p:nvPr/>
          </p:nvCxnSpPr>
          <p:spPr>
            <a:xfrm>
              <a:off x="2692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3EC9173-77DD-45EB-9027-97B7A6640243}"/>
                </a:ext>
              </a:extLst>
            </p:cNvPr>
            <p:cNvCxnSpPr/>
            <p:nvPr/>
          </p:nvCxnSpPr>
          <p:spPr>
            <a:xfrm>
              <a:off x="3139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A7863C7-AD76-4786-AF43-9DB907103569}"/>
                </a:ext>
              </a:extLst>
            </p:cNvPr>
            <p:cNvCxnSpPr>
              <a:cxnSpLocks/>
            </p:cNvCxnSpPr>
            <p:nvPr/>
          </p:nvCxnSpPr>
          <p:spPr>
            <a:xfrm flipH="1">
              <a:off x="0" y="683600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912B3F9-0F74-41F2-BF8B-07A248B6ECA4}"/>
                </a:ext>
              </a:extLst>
            </p:cNvPr>
            <p:cNvCxnSpPr>
              <a:cxnSpLocks/>
            </p:cNvCxnSpPr>
            <p:nvPr/>
          </p:nvCxnSpPr>
          <p:spPr>
            <a:xfrm flipH="1">
              <a:off x="0" y="639047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5BEB91-B09D-43A5-9336-29CA05D2B35E}"/>
                </a:ext>
              </a:extLst>
            </p:cNvPr>
            <p:cNvCxnSpPr>
              <a:cxnSpLocks/>
            </p:cNvCxnSpPr>
            <p:nvPr/>
          </p:nvCxnSpPr>
          <p:spPr>
            <a:xfrm flipH="1">
              <a:off x="0" y="5942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4504325-CFCC-41D9-9A1C-42635F096F21}"/>
                </a:ext>
              </a:extLst>
            </p:cNvPr>
            <p:cNvCxnSpPr>
              <a:cxnSpLocks/>
            </p:cNvCxnSpPr>
            <p:nvPr/>
          </p:nvCxnSpPr>
          <p:spPr>
            <a:xfrm flipH="1">
              <a:off x="0" y="5496792"/>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8077736-C976-4FAC-B8FF-606A251146FD}"/>
                </a:ext>
              </a:extLst>
            </p:cNvPr>
            <p:cNvCxnSpPr>
              <a:cxnSpLocks/>
            </p:cNvCxnSpPr>
            <p:nvPr/>
          </p:nvCxnSpPr>
          <p:spPr>
            <a:xfrm flipH="1">
              <a:off x="0" y="139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029A0C3-3DD4-451D-A86A-1CC763A0299C}"/>
                </a:ext>
              </a:extLst>
            </p:cNvPr>
            <p:cNvCxnSpPr>
              <a:cxnSpLocks/>
            </p:cNvCxnSpPr>
            <p:nvPr/>
          </p:nvCxnSpPr>
          <p:spPr>
            <a:xfrm flipH="1">
              <a:off x="0" y="585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3E0C703-5BCC-411A-83A2-2D0185B94967}"/>
                </a:ext>
              </a:extLst>
            </p:cNvPr>
            <p:cNvCxnSpPr>
              <a:cxnSpLocks/>
            </p:cNvCxnSpPr>
            <p:nvPr/>
          </p:nvCxnSpPr>
          <p:spPr>
            <a:xfrm flipH="1">
              <a:off x="0" y="1032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44FF352-A214-453C-B515-BDFBE30D1E22}"/>
                </a:ext>
              </a:extLst>
            </p:cNvPr>
            <p:cNvCxnSpPr>
              <a:cxnSpLocks/>
            </p:cNvCxnSpPr>
            <p:nvPr/>
          </p:nvCxnSpPr>
          <p:spPr>
            <a:xfrm flipH="1">
              <a:off x="0" y="2371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16A50C5-5E9F-42B1-AA6B-2D205C7923A2}"/>
                </a:ext>
              </a:extLst>
            </p:cNvPr>
            <p:cNvCxnSpPr>
              <a:cxnSpLocks/>
            </p:cNvCxnSpPr>
            <p:nvPr/>
          </p:nvCxnSpPr>
          <p:spPr>
            <a:xfrm flipH="1">
              <a:off x="0" y="2817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4DA30C3-2C27-4247-A736-4839994DA48F}"/>
                </a:ext>
              </a:extLst>
            </p:cNvPr>
            <p:cNvCxnSpPr>
              <a:cxnSpLocks/>
            </p:cNvCxnSpPr>
            <p:nvPr/>
          </p:nvCxnSpPr>
          <p:spPr>
            <a:xfrm flipH="1">
              <a:off x="0" y="3264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4A0C9FD-DA59-4A05-9ABB-6104AE7DDB65}"/>
                </a:ext>
              </a:extLst>
            </p:cNvPr>
            <p:cNvCxnSpPr>
              <a:cxnSpLocks/>
            </p:cNvCxnSpPr>
            <p:nvPr/>
          </p:nvCxnSpPr>
          <p:spPr>
            <a:xfrm flipH="1">
              <a:off x="0" y="3710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966C2F7-7A4C-4EAD-805B-B72F101861D3}"/>
                </a:ext>
              </a:extLst>
            </p:cNvPr>
            <p:cNvCxnSpPr>
              <a:cxnSpLocks/>
            </p:cNvCxnSpPr>
            <p:nvPr/>
          </p:nvCxnSpPr>
          <p:spPr>
            <a:xfrm flipH="1">
              <a:off x="0" y="4156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E63220B-5535-475A-89DD-70D5818FD2C2}"/>
                </a:ext>
              </a:extLst>
            </p:cNvPr>
            <p:cNvCxnSpPr>
              <a:cxnSpLocks/>
            </p:cNvCxnSpPr>
            <p:nvPr/>
          </p:nvCxnSpPr>
          <p:spPr>
            <a:xfrm flipH="1">
              <a:off x="0" y="4603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8CB7EE3-D53C-4AE1-9756-1793F0563B0B}"/>
                </a:ext>
              </a:extLst>
            </p:cNvPr>
            <p:cNvCxnSpPr>
              <a:cxnSpLocks/>
            </p:cNvCxnSpPr>
            <p:nvPr/>
          </p:nvCxnSpPr>
          <p:spPr>
            <a:xfrm flipH="1">
              <a:off x="0" y="5049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B85DF6C-1BFD-4727-88DA-E2781B54A7FA}"/>
                </a:ext>
              </a:extLst>
            </p:cNvPr>
            <p:cNvCxnSpPr>
              <a:cxnSpLocks/>
            </p:cNvCxnSpPr>
            <p:nvPr/>
          </p:nvCxnSpPr>
          <p:spPr>
            <a:xfrm flipH="1">
              <a:off x="0" y="1478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C5666FD-BFFC-44FD-A93B-5285E142D1EF}"/>
                </a:ext>
              </a:extLst>
            </p:cNvPr>
            <p:cNvCxnSpPr>
              <a:cxnSpLocks/>
            </p:cNvCxnSpPr>
            <p:nvPr/>
          </p:nvCxnSpPr>
          <p:spPr>
            <a:xfrm flipH="1">
              <a:off x="0" y="1924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D1E24BDA-8C52-4A4E-AB3B-5A6382116B53}"/>
              </a:ext>
            </a:extLst>
          </p:cNvPr>
          <p:cNvSpPr/>
          <p:nvPr/>
        </p:nvSpPr>
        <p:spPr>
          <a:xfrm>
            <a:off x="56122" y="50000"/>
            <a:ext cx="12079318" cy="1569660"/>
          </a:xfrm>
          <a:prstGeom prst="rect">
            <a:avLst/>
          </a:prstGeom>
          <a:solidFill>
            <a:schemeClr val="bg1"/>
          </a:solidFill>
        </p:spPr>
        <p:txBody>
          <a:bodyPr wrap="square">
            <a:spAutoFit/>
          </a:bodyPr>
          <a:lstStyle/>
          <a:p>
            <a:r>
              <a:rPr lang="en-US" sz="3200" b="1" dirty="0"/>
              <a:t>Place these numbers in order of size, starting with the smallest.</a:t>
            </a:r>
          </a:p>
          <a:p>
            <a:r>
              <a:rPr lang="en-US" sz="3200" b="1" dirty="0"/>
              <a:t> </a:t>
            </a:r>
          </a:p>
          <a:p>
            <a:r>
              <a:rPr lang="en-US" sz="3200" dirty="0"/>
              <a:t>     0.19          0.9          0.091          0.109</a:t>
            </a:r>
          </a:p>
        </p:txBody>
      </p:sp>
      <p:pic>
        <p:nvPicPr>
          <p:cNvPr id="3" name="Picture 2">
            <a:extLst>
              <a:ext uri="{FF2B5EF4-FFF2-40B4-BE49-F238E27FC236}">
                <a16:creationId xmlns:a16="http://schemas.microsoft.com/office/drawing/2014/main" id="{7DF96F18-A672-4A56-9580-CE6AF32A10F6}"/>
              </a:ext>
            </a:extLst>
          </p:cNvPr>
          <p:cNvPicPr>
            <a:picLocks noChangeAspect="1"/>
          </p:cNvPicPr>
          <p:nvPr/>
        </p:nvPicPr>
        <p:blipFill>
          <a:blip r:embed="rId3"/>
          <a:stretch>
            <a:fillRect/>
          </a:stretch>
        </p:blipFill>
        <p:spPr>
          <a:xfrm>
            <a:off x="1195588" y="4598103"/>
            <a:ext cx="9800823" cy="1785335"/>
          </a:xfrm>
          <a:prstGeom prst="rect">
            <a:avLst/>
          </a:prstGeom>
        </p:spPr>
      </p:pic>
      <p:sp>
        <p:nvSpPr>
          <p:cNvPr id="49" name="TextBox 48">
            <a:extLst>
              <a:ext uri="{FF2B5EF4-FFF2-40B4-BE49-F238E27FC236}">
                <a16:creationId xmlns:a16="http://schemas.microsoft.com/office/drawing/2014/main" id="{3CFB1D5F-30E5-491A-8319-3D1DCA1A0B1E}"/>
              </a:ext>
            </a:extLst>
          </p:cNvPr>
          <p:cNvSpPr txBox="1"/>
          <p:nvPr/>
        </p:nvSpPr>
        <p:spPr>
          <a:xfrm>
            <a:off x="1331750" y="2199693"/>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0.1 9</a:t>
            </a:r>
          </a:p>
        </p:txBody>
      </p:sp>
      <p:sp>
        <p:nvSpPr>
          <p:cNvPr id="51" name="TextBox 50">
            <a:extLst>
              <a:ext uri="{FF2B5EF4-FFF2-40B4-BE49-F238E27FC236}">
                <a16:creationId xmlns:a16="http://schemas.microsoft.com/office/drawing/2014/main" id="{BB26AC80-3A1E-460C-9363-9DC4A20F1DE9}"/>
              </a:ext>
            </a:extLst>
          </p:cNvPr>
          <p:cNvSpPr txBox="1"/>
          <p:nvPr/>
        </p:nvSpPr>
        <p:spPr>
          <a:xfrm>
            <a:off x="1344207" y="2638363"/>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0.9</a:t>
            </a:r>
          </a:p>
        </p:txBody>
      </p:sp>
      <p:sp>
        <p:nvSpPr>
          <p:cNvPr id="52" name="TextBox 51">
            <a:extLst>
              <a:ext uri="{FF2B5EF4-FFF2-40B4-BE49-F238E27FC236}">
                <a16:creationId xmlns:a16="http://schemas.microsoft.com/office/drawing/2014/main" id="{BEAF5E88-06E5-4E68-A014-D0C5A7BC1A15}"/>
              </a:ext>
            </a:extLst>
          </p:cNvPr>
          <p:cNvSpPr txBox="1"/>
          <p:nvPr/>
        </p:nvSpPr>
        <p:spPr>
          <a:xfrm>
            <a:off x="1332124" y="3097762"/>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0.0 9 1</a:t>
            </a:r>
          </a:p>
        </p:txBody>
      </p:sp>
      <p:sp>
        <p:nvSpPr>
          <p:cNvPr id="53" name="TextBox 52">
            <a:extLst>
              <a:ext uri="{FF2B5EF4-FFF2-40B4-BE49-F238E27FC236}">
                <a16:creationId xmlns:a16="http://schemas.microsoft.com/office/drawing/2014/main" id="{A2A66AC9-7D39-473D-A423-A6E36192167E}"/>
              </a:ext>
            </a:extLst>
          </p:cNvPr>
          <p:cNvSpPr txBox="1"/>
          <p:nvPr/>
        </p:nvSpPr>
        <p:spPr>
          <a:xfrm>
            <a:off x="1338166" y="3522330"/>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0.1 0 9</a:t>
            </a:r>
          </a:p>
        </p:txBody>
      </p:sp>
      <p:sp>
        <p:nvSpPr>
          <p:cNvPr id="54" name="TextBox 53">
            <a:extLst>
              <a:ext uri="{FF2B5EF4-FFF2-40B4-BE49-F238E27FC236}">
                <a16:creationId xmlns:a16="http://schemas.microsoft.com/office/drawing/2014/main" id="{A542DE71-EA8F-4980-8C23-A38592A543E0}"/>
              </a:ext>
            </a:extLst>
          </p:cNvPr>
          <p:cNvSpPr txBox="1"/>
          <p:nvPr/>
        </p:nvSpPr>
        <p:spPr>
          <a:xfrm>
            <a:off x="2675700" y="2204962"/>
            <a:ext cx="60407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55" name="TextBox 54">
            <a:extLst>
              <a:ext uri="{FF2B5EF4-FFF2-40B4-BE49-F238E27FC236}">
                <a16:creationId xmlns:a16="http://schemas.microsoft.com/office/drawing/2014/main" id="{9BCC7CD2-2959-472F-B3CF-20EFC1C343F7}"/>
              </a:ext>
            </a:extLst>
          </p:cNvPr>
          <p:cNvSpPr txBox="1"/>
          <p:nvPr/>
        </p:nvSpPr>
        <p:spPr>
          <a:xfrm>
            <a:off x="2213501" y="2639600"/>
            <a:ext cx="107909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0 0</a:t>
            </a:r>
          </a:p>
        </p:txBody>
      </p:sp>
      <p:sp>
        <p:nvSpPr>
          <p:cNvPr id="56" name="TextBox 55">
            <a:extLst>
              <a:ext uri="{FF2B5EF4-FFF2-40B4-BE49-F238E27FC236}">
                <a16:creationId xmlns:a16="http://schemas.microsoft.com/office/drawing/2014/main" id="{F377F946-C5F1-465B-99BD-DEF03BB03379}"/>
              </a:ext>
            </a:extLst>
          </p:cNvPr>
          <p:cNvSpPr txBox="1"/>
          <p:nvPr/>
        </p:nvSpPr>
        <p:spPr>
          <a:xfrm>
            <a:off x="1368177" y="4982731"/>
            <a:ext cx="153642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0.091</a:t>
            </a:r>
          </a:p>
        </p:txBody>
      </p:sp>
      <p:sp>
        <p:nvSpPr>
          <p:cNvPr id="57" name="TextBox 56">
            <a:extLst>
              <a:ext uri="{FF2B5EF4-FFF2-40B4-BE49-F238E27FC236}">
                <a16:creationId xmlns:a16="http://schemas.microsoft.com/office/drawing/2014/main" id="{7A194C08-A32E-45C2-985D-FADC4A68383D}"/>
              </a:ext>
            </a:extLst>
          </p:cNvPr>
          <p:cNvSpPr txBox="1"/>
          <p:nvPr/>
        </p:nvSpPr>
        <p:spPr>
          <a:xfrm>
            <a:off x="4047616" y="4982731"/>
            <a:ext cx="153642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0.109</a:t>
            </a:r>
          </a:p>
        </p:txBody>
      </p:sp>
      <p:sp>
        <p:nvSpPr>
          <p:cNvPr id="58" name="TextBox 57">
            <a:extLst>
              <a:ext uri="{FF2B5EF4-FFF2-40B4-BE49-F238E27FC236}">
                <a16:creationId xmlns:a16="http://schemas.microsoft.com/office/drawing/2014/main" id="{F2E3FD95-FC5E-453C-8E96-4DE20E61821B}"/>
              </a:ext>
            </a:extLst>
          </p:cNvPr>
          <p:cNvSpPr txBox="1"/>
          <p:nvPr/>
        </p:nvSpPr>
        <p:spPr>
          <a:xfrm>
            <a:off x="6814624" y="4982731"/>
            <a:ext cx="153642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0.19</a:t>
            </a:r>
          </a:p>
        </p:txBody>
      </p:sp>
      <p:sp>
        <p:nvSpPr>
          <p:cNvPr id="59" name="TextBox 58">
            <a:extLst>
              <a:ext uri="{FF2B5EF4-FFF2-40B4-BE49-F238E27FC236}">
                <a16:creationId xmlns:a16="http://schemas.microsoft.com/office/drawing/2014/main" id="{DABBB80A-8932-4E0C-A5B0-651159EEBCC7}"/>
              </a:ext>
            </a:extLst>
          </p:cNvPr>
          <p:cNvSpPr txBox="1"/>
          <p:nvPr/>
        </p:nvSpPr>
        <p:spPr>
          <a:xfrm>
            <a:off x="9588063" y="4982731"/>
            <a:ext cx="153642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0.9</a:t>
            </a:r>
          </a:p>
        </p:txBody>
      </p:sp>
      <p:sp>
        <p:nvSpPr>
          <p:cNvPr id="60" name="Rectangle 59">
            <a:extLst>
              <a:ext uri="{FF2B5EF4-FFF2-40B4-BE49-F238E27FC236}">
                <a16:creationId xmlns:a16="http://schemas.microsoft.com/office/drawing/2014/main" id="{BC172E81-FE25-4458-85A3-4F756165B72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39621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1" grpId="0"/>
      <p:bldP spid="52" grpId="0"/>
      <p:bldP spid="53" grpId="0"/>
      <p:bldP spid="54" grpId="0"/>
      <p:bldP spid="55" grpId="0"/>
      <p:bldP spid="56" grpId="0"/>
      <p:bldP spid="57" grpId="0"/>
      <p:bldP spid="58" grpId="0"/>
      <p:bldP spid="5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65A659F-20A0-4DDC-AAF4-BB5FA62C58AE}"/>
              </a:ext>
            </a:extLst>
          </p:cNvPr>
          <p:cNvGrpSpPr/>
          <p:nvPr/>
        </p:nvGrpSpPr>
        <p:grpSpPr>
          <a:xfrm>
            <a:off x="0" y="-121230"/>
            <a:ext cx="12192000" cy="6858582"/>
            <a:chOff x="0" y="-19632"/>
            <a:chExt cx="12192000" cy="6858582"/>
          </a:xfrm>
        </p:grpSpPr>
        <p:cxnSp>
          <p:nvCxnSpPr>
            <p:cNvPr id="7" name="Straight Connector 6">
              <a:extLst>
                <a:ext uri="{FF2B5EF4-FFF2-40B4-BE49-F238E27FC236}">
                  <a16:creationId xmlns:a16="http://schemas.microsoft.com/office/drawing/2014/main" id="{26743D81-F83C-480A-B4BE-81A5B8DD6D0C}"/>
                </a:ext>
              </a:extLst>
            </p:cNvPr>
            <p:cNvCxnSpPr/>
            <p:nvPr/>
          </p:nvCxnSpPr>
          <p:spPr>
            <a:xfrm>
              <a:off x="4611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39B669E-E3CE-4175-805C-03C82F50ACAD}"/>
                </a:ext>
              </a:extLst>
            </p:cNvPr>
            <p:cNvCxnSpPr/>
            <p:nvPr/>
          </p:nvCxnSpPr>
          <p:spPr>
            <a:xfrm>
              <a:off x="9056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909F87E-CF40-4641-BD1E-E03A4C39D4CA}"/>
                </a:ext>
              </a:extLst>
            </p:cNvPr>
            <p:cNvCxnSpPr/>
            <p:nvPr/>
          </p:nvCxnSpPr>
          <p:spPr>
            <a:xfrm>
              <a:off x="1353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F719FF4-546C-4CD3-B287-85ECD8B88B35}"/>
                </a:ext>
              </a:extLst>
            </p:cNvPr>
            <p:cNvCxnSpPr/>
            <p:nvPr/>
          </p:nvCxnSpPr>
          <p:spPr>
            <a:xfrm>
              <a:off x="12067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3F49E5D-8398-4490-A844-992E78D4F0EB}"/>
                </a:ext>
              </a:extLst>
            </p:cNvPr>
            <p:cNvCxnSpPr/>
            <p:nvPr/>
          </p:nvCxnSpPr>
          <p:spPr>
            <a:xfrm>
              <a:off x="8049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0203E44-9CE4-4006-8DB4-D85AF058DC79}"/>
                </a:ext>
              </a:extLst>
            </p:cNvPr>
            <p:cNvCxnSpPr/>
            <p:nvPr/>
          </p:nvCxnSpPr>
          <p:spPr>
            <a:xfrm>
              <a:off x="11174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29FCE0F-209C-46EB-AF46-4D07BAA08C29}"/>
                </a:ext>
              </a:extLst>
            </p:cNvPr>
            <p:cNvCxnSpPr/>
            <p:nvPr/>
          </p:nvCxnSpPr>
          <p:spPr>
            <a:xfrm>
              <a:off x="11620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26CA778-4C0A-4F16-8767-F4E64BF222CC}"/>
                </a:ext>
              </a:extLst>
            </p:cNvPr>
            <p:cNvCxnSpPr/>
            <p:nvPr/>
          </p:nvCxnSpPr>
          <p:spPr>
            <a:xfrm>
              <a:off x="6710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B23C788-D835-48E4-BD19-515593AA4FB1}"/>
                </a:ext>
              </a:extLst>
            </p:cNvPr>
            <p:cNvCxnSpPr/>
            <p:nvPr/>
          </p:nvCxnSpPr>
          <p:spPr>
            <a:xfrm>
              <a:off x="8496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E2D6AB-1315-4B44-980B-3A725E88EE63}"/>
                </a:ext>
              </a:extLst>
            </p:cNvPr>
            <p:cNvCxnSpPr/>
            <p:nvPr/>
          </p:nvCxnSpPr>
          <p:spPr>
            <a:xfrm>
              <a:off x="8942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DAE4280-B837-434E-92DA-C1BDDEBD2085}"/>
                </a:ext>
              </a:extLst>
            </p:cNvPr>
            <p:cNvCxnSpPr/>
            <p:nvPr/>
          </p:nvCxnSpPr>
          <p:spPr>
            <a:xfrm>
              <a:off x="9388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D3C4E32-20AB-4B5A-88E6-908FD82C93FE}"/>
                </a:ext>
              </a:extLst>
            </p:cNvPr>
            <p:cNvCxnSpPr/>
            <p:nvPr/>
          </p:nvCxnSpPr>
          <p:spPr>
            <a:xfrm>
              <a:off x="9835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7DE481B-36ED-4035-B6B7-9F1337833B48}"/>
                </a:ext>
              </a:extLst>
            </p:cNvPr>
            <p:cNvCxnSpPr/>
            <p:nvPr/>
          </p:nvCxnSpPr>
          <p:spPr>
            <a:xfrm>
              <a:off x="10281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9B715D4-A0C2-44F4-9DC4-75761ADA9865}"/>
                </a:ext>
              </a:extLst>
            </p:cNvPr>
            <p:cNvCxnSpPr/>
            <p:nvPr/>
          </p:nvCxnSpPr>
          <p:spPr>
            <a:xfrm>
              <a:off x="10728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2CE089B-E572-4D55-9377-7F3ECFA3500D}"/>
                </a:ext>
              </a:extLst>
            </p:cNvPr>
            <p:cNvCxnSpPr/>
            <p:nvPr/>
          </p:nvCxnSpPr>
          <p:spPr>
            <a:xfrm>
              <a:off x="1800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1F0E514-F34B-4B0C-928B-42B953F3A1D9}"/>
                </a:ext>
              </a:extLst>
            </p:cNvPr>
            <p:cNvCxnSpPr/>
            <p:nvPr/>
          </p:nvCxnSpPr>
          <p:spPr>
            <a:xfrm>
              <a:off x="5371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7DACF48-B674-42B5-AF7E-DBB69D3DEA82}"/>
                </a:ext>
              </a:extLst>
            </p:cNvPr>
            <p:cNvCxnSpPr/>
            <p:nvPr/>
          </p:nvCxnSpPr>
          <p:spPr>
            <a:xfrm>
              <a:off x="5817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22319AE-72D0-459A-BE7C-D8EA2A05B5CB}"/>
                </a:ext>
              </a:extLst>
            </p:cNvPr>
            <p:cNvCxnSpPr/>
            <p:nvPr/>
          </p:nvCxnSpPr>
          <p:spPr>
            <a:xfrm>
              <a:off x="6264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15CAEFA-993B-4E13-B680-A73332D2262D}"/>
                </a:ext>
              </a:extLst>
            </p:cNvPr>
            <p:cNvCxnSpPr/>
            <p:nvPr/>
          </p:nvCxnSpPr>
          <p:spPr>
            <a:xfrm>
              <a:off x="7156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3C51BE6-AFDE-46F6-B3D1-AFBB05F4C643}"/>
                </a:ext>
              </a:extLst>
            </p:cNvPr>
            <p:cNvCxnSpPr/>
            <p:nvPr/>
          </p:nvCxnSpPr>
          <p:spPr>
            <a:xfrm>
              <a:off x="7603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F163A92-6186-4555-BBA8-4CF28DF23D35}"/>
                </a:ext>
              </a:extLst>
            </p:cNvPr>
            <p:cNvCxnSpPr/>
            <p:nvPr/>
          </p:nvCxnSpPr>
          <p:spPr>
            <a:xfrm>
              <a:off x="3585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0EC54F2-AF0E-42D2-A2D4-3D97B98DC00C}"/>
                </a:ext>
              </a:extLst>
            </p:cNvPr>
            <p:cNvCxnSpPr/>
            <p:nvPr/>
          </p:nvCxnSpPr>
          <p:spPr>
            <a:xfrm>
              <a:off x="4032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FA77342-FF44-444E-963F-48EA0EF06D57}"/>
                </a:ext>
              </a:extLst>
            </p:cNvPr>
            <p:cNvCxnSpPr/>
            <p:nvPr/>
          </p:nvCxnSpPr>
          <p:spPr>
            <a:xfrm>
              <a:off x="4478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8205565-A273-48FD-82BF-82F80DB366E8}"/>
                </a:ext>
              </a:extLst>
            </p:cNvPr>
            <p:cNvCxnSpPr/>
            <p:nvPr/>
          </p:nvCxnSpPr>
          <p:spPr>
            <a:xfrm>
              <a:off x="4924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204C46A-37CA-4F7B-A342-DBEDE7F9840B}"/>
                </a:ext>
              </a:extLst>
            </p:cNvPr>
            <p:cNvCxnSpPr/>
            <p:nvPr/>
          </p:nvCxnSpPr>
          <p:spPr>
            <a:xfrm>
              <a:off x="2246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51002A6-22DA-4684-811D-C4E38BAC66AE}"/>
                </a:ext>
              </a:extLst>
            </p:cNvPr>
            <p:cNvCxnSpPr/>
            <p:nvPr/>
          </p:nvCxnSpPr>
          <p:spPr>
            <a:xfrm>
              <a:off x="2692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C3803D6-78BF-4A6B-A96A-E471BC358357}"/>
                </a:ext>
              </a:extLst>
            </p:cNvPr>
            <p:cNvCxnSpPr/>
            <p:nvPr/>
          </p:nvCxnSpPr>
          <p:spPr>
            <a:xfrm>
              <a:off x="3139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F9360BA-7F18-42E0-934C-76BDC5337488}"/>
                </a:ext>
              </a:extLst>
            </p:cNvPr>
            <p:cNvCxnSpPr>
              <a:cxnSpLocks/>
            </p:cNvCxnSpPr>
            <p:nvPr/>
          </p:nvCxnSpPr>
          <p:spPr>
            <a:xfrm flipH="1">
              <a:off x="0" y="683600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80E13BD-F7A8-403B-9AAF-00DEFA8919A2}"/>
                </a:ext>
              </a:extLst>
            </p:cNvPr>
            <p:cNvCxnSpPr>
              <a:cxnSpLocks/>
            </p:cNvCxnSpPr>
            <p:nvPr/>
          </p:nvCxnSpPr>
          <p:spPr>
            <a:xfrm flipH="1">
              <a:off x="0" y="639047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FA774BD-7C97-45FB-95AE-C59FC47AA45E}"/>
                </a:ext>
              </a:extLst>
            </p:cNvPr>
            <p:cNvCxnSpPr>
              <a:cxnSpLocks/>
            </p:cNvCxnSpPr>
            <p:nvPr/>
          </p:nvCxnSpPr>
          <p:spPr>
            <a:xfrm flipH="1">
              <a:off x="0" y="5942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901D36D-2F35-467C-87C1-5E6669673242}"/>
                </a:ext>
              </a:extLst>
            </p:cNvPr>
            <p:cNvCxnSpPr>
              <a:cxnSpLocks/>
            </p:cNvCxnSpPr>
            <p:nvPr/>
          </p:nvCxnSpPr>
          <p:spPr>
            <a:xfrm flipH="1">
              <a:off x="0" y="5496792"/>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A850A6C-34D3-46BB-A882-0E6FE58E5354}"/>
                </a:ext>
              </a:extLst>
            </p:cNvPr>
            <p:cNvCxnSpPr>
              <a:cxnSpLocks/>
            </p:cNvCxnSpPr>
            <p:nvPr/>
          </p:nvCxnSpPr>
          <p:spPr>
            <a:xfrm flipH="1">
              <a:off x="0" y="139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1D3F6DB-0CAC-4223-9B61-96DA001D394E}"/>
                </a:ext>
              </a:extLst>
            </p:cNvPr>
            <p:cNvCxnSpPr>
              <a:cxnSpLocks/>
            </p:cNvCxnSpPr>
            <p:nvPr/>
          </p:nvCxnSpPr>
          <p:spPr>
            <a:xfrm flipH="1">
              <a:off x="0" y="585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EECB8E3-EB1C-4E72-B12B-BD74EC9894C7}"/>
                </a:ext>
              </a:extLst>
            </p:cNvPr>
            <p:cNvCxnSpPr>
              <a:cxnSpLocks/>
            </p:cNvCxnSpPr>
            <p:nvPr/>
          </p:nvCxnSpPr>
          <p:spPr>
            <a:xfrm flipH="1">
              <a:off x="0" y="1032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A4E4702-DB4E-4AEE-9811-D535F30562D7}"/>
                </a:ext>
              </a:extLst>
            </p:cNvPr>
            <p:cNvCxnSpPr>
              <a:cxnSpLocks/>
            </p:cNvCxnSpPr>
            <p:nvPr/>
          </p:nvCxnSpPr>
          <p:spPr>
            <a:xfrm flipH="1">
              <a:off x="0" y="2371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FE9218F-34BD-4D1C-BCAD-C479AEDDF699}"/>
                </a:ext>
              </a:extLst>
            </p:cNvPr>
            <p:cNvCxnSpPr>
              <a:cxnSpLocks/>
            </p:cNvCxnSpPr>
            <p:nvPr/>
          </p:nvCxnSpPr>
          <p:spPr>
            <a:xfrm flipH="1">
              <a:off x="0" y="2817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3471F58-6126-4445-BFCD-98029B9D51A2}"/>
                </a:ext>
              </a:extLst>
            </p:cNvPr>
            <p:cNvCxnSpPr>
              <a:cxnSpLocks/>
            </p:cNvCxnSpPr>
            <p:nvPr/>
          </p:nvCxnSpPr>
          <p:spPr>
            <a:xfrm flipH="1">
              <a:off x="0" y="3264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0D85127-976F-41A0-B497-0BF0FB18D523}"/>
                </a:ext>
              </a:extLst>
            </p:cNvPr>
            <p:cNvCxnSpPr>
              <a:cxnSpLocks/>
            </p:cNvCxnSpPr>
            <p:nvPr/>
          </p:nvCxnSpPr>
          <p:spPr>
            <a:xfrm flipH="1">
              <a:off x="0" y="3710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9CD7501-0D1E-4C49-8543-D6F89D91EE65}"/>
                </a:ext>
              </a:extLst>
            </p:cNvPr>
            <p:cNvCxnSpPr>
              <a:cxnSpLocks/>
            </p:cNvCxnSpPr>
            <p:nvPr/>
          </p:nvCxnSpPr>
          <p:spPr>
            <a:xfrm flipH="1">
              <a:off x="0" y="4156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9049483-4B40-484F-B58A-35F1C825E140}"/>
                </a:ext>
              </a:extLst>
            </p:cNvPr>
            <p:cNvCxnSpPr>
              <a:cxnSpLocks/>
            </p:cNvCxnSpPr>
            <p:nvPr/>
          </p:nvCxnSpPr>
          <p:spPr>
            <a:xfrm flipH="1">
              <a:off x="0" y="4603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A72775F-40E0-4C0C-9A3E-A19E47D1C3BC}"/>
                </a:ext>
              </a:extLst>
            </p:cNvPr>
            <p:cNvCxnSpPr>
              <a:cxnSpLocks/>
            </p:cNvCxnSpPr>
            <p:nvPr/>
          </p:nvCxnSpPr>
          <p:spPr>
            <a:xfrm flipH="1">
              <a:off x="0" y="5049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E76B2DA-D52C-410A-AC1A-A7449A4A7595}"/>
                </a:ext>
              </a:extLst>
            </p:cNvPr>
            <p:cNvCxnSpPr>
              <a:cxnSpLocks/>
            </p:cNvCxnSpPr>
            <p:nvPr/>
          </p:nvCxnSpPr>
          <p:spPr>
            <a:xfrm flipH="1">
              <a:off x="0" y="1478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06B120B-7B7B-46EF-8908-94568DECBC32}"/>
                </a:ext>
              </a:extLst>
            </p:cNvPr>
            <p:cNvCxnSpPr>
              <a:cxnSpLocks/>
            </p:cNvCxnSpPr>
            <p:nvPr/>
          </p:nvCxnSpPr>
          <p:spPr>
            <a:xfrm flipH="1">
              <a:off x="0" y="1924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grpSp>
      <p:sp>
        <p:nvSpPr>
          <p:cNvPr id="3" name="Rectangle 2">
            <a:extLst>
              <a:ext uri="{FF2B5EF4-FFF2-40B4-BE49-F238E27FC236}">
                <a16:creationId xmlns:a16="http://schemas.microsoft.com/office/drawing/2014/main" id="{BD018A33-130F-432C-AD01-5003DA0A7C3A}"/>
              </a:ext>
            </a:extLst>
          </p:cNvPr>
          <p:cNvSpPr/>
          <p:nvPr/>
        </p:nvSpPr>
        <p:spPr>
          <a:xfrm>
            <a:off x="56123" y="51516"/>
            <a:ext cx="12079317" cy="1569660"/>
          </a:xfrm>
          <a:prstGeom prst="rect">
            <a:avLst/>
          </a:prstGeom>
          <a:solidFill>
            <a:schemeClr val="bg1"/>
          </a:solidFill>
        </p:spPr>
        <p:txBody>
          <a:bodyPr wrap="square">
            <a:spAutoFit/>
          </a:bodyPr>
          <a:lstStyle/>
          <a:p>
            <a:pPr>
              <a:spcAft>
                <a:spcPts val="0"/>
              </a:spcAft>
            </a:pPr>
            <a:r>
              <a:rPr lang="en-US" sz="3200" b="1" dirty="0">
                <a:latin typeface="Calibri" panose="020F0502020204030204" pitchFamily="34" charset="0"/>
                <a:ea typeface="Calibri" panose="020F0502020204030204" pitchFamily="34" charset="0"/>
                <a:cs typeface="Times New Roman" panose="02020603050405020304" pitchFamily="18" charset="0"/>
              </a:rPr>
              <a:t>Write these numbers in order of size, starting with the smallest.</a:t>
            </a:r>
          </a:p>
          <a:p>
            <a:pPr>
              <a:spcAft>
                <a:spcPts val="0"/>
              </a:spcAft>
            </a:pPr>
            <a:r>
              <a:rPr lang="en-US" sz="3200" b="1"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en-US" sz="3200" b="1" dirty="0">
                <a:latin typeface="Calibri" panose="020F0502020204030204" pitchFamily="34" charset="0"/>
                <a:ea typeface="Calibri" panose="020F0502020204030204" pitchFamily="34" charset="0"/>
                <a:cs typeface="Times New Roman" panose="02020603050405020304" pitchFamily="18" charset="0"/>
              </a:rPr>
              <a:t>            1.01	 	1.001	 	1.101	 	0.11</a:t>
            </a:r>
          </a:p>
        </p:txBody>
      </p:sp>
      <p:pic>
        <p:nvPicPr>
          <p:cNvPr id="2" name="Picture 1">
            <a:extLst>
              <a:ext uri="{FF2B5EF4-FFF2-40B4-BE49-F238E27FC236}">
                <a16:creationId xmlns:a16="http://schemas.microsoft.com/office/drawing/2014/main" id="{59E85BFA-FE9D-4B8D-8E6E-CC8C9A4F73EE}"/>
              </a:ext>
            </a:extLst>
          </p:cNvPr>
          <p:cNvPicPr>
            <a:picLocks noChangeAspect="1"/>
          </p:cNvPicPr>
          <p:nvPr/>
        </p:nvPicPr>
        <p:blipFill>
          <a:blip r:embed="rId3"/>
          <a:stretch>
            <a:fillRect/>
          </a:stretch>
        </p:blipFill>
        <p:spPr>
          <a:xfrm>
            <a:off x="1608303" y="4940763"/>
            <a:ext cx="8559279" cy="1622455"/>
          </a:xfrm>
          <a:prstGeom prst="rect">
            <a:avLst/>
          </a:prstGeom>
        </p:spPr>
      </p:pic>
      <p:sp>
        <p:nvSpPr>
          <p:cNvPr id="50" name="TextBox 49">
            <a:extLst>
              <a:ext uri="{FF2B5EF4-FFF2-40B4-BE49-F238E27FC236}">
                <a16:creationId xmlns:a16="http://schemas.microsoft.com/office/drawing/2014/main" id="{24B500F4-A93E-445D-9E85-D71541B2E5CC}"/>
              </a:ext>
            </a:extLst>
          </p:cNvPr>
          <p:cNvSpPr txBox="1"/>
          <p:nvPr/>
        </p:nvSpPr>
        <p:spPr>
          <a:xfrm>
            <a:off x="1771589" y="2202490"/>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1.0 1</a:t>
            </a:r>
          </a:p>
        </p:txBody>
      </p:sp>
      <p:sp>
        <p:nvSpPr>
          <p:cNvPr id="51" name="TextBox 50">
            <a:extLst>
              <a:ext uri="{FF2B5EF4-FFF2-40B4-BE49-F238E27FC236}">
                <a16:creationId xmlns:a16="http://schemas.microsoft.com/office/drawing/2014/main" id="{04B4FF62-17CD-434B-84C5-C77ED9A584CD}"/>
              </a:ext>
            </a:extLst>
          </p:cNvPr>
          <p:cNvSpPr txBox="1"/>
          <p:nvPr/>
        </p:nvSpPr>
        <p:spPr>
          <a:xfrm>
            <a:off x="1785237" y="2655225"/>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1.0 0 1</a:t>
            </a:r>
          </a:p>
        </p:txBody>
      </p:sp>
      <p:sp>
        <p:nvSpPr>
          <p:cNvPr id="52" name="TextBox 51">
            <a:extLst>
              <a:ext uri="{FF2B5EF4-FFF2-40B4-BE49-F238E27FC236}">
                <a16:creationId xmlns:a16="http://schemas.microsoft.com/office/drawing/2014/main" id="{22CD22FD-A966-438F-83FC-24202B984E18}"/>
              </a:ext>
            </a:extLst>
          </p:cNvPr>
          <p:cNvSpPr txBox="1"/>
          <p:nvPr/>
        </p:nvSpPr>
        <p:spPr>
          <a:xfrm>
            <a:off x="1789329" y="3086998"/>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1.1 0 1</a:t>
            </a:r>
          </a:p>
        </p:txBody>
      </p:sp>
      <p:sp>
        <p:nvSpPr>
          <p:cNvPr id="53" name="TextBox 52">
            <a:extLst>
              <a:ext uri="{FF2B5EF4-FFF2-40B4-BE49-F238E27FC236}">
                <a16:creationId xmlns:a16="http://schemas.microsoft.com/office/drawing/2014/main" id="{D4FE96DC-CA46-45D1-A270-2A68987F489A}"/>
              </a:ext>
            </a:extLst>
          </p:cNvPr>
          <p:cNvSpPr txBox="1"/>
          <p:nvPr/>
        </p:nvSpPr>
        <p:spPr>
          <a:xfrm>
            <a:off x="1790445" y="3539640"/>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0.1 1</a:t>
            </a:r>
          </a:p>
        </p:txBody>
      </p:sp>
      <p:sp>
        <p:nvSpPr>
          <p:cNvPr id="54" name="TextBox 53">
            <a:extLst>
              <a:ext uri="{FF2B5EF4-FFF2-40B4-BE49-F238E27FC236}">
                <a16:creationId xmlns:a16="http://schemas.microsoft.com/office/drawing/2014/main" id="{3857F9A4-573C-458C-BD1A-C71B27DFA5D5}"/>
              </a:ext>
            </a:extLst>
          </p:cNvPr>
          <p:cNvSpPr txBox="1"/>
          <p:nvPr/>
        </p:nvSpPr>
        <p:spPr>
          <a:xfrm>
            <a:off x="3114199" y="2202490"/>
            <a:ext cx="77697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55" name="TextBox 54">
            <a:extLst>
              <a:ext uri="{FF2B5EF4-FFF2-40B4-BE49-F238E27FC236}">
                <a16:creationId xmlns:a16="http://schemas.microsoft.com/office/drawing/2014/main" id="{263A4344-273E-4A68-BFC6-816E1C821514}"/>
              </a:ext>
            </a:extLst>
          </p:cNvPr>
          <p:cNvSpPr txBox="1"/>
          <p:nvPr/>
        </p:nvSpPr>
        <p:spPr>
          <a:xfrm>
            <a:off x="3132938" y="3539640"/>
            <a:ext cx="77697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56" name="TextBox 55">
            <a:extLst>
              <a:ext uri="{FF2B5EF4-FFF2-40B4-BE49-F238E27FC236}">
                <a16:creationId xmlns:a16="http://schemas.microsoft.com/office/drawing/2014/main" id="{ECC1B6DA-4DB7-4ACB-A013-E92A6F966BE9}"/>
              </a:ext>
            </a:extLst>
          </p:cNvPr>
          <p:cNvSpPr txBox="1"/>
          <p:nvPr/>
        </p:nvSpPr>
        <p:spPr>
          <a:xfrm>
            <a:off x="1809556" y="5210011"/>
            <a:ext cx="1401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0.11</a:t>
            </a:r>
          </a:p>
        </p:txBody>
      </p:sp>
      <p:sp>
        <p:nvSpPr>
          <p:cNvPr id="57" name="TextBox 56">
            <a:extLst>
              <a:ext uri="{FF2B5EF4-FFF2-40B4-BE49-F238E27FC236}">
                <a16:creationId xmlns:a16="http://schemas.microsoft.com/office/drawing/2014/main" id="{D67C4084-81C8-43ED-B472-22C808351213}"/>
              </a:ext>
            </a:extLst>
          </p:cNvPr>
          <p:cNvSpPr txBox="1"/>
          <p:nvPr/>
        </p:nvSpPr>
        <p:spPr>
          <a:xfrm>
            <a:off x="3972912" y="5227373"/>
            <a:ext cx="155325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1.001</a:t>
            </a:r>
          </a:p>
        </p:txBody>
      </p:sp>
      <p:sp>
        <p:nvSpPr>
          <p:cNvPr id="58" name="TextBox 57">
            <a:extLst>
              <a:ext uri="{FF2B5EF4-FFF2-40B4-BE49-F238E27FC236}">
                <a16:creationId xmlns:a16="http://schemas.microsoft.com/office/drawing/2014/main" id="{BD784FFB-63AC-475E-B6FB-E9DC8D7AA73A}"/>
              </a:ext>
            </a:extLst>
          </p:cNvPr>
          <p:cNvSpPr txBox="1"/>
          <p:nvPr/>
        </p:nvSpPr>
        <p:spPr>
          <a:xfrm>
            <a:off x="6427674" y="5210010"/>
            <a:ext cx="155325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1.01</a:t>
            </a:r>
          </a:p>
        </p:txBody>
      </p:sp>
      <p:sp>
        <p:nvSpPr>
          <p:cNvPr id="59" name="TextBox 58">
            <a:extLst>
              <a:ext uri="{FF2B5EF4-FFF2-40B4-BE49-F238E27FC236}">
                <a16:creationId xmlns:a16="http://schemas.microsoft.com/office/drawing/2014/main" id="{C0830307-1037-4021-8795-1177855C7CC2}"/>
              </a:ext>
            </a:extLst>
          </p:cNvPr>
          <p:cNvSpPr txBox="1"/>
          <p:nvPr/>
        </p:nvSpPr>
        <p:spPr>
          <a:xfrm>
            <a:off x="8603551" y="5227373"/>
            <a:ext cx="155325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1.101</a:t>
            </a:r>
          </a:p>
        </p:txBody>
      </p:sp>
      <p:sp>
        <p:nvSpPr>
          <p:cNvPr id="60" name="Rectangle 59">
            <a:extLst>
              <a:ext uri="{FF2B5EF4-FFF2-40B4-BE49-F238E27FC236}">
                <a16:creationId xmlns:a16="http://schemas.microsoft.com/office/drawing/2014/main" id="{41CADF86-4B4F-4A41-AEAA-C1D49CC6145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63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56" grpId="0"/>
      <p:bldP spid="57" grpId="0"/>
      <p:bldP spid="58" grpId="0"/>
      <p:bldP spid="5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4F9C475-5A9D-4968-B8EE-4E704B3AD6C7}"/>
              </a:ext>
            </a:extLst>
          </p:cNvPr>
          <p:cNvSpPr/>
          <p:nvPr/>
        </p:nvSpPr>
        <p:spPr>
          <a:xfrm>
            <a:off x="56122" y="50000"/>
            <a:ext cx="11019709" cy="1569660"/>
          </a:xfrm>
          <a:prstGeom prst="rect">
            <a:avLst/>
          </a:prstGeom>
        </p:spPr>
        <p:txBody>
          <a:bodyPr wrap="square">
            <a:spAutoFit/>
          </a:bodyPr>
          <a:lstStyle/>
          <a:p>
            <a:r>
              <a:rPr lang="en-GB" sz="3200" b="1" dirty="0"/>
              <a:t>Circle the number that is closest to 20</a:t>
            </a:r>
          </a:p>
          <a:p>
            <a:endParaRPr lang="en-GB" sz="3200" b="1" dirty="0"/>
          </a:p>
          <a:p>
            <a:r>
              <a:rPr lang="en-GB" sz="3200" dirty="0"/>
              <a:t>      19.95           20.1            19.09            20.09           20.201 </a:t>
            </a:r>
          </a:p>
        </p:txBody>
      </p:sp>
      <p:cxnSp>
        <p:nvCxnSpPr>
          <p:cNvPr id="4" name="Straight Arrow Connector 3">
            <a:extLst>
              <a:ext uri="{FF2B5EF4-FFF2-40B4-BE49-F238E27FC236}">
                <a16:creationId xmlns:a16="http://schemas.microsoft.com/office/drawing/2014/main" id="{86597625-9A8B-4D4A-8839-54E0AC6A1B59}"/>
              </a:ext>
            </a:extLst>
          </p:cNvPr>
          <p:cNvCxnSpPr>
            <a:cxnSpLocks/>
          </p:cNvCxnSpPr>
          <p:nvPr/>
        </p:nvCxnSpPr>
        <p:spPr>
          <a:xfrm flipV="1">
            <a:off x="1079292" y="1615714"/>
            <a:ext cx="0" cy="9586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FDADD28-CF44-42AF-9E52-4FB4E6C2FB0A}"/>
              </a:ext>
            </a:extLst>
          </p:cNvPr>
          <p:cNvSpPr/>
          <p:nvPr/>
        </p:nvSpPr>
        <p:spPr>
          <a:xfrm>
            <a:off x="299803" y="2551480"/>
            <a:ext cx="1708879" cy="523220"/>
          </a:xfrm>
          <a:prstGeom prst="rect">
            <a:avLst/>
          </a:prstGeom>
        </p:spPr>
        <p:txBody>
          <a:bodyPr wrap="square">
            <a:spAutoFit/>
          </a:bodyPr>
          <a:lstStyle/>
          <a:p>
            <a:r>
              <a:rPr lang="en-GB" sz="2800" b="1" dirty="0">
                <a:solidFill>
                  <a:srgbClr val="FF0000"/>
                </a:solidFill>
              </a:rPr>
              <a:t>0.05 less</a:t>
            </a:r>
            <a:endParaRPr lang="en-GB" sz="2400" dirty="0">
              <a:solidFill>
                <a:srgbClr val="FF0000"/>
              </a:solidFill>
            </a:endParaRPr>
          </a:p>
        </p:txBody>
      </p:sp>
      <p:cxnSp>
        <p:nvCxnSpPr>
          <p:cNvPr id="6" name="Straight Arrow Connector 5">
            <a:extLst>
              <a:ext uri="{FF2B5EF4-FFF2-40B4-BE49-F238E27FC236}">
                <a16:creationId xmlns:a16="http://schemas.microsoft.com/office/drawing/2014/main" id="{827633B0-B7D5-4F96-8B14-26239FFA7A4D}"/>
              </a:ext>
            </a:extLst>
          </p:cNvPr>
          <p:cNvCxnSpPr>
            <a:cxnSpLocks/>
          </p:cNvCxnSpPr>
          <p:nvPr/>
        </p:nvCxnSpPr>
        <p:spPr>
          <a:xfrm flipV="1">
            <a:off x="3033103" y="1638596"/>
            <a:ext cx="0" cy="9586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8243CDA-DAAD-4E12-8206-A59A4C83A9DB}"/>
              </a:ext>
            </a:extLst>
          </p:cNvPr>
          <p:cNvSpPr/>
          <p:nvPr/>
        </p:nvSpPr>
        <p:spPr>
          <a:xfrm>
            <a:off x="2288995" y="2549921"/>
            <a:ext cx="1561925" cy="523220"/>
          </a:xfrm>
          <a:prstGeom prst="rect">
            <a:avLst/>
          </a:prstGeom>
        </p:spPr>
        <p:txBody>
          <a:bodyPr wrap="square">
            <a:spAutoFit/>
          </a:bodyPr>
          <a:lstStyle/>
          <a:p>
            <a:r>
              <a:rPr lang="en-GB" sz="2800" b="1" dirty="0">
                <a:solidFill>
                  <a:srgbClr val="FF0000"/>
                </a:solidFill>
              </a:rPr>
              <a:t>0.1 more</a:t>
            </a:r>
            <a:endParaRPr lang="en-GB" sz="2400" dirty="0">
              <a:solidFill>
                <a:srgbClr val="FF0000"/>
              </a:solidFill>
            </a:endParaRPr>
          </a:p>
        </p:txBody>
      </p:sp>
      <p:cxnSp>
        <p:nvCxnSpPr>
          <p:cNvPr id="8" name="Straight Arrow Connector 7">
            <a:extLst>
              <a:ext uri="{FF2B5EF4-FFF2-40B4-BE49-F238E27FC236}">
                <a16:creationId xmlns:a16="http://schemas.microsoft.com/office/drawing/2014/main" id="{E4C9A017-E9FC-4350-93B8-F4839ED5F1CF}"/>
              </a:ext>
            </a:extLst>
          </p:cNvPr>
          <p:cNvCxnSpPr>
            <a:cxnSpLocks/>
          </p:cNvCxnSpPr>
          <p:nvPr/>
        </p:nvCxnSpPr>
        <p:spPr>
          <a:xfrm flipV="1">
            <a:off x="4901302" y="1638596"/>
            <a:ext cx="0" cy="9586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08614E6D-A303-4B85-8783-C4EBB94E4E1E}"/>
              </a:ext>
            </a:extLst>
          </p:cNvPr>
          <p:cNvSpPr/>
          <p:nvPr/>
        </p:nvSpPr>
        <p:spPr>
          <a:xfrm>
            <a:off x="4179378" y="2549921"/>
            <a:ext cx="1626643" cy="523220"/>
          </a:xfrm>
          <a:prstGeom prst="rect">
            <a:avLst/>
          </a:prstGeom>
        </p:spPr>
        <p:txBody>
          <a:bodyPr wrap="square">
            <a:spAutoFit/>
          </a:bodyPr>
          <a:lstStyle/>
          <a:p>
            <a:r>
              <a:rPr lang="en-GB" sz="2800" b="1" dirty="0">
                <a:solidFill>
                  <a:srgbClr val="FF0000"/>
                </a:solidFill>
              </a:rPr>
              <a:t>0.91 less</a:t>
            </a:r>
            <a:endParaRPr lang="en-GB" sz="2400" dirty="0">
              <a:solidFill>
                <a:srgbClr val="FF0000"/>
              </a:solidFill>
            </a:endParaRPr>
          </a:p>
        </p:txBody>
      </p:sp>
      <p:cxnSp>
        <p:nvCxnSpPr>
          <p:cNvPr id="10" name="Straight Arrow Connector 9">
            <a:extLst>
              <a:ext uri="{FF2B5EF4-FFF2-40B4-BE49-F238E27FC236}">
                <a16:creationId xmlns:a16="http://schemas.microsoft.com/office/drawing/2014/main" id="{9EB6F411-71A8-452C-8946-15852D338C7D}"/>
              </a:ext>
            </a:extLst>
          </p:cNvPr>
          <p:cNvCxnSpPr>
            <a:cxnSpLocks/>
          </p:cNvCxnSpPr>
          <p:nvPr/>
        </p:nvCxnSpPr>
        <p:spPr>
          <a:xfrm flipV="1">
            <a:off x="7002067" y="1661478"/>
            <a:ext cx="0" cy="9586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9805B39D-EA9C-4215-A13F-A06CF7B9B52F}"/>
              </a:ext>
            </a:extLst>
          </p:cNvPr>
          <p:cNvSpPr/>
          <p:nvPr/>
        </p:nvSpPr>
        <p:spPr>
          <a:xfrm>
            <a:off x="6176209" y="2552642"/>
            <a:ext cx="1708879" cy="523220"/>
          </a:xfrm>
          <a:prstGeom prst="rect">
            <a:avLst/>
          </a:prstGeom>
        </p:spPr>
        <p:txBody>
          <a:bodyPr wrap="square">
            <a:spAutoFit/>
          </a:bodyPr>
          <a:lstStyle/>
          <a:p>
            <a:r>
              <a:rPr lang="en-GB" sz="2800" b="1" dirty="0">
                <a:solidFill>
                  <a:srgbClr val="FF0000"/>
                </a:solidFill>
              </a:rPr>
              <a:t>0.09 more</a:t>
            </a:r>
            <a:endParaRPr lang="en-GB" sz="2400" dirty="0">
              <a:solidFill>
                <a:srgbClr val="FF0000"/>
              </a:solidFill>
            </a:endParaRPr>
          </a:p>
        </p:txBody>
      </p:sp>
      <p:cxnSp>
        <p:nvCxnSpPr>
          <p:cNvPr id="12" name="Straight Arrow Connector 11">
            <a:extLst>
              <a:ext uri="{FF2B5EF4-FFF2-40B4-BE49-F238E27FC236}">
                <a16:creationId xmlns:a16="http://schemas.microsoft.com/office/drawing/2014/main" id="{D80C0DB4-ED8E-4735-9973-B7745CA8C8C3}"/>
              </a:ext>
            </a:extLst>
          </p:cNvPr>
          <p:cNvCxnSpPr>
            <a:cxnSpLocks/>
          </p:cNvCxnSpPr>
          <p:nvPr/>
        </p:nvCxnSpPr>
        <p:spPr>
          <a:xfrm flipV="1">
            <a:off x="8955876" y="1661478"/>
            <a:ext cx="0" cy="9586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F4DC936-54CF-41D4-94C6-C4AB9028CC5D}"/>
              </a:ext>
            </a:extLst>
          </p:cNvPr>
          <p:cNvSpPr/>
          <p:nvPr/>
        </p:nvSpPr>
        <p:spPr>
          <a:xfrm>
            <a:off x="8128332" y="2558181"/>
            <a:ext cx="1869870" cy="523220"/>
          </a:xfrm>
          <a:prstGeom prst="rect">
            <a:avLst/>
          </a:prstGeom>
        </p:spPr>
        <p:txBody>
          <a:bodyPr wrap="square">
            <a:spAutoFit/>
          </a:bodyPr>
          <a:lstStyle/>
          <a:p>
            <a:r>
              <a:rPr lang="en-GB" sz="2800" b="1" dirty="0">
                <a:solidFill>
                  <a:srgbClr val="FF0000"/>
                </a:solidFill>
              </a:rPr>
              <a:t>0.201 more</a:t>
            </a:r>
            <a:endParaRPr lang="en-GB" sz="2400" dirty="0">
              <a:solidFill>
                <a:srgbClr val="FF0000"/>
              </a:solidFill>
            </a:endParaRPr>
          </a:p>
        </p:txBody>
      </p:sp>
      <p:sp>
        <p:nvSpPr>
          <p:cNvPr id="14" name="Oval 13">
            <a:extLst>
              <a:ext uri="{FF2B5EF4-FFF2-40B4-BE49-F238E27FC236}">
                <a16:creationId xmlns:a16="http://schemas.microsoft.com/office/drawing/2014/main" id="{8C9BFE86-6B76-46D1-8651-C06238BEF7FB}"/>
              </a:ext>
            </a:extLst>
          </p:cNvPr>
          <p:cNvSpPr/>
          <p:nvPr/>
        </p:nvSpPr>
        <p:spPr>
          <a:xfrm>
            <a:off x="493123" y="1005839"/>
            <a:ext cx="1326614" cy="63472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557F80D-D8F4-4051-8DD7-B7A37AF8F7FE}"/>
              </a:ext>
            </a:extLst>
          </p:cNvPr>
          <p:cNvSpPr/>
          <p:nvPr/>
        </p:nvSpPr>
        <p:spPr>
          <a:xfrm>
            <a:off x="484919" y="3073141"/>
            <a:ext cx="1708879" cy="523220"/>
          </a:xfrm>
          <a:prstGeom prst="rect">
            <a:avLst/>
          </a:prstGeom>
        </p:spPr>
        <p:txBody>
          <a:bodyPr wrap="square">
            <a:spAutoFit/>
          </a:bodyPr>
          <a:lstStyle/>
          <a:p>
            <a:r>
              <a:rPr lang="en-GB" sz="2800" b="1" dirty="0">
                <a:solidFill>
                  <a:srgbClr val="FF0000"/>
                </a:solidFill>
              </a:rPr>
              <a:t>0.050</a:t>
            </a:r>
            <a:endParaRPr lang="en-GB" sz="2400" dirty="0">
              <a:solidFill>
                <a:srgbClr val="FF0000"/>
              </a:solidFill>
            </a:endParaRPr>
          </a:p>
        </p:txBody>
      </p:sp>
      <p:sp>
        <p:nvSpPr>
          <p:cNvPr id="16" name="Rectangle 15">
            <a:extLst>
              <a:ext uri="{FF2B5EF4-FFF2-40B4-BE49-F238E27FC236}">
                <a16:creationId xmlns:a16="http://schemas.microsoft.com/office/drawing/2014/main" id="{C87BB6E2-5934-4E4D-9623-4AB4E89DD2EE}"/>
              </a:ext>
            </a:extLst>
          </p:cNvPr>
          <p:cNvSpPr/>
          <p:nvPr/>
        </p:nvSpPr>
        <p:spPr>
          <a:xfrm>
            <a:off x="2487778" y="3073141"/>
            <a:ext cx="1708879" cy="523220"/>
          </a:xfrm>
          <a:prstGeom prst="rect">
            <a:avLst/>
          </a:prstGeom>
        </p:spPr>
        <p:txBody>
          <a:bodyPr wrap="square">
            <a:spAutoFit/>
          </a:bodyPr>
          <a:lstStyle/>
          <a:p>
            <a:r>
              <a:rPr lang="en-GB" sz="2800" b="1" dirty="0">
                <a:solidFill>
                  <a:srgbClr val="FF0000"/>
                </a:solidFill>
              </a:rPr>
              <a:t>0.100</a:t>
            </a:r>
            <a:endParaRPr lang="en-GB" sz="2400" dirty="0">
              <a:solidFill>
                <a:srgbClr val="FF0000"/>
              </a:solidFill>
            </a:endParaRPr>
          </a:p>
        </p:txBody>
      </p:sp>
      <p:sp>
        <p:nvSpPr>
          <p:cNvPr id="17" name="Rectangle 16">
            <a:extLst>
              <a:ext uri="{FF2B5EF4-FFF2-40B4-BE49-F238E27FC236}">
                <a16:creationId xmlns:a16="http://schemas.microsoft.com/office/drawing/2014/main" id="{3AD2E9CF-0561-44D5-954F-AFBD83C6C2BD}"/>
              </a:ext>
            </a:extLst>
          </p:cNvPr>
          <p:cNvSpPr/>
          <p:nvPr/>
        </p:nvSpPr>
        <p:spPr>
          <a:xfrm>
            <a:off x="4387121" y="3073141"/>
            <a:ext cx="1708879" cy="523220"/>
          </a:xfrm>
          <a:prstGeom prst="rect">
            <a:avLst/>
          </a:prstGeom>
        </p:spPr>
        <p:txBody>
          <a:bodyPr wrap="square">
            <a:spAutoFit/>
          </a:bodyPr>
          <a:lstStyle/>
          <a:p>
            <a:r>
              <a:rPr lang="en-GB" sz="2800" b="1" dirty="0">
                <a:solidFill>
                  <a:srgbClr val="FF0000"/>
                </a:solidFill>
              </a:rPr>
              <a:t>0.910</a:t>
            </a:r>
            <a:endParaRPr lang="en-GB" sz="2400" dirty="0">
              <a:solidFill>
                <a:srgbClr val="FF0000"/>
              </a:solidFill>
            </a:endParaRPr>
          </a:p>
        </p:txBody>
      </p:sp>
      <p:sp>
        <p:nvSpPr>
          <p:cNvPr id="18" name="Rectangle 17">
            <a:extLst>
              <a:ext uri="{FF2B5EF4-FFF2-40B4-BE49-F238E27FC236}">
                <a16:creationId xmlns:a16="http://schemas.microsoft.com/office/drawing/2014/main" id="{F735784C-AE7C-4434-AE5E-07E8E9B8680C}"/>
              </a:ext>
            </a:extLst>
          </p:cNvPr>
          <p:cNvSpPr/>
          <p:nvPr/>
        </p:nvSpPr>
        <p:spPr>
          <a:xfrm>
            <a:off x="6466188" y="3073141"/>
            <a:ext cx="1708879" cy="523220"/>
          </a:xfrm>
          <a:prstGeom prst="rect">
            <a:avLst/>
          </a:prstGeom>
        </p:spPr>
        <p:txBody>
          <a:bodyPr wrap="square">
            <a:spAutoFit/>
          </a:bodyPr>
          <a:lstStyle/>
          <a:p>
            <a:r>
              <a:rPr lang="en-GB" sz="2800" b="1" dirty="0">
                <a:solidFill>
                  <a:srgbClr val="FF0000"/>
                </a:solidFill>
              </a:rPr>
              <a:t>0.090</a:t>
            </a:r>
            <a:endParaRPr lang="en-GB" sz="2400" dirty="0">
              <a:solidFill>
                <a:srgbClr val="FF0000"/>
              </a:solidFill>
            </a:endParaRPr>
          </a:p>
        </p:txBody>
      </p:sp>
      <p:sp>
        <p:nvSpPr>
          <p:cNvPr id="19" name="Rectangle 18">
            <a:extLst>
              <a:ext uri="{FF2B5EF4-FFF2-40B4-BE49-F238E27FC236}">
                <a16:creationId xmlns:a16="http://schemas.microsoft.com/office/drawing/2014/main" id="{6A39549B-10A2-4591-9D21-9960946426BF}"/>
              </a:ext>
            </a:extLst>
          </p:cNvPr>
          <p:cNvSpPr/>
          <p:nvPr/>
        </p:nvSpPr>
        <p:spPr>
          <a:xfrm>
            <a:off x="8465046" y="3073141"/>
            <a:ext cx="1708879" cy="523220"/>
          </a:xfrm>
          <a:prstGeom prst="rect">
            <a:avLst/>
          </a:prstGeom>
        </p:spPr>
        <p:txBody>
          <a:bodyPr wrap="square">
            <a:spAutoFit/>
          </a:bodyPr>
          <a:lstStyle/>
          <a:p>
            <a:r>
              <a:rPr lang="en-GB" sz="2800" b="1" dirty="0">
                <a:solidFill>
                  <a:srgbClr val="FF0000"/>
                </a:solidFill>
              </a:rPr>
              <a:t>0.201</a:t>
            </a:r>
            <a:endParaRPr lang="en-GB" sz="2400" dirty="0">
              <a:solidFill>
                <a:srgbClr val="FF0000"/>
              </a:solidFill>
            </a:endParaRPr>
          </a:p>
        </p:txBody>
      </p:sp>
    </p:spTree>
    <p:extLst>
      <p:ext uri="{BB962C8B-B14F-4D97-AF65-F5344CB8AC3E}">
        <p14:creationId xmlns:p14="http://schemas.microsoft.com/office/powerpoint/2010/main" val="169910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dissolv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dissolv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4" grpId="0" animBg="1"/>
      <p:bldP spid="15" grpId="0"/>
      <p:bldP spid="16" grpId="0"/>
      <p:bldP spid="17" grpId="0"/>
      <p:bldP spid="18" grpId="0"/>
      <p:bldP spid="1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018A33-130F-432C-AD01-5003DA0A7C3A}"/>
              </a:ext>
            </a:extLst>
          </p:cNvPr>
          <p:cNvSpPr/>
          <p:nvPr/>
        </p:nvSpPr>
        <p:spPr>
          <a:xfrm>
            <a:off x="56124" y="51516"/>
            <a:ext cx="11873940" cy="1569660"/>
          </a:xfrm>
          <a:prstGeom prst="rect">
            <a:avLst/>
          </a:prstGeom>
        </p:spPr>
        <p:txBody>
          <a:bodyPr wrap="square">
            <a:spAutoFit/>
          </a:bodyPr>
          <a:lstStyle/>
          <a:p>
            <a:pPr>
              <a:spcAft>
                <a:spcPts val="0"/>
              </a:spcAft>
            </a:pPr>
            <a:r>
              <a:rPr lang="en-US" sz="3200" b="1" dirty="0">
                <a:latin typeface="Calibri" panose="020F0502020204030204" pitchFamily="34" charset="0"/>
                <a:ea typeface="Calibri" panose="020F0502020204030204" pitchFamily="34" charset="0"/>
                <a:cs typeface="Times New Roman" panose="02020603050405020304" pitchFamily="18" charset="0"/>
              </a:rPr>
              <a:t>Circle the two decimals which are closest in value to each other.</a:t>
            </a:r>
          </a:p>
          <a:p>
            <a:pPr>
              <a:spcAft>
                <a:spcPts val="0"/>
              </a:spcAft>
            </a:pP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sz="3200" b="1" dirty="0">
                <a:latin typeface="Calibri" panose="020F0502020204030204" pitchFamily="34" charset="0"/>
                <a:ea typeface="Calibri" panose="020F0502020204030204" pitchFamily="34" charset="0"/>
                <a:cs typeface="Times New Roman" panose="02020603050405020304" pitchFamily="18" charset="0"/>
              </a:rPr>
              <a:t>          0.9              0.09              0.99              0.1              0.01</a:t>
            </a:r>
          </a:p>
        </p:txBody>
      </p:sp>
      <p:sp>
        <p:nvSpPr>
          <p:cNvPr id="4" name="Rectangle 3">
            <a:extLst>
              <a:ext uri="{FF2B5EF4-FFF2-40B4-BE49-F238E27FC236}">
                <a16:creationId xmlns:a16="http://schemas.microsoft.com/office/drawing/2014/main" id="{31DF9E88-954B-41AB-9E18-F4CFA6C2DF77}"/>
              </a:ext>
            </a:extLst>
          </p:cNvPr>
          <p:cNvSpPr/>
          <p:nvPr/>
        </p:nvSpPr>
        <p:spPr>
          <a:xfrm>
            <a:off x="1500336" y="1017351"/>
            <a:ext cx="1019381" cy="584775"/>
          </a:xfrm>
          <a:prstGeom prst="rect">
            <a:avLst/>
          </a:prstGeom>
        </p:spPr>
        <p:txBody>
          <a:bodyPr wrap="square">
            <a:spAutoFit/>
          </a:bodyPr>
          <a:lstStyle/>
          <a:p>
            <a:r>
              <a:rPr lang="en-GB" sz="3200" b="1" dirty="0">
                <a:solidFill>
                  <a:srgbClr val="FF0000"/>
                </a:solidFill>
              </a:rPr>
              <a:t>0</a:t>
            </a:r>
            <a:endParaRPr lang="en-GB" sz="3200" dirty="0">
              <a:solidFill>
                <a:srgbClr val="FF0000"/>
              </a:solidFill>
            </a:endParaRPr>
          </a:p>
        </p:txBody>
      </p:sp>
      <p:sp>
        <p:nvSpPr>
          <p:cNvPr id="5" name="Rectangle 4">
            <a:extLst>
              <a:ext uri="{FF2B5EF4-FFF2-40B4-BE49-F238E27FC236}">
                <a16:creationId xmlns:a16="http://schemas.microsoft.com/office/drawing/2014/main" id="{5C930EFD-612D-481A-826D-2A5C2CD447CD}"/>
              </a:ext>
            </a:extLst>
          </p:cNvPr>
          <p:cNvSpPr/>
          <p:nvPr/>
        </p:nvSpPr>
        <p:spPr>
          <a:xfrm>
            <a:off x="7348686" y="1017350"/>
            <a:ext cx="1019381" cy="584775"/>
          </a:xfrm>
          <a:prstGeom prst="rect">
            <a:avLst/>
          </a:prstGeom>
        </p:spPr>
        <p:txBody>
          <a:bodyPr wrap="square">
            <a:spAutoFit/>
          </a:bodyPr>
          <a:lstStyle/>
          <a:p>
            <a:r>
              <a:rPr lang="en-GB" sz="3200" b="1" dirty="0">
                <a:solidFill>
                  <a:srgbClr val="FF0000"/>
                </a:solidFill>
              </a:rPr>
              <a:t>0</a:t>
            </a:r>
            <a:endParaRPr lang="en-GB" sz="3200" dirty="0">
              <a:solidFill>
                <a:srgbClr val="FF0000"/>
              </a:solidFill>
            </a:endParaRPr>
          </a:p>
        </p:txBody>
      </p:sp>
      <p:sp>
        <p:nvSpPr>
          <p:cNvPr id="2" name="Oval 1">
            <a:extLst>
              <a:ext uri="{FF2B5EF4-FFF2-40B4-BE49-F238E27FC236}">
                <a16:creationId xmlns:a16="http://schemas.microsoft.com/office/drawing/2014/main" id="{A849AA90-7761-4437-BA25-CF0179F5A141}"/>
              </a:ext>
            </a:extLst>
          </p:cNvPr>
          <p:cNvSpPr/>
          <p:nvPr/>
        </p:nvSpPr>
        <p:spPr>
          <a:xfrm>
            <a:off x="2519716" y="904012"/>
            <a:ext cx="1443777" cy="8495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35ABAABC-A6AA-4EF2-B980-88975BE06C9D}"/>
              </a:ext>
            </a:extLst>
          </p:cNvPr>
          <p:cNvSpPr/>
          <p:nvPr/>
        </p:nvSpPr>
        <p:spPr>
          <a:xfrm>
            <a:off x="6527069" y="904012"/>
            <a:ext cx="1443777" cy="8495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D6A7169-3090-4EAF-BB6D-95400BE39AC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692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animBg="1"/>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ED62C-B895-4042-8F36-8C42DEB5171E}"/>
              </a:ext>
            </a:extLst>
          </p:cNvPr>
          <p:cNvSpPr>
            <a:spLocks noGrp="1"/>
          </p:cNvSpPr>
          <p:nvPr>
            <p:ph type="title"/>
          </p:nvPr>
        </p:nvSpPr>
        <p:spPr/>
        <p:txBody>
          <a:bodyPr/>
          <a:lstStyle/>
          <a:p>
            <a:r>
              <a:rPr lang="en-GB" dirty="0"/>
              <a:t>Identify decimals on number lines</a:t>
            </a:r>
          </a:p>
        </p:txBody>
      </p:sp>
      <p:sp>
        <p:nvSpPr>
          <p:cNvPr id="3" name="Content Placeholder 2">
            <a:extLst>
              <a:ext uri="{FF2B5EF4-FFF2-40B4-BE49-F238E27FC236}">
                <a16:creationId xmlns:a16="http://schemas.microsoft.com/office/drawing/2014/main" id="{78E10DB1-B272-4E1D-A670-539BBB6616F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022458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Here is part of a number line.</a:t>
            </a:r>
          </a:p>
          <a:p>
            <a:r>
              <a:rPr lang="en-US" sz="3200" b="1" dirty="0"/>
              <a:t>Write the number shown by the arrow.</a:t>
            </a:r>
          </a:p>
        </p:txBody>
      </p:sp>
      <p:pic>
        <p:nvPicPr>
          <p:cNvPr id="3" name="Picture 2">
            <a:extLst>
              <a:ext uri="{FF2B5EF4-FFF2-40B4-BE49-F238E27FC236}">
                <a16:creationId xmlns:a16="http://schemas.microsoft.com/office/drawing/2014/main" id="{532513F2-1B9E-4477-9790-99F08FAFC54C}"/>
              </a:ext>
            </a:extLst>
          </p:cNvPr>
          <p:cNvPicPr>
            <a:picLocks noChangeAspect="1"/>
          </p:cNvPicPr>
          <p:nvPr/>
        </p:nvPicPr>
        <p:blipFill>
          <a:blip r:embed="rId3"/>
          <a:stretch>
            <a:fillRect/>
          </a:stretch>
        </p:blipFill>
        <p:spPr>
          <a:xfrm>
            <a:off x="567029" y="1769268"/>
            <a:ext cx="6544499" cy="3319463"/>
          </a:xfrm>
          <a:prstGeom prst="rect">
            <a:avLst/>
          </a:prstGeom>
        </p:spPr>
      </p:pic>
      <p:sp>
        <p:nvSpPr>
          <p:cNvPr id="5" name="TextBox 4">
            <a:extLst>
              <a:ext uri="{FF2B5EF4-FFF2-40B4-BE49-F238E27FC236}">
                <a16:creationId xmlns:a16="http://schemas.microsoft.com/office/drawing/2014/main" id="{DCFD4D90-FB5C-4945-A8C2-5A11E3568ADB}"/>
              </a:ext>
            </a:extLst>
          </p:cNvPr>
          <p:cNvSpPr txBox="1"/>
          <p:nvPr/>
        </p:nvSpPr>
        <p:spPr>
          <a:xfrm>
            <a:off x="4678748" y="1694465"/>
            <a:ext cx="1168221" cy="584775"/>
          </a:xfrm>
          <a:prstGeom prst="rect">
            <a:avLst/>
          </a:prstGeom>
          <a:noFill/>
        </p:spPr>
        <p:txBody>
          <a:bodyPr wrap="square" rtlCol="0">
            <a:spAutoFit/>
          </a:bodyPr>
          <a:lstStyle/>
          <a:p>
            <a:r>
              <a:rPr lang="en-GB" sz="3200" b="1" dirty="0">
                <a:solidFill>
                  <a:srgbClr val="FF0000"/>
                </a:solidFill>
              </a:rPr>
              <a:t>1000</a:t>
            </a:r>
          </a:p>
        </p:txBody>
      </p:sp>
      <p:sp>
        <p:nvSpPr>
          <p:cNvPr id="6" name="TextBox 5">
            <a:extLst>
              <a:ext uri="{FF2B5EF4-FFF2-40B4-BE49-F238E27FC236}">
                <a16:creationId xmlns:a16="http://schemas.microsoft.com/office/drawing/2014/main" id="{CF20774A-2F3B-42F5-8AE3-A5D6ED8E4BF7}"/>
              </a:ext>
            </a:extLst>
          </p:cNvPr>
          <p:cNvSpPr txBox="1"/>
          <p:nvPr/>
        </p:nvSpPr>
        <p:spPr>
          <a:xfrm>
            <a:off x="6066426" y="1694465"/>
            <a:ext cx="1168221" cy="584775"/>
          </a:xfrm>
          <a:prstGeom prst="rect">
            <a:avLst/>
          </a:prstGeom>
          <a:noFill/>
        </p:spPr>
        <p:txBody>
          <a:bodyPr wrap="square" rtlCol="0">
            <a:spAutoFit/>
          </a:bodyPr>
          <a:lstStyle/>
          <a:p>
            <a:r>
              <a:rPr lang="en-GB" sz="3200" b="1" dirty="0">
                <a:solidFill>
                  <a:srgbClr val="FF0000"/>
                </a:solidFill>
              </a:rPr>
              <a:t>1001</a:t>
            </a:r>
          </a:p>
        </p:txBody>
      </p:sp>
      <p:sp>
        <p:nvSpPr>
          <p:cNvPr id="7" name="TextBox 6">
            <a:extLst>
              <a:ext uri="{FF2B5EF4-FFF2-40B4-BE49-F238E27FC236}">
                <a16:creationId xmlns:a16="http://schemas.microsoft.com/office/drawing/2014/main" id="{0A80034E-5585-4845-8E96-B5782CEF8033}"/>
              </a:ext>
            </a:extLst>
          </p:cNvPr>
          <p:cNvSpPr txBox="1"/>
          <p:nvPr/>
        </p:nvSpPr>
        <p:spPr>
          <a:xfrm>
            <a:off x="5354101" y="2301131"/>
            <a:ext cx="1168221" cy="461665"/>
          </a:xfrm>
          <a:prstGeom prst="rect">
            <a:avLst/>
          </a:prstGeom>
          <a:noFill/>
        </p:spPr>
        <p:txBody>
          <a:bodyPr wrap="square" rtlCol="0">
            <a:spAutoFit/>
          </a:bodyPr>
          <a:lstStyle/>
          <a:p>
            <a:r>
              <a:rPr lang="en-GB" sz="2400" b="1" dirty="0">
                <a:solidFill>
                  <a:srgbClr val="FF0000"/>
                </a:solidFill>
              </a:rPr>
              <a:t>1000½</a:t>
            </a:r>
          </a:p>
        </p:txBody>
      </p:sp>
      <p:sp>
        <p:nvSpPr>
          <p:cNvPr id="8" name="TextBox 7">
            <a:extLst>
              <a:ext uri="{FF2B5EF4-FFF2-40B4-BE49-F238E27FC236}">
                <a16:creationId xmlns:a16="http://schemas.microsoft.com/office/drawing/2014/main" id="{78CEE5B8-8A55-4A1F-A858-D990FF8423CB}"/>
              </a:ext>
            </a:extLst>
          </p:cNvPr>
          <p:cNvSpPr txBox="1"/>
          <p:nvPr/>
        </p:nvSpPr>
        <p:spPr>
          <a:xfrm>
            <a:off x="4080545" y="2292438"/>
            <a:ext cx="1168221" cy="461665"/>
          </a:xfrm>
          <a:prstGeom prst="rect">
            <a:avLst/>
          </a:prstGeom>
          <a:noFill/>
        </p:spPr>
        <p:txBody>
          <a:bodyPr wrap="square" rtlCol="0">
            <a:spAutoFit/>
          </a:bodyPr>
          <a:lstStyle/>
          <a:p>
            <a:r>
              <a:rPr lang="en-GB" sz="2400" b="1" dirty="0">
                <a:solidFill>
                  <a:srgbClr val="FF0000"/>
                </a:solidFill>
              </a:rPr>
              <a:t>999½</a:t>
            </a:r>
          </a:p>
        </p:txBody>
      </p:sp>
      <p:sp>
        <p:nvSpPr>
          <p:cNvPr id="9" name="TextBox 8">
            <a:extLst>
              <a:ext uri="{FF2B5EF4-FFF2-40B4-BE49-F238E27FC236}">
                <a16:creationId xmlns:a16="http://schemas.microsoft.com/office/drawing/2014/main" id="{76447895-93B9-4A52-B666-702439AAAE6E}"/>
              </a:ext>
            </a:extLst>
          </p:cNvPr>
          <p:cNvSpPr txBox="1"/>
          <p:nvPr/>
        </p:nvSpPr>
        <p:spPr>
          <a:xfrm>
            <a:off x="2653972" y="2283536"/>
            <a:ext cx="1168221" cy="461665"/>
          </a:xfrm>
          <a:prstGeom prst="rect">
            <a:avLst/>
          </a:prstGeom>
          <a:noFill/>
        </p:spPr>
        <p:txBody>
          <a:bodyPr wrap="square" rtlCol="0">
            <a:spAutoFit/>
          </a:bodyPr>
          <a:lstStyle/>
          <a:p>
            <a:r>
              <a:rPr lang="en-GB" sz="2400" b="1" dirty="0">
                <a:solidFill>
                  <a:srgbClr val="FF0000"/>
                </a:solidFill>
              </a:rPr>
              <a:t>998½</a:t>
            </a:r>
          </a:p>
        </p:txBody>
      </p:sp>
      <p:sp>
        <p:nvSpPr>
          <p:cNvPr id="10" name="TextBox 9">
            <a:extLst>
              <a:ext uri="{FF2B5EF4-FFF2-40B4-BE49-F238E27FC236}">
                <a16:creationId xmlns:a16="http://schemas.microsoft.com/office/drawing/2014/main" id="{827C6FE1-5500-40C3-9E28-4F20D6C2E989}"/>
              </a:ext>
            </a:extLst>
          </p:cNvPr>
          <p:cNvSpPr txBox="1"/>
          <p:nvPr/>
        </p:nvSpPr>
        <p:spPr>
          <a:xfrm>
            <a:off x="1245506" y="2274843"/>
            <a:ext cx="1168221" cy="461665"/>
          </a:xfrm>
          <a:prstGeom prst="rect">
            <a:avLst/>
          </a:prstGeom>
          <a:noFill/>
        </p:spPr>
        <p:txBody>
          <a:bodyPr wrap="square" rtlCol="0">
            <a:spAutoFit/>
          </a:bodyPr>
          <a:lstStyle/>
          <a:p>
            <a:r>
              <a:rPr lang="en-GB" sz="2400" b="1" dirty="0">
                <a:solidFill>
                  <a:srgbClr val="FF0000"/>
                </a:solidFill>
              </a:rPr>
              <a:t>997½</a:t>
            </a:r>
          </a:p>
        </p:txBody>
      </p:sp>
      <p:sp>
        <p:nvSpPr>
          <p:cNvPr id="11" name="TextBox 10">
            <a:extLst>
              <a:ext uri="{FF2B5EF4-FFF2-40B4-BE49-F238E27FC236}">
                <a16:creationId xmlns:a16="http://schemas.microsoft.com/office/drawing/2014/main" id="{AD197C8B-9DCA-416C-8ED4-E91A78B43053}"/>
              </a:ext>
            </a:extLst>
          </p:cNvPr>
          <p:cNvSpPr txBox="1"/>
          <p:nvPr/>
        </p:nvSpPr>
        <p:spPr>
          <a:xfrm>
            <a:off x="4946752" y="4251232"/>
            <a:ext cx="185878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1000.5</a:t>
            </a:r>
          </a:p>
        </p:txBody>
      </p:sp>
    </p:spTree>
    <p:extLst>
      <p:ext uri="{BB962C8B-B14F-4D97-AF65-F5344CB8AC3E}">
        <p14:creationId xmlns:p14="http://schemas.microsoft.com/office/powerpoint/2010/main" val="412171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This is part of a number line. Write in the missing numbers.</a:t>
            </a:r>
          </a:p>
        </p:txBody>
      </p:sp>
      <p:pic>
        <p:nvPicPr>
          <p:cNvPr id="3" name="Picture 2">
            <a:extLst>
              <a:ext uri="{FF2B5EF4-FFF2-40B4-BE49-F238E27FC236}">
                <a16:creationId xmlns:a16="http://schemas.microsoft.com/office/drawing/2014/main" id="{41AB7755-768C-4F66-AE06-2D5AADBE7945}"/>
              </a:ext>
            </a:extLst>
          </p:cNvPr>
          <p:cNvPicPr>
            <a:picLocks noChangeAspect="1"/>
          </p:cNvPicPr>
          <p:nvPr/>
        </p:nvPicPr>
        <p:blipFill>
          <a:blip r:embed="rId3"/>
          <a:stretch>
            <a:fillRect/>
          </a:stretch>
        </p:blipFill>
        <p:spPr>
          <a:xfrm>
            <a:off x="409432" y="865455"/>
            <a:ext cx="10475445" cy="3290416"/>
          </a:xfrm>
          <a:prstGeom prst="rect">
            <a:avLst/>
          </a:prstGeom>
        </p:spPr>
      </p:pic>
      <p:sp>
        <p:nvSpPr>
          <p:cNvPr id="5" name="Rectangle 4">
            <a:extLst>
              <a:ext uri="{FF2B5EF4-FFF2-40B4-BE49-F238E27FC236}">
                <a16:creationId xmlns:a16="http://schemas.microsoft.com/office/drawing/2014/main" id="{F9F106CD-C39E-4F89-A57B-83C84E260B65}"/>
              </a:ext>
            </a:extLst>
          </p:cNvPr>
          <p:cNvSpPr/>
          <p:nvPr/>
        </p:nvSpPr>
        <p:spPr>
          <a:xfrm>
            <a:off x="10471295" y="1620089"/>
            <a:ext cx="433754" cy="646331"/>
          </a:xfrm>
          <a:prstGeom prst="rect">
            <a:avLst/>
          </a:prstGeom>
        </p:spPr>
        <p:txBody>
          <a:bodyPr wrap="square">
            <a:spAutoFit/>
          </a:bodyPr>
          <a:lstStyle/>
          <a:p>
            <a:r>
              <a:rPr lang="en-GB" sz="3600" b="1" dirty="0">
                <a:solidFill>
                  <a:srgbClr val="FF0000"/>
                </a:solidFill>
              </a:rPr>
              <a:t>0</a:t>
            </a:r>
            <a:endParaRPr lang="en-GB" sz="3200" dirty="0">
              <a:solidFill>
                <a:srgbClr val="FF0000"/>
              </a:solidFill>
            </a:endParaRPr>
          </a:p>
        </p:txBody>
      </p:sp>
      <p:sp>
        <p:nvSpPr>
          <p:cNvPr id="6" name="Rectangle 5">
            <a:extLst>
              <a:ext uri="{FF2B5EF4-FFF2-40B4-BE49-F238E27FC236}">
                <a16:creationId xmlns:a16="http://schemas.microsoft.com/office/drawing/2014/main" id="{F31180EF-BCD3-4A0B-B73F-B7A9A763FBCC}"/>
              </a:ext>
            </a:extLst>
          </p:cNvPr>
          <p:cNvSpPr/>
          <p:nvPr/>
        </p:nvSpPr>
        <p:spPr>
          <a:xfrm>
            <a:off x="2883877" y="1618092"/>
            <a:ext cx="433754" cy="646331"/>
          </a:xfrm>
          <a:prstGeom prst="rect">
            <a:avLst/>
          </a:prstGeom>
        </p:spPr>
        <p:txBody>
          <a:bodyPr wrap="square">
            <a:spAutoFit/>
          </a:bodyPr>
          <a:lstStyle/>
          <a:p>
            <a:r>
              <a:rPr lang="en-GB" sz="3600" b="1" dirty="0">
                <a:solidFill>
                  <a:srgbClr val="FF0000"/>
                </a:solidFill>
              </a:rPr>
              <a:t>0</a:t>
            </a:r>
            <a:endParaRPr lang="en-GB" sz="3200" dirty="0">
              <a:solidFill>
                <a:srgbClr val="FF0000"/>
              </a:solidFill>
            </a:endParaRPr>
          </a:p>
        </p:txBody>
      </p:sp>
      <p:sp>
        <p:nvSpPr>
          <p:cNvPr id="7" name="Rectangle 6">
            <a:extLst>
              <a:ext uri="{FF2B5EF4-FFF2-40B4-BE49-F238E27FC236}">
                <a16:creationId xmlns:a16="http://schemas.microsoft.com/office/drawing/2014/main" id="{638D8E43-17D6-481E-A22D-0F3E94C01468}"/>
              </a:ext>
            </a:extLst>
          </p:cNvPr>
          <p:cNvSpPr/>
          <p:nvPr/>
        </p:nvSpPr>
        <p:spPr>
          <a:xfrm>
            <a:off x="10716618" y="1620089"/>
            <a:ext cx="433754" cy="646331"/>
          </a:xfrm>
          <a:prstGeom prst="rect">
            <a:avLst/>
          </a:prstGeom>
        </p:spPr>
        <p:txBody>
          <a:bodyPr wrap="square">
            <a:spAutoFit/>
          </a:bodyPr>
          <a:lstStyle/>
          <a:p>
            <a:r>
              <a:rPr lang="en-GB" sz="3600" b="1" dirty="0">
                <a:solidFill>
                  <a:srgbClr val="FF0000"/>
                </a:solidFill>
              </a:rPr>
              <a:t>0</a:t>
            </a:r>
            <a:endParaRPr lang="en-GB" sz="3200" dirty="0">
              <a:solidFill>
                <a:srgbClr val="FF0000"/>
              </a:solidFill>
            </a:endParaRPr>
          </a:p>
        </p:txBody>
      </p:sp>
      <p:sp>
        <p:nvSpPr>
          <p:cNvPr id="9" name="TextBox 8">
            <a:extLst>
              <a:ext uri="{FF2B5EF4-FFF2-40B4-BE49-F238E27FC236}">
                <a16:creationId xmlns:a16="http://schemas.microsoft.com/office/drawing/2014/main" id="{0A8F13D7-46A8-4B6E-89C0-C0DA20E43F20}"/>
              </a:ext>
            </a:extLst>
          </p:cNvPr>
          <p:cNvSpPr txBox="1"/>
          <p:nvPr/>
        </p:nvSpPr>
        <p:spPr>
          <a:xfrm>
            <a:off x="987333" y="3208779"/>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2.089</a:t>
            </a:r>
          </a:p>
        </p:txBody>
      </p:sp>
      <p:sp>
        <p:nvSpPr>
          <p:cNvPr id="10" name="TextBox 9">
            <a:extLst>
              <a:ext uri="{FF2B5EF4-FFF2-40B4-BE49-F238E27FC236}">
                <a16:creationId xmlns:a16="http://schemas.microsoft.com/office/drawing/2014/main" id="{4C14EAFD-F66C-4D0D-8A17-93355C48037D}"/>
              </a:ext>
            </a:extLst>
          </p:cNvPr>
          <p:cNvSpPr txBox="1"/>
          <p:nvPr/>
        </p:nvSpPr>
        <p:spPr>
          <a:xfrm>
            <a:off x="5685254" y="3208779"/>
            <a:ext cx="20298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2.095</a:t>
            </a:r>
          </a:p>
        </p:txBody>
      </p:sp>
      <p:sp>
        <p:nvSpPr>
          <p:cNvPr id="11" name="Rectangle 10">
            <a:extLst>
              <a:ext uri="{FF2B5EF4-FFF2-40B4-BE49-F238E27FC236}">
                <a16:creationId xmlns:a16="http://schemas.microsoft.com/office/drawing/2014/main" id="{01CA289D-07A8-46DD-87BE-00D66030CD2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977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018A33-130F-432C-AD01-5003DA0A7C3A}"/>
              </a:ext>
            </a:extLst>
          </p:cNvPr>
          <p:cNvSpPr/>
          <p:nvPr/>
        </p:nvSpPr>
        <p:spPr>
          <a:xfrm>
            <a:off x="56124" y="51516"/>
            <a:ext cx="11873940" cy="1077218"/>
          </a:xfrm>
          <a:prstGeom prst="rect">
            <a:avLst/>
          </a:prstGeom>
        </p:spPr>
        <p:txBody>
          <a:bodyPr wrap="square">
            <a:spAutoFit/>
          </a:bodyPr>
          <a:lstStyle/>
          <a:p>
            <a:pPr>
              <a:spcAft>
                <a:spcPts val="0"/>
              </a:spcAft>
            </a:pPr>
            <a:r>
              <a:rPr lang="en-US" sz="3200" b="1" dirty="0">
                <a:latin typeface="Calibri" panose="020F0502020204030204" pitchFamily="34" charset="0"/>
                <a:ea typeface="Calibri" panose="020F0502020204030204" pitchFamily="34" charset="0"/>
                <a:cs typeface="Times New Roman" panose="02020603050405020304" pitchFamily="18" charset="0"/>
              </a:rPr>
              <a:t>Here is a number line.</a:t>
            </a:r>
          </a:p>
          <a:p>
            <a:pPr>
              <a:spcAft>
                <a:spcPts val="0"/>
              </a:spcAft>
            </a:pPr>
            <a:r>
              <a:rPr lang="en-US" sz="3200" b="1" dirty="0">
                <a:latin typeface="Calibri" panose="020F0502020204030204" pitchFamily="34" charset="0"/>
                <a:ea typeface="Calibri" panose="020F0502020204030204" pitchFamily="34" charset="0"/>
                <a:cs typeface="Times New Roman" panose="02020603050405020304" pitchFamily="18" charset="0"/>
              </a:rPr>
              <a:t>Draw an arrow to show the position of 0.111</a:t>
            </a:r>
          </a:p>
        </p:txBody>
      </p:sp>
      <p:pic>
        <p:nvPicPr>
          <p:cNvPr id="5122" name="Picture 2">
            <a:extLst>
              <a:ext uri="{FF2B5EF4-FFF2-40B4-BE49-F238E27FC236}">
                <a16:creationId xmlns:a16="http://schemas.microsoft.com/office/drawing/2014/main" id="{F445636C-C778-40FB-8762-AAC8FB5FA6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020" y="1493955"/>
            <a:ext cx="11023838" cy="1590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87FF29CB-CCEF-415D-B134-96697376BCD4}"/>
              </a:ext>
            </a:extLst>
          </p:cNvPr>
          <p:cNvSpPr/>
          <p:nvPr/>
        </p:nvSpPr>
        <p:spPr>
          <a:xfrm>
            <a:off x="1614636" y="1317841"/>
            <a:ext cx="1019381" cy="830997"/>
          </a:xfrm>
          <a:prstGeom prst="rect">
            <a:avLst/>
          </a:prstGeom>
        </p:spPr>
        <p:txBody>
          <a:bodyPr wrap="square">
            <a:spAutoFit/>
          </a:bodyPr>
          <a:lstStyle/>
          <a:p>
            <a:r>
              <a:rPr lang="en-GB" sz="4800" b="1" dirty="0">
                <a:solidFill>
                  <a:srgbClr val="FF0000"/>
                </a:solidFill>
              </a:rPr>
              <a:t>00</a:t>
            </a:r>
            <a:endParaRPr lang="en-GB" sz="4400" dirty="0">
              <a:solidFill>
                <a:srgbClr val="FF0000"/>
              </a:solidFill>
            </a:endParaRPr>
          </a:p>
        </p:txBody>
      </p:sp>
      <p:sp>
        <p:nvSpPr>
          <p:cNvPr id="8" name="Rectangle 7">
            <a:extLst>
              <a:ext uri="{FF2B5EF4-FFF2-40B4-BE49-F238E27FC236}">
                <a16:creationId xmlns:a16="http://schemas.microsoft.com/office/drawing/2014/main" id="{02A93178-00D6-4BBE-80F6-9BB4E14111B3}"/>
              </a:ext>
            </a:extLst>
          </p:cNvPr>
          <p:cNvSpPr/>
          <p:nvPr/>
        </p:nvSpPr>
        <p:spPr>
          <a:xfrm>
            <a:off x="10483717" y="1318496"/>
            <a:ext cx="1019381" cy="830997"/>
          </a:xfrm>
          <a:prstGeom prst="rect">
            <a:avLst/>
          </a:prstGeom>
        </p:spPr>
        <p:txBody>
          <a:bodyPr wrap="square">
            <a:spAutoFit/>
          </a:bodyPr>
          <a:lstStyle/>
          <a:p>
            <a:r>
              <a:rPr lang="en-GB" sz="4800" b="1" dirty="0">
                <a:solidFill>
                  <a:srgbClr val="FF0000"/>
                </a:solidFill>
              </a:rPr>
              <a:t>0</a:t>
            </a:r>
            <a:endParaRPr lang="en-GB" sz="4400" dirty="0">
              <a:solidFill>
                <a:srgbClr val="FF0000"/>
              </a:solidFill>
            </a:endParaRPr>
          </a:p>
        </p:txBody>
      </p:sp>
      <p:sp>
        <p:nvSpPr>
          <p:cNvPr id="9" name="Rectangle 8">
            <a:extLst>
              <a:ext uri="{FF2B5EF4-FFF2-40B4-BE49-F238E27FC236}">
                <a16:creationId xmlns:a16="http://schemas.microsoft.com/office/drawing/2014/main" id="{516B7F58-6B8F-4577-8331-EC9E60F14D62}"/>
              </a:ext>
            </a:extLst>
          </p:cNvPr>
          <p:cNvSpPr/>
          <p:nvPr/>
        </p:nvSpPr>
        <p:spPr>
          <a:xfrm>
            <a:off x="4829975" y="1458177"/>
            <a:ext cx="1728891" cy="830997"/>
          </a:xfrm>
          <a:prstGeom prst="rect">
            <a:avLst/>
          </a:prstGeom>
        </p:spPr>
        <p:txBody>
          <a:bodyPr wrap="square">
            <a:spAutoFit/>
          </a:bodyPr>
          <a:lstStyle/>
          <a:p>
            <a:r>
              <a:rPr lang="en-GB" sz="4800" b="1" dirty="0">
                <a:solidFill>
                  <a:srgbClr val="FF0000"/>
                </a:solidFill>
              </a:rPr>
              <a:t>0.110</a:t>
            </a:r>
            <a:endParaRPr lang="en-GB" sz="4400" dirty="0">
              <a:solidFill>
                <a:srgbClr val="FF0000"/>
              </a:solidFill>
            </a:endParaRPr>
          </a:p>
        </p:txBody>
      </p:sp>
      <p:cxnSp>
        <p:nvCxnSpPr>
          <p:cNvPr id="4" name="Straight Arrow Connector 3">
            <a:extLst>
              <a:ext uri="{FF2B5EF4-FFF2-40B4-BE49-F238E27FC236}">
                <a16:creationId xmlns:a16="http://schemas.microsoft.com/office/drawing/2014/main" id="{56AAFA84-FA30-4266-B8B9-A7549DFB56B7}"/>
              </a:ext>
            </a:extLst>
          </p:cNvPr>
          <p:cNvCxnSpPr>
            <a:cxnSpLocks/>
          </p:cNvCxnSpPr>
          <p:nvPr/>
        </p:nvCxnSpPr>
        <p:spPr>
          <a:xfrm flipV="1">
            <a:off x="5993094" y="3029802"/>
            <a:ext cx="0" cy="73698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8875F4-8727-4683-A7E4-4E42E469AE8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745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C9BC-485A-483B-A31C-1EE4EE95E328}"/>
              </a:ext>
            </a:extLst>
          </p:cNvPr>
          <p:cNvSpPr>
            <a:spLocks noGrp="1"/>
          </p:cNvSpPr>
          <p:nvPr>
            <p:ph type="title"/>
          </p:nvPr>
        </p:nvSpPr>
        <p:spPr/>
        <p:txBody>
          <a:bodyPr/>
          <a:lstStyle/>
          <a:p>
            <a:r>
              <a:rPr lang="en-GB" dirty="0"/>
              <a:t>Convert between fractions and decimals</a:t>
            </a:r>
          </a:p>
        </p:txBody>
      </p:sp>
      <p:sp>
        <p:nvSpPr>
          <p:cNvPr id="3" name="Content Placeholder 2">
            <a:extLst>
              <a:ext uri="{FF2B5EF4-FFF2-40B4-BE49-F238E27FC236}">
                <a16:creationId xmlns:a16="http://schemas.microsoft.com/office/drawing/2014/main" id="{0E1EFC7F-F2B9-4954-AECD-64F3AC5B3D86}"/>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19069515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86B9EF8D-5DD3-478A-A191-18FB57A40A85}"/>
              </a:ext>
            </a:extLst>
          </p:cNvPr>
          <p:cNvSpPr/>
          <p:nvPr/>
        </p:nvSpPr>
        <p:spPr>
          <a:xfrm>
            <a:off x="56123" y="50000"/>
            <a:ext cx="11969622" cy="1077218"/>
          </a:xfrm>
          <a:prstGeom prst="rect">
            <a:avLst/>
          </a:prstGeom>
        </p:spPr>
        <p:txBody>
          <a:bodyPr wrap="square">
            <a:spAutoFit/>
          </a:bodyPr>
          <a:lstStyle/>
          <a:p>
            <a:r>
              <a:rPr lang="en-US" sz="3200" b="1" dirty="0"/>
              <a:t>Match each box to the number which has the same value. </a:t>
            </a:r>
          </a:p>
          <a:p>
            <a:r>
              <a:rPr lang="en-US" sz="3200" b="1" dirty="0"/>
              <a:t>One has been done for you. </a:t>
            </a:r>
            <a:endParaRPr lang="en-US" sz="2800" dirty="0"/>
          </a:p>
        </p:txBody>
      </p:sp>
      <p:pic>
        <p:nvPicPr>
          <p:cNvPr id="3" name="Picture 2">
            <a:extLst>
              <a:ext uri="{FF2B5EF4-FFF2-40B4-BE49-F238E27FC236}">
                <a16:creationId xmlns:a16="http://schemas.microsoft.com/office/drawing/2014/main" id="{475F0C70-C084-40EE-9F64-526882FA3B21}"/>
              </a:ext>
            </a:extLst>
          </p:cNvPr>
          <p:cNvPicPr>
            <a:picLocks noChangeAspect="1"/>
          </p:cNvPicPr>
          <p:nvPr/>
        </p:nvPicPr>
        <p:blipFill>
          <a:blip r:embed="rId3"/>
          <a:stretch>
            <a:fillRect/>
          </a:stretch>
        </p:blipFill>
        <p:spPr>
          <a:xfrm>
            <a:off x="623887" y="1127218"/>
            <a:ext cx="5915025" cy="5362575"/>
          </a:xfrm>
          <a:prstGeom prst="rect">
            <a:avLst/>
          </a:prstGeom>
        </p:spPr>
      </p:pic>
      <p:cxnSp>
        <p:nvCxnSpPr>
          <p:cNvPr id="16" name="Straight Connector 15">
            <a:extLst>
              <a:ext uri="{FF2B5EF4-FFF2-40B4-BE49-F238E27FC236}">
                <a16:creationId xmlns:a16="http://schemas.microsoft.com/office/drawing/2014/main" id="{6518C971-1339-43E2-A50D-EA028D7061C6}"/>
              </a:ext>
            </a:extLst>
          </p:cNvPr>
          <p:cNvCxnSpPr>
            <a:cxnSpLocks/>
          </p:cNvCxnSpPr>
          <p:nvPr/>
        </p:nvCxnSpPr>
        <p:spPr>
          <a:xfrm>
            <a:off x="7143613" y="2190380"/>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60A382D-54F4-4B10-8360-4674F8F9D1B3}"/>
              </a:ext>
            </a:extLst>
          </p:cNvPr>
          <p:cNvCxnSpPr>
            <a:cxnSpLocks/>
          </p:cNvCxnSpPr>
          <p:nvPr/>
        </p:nvCxnSpPr>
        <p:spPr>
          <a:xfrm>
            <a:off x="8022843" y="2190380"/>
            <a:ext cx="13532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10882E3-77F2-4A66-B338-F7E8383FD876}"/>
              </a:ext>
            </a:extLst>
          </p:cNvPr>
          <p:cNvSpPr txBox="1"/>
          <p:nvPr/>
        </p:nvSpPr>
        <p:spPr>
          <a:xfrm>
            <a:off x="7106240" y="168254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19" name="TextBox 18">
            <a:extLst>
              <a:ext uri="{FF2B5EF4-FFF2-40B4-BE49-F238E27FC236}">
                <a16:creationId xmlns:a16="http://schemas.microsoft.com/office/drawing/2014/main" id="{C6D18803-98F9-4408-9EC3-725BB3A4EC5C}"/>
              </a:ext>
            </a:extLst>
          </p:cNvPr>
          <p:cNvSpPr txBox="1"/>
          <p:nvPr/>
        </p:nvSpPr>
        <p:spPr>
          <a:xfrm>
            <a:off x="7116806" y="212858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0" name="TextBox 19">
            <a:extLst>
              <a:ext uri="{FF2B5EF4-FFF2-40B4-BE49-F238E27FC236}">
                <a16:creationId xmlns:a16="http://schemas.microsoft.com/office/drawing/2014/main" id="{6A80A914-4FE4-4F27-91F9-7F16875BC301}"/>
              </a:ext>
            </a:extLst>
          </p:cNvPr>
          <p:cNvSpPr txBox="1"/>
          <p:nvPr/>
        </p:nvSpPr>
        <p:spPr>
          <a:xfrm>
            <a:off x="8022841" y="2128588"/>
            <a:ext cx="14978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1" name="TextBox 20">
            <a:extLst>
              <a:ext uri="{FF2B5EF4-FFF2-40B4-BE49-F238E27FC236}">
                <a16:creationId xmlns:a16="http://schemas.microsoft.com/office/drawing/2014/main" id="{1910E698-9DF0-4851-ABBD-952ADCF34635}"/>
              </a:ext>
            </a:extLst>
          </p:cNvPr>
          <p:cNvSpPr txBox="1"/>
          <p:nvPr/>
        </p:nvSpPr>
        <p:spPr>
          <a:xfrm>
            <a:off x="7575800" y="1874909"/>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2" name="Arc 21">
            <a:extLst>
              <a:ext uri="{FF2B5EF4-FFF2-40B4-BE49-F238E27FC236}">
                <a16:creationId xmlns:a16="http://schemas.microsoft.com/office/drawing/2014/main" id="{C9DA1DA9-D4CE-4EE1-A56E-2F95DEC082B3}"/>
              </a:ext>
            </a:extLst>
          </p:cNvPr>
          <p:cNvSpPr/>
          <p:nvPr/>
        </p:nvSpPr>
        <p:spPr>
          <a:xfrm rot="16200000">
            <a:off x="7630883" y="1038038"/>
            <a:ext cx="810037" cy="1371032"/>
          </a:xfrm>
          <a:prstGeom prst="arc">
            <a:avLst>
              <a:gd name="adj1" fmla="val 16200000"/>
              <a:gd name="adj2" fmla="val 545759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3" name="Arc 22">
            <a:extLst>
              <a:ext uri="{FF2B5EF4-FFF2-40B4-BE49-F238E27FC236}">
                <a16:creationId xmlns:a16="http://schemas.microsoft.com/office/drawing/2014/main" id="{B9E0DE87-16E0-4ABA-9EE6-2AD7690F8380}"/>
              </a:ext>
            </a:extLst>
          </p:cNvPr>
          <p:cNvSpPr/>
          <p:nvPr/>
        </p:nvSpPr>
        <p:spPr>
          <a:xfrm rot="5400000">
            <a:off x="7620595" y="1965159"/>
            <a:ext cx="810037" cy="1371032"/>
          </a:xfrm>
          <a:prstGeom prst="arc">
            <a:avLst>
              <a:gd name="adj1" fmla="val 16144185"/>
              <a:gd name="adj2" fmla="val 548626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4" name="TextBox 23">
            <a:extLst>
              <a:ext uri="{FF2B5EF4-FFF2-40B4-BE49-F238E27FC236}">
                <a16:creationId xmlns:a16="http://schemas.microsoft.com/office/drawing/2014/main" id="{EFF46604-B011-47D4-9FE2-A705EC6ABDAE}"/>
              </a:ext>
            </a:extLst>
          </p:cNvPr>
          <p:cNvSpPr txBox="1"/>
          <p:nvPr/>
        </p:nvSpPr>
        <p:spPr>
          <a:xfrm>
            <a:off x="7628804" y="262291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25" name="TextBox 24">
            <a:extLst>
              <a:ext uri="{FF2B5EF4-FFF2-40B4-BE49-F238E27FC236}">
                <a16:creationId xmlns:a16="http://schemas.microsoft.com/office/drawing/2014/main" id="{06EA030F-7F58-412C-801D-C3BDF0320571}"/>
              </a:ext>
            </a:extLst>
          </p:cNvPr>
          <p:cNvSpPr txBox="1"/>
          <p:nvPr/>
        </p:nvSpPr>
        <p:spPr>
          <a:xfrm>
            <a:off x="7628803" y="132860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26" name="TextBox 25">
            <a:extLst>
              <a:ext uri="{FF2B5EF4-FFF2-40B4-BE49-F238E27FC236}">
                <a16:creationId xmlns:a16="http://schemas.microsoft.com/office/drawing/2014/main" id="{ECDDAFB3-E58E-4EF1-8739-3969A2E6162B}"/>
              </a:ext>
            </a:extLst>
          </p:cNvPr>
          <p:cNvSpPr txBox="1"/>
          <p:nvPr/>
        </p:nvSpPr>
        <p:spPr>
          <a:xfrm>
            <a:off x="8250799" y="1682546"/>
            <a:ext cx="102455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7 5</a:t>
            </a:r>
          </a:p>
        </p:txBody>
      </p:sp>
      <p:cxnSp>
        <p:nvCxnSpPr>
          <p:cNvPr id="27" name="Straight Connector 26">
            <a:extLst>
              <a:ext uri="{FF2B5EF4-FFF2-40B4-BE49-F238E27FC236}">
                <a16:creationId xmlns:a16="http://schemas.microsoft.com/office/drawing/2014/main" id="{0C0134AF-5565-45F7-ACDD-5B629C03EEF1}"/>
              </a:ext>
            </a:extLst>
          </p:cNvPr>
          <p:cNvCxnSpPr/>
          <p:nvPr/>
        </p:nvCxnSpPr>
        <p:spPr>
          <a:xfrm>
            <a:off x="1314450" y="2505851"/>
            <a:ext cx="4514850" cy="250429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6E5028A-2B8E-4D37-BA51-AD14796312B3}"/>
              </a:ext>
            </a:extLst>
          </p:cNvPr>
          <p:cNvCxnSpPr>
            <a:cxnSpLocks/>
          </p:cNvCxnSpPr>
          <p:nvPr/>
        </p:nvCxnSpPr>
        <p:spPr>
          <a:xfrm>
            <a:off x="7154179" y="4674151"/>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CAED56B-002A-4FF0-989E-F6118C56D37D}"/>
              </a:ext>
            </a:extLst>
          </p:cNvPr>
          <p:cNvCxnSpPr>
            <a:cxnSpLocks/>
          </p:cNvCxnSpPr>
          <p:nvPr/>
        </p:nvCxnSpPr>
        <p:spPr>
          <a:xfrm>
            <a:off x="8033409" y="4674151"/>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32C7452-59A5-445A-9E93-DF67528421AD}"/>
              </a:ext>
            </a:extLst>
          </p:cNvPr>
          <p:cNvSpPr txBox="1"/>
          <p:nvPr/>
        </p:nvSpPr>
        <p:spPr>
          <a:xfrm>
            <a:off x="7116806" y="4166317"/>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2" name="TextBox 31">
            <a:extLst>
              <a:ext uri="{FF2B5EF4-FFF2-40B4-BE49-F238E27FC236}">
                <a16:creationId xmlns:a16="http://schemas.microsoft.com/office/drawing/2014/main" id="{E59D5539-33A1-4DF0-B66E-4078F8C65FFB}"/>
              </a:ext>
            </a:extLst>
          </p:cNvPr>
          <p:cNvSpPr txBox="1"/>
          <p:nvPr/>
        </p:nvSpPr>
        <p:spPr>
          <a:xfrm>
            <a:off x="7127372" y="461235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33" name="TextBox 32">
            <a:extLst>
              <a:ext uri="{FF2B5EF4-FFF2-40B4-BE49-F238E27FC236}">
                <a16:creationId xmlns:a16="http://schemas.microsoft.com/office/drawing/2014/main" id="{D88BA85F-9298-4BE7-8DE0-4697B18C8675}"/>
              </a:ext>
            </a:extLst>
          </p:cNvPr>
          <p:cNvSpPr txBox="1"/>
          <p:nvPr/>
        </p:nvSpPr>
        <p:spPr>
          <a:xfrm>
            <a:off x="8033408" y="4612359"/>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34" name="TextBox 33">
            <a:extLst>
              <a:ext uri="{FF2B5EF4-FFF2-40B4-BE49-F238E27FC236}">
                <a16:creationId xmlns:a16="http://schemas.microsoft.com/office/drawing/2014/main" id="{5AB102FC-AA36-43D6-9AF1-84C5DB4BCB6E}"/>
              </a:ext>
            </a:extLst>
          </p:cNvPr>
          <p:cNvSpPr txBox="1"/>
          <p:nvPr/>
        </p:nvSpPr>
        <p:spPr>
          <a:xfrm>
            <a:off x="7586366" y="4358680"/>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5" name="Arc 34">
            <a:extLst>
              <a:ext uri="{FF2B5EF4-FFF2-40B4-BE49-F238E27FC236}">
                <a16:creationId xmlns:a16="http://schemas.microsoft.com/office/drawing/2014/main" id="{3D41594B-5C47-430C-8A09-1E85E6C3A504}"/>
              </a:ext>
            </a:extLst>
          </p:cNvPr>
          <p:cNvSpPr/>
          <p:nvPr/>
        </p:nvSpPr>
        <p:spPr>
          <a:xfrm rot="16200000">
            <a:off x="7519067" y="3644192"/>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6" name="Arc 35">
            <a:extLst>
              <a:ext uri="{FF2B5EF4-FFF2-40B4-BE49-F238E27FC236}">
                <a16:creationId xmlns:a16="http://schemas.microsoft.com/office/drawing/2014/main" id="{B84F131F-3B0D-4AC4-BFCF-65AF4F64081C}"/>
              </a:ext>
            </a:extLst>
          </p:cNvPr>
          <p:cNvSpPr/>
          <p:nvPr/>
        </p:nvSpPr>
        <p:spPr>
          <a:xfrm rot="5400000">
            <a:off x="7508780" y="4571312"/>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7" name="TextBox 36">
            <a:extLst>
              <a:ext uri="{FF2B5EF4-FFF2-40B4-BE49-F238E27FC236}">
                <a16:creationId xmlns:a16="http://schemas.microsoft.com/office/drawing/2014/main" id="{981D30C1-9E21-46FC-9175-37E5EC6C29E9}"/>
              </a:ext>
            </a:extLst>
          </p:cNvPr>
          <p:cNvSpPr txBox="1"/>
          <p:nvPr/>
        </p:nvSpPr>
        <p:spPr>
          <a:xfrm>
            <a:off x="7639370" y="510669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8" name="TextBox 37">
            <a:extLst>
              <a:ext uri="{FF2B5EF4-FFF2-40B4-BE49-F238E27FC236}">
                <a16:creationId xmlns:a16="http://schemas.microsoft.com/office/drawing/2014/main" id="{22501F4E-3FDF-44DF-AF60-A0D6219615A7}"/>
              </a:ext>
            </a:extLst>
          </p:cNvPr>
          <p:cNvSpPr txBox="1"/>
          <p:nvPr/>
        </p:nvSpPr>
        <p:spPr>
          <a:xfrm>
            <a:off x="7639369" y="381237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9" name="TextBox 38">
            <a:extLst>
              <a:ext uri="{FF2B5EF4-FFF2-40B4-BE49-F238E27FC236}">
                <a16:creationId xmlns:a16="http://schemas.microsoft.com/office/drawing/2014/main" id="{3FB8122C-F1DF-45F8-B45B-A839915D611D}"/>
              </a:ext>
            </a:extLst>
          </p:cNvPr>
          <p:cNvSpPr txBox="1"/>
          <p:nvPr/>
        </p:nvSpPr>
        <p:spPr>
          <a:xfrm>
            <a:off x="8247297" y="4166317"/>
            <a:ext cx="73047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cxnSp>
        <p:nvCxnSpPr>
          <p:cNvPr id="40" name="Straight Connector 39">
            <a:extLst>
              <a:ext uri="{FF2B5EF4-FFF2-40B4-BE49-F238E27FC236}">
                <a16:creationId xmlns:a16="http://schemas.microsoft.com/office/drawing/2014/main" id="{C6EC8E58-9A96-41FE-9A44-E8250F67C42D}"/>
              </a:ext>
            </a:extLst>
          </p:cNvPr>
          <p:cNvCxnSpPr>
            <a:cxnSpLocks/>
          </p:cNvCxnSpPr>
          <p:nvPr/>
        </p:nvCxnSpPr>
        <p:spPr>
          <a:xfrm flipV="1">
            <a:off x="1294046" y="2622919"/>
            <a:ext cx="4481719" cy="24837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213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par>
                                <p:cTn id="54" presetID="10" presetClass="entr" presetSubtype="0"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500"/>
                                        <p:tgtEl>
                                          <p:spTgt spid="34"/>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fade">
                                      <p:cBhvr>
                                        <p:cTn id="76" dur="500"/>
                                        <p:tgtEl>
                                          <p:spTgt spid="3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500"/>
                                        <p:tgtEl>
                                          <p:spTgt spid="39"/>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animBg="1"/>
      <p:bldP spid="23" grpId="0" animBg="1"/>
      <p:bldP spid="24" grpId="0"/>
      <p:bldP spid="25" grpId="0"/>
      <p:bldP spid="26" grpId="0"/>
      <p:bldP spid="31" grpId="0"/>
      <p:bldP spid="32" grpId="0"/>
      <p:bldP spid="33" grpId="0"/>
      <p:bldP spid="34" grpId="0"/>
      <p:bldP spid="35" grpId="0" animBg="1"/>
      <p:bldP spid="36" grpId="0" animBg="1"/>
      <p:bldP spid="37" grpId="0"/>
      <p:bldP spid="38" grpId="0"/>
      <p:bldP spid="3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Match each decimal number to its equivalent fraction.</a:t>
            </a:r>
          </a:p>
          <a:p>
            <a:r>
              <a:rPr lang="en-US" sz="3200" b="1" dirty="0"/>
              <a:t>One has been done for you.</a:t>
            </a:r>
          </a:p>
        </p:txBody>
      </p:sp>
      <p:pic>
        <p:nvPicPr>
          <p:cNvPr id="3" name="Picture 2">
            <a:extLst>
              <a:ext uri="{FF2B5EF4-FFF2-40B4-BE49-F238E27FC236}">
                <a16:creationId xmlns:a16="http://schemas.microsoft.com/office/drawing/2014/main" id="{A3F31BDA-652B-46C5-919E-A7333B5394D9}"/>
              </a:ext>
            </a:extLst>
          </p:cNvPr>
          <p:cNvPicPr>
            <a:picLocks noChangeAspect="1"/>
          </p:cNvPicPr>
          <p:nvPr/>
        </p:nvPicPr>
        <p:blipFill>
          <a:blip r:embed="rId3"/>
          <a:stretch>
            <a:fillRect/>
          </a:stretch>
        </p:blipFill>
        <p:spPr>
          <a:xfrm>
            <a:off x="470277" y="1304409"/>
            <a:ext cx="4647552" cy="4913602"/>
          </a:xfrm>
          <a:prstGeom prst="rect">
            <a:avLst/>
          </a:prstGeom>
        </p:spPr>
      </p:pic>
      <p:cxnSp>
        <p:nvCxnSpPr>
          <p:cNvPr id="15" name="Straight Connector 14">
            <a:extLst>
              <a:ext uri="{FF2B5EF4-FFF2-40B4-BE49-F238E27FC236}">
                <a16:creationId xmlns:a16="http://schemas.microsoft.com/office/drawing/2014/main" id="{957A6CDC-9956-467E-B47B-D88B5D0EDDA4}"/>
              </a:ext>
            </a:extLst>
          </p:cNvPr>
          <p:cNvCxnSpPr>
            <a:cxnSpLocks/>
          </p:cNvCxnSpPr>
          <p:nvPr/>
        </p:nvCxnSpPr>
        <p:spPr>
          <a:xfrm>
            <a:off x="6413643" y="1761228"/>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8E850AF-CC07-49C9-A972-6DF4BAD8D061}"/>
              </a:ext>
            </a:extLst>
          </p:cNvPr>
          <p:cNvCxnSpPr>
            <a:cxnSpLocks/>
          </p:cNvCxnSpPr>
          <p:nvPr/>
        </p:nvCxnSpPr>
        <p:spPr>
          <a:xfrm>
            <a:off x="7292873" y="1744923"/>
            <a:ext cx="13532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A064771-8135-4200-B3B8-194127765BDA}"/>
              </a:ext>
            </a:extLst>
          </p:cNvPr>
          <p:cNvSpPr txBox="1"/>
          <p:nvPr/>
        </p:nvSpPr>
        <p:spPr>
          <a:xfrm>
            <a:off x="6376270" y="125339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8" name="TextBox 17">
            <a:extLst>
              <a:ext uri="{FF2B5EF4-FFF2-40B4-BE49-F238E27FC236}">
                <a16:creationId xmlns:a16="http://schemas.microsoft.com/office/drawing/2014/main" id="{9DD06539-3832-48E6-90AB-86BF63B071D5}"/>
              </a:ext>
            </a:extLst>
          </p:cNvPr>
          <p:cNvSpPr txBox="1"/>
          <p:nvPr/>
        </p:nvSpPr>
        <p:spPr>
          <a:xfrm>
            <a:off x="6386836" y="169943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9" name="TextBox 18">
            <a:extLst>
              <a:ext uri="{FF2B5EF4-FFF2-40B4-BE49-F238E27FC236}">
                <a16:creationId xmlns:a16="http://schemas.microsoft.com/office/drawing/2014/main" id="{649CCB5B-9270-41C0-ADAC-A7290AFF0219}"/>
              </a:ext>
            </a:extLst>
          </p:cNvPr>
          <p:cNvSpPr txBox="1"/>
          <p:nvPr/>
        </p:nvSpPr>
        <p:spPr>
          <a:xfrm>
            <a:off x="7294278" y="1683131"/>
            <a:ext cx="300806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0" name="TextBox 19">
            <a:extLst>
              <a:ext uri="{FF2B5EF4-FFF2-40B4-BE49-F238E27FC236}">
                <a16:creationId xmlns:a16="http://schemas.microsoft.com/office/drawing/2014/main" id="{42EE1BB3-E07C-4A8D-9F51-FB259AE91499}"/>
              </a:ext>
            </a:extLst>
          </p:cNvPr>
          <p:cNvSpPr txBox="1"/>
          <p:nvPr/>
        </p:nvSpPr>
        <p:spPr>
          <a:xfrm>
            <a:off x="6845830" y="1445757"/>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1" name="Arc 20">
            <a:extLst>
              <a:ext uri="{FF2B5EF4-FFF2-40B4-BE49-F238E27FC236}">
                <a16:creationId xmlns:a16="http://schemas.microsoft.com/office/drawing/2014/main" id="{D8EB5A48-09D6-48BF-93DF-DC87E2293E20}"/>
              </a:ext>
            </a:extLst>
          </p:cNvPr>
          <p:cNvSpPr/>
          <p:nvPr/>
        </p:nvSpPr>
        <p:spPr>
          <a:xfrm rot="16200000">
            <a:off x="6900913" y="608886"/>
            <a:ext cx="810037" cy="1371032"/>
          </a:xfrm>
          <a:prstGeom prst="arc">
            <a:avLst>
              <a:gd name="adj1" fmla="val 16200000"/>
              <a:gd name="adj2" fmla="val 545759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2" name="Arc 21">
            <a:extLst>
              <a:ext uri="{FF2B5EF4-FFF2-40B4-BE49-F238E27FC236}">
                <a16:creationId xmlns:a16="http://schemas.microsoft.com/office/drawing/2014/main" id="{538B72B5-16DD-4817-AA3C-245431020D9A}"/>
              </a:ext>
            </a:extLst>
          </p:cNvPr>
          <p:cNvSpPr/>
          <p:nvPr/>
        </p:nvSpPr>
        <p:spPr>
          <a:xfrm rot="5400000">
            <a:off x="6890625" y="1536007"/>
            <a:ext cx="810037" cy="1371032"/>
          </a:xfrm>
          <a:prstGeom prst="arc">
            <a:avLst>
              <a:gd name="adj1" fmla="val 16144185"/>
              <a:gd name="adj2" fmla="val 548626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3" name="TextBox 22">
            <a:extLst>
              <a:ext uri="{FF2B5EF4-FFF2-40B4-BE49-F238E27FC236}">
                <a16:creationId xmlns:a16="http://schemas.microsoft.com/office/drawing/2014/main" id="{0BEC62CE-CED5-446A-A12C-E3A252F18E8C}"/>
              </a:ext>
            </a:extLst>
          </p:cNvPr>
          <p:cNvSpPr txBox="1"/>
          <p:nvPr/>
        </p:nvSpPr>
        <p:spPr>
          <a:xfrm>
            <a:off x="6898834" y="219376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24" name="TextBox 23">
            <a:extLst>
              <a:ext uri="{FF2B5EF4-FFF2-40B4-BE49-F238E27FC236}">
                <a16:creationId xmlns:a16="http://schemas.microsoft.com/office/drawing/2014/main" id="{423EB128-34CB-48AB-8A43-AA353DBEB833}"/>
              </a:ext>
            </a:extLst>
          </p:cNvPr>
          <p:cNvSpPr txBox="1"/>
          <p:nvPr/>
        </p:nvSpPr>
        <p:spPr>
          <a:xfrm>
            <a:off x="6898833" y="89945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25" name="TextBox 24">
            <a:extLst>
              <a:ext uri="{FF2B5EF4-FFF2-40B4-BE49-F238E27FC236}">
                <a16:creationId xmlns:a16="http://schemas.microsoft.com/office/drawing/2014/main" id="{6AD4B319-4E9E-4936-8399-303F6A5A8B3A}"/>
              </a:ext>
            </a:extLst>
          </p:cNvPr>
          <p:cNvSpPr txBox="1"/>
          <p:nvPr/>
        </p:nvSpPr>
        <p:spPr>
          <a:xfrm>
            <a:off x="7506761" y="1237089"/>
            <a:ext cx="200278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cxnSp>
        <p:nvCxnSpPr>
          <p:cNvPr id="26" name="Straight Connector 25">
            <a:extLst>
              <a:ext uri="{FF2B5EF4-FFF2-40B4-BE49-F238E27FC236}">
                <a16:creationId xmlns:a16="http://schemas.microsoft.com/office/drawing/2014/main" id="{C3F99205-CF86-44A2-BD54-19F585145CD5}"/>
              </a:ext>
            </a:extLst>
          </p:cNvPr>
          <p:cNvCxnSpPr>
            <a:cxnSpLocks/>
          </p:cNvCxnSpPr>
          <p:nvPr/>
        </p:nvCxnSpPr>
        <p:spPr>
          <a:xfrm>
            <a:off x="1091381" y="1578077"/>
            <a:ext cx="3701845" cy="283169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148E25-50D6-43E8-A76A-F9F81E5D11A7}"/>
              </a:ext>
            </a:extLst>
          </p:cNvPr>
          <p:cNvCxnSpPr>
            <a:cxnSpLocks/>
          </p:cNvCxnSpPr>
          <p:nvPr/>
        </p:nvCxnSpPr>
        <p:spPr>
          <a:xfrm>
            <a:off x="6572336" y="3875649"/>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DC36055-8C23-4B53-BB43-C236652E7FCB}"/>
              </a:ext>
            </a:extLst>
          </p:cNvPr>
          <p:cNvCxnSpPr>
            <a:cxnSpLocks/>
          </p:cNvCxnSpPr>
          <p:nvPr/>
        </p:nvCxnSpPr>
        <p:spPr>
          <a:xfrm>
            <a:off x="7451566" y="3875649"/>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C38E47B-72C6-440F-B0FE-869558557E12}"/>
              </a:ext>
            </a:extLst>
          </p:cNvPr>
          <p:cNvSpPr txBox="1"/>
          <p:nvPr/>
        </p:nvSpPr>
        <p:spPr>
          <a:xfrm>
            <a:off x="6534963" y="336781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32" name="TextBox 31">
            <a:extLst>
              <a:ext uri="{FF2B5EF4-FFF2-40B4-BE49-F238E27FC236}">
                <a16:creationId xmlns:a16="http://schemas.microsoft.com/office/drawing/2014/main" id="{741C5DB4-9AFF-4AAD-AFFD-3A477D8C3AF3}"/>
              </a:ext>
            </a:extLst>
          </p:cNvPr>
          <p:cNvSpPr txBox="1"/>
          <p:nvPr/>
        </p:nvSpPr>
        <p:spPr>
          <a:xfrm>
            <a:off x="6545529" y="3813857"/>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33" name="TextBox 32">
            <a:extLst>
              <a:ext uri="{FF2B5EF4-FFF2-40B4-BE49-F238E27FC236}">
                <a16:creationId xmlns:a16="http://schemas.microsoft.com/office/drawing/2014/main" id="{551E636F-8D13-4BC4-94C7-53B7387E44F0}"/>
              </a:ext>
            </a:extLst>
          </p:cNvPr>
          <p:cNvSpPr txBox="1"/>
          <p:nvPr/>
        </p:nvSpPr>
        <p:spPr>
          <a:xfrm>
            <a:off x="7451565" y="3813857"/>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34" name="TextBox 33">
            <a:extLst>
              <a:ext uri="{FF2B5EF4-FFF2-40B4-BE49-F238E27FC236}">
                <a16:creationId xmlns:a16="http://schemas.microsoft.com/office/drawing/2014/main" id="{646AE0FC-2844-4D7E-B23E-42716EEDFBF6}"/>
              </a:ext>
            </a:extLst>
          </p:cNvPr>
          <p:cNvSpPr txBox="1"/>
          <p:nvPr/>
        </p:nvSpPr>
        <p:spPr>
          <a:xfrm>
            <a:off x="7004523" y="3560178"/>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5" name="Arc 34">
            <a:extLst>
              <a:ext uri="{FF2B5EF4-FFF2-40B4-BE49-F238E27FC236}">
                <a16:creationId xmlns:a16="http://schemas.microsoft.com/office/drawing/2014/main" id="{FA31A1F0-D3DA-4200-9C45-7690885EB3A4}"/>
              </a:ext>
            </a:extLst>
          </p:cNvPr>
          <p:cNvSpPr/>
          <p:nvPr/>
        </p:nvSpPr>
        <p:spPr>
          <a:xfrm rot="16200000">
            <a:off x="6937224" y="2845690"/>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6" name="Arc 35">
            <a:extLst>
              <a:ext uri="{FF2B5EF4-FFF2-40B4-BE49-F238E27FC236}">
                <a16:creationId xmlns:a16="http://schemas.microsoft.com/office/drawing/2014/main" id="{2D5F8819-2145-4718-AA0A-01B1AF92EAE9}"/>
              </a:ext>
            </a:extLst>
          </p:cNvPr>
          <p:cNvSpPr/>
          <p:nvPr/>
        </p:nvSpPr>
        <p:spPr>
          <a:xfrm rot="5400000">
            <a:off x="6926937" y="3772810"/>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7" name="TextBox 36">
            <a:extLst>
              <a:ext uri="{FF2B5EF4-FFF2-40B4-BE49-F238E27FC236}">
                <a16:creationId xmlns:a16="http://schemas.microsoft.com/office/drawing/2014/main" id="{C2D4117F-CD76-4E91-8B01-78BEFEF4EABE}"/>
              </a:ext>
            </a:extLst>
          </p:cNvPr>
          <p:cNvSpPr txBox="1"/>
          <p:nvPr/>
        </p:nvSpPr>
        <p:spPr>
          <a:xfrm>
            <a:off x="7057527" y="430818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8" name="TextBox 37">
            <a:extLst>
              <a:ext uri="{FF2B5EF4-FFF2-40B4-BE49-F238E27FC236}">
                <a16:creationId xmlns:a16="http://schemas.microsoft.com/office/drawing/2014/main" id="{5DF62080-2BE5-424C-BF50-4789757779A5}"/>
              </a:ext>
            </a:extLst>
          </p:cNvPr>
          <p:cNvSpPr txBox="1"/>
          <p:nvPr/>
        </p:nvSpPr>
        <p:spPr>
          <a:xfrm>
            <a:off x="7057526" y="3013875"/>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9" name="TextBox 38">
            <a:extLst>
              <a:ext uri="{FF2B5EF4-FFF2-40B4-BE49-F238E27FC236}">
                <a16:creationId xmlns:a16="http://schemas.microsoft.com/office/drawing/2014/main" id="{4CA32531-566D-4460-9DB1-02BF9C681599}"/>
              </a:ext>
            </a:extLst>
          </p:cNvPr>
          <p:cNvSpPr txBox="1"/>
          <p:nvPr/>
        </p:nvSpPr>
        <p:spPr>
          <a:xfrm>
            <a:off x="7665454" y="3367815"/>
            <a:ext cx="73047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41" name="Straight Connector 40">
            <a:extLst>
              <a:ext uri="{FF2B5EF4-FFF2-40B4-BE49-F238E27FC236}">
                <a16:creationId xmlns:a16="http://schemas.microsoft.com/office/drawing/2014/main" id="{C3E597CC-D873-4A9F-B3F2-001AAF018A36}"/>
              </a:ext>
            </a:extLst>
          </p:cNvPr>
          <p:cNvCxnSpPr>
            <a:cxnSpLocks/>
          </p:cNvCxnSpPr>
          <p:nvPr/>
        </p:nvCxnSpPr>
        <p:spPr>
          <a:xfrm>
            <a:off x="966711" y="3123174"/>
            <a:ext cx="3853322" cy="282042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66FAE1A-5BC8-4D6E-A536-3DE30D8F9318}"/>
              </a:ext>
            </a:extLst>
          </p:cNvPr>
          <p:cNvCxnSpPr>
            <a:cxnSpLocks/>
          </p:cNvCxnSpPr>
          <p:nvPr/>
        </p:nvCxnSpPr>
        <p:spPr>
          <a:xfrm flipV="1">
            <a:off x="964588" y="3123174"/>
            <a:ext cx="3828638" cy="282042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936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par>
                                <p:cTn id="59" presetID="10" presetClass="entr" presetSubtype="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500"/>
                                        <p:tgtEl>
                                          <p:spTgt spid="3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500"/>
                                        <p:tgtEl>
                                          <p:spTgt spid="3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500"/>
                                        <p:tgtEl>
                                          <p:spTgt spid="3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500"/>
                                        <p:tgtEl>
                                          <p:spTgt spid="3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fade">
                                      <p:cBhvr>
                                        <p:cTn id="78" dur="500"/>
                                        <p:tgtEl>
                                          <p:spTgt spid="3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500"/>
                                        <p:tgtEl>
                                          <p:spTgt spid="37"/>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500"/>
                                        <p:tgtEl>
                                          <p:spTgt spid="3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fade">
                                      <p:cBhvr>
                                        <p:cTn id="89" dur="500"/>
                                        <p:tgtEl>
                                          <p:spTgt spid="38"/>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500"/>
                                        <p:tgtEl>
                                          <p:spTgt spid="39"/>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41"/>
                                        </p:tgtEl>
                                        <p:attrNameLst>
                                          <p:attrName>style.visibility</p:attrName>
                                        </p:attrNameLst>
                                      </p:cBhvr>
                                      <p:to>
                                        <p:strVal val="visible"/>
                                      </p:to>
                                    </p:set>
                                    <p:animEffect transition="in" filter="fade">
                                      <p:cBhvr>
                                        <p:cTn id="9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animBg="1"/>
      <p:bldP spid="22" grpId="0" animBg="1"/>
      <p:bldP spid="23" grpId="0"/>
      <p:bldP spid="24" grpId="0"/>
      <p:bldP spid="25" grpId="0"/>
      <p:bldP spid="31" grpId="0"/>
      <p:bldP spid="32" grpId="0"/>
      <p:bldP spid="33" grpId="0"/>
      <p:bldP spid="34" grpId="0"/>
      <p:bldP spid="35" grpId="0" animBg="1"/>
      <p:bldP spid="36" grpId="0" animBg="1"/>
      <p:bldP spid="37" grpId="0"/>
      <p:bldP spid="38" grpId="0"/>
      <p:bldP spid="3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8054CD5C-91E3-4653-B062-5E08C1B924AC}"/>
              </a:ext>
            </a:extLst>
          </p:cNvPr>
          <p:cNvSpPr/>
          <p:nvPr/>
        </p:nvSpPr>
        <p:spPr>
          <a:xfrm>
            <a:off x="56123" y="50000"/>
            <a:ext cx="8366660" cy="1077218"/>
          </a:xfrm>
          <a:prstGeom prst="rect">
            <a:avLst/>
          </a:prstGeom>
        </p:spPr>
        <p:txBody>
          <a:bodyPr wrap="square">
            <a:spAutoFit/>
          </a:bodyPr>
          <a:lstStyle/>
          <a:p>
            <a:r>
              <a:rPr lang="en-US" sz="3200" b="1" dirty="0"/>
              <a:t>Join each fraction to the correct decimal card.</a:t>
            </a:r>
          </a:p>
          <a:p>
            <a:r>
              <a:rPr lang="en-US" sz="3200" b="1" dirty="0"/>
              <a:t>The first one has been done for you.</a:t>
            </a:r>
          </a:p>
        </p:txBody>
      </p:sp>
      <p:pic>
        <p:nvPicPr>
          <p:cNvPr id="3" name="Picture 2">
            <a:extLst>
              <a:ext uri="{FF2B5EF4-FFF2-40B4-BE49-F238E27FC236}">
                <a16:creationId xmlns:a16="http://schemas.microsoft.com/office/drawing/2014/main" id="{4F939602-57FA-4FC7-9F81-D1E8DCC5D2EA}"/>
              </a:ext>
            </a:extLst>
          </p:cNvPr>
          <p:cNvPicPr>
            <a:picLocks noChangeAspect="1"/>
          </p:cNvPicPr>
          <p:nvPr/>
        </p:nvPicPr>
        <p:blipFill>
          <a:blip r:embed="rId3"/>
          <a:stretch>
            <a:fillRect/>
          </a:stretch>
        </p:blipFill>
        <p:spPr>
          <a:xfrm>
            <a:off x="1745888" y="1126728"/>
            <a:ext cx="3765527" cy="5504314"/>
          </a:xfrm>
          <a:prstGeom prst="rect">
            <a:avLst/>
          </a:prstGeom>
        </p:spPr>
      </p:pic>
      <p:grpSp>
        <p:nvGrpSpPr>
          <p:cNvPr id="6" name="Group 5">
            <a:extLst>
              <a:ext uri="{FF2B5EF4-FFF2-40B4-BE49-F238E27FC236}">
                <a16:creationId xmlns:a16="http://schemas.microsoft.com/office/drawing/2014/main" id="{6903D626-4031-4C95-AEA1-024C1C18D9DF}"/>
              </a:ext>
            </a:extLst>
          </p:cNvPr>
          <p:cNvGrpSpPr/>
          <p:nvPr/>
        </p:nvGrpSpPr>
        <p:grpSpPr>
          <a:xfrm>
            <a:off x="1252426" y="2560008"/>
            <a:ext cx="636684" cy="1019177"/>
            <a:chOff x="5149344" y="3295747"/>
            <a:chExt cx="636684" cy="1019177"/>
          </a:xfrm>
        </p:grpSpPr>
        <p:cxnSp>
          <p:nvCxnSpPr>
            <p:cNvPr id="8" name="Straight Connector 7">
              <a:extLst>
                <a:ext uri="{FF2B5EF4-FFF2-40B4-BE49-F238E27FC236}">
                  <a16:creationId xmlns:a16="http://schemas.microsoft.com/office/drawing/2014/main" id="{B901EEE0-F54C-444D-8237-18DE3FCB7C5E}"/>
                </a:ext>
              </a:extLst>
            </p:cNvPr>
            <p:cNvCxnSpPr>
              <a:cxnSpLocks/>
            </p:cNvCxnSpPr>
            <p:nvPr/>
          </p:nvCxnSpPr>
          <p:spPr>
            <a:xfrm>
              <a:off x="5219069" y="3802804"/>
              <a:ext cx="49454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D3E27CB-BC29-432D-AC88-6B9F1C41FB5F}"/>
                </a:ext>
              </a:extLst>
            </p:cNvPr>
            <p:cNvSpPr txBox="1"/>
            <p:nvPr/>
          </p:nvSpPr>
          <p:spPr>
            <a:xfrm>
              <a:off x="5149344" y="3683982"/>
              <a:ext cx="636684" cy="630942"/>
            </a:xfrm>
            <a:prstGeom prst="rect">
              <a:avLst/>
            </a:prstGeom>
            <a:noFill/>
          </p:spPr>
          <p:txBody>
            <a:bodyPr wrap="square" rtlCol="0">
              <a:spAutoFit/>
            </a:bodyPr>
            <a:lstStyle/>
            <a:p>
              <a:r>
                <a:rPr lang="en-GB" sz="3500" b="1" dirty="0">
                  <a:solidFill>
                    <a:srgbClr val="FF0000"/>
                  </a:solidFill>
                </a:rPr>
                <a:t>10</a:t>
              </a:r>
            </a:p>
          </p:txBody>
        </p:sp>
        <p:sp>
          <p:nvSpPr>
            <p:cNvPr id="10" name="TextBox 9">
              <a:extLst>
                <a:ext uri="{FF2B5EF4-FFF2-40B4-BE49-F238E27FC236}">
                  <a16:creationId xmlns:a16="http://schemas.microsoft.com/office/drawing/2014/main" id="{E2C5C689-F5A1-4223-A4DC-5AB37D1832A5}"/>
                </a:ext>
              </a:extLst>
            </p:cNvPr>
            <p:cNvSpPr txBox="1"/>
            <p:nvPr/>
          </p:nvSpPr>
          <p:spPr>
            <a:xfrm>
              <a:off x="5273156" y="3295747"/>
              <a:ext cx="502238" cy="630942"/>
            </a:xfrm>
            <a:prstGeom prst="rect">
              <a:avLst/>
            </a:prstGeom>
            <a:noFill/>
          </p:spPr>
          <p:txBody>
            <a:bodyPr wrap="square" rtlCol="0">
              <a:spAutoFit/>
            </a:bodyPr>
            <a:lstStyle/>
            <a:p>
              <a:r>
                <a:rPr lang="en-GB" sz="3500" b="1" dirty="0">
                  <a:solidFill>
                    <a:srgbClr val="FF0000"/>
                  </a:solidFill>
                </a:rPr>
                <a:t>6</a:t>
              </a:r>
            </a:p>
          </p:txBody>
        </p:sp>
      </p:grpSp>
      <p:cxnSp>
        <p:nvCxnSpPr>
          <p:cNvPr id="11" name="Straight Connector 10">
            <a:extLst>
              <a:ext uri="{FF2B5EF4-FFF2-40B4-BE49-F238E27FC236}">
                <a16:creationId xmlns:a16="http://schemas.microsoft.com/office/drawing/2014/main" id="{066E3368-0BEF-43EE-8CC3-AEA1FC084F15}"/>
              </a:ext>
            </a:extLst>
          </p:cNvPr>
          <p:cNvCxnSpPr>
            <a:cxnSpLocks/>
          </p:cNvCxnSpPr>
          <p:nvPr/>
        </p:nvCxnSpPr>
        <p:spPr>
          <a:xfrm>
            <a:off x="2261937" y="3103161"/>
            <a:ext cx="2346158" cy="29246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ADC7E80-C5AB-460D-A707-BED57FB311D2}"/>
              </a:ext>
            </a:extLst>
          </p:cNvPr>
          <p:cNvCxnSpPr>
            <a:cxnSpLocks/>
          </p:cNvCxnSpPr>
          <p:nvPr/>
        </p:nvCxnSpPr>
        <p:spPr>
          <a:xfrm flipH="1">
            <a:off x="2261937" y="1684421"/>
            <a:ext cx="2346158" cy="287554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8C7E2AB8-2B6A-4385-BC4B-F9632D663F9A}"/>
              </a:ext>
            </a:extLst>
          </p:cNvPr>
          <p:cNvGrpSpPr/>
          <p:nvPr/>
        </p:nvGrpSpPr>
        <p:grpSpPr>
          <a:xfrm>
            <a:off x="970958" y="5754751"/>
            <a:ext cx="880295" cy="1019177"/>
            <a:chOff x="4940295" y="3295747"/>
            <a:chExt cx="880295" cy="1019177"/>
          </a:xfrm>
        </p:grpSpPr>
        <p:cxnSp>
          <p:nvCxnSpPr>
            <p:cNvPr id="18" name="Straight Connector 17">
              <a:extLst>
                <a:ext uri="{FF2B5EF4-FFF2-40B4-BE49-F238E27FC236}">
                  <a16:creationId xmlns:a16="http://schemas.microsoft.com/office/drawing/2014/main" id="{C15C4D36-492E-4EC7-B0F3-CB1EF6E6A50F}"/>
                </a:ext>
              </a:extLst>
            </p:cNvPr>
            <p:cNvCxnSpPr>
              <a:cxnSpLocks/>
            </p:cNvCxnSpPr>
            <p:nvPr/>
          </p:nvCxnSpPr>
          <p:spPr>
            <a:xfrm>
              <a:off x="5031424" y="3802804"/>
              <a:ext cx="6821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41B1939-F93E-428B-A4E9-C705BDC19576}"/>
                </a:ext>
              </a:extLst>
            </p:cNvPr>
            <p:cNvSpPr txBox="1"/>
            <p:nvPr/>
          </p:nvSpPr>
          <p:spPr>
            <a:xfrm>
              <a:off x="4940295" y="3683982"/>
              <a:ext cx="880295" cy="630942"/>
            </a:xfrm>
            <a:prstGeom prst="rect">
              <a:avLst/>
            </a:prstGeom>
            <a:noFill/>
          </p:spPr>
          <p:txBody>
            <a:bodyPr wrap="square" rtlCol="0">
              <a:spAutoFit/>
            </a:bodyPr>
            <a:lstStyle/>
            <a:p>
              <a:r>
                <a:rPr lang="en-GB" sz="3500" b="1" dirty="0">
                  <a:solidFill>
                    <a:srgbClr val="FF0000"/>
                  </a:solidFill>
                </a:rPr>
                <a:t>100</a:t>
              </a:r>
            </a:p>
          </p:txBody>
        </p:sp>
        <p:sp>
          <p:nvSpPr>
            <p:cNvPr id="20" name="TextBox 19">
              <a:extLst>
                <a:ext uri="{FF2B5EF4-FFF2-40B4-BE49-F238E27FC236}">
                  <a16:creationId xmlns:a16="http://schemas.microsoft.com/office/drawing/2014/main" id="{057297D4-D4B4-494F-848A-D4CC79A0E740}"/>
                </a:ext>
              </a:extLst>
            </p:cNvPr>
            <p:cNvSpPr txBox="1"/>
            <p:nvPr/>
          </p:nvSpPr>
          <p:spPr>
            <a:xfrm>
              <a:off x="5163177" y="3295747"/>
              <a:ext cx="502238" cy="630942"/>
            </a:xfrm>
            <a:prstGeom prst="rect">
              <a:avLst/>
            </a:prstGeom>
            <a:noFill/>
          </p:spPr>
          <p:txBody>
            <a:bodyPr wrap="square" rtlCol="0">
              <a:spAutoFit/>
            </a:bodyPr>
            <a:lstStyle/>
            <a:p>
              <a:r>
                <a:rPr lang="en-GB" sz="3500" b="1" dirty="0">
                  <a:solidFill>
                    <a:srgbClr val="FF0000"/>
                  </a:solidFill>
                </a:rPr>
                <a:t>6</a:t>
              </a:r>
            </a:p>
          </p:txBody>
        </p:sp>
      </p:grpSp>
      <p:cxnSp>
        <p:nvCxnSpPr>
          <p:cNvPr id="22" name="Straight Connector 21">
            <a:extLst>
              <a:ext uri="{FF2B5EF4-FFF2-40B4-BE49-F238E27FC236}">
                <a16:creationId xmlns:a16="http://schemas.microsoft.com/office/drawing/2014/main" id="{DDE3777D-8C7E-497A-AC97-B62B0B21164E}"/>
              </a:ext>
            </a:extLst>
          </p:cNvPr>
          <p:cNvCxnSpPr>
            <a:cxnSpLocks/>
          </p:cNvCxnSpPr>
          <p:nvPr/>
        </p:nvCxnSpPr>
        <p:spPr>
          <a:xfrm flipH="1">
            <a:off x="2261937" y="3103161"/>
            <a:ext cx="2346158" cy="287554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575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Match each fraction to its correct decimal equivalent.</a:t>
            </a:r>
          </a:p>
        </p:txBody>
      </p:sp>
      <p:pic>
        <p:nvPicPr>
          <p:cNvPr id="23554" name="Picture 2">
            <a:extLst>
              <a:ext uri="{FF2B5EF4-FFF2-40B4-BE49-F238E27FC236}">
                <a16:creationId xmlns:a16="http://schemas.microsoft.com/office/drawing/2014/main" id="{2318BE3C-7080-4222-A95E-EDB4C5AFBC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04" y="1132502"/>
            <a:ext cx="4672734" cy="459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2A06612D-16AB-4124-A030-4B7CDC1C5A4B}"/>
              </a:ext>
            </a:extLst>
          </p:cNvPr>
          <p:cNvCxnSpPr>
            <a:cxnSpLocks/>
          </p:cNvCxnSpPr>
          <p:nvPr/>
        </p:nvCxnSpPr>
        <p:spPr>
          <a:xfrm>
            <a:off x="6133373" y="1703231"/>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F4C967C-2FC0-4A1C-8B6E-F59586A94BAF}"/>
              </a:ext>
            </a:extLst>
          </p:cNvPr>
          <p:cNvCxnSpPr>
            <a:cxnSpLocks/>
          </p:cNvCxnSpPr>
          <p:nvPr/>
        </p:nvCxnSpPr>
        <p:spPr>
          <a:xfrm>
            <a:off x="7012603" y="1703231"/>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5F2D79D-D7E9-48C8-9DEF-6DDC0B81B0DC}"/>
              </a:ext>
            </a:extLst>
          </p:cNvPr>
          <p:cNvSpPr txBox="1"/>
          <p:nvPr/>
        </p:nvSpPr>
        <p:spPr>
          <a:xfrm>
            <a:off x="6096000" y="1195397"/>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8" name="TextBox 7">
            <a:extLst>
              <a:ext uri="{FF2B5EF4-FFF2-40B4-BE49-F238E27FC236}">
                <a16:creationId xmlns:a16="http://schemas.microsoft.com/office/drawing/2014/main" id="{76AC684A-284C-4388-BCF1-2A6C38D9BB62}"/>
              </a:ext>
            </a:extLst>
          </p:cNvPr>
          <p:cNvSpPr txBox="1"/>
          <p:nvPr/>
        </p:nvSpPr>
        <p:spPr>
          <a:xfrm>
            <a:off x="6106566" y="164143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9" name="TextBox 8">
            <a:extLst>
              <a:ext uri="{FF2B5EF4-FFF2-40B4-BE49-F238E27FC236}">
                <a16:creationId xmlns:a16="http://schemas.microsoft.com/office/drawing/2014/main" id="{947901EA-72F7-4E5E-95EC-DB904FBDCBE7}"/>
              </a:ext>
            </a:extLst>
          </p:cNvPr>
          <p:cNvSpPr txBox="1"/>
          <p:nvPr/>
        </p:nvSpPr>
        <p:spPr>
          <a:xfrm>
            <a:off x="7012602" y="1641439"/>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10" name="TextBox 9">
            <a:extLst>
              <a:ext uri="{FF2B5EF4-FFF2-40B4-BE49-F238E27FC236}">
                <a16:creationId xmlns:a16="http://schemas.microsoft.com/office/drawing/2014/main" id="{EB81847C-986A-417C-BB6E-235CF4015244}"/>
              </a:ext>
            </a:extLst>
          </p:cNvPr>
          <p:cNvSpPr txBox="1"/>
          <p:nvPr/>
        </p:nvSpPr>
        <p:spPr>
          <a:xfrm>
            <a:off x="6565560" y="1387760"/>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1" name="Arc 10">
            <a:extLst>
              <a:ext uri="{FF2B5EF4-FFF2-40B4-BE49-F238E27FC236}">
                <a16:creationId xmlns:a16="http://schemas.microsoft.com/office/drawing/2014/main" id="{87C230BA-D6CF-4234-9C95-FEEDEB120315}"/>
              </a:ext>
            </a:extLst>
          </p:cNvPr>
          <p:cNvSpPr/>
          <p:nvPr/>
        </p:nvSpPr>
        <p:spPr>
          <a:xfrm rot="16200000">
            <a:off x="6498261" y="673272"/>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2" name="Arc 11">
            <a:extLst>
              <a:ext uri="{FF2B5EF4-FFF2-40B4-BE49-F238E27FC236}">
                <a16:creationId xmlns:a16="http://schemas.microsoft.com/office/drawing/2014/main" id="{C06AF168-3825-4767-9FD8-4D20412DF271}"/>
              </a:ext>
            </a:extLst>
          </p:cNvPr>
          <p:cNvSpPr/>
          <p:nvPr/>
        </p:nvSpPr>
        <p:spPr>
          <a:xfrm rot="5400000">
            <a:off x="6487974" y="1600392"/>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TextBox 12">
            <a:extLst>
              <a:ext uri="{FF2B5EF4-FFF2-40B4-BE49-F238E27FC236}">
                <a16:creationId xmlns:a16="http://schemas.microsoft.com/office/drawing/2014/main" id="{44816F01-53E2-44B4-A0FB-CF76B55F6B95}"/>
              </a:ext>
            </a:extLst>
          </p:cNvPr>
          <p:cNvSpPr txBox="1"/>
          <p:nvPr/>
        </p:nvSpPr>
        <p:spPr>
          <a:xfrm>
            <a:off x="6618564" y="213577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4" name="TextBox 13">
            <a:extLst>
              <a:ext uri="{FF2B5EF4-FFF2-40B4-BE49-F238E27FC236}">
                <a16:creationId xmlns:a16="http://schemas.microsoft.com/office/drawing/2014/main" id="{0D9B0DB2-BC2C-4532-A0B9-C23B12F86C5D}"/>
              </a:ext>
            </a:extLst>
          </p:cNvPr>
          <p:cNvSpPr txBox="1"/>
          <p:nvPr/>
        </p:nvSpPr>
        <p:spPr>
          <a:xfrm>
            <a:off x="6618563" y="84145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DCAEA125-6913-461D-BC3D-5CF40671227F}"/>
              </a:ext>
            </a:extLst>
          </p:cNvPr>
          <p:cNvSpPr txBox="1"/>
          <p:nvPr/>
        </p:nvSpPr>
        <p:spPr>
          <a:xfrm>
            <a:off x="7226491" y="1195397"/>
            <a:ext cx="73047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16" name="TextBox 15">
            <a:extLst>
              <a:ext uri="{FF2B5EF4-FFF2-40B4-BE49-F238E27FC236}">
                <a16:creationId xmlns:a16="http://schemas.microsoft.com/office/drawing/2014/main" id="{0E9D26B0-EE41-44E8-BA14-1BB06CF56742}"/>
              </a:ext>
            </a:extLst>
          </p:cNvPr>
          <p:cNvSpPr txBox="1"/>
          <p:nvPr/>
        </p:nvSpPr>
        <p:spPr>
          <a:xfrm>
            <a:off x="8221643" y="1387760"/>
            <a:ext cx="14013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0.5</a:t>
            </a:r>
          </a:p>
        </p:txBody>
      </p:sp>
      <p:cxnSp>
        <p:nvCxnSpPr>
          <p:cNvPr id="4" name="Straight Connector 3">
            <a:extLst>
              <a:ext uri="{FF2B5EF4-FFF2-40B4-BE49-F238E27FC236}">
                <a16:creationId xmlns:a16="http://schemas.microsoft.com/office/drawing/2014/main" id="{2306DE7E-A3C5-4982-8244-F40039155106}"/>
              </a:ext>
            </a:extLst>
          </p:cNvPr>
          <p:cNvCxnSpPr/>
          <p:nvPr/>
        </p:nvCxnSpPr>
        <p:spPr>
          <a:xfrm flipV="1">
            <a:off x="1262743" y="1510868"/>
            <a:ext cx="2510971" cy="13055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09D651A-29D8-469B-8CEE-E120727B005F}"/>
              </a:ext>
            </a:extLst>
          </p:cNvPr>
          <p:cNvCxnSpPr>
            <a:cxnSpLocks/>
          </p:cNvCxnSpPr>
          <p:nvPr/>
        </p:nvCxnSpPr>
        <p:spPr>
          <a:xfrm>
            <a:off x="6130601" y="3662887"/>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EAA14D0-A993-4918-BA13-EB81252EDE31}"/>
              </a:ext>
            </a:extLst>
          </p:cNvPr>
          <p:cNvCxnSpPr>
            <a:cxnSpLocks/>
          </p:cNvCxnSpPr>
          <p:nvPr/>
        </p:nvCxnSpPr>
        <p:spPr>
          <a:xfrm>
            <a:off x="7009831" y="3646582"/>
            <a:ext cx="13532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23AAC4B-7996-4762-820B-BB8813BECC27}"/>
              </a:ext>
            </a:extLst>
          </p:cNvPr>
          <p:cNvSpPr txBox="1"/>
          <p:nvPr/>
        </p:nvSpPr>
        <p:spPr>
          <a:xfrm>
            <a:off x="6093228" y="315505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2" name="TextBox 21">
            <a:extLst>
              <a:ext uri="{FF2B5EF4-FFF2-40B4-BE49-F238E27FC236}">
                <a16:creationId xmlns:a16="http://schemas.microsoft.com/office/drawing/2014/main" id="{D6C3BAFF-7E88-432F-B404-359012C3767C}"/>
              </a:ext>
            </a:extLst>
          </p:cNvPr>
          <p:cNvSpPr txBox="1"/>
          <p:nvPr/>
        </p:nvSpPr>
        <p:spPr>
          <a:xfrm>
            <a:off x="6103794" y="360109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3" name="TextBox 22">
            <a:extLst>
              <a:ext uri="{FF2B5EF4-FFF2-40B4-BE49-F238E27FC236}">
                <a16:creationId xmlns:a16="http://schemas.microsoft.com/office/drawing/2014/main" id="{140D5127-2535-4B6D-B7D2-9E47B46A99FF}"/>
              </a:ext>
            </a:extLst>
          </p:cNvPr>
          <p:cNvSpPr txBox="1"/>
          <p:nvPr/>
        </p:nvSpPr>
        <p:spPr>
          <a:xfrm>
            <a:off x="7011236" y="3584790"/>
            <a:ext cx="146170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4" name="TextBox 23">
            <a:extLst>
              <a:ext uri="{FF2B5EF4-FFF2-40B4-BE49-F238E27FC236}">
                <a16:creationId xmlns:a16="http://schemas.microsoft.com/office/drawing/2014/main" id="{97BCA707-8E51-4741-8AF4-734666077842}"/>
              </a:ext>
            </a:extLst>
          </p:cNvPr>
          <p:cNvSpPr txBox="1"/>
          <p:nvPr/>
        </p:nvSpPr>
        <p:spPr>
          <a:xfrm>
            <a:off x="6562788" y="334741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5" name="Arc 24">
            <a:extLst>
              <a:ext uri="{FF2B5EF4-FFF2-40B4-BE49-F238E27FC236}">
                <a16:creationId xmlns:a16="http://schemas.microsoft.com/office/drawing/2014/main" id="{6481B7D3-D9C4-4CED-A438-288E2E6C0BB3}"/>
              </a:ext>
            </a:extLst>
          </p:cNvPr>
          <p:cNvSpPr/>
          <p:nvPr/>
        </p:nvSpPr>
        <p:spPr>
          <a:xfrm rot="16200000">
            <a:off x="6617871" y="2510545"/>
            <a:ext cx="810037" cy="1371032"/>
          </a:xfrm>
          <a:prstGeom prst="arc">
            <a:avLst>
              <a:gd name="adj1" fmla="val 16200000"/>
              <a:gd name="adj2" fmla="val 545759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6" name="Arc 25">
            <a:extLst>
              <a:ext uri="{FF2B5EF4-FFF2-40B4-BE49-F238E27FC236}">
                <a16:creationId xmlns:a16="http://schemas.microsoft.com/office/drawing/2014/main" id="{EA811619-3B02-42F6-B83D-14DE97B26A11}"/>
              </a:ext>
            </a:extLst>
          </p:cNvPr>
          <p:cNvSpPr/>
          <p:nvPr/>
        </p:nvSpPr>
        <p:spPr>
          <a:xfrm rot="5400000">
            <a:off x="6607583" y="3437666"/>
            <a:ext cx="810037" cy="1371032"/>
          </a:xfrm>
          <a:prstGeom prst="arc">
            <a:avLst>
              <a:gd name="adj1" fmla="val 16144185"/>
              <a:gd name="adj2" fmla="val 548626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7" name="TextBox 26">
            <a:extLst>
              <a:ext uri="{FF2B5EF4-FFF2-40B4-BE49-F238E27FC236}">
                <a16:creationId xmlns:a16="http://schemas.microsoft.com/office/drawing/2014/main" id="{F614FDF2-8D7B-45B7-B8C2-F4B4E14BC8D2}"/>
              </a:ext>
            </a:extLst>
          </p:cNvPr>
          <p:cNvSpPr txBox="1"/>
          <p:nvPr/>
        </p:nvSpPr>
        <p:spPr>
          <a:xfrm>
            <a:off x="6615792" y="409542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28" name="TextBox 27">
            <a:extLst>
              <a:ext uri="{FF2B5EF4-FFF2-40B4-BE49-F238E27FC236}">
                <a16:creationId xmlns:a16="http://schemas.microsoft.com/office/drawing/2014/main" id="{CAC3A6F4-3443-4DC2-9870-B2758D0D0F04}"/>
              </a:ext>
            </a:extLst>
          </p:cNvPr>
          <p:cNvSpPr txBox="1"/>
          <p:nvPr/>
        </p:nvSpPr>
        <p:spPr>
          <a:xfrm>
            <a:off x="6615791" y="280111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2810299D-B02A-4F58-9401-3908F99DB734}"/>
              </a:ext>
            </a:extLst>
          </p:cNvPr>
          <p:cNvSpPr txBox="1"/>
          <p:nvPr/>
        </p:nvSpPr>
        <p:spPr>
          <a:xfrm>
            <a:off x="7223719" y="3138748"/>
            <a:ext cx="96285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30" name="TextBox 29">
            <a:extLst>
              <a:ext uri="{FF2B5EF4-FFF2-40B4-BE49-F238E27FC236}">
                <a16:creationId xmlns:a16="http://schemas.microsoft.com/office/drawing/2014/main" id="{03843080-98FA-4B35-8997-D6B17DA41AC0}"/>
              </a:ext>
            </a:extLst>
          </p:cNvPr>
          <p:cNvSpPr txBox="1"/>
          <p:nvPr/>
        </p:nvSpPr>
        <p:spPr>
          <a:xfrm>
            <a:off x="8777496" y="3320557"/>
            <a:ext cx="14013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0.25</a:t>
            </a:r>
          </a:p>
        </p:txBody>
      </p:sp>
      <p:cxnSp>
        <p:nvCxnSpPr>
          <p:cNvPr id="31" name="Straight Connector 30">
            <a:extLst>
              <a:ext uri="{FF2B5EF4-FFF2-40B4-BE49-F238E27FC236}">
                <a16:creationId xmlns:a16="http://schemas.microsoft.com/office/drawing/2014/main" id="{4B6F1A7E-AD35-439B-B24F-EEFC015D9FB4}"/>
              </a:ext>
            </a:extLst>
          </p:cNvPr>
          <p:cNvCxnSpPr>
            <a:cxnSpLocks/>
          </p:cNvCxnSpPr>
          <p:nvPr/>
        </p:nvCxnSpPr>
        <p:spPr>
          <a:xfrm>
            <a:off x="1262743" y="3407641"/>
            <a:ext cx="2510971" cy="100570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7FE329C-FF1D-4608-8419-0106221180DC}"/>
              </a:ext>
            </a:extLst>
          </p:cNvPr>
          <p:cNvCxnSpPr>
            <a:cxnSpLocks/>
          </p:cNvCxnSpPr>
          <p:nvPr/>
        </p:nvCxnSpPr>
        <p:spPr>
          <a:xfrm>
            <a:off x="6145668" y="562659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AEEF036-AE7F-4005-951D-5A57CED6DC62}"/>
              </a:ext>
            </a:extLst>
          </p:cNvPr>
          <p:cNvCxnSpPr>
            <a:cxnSpLocks/>
          </p:cNvCxnSpPr>
          <p:nvPr/>
        </p:nvCxnSpPr>
        <p:spPr>
          <a:xfrm>
            <a:off x="7024898" y="5626596"/>
            <a:ext cx="13532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598091CF-E14C-4C58-8D07-E19E7EB1F75A}"/>
              </a:ext>
            </a:extLst>
          </p:cNvPr>
          <p:cNvSpPr txBox="1"/>
          <p:nvPr/>
        </p:nvSpPr>
        <p:spPr>
          <a:xfrm>
            <a:off x="6108295" y="51187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37" name="TextBox 36">
            <a:extLst>
              <a:ext uri="{FF2B5EF4-FFF2-40B4-BE49-F238E27FC236}">
                <a16:creationId xmlns:a16="http://schemas.microsoft.com/office/drawing/2014/main" id="{1BCF3269-07D4-4D13-AD1C-779322611047}"/>
              </a:ext>
            </a:extLst>
          </p:cNvPr>
          <p:cNvSpPr txBox="1"/>
          <p:nvPr/>
        </p:nvSpPr>
        <p:spPr>
          <a:xfrm>
            <a:off x="6118861" y="556480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8" name="TextBox 37">
            <a:extLst>
              <a:ext uri="{FF2B5EF4-FFF2-40B4-BE49-F238E27FC236}">
                <a16:creationId xmlns:a16="http://schemas.microsoft.com/office/drawing/2014/main" id="{836A1C12-57E2-4893-A869-ED898C2AC7BF}"/>
              </a:ext>
            </a:extLst>
          </p:cNvPr>
          <p:cNvSpPr txBox="1"/>
          <p:nvPr/>
        </p:nvSpPr>
        <p:spPr>
          <a:xfrm>
            <a:off x="7024896" y="5564804"/>
            <a:ext cx="14978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39" name="TextBox 38">
            <a:extLst>
              <a:ext uri="{FF2B5EF4-FFF2-40B4-BE49-F238E27FC236}">
                <a16:creationId xmlns:a16="http://schemas.microsoft.com/office/drawing/2014/main" id="{EA796A89-B5F4-475A-942E-2BAA1B44B445}"/>
              </a:ext>
            </a:extLst>
          </p:cNvPr>
          <p:cNvSpPr txBox="1"/>
          <p:nvPr/>
        </p:nvSpPr>
        <p:spPr>
          <a:xfrm>
            <a:off x="6577855" y="531112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40" name="Arc 39">
            <a:extLst>
              <a:ext uri="{FF2B5EF4-FFF2-40B4-BE49-F238E27FC236}">
                <a16:creationId xmlns:a16="http://schemas.microsoft.com/office/drawing/2014/main" id="{C1092B5F-B973-4A46-996C-0A2094238DCB}"/>
              </a:ext>
            </a:extLst>
          </p:cNvPr>
          <p:cNvSpPr/>
          <p:nvPr/>
        </p:nvSpPr>
        <p:spPr>
          <a:xfrm rot="16200000">
            <a:off x="6632938" y="4474254"/>
            <a:ext cx="810037" cy="1371032"/>
          </a:xfrm>
          <a:prstGeom prst="arc">
            <a:avLst>
              <a:gd name="adj1" fmla="val 16200000"/>
              <a:gd name="adj2" fmla="val 545759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1" name="Arc 40">
            <a:extLst>
              <a:ext uri="{FF2B5EF4-FFF2-40B4-BE49-F238E27FC236}">
                <a16:creationId xmlns:a16="http://schemas.microsoft.com/office/drawing/2014/main" id="{8707E4EF-FC34-4D42-A145-F333C2177531}"/>
              </a:ext>
            </a:extLst>
          </p:cNvPr>
          <p:cNvSpPr/>
          <p:nvPr/>
        </p:nvSpPr>
        <p:spPr>
          <a:xfrm rot="5400000">
            <a:off x="6622650" y="5401375"/>
            <a:ext cx="810037" cy="1371032"/>
          </a:xfrm>
          <a:prstGeom prst="arc">
            <a:avLst>
              <a:gd name="adj1" fmla="val 16144185"/>
              <a:gd name="adj2" fmla="val 548626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2" name="TextBox 41">
            <a:extLst>
              <a:ext uri="{FF2B5EF4-FFF2-40B4-BE49-F238E27FC236}">
                <a16:creationId xmlns:a16="http://schemas.microsoft.com/office/drawing/2014/main" id="{62F5EBCB-8BBB-4B8A-87F8-A21A1543D17D}"/>
              </a:ext>
            </a:extLst>
          </p:cNvPr>
          <p:cNvSpPr txBox="1"/>
          <p:nvPr/>
        </p:nvSpPr>
        <p:spPr>
          <a:xfrm>
            <a:off x="6630859" y="6059135"/>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43" name="TextBox 42">
            <a:extLst>
              <a:ext uri="{FF2B5EF4-FFF2-40B4-BE49-F238E27FC236}">
                <a16:creationId xmlns:a16="http://schemas.microsoft.com/office/drawing/2014/main" id="{18071EED-D35B-4390-9025-7C76E41B289F}"/>
              </a:ext>
            </a:extLst>
          </p:cNvPr>
          <p:cNvSpPr txBox="1"/>
          <p:nvPr/>
        </p:nvSpPr>
        <p:spPr>
          <a:xfrm>
            <a:off x="6630858" y="4764822"/>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44" name="TextBox 43">
            <a:extLst>
              <a:ext uri="{FF2B5EF4-FFF2-40B4-BE49-F238E27FC236}">
                <a16:creationId xmlns:a16="http://schemas.microsoft.com/office/drawing/2014/main" id="{362C9931-9D75-4182-A46E-1D49286179EB}"/>
              </a:ext>
            </a:extLst>
          </p:cNvPr>
          <p:cNvSpPr txBox="1"/>
          <p:nvPr/>
        </p:nvSpPr>
        <p:spPr>
          <a:xfrm>
            <a:off x="7252854" y="5118762"/>
            <a:ext cx="102455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7 5</a:t>
            </a:r>
          </a:p>
        </p:txBody>
      </p:sp>
      <p:cxnSp>
        <p:nvCxnSpPr>
          <p:cNvPr id="45" name="Straight Connector 44">
            <a:extLst>
              <a:ext uri="{FF2B5EF4-FFF2-40B4-BE49-F238E27FC236}">
                <a16:creationId xmlns:a16="http://schemas.microsoft.com/office/drawing/2014/main" id="{27870FCE-3D62-487B-A631-0AA63E3511EE}"/>
              </a:ext>
            </a:extLst>
          </p:cNvPr>
          <p:cNvCxnSpPr>
            <a:cxnSpLocks/>
          </p:cNvCxnSpPr>
          <p:nvPr/>
        </p:nvCxnSpPr>
        <p:spPr>
          <a:xfrm flipV="1">
            <a:off x="1262743" y="3407641"/>
            <a:ext cx="2510971" cy="18188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2D7FE3C5-7634-4857-ADA1-1AD9106142B8}"/>
              </a:ext>
            </a:extLst>
          </p:cNvPr>
          <p:cNvSpPr txBox="1"/>
          <p:nvPr/>
        </p:nvSpPr>
        <p:spPr>
          <a:xfrm>
            <a:off x="8777496" y="5311125"/>
            <a:ext cx="14013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0.75</a:t>
            </a:r>
          </a:p>
        </p:txBody>
      </p:sp>
      <p:sp>
        <p:nvSpPr>
          <p:cNvPr id="46" name="Rectangle 45">
            <a:extLst>
              <a:ext uri="{FF2B5EF4-FFF2-40B4-BE49-F238E27FC236}">
                <a16:creationId xmlns:a16="http://schemas.microsoft.com/office/drawing/2014/main" id="{BCC5CA11-6976-4F5F-B1B5-E5824120E4E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1363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500"/>
                                        <p:tgtEl>
                                          <p:spTgt spid="2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500"/>
                                        <p:tgtEl>
                                          <p:spTgt spid="28"/>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500"/>
                                        <p:tgtEl>
                                          <p:spTgt spid="30"/>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500"/>
                                        <p:tgtEl>
                                          <p:spTgt spid="31"/>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500"/>
                                        <p:tgtEl>
                                          <p:spTgt spid="34"/>
                                        </p:tgtEl>
                                      </p:cBhvr>
                                    </p:animEffect>
                                  </p:childTnLst>
                                </p:cTn>
                              </p:par>
                              <p:par>
                                <p:cTn id="110" presetID="10" presetClass="entr" presetSubtype="0" fill="hold" nodeType="with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fade">
                                      <p:cBhvr>
                                        <p:cTn id="112" dur="500"/>
                                        <p:tgtEl>
                                          <p:spTgt spid="35"/>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6"/>
                                        </p:tgtEl>
                                        <p:attrNameLst>
                                          <p:attrName>style.visibility</p:attrName>
                                        </p:attrNameLst>
                                      </p:cBhvr>
                                      <p:to>
                                        <p:strVal val="visible"/>
                                      </p:to>
                                    </p:set>
                                    <p:animEffect transition="in" filter="fade">
                                      <p:cBhvr>
                                        <p:cTn id="115" dur="500"/>
                                        <p:tgtEl>
                                          <p:spTgt spid="36"/>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fade">
                                      <p:cBhvr>
                                        <p:cTn id="118" dur="500"/>
                                        <p:tgtEl>
                                          <p:spTgt spid="37"/>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fade">
                                      <p:cBhvr>
                                        <p:cTn id="124" dur="500"/>
                                        <p:tgtEl>
                                          <p:spTgt spid="39"/>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41"/>
                                        </p:tgtEl>
                                        <p:attrNameLst>
                                          <p:attrName>style.visibility</p:attrName>
                                        </p:attrNameLst>
                                      </p:cBhvr>
                                      <p:to>
                                        <p:strVal val="visible"/>
                                      </p:to>
                                    </p:set>
                                    <p:animEffect transition="in" filter="fade">
                                      <p:cBhvr>
                                        <p:cTn id="129" dur="500"/>
                                        <p:tgtEl>
                                          <p:spTgt spid="41"/>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2"/>
                                        </p:tgtEl>
                                        <p:attrNameLst>
                                          <p:attrName>style.visibility</p:attrName>
                                        </p:attrNameLst>
                                      </p:cBhvr>
                                      <p:to>
                                        <p:strVal val="visible"/>
                                      </p:to>
                                    </p:set>
                                    <p:animEffect transition="in" filter="fade">
                                      <p:cBhvr>
                                        <p:cTn id="132" dur="500"/>
                                        <p:tgtEl>
                                          <p:spTgt spid="42"/>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fade">
                                      <p:cBhvr>
                                        <p:cTn id="137" dur="500"/>
                                        <p:tgtEl>
                                          <p:spTgt spid="40"/>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3"/>
                                        </p:tgtEl>
                                        <p:attrNameLst>
                                          <p:attrName>style.visibility</p:attrName>
                                        </p:attrNameLst>
                                      </p:cBhvr>
                                      <p:to>
                                        <p:strVal val="visible"/>
                                      </p:to>
                                    </p:set>
                                    <p:animEffect transition="in" filter="fade">
                                      <p:cBhvr>
                                        <p:cTn id="140" dur="500"/>
                                        <p:tgtEl>
                                          <p:spTgt spid="43"/>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44"/>
                                        </p:tgtEl>
                                        <p:attrNameLst>
                                          <p:attrName>style.visibility</p:attrName>
                                        </p:attrNameLst>
                                      </p:cBhvr>
                                      <p:to>
                                        <p:strVal val="visible"/>
                                      </p:to>
                                    </p:set>
                                    <p:animEffect transition="in" filter="fade">
                                      <p:cBhvr>
                                        <p:cTn id="145" dur="500"/>
                                        <p:tgtEl>
                                          <p:spTgt spid="44"/>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grpId="0" nodeType="clickEffect">
                                  <p:stCondLst>
                                    <p:cond delay="0"/>
                                  </p:stCondLst>
                                  <p:childTnLst>
                                    <p:set>
                                      <p:cBhvr>
                                        <p:cTn id="149" dur="1" fill="hold">
                                          <p:stCondLst>
                                            <p:cond delay="0"/>
                                          </p:stCondLst>
                                        </p:cTn>
                                        <p:tgtEl>
                                          <p:spTgt spid="48"/>
                                        </p:tgtEl>
                                        <p:attrNameLst>
                                          <p:attrName>style.visibility</p:attrName>
                                        </p:attrNameLst>
                                      </p:cBhvr>
                                      <p:to>
                                        <p:strVal val="visible"/>
                                      </p:to>
                                    </p:set>
                                    <p:animEffect transition="in" filter="fade">
                                      <p:cBhvr>
                                        <p:cTn id="150" dur="500"/>
                                        <p:tgtEl>
                                          <p:spTgt spid="48"/>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nodeType="clickEffect">
                                  <p:stCondLst>
                                    <p:cond delay="0"/>
                                  </p:stCondLst>
                                  <p:childTnLst>
                                    <p:set>
                                      <p:cBhvr>
                                        <p:cTn id="154" dur="1" fill="hold">
                                          <p:stCondLst>
                                            <p:cond delay="0"/>
                                          </p:stCondLst>
                                        </p:cTn>
                                        <p:tgtEl>
                                          <p:spTgt spid="45"/>
                                        </p:tgtEl>
                                        <p:attrNameLst>
                                          <p:attrName>style.visibility</p:attrName>
                                        </p:attrNameLst>
                                      </p:cBhvr>
                                      <p:to>
                                        <p:strVal val="visible"/>
                                      </p:to>
                                    </p:set>
                                    <p:animEffect transition="in" filter="fade">
                                      <p:cBhvr>
                                        <p:cTn id="15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p:bldP spid="14" grpId="0"/>
      <p:bldP spid="15" grpId="0"/>
      <p:bldP spid="16" grpId="0"/>
      <p:bldP spid="21" grpId="0"/>
      <p:bldP spid="22" grpId="0"/>
      <p:bldP spid="23" grpId="0"/>
      <p:bldP spid="24" grpId="0"/>
      <p:bldP spid="25" grpId="0" animBg="1"/>
      <p:bldP spid="26" grpId="0" animBg="1"/>
      <p:bldP spid="27" grpId="0"/>
      <p:bldP spid="28" grpId="0"/>
      <p:bldP spid="29" grpId="0"/>
      <p:bldP spid="30" grpId="0"/>
      <p:bldP spid="36" grpId="0"/>
      <p:bldP spid="37" grpId="0"/>
      <p:bldP spid="38" grpId="0"/>
      <p:bldP spid="39" grpId="0"/>
      <p:bldP spid="40" grpId="0" animBg="1"/>
      <p:bldP spid="41" grpId="0" animBg="1"/>
      <p:bldP spid="42" grpId="0"/>
      <p:bldP spid="43" grpId="0"/>
      <p:bldP spid="44" grpId="0"/>
      <p:bldP spid="4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79679A-72FC-410C-AB9D-FF75F8AB3AEC}"/>
              </a:ext>
            </a:extLst>
          </p:cNvPr>
          <p:cNvSpPr/>
          <p:nvPr/>
        </p:nvSpPr>
        <p:spPr>
          <a:xfrm>
            <a:off x="56122" y="50000"/>
            <a:ext cx="10762131" cy="1569660"/>
          </a:xfrm>
          <a:prstGeom prst="rect">
            <a:avLst/>
          </a:prstGeom>
        </p:spPr>
        <p:txBody>
          <a:bodyPr wrap="square">
            <a:spAutoFit/>
          </a:bodyPr>
          <a:lstStyle/>
          <a:p>
            <a:r>
              <a:rPr lang="en-US" sz="3200" b="1" dirty="0"/>
              <a:t>Amina is shopping. She says, </a:t>
            </a:r>
          </a:p>
          <a:p>
            <a:r>
              <a:rPr lang="en-US" sz="3200" b="1" dirty="0"/>
              <a:t>	‘I would like to buy one-quarter of a kilogram of cheese.’ </a:t>
            </a:r>
          </a:p>
          <a:p>
            <a:r>
              <a:rPr lang="en-US" sz="3200" b="1" dirty="0"/>
              <a:t>Write one-quarter on the scales as a decimal.</a:t>
            </a:r>
            <a:endParaRPr lang="en-GB" sz="3200" b="1" dirty="0"/>
          </a:p>
        </p:txBody>
      </p:sp>
      <p:pic>
        <p:nvPicPr>
          <p:cNvPr id="3" name="Picture 2">
            <a:extLst>
              <a:ext uri="{FF2B5EF4-FFF2-40B4-BE49-F238E27FC236}">
                <a16:creationId xmlns:a16="http://schemas.microsoft.com/office/drawing/2014/main" id="{D9D2D1A6-4EDE-466D-BE96-218862950DD9}"/>
              </a:ext>
            </a:extLst>
          </p:cNvPr>
          <p:cNvPicPr>
            <a:picLocks noChangeAspect="1"/>
          </p:cNvPicPr>
          <p:nvPr/>
        </p:nvPicPr>
        <p:blipFill>
          <a:blip r:embed="rId3"/>
          <a:stretch>
            <a:fillRect/>
          </a:stretch>
        </p:blipFill>
        <p:spPr>
          <a:xfrm>
            <a:off x="416336" y="1619660"/>
            <a:ext cx="4222179" cy="3293979"/>
          </a:xfrm>
          <a:prstGeom prst="rect">
            <a:avLst/>
          </a:prstGeom>
        </p:spPr>
      </p:pic>
      <p:sp>
        <p:nvSpPr>
          <p:cNvPr id="4" name="Rectangle 3">
            <a:extLst>
              <a:ext uri="{FF2B5EF4-FFF2-40B4-BE49-F238E27FC236}">
                <a16:creationId xmlns:a16="http://schemas.microsoft.com/office/drawing/2014/main" id="{48C7F4AB-9E2E-4BE5-954F-4715FC783797}"/>
              </a:ext>
            </a:extLst>
          </p:cNvPr>
          <p:cNvSpPr/>
          <p:nvPr/>
        </p:nvSpPr>
        <p:spPr>
          <a:xfrm>
            <a:off x="4575576" y="2915734"/>
            <a:ext cx="6817217" cy="1569660"/>
          </a:xfrm>
          <a:prstGeom prst="rect">
            <a:avLst/>
          </a:prstGeom>
        </p:spPr>
        <p:txBody>
          <a:bodyPr wrap="square">
            <a:spAutoFit/>
          </a:bodyPr>
          <a:lstStyle/>
          <a:p>
            <a:r>
              <a:rPr lang="en-US" sz="3200" b="1" dirty="0"/>
              <a:t>The cheese costs £1.35 </a:t>
            </a:r>
          </a:p>
          <a:p>
            <a:r>
              <a:rPr lang="en-US" sz="3200" b="1" dirty="0"/>
              <a:t>Amina pays with a £2 coin. </a:t>
            </a:r>
          </a:p>
          <a:p>
            <a:r>
              <a:rPr lang="en-US" sz="3200" b="1" dirty="0"/>
              <a:t>How much change should Amina get?</a:t>
            </a:r>
            <a:endParaRPr lang="en-GB" sz="3200" b="1" dirty="0"/>
          </a:p>
        </p:txBody>
      </p:sp>
      <p:sp>
        <p:nvSpPr>
          <p:cNvPr id="5" name="Rectangle 4">
            <a:extLst>
              <a:ext uri="{FF2B5EF4-FFF2-40B4-BE49-F238E27FC236}">
                <a16:creationId xmlns:a16="http://schemas.microsoft.com/office/drawing/2014/main" id="{6006E626-A39C-4C7F-8EFC-4B79A7F71E86}"/>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9F8B9123-9AD4-48A5-9128-7BC37179739F}"/>
              </a:ext>
            </a:extLst>
          </p:cNvPr>
          <p:cNvCxnSpPr>
            <a:cxnSpLocks/>
          </p:cNvCxnSpPr>
          <p:nvPr/>
        </p:nvCxnSpPr>
        <p:spPr>
          <a:xfrm>
            <a:off x="7787701" y="1985626"/>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87BAB93-7A02-4F9C-AAD4-FCCE77F8C139}"/>
              </a:ext>
            </a:extLst>
          </p:cNvPr>
          <p:cNvCxnSpPr>
            <a:cxnSpLocks/>
          </p:cNvCxnSpPr>
          <p:nvPr/>
        </p:nvCxnSpPr>
        <p:spPr>
          <a:xfrm>
            <a:off x="8666931" y="1969321"/>
            <a:ext cx="13532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418507B-54CE-4640-B58B-EB0E95AF7E5A}"/>
              </a:ext>
            </a:extLst>
          </p:cNvPr>
          <p:cNvSpPr txBox="1"/>
          <p:nvPr/>
        </p:nvSpPr>
        <p:spPr>
          <a:xfrm>
            <a:off x="7750328" y="147779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9" name="TextBox 8">
            <a:extLst>
              <a:ext uri="{FF2B5EF4-FFF2-40B4-BE49-F238E27FC236}">
                <a16:creationId xmlns:a16="http://schemas.microsoft.com/office/drawing/2014/main" id="{000869A1-EF00-491C-B140-3A3DE246E91B}"/>
              </a:ext>
            </a:extLst>
          </p:cNvPr>
          <p:cNvSpPr txBox="1"/>
          <p:nvPr/>
        </p:nvSpPr>
        <p:spPr>
          <a:xfrm>
            <a:off x="7760894" y="192383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0" name="TextBox 9">
            <a:extLst>
              <a:ext uri="{FF2B5EF4-FFF2-40B4-BE49-F238E27FC236}">
                <a16:creationId xmlns:a16="http://schemas.microsoft.com/office/drawing/2014/main" id="{2DB9890C-6D5B-46A2-B843-2E3B0A49F3CB}"/>
              </a:ext>
            </a:extLst>
          </p:cNvPr>
          <p:cNvSpPr txBox="1"/>
          <p:nvPr/>
        </p:nvSpPr>
        <p:spPr>
          <a:xfrm>
            <a:off x="8668336" y="1907529"/>
            <a:ext cx="146170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1" name="TextBox 10">
            <a:extLst>
              <a:ext uri="{FF2B5EF4-FFF2-40B4-BE49-F238E27FC236}">
                <a16:creationId xmlns:a16="http://schemas.microsoft.com/office/drawing/2014/main" id="{A92689E4-FFAD-49C2-9460-AF2230ABF7D9}"/>
              </a:ext>
            </a:extLst>
          </p:cNvPr>
          <p:cNvSpPr txBox="1"/>
          <p:nvPr/>
        </p:nvSpPr>
        <p:spPr>
          <a:xfrm>
            <a:off x="8219888" y="167015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2" name="Arc 11">
            <a:extLst>
              <a:ext uri="{FF2B5EF4-FFF2-40B4-BE49-F238E27FC236}">
                <a16:creationId xmlns:a16="http://schemas.microsoft.com/office/drawing/2014/main" id="{C93ACDB8-C78F-4234-B2BB-4C51B43AC8BE}"/>
              </a:ext>
            </a:extLst>
          </p:cNvPr>
          <p:cNvSpPr/>
          <p:nvPr/>
        </p:nvSpPr>
        <p:spPr>
          <a:xfrm rot="16200000">
            <a:off x="8274971" y="833284"/>
            <a:ext cx="810037" cy="1371032"/>
          </a:xfrm>
          <a:prstGeom prst="arc">
            <a:avLst>
              <a:gd name="adj1" fmla="val 16200000"/>
              <a:gd name="adj2" fmla="val 545759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Arc 12">
            <a:extLst>
              <a:ext uri="{FF2B5EF4-FFF2-40B4-BE49-F238E27FC236}">
                <a16:creationId xmlns:a16="http://schemas.microsoft.com/office/drawing/2014/main" id="{36587CDA-F13F-4844-A02B-D4288B7D154B}"/>
              </a:ext>
            </a:extLst>
          </p:cNvPr>
          <p:cNvSpPr/>
          <p:nvPr/>
        </p:nvSpPr>
        <p:spPr>
          <a:xfrm rot="5400000">
            <a:off x="8264683" y="1760405"/>
            <a:ext cx="810037" cy="1371032"/>
          </a:xfrm>
          <a:prstGeom prst="arc">
            <a:avLst>
              <a:gd name="adj1" fmla="val 16144185"/>
              <a:gd name="adj2" fmla="val 548626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TextBox 13">
            <a:extLst>
              <a:ext uri="{FF2B5EF4-FFF2-40B4-BE49-F238E27FC236}">
                <a16:creationId xmlns:a16="http://schemas.microsoft.com/office/drawing/2014/main" id="{7FDE2B33-51FD-49DB-8E60-E5B045E3AFAF}"/>
              </a:ext>
            </a:extLst>
          </p:cNvPr>
          <p:cNvSpPr txBox="1"/>
          <p:nvPr/>
        </p:nvSpPr>
        <p:spPr>
          <a:xfrm>
            <a:off x="8272892" y="2418165"/>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7D98F1EE-38FA-4096-9F4A-7D0F27A699BC}"/>
              </a:ext>
            </a:extLst>
          </p:cNvPr>
          <p:cNvSpPr txBox="1"/>
          <p:nvPr/>
        </p:nvSpPr>
        <p:spPr>
          <a:xfrm>
            <a:off x="8272891" y="1123852"/>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5459F26C-07CB-45BE-B51B-FBE216BB7D8D}"/>
              </a:ext>
            </a:extLst>
          </p:cNvPr>
          <p:cNvSpPr txBox="1"/>
          <p:nvPr/>
        </p:nvSpPr>
        <p:spPr>
          <a:xfrm>
            <a:off x="8880819" y="1461487"/>
            <a:ext cx="96285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17" name="TextBox 16">
            <a:extLst>
              <a:ext uri="{FF2B5EF4-FFF2-40B4-BE49-F238E27FC236}">
                <a16:creationId xmlns:a16="http://schemas.microsoft.com/office/drawing/2014/main" id="{8911788B-634B-4660-865B-666A5B337F45}"/>
              </a:ext>
            </a:extLst>
          </p:cNvPr>
          <p:cNvSpPr txBox="1"/>
          <p:nvPr/>
        </p:nvSpPr>
        <p:spPr>
          <a:xfrm>
            <a:off x="1777750" y="3687527"/>
            <a:ext cx="173259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0.25</a:t>
            </a:r>
          </a:p>
        </p:txBody>
      </p:sp>
      <p:sp>
        <p:nvSpPr>
          <p:cNvPr id="18" name="TextBox 17">
            <a:extLst>
              <a:ext uri="{FF2B5EF4-FFF2-40B4-BE49-F238E27FC236}">
                <a16:creationId xmlns:a16="http://schemas.microsoft.com/office/drawing/2014/main" id="{0A501987-BD35-4811-A49F-E37955BB67A3}"/>
              </a:ext>
            </a:extLst>
          </p:cNvPr>
          <p:cNvSpPr txBox="1"/>
          <p:nvPr/>
        </p:nvSpPr>
        <p:spPr>
          <a:xfrm>
            <a:off x="4638515" y="4453989"/>
            <a:ext cx="2914972" cy="584775"/>
          </a:xfrm>
          <a:prstGeom prst="rect">
            <a:avLst/>
          </a:prstGeom>
          <a:noFill/>
        </p:spPr>
        <p:txBody>
          <a:bodyPr wrap="square" rtlCol="0">
            <a:spAutoFit/>
          </a:bodyPr>
          <a:lstStyle/>
          <a:p>
            <a:r>
              <a:rPr lang="en-GB" sz="3200" b="1" dirty="0">
                <a:solidFill>
                  <a:srgbClr val="FF0000"/>
                </a:solidFill>
              </a:rPr>
              <a:t>£2.00 – £1.35 =</a:t>
            </a:r>
          </a:p>
        </p:txBody>
      </p:sp>
      <p:sp>
        <p:nvSpPr>
          <p:cNvPr id="19" name="TextBox 18">
            <a:extLst>
              <a:ext uri="{FF2B5EF4-FFF2-40B4-BE49-F238E27FC236}">
                <a16:creationId xmlns:a16="http://schemas.microsoft.com/office/drawing/2014/main" id="{967AC0CE-5E8B-4D92-BDCD-C84820B21B70}"/>
              </a:ext>
            </a:extLst>
          </p:cNvPr>
          <p:cNvSpPr txBox="1"/>
          <p:nvPr/>
        </p:nvSpPr>
        <p:spPr>
          <a:xfrm>
            <a:off x="7725919" y="4701433"/>
            <a:ext cx="294824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2.0 0</a:t>
            </a:r>
          </a:p>
        </p:txBody>
      </p:sp>
      <p:sp>
        <p:nvSpPr>
          <p:cNvPr id="20" name="TextBox 19">
            <a:extLst>
              <a:ext uri="{FF2B5EF4-FFF2-40B4-BE49-F238E27FC236}">
                <a16:creationId xmlns:a16="http://schemas.microsoft.com/office/drawing/2014/main" id="{46E3429C-D5EE-49A0-B03B-27C2089565E8}"/>
              </a:ext>
            </a:extLst>
          </p:cNvPr>
          <p:cNvSpPr txBox="1"/>
          <p:nvPr/>
        </p:nvSpPr>
        <p:spPr>
          <a:xfrm>
            <a:off x="7361303" y="5131540"/>
            <a:ext cx="36461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1" name="TextBox 20">
            <a:extLst>
              <a:ext uri="{FF2B5EF4-FFF2-40B4-BE49-F238E27FC236}">
                <a16:creationId xmlns:a16="http://schemas.microsoft.com/office/drawing/2014/main" id="{1CCB0874-1787-4D4F-AA19-795AC21D5778}"/>
              </a:ext>
            </a:extLst>
          </p:cNvPr>
          <p:cNvSpPr txBox="1"/>
          <p:nvPr/>
        </p:nvSpPr>
        <p:spPr>
          <a:xfrm>
            <a:off x="7725917" y="5142298"/>
            <a:ext cx="146015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1.3 5</a:t>
            </a:r>
          </a:p>
        </p:txBody>
      </p:sp>
      <p:cxnSp>
        <p:nvCxnSpPr>
          <p:cNvPr id="22" name="Straight Connector 21">
            <a:extLst>
              <a:ext uri="{FF2B5EF4-FFF2-40B4-BE49-F238E27FC236}">
                <a16:creationId xmlns:a16="http://schemas.microsoft.com/office/drawing/2014/main" id="{E5EDAE4C-E0C5-407E-98B5-25B38C2A048C}"/>
              </a:ext>
            </a:extLst>
          </p:cNvPr>
          <p:cNvCxnSpPr>
            <a:cxnSpLocks/>
          </p:cNvCxnSpPr>
          <p:nvPr/>
        </p:nvCxnSpPr>
        <p:spPr>
          <a:xfrm flipV="1">
            <a:off x="7277076" y="5671464"/>
            <a:ext cx="1811262"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C135FEB-C8EC-4D8C-8D79-562D9608779A}"/>
              </a:ext>
            </a:extLst>
          </p:cNvPr>
          <p:cNvCxnSpPr>
            <a:cxnSpLocks/>
          </p:cNvCxnSpPr>
          <p:nvPr/>
        </p:nvCxnSpPr>
        <p:spPr>
          <a:xfrm flipV="1">
            <a:off x="7277076" y="6113674"/>
            <a:ext cx="1811262" cy="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6466AEA-2E00-486F-A37A-6689A921C290}"/>
              </a:ext>
            </a:extLst>
          </p:cNvPr>
          <p:cNvSpPr txBox="1"/>
          <p:nvPr/>
        </p:nvSpPr>
        <p:spPr>
          <a:xfrm>
            <a:off x="8023709" y="5593114"/>
            <a:ext cx="49370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5" name="TextBox 24">
            <a:extLst>
              <a:ext uri="{FF2B5EF4-FFF2-40B4-BE49-F238E27FC236}">
                <a16:creationId xmlns:a16="http://schemas.microsoft.com/office/drawing/2014/main" id="{7824AEA7-5F05-4A8D-9BC2-9DB338AABB0C}"/>
              </a:ext>
            </a:extLst>
          </p:cNvPr>
          <p:cNvSpPr txBox="1"/>
          <p:nvPr/>
        </p:nvSpPr>
        <p:spPr>
          <a:xfrm>
            <a:off x="8594630" y="5592424"/>
            <a:ext cx="49370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26" name="TextBox 25">
            <a:extLst>
              <a:ext uri="{FF2B5EF4-FFF2-40B4-BE49-F238E27FC236}">
                <a16:creationId xmlns:a16="http://schemas.microsoft.com/office/drawing/2014/main" id="{D9625682-A9E6-4F57-A07A-6A0033E3046E}"/>
              </a:ext>
            </a:extLst>
          </p:cNvPr>
          <p:cNvSpPr txBox="1"/>
          <p:nvPr/>
        </p:nvSpPr>
        <p:spPr>
          <a:xfrm>
            <a:off x="8164053" y="5595458"/>
            <a:ext cx="49370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cxnSp>
        <p:nvCxnSpPr>
          <p:cNvPr id="27" name="Straight Connector 26">
            <a:extLst>
              <a:ext uri="{FF2B5EF4-FFF2-40B4-BE49-F238E27FC236}">
                <a16:creationId xmlns:a16="http://schemas.microsoft.com/office/drawing/2014/main" id="{7382FB85-CD7F-4AAD-B22F-B5662FF4826C}"/>
              </a:ext>
            </a:extLst>
          </p:cNvPr>
          <p:cNvCxnSpPr>
            <a:cxnSpLocks/>
          </p:cNvCxnSpPr>
          <p:nvPr/>
        </p:nvCxnSpPr>
        <p:spPr>
          <a:xfrm flipV="1">
            <a:off x="7727945" y="4800818"/>
            <a:ext cx="439241" cy="4205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772355B-8284-4F85-B392-6DED4DF09BF5}"/>
              </a:ext>
            </a:extLst>
          </p:cNvPr>
          <p:cNvSpPr txBox="1"/>
          <p:nvPr/>
        </p:nvSpPr>
        <p:spPr>
          <a:xfrm>
            <a:off x="7793806" y="4488162"/>
            <a:ext cx="490082"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1</a:t>
            </a:r>
            <a:endParaRPr lang="en-GB" sz="24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5F714AE3-DD01-48C1-A171-2412968753E0}"/>
              </a:ext>
            </a:extLst>
          </p:cNvPr>
          <p:cNvSpPr txBox="1"/>
          <p:nvPr/>
        </p:nvSpPr>
        <p:spPr>
          <a:xfrm>
            <a:off x="8048321" y="4742964"/>
            <a:ext cx="352228"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1</a:t>
            </a:r>
            <a:endParaRPr lang="en-GB" sz="2400" b="1" dirty="0">
              <a:solidFill>
                <a:srgbClr val="FF0000"/>
              </a:solidFill>
              <a:latin typeface="Arial Black" panose="020B0A04020102020204" pitchFamily="34" charset="0"/>
            </a:endParaRPr>
          </a:p>
        </p:txBody>
      </p:sp>
      <p:cxnSp>
        <p:nvCxnSpPr>
          <p:cNvPr id="30" name="Straight Connector 29">
            <a:extLst>
              <a:ext uri="{FF2B5EF4-FFF2-40B4-BE49-F238E27FC236}">
                <a16:creationId xmlns:a16="http://schemas.microsoft.com/office/drawing/2014/main" id="{3840151E-1D39-48DC-A90A-EBA980D5F723}"/>
              </a:ext>
            </a:extLst>
          </p:cNvPr>
          <p:cNvCxnSpPr>
            <a:cxnSpLocks/>
          </p:cNvCxnSpPr>
          <p:nvPr/>
        </p:nvCxnSpPr>
        <p:spPr>
          <a:xfrm flipV="1">
            <a:off x="8181809" y="4798051"/>
            <a:ext cx="439241" cy="4205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E4803122-0045-4BC5-8C2C-C120F410F44B}"/>
              </a:ext>
            </a:extLst>
          </p:cNvPr>
          <p:cNvSpPr txBox="1"/>
          <p:nvPr/>
        </p:nvSpPr>
        <p:spPr>
          <a:xfrm>
            <a:off x="8228214" y="4485395"/>
            <a:ext cx="490082"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9</a:t>
            </a:r>
            <a:endParaRPr lang="en-GB" sz="2400" b="1" dirty="0">
              <a:solidFill>
                <a:srgbClr val="FF0000"/>
              </a:solidFill>
              <a:latin typeface="Arial Black" panose="020B0A04020102020204" pitchFamily="34" charset="0"/>
            </a:endParaRPr>
          </a:p>
        </p:txBody>
      </p:sp>
      <p:sp>
        <p:nvSpPr>
          <p:cNvPr id="32" name="TextBox 31">
            <a:extLst>
              <a:ext uri="{FF2B5EF4-FFF2-40B4-BE49-F238E27FC236}">
                <a16:creationId xmlns:a16="http://schemas.microsoft.com/office/drawing/2014/main" id="{9916CD9C-A13B-4CB0-97F6-6865E0D1776B}"/>
              </a:ext>
            </a:extLst>
          </p:cNvPr>
          <p:cNvSpPr txBox="1"/>
          <p:nvPr/>
        </p:nvSpPr>
        <p:spPr>
          <a:xfrm>
            <a:off x="8502185" y="4740197"/>
            <a:ext cx="352228"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1</a:t>
            </a:r>
            <a:endParaRPr lang="en-GB" sz="2400" b="1" dirty="0">
              <a:solidFill>
                <a:srgbClr val="FF0000"/>
              </a:solidFill>
              <a:latin typeface="Arial Black" panose="020B0A04020102020204" pitchFamily="34" charset="0"/>
            </a:endParaRPr>
          </a:p>
        </p:txBody>
      </p:sp>
      <p:sp>
        <p:nvSpPr>
          <p:cNvPr id="33" name="TextBox 32">
            <a:extLst>
              <a:ext uri="{FF2B5EF4-FFF2-40B4-BE49-F238E27FC236}">
                <a16:creationId xmlns:a16="http://schemas.microsoft.com/office/drawing/2014/main" id="{61B51521-4CD4-4174-8767-A4386B1B7851}"/>
              </a:ext>
            </a:extLst>
          </p:cNvPr>
          <p:cNvSpPr txBox="1"/>
          <p:nvPr/>
        </p:nvSpPr>
        <p:spPr>
          <a:xfrm>
            <a:off x="7749540" y="5601527"/>
            <a:ext cx="49370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34" name="TextBox 33">
            <a:extLst>
              <a:ext uri="{FF2B5EF4-FFF2-40B4-BE49-F238E27FC236}">
                <a16:creationId xmlns:a16="http://schemas.microsoft.com/office/drawing/2014/main" id="{DC5A365D-6105-406F-8339-FBCE6FDF5385}"/>
              </a:ext>
            </a:extLst>
          </p:cNvPr>
          <p:cNvSpPr txBox="1"/>
          <p:nvPr/>
        </p:nvSpPr>
        <p:spPr>
          <a:xfrm>
            <a:off x="7411680" y="5598038"/>
            <a:ext cx="49370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5" name="TextBox 34">
            <a:extLst>
              <a:ext uri="{FF2B5EF4-FFF2-40B4-BE49-F238E27FC236}">
                <a16:creationId xmlns:a16="http://schemas.microsoft.com/office/drawing/2014/main" id="{5BE8AD91-3E07-4B59-BEB2-FF36025EEA81}"/>
              </a:ext>
            </a:extLst>
          </p:cNvPr>
          <p:cNvSpPr txBox="1"/>
          <p:nvPr/>
        </p:nvSpPr>
        <p:spPr>
          <a:xfrm>
            <a:off x="8999581" y="5624610"/>
            <a:ext cx="1674582" cy="584775"/>
          </a:xfrm>
          <a:prstGeom prst="rect">
            <a:avLst/>
          </a:prstGeom>
          <a:noFill/>
        </p:spPr>
        <p:txBody>
          <a:bodyPr wrap="square" rtlCol="0">
            <a:spAutoFit/>
          </a:bodyPr>
          <a:lstStyle/>
          <a:p>
            <a:r>
              <a:rPr lang="en-GB" sz="3200" b="1" dirty="0">
                <a:solidFill>
                  <a:srgbClr val="FF0000"/>
                </a:solidFill>
              </a:rPr>
              <a:t>change</a:t>
            </a:r>
          </a:p>
        </p:txBody>
      </p:sp>
      <p:sp>
        <p:nvSpPr>
          <p:cNvPr id="36" name="TextBox 35">
            <a:extLst>
              <a:ext uri="{FF2B5EF4-FFF2-40B4-BE49-F238E27FC236}">
                <a16:creationId xmlns:a16="http://schemas.microsoft.com/office/drawing/2014/main" id="{4870007E-00BC-4A98-8BEC-81FBA65E2F8B}"/>
              </a:ext>
            </a:extLst>
          </p:cNvPr>
          <p:cNvSpPr txBox="1"/>
          <p:nvPr/>
        </p:nvSpPr>
        <p:spPr>
          <a:xfrm>
            <a:off x="11003586" y="3858808"/>
            <a:ext cx="1053951" cy="584775"/>
          </a:xfrm>
          <a:prstGeom prst="rect">
            <a:avLst/>
          </a:prstGeom>
          <a:noFill/>
        </p:spPr>
        <p:txBody>
          <a:bodyPr wrap="square" rtlCol="0">
            <a:spAutoFit/>
          </a:bodyPr>
          <a:lstStyle/>
          <a:p>
            <a:r>
              <a:rPr lang="en-GB" sz="3200" b="1" dirty="0">
                <a:solidFill>
                  <a:srgbClr val="FF0000"/>
                </a:solidFill>
              </a:rPr>
              <a:t>65p</a:t>
            </a:r>
          </a:p>
        </p:txBody>
      </p:sp>
    </p:spTree>
    <p:extLst>
      <p:ext uri="{BB962C8B-B14F-4D97-AF65-F5344CB8AC3E}">
        <p14:creationId xmlns:p14="http://schemas.microsoft.com/office/powerpoint/2010/main" val="187124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500"/>
                                        <p:tgtEl>
                                          <p:spTgt spid="29"/>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500"/>
                                        <p:tgtEl>
                                          <p:spTgt spid="30"/>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fade">
                                      <p:cBhvr>
                                        <p:cTn id="105" dur="500"/>
                                        <p:tgtEl>
                                          <p:spTgt spid="32"/>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5"/>
                                        </p:tgtEl>
                                        <p:attrNameLst>
                                          <p:attrName>style.visibility</p:attrName>
                                        </p:attrNameLst>
                                      </p:cBhvr>
                                      <p:to>
                                        <p:strVal val="visible"/>
                                      </p:to>
                                    </p:set>
                                    <p:animEffect transition="in" filter="fade">
                                      <p:cBhvr>
                                        <p:cTn id="110" dur="500"/>
                                        <p:tgtEl>
                                          <p:spTgt spid="25"/>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fade">
                                      <p:cBhvr>
                                        <p:cTn id="115" dur="500"/>
                                        <p:tgtEl>
                                          <p:spTgt spid="26"/>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33"/>
                                        </p:tgtEl>
                                        <p:attrNameLst>
                                          <p:attrName>style.visibility</p:attrName>
                                        </p:attrNameLst>
                                      </p:cBhvr>
                                      <p:to>
                                        <p:strVal val="visible"/>
                                      </p:to>
                                    </p:set>
                                    <p:animEffect transition="in" filter="fade">
                                      <p:cBhvr>
                                        <p:cTn id="120" dur="500"/>
                                        <p:tgtEl>
                                          <p:spTgt spid="33"/>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34"/>
                                        </p:tgtEl>
                                        <p:attrNameLst>
                                          <p:attrName>style.visibility</p:attrName>
                                        </p:attrNameLst>
                                      </p:cBhvr>
                                      <p:to>
                                        <p:strVal val="visible"/>
                                      </p:to>
                                    </p:set>
                                    <p:animEffect transition="in" filter="fade">
                                      <p:cBhvr>
                                        <p:cTn id="125" dur="500"/>
                                        <p:tgtEl>
                                          <p:spTgt spid="34"/>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35"/>
                                        </p:tgtEl>
                                        <p:attrNameLst>
                                          <p:attrName>style.visibility</p:attrName>
                                        </p:attrNameLst>
                                      </p:cBhvr>
                                      <p:to>
                                        <p:strVal val="visible"/>
                                      </p:to>
                                    </p:set>
                                    <p:animEffect transition="in" filter="fade">
                                      <p:cBhvr>
                                        <p:cTn id="130" dur="500"/>
                                        <p:tgtEl>
                                          <p:spTgt spid="35"/>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6"/>
                                        </p:tgtEl>
                                        <p:attrNameLst>
                                          <p:attrName>style.visibility</p:attrName>
                                        </p:attrNameLst>
                                      </p:cBhvr>
                                      <p:to>
                                        <p:strVal val="visible"/>
                                      </p:to>
                                    </p:set>
                                    <p:animEffect transition="in" filter="fade">
                                      <p:cBhvr>
                                        <p:cTn id="13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P spid="13" grpId="0" animBg="1"/>
      <p:bldP spid="14" grpId="0"/>
      <p:bldP spid="15" grpId="0"/>
      <p:bldP spid="16" grpId="0"/>
      <p:bldP spid="17" grpId="0"/>
      <p:bldP spid="18" grpId="0"/>
      <p:bldP spid="19" grpId="0"/>
      <p:bldP spid="20" grpId="0"/>
      <p:bldP spid="21" grpId="0"/>
      <p:bldP spid="24" grpId="0"/>
      <p:bldP spid="25" grpId="0"/>
      <p:bldP spid="26" grpId="0"/>
      <p:bldP spid="28" grpId="0"/>
      <p:bldP spid="29" grpId="0"/>
      <p:bldP spid="31" grpId="0"/>
      <p:bldP spid="32" grpId="0"/>
      <p:bldP spid="33" grpId="0"/>
      <p:bldP spid="34" grpId="0"/>
      <p:bldP spid="35" grpId="0"/>
      <p:bldP spid="3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8094E-4B63-4DB3-A50F-33B498B88947}"/>
              </a:ext>
            </a:extLst>
          </p:cNvPr>
          <p:cNvSpPr/>
          <p:nvPr/>
        </p:nvSpPr>
        <p:spPr>
          <a:xfrm>
            <a:off x="56123" y="0"/>
            <a:ext cx="11612136" cy="1569660"/>
          </a:xfrm>
          <a:prstGeom prst="rect">
            <a:avLst/>
          </a:prstGeom>
        </p:spPr>
        <p:txBody>
          <a:bodyPr wrap="square">
            <a:spAutoFit/>
          </a:bodyPr>
          <a:lstStyle/>
          <a:p>
            <a:r>
              <a:rPr lang="en-US" sz="3200" b="1" dirty="0"/>
              <a:t>Here are three symbols. </a:t>
            </a:r>
          </a:p>
          <a:p>
            <a:r>
              <a:rPr lang="en-US" sz="3200" b="1" dirty="0"/>
              <a:t>   &lt;    &gt;    = </a:t>
            </a:r>
          </a:p>
          <a:p>
            <a:r>
              <a:rPr lang="en-US" sz="3200" b="1" dirty="0"/>
              <a:t>Write one symbol in each box to make the statements correct.</a:t>
            </a:r>
            <a:endParaRPr lang="en-GB" sz="3200" b="1" dirty="0"/>
          </a:p>
        </p:txBody>
      </p:sp>
      <p:pic>
        <p:nvPicPr>
          <p:cNvPr id="3" name="Picture 2">
            <a:extLst>
              <a:ext uri="{FF2B5EF4-FFF2-40B4-BE49-F238E27FC236}">
                <a16:creationId xmlns:a16="http://schemas.microsoft.com/office/drawing/2014/main" id="{5385E313-3916-4D90-9AED-B7388CA8E676}"/>
              </a:ext>
            </a:extLst>
          </p:cNvPr>
          <p:cNvPicPr>
            <a:picLocks noChangeAspect="1"/>
          </p:cNvPicPr>
          <p:nvPr/>
        </p:nvPicPr>
        <p:blipFill>
          <a:blip r:embed="rId3"/>
          <a:stretch>
            <a:fillRect/>
          </a:stretch>
        </p:blipFill>
        <p:spPr>
          <a:xfrm>
            <a:off x="3338347" y="1897154"/>
            <a:ext cx="4216004" cy="3063691"/>
          </a:xfrm>
          <a:prstGeom prst="rect">
            <a:avLst/>
          </a:prstGeom>
        </p:spPr>
      </p:pic>
      <p:sp>
        <p:nvSpPr>
          <p:cNvPr id="4" name="Rectangle 3">
            <a:extLst>
              <a:ext uri="{FF2B5EF4-FFF2-40B4-BE49-F238E27FC236}">
                <a16:creationId xmlns:a16="http://schemas.microsoft.com/office/drawing/2014/main" id="{7E03ED82-C10E-4DBF-AEA3-3A46E2C87A53}"/>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E50D1D2-8D74-4F38-B445-99355E3ADA91}"/>
              </a:ext>
            </a:extLst>
          </p:cNvPr>
          <p:cNvSpPr txBox="1"/>
          <p:nvPr/>
        </p:nvSpPr>
        <p:spPr>
          <a:xfrm>
            <a:off x="2894121" y="2259429"/>
            <a:ext cx="960427" cy="584775"/>
          </a:xfrm>
          <a:prstGeom prst="rect">
            <a:avLst/>
          </a:prstGeom>
          <a:noFill/>
        </p:spPr>
        <p:txBody>
          <a:bodyPr wrap="square" rtlCol="0">
            <a:spAutoFit/>
          </a:bodyPr>
          <a:lstStyle/>
          <a:p>
            <a:r>
              <a:rPr lang="en-GB" sz="3200" b="1" dirty="0">
                <a:solidFill>
                  <a:srgbClr val="FF0000"/>
                </a:solidFill>
              </a:rPr>
              <a:t>0.7</a:t>
            </a:r>
          </a:p>
        </p:txBody>
      </p:sp>
      <p:sp>
        <p:nvSpPr>
          <p:cNvPr id="6" name="TextBox 5">
            <a:extLst>
              <a:ext uri="{FF2B5EF4-FFF2-40B4-BE49-F238E27FC236}">
                <a16:creationId xmlns:a16="http://schemas.microsoft.com/office/drawing/2014/main" id="{AEC12723-0B0C-40A3-98F0-7DA43F5209BE}"/>
              </a:ext>
            </a:extLst>
          </p:cNvPr>
          <p:cNvSpPr txBox="1"/>
          <p:nvPr/>
        </p:nvSpPr>
        <p:spPr>
          <a:xfrm>
            <a:off x="3400738" y="2259429"/>
            <a:ext cx="391551" cy="584775"/>
          </a:xfrm>
          <a:prstGeom prst="rect">
            <a:avLst/>
          </a:prstGeom>
          <a:noFill/>
        </p:spPr>
        <p:txBody>
          <a:bodyPr wrap="square" rtlCol="0">
            <a:spAutoFit/>
          </a:bodyPr>
          <a:lstStyle/>
          <a:p>
            <a:r>
              <a:rPr lang="en-GB" sz="3200" b="1" dirty="0">
                <a:solidFill>
                  <a:srgbClr val="FF0000"/>
                </a:solidFill>
              </a:rPr>
              <a:t>0</a:t>
            </a:r>
          </a:p>
        </p:txBody>
      </p:sp>
      <p:sp>
        <p:nvSpPr>
          <p:cNvPr id="7" name="TextBox 6">
            <a:extLst>
              <a:ext uri="{FF2B5EF4-FFF2-40B4-BE49-F238E27FC236}">
                <a16:creationId xmlns:a16="http://schemas.microsoft.com/office/drawing/2014/main" id="{E0ADD6D0-ECAE-4FFB-8833-327998DF5C03}"/>
              </a:ext>
            </a:extLst>
          </p:cNvPr>
          <p:cNvSpPr txBox="1"/>
          <p:nvPr/>
        </p:nvSpPr>
        <p:spPr>
          <a:xfrm>
            <a:off x="5241472" y="2243100"/>
            <a:ext cx="49563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&gt;</a:t>
            </a:r>
          </a:p>
        </p:txBody>
      </p:sp>
      <p:sp>
        <p:nvSpPr>
          <p:cNvPr id="8" name="TextBox 7">
            <a:extLst>
              <a:ext uri="{FF2B5EF4-FFF2-40B4-BE49-F238E27FC236}">
                <a16:creationId xmlns:a16="http://schemas.microsoft.com/office/drawing/2014/main" id="{0659551A-781F-44C0-A2CA-9CD648A8EAE3}"/>
              </a:ext>
            </a:extLst>
          </p:cNvPr>
          <p:cNvSpPr txBox="1"/>
          <p:nvPr/>
        </p:nvSpPr>
        <p:spPr>
          <a:xfrm>
            <a:off x="2302329" y="4013797"/>
            <a:ext cx="1124979" cy="584775"/>
          </a:xfrm>
          <a:prstGeom prst="rect">
            <a:avLst/>
          </a:prstGeom>
          <a:noFill/>
        </p:spPr>
        <p:txBody>
          <a:bodyPr wrap="square" rtlCol="0">
            <a:spAutoFit/>
          </a:bodyPr>
          <a:lstStyle/>
          <a:p>
            <a:r>
              <a:rPr lang="en-GB" sz="3200" b="1" dirty="0">
                <a:solidFill>
                  <a:srgbClr val="FF0000"/>
                </a:solidFill>
              </a:rPr>
              <a:t>0.023</a:t>
            </a:r>
          </a:p>
        </p:txBody>
      </p:sp>
      <p:sp>
        <p:nvSpPr>
          <p:cNvPr id="9" name="TextBox 8">
            <a:extLst>
              <a:ext uri="{FF2B5EF4-FFF2-40B4-BE49-F238E27FC236}">
                <a16:creationId xmlns:a16="http://schemas.microsoft.com/office/drawing/2014/main" id="{0986AFF3-76D9-4239-A1D3-CBE82D6E04F6}"/>
              </a:ext>
            </a:extLst>
          </p:cNvPr>
          <p:cNvSpPr txBox="1"/>
          <p:nvPr/>
        </p:nvSpPr>
        <p:spPr>
          <a:xfrm>
            <a:off x="7113813" y="3885769"/>
            <a:ext cx="391551" cy="646331"/>
          </a:xfrm>
          <a:prstGeom prst="rect">
            <a:avLst/>
          </a:prstGeom>
          <a:noFill/>
        </p:spPr>
        <p:txBody>
          <a:bodyPr wrap="square" rtlCol="0">
            <a:spAutoFit/>
          </a:bodyPr>
          <a:lstStyle/>
          <a:p>
            <a:r>
              <a:rPr lang="en-GB" sz="3600" b="1" dirty="0">
                <a:solidFill>
                  <a:srgbClr val="FF0000"/>
                </a:solidFill>
              </a:rPr>
              <a:t>0</a:t>
            </a:r>
          </a:p>
        </p:txBody>
      </p:sp>
      <p:sp>
        <p:nvSpPr>
          <p:cNvPr id="10" name="TextBox 9">
            <a:extLst>
              <a:ext uri="{FF2B5EF4-FFF2-40B4-BE49-F238E27FC236}">
                <a16:creationId xmlns:a16="http://schemas.microsoft.com/office/drawing/2014/main" id="{66E46163-44C8-48A4-BEE2-5162B83DA9E2}"/>
              </a:ext>
            </a:extLst>
          </p:cNvPr>
          <p:cNvSpPr txBox="1"/>
          <p:nvPr/>
        </p:nvSpPr>
        <p:spPr>
          <a:xfrm>
            <a:off x="5241472" y="3902314"/>
            <a:ext cx="49563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&lt;</a:t>
            </a:r>
          </a:p>
        </p:txBody>
      </p:sp>
      <p:grpSp>
        <p:nvGrpSpPr>
          <p:cNvPr id="12" name="Group 11">
            <a:extLst>
              <a:ext uri="{FF2B5EF4-FFF2-40B4-BE49-F238E27FC236}">
                <a16:creationId xmlns:a16="http://schemas.microsoft.com/office/drawing/2014/main" id="{F70063EB-3700-414D-9965-BB39CCEB9818}"/>
              </a:ext>
            </a:extLst>
          </p:cNvPr>
          <p:cNvGrpSpPr/>
          <p:nvPr/>
        </p:nvGrpSpPr>
        <p:grpSpPr>
          <a:xfrm>
            <a:off x="7246692" y="2139529"/>
            <a:ext cx="787079" cy="838084"/>
            <a:chOff x="2813978" y="416768"/>
            <a:chExt cx="425004" cy="838084"/>
          </a:xfrm>
        </p:grpSpPr>
        <p:sp>
          <p:nvSpPr>
            <p:cNvPr id="14" name="Rectangle 13">
              <a:extLst>
                <a:ext uri="{FF2B5EF4-FFF2-40B4-BE49-F238E27FC236}">
                  <a16:creationId xmlns:a16="http://schemas.microsoft.com/office/drawing/2014/main" id="{9400B397-AED0-4B50-9771-64A67B05E15E}"/>
                </a:ext>
              </a:extLst>
            </p:cNvPr>
            <p:cNvSpPr/>
            <p:nvPr/>
          </p:nvSpPr>
          <p:spPr>
            <a:xfrm>
              <a:off x="2929112" y="416768"/>
              <a:ext cx="203470" cy="523220"/>
            </a:xfrm>
            <a:prstGeom prst="rect">
              <a:avLst/>
            </a:prstGeom>
          </p:spPr>
          <p:txBody>
            <a:bodyPr wrap="square">
              <a:spAutoFit/>
            </a:bodyPr>
            <a:lstStyle/>
            <a:p>
              <a:r>
                <a:rPr lang="en-US" sz="2800" b="1" dirty="0">
                  <a:solidFill>
                    <a:srgbClr val="FF0000"/>
                  </a:solidFill>
                </a:rPr>
                <a:t>7</a:t>
              </a:r>
              <a:endParaRPr lang="en-GB" sz="2800" b="1" dirty="0">
                <a:solidFill>
                  <a:srgbClr val="FF0000"/>
                </a:solidFill>
              </a:endParaRPr>
            </a:p>
          </p:txBody>
        </p:sp>
        <p:sp>
          <p:nvSpPr>
            <p:cNvPr id="15" name="Rectangle 14">
              <a:extLst>
                <a:ext uri="{FF2B5EF4-FFF2-40B4-BE49-F238E27FC236}">
                  <a16:creationId xmlns:a16="http://schemas.microsoft.com/office/drawing/2014/main" id="{D9CB47EF-1B78-4F95-B47F-F12E30060175}"/>
                </a:ext>
              </a:extLst>
            </p:cNvPr>
            <p:cNvSpPr/>
            <p:nvPr/>
          </p:nvSpPr>
          <p:spPr>
            <a:xfrm>
              <a:off x="2813978" y="731632"/>
              <a:ext cx="425004" cy="523220"/>
            </a:xfrm>
            <a:prstGeom prst="rect">
              <a:avLst/>
            </a:prstGeom>
          </p:spPr>
          <p:txBody>
            <a:bodyPr wrap="square">
              <a:spAutoFit/>
            </a:bodyPr>
            <a:lstStyle/>
            <a:p>
              <a:r>
                <a:rPr lang="en-US" sz="2800" b="1" dirty="0">
                  <a:solidFill>
                    <a:srgbClr val="FF0000"/>
                  </a:solidFill>
                </a:rPr>
                <a:t>100</a:t>
              </a:r>
              <a:endParaRPr lang="en-GB" sz="2800" b="1" dirty="0">
                <a:solidFill>
                  <a:srgbClr val="FF0000"/>
                </a:solidFill>
              </a:endParaRPr>
            </a:p>
          </p:txBody>
        </p:sp>
        <p:cxnSp>
          <p:nvCxnSpPr>
            <p:cNvPr id="16" name="Straight Connector 15">
              <a:extLst>
                <a:ext uri="{FF2B5EF4-FFF2-40B4-BE49-F238E27FC236}">
                  <a16:creationId xmlns:a16="http://schemas.microsoft.com/office/drawing/2014/main" id="{D2F4F3E4-C482-4662-97E0-3C00D3C3AE43}"/>
                </a:ext>
              </a:extLst>
            </p:cNvPr>
            <p:cNvCxnSpPr>
              <a:cxnSpLocks/>
            </p:cNvCxnSpPr>
            <p:nvPr/>
          </p:nvCxnSpPr>
          <p:spPr>
            <a:xfrm>
              <a:off x="2876580" y="839462"/>
              <a:ext cx="28364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192E1E33-148A-44E2-B670-761078E84C7C}"/>
              </a:ext>
            </a:extLst>
          </p:cNvPr>
          <p:cNvGrpSpPr/>
          <p:nvPr/>
        </p:nvGrpSpPr>
        <p:grpSpPr>
          <a:xfrm>
            <a:off x="7675893" y="3798743"/>
            <a:ext cx="787079" cy="838084"/>
            <a:chOff x="2813978" y="416768"/>
            <a:chExt cx="425004" cy="838084"/>
          </a:xfrm>
        </p:grpSpPr>
        <p:sp>
          <p:nvSpPr>
            <p:cNvPr id="18" name="Rectangle 17">
              <a:extLst>
                <a:ext uri="{FF2B5EF4-FFF2-40B4-BE49-F238E27FC236}">
                  <a16:creationId xmlns:a16="http://schemas.microsoft.com/office/drawing/2014/main" id="{D894FB94-06A8-41ED-99A8-37A74A8EDA82}"/>
                </a:ext>
              </a:extLst>
            </p:cNvPr>
            <p:cNvSpPr/>
            <p:nvPr/>
          </p:nvSpPr>
          <p:spPr>
            <a:xfrm>
              <a:off x="2878714" y="416768"/>
              <a:ext cx="340942" cy="523220"/>
            </a:xfrm>
            <a:prstGeom prst="rect">
              <a:avLst/>
            </a:prstGeom>
          </p:spPr>
          <p:txBody>
            <a:bodyPr wrap="square">
              <a:spAutoFit/>
            </a:bodyPr>
            <a:lstStyle/>
            <a:p>
              <a:r>
                <a:rPr lang="en-US" sz="2800" b="1" dirty="0">
                  <a:solidFill>
                    <a:srgbClr val="FF0000"/>
                  </a:solidFill>
                </a:rPr>
                <a:t>23</a:t>
              </a:r>
              <a:endParaRPr lang="en-GB" sz="2800" b="1" dirty="0">
                <a:solidFill>
                  <a:srgbClr val="FF0000"/>
                </a:solidFill>
              </a:endParaRPr>
            </a:p>
          </p:txBody>
        </p:sp>
        <p:sp>
          <p:nvSpPr>
            <p:cNvPr id="19" name="Rectangle 18">
              <a:extLst>
                <a:ext uri="{FF2B5EF4-FFF2-40B4-BE49-F238E27FC236}">
                  <a16:creationId xmlns:a16="http://schemas.microsoft.com/office/drawing/2014/main" id="{E1F0CDD1-F718-4C97-827E-043D2990AA6F}"/>
                </a:ext>
              </a:extLst>
            </p:cNvPr>
            <p:cNvSpPr/>
            <p:nvPr/>
          </p:nvSpPr>
          <p:spPr>
            <a:xfrm>
              <a:off x="2813978" y="731632"/>
              <a:ext cx="425004" cy="523220"/>
            </a:xfrm>
            <a:prstGeom prst="rect">
              <a:avLst/>
            </a:prstGeom>
          </p:spPr>
          <p:txBody>
            <a:bodyPr wrap="square">
              <a:spAutoFit/>
            </a:bodyPr>
            <a:lstStyle/>
            <a:p>
              <a:r>
                <a:rPr lang="en-US" sz="2800" b="1" dirty="0">
                  <a:solidFill>
                    <a:srgbClr val="FF0000"/>
                  </a:solidFill>
                </a:rPr>
                <a:t>100</a:t>
              </a:r>
              <a:endParaRPr lang="en-GB" sz="2800" b="1" dirty="0">
                <a:solidFill>
                  <a:srgbClr val="FF0000"/>
                </a:solidFill>
              </a:endParaRPr>
            </a:p>
          </p:txBody>
        </p:sp>
        <p:cxnSp>
          <p:nvCxnSpPr>
            <p:cNvPr id="20" name="Straight Connector 19">
              <a:extLst>
                <a:ext uri="{FF2B5EF4-FFF2-40B4-BE49-F238E27FC236}">
                  <a16:creationId xmlns:a16="http://schemas.microsoft.com/office/drawing/2014/main" id="{44D0700F-CF2F-4B2F-BC5D-7D8BDCD6618A}"/>
                </a:ext>
              </a:extLst>
            </p:cNvPr>
            <p:cNvCxnSpPr>
              <a:cxnSpLocks/>
            </p:cNvCxnSpPr>
            <p:nvPr/>
          </p:nvCxnSpPr>
          <p:spPr>
            <a:xfrm>
              <a:off x="2876580" y="839462"/>
              <a:ext cx="28364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4E856CF5-0912-48DE-B660-16F70E428D78}"/>
              </a:ext>
            </a:extLst>
          </p:cNvPr>
          <p:cNvGrpSpPr/>
          <p:nvPr/>
        </p:nvGrpSpPr>
        <p:grpSpPr>
          <a:xfrm>
            <a:off x="2058399" y="2132774"/>
            <a:ext cx="787079" cy="838084"/>
            <a:chOff x="2813978" y="416768"/>
            <a:chExt cx="425004" cy="838084"/>
          </a:xfrm>
        </p:grpSpPr>
        <p:sp>
          <p:nvSpPr>
            <p:cNvPr id="22" name="Rectangle 21">
              <a:extLst>
                <a:ext uri="{FF2B5EF4-FFF2-40B4-BE49-F238E27FC236}">
                  <a16:creationId xmlns:a16="http://schemas.microsoft.com/office/drawing/2014/main" id="{859049AC-7080-44C0-95E8-0924B6EE684A}"/>
                </a:ext>
              </a:extLst>
            </p:cNvPr>
            <p:cNvSpPr/>
            <p:nvPr/>
          </p:nvSpPr>
          <p:spPr>
            <a:xfrm>
              <a:off x="2875518" y="416768"/>
              <a:ext cx="321631" cy="523220"/>
            </a:xfrm>
            <a:prstGeom prst="rect">
              <a:avLst/>
            </a:prstGeom>
          </p:spPr>
          <p:txBody>
            <a:bodyPr wrap="square">
              <a:spAutoFit/>
            </a:bodyPr>
            <a:lstStyle/>
            <a:p>
              <a:r>
                <a:rPr lang="en-US" sz="2800" b="1" dirty="0">
                  <a:solidFill>
                    <a:srgbClr val="FF0000"/>
                  </a:solidFill>
                </a:rPr>
                <a:t>70</a:t>
              </a:r>
              <a:endParaRPr lang="en-GB" sz="2800" b="1" dirty="0">
                <a:solidFill>
                  <a:srgbClr val="FF0000"/>
                </a:solidFill>
              </a:endParaRPr>
            </a:p>
          </p:txBody>
        </p:sp>
        <p:sp>
          <p:nvSpPr>
            <p:cNvPr id="23" name="Rectangle 22">
              <a:extLst>
                <a:ext uri="{FF2B5EF4-FFF2-40B4-BE49-F238E27FC236}">
                  <a16:creationId xmlns:a16="http://schemas.microsoft.com/office/drawing/2014/main" id="{A746DD57-1F43-473E-82BB-ECF1E78F8AFE}"/>
                </a:ext>
              </a:extLst>
            </p:cNvPr>
            <p:cNvSpPr/>
            <p:nvPr/>
          </p:nvSpPr>
          <p:spPr>
            <a:xfrm>
              <a:off x="2813978" y="731632"/>
              <a:ext cx="425004" cy="523220"/>
            </a:xfrm>
            <a:prstGeom prst="rect">
              <a:avLst/>
            </a:prstGeom>
          </p:spPr>
          <p:txBody>
            <a:bodyPr wrap="square">
              <a:spAutoFit/>
            </a:bodyPr>
            <a:lstStyle/>
            <a:p>
              <a:r>
                <a:rPr lang="en-US" sz="2800" b="1" dirty="0">
                  <a:solidFill>
                    <a:srgbClr val="FF0000"/>
                  </a:solidFill>
                </a:rPr>
                <a:t>100</a:t>
              </a:r>
              <a:endParaRPr lang="en-GB" sz="2800" b="1" dirty="0">
                <a:solidFill>
                  <a:srgbClr val="FF0000"/>
                </a:solidFill>
              </a:endParaRPr>
            </a:p>
          </p:txBody>
        </p:sp>
        <p:cxnSp>
          <p:nvCxnSpPr>
            <p:cNvPr id="24" name="Straight Connector 23">
              <a:extLst>
                <a:ext uri="{FF2B5EF4-FFF2-40B4-BE49-F238E27FC236}">
                  <a16:creationId xmlns:a16="http://schemas.microsoft.com/office/drawing/2014/main" id="{5E6950D9-9B41-4172-96B9-9C4A13CCF94D}"/>
                </a:ext>
              </a:extLst>
            </p:cNvPr>
            <p:cNvCxnSpPr>
              <a:cxnSpLocks/>
            </p:cNvCxnSpPr>
            <p:nvPr/>
          </p:nvCxnSpPr>
          <p:spPr>
            <a:xfrm>
              <a:off x="2876580" y="839462"/>
              <a:ext cx="28364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95622698-DCC3-48D7-B53A-98BEAC083BC8}"/>
              </a:ext>
            </a:extLst>
          </p:cNvPr>
          <p:cNvGrpSpPr/>
          <p:nvPr/>
        </p:nvGrpSpPr>
        <p:grpSpPr>
          <a:xfrm>
            <a:off x="8590369" y="3789892"/>
            <a:ext cx="991376" cy="838084"/>
            <a:chOff x="2813978" y="416768"/>
            <a:chExt cx="425004" cy="838084"/>
          </a:xfrm>
        </p:grpSpPr>
        <p:sp>
          <p:nvSpPr>
            <p:cNvPr id="26" name="Rectangle 25">
              <a:extLst>
                <a:ext uri="{FF2B5EF4-FFF2-40B4-BE49-F238E27FC236}">
                  <a16:creationId xmlns:a16="http://schemas.microsoft.com/office/drawing/2014/main" id="{484638C7-0019-4554-BA02-496764956162}"/>
                </a:ext>
              </a:extLst>
            </p:cNvPr>
            <p:cNvSpPr/>
            <p:nvPr/>
          </p:nvSpPr>
          <p:spPr>
            <a:xfrm>
              <a:off x="2862034" y="416768"/>
              <a:ext cx="340942" cy="523220"/>
            </a:xfrm>
            <a:prstGeom prst="rect">
              <a:avLst/>
            </a:prstGeom>
          </p:spPr>
          <p:txBody>
            <a:bodyPr wrap="square">
              <a:spAutoFit/>
            </a:bodyPr>
            <a:lstStyle/>
            <a:p>
              <a:r>
                <a:rPr lang="en-US" sz="2800" b="1" dirty="0">
                  <a:solidFill>
                    <a:srgbClr val="FF0000"/>
                  </a:solidFill>
                </a:rPr>
                <a:t>230</a:t>
              </a:r>
              <a:endParaRPr lang="en-GB" sz="2800" b="1" dirty="0">
                <a:solidFill>
                  <a:srgbClr val="FF0000"/>
                </a:solidFill>
              </a:endParaRPr>
            </a:p>
          </p:txBody>
        </p:sp>
        <p:sp>
          <p:nvSpPr>
            <p:cNvPr id="27" name="Rectangle 26">
              <a:extLst>
                <a:ext uri="{FF2B5EF4-FFF2-40B4-BE49-F238E27FC236}">
                  <a16:creationId xmlns:a16="http://schemas.microsoft.com/office/drawing/2014/main" id="{AB55E082-08D5-4578-A7DC-64CD426AA224}"/>
                </a:ext>
              </a:extLst>
            </p:cNvPr>
            <p:cNvSpPr/>
            <p:nvPr/>
          </p:nvSpPr>
          <p:spPr>
            <a:xfrm>
              <a:off x="2813978" y="731632"/>
              <a:ext cx="425004" cy="523220"/>
            </a:xfrm>
            <a:prstGeom prst="rect">
              <a:avLst/>
            </a:prstGeom>
          </p:spPr>
          <p:txBody>
            <a:bodyPr wrap="square">
              <a:spAutoFit/>
            </a:bodyPr>
            <a:lstStyle/>
            <a:p>
              <a:r>
                <a:rPr lang="en-US" sz="2800" b="1" dirty="0">
                  <a:solidFill>
                    <a:srgbClr val="FF0000"/>
                  </a:solidFill>
                </a:rPr>
                <a:t>1000</a:t>
              </a:r>
              <a:endParaRPr lang="en-GB" sz="2800" b="1" dirty="0">
                <a:solidFill>
                  <a:srgbClr val="FF0000"/>
                </a:solidFill>
              </a:endParaRPr>
            </a:p>
          </p:txBody>
        </p:sp>
        <p:cxnSp>
          <p:nvCxnSpPr>
            <p:cNvPr id="28" name="Straight Connector 27">
              <a:extLst>
                <a:ext uri="{FF2B5EF4-FFF2-40B4-BE49-F238E27FC236}">
                  <a16:creationId xmlns:a16="http://schemas.microsoft.com/office/drawing/2014/main" id="{5EBC4264-6F01-4F5B-9F73-BC196A3677F6}"/>
                </a:ext>
              </a:extLst>
            </p:cNvPr>
            <p:cNvCxnSpPr>
              <a:cxnSpLocks/>
            </p:cNvCxnSpPr>
            <p:nvPr/>
          </p:nvCxnSpPr>
          <p:spPr>
            <a:xfrm>
              <a:off x="2876580" y="839462"/>
              <a:ext cx="28364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12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Write in the missing numbers.</a:t>
            </a:r>
          </a:p>
          <a:p>
            <a:r>
              <a:rPr lang="en-US" sz="3200" b="1" dirty="0"/>
              <a:t>One is done for you.</a:t>
            </a:r>
          </a:p>
        </p:txBody>
      </p:sp>
      <p:pic>
        <p:nvPicPr>
          <p:cNvPr id="38914" name="Picture 2">
            <a:extLst>
              <a:ext uri="{FF2B5EF4-FFF2-40B4-BE49-F238E27FC236}">
                <a16:creationId xmlns:a16="http://schemas.microsoft.com/office/drawing/2014/main" id="{74BAC976-0A4A-40A0-AB3A-34A407A79B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4" y="1393825"/>
            <a:ext cx="7650860" cy="368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EB88DA78-8EB0-4072-9E4E-5DA15119F593}"/>
              </a:ext>
            </a:extLst>
          </p:cNvPr>
          <p:cNvSpPr txBox="1"/>
          <p:nvPr/>
        </p:nvSpPr>
        <p:spPr>
          <a:xfrm>
            <a:off x="7280250" y="1650893"/>
            <a:ext cx="1168221" cy="584775"/>
          </a:xfrm>
          <a:prstGeom prst="rect">
            <a:avLst/>
          </a:prstGeom>
          <a:noFill/>
        </p:spPr>
        <p:txBody>
          <a:bodyPr wrap="square" rtlCol="0">
            <a:spAutoFit/>
          </a:bodyPr>
          <a:lstStyle/>
          <a:p>
            <a:r>
              <a:rPr lang="en-GB" sz="3200" b="1" dirty="0">
                <a:solidFill>
                  <a:srgbClr val="FF0000"/>
                </a:solidFill>
              </a:rPr>
              <a:t>2433</a:t>
            </a:r>
          </a:p>
        </p:txBody>
      </p:sp>
      <p:sp>
        <p:nvSpPr>
          <p:cNvPr id="6" name="TextBox 5">
            <a:extLst>
              <a:ext uri="{FF2B5EF4-FFF2-40B4-BE49-F238E27FC236}">
                <a16:creationId xmlns:a16="http://schemas.microsoft.com/office/drawing/2014/main" id="{111F5333-CF3D-4873-8C7C-E2A56CA7BDAE}"/>
              </a:ext>
            </a:extLst>
          </p:cNvPr>
          <p:cNvSpPr txBox="1"/>
          <p:nvPr/>
        </p:nvSpPr>
        <p:spPr>
          <a:xfrm>
            <a:off x="971912" y="4254710"/>
            <a:ext cx="1168221" cy="584775"/>
          </a:xfrm>
          <a:prstGeom prst="rect">
            <a:avLst/>
          </a:prstGeom>
          <a:noFill/>
        </p:spPr>
        <p:txBody>
          <a:bodyPr wrap="square" rtlCol="0">
            <a:spAutoFit/>
          </a:bodyPr>
          <a:lstStyle/>
          <a:p>
            <a:r>
              <a:rPr lang="en-GB" sz="3200" b="1" dirty="0">
                <a:solidFill>
                  <a:srgbClr val="FF0000"/>
                </a:solidFill>
              </a:rPr>
              <a:t>0.457</a:t>
            </a:r>
          </a:p>
        </p:txBody>
      </p:sp>
      <p:sp>
        <p:nvSpPr>
          <p:cNvPr id="7" name="TextBox 6">
            <a:extLst>
              <a:ext uri="{FF2B5EF4-FFF2-40B4-BE49-F238E27FC236}">
                <a16:creationId xmlns:a16="http://schemas.microsoft.com/office/drawing/2014/main" id="{B30DD858-724A-4226-A8E9-3313271BD385}"/>
              </a:ext>
            </a:extLst>
          </p:cNvPr>
          <p:cNvSpPr txBox="1"/>
          <p:nvPr/>
        </p:nvSpPr>
        <p:spPr>
          <a:xfrm>
            <a:off x="5478023" y="4254709"/>
            <a:ext cx="1168221" cy="584775"/>
          </a:xfrm>
          <a:prstGeom prst="rect">
            <a:avLst/>
          </a:prstGeom>
          <a:noFill/>
        </p:spPr>
        <p:txBody>
          <a:bodyPr wrap="square" rtlCol="0">
            <a:spAutoFit/>
          </a:bodyPr>
          <a:lstStyle/>
          <a:p>
            <a:r>
              <a:rPr lang="en-GB" sz="3200" b="1" dirty="0">
                <a:solidFill>
                  <a:srgbClr val="FF0000"/>
                </a:solidFill>
              </a:rPr>
              <a:t>0.023</a:t>
            </a:r>
          </a:p>
        </p:txBody>
      </p:sp>
      <p:sp>
        <p:nvSpPr>
          <p:cNvPr id="8" name="Rectangle 7">
            <a:extLst>
              <a:ext uri="{FF2B5EF4-FFF2-40B4-BE49-F238E27FC236}">
                <a16:creationId xmlns:a16="http://schemas.microsoft.com/office/drawing/2014/main" id="{801A4B26-2ED6-427D-AECD-54C3B42EBA5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5787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166113"/>
            <a:ext cx="11581695" cy="1569660"/>
          </a:xfrm>
          <a:prstGeom prst="rect">
            <a:avLst/>
          </a:prstGeom>
        </p:spPr>
        <p:txBody>
          <a:bodyPr wrap="square">
            <a:spAutoFit/>
          </a:bodyPr>
          <a:lstStyle/>
          <a:p>
            <a:r>
              <a:rPr lang="en-US" sz="3200" b="1" dirty="0"/>
              <a:t>Circle the number that is equal to </a:t>
            </a:r>
          </a:p>
          <a:p>
            <a:r>
              <a:rPr lang="en-US" sz="3200" b="1" dirty="0"/>
              <a:t>  </a:t>
            </a:r>
          </a:p>
          <a:p>
            <a:r>
              <a:rPr lang="en-US" sz="3200" dirty="0"/>
              <a:t>       0.34            7.5            3.4            0.075            0.75</a:t>
            </a:r>
          </a:p>
        </p:txBody>
      </p:sp>
      <p:sp>
        <p:nvSpPr>
          <p:cNvPr id="4" name="Rectangle 3">
            <a:extLst>
              <a:ext uri="{FF2B5EF4-FFF2-40B4-BE49-F238E27FC236}">
                <a16:creationId xmlns:a16="http://schemas.microsoft.com/office/drawing/2014/main" id="{60591A82-295C-404A-BA51-2D1B66F1D351}"/>
              </a:ext>
            </a:extLst>
          </p:cNvPr>
          <p:cNvSpPr/>
          <p:nvPr/>
        </p:nvSpPr>
        <p:spPr>
          <a:xfrm>
            <a:off x="5873674" y="-1319"/>
            <a:ext cx="425004" cy="584775"/>
          </a:xfrm>
          <a:prstGeom prst="rect">
            <a:avLst/>
          </a:prstGeom>
        </p:spPr>
        <p:txBody>
          <a:bodyPr wrap="square">
            <a:spAutoFit/>
          </a:bodyPr>
          <a:lstStyle/>
          <a:p>
            <a:r>
              <a:rPr lang="en-US" sz="3200" b="1" dirty="0"/>
              <a:t>3</a:t>
            </a:r>
            <a:endParaRPr lang="en-GB" sz="3200" b="1" dirty="0"/>
          </a:p>
        </p:txBody>
      </p:sp>
      <p:sp>
        <p:nvSpPr>
          <p:cNvPr id="5" name="Rectangle 4">
            <a:extLst>
              <a:ext uri="{FF2B5EF4-FFF2-40B4-BE49-F238E27FC236}">
                <a16:creationId xmlns:a16="http://schemas.microsoft.com/office/drawing/2014/main" id="{0569C7A4-3910-4B03-8A59-8FF14B6A580E}"/>
              </a:ext>
            </a:extLst>
          </p:cNvPr>
          <p:cNvSpPr/>
          <p:nvPr/>
        </p:nvSpPr>
        <p:spPr>
          <a:xfrm>
            <a:off x="5873674" y="358145"/>
            <a:ext cx="425004" cy="584775"/>
          </a:xfrm>
          <a:prstGeom prst="rect">
            <a:avLst/>
          </a:prstGeom>
        </p:spPr>
        <p:txBody>
          <a:bodyPr wrap="square">
            <a:spAutoFit/>
          </a:bodyPr>
          <a:lstStyle/>
          <a:p>
            <a:r>
              <a:rPr lang="en-US" sz="3200" b="1" dirty="0"/>
              <a:t>4</a:t>
            </a:r>
            <a:endParaRPr lang="en-GB" sz="3200" b="1" dirty="0"/>
          </a:p>
        </p:txBody>
      </p:sp>
      <p:cxnSp>
        <p:nvCxnSpPr>
          <p:cNvPr id="6" name="Straight Connector 5">
            <a:extLst>
              <a:ext uri="{FF2B5EF4-FFF2-40B4-BE49-F238E27FC236}">
                <a16:creationId xmlns:a16="http://schemas.microsoft.com/office/drawing/2014/main" id="{37B64D2D-416C-46C2-BFE5-A80ACA8E0A25}"/>
              </a:ext>
            </a:extLst>
          </p:cNvPr>
          <p:cNvCxnSpPr/>
          <p:nvPr/>
        </p:nvCxnSpPr>
        <p:spPr>
          <a:xfrm>
            <a:off x="5890643" y="474895"/>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EF1D07B-29BD-44DB-8410-2D8335633EE2}"/>
              </a:ext>
            </a:extLst>
          </p:cNvPr>
          <p:cNvCxnSpPr>
            <a:cxnSpLocks/>
          </p:cNvCxnSpPr>
          <p:nvPr/>
        </p:nvCxnSpPr>
        <p:spPr>
          <a:xfrm>
            <a:off x="1675268" y="3115625"/>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CC7975F-1B9B-4E49-A99C-3C4BB63D6E21}"/>
              </a:ext>
            </a:extLst>
          </p:cNvPr>
          <p:cNvCxnSpPr>
            <a:cxnSpLocks/>
          </p:cNvCxnSpPr>
          <p:nvPr/>
        </p:nvCxnSpPr>
        <p:spPr>
          <a:xfrm>
            <a:off x="2554498" y="3115625"/>
            <a:ext cx="13532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54C23B8-2090-445E-969F-BAE3CD9CFB63}"/>
              </a:ext>
            </a:extLst>
          </p:cNvPr>
          <p:cNvSpPr txBox="1"/>
          <p:nvPr/>
        </p:nvSpPr>
        <p:spPr>
          <a:xfrm>
            <a:off x="1637895" y="260779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10" name="TextBox 9">
            <a:extLst>
              <a:ext uri="{FF2B5EF4-FFF2-40B4-BE49-F238E27FC236}">
                <a16:creationId xmlns:a16="http://schemas.microsoft.com/office/drawing/2014/main" id="{284508BB-954D-4E84-9824-7C7B4DFBF461}"/>
              </a:ext>
            </a:extLst>
          </p:cNvPr>
          <p:cNvSpPr txBox="1"/>
          <p:nvPr/>
        </p:nvSpPr>
        <p:spPr>
          <a:xfrm>
            <a:off x="1648461" y="305383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1" name="TextBox 10">
            <a:extLst>
              <a:ext uri="{FF2B5EF4-FFF2-40B4-BE49-F238E27FC236}">
                <a16:creationId xmlns:a16="http://schemas.microsoft.com/office/drawing/2014/main" id="{33B793C1-29BF-4EF8-8293-87543FB9EB98}"/>
              </a:ext>
            </a:extLst>
          </p:cNvPr>
          <p:cNvSpPr txBox="1"/>
          <p:nvPr/>
        </p:nvSpPr>
        <p:spPr>
          <a:xfrm>
            <a:off x="2554496" y="3053833"/>
            <a:ext cx="14978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2" name="TextBox 11">
            <a:extLst>
              <a:ext uri="{FF2B5EF4-FFF2-40B4-BE49-F238E27FC236}">
                <a16:creationId xmlns:a16="http://schemas.microsoft.com/office/drawing/2014/main" id="{AB269504-6994-41B5-84B4-98C7BCFB8963}"/>
              </a:ext>
            </a:extLst>
          </p:cNvPr>
          <p:cNvSpPr txBox="1"/>
          <p:nvPr/>
        </p:nvSpPr>
        <p:spPr>
          <a:xfrm>
            <a:off x="2107455" y="2800154"/>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3" name="Arc 12">
            <a:extLst>
              <a:ext uri="{FF2B5EF4-FFF2-40B4-BE49-F238E27FC236}">
                <a16:creationId xmlns:a16="http://schemas.microsoft.com/office/drawing/2014/main" id="{31A8ED57-D97D-46DF-9FC1-D494883E5DC0}"/>
              </a:ext>
            </a:extLst>
          </p:cNvPr>
          <p:cNvSpPr/>
          <p:nvPr/>
        </p:nvSpPr>
        <p:spPr>
          <a:xfrm rot="16200000">
            <a:off x="2162538" y="1963283"/>
            <a:ext cx="810037" cy="1371032"/>
          </a:xfrm>
          <a:prstGeom prst="arc">
            <a:avLst>
              <a:gd name="adj1" fmla="val 16200000"/>
              <a:gd name="adj2" fmla="val 545759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Arc 13">
            <a:extLst>
              <a:ext uri="{FF2B5EF4-FFF2-40B4-BE49-F238E27FC236}">
                <a16:creationId xmlns:a16="http://schemas.microsoft.com/office/drawing/2014/main" id="{43D23D37-1C99-4D8A-8985-03CAAC30AC62}"/>
              </a:ext>
            </a:extLst>
          </p:cNvPr>
          <p:cNvSpPr/>
          <p:nvPr/>
        </p:nvSpPr>
        <p:spPr>
          <a:xfrm rot="5400000">
            <a:off x="2152250" y="2890404"/>
            <a:ext cx="810037" cy="1371032"/>
          </a:xfrm>
          <a:prstGeom prst="arc">
            <a:avLst>
              <a:gd name="adj1" fmla="val 16144185"/>
              <a:gd name="adj2" fmla="val 548626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5" name="TextBox 14">
            <a:extLst>
              <a:ext uri="{FF2B5EF4-FFF2-40B4-BE49-F238E27FC236}">
                <a16:creationId xmlns:a16="http://schemas.microsoft.com/office/drawing/2014/main" id="{3105F4A3-B790-43BE-98F1-CD9D4049B26A}"/>
              </a:ext>
            </a:extLst>
          </p:cNvPr>
          <p:cNvSpPr txBox="1"/>
          <p:nvPr/>
        </p:nvSpPr>
        <p:spPr>
          <a:xfrm>
            <a:off x="2160459" y="354816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9A25E0C9-26F1-47FD-8D90-EF09FCE97A75}"/>
              </a:ext>
            </a:extLst>
          </p:cNvPr>
          <p:cNvSpPr txBox="1"/>
          <p:nvPr/>
        </p:nvSpPr>
        <p:spPr>
          <a:xfrm>
            <a:off x="2160458" y="225385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7" name="TextBox 16">
            <a:extLst>
              <a:ext uri="{FF2B5EF4-FFF2-40B4-BE49-F238E27FC236}">
                <a16:creationId xmlns:a16="http://schemas.microsoft.com/office/drawing/2014/main" id="{CCC40D28-3B9C-4C86-ABD6-15E58861CFD1}"/>
              </a:ext>
            </a:extLst>
          </p:cNvPr>
          <p:cNvSpPr txBox="1"/>
          <p:nvPr/>
        </p:nvSpPr>
        <p:spPr>
          <a:xfrm>
            <a:off x="2782454" y="2607791"/>
            <a:ext cx="102455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7 5</a:t>
            </a:r>
          </a:p>
        </p:txBody>
      </p:sp>
      <p:sp>
        <p:nvSpPr>
          <p:cNvPr id="18" name="TextBox 17">
            <a:extLst>
              <a:ext uri="{FF2B5EF4-FFF2-40B4-BE49-F238E27FC236}">
                <a16:creationId xmlns:a16="http://schemas.microsoft.com/office/drawing/2014/main" id="{FA41B4BE-5034-4E14-A6FA-75471B725232}"/>
              </a:ext>
            </a:extLst>
          </p:cNvPr>
          <p:cNvSpPr txBox="1"/>
          <p:nvPr/>
        </p:nvSpPr>
        <p:spPr>
          <a:xfrm>
            <a:off x="4307096" y="2800154"/>
            <a:ext cx="14013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0.75</a:t>
            </a:r>
          </a:p>
        </p:txBody>
      </p:sp>
      <p:sp>
        <p:nvSpPr>
          <p:cNvPr id="19" name="Oval 18">
            <a:extLst>
              <a:ext uri="{FF2B5EF4-FFF2-40B4-BE49-F238E27FC236}">
                <a16:creationId xmlns:a16="http://schemas.microsoft.com/office/drawing/2014/main" id="{67186896-1123-461D-97FE-3F86D930A097}"/>
              </a:ext>
            </a:extLst>
          </p:cNvPr>
          <p:cNvSpPr/>
          <p:nvPr/>
        </p:nvSpPr>
        <p:spPr>
          <a:xfrm>
            <a:off x="7654753" y="1048913"/>
            <a:ext cx="1190058" cy="7290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30B63A0F-CFE4-4107-ACAC-5BD57277C7D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2603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animBg="1"/>
      <p:bldP spid="15" grpId="0"/>
      <p:bldP spid="16" grpId="0"/>
      <p:bldP spid="17" grpId="0"/>
      <p:bldP spid="18" grpId="0"/>
      <p:bldP spid="1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155510"/>
            <a:ext cx="11581695" cy="1569660"/>
          </a:xfrm>
          <a:prstGeom prst="rect">
            <a:avLst/>
          </a:prstGeom>
        </p:spPr>
        <p:txBody>
          <a:bodyPr wrap="square">
            <a:spAutoFit/>
          </a:bodyPr>
          <a:lstStyle/>
          <a:p>
            <a:r>
              <a:rPr lang="en-US" sz="3200" b="1" dirty="0"/>
              <a:t>Circle the numbers that are equal to  </a:t>
            </a:r>
          </a:p>
          <a:p>
            <a:r>
              <a:rPr lang="en-US" sz="3200" b="1" dirty="0"/>
              <a:t>   </a:t>
            </a:r>
          </a:p>
          <a:p>
            <a:r>
              <a:rPr lang="en-US" sz="3200" dirty="0"/>
              <a:t>       0.12            0.5            5.0            0.05            0.50</a:t>
            </a:r>
          </a:p>
        </p:txBody>
      </p:sp>
      <p:sp>
        <p:nvSpPr>
          <p:cNvPr id="4" name="Rectangle 3">
            <a:extLst>
              <a:ext uri="{FF2B5EF4-FFF2-40B4-BE49-F238E27FC236}">
                <a16:creationId xmlns:a16="http://schemas.microsoft.com/office/drawing/2014/main" id="{E4DD7665-28ED-4271-AF7B-BFC032CAE336}"/>
              </a:ext>
            </a:extLst>
          </p:cNvPr>
          <p:cNvSpPr/>
          <p:nvPr/>
        </p:nvSpPr>
        <p:spPr>
          <a:xfrm>
            <a:off x="6294586" y="-1319"/>
            <a:ext cx="425004" cy="584775"/>
          </a:xfrm>
          <a:prstGeom prst="rect">
            <a:avLst/>
          </a:prstGeom>
        </p:spPr>
        <p:txBody>
          <a:bodyPr wrap="square">
            <a:spAutoFit/>
          </a:bodyPr>
          <a:lstStyle/>
          <a:p>
            <a:r>
              <a:rPr lang="en-US" sz="3200" b="1" dirty="0"/>
              <a:t>1</a:t>
            </a:r>
            <a:endParaRPr lang="en-GB" sz="3200" b="1" dirty="0"/>
          </a:p>
        </p:txBody>
      </p:sp>
      <p:sp>
        <p:nvSpPr>
          <p:cNvPr id="5" name="Rectangle 4">
            <a:extLst>
              <a:ext uri="{FF2B5EF4-FFF2-40B4-BE49-F238E27FC236}">
                <a16:creationId xmlns:a16="http://schemas.microsoft.com/office/drawing/2014/main" id="{1FE843E4-854A-4512-AC7C-28D1EECF3631}"/>
              </a:ext>
            </a:extLst>
          </p:cNvPr>
          <p:cNvSpPr/>
          <p:nvPr/>
        </p:nvSpPr>
        <p:spPr>
          <a:xfrm>
            <a:off x="6294586" y="358145"/>
            <a:ext cx="425004" cy="584775"/>
          </a:xfrm>
          <a:prstGeom prst="rect">
            <a:avLst/>
          </a:prstGeom>
        </p:spPr>
        <p:txBody>
          <a:bodyPr wrap="square">
            <a:spAutoFit/>
          </a:bodyPr>
          <a:lstStyle/>
          <a:p>
            <a:r>
              <a:rPr lang="en-US" sz="3200" b="1" dirty="0"/>
              <a:t>2</a:t>
            </a:r>
            <a:endParaRPr lang="en-GB" sz="3200" b="1" dirty="0"/>
          </a:p>
        </p:txBody>
      </p:sp>
      <p:cxnSp>
        <p:nvCxnSpPr>
          <p:cNvPr id="6" name="Straight Connector 5">
            <a:extLst>
              <a:ext uri="{FF2B5EF4-FFF2-40B4-BE49-F238E27FC236}">
                <a16:creationId xmlns:a16="http://schemas.microsoft.com/office/drawing/2014/main" id="{0D35EE7F-5A5B-4F39-8C3D-E06866F146D1}"/>
              </a:ext>
            </a:extLst>
          </p:cNvPr>
          <p:cNvCxnSpPr/>
          <p:nvPr/>
        </p:nvCxnSpPr>
        <p:spPr>
          <a:xfrm>
            <a:off x="6311555" y="474895"/>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997FF0F-3A37-4977-A684-5483A97A8247}"/>
              </a:ext>
            </a:extLst>
          </p:cNvPr>
          <p:cNvCxnSpPr>
            <a:cxnSpLocks/>
          </p:cNvCxnSpPr>
          <p:nvPr/>
        </p:nvCxnSpPr>
        <p:spPr>
          <a:xfrm>
            <a:off x="1484156" y="3198202"/>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20C57E3-F3E9-42D7-BDF1-D1DE1149275D}"/>
              </a:ext>
            </a:extLst>
          </p:cNvPr>
          <p:cNvCxnSpPr>
            <a:cxnSpLocks/>
          </p:cNvCxnSpPr>
          <p:nvPr/>
        </p:nvCxnSpPr>
        <p:spPr>
          <a:xfrm>
            <a:off x="2363386" y="319820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6228892-B794-474A-BBEB-611B351E8042}"/>
              </a:ext>
            </a:extLst>
          </p:cNvPr>
          <p:cNvSpPr txBox="1"/>
          <p:nvPr/>
        </p:nvSpPr>
        <p:spPr>
          <a:xfrm>
            <a:off x="1446783" y="269036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0" name="TextBox 9">
            <a:extLst>
              <a:ext uri="{FF2B5EF4-FFF2-40B4-BE49-F238E27FC236}">
                <a16:creationId xmlns:a16="http://schemas.microsoft.com/office/drawing/2014/main" id="{D2A24F76-E0AF-4936-8DF6-8143A7C5A807}"/>
              </a:ext>
            </a:extLst>
          </p:cNvPr>
          <p:cNvSpPr txBox="1"/>
          <p:nvPr/>
        </p:nvSpPr>
        <p:spPr>
          <a:xfrm>
            <a:off x="1457349" y="313641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1" name="TextBox 10">
            <a:extLst>
              <a:ext uri="{FF2B5EF4-FFF2-40B4-BE49-F238E27FC236}">
                <a16:creationId xmlns:a16="http://schemas.microsoft.com/office/drawing/2014/main" id="{670002FC-5890-4868-BEEC-8DBA4E137783}"/>
              </a:ext>
            </a:extLst>
          </p:cNvPr>
          <p:cNvSpPr txBox="1"/>
          <p:nvPr/>
        </p:nvSpPr>
        <p:spPr>
          <a:xfrm>
            <a:off x="2363385" y="3136410"/>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12" name="TextBox 11">
            <a:extLst>
              <a:ext uri="{FF2B5EF4-FFF2-40B4-BE49-F238E27FC236}">
                <a16:creationId xmlns:a16="http://schemas.microsoft.com/office/drawing/2014/main" id="{0762312A-4941-4E7D-A5E7-261E4FE2D028}"/>
              </a:ext>
            </a:extLst>
          </p:cNvPr>
          <p:cNvSpPr txBox="1"/>
          <p:nvPr/>
        </p:nvSpPr>
        <p:spPr>
          <a:xfrm>
            <a:off x="1916343" y="2882731"/>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3" name="Arc 12">
            <a:extLst>
              <a:ext uri="{FF2B5EF4-FFF2-40B4-BE49-F238E27FC236}">
                <a16:creationId xmlns:a16="http://schemas.microsoft.com/office/drawing/2014/main" id="{1C4259F3-5BCF-48B0-B16A-22F5207909AD}"/>
              </a:ext>
            </a:extLst>
          </p:cNvPr>
          <p:cNvSpPr/>
          <p:nvPr/>
        </p:nvSpPr>
        <p:spPr>
          <a:xfrm rot="16200000">
            <a:off x="1849044" y="2168243"/>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Arc 13">
            <a:extLst>
              <a:ext uri="{FF2B5EF4-FFF2-40B4-BE49-F238E27FC236}">
                <a16:creationId xmlns:a16="http://schemas.microsoft.com/office/drawing/2014/main" id="{D65E3F63-F792-4715-92B5-6C1F991D2BF7}"/>
              </a:ext>
            </a:extLst>
          </p:cNvPr>
          <p:cNvSpPr/>
          <p:nvPr/>
        </p:nvSpPr>
        <p:spPr>
          <a:xfrm rot="5400000">
            <a:off x="1838757" y="3095363"/>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5" name="TextBox 14">
            <a:extLst>
              <a:ext uri="{FF2B5EF4-FFF2-40B4-BE49-F238E27FC236}">
                <a16:creationId xmlns:a16="http://schemas.microsoft.com/office/drawing/2014/main" id="{41C98DEF-DFB1-42D7-9E9D-A7D68A2F0AB9}"/>
              </a:ext>
            </a:extLst>
          </p:cNvPr>
          <p:cNvSpPr txBox="1"/>
          <p:nvPr/>
        </p:nvSpPr>
        <p:spPr>
          <a:xfrm>
            <a:off x="1969347" y="363074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5A8088B6-C110-4FBF-A4E5-6022676E3350}"/>
              </a:ext>
            </a:extLst>
          </p:cNvPr>
          <p:cNvSpPr txBox="1"/>
          <p:nvPr/>
        </p:nvSpPr>
        <p:spPr>
          <a:xfrm>
            <a:off x="1969346" y="233642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7" name="TextBox 16">
            <a:extLst>
              <a:ext uri="{FF2B5EF4-FFF2-40B4-BE49-F238E27FC236}">
                <a16:creationId xmlns:a16="http://schemas.microsoft.com/office/drawing/2014/main" id="{3EF4D322-2681-43DA-AE32-F41FCAAB0A8A}"/>
              </a:ext>
            </a:extLst>
          </p:cNvPr>
          <p:cNvSpPr txBox="1"/>
          <p:nvPr/>
        </p:nvSpPr>
        <p:spPr>
          <a:xfrm>
            <a:off x="2577274" y="2690368"/>
            <a:ext cx="73047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18" name="TextBox 17">
            <a:extLst>
              <a:ext uri="{FF2B5EF4-FFF2-40B4-BE49-F238E27FC236}">
                <a16:creationId xmlns:a16="http://schemas.microsoft.com/office/drawing/2014/main" id="{69D0D6DA-442F-498D-89B4-0DBA5CED9A64}"/>
              </a:ext>
            </a:extLst>
          </p:cNvPr>
          <p:cNvSpPr txBox="1"/>
          <p:nvPr/>
        </p:nvSpPr>
        <p:spPr>
          <a:xfrm>
            <a:off x="6812812" y="212692"/>
            <a:ext cx="1168221" cy="584775"/>
          </a:xfrm>
          <a:prstGeom prst="rect">
            <a:avLst/>
          </a:prstGeom>
          <a:noFill/>
        </p:spPr>
        <p:txBody>
          <a:bodyPr wrap="square" rtlCol="0">
            <a:spAutoFit/>
          </a:bodyPr>
          <a:lstStyle/>
          <a:p>
            <a:r>
              <a:rPr lang="en-GB" sz="3200" b="1" dirty="0">
                <a:solidFill>
                  <a:srgbClr val="FF0000"/>
                </a:solidFill>
              </a:rPr>
              <a:t>0.5</a:t>
            </a:r>
          </a:p>
        </p:txBody>
      </p:sp>
      <p:sp>
        <p:nvSpPr>
          <p:cNvPr id="19" name="Oval 18">
            <a:extLst>
              <a:ext uri="{FF2B5EF4-FFF2-40B4-BE49-F238E27FC236}">
                <a16:creationId xmlns:a16="http://schemas.microsoft.com/office/drawing/2014/main" id="{D9D8CCE9-4327-4E3E-B5CE-125C14055EE6}"/>
              </a:ext>
            </a:extLst>
          </p:cNvPr>
          <p:cNvSpPr/>
          <p:nvPr/>
        </p:nvSpPr>
        <p:spPr>
          <a:xfrm>
            <a:off x="2418444" y="1053196"/>
            <a:ext cx="946491" cy="7290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B55A2C96-239A-48EF-AC4F-D65759027DBA}"/>
              </a:ext>
            </a:extLst>
          </p:cNvPr>
          <p:cNvSpPr txBox="1"/>
          <p:nvPr/>
        </p:nvSpPr>
        <p:spPr>
          <a:xfrm>
            <a:off x="7339786" y="212691"/>
            <a:ext cx="1168221" cy="584775"/>
          </a:xfrm>
          <a:prstGeom prst="rect">
            <a:avLst/>
          </a:prstGeom>
          <a:noFill/>
        </p:spPr>
        <p:txBody>
          <a:bodyPr wrap="square" rtlCol="0">
            <a:spAutoFit/>
          </a:bodyPr>
          <a:lstStyle/>
          <a:p>
            <a:r>
              <a:rPr lang="en-GB" sz="3200" b="1" dirty="0">
                <a:solidFill>
                  <a:srgbClr val="FF0000"/>
                </a:solidFill>
              </a:rPr>
              <a:t>0</a:t>
            </a:r>
          </a:p>
        </p:txBody>
      </p:sp>
      <p:sp>
        <p:nvSpPr>
          <p:cNvPr id="21" name="Oval 20">
            <a:extLst>
              <a:ext uri="{FF2B5EF4-FFF2-40B4-BE49-F238E27FC236}">
                <a16:creationId xmlns:a16="http://schemas.microsoft.com/office/drawing/2014/main" id="{6D4E323E-1AAA-4D78-9C9E-F5A2D501A82A}"/>
              </a:ext>
            </a:extLst>
          </p:cNvPr>
          <p:cNvSpPr/>
          <p:nvPr/>
        </p:nvSpPr>
        <p:spPr>
          <a:xfrm>
            <a:off x="7466068" y="1048913"/>
            <a:ext cx="1190058" cy="7290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A6091ACE-C44B-429D-BDA1-1427EC60647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498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animBg="1"/>
      <p:bldP spid="15" grpId="0"/>
      <p:bldP spid="16" grpId="0"/>
      <p:bldP spid="17" grpId="0"/>
      <p:bldP spid="18" grpId="0"/>
      <p:bldP spid="19" grpId="0" animBg="1"/>
      <p:bldP spid="20" grpId="0"/>
      <p:bldP spid="2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EAD76A58-F67F-4B0A-97A0-D071B267AC19}"/>
              </a:ext>
            </a:extLst>
          </p:cNvPr>
          <p:cNvSpPr/>
          <p:nvPr/>
        </p:nvSpPr>
        <p:spPr>
          <a:xfrm>
            <a:off x="56123" y="194010"/>
            <a:ext cx="7664086" cy="584775"/>
          </a:xfrm>
          <a:prstGeom prst="rect">
            <a:avLst/>
          </a:prstGeom>
        </p:spPr>
        <p:txBody>
          <a:bodyPr wrap="none">
            <a:spAutoFit/>
          </a:bodyPr>
          <a:lstStyle/>
          <a:p>
            <a:r>
              <a:rPr lang="en-US" sz="3200" b="1" dirty="0"/>
              <a:t>Tick the two numbers that are equivalent to</a:t>
            </a:r>
            <a:endParaRPr lang="en-GB" sz="3200" b="1" dirty="0"/>
          </a:p>
        </p:txBody>
      </p:sp>
      <p:sp>
        <p:nvSpPr>
          <p:cNvPr id="5" name="Rectangle 4">
            <a:extLst>
              <a:ext uri="{FF2B5EF4-FFF2-40B4-BE49-F238E27FC236}">
                <a16:creationId xmlns:a16="http://schemas.microsoft.com/office/drawing/2014/main" id="{587FF422-8C67-48D5-ABD9-FAD89C5B31D3}"/>
              </a:ext>
            </a:extLst>
          </p:cNvPr>
          <p:cNvSpPr/>
          <p:nvPr/>
        </p:nvSpPr>
        <p:spPr>
          <a:xfrm>
            <a:off x="7637172" y="-1319"/>
            <a:ext cx="425004" cy="584775"/>
          </a:xfrm>
          <a:prstGeom prst="rect">
            <a:avLst/>
          </a:prstGeom>
        </p:spPr>
        <p:txBody>
          <a:bodyPr wrap="square">
            <a:spAutoFit/>
          </a:bodyPr>
          <a:lstStyle/>
          <a:p>
            <a:r>
              <a:rPr lang="en-US" sz="3200" b="1" dirty="0"/>
              <a:t>1</a:t>
            </a:r>
            <a:endParaRPr lang="en-GB" sz="3200" b="1" dirty="0"/>
          </a:p>
        </p:txBody>
      </p:sp>
      <p:sp>
        <p:nvSpPr>
          <p:cNvPr id="6" name="Rectangle 5">
            <a:extLst>
              <a:ext uri="{FF2B5EF4-FFF2-40B4-BE49-F238E27FC236}">
                <a16:creationId xmlns:a16="http://schemas.microsoft.com/office/drawing/2014/main" id="{1F73B8EE-69D6-44A6-A565-483D8A7FC26F}"/>
              </a:ext>
            </a:extLst>
          </p:cNvPr>
          <p:cNvSpPr/>
          <p:nvPr/>
        </p:nvSpPr>
        <p:spPr>
          <a:xfrm>
            <a:off x="7637172" y="358145"/>
            <a:ext cx="425004" cy="584775"/>
          </a:xfrm>
          <a:prstGeom prst="rect">
            <a:avLst/>
          </a:prstGeom>
        </p:spPr>
        <p:txBody>
          <a:bodyPr wrap="square">
            <a:spAutoFit/>
          </a:bodyPr>
          <a:lstStyle/>
          <a:p>
            <a:r>
              <a:rPr lang="en-US" sz="3200" b="1" dirty="0"/>
              <a:t>4</a:t>
            </a:r>
            <a:endParaRPr lang="en-GB" sz="3200" b="1" dirty="0"/>
          </a:p>
        </p:txBody>
      </p:sp>
      <p:cxnSp>
        <p:nvCxnSpPr>
          <p:cNvPr id="7" name="Straight Connector 6">
            <a:extLst>
              <a:ext uri="{FF2B5EF4-FFF2-40B4-BE49-F238E27FC236}">
                <a16:creationId xmlns:a16="http://schemas.microsoft.com/office/drawing/2014/main" id="{6B7A7CEF-FF69-401B-8A1E-7D3B92F06B9A}"/>
              </a:ext>
            </a:extLst>
          </p:cNvPr>
          <p:cNvCxnSpPr/>
          <p:nvPr/>
        </p:nvCxnSpPr>
        <p:spPr>
          <a:xfrm>
            <a:off x="7654141" y="474895"/>
            <a:ext cx="3680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FE5218A-FF1A-4EC1-823B-ECB09215E5B9}"/>
              </a:ext>
            </a:extLst>
          </p:cNvPr>
          <p:cNvPicPr>
            <a:picLocks noChangeAspect="1"/>
          </p:cNvPicPr>
          <p:nvPr/>
        </p:nvPicPr>
        <p:blipFill>
          <a:blip r:embed="rId3"/>
          <a:stretch>
            <a:fillRect/>
          </a:stretch>
        </p:blipFill>
        <p:spPr>
          <a:xfrm>
            <a:off x="214645" y="778785"/>
            <a:ext cx="2824770" cy="5810600"/>
          </a:xfrm>
          <a:prstGeom prst="rect">
            <a:avLst/>
          </a:prstGeom>
        </p:spPr>
      </p:pic>
      <p:grpSp>
        <p:nvGrpSpPr>
          <p:cNvPr id="8" name="Group 7">
            <a:extLst>
              <a:ext uri="{FF2B5EF4-FFF2-40B4-BE49-F238E27FC236}">
                <a16:creationId xmlns:a16="http://schemas.microsoft.com/office/drawing/2014/main" id="{B732D835-C06B-405A-BA94-BDD985ADF33E}"/>
              </a:ext>
            </a:extLst>
          </p:cNvPr>
          <p:cNvGrpSpPr/>
          <p:nvPr/>
        </p:nvGrpSpPr>
        <p:grpSpPr>
          <a:xfrm>
            <a:off x="3197501" y="3057899"/>
            <a:ext cx="2433838" cy="1076984"/>
            <a:chOff x="1314975" y="2657199"/>
            <a:chExt cx="2433838" cy="1076984"/>
          </a:xfrm>
        </p:grpSpPr>
        <p:cxnSp>
          <p:nvCxnSpPr>
            <p:cNvPr id="9" name="Straight Connector 8">
              <a:extLst>
                <a:ext uri="{FF2B5EF4-FFF2-40B4-BE49-F238E27FC236}">
                  <a16:creationId xmlns:a16="http://schemas.microsoft.com/office/drawing/2014/main" id="{C8F6CC1F-35AF-4705-836F-32F4D266F783}"/>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CBBC11D-6888-4020-8751-BD8253CA905C}"/>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DF5AA22-3087-4D78-8537-0FE7FC274C3E}"/>
                </a:ext>
              </a:extLst>
            </p:cNvPr>
            <p:cNvSpPr txBox="1"/>
            <p:nvPr/>
          </p:nvSpPr>
          <p:spPr>
            <a:xfrm>
              <a:off x="1314975" y="265719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2" name="TextBox 11">
              <a:extLst>
                <a:ext uri="{FF2B5EF4-FFF2-40B4-BE49-F238E27FC236}">
                  <a16:creationId xmlns:a16="http://schemas.microsoft.com/office/drawing/2014/main" id="{5C7C9768-5336-4850-B83B-778A00911F3F}"/>
                </a:ext>
              </a:extLst>
            </p:cNvPr>
            <p:cNvSpPr txBox="1"/>
            <p:nvPr/>
          </p:nvSpPr>
          <p:spPr>
            <a:xfrm>
              <a:off x="1325540" y="3103241"/>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3" name="TextBox 12">
              <a:extLst>
                <a:ext uri="{FF2B5EF4-FFF2-40B4-BE49-F238E27FC236}">
                  <a16:creationId xmlns:a16="http://schemas.microsoft.com/office/drawing/2014/main" id="{0C121A70-FBF6-4E43-8E50-293FABCBBD1A}"/>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4" name="TextBox 13">
              <a:extLst>
                <a:ext uri="{FF2B5EF4-FFF2-40B4-BE49-F238E27FC236}">
                  <a16:creationId xmlns:a16="http://schemas.microsoft.com/office/drawing/2014/main" id="{AC666150-4785-46DF-9357-501AD8E53EA7}"/>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5" name="Arc 14">
            <a:extLst>
              <a:ext uri="{FF2B5EF4-FFF2-40B4-BE49-F238E27FC236}">
                <a16:creationId xmlns:a16="http://schemas.microsoft.com/office/drawing/2014/main" id="{22FCD740-654B-4EEC-BB59-D8FB3345EF2E}"/>
              </a:ext>
            </a:extLst>
          </p:cNvPr>
          <p:cNvSpPr/>
          <p:nvPr/>
        </p:nvSpPr>
        <p:spPr>
          <a:xfrm rot="16200000">
            <a:off x="3705522" y="2430013"/>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6" name="Arc 15">
            <a:extLst>
              <a:ext uri="{FF2B5EF4-FFF2-40B4-BE49-F238E27FC236}">
                <a16:creationId xmlns:a16="http://schemas.microsoft.com/office/drawing/2014/main" id="{2F7E3C65-8B31-4B45-84B5-C2A554ED6712}"/>
              </a:ext>
            </a:extLst>
          </p:cNvPr>
          <p:cNvSpPr/>
          <p:nvPr/>
        </p:nvSpPr>
        <p:spPr>
          <a:xfrm rot="5400000">
            <a:off x="3700378" y="3351990"/>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7" name="TextBox 16">
            <a:extLst>
              <a:ext uri="{FF2B5EF4-FFF2-40B4-BE49-F238E27FC236}">
                <a16:creationId xmlns:a16="http://schemas.microsoft.com/office/drawing/2014/main" id="{7413FC6D-2AEE-478F-B626-BBC7B759F078}"/>
              </a:ext>
            </a:extLst>
          </p:cNvPr>
          <p:cNvSpPr txBox="1"/>
          <p:nvPr/>
        </p:nvSpPr>
        <p:spPr>
          <a:xfrm>
            <a:off x="3720065" y="3998272"/>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8" name="TextBox 17">
            <a:extLst>
              <a:ext uri="{FF2B5EF4-FFF2-40B4-BE49-F238E27FC236}">
                <a16:creationId xmlns:a16="http://schemas.microsoft.com/office/drawing/2014/main" id="{7BBBAEA2-15C0-4499-A0D9-18B1ABF8AE5C}"/>
              </a:ext>
            </a:extLst>
          </p:cNvPr>
          <p:cNvSpPr txBox="1"/>
          <p:nvPr/>
        </p:nvSpPr>
        <p:spPr>
          <a:xfrm>
            <a:off x="3720064" y="270395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9" name="TextBox 18">
            <a:extLst>
              <a:ext uri="{FF2B5EF4-FFF2-40B4-BE49-F238E27FC236}">
                <a16:creationId xmlns:a16="http://schemas.microsoft.com/office/drawing/2014/main" id="{E80333E2-7E74-4E56-ACAB-F182C74932B3}"/>
              </a:ext>
            </a:extLst>
          </p:cNvPr>
          <p:cNvSpPr txBox="1"/>
          <p:nvPr/>
        </p:nvSpPr>
        <p:spPr>
          <a:xfrm>
            <a:off x="4287187" y="3057899"/>
            <a:ext cx="105107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20" name="Rectangle 19">
            <a:extLst>
              <a:ext uri="{FF2B5EF4-FFF2-40B4-BE49-F238E27FC236}">
                <a16:creationId xmlns:a16="http://schemas.microsoft.com/office/drawing/2014/main" id="{3DF6CDE1-80A7-447E-8A43-7DC32F69A064}"/>
              </a:ext>
            </a:extLst>
          </p:cNvPr>
          <p:cNvSpPr/>
          <p:nvPr/>
        </p:nvSpPr>
        <p:spPr>
          <a:xfrm>
            <a:off x="2366140" y="3211790"/>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21" name="Rectangle 20">
            <a:extLst>
              <a:ext uri="{FF2B5EF4-FFF2-40B4-BE49-F238E27FC236}">
                <a16:creationId xmlns:a16="http://schemas.microsoft.com/office/drawing/2014/main" id="{5E6000D7-5F5D-424D-840D-9D4032C5449B}"/>
              </a:ext>
            </a:extLst>
          </p:cNvPr>
          <p:cNvSpPr/>
          <p:nvPr/>
        </p:nvSpPr>
        <p:spPr>
          <a:xfrm>
            <a:off x="2368675" y="856513"/>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Tree>
    <p:extLst>
      <p:ext uri="{BB962C8B-B14F-4D97-AF65-F5344CB8AC3E}">
        <p14:creationId xmlns:p14="http://schemas.microsoft.com/office/powerpoint/2010/main" val="213703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8" grpId="0"/>
      <p:bldP spid="19" grpId="0"/>
      <p:bldP spid="20" grpId="0"/>
      <p:bldP spid="21"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140434"/>
            <a:ext cx="11581695" cy="5509200"/>
          </a:xfrm>
          <a:prstGeom prst="rect">
            <a:avLst/>
          </a:prstGeom>
        </p:spPr>
        <p:txBody>
          <a:bodyPr wrap="square">
            <a:spAutoFit/>
          </a:bodyPr>
          <a:lstStyle/>
          <a:p>
            <a:r>
              <a:rPr lang="en-US" sz="3200" b="1" dirty="0"/>
              <a:t>Tick all the numbers that are equivalent to</a:t>
            </a:r>
          </a:p>
          <a:p>
            <a:r>
              <a:rPr lang="en-US" sz="3200" b="1" dirty="0"/>
              <a:t> </a:t>
            </a:r>
          </a:p>
          <a:p>
            <a:r>
              <a:rPr lang="en-US" sz="3200" dirty="0"/>
              <a:t>       0.013</a:t>
            </a:r>
          </a:p>
          <a:p>
            <a:r>
              <a:rPr lang="en-US" sz="3200" dirty="0"/>
              <a:t>  </a:t>
            </a:r>
          </a:p>
          <a:p>
            <a:r>
              <a:rPr lang="en-US" sz="3200" dirty="0"/>
              <a:t>       1.3	</a:t>
            </a:r>
          </a:p>
          <a:p>
            <a:endParaRPr lang="en-US" sz="3200" dirty="0"/>
          </a:p>
          <a:p>
            <a:r>
              <a:rPr lang="en-US" sz="3200" dirty="0"/>
              <a:t>       0.13	 </a:t>
            </a:r>
          </a:p>
          <a:p>
            <a:endParaRPr lang="en-US" sz="3200" dirty="0"/>
          </a:p>
          <a:p>
            <a:r>
              <a:rPr lang="en-US" sz="3200" dirty="0"/>
              <a:t>       0.103</a:t>
            </a:r>
          </a:p>
          <a:p>
            <a:endParaRPr lang="en-US" sz="3200" dirty="0"/>
          </a:p>
          <a:p>
            <a:r>
              <a:rPr lang="en-US" sz="3200" dirty="0"/>
              <a:t>       0.130</a:t>
            </a:r>
            <a:r>
              <a:rPr lang="en-US" sz="3200" b="1" dirty="0"/>
              <a:t>	 </a:t>
            </a:r>
          </a:p>
        </p:txBody>
      </p:sp>
      <p:sp>
        <p:nvSpPr>
          <p:cNvPr id="4" name="Rectangle 3">
            <a:extLst>
              <a:ext uri="{FF2B5EF4-FFF2-40B4-BE49-F238E27FC236}">
                <a16:creationId xmlns:a16="http://schemas.microsoft.com/office/drawing/2014/main" id="{E107A22F-E96B-403F-AEDA-6F8AB98D0317}"/>
              </a:ext>
            </a:extLst>
          </p:cNvPr>
          <p:cNvSpPr/>
          <p:nvPr/>
        </p:nvSpPr>
        <p:spPr>
          <a:xfrm>
            <a:off x="7380941" y="-1319"/>
            <a:ext cx="687888" cy="584775"/>
          </a:xfrm>
          <a:prstGeom prst="rect">
            <a:avLst/>
          </a:prstGeom>
        </p:spPr>
        <p:txBody>
          <a:bodyPr wrap="square">
            <a:spAutoFit/>
          </a:bodyPr>
          <a:lstStyle/>
          <a:p>
            <a:r>
              <a:rPr lang="en-US" sz="3200" b="1" dirty="0"/>
              <a:t>13</a:t>
            </a:r>
            <a:endParaRPr lang="en-GB" sz="3200" b="1" dirty="0"/>
          </a:p>
        </p:txBody>
      </p:sp>
      <p:sp>
        <p:nvSpPr>
          <p:cNvPr id="5" name="Rectangle 4">
            <a:extLst>
              <a:ext uri="{FF2B5EF4-FFF2-40B4-BE49-F238E27FC236}">
                <a16:creationId xmlns:a16="http://schemas.microsoft.com/office/drawing/2014/main" id="{B8D864FD-1D1F-4021-B87E-4F441AB1B0E5}"/>
              </a:ext>
            </a:extLst>
          </p:cNvPr>
          <p:cNvSpPr/>
          <p:nvPr/>
        </p:nvSpPr>
        <p:spPr>
          <a:xfrm>
            <a:off x="7269983" y="358145"/>
            <a:ext cx="933289" cy="584775"/>
          </a:xfrm>
          <a:prstGeom prst="rect">
            <a:avLst/>
          </a:prstGeom>
        </p:spPr>
        <p:txBody>
          <a:bodyPr wrap="square">
            <a:spAutoFit/>
          </a:bodyPr>
          <a:lstStyle/>
          <a:p>
            <a:r>
              <a:rPr lang="en-US" sz="3200" b="1" dirty="0"/>
              <a:t>100</a:t>
            </a:r>
            <a:endParaRPr lang="en-GB" sz="3200" b="1" dirty="0"/>
          </a:p>
        </p:txBody>
      </p:sp>
      <p:cxnSp>
        <p:nvCxnSpPr>
          <p:cNvPr id="6" name="Straight Connector 5">
            <a:extLst>
              <a:ext uri="{FF2B5EF4-FFF2-40B4-BE49-F238E27FC236}">
                <a16:creationId xmlns:a16="http://schemas.microsoft.com/office/drawing/2014/main" id="{16C00C73-5F29-49DD-851C-C176EB25E9FD}"/>
              </a:ext>
            </a:extLst>
          </p:cNvPr>
          <p:cNvCxnSpPr>
            <a:cxnSpLocks/>
          </p:cNvCxnSpPr>
          <p:nvPr/>
        </p:nvCxnSpPr>
        <p:spPr>
          <a:xfrm>
            <a:off x="7387863" y="474895"/>
            <a:ext cx="59572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0A248AD-176C-4D8A-9EA8-B50369D62794}"/>
              </a:ext>
            </a:extLst>
          </p:cNvPr>
          <p:cNvSpPr txBox="1"/>
          <p:nvPr/>
        </p:nvSpPr>
        <p:spPr>
          <a:xfrm>
            <a:off x="7269983" y="915978"/>
            <a:ext cx="1168221" cy="584775"/>
          </a:xfrm>
          <a:prstGeom prst="rect">
            <a:avLst/>
          </a:prstGeom>
          <a:noFill/>
        </p:spPr>
        <p:txBody>
          <a:bodyPr wrap="square" rtlCol="0">
            <a:spAutoFit/>
          </a:bodyPr>
          <a:lstStyle/>
          <a:p>
            <a:r>
              <a:rPr lang="en-GB" sz="3200" b="1" dirty="0">
                <a:solidFill>
                  <a:srgbClr val="FF0000"/>
                </a:solidFill>
              </a:rPr>
              <a:t>0.13</a:t>
            </a:r>
          </a:p>
        </p:txBody>
      </p:sp>
      <p:sp>
        <p:nvSpPr>
          <p:cNvPr id="10" name="Rectangle 9">
            <a:extLst>
              <a:ext uri="{FF2B5EF4-FFF2-40B4-BE49-F238E27FC236}">
                <a16:creationId xmlns:a16="http://schemas.microsoft.com/office/drawing/2014/main" id="{C335C861-303C-4EDB-8779-3D365BABC0C0}"/>
              </a:ext>
            </a:extLst>
          </p:cNvPr>
          <p:cNvSpPr/>
          <p:nvPr/>
        </p:nvSpPr>
        <p:spPr>
          <a:xfrm>
            <a:off x="1389836" y="307505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1" name="TextBox 10">
            <a:extLst>
              <a:ext uri="{FF2B5EF4-FFF2-40B4-BE49-F238E27FC236}">
                <a16:creationId xmlns:a16="http://schemas.microsoft.com/office/drawing/2014/main" id="{E30CED6D-BB15-4415-90D5-44DF61BE744A}"/>
              </a:ext>
            </a:extLst>
          </p:cNvPr>
          <p:cNvSpPr txBox="1"/>
          <p:nvPr/>
        </p:nvSpPr>
        <p:spPr>
          <a:xfrm>
            <a:off x="8014006" y="915978"/>
            <a:ext cx="1168221" cy="584775"/>
          </a:xfrm>
          <a:prstGeom prst="rect">
            <a:avLst/>
          </a:prstGeom>
          <a:noFill/>
        </p:spPr>
        <p:txBody>
          <a:bodyPr wrap="square" rtlCol="0">
            <a:spAutoFit/>
          </a:bodyPr>
          <a:lstStyle/>
          <a:p>
            <a:r>
              <a:rPr lang="en-GB" sz="3200" b="1" dirty="0">
                <a:solidFill>
                  <a:srgbClr val="FF0000"/>
                </a:solidFill>
              </a:rPr>
              <a:t>0</a:t>
            </a:r>
          </a:p>
        </p:txBody>
      </p:sp>
      <p:sp>
        <p:nvSpPr>
          <p:cNvPr id="12" name="Rectangle 11">
            <a:extLst>
              <a:ext uri="{FF2B5EF4-FFF2-40B4-BE49-F238E27FC236}">
                <a16:creationId xmlns:a16="http://schemas.microsoft.com/office/drawing/2014/main" id="{EA1196C2-CCD9-4EF3-9B82-FBB616195D01}"/>
              </a:ext>
            </a:extLst>
          </p:cNvPr>
          <p:cNvSpPr/>
          <p:nvPr/>
        </p:nvSpPr>
        <p:spPr>
          <a:xfrm>
            <a:off x="1606101" y="496550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3" name="Rectangle 12">
            <a:extLst>
              <a:ext uri="{FF2B5EF4-FFF2-40B4-BE49-F238E27FC236}">
                <a16:creationId xmlns:a16="http://schemas.microsoft.com/office/drawing/2014/main" id="{F7FFA318-93F8-465D-BDD8-F6033E41C6D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6341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144134"/>
            <a:ext cx="11581695" cy="1569660"/>
          </a:xfrm>
          <a:prstGeom prst="rect">
            <a:avLst/>
          </a:prstGeom>
        </p:spPr>
        <p:txBody>
          <a:bodyPr wrap="square">
            <a:spAutoFit/>
          </a:bodyPr>
          <a:lstStyle/>
          <a:p>
            <a:r>
              <a:rPr lang="en-US" sz="3200" b="1" dirty="0"/>
              <a:t>Circle the number that is equal to</a:t>
            </a:r>
          </a:p>
          <a:p>
            <a:endParaRPr lang="en-US" sz="3200" dirty="0"/>
          </a:p>
          <a:p>
            <a:r>
              <a:rPr lang="en-US" sz="3200" dirty="0"/>
              <a:t>       0.70            0.007            0.07            0.7</a:t>
            </a:r>
          </a:p>
        </p:txBody>
      </p:sp>
      <p:sp>
        <p:nvSpPr>
          <p:cNvPr id="4" name="Rectangle 3">
            <a:extLst>
              <a:ext uri="{FF2B5EF4-FFF2-40B4-BE49-F238E27FC236}">
                <a16:creationId xmlns:a16="http://schemas.microsoft.com/office/drawing/2014/main" id="{A91F5EB7-A290-4EF7-B043-4F7C99E9E855}"/>
              </a:ext>
            </a:extLst>
          </p:cNvPr>
          <p:cNvSpPr/>
          <p:nvPr/>
        </p:nvSpPr>
        <p:spPr>
          <a:xfrm>
            <a:off x="5999252" y="-1319"/>
            <a:ext cx="939427" cy="584775"/>
          </a:xfrm>
          <a:prstGeom prst="rect">
            <a:avLst/>
          </a:prstGeom>
        </p:spPr>
        <p:txBody>
          <a:bodyPr wrap="square">
            <a:spAutoFit/>
          </a:bodyPr>
          <a:lstStyle/>
          <a:p>
            <a:r>
              <a:rPr lang="en-US" sz="3200" b="1" dirty="0"/>
              <a:t>70</a:t>
            </a:r>
            <a:endParaRPr lang="en-GB" sz="3200" b="1" dirty="0"/>
          </a:p>
        </p:txBody>
      </p:sp>
      <p:sp>
        <p:nvSpPr>
          <p:cNvPr id="5" name="Rectangle 4">
            <a:extLst>
              <a:ext uri="{FF2B5EF4-FFF2-40B4-BE49-F238E27FC236}">
                <a16:creationId xmlns:a16="http://schemas.microsoft.com/office/drawing/2014/main" id="{2B4E37D3-A238-40EB-862E-4774E4EB9294}"/>
              </a:ext>
            </a:extLst>
          </p:cNvPr>
          <p:cNvSpPr/>
          <p:nvPr/>
        </p:nvSpPr>
        <p:spPr>
          <a:xfrm>
            <a:off x="5767269" y="358145"/>
            <a:ext cx="1274564" cy="584775"/>
          </a:xfrm>
          <a:prstGeom prst="rect">
            <a:avLst/>
          </a:prstGeom>
        </p:spPr>
        <p:txBody>
          <a:bodyPr wrap="square">
            <a:spAutoFit/>
          </a:bodyPr>
          <a:lstStyle/>
          <a:p>
            <a:r>
              <a:rPr lang="en-US" sz="3200" b="1" dirty="0"/>
              <a:t>1000</a:t>
            </a:r>
            <a:endParaRPr lang="en-GB" sz="3200" b="1" dirty="0"/>
          </a:p>
        </p:txBody>
      </p:sp>
      <p:cxnSp>
        <p:nvCxnSpPr>
          <p:cNvPr id="6" name="Straight Connector 5">
            <a:extLst>
              <a:ext uri="{FF2B5EF4-FFF2-40B4-BE49-F238E27FC236}">
                <a16:creationId xmlns:a16="http://schemas.microsoft.com/office/drawing/2014/main" id="{6872BB5A-C46C-4DC2-9633-DE42A2D04BAD}"/>
              </a:ext>
            </a:extLst>
          </p:cNvPr>
          <p:cNvCxnSpPr>
            <a:cxnSpLocks/>
          </p:cNvCxnSpPr>
          <p:nvPr/>
        </p:nvCxnSpPr>
        <p:spPr>
          <a:xfrm>
            <a:off x="5871701" y="474895"/>
            <a:ext cx="8135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411AFC7-1544-4D75-B23A-EA1991E7CE82}"/>
              </a:ext>
            </a:extLst>
          </p:cNvPr>
          <p:cNvSpPr txBox="1"/>
          <p:nvPr/>
        </p:nvSpPr>
        <p:spPr>
          <a:xfrm>
            <a:off x="6812812" y="212692"/>
            <a:ext cx="1168221" cy="584775"/>
          </a:xfrm>
          <a:prstGeom prst="rect">
            <a:avLst/>
          </a:prstGeom>
          <a:noFill/>
        </p:spPr>
        <p:txBody>
          <a:bodyPr wrap="square" rtlCol="0">
            <a:spAutoFit/>
          </a:bodyPr>
          <a:lstStyle/>
          <a:p>
            <a:r>
              <a:rPr lang="en-GB" sz="3200" b="1" dirty="0">
                <a:solidFill>
                  <a:srgbClr val="FF0000"/>
                </a:solidFill>
              </a:rPr>
              <a:t>0.07</a:t>
            </a:r>
          </a:p>
        </p:txBody>
      </p:sp>
      <p:sp>
        <p:nvSpPr>
          <p:cNvPr id="10" name="TextBox 9">
            <a:extLst>
              <a:ext uri="{FF2B5EF4-FFF2-40B4-BE49-F238E27FC236}">
                <a16:creationId xmlns:a16="http://schemas.microsoft.com/office/drawing/2014/main" id="{11C2683C-62D7-471E-B8E7-8AA448DBA759}"/>
              </a:ext>
            </a:extLst>
          </p:cNvPr>
          <p:cNvSpPr txBox="1"/>
          <p:nvPr/>
        </p:nvSpPr>
        <p:spPr>
          <a:xfrm>
            <a:off x="7541429" y="212692"/>
            <a:ext cx="1168221" cy="584775"/>
          </a:xfrm>
          <a:prstGeom prst="rect">
            <a:avLst/>
          </a:prstGeom>
          <a:noFill/>
        </p:spPr>
        <p:txBody>
          <a:bodyPr wrap="square" rtlCol="0">
            <a:spAutoFit/>
          </a:bodyPr>
          <a:lstStyle/>
          <a:p>
            <a:r>
              <a:rPr lang="en-GB" sz="3200" b="1" dirty="0">
                <a:solidFill>
                  <a:srgbClr val="FF0000"/>
                </a:solidFill>
              </a:rPr>
              <a:t>0</a:t>
            </a:r>
          </a:p>
        </p:txBody>
      </p:sp>
      <p:sp>
        <p:nvSpPr>
          <p:cNvPr id="11" name="Oval 10">
            <a:extLst>
              <a:ext uri="{FF2B5EF4-FFF2-40B4-BE49-F238E27FC236}">
                <a16:creationId xmlns:a16="http://schemas.microsoft.com/office/drawing/2014/main" id="{72EA772C-8358-4A78-944C-65D71B475223}"/>
              </a:ext>
            </a:extLst>
          </p:cNvPr>
          <p:cNvSpPr/>
          <p:nvPr/>
        </p:nvSpPr>
        <p:spPr>
          <a:xfrm>
            <a:off x="4275366" y="1053579"/>
            <a:ext cx="1443777" cy="7290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6204A15-B189-47E7-8EA6-986279C95C6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3952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11"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148856"/>
            <a:ext cx="11581695" cy="1569660"/>
          </a:xfrm>
          <a:prstGeom prst="rect">
            <a:avLst/>
          </a:prstGeom>
        </p:spPr>
        <p:txBody>
          <a:bodyPr wrap="square">
            <a:spAutoFit/>
          </a:bodyPr>
          <a:lstStyle/>
          <a:p>
            <a:r>
              <a:rPr lang="en-US" sz="3200" b="1" dirty="0"/>
              <a:t>Circle the number that is equal to</a:t>
            </a:r>
          </a:p>
          <a:p>
            <a:r>
              <a:rPr lang="en-US" sz="3200" b="1" dirty="0"/>
              <a:t>  </a:t>
            </a:r>
          </a:p>
          <a:p>
            <a:r>
              <a:rPr lang="en-US" sz="3200" dirty="0"/>
              <a:t>       0.99            0.099            9.9            0.990            9.990</a:t>
            </a:r>
          </a:p>
        </p:txBody>
      </p:sp>
      <p:sp>
        <p:nvSpPr>
          <p:cNvPr id="4" name="Rectangle 3">
            <a:extLst>
              <a:ext uri="{FF2B5EF4-FFF2-40B4-BE49-F238E27FC236}">
                <a16:creationId xmlns:a16="http://schemas.microsoft.com/office/drawing/2014/main" id="{F54FF1F4-2338-44F0-9811-630B4F10B9C2}"/>
              </a:ext>
            </a:extLst>
          </p:cNvPr>
          <p:cNvSpPr/>
          <p:nvPr/>
        </p:nvSpPr>
        <p:spPr>
          <a:xfrm>
            <a:off x="5999252" y="-1319"/>
            <a:ext cx="939427" cy="584775"/>
          </a:xfrm>
          <a:prstGeom prst="rect">
            <a:avLst/>
          </a:prstGeom>
        </p:spPr>
        <p:txBody>
          <a:bodyPr wrap="square">
            <a:spAutoFit/>
          </a:bodyPr>
          <a:lstStyle/>
          <a:p>
            <a:r>
              <a:rPr lang="en-US" sz="3200" b="1" dirty="0"/>
              <a:t>99</a:t>
            </a:r>
            <a:endParaRPr lang="en-GB" sz="3200" b="1" dirty="0"/>
          </a:p>
        </p:txBody>
      </p:sp>
      <p:sp>
        <p:nvSpPr>
          <p:cNvPr id="5" name="Rectangle 4">
            <a:extLst>
              <a:ext uri="{FF2B5EF4-FFF2-40B4-BE49-F238E27FC236}">
                <a16:creationId xmlns:a16="http://schemas.microsoft.com/office/drawing/2014/main" id="{3F4C03AB-CF5A-4EC0-9585-596742E8D1E3}"/>
              </a:ext>
            </a:extLst>
          </p:cNvPr>
          <p:cNvSpPr/>
          <p:nvPr/>
        </p:nvSpPr>
        <p:spPr>
          <a:xfrm>
            <a:off x="5767269" y="358145"/>
            <a:ext cx="1274564" cy="584775"/>
          </a:xfrm>
          <a:prstGeom prst="rect">
            <a:avLst/>
          </a:prstGeom>
        </p:spPr>
        <p:txBody>
          <a:bodyPr wrap="square">
            <a:spAutoFit/>
          </a:bodyPr>
          <a:lstStyle/>
          <a:p>
            <a:r>
              <a:rPr lang="en-US" sz="3200" b="1" dirty="0"/>
              <a:t>1000</a:t>
            </a:r>
            <a:endParaRPr lang="en-GB" sz="3200" b="1" dirty="0"/>
          </a:p>
        </p:txBody>
      </p:sp>
      <p:cxnSp>
        <p:nvCxnSpPr>
          <p:cNvPr id="6" name="Straight Connector 5">
            <a:extLst>
              <a:ext uri="{FF2B5EF4-FFF2-40B4-BE49-F238E27FC236}">
                <a16:creationId xmlns:a16="http://schemas.microsoft.com/office/drawing/2014/main" id="{6453BBFF-928B-44E9-A18D-E53F6645F960}"/>
              </a:ext>
            </a:extLst>
          </p:cNvPr>
          <p:cNvCxnSpPr>
            <a:cxnSpLocks/>
          </p:cNvCxnSpPr>
          <p:nvPr/>
        </p:nvCxnSpPr>
        <p:spPr>
          <a:xfrm>
            <a:off x="5871701" y="474895"/>
            <a:ext cx="8135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75B382C-2FAC-41B0-8357-2CCD50540FB5}"/>
              </a:ext>
            </a:extLst>
          </p:cNvPr>
          <p:cNvSpPr txBox="1"/>
          <p:nvPr/>
        </p:nvSpPr>
        <p:spPr>
          <a:xfrm>
            <a:off x="6812812" y="212692"/>
            <a:ext cx="1168221" cy="584775"/>
          </a:xfrm>
          <a:prstGeom prst="rect">
            <a:avLst/>
          </a:prstGeom>
          <a:noFill/>
        </p:spPr>
        <p:txBody>
          <a:bodyPr wrap="square" rtlCol="0">
            <a:spAutoFit/>
          </a:bodyPr>
          <a:lstStyle/>
          <a:p>
            <a:r>
              <a:rPr lang="en-GB" sz="3200" b="1" dirty="0">
                <a:solidFill>
                  <a:srgbClr val="FF0000"/>
                </a:solidFill>
              </a:rPr>
              <a:t>0.099</a:t>
            </a:r>
          </a:p>
        </p:txBody>
      </p:sp>
      <p:sp>
        <p:nvSpPr>
          <p:cNvPr id="9" name="Oval 8">
            <a:extLst>
              <a:ext uri="{FF2B5EF4-FFF2-40B4-BE49-F238E27FC236}">
                <a16:creationId xmlns:a16="http://schemas.microsoft.com/office/drawing/2014/main" id="{AA5A736F-DE73-4721-A2A1-8E6DA5B13AD1}"/>
              </a:ext>
            </a:extLst>
          </p:cNvPr>
          <p:cNvSpPr/>
          <p:nvPr/>
        </p:nvSpPr>
        <p:spPr>
          <a:xfrm>
            <a:off x="2389416" y="1067710"/>
            <a:ext cx="1443777" cy="7290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0E83FE18-9D3A-410A-B82E-06AE1CB5D05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9951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86B9EF8D-5DD3-478A-A191-18FB57A40A85}"/>
              </a:ext>
            </a:extLst>
          </p:cNvPr>
          <p:cNvSpPr/>
          <p:nvPr/>
        </p:nvSpPr>
        <p:spPr>
          <a:xfrm>
            <a:off x="56123" y="50000"/>
            <a:ext cx="11969622" cy="584775"/>
          </a:xfrm>
          <a:prstGeom prst="rect">
            <a:avLst/>
          </a:prstGeom>
        </p:spPr>
        <p:txBody>
          <a:bodyPr wrap="square">
            <a:spAutoFit/>
          </a:bodyPr>
          <a:lstStyle/>
          <a:p>
            <a:r>
              <a:rPr lang="en-US" sz="3200" b="1" dirty="0"/>
              <a:t>Circle two fractions that are equivalent to 0.6</a:t>
            </a:r>
            <a:endParaRPr lang="en-US" sz="2800" dirty="0"/>
          </a:p>
        </p:txBody>
      </p:sp>
      <p:pic>
        <p:nvPicPr>
          <p:cNvPr id="3" name="Picture 2">
            <a:extLst>
              <a:ext uri="{FF2B5EF4-FFF2-40B4-BE49-F238E27FC236}">
                <a16:creationId xmlns:a16="http://schemas.microsoft.com/office/drawing/2014/main" id="{EBCD3EC2-6590-43B5-9694-4B8E70446A7A}"/>
              </a:ext>
            </a:extLst>
          </p:cNvPr>
          <p:cNvPicPr>
            <a:picLocks noChangeAspect="1"/>
          </p:cNvPicPr>
          <p:nvPr/>
        </p:nvPicPr>
        <p:blipFill>
          <a:blip r:embed="rId3"/>
          <a:stretch>
            <a:fillRect/>
          </a:stretch>
        </p:blipFill>
        <p:spPr>
          <a:xfrm>
            <a:off x="1038658" y="1171142"/>
            <a:ext cx="8473954" cy="1026536"/>
          </a:xfrm>
          <a:prstGeom prst="rect">
            <a:avLst/>
          </a:prstGeom>
        </p:spPr>
      </p:pic>
      <p:sp>
        <p:nvSpPr>
          <p:cNvPr id="5" name="Oval 4">
            <a:extLst>
              <a:ext uri="{FF2B5EF4-FFF2-40B4-BE49-F238E27FC236}">
                <a16:creationId xmlns:a16="http://schemas.microsoft.com/office/drawing/2014/main" id="{2CD6E0D4-5ED6-4D37-8D9B-349AAA69A832}"/>
              </a:ext>
            </a:extLst>
          </p:cNvPr>
          <p:cNvSpPr/>
          <p:nvPr/>
        </p:nvSpPr>
        <p:spPr>
          <a:xfrm>
            <a:off x="614716" y="961162"/>
            <a:ext cx="1443777" cy="14581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B4647E01-0750-49E7-BD09-001FE6CB4AB4}"/>
              </a:ext>
            </a:extLst>
          </p:cNvPr>
          <p:cNvSpPr/>
          <p:nvPr/>
        </p:nvSpPr>
        <p:spPr>
          <a:xfrm>
            <a:off x="5926634" y="955316"/>
            <a:ext cx="1443777" cy="14581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D825C12-6791-40CB-91F8-FA00C6E1E988}"/>
              </a:ext>
            </a:extLst>
          </p:cNvPr>
          <p:cNvSpPr/>
          <p:nvPr/>
        </p:nvSpPr>
        <p:spPr>
          <a:xfrm>
            <a:off x="7672536" y="49999"/>
            <a:ext cx="1019381" cy="584775"/>
          </a:xfrm>
          <a:prstGeom prst="rect">
            <a:avLst/>
          </a:prstGeom>
        </p:spPr>
        <p:txBody>
          <a:bodyPr wrap="square">
            <a:spAutoFit/>
          </a:bodyPr>
          <a:lstStyle/>
          <a:p>
            <a:r>
              <a:rPr lang="en-GB" sz="3200" b="1" dirty="0">
                <a:solidFill>
                  <a:srgbClr val="FF0000"/>
                </a:solidFill>
              </a:rPr>
              <a:t>0</a:t>
            </a:r>
            <a:endParaRPr lang="en-GB" sz="3200" dirty="0">
              <a:solidFill>
                <a:srgbClr val="FF0000"/>
              </a:solidFill>
            </a:endParaRPr>
          </a:p>
        </p:txBody>
      </p:sp>
      <p:cxnSp>
        <p:nvCxnSpPr>
          <p:cNvPr id="8" name="Straight Connector 7">
            <a:extLst>
              <a:ext uri="{FF2B5EF4-FFF2-40B4-BE49-F238E27FC236}">
                <a16:creationId xmlns:a16="http://schemas.microsoft.com/office/drawing/2014/main" id="{3E2AEC89-6D64-4151-A874-A42B929EE60E}"/>
              </a:ext>
            </a:extLst>
          </p:cNvPr>
          <p:cNvCxnSpPr>
            <a:cxnSpLocks/>
          </p:cNvCxnSpPr>
          <p:nvPr/>
        </p:nvCxnSpPr>
        <p:spPr>
          <a:xfrm>
            <a:off x="2631426" y="4255320"/>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6C275D7-3F7A-4A9E-9F07-367FA8448CD4}"/>
              </a:ext>
            </a:extLst>
          </p:cNvPr>
          <p:cNvSpPr txBox="1"/>
          <p:nvPr/>
        </p:nvSpPr>
        <p:spPr>
          <a:xfrm>
            <a:off x="2631425" y="4193528"/>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10" name="TextBox 9">
            <a:extLst>
              <a:ext uri="{FF2B5EF4-FFF2-40B4-BE49-F238E27FC236}">
                <a16:creationId xmlns:a16="http://schemas.microsoft.com/office/drawing/2014/main" id="{E58BB801-0A0A-4164-96A9-A8E1BFB076F8}"/>
              </a:ext>
            </a:extLst>
          </p:cNvPr>
          <p:cNvSpPr txBox="1"/>
          <p:nvPr/>
        </p:nvSpPr>
        <p:spPr>
          <a:xfrm>
            <a:off x="2861793" y="3747486"/>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cxnSp>
        <p:nvCxnSpPr>
          <p:cNvPr id="11" name="Straight Connector 10">
            <a:extLst>
              <a:ext uri="{FF2B5EF4-FFF2-40B4-BE49-F238E27FC236}">
                <a16:creationId xmlns:a16="http://schemas.microsoft.com/office/drawing/2014/main" id="{C23A7C5F-A432-40C1-BADA-886184D0D2F6}"/>
              </a:ext>
            </a:extLst>
          </p:cNvPr>
          <p:cNvCxnSpPr>
            <a:cxnSpLocks/>
          </p:cNvCxnSpPr>
          <p:nvPr/>
        </p:nvCxnSpPr>
        <p:spPr>
          <a:xfrm>
            <a:off x="3964487" y="4247545"/>
            <a:ext cx="135432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E7FF9FE-ECE3-444F-953B-7D5AC298D485}"/>
              </a:ext>
            </a:extLst>
          </p:cNvPr>
          <p:cNvSpPr txBox="1"/>
          <p:nvPr/>
        </p:nvSpPr>
        <p:spPr>
          <a:xfrm>
            <a:off x="3964486" y="4185753"/>
            <a:ext cx="144507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3" name="Arc 12">
            <a:extLst>
              <a:ext uri="{FF2B5EF4-FFF2-40B4-BE49-F238E27FC236}">
                <a16:creationId xmlns:a16="http://schemas.microsoft.com/office/drawing/2014/main" id="{FA1EF2EA-E521-47F9-8BDB-D007EB8B69BF}"/>
              </a:ext>
            </a:extLst>
          </p:cNvPr>
          <p:cNvSpPr/>
          <p:nvPr/>
        </p:nvSpPr>
        <p:spPr>
          <a:xfrm rot="16200000">
            <a:off x="3489188" y="3008273"/>
            <a:ext cx="810037" cy="1575291"/>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Arc 13">
            <a:extLst>
              <a:ext uri="{FF2B5EF4-FFF2-40B4-BE49-F238E27FC236}">
                <a16:creationId xmlns:a16="http://schemas.microsoft.com/office/drawing/2014/main" id="{267D68E0-E4B0-4DDD-9136-826D7E0AB787}"/>
              </a:ext>
            </a:extLst>
          </p:cNvPr>
          <p:cNvSpPr/>
          <p:nvPr/>
        </p:nvSpPr>
        <p:spPr>
          <a:xfrm rot="5400000">
            <a:off x="3478900" y="3941926"/>
            <a:ext cx="810037" cy="1575291"/>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5" name="TextBox 14">
            <a:extLst>
              <a:ext uri="{FF2B5EF4-FFF2-40B4-BE49-F238E27FC236}">
                <a16:creationId xmlns:a16="http://schemas.microsoft.com/office/drawing/2014/main" id="{5B1F1D45-E762-4E90-85AA-AC459305E8B4}"/>
              </a:ext>
            </a:extLst>
          </p:cNvPr>
          <p:cNvSpPr txBox="1"/>
          <p:nvPr/>
        </p:nvSpPr>
        <p:spPr>
          <a:xfrm>
            <a:off x="3553794" y="4701816"/>
            <a:ext cx="1256671"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4865B55C-4FDE-4BF7-9A66-A04D8A3BC3D5}"/>
              </a:ext>
            </a:extLst>
          </p:cNvPr>
          <p:cNvSpPr txBox="1"/>
          <p:nvPr/>
        </p:nvSpPr>
        <p:spPr>
          <a:xfrm>
            <a:off x="3560826" y="3400971"/>
            <a:ext cx="1256671"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17" name="TextBox 16">
            <a:extLst>
              <a:ext uri="{FF2B5EF4-FFF2-40B4-BE49-F238E27FC236}">
                <a16:creationId xmlns:a16="http://schemas.microsoft.com/office/drawing/2014/main" id="{BBDBF0B7-F7DF-4B22-8A30-66D1FCAA291F}"/>
              </a:ext>
            </a:extLst>
          </p:cNvPr>
          <p:cNvSpPr txBox="1"/>
          <p:nvPr/>
        </p:nvSpPr>
        <p:spPr>
          <a:xfrm>
            <a:off x="4187390" y="3737831"/>
            <a:ext cx="10183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6 0</a:t>
            </a:r>
          </a:p>
        </p:txBody>
      </p:sp>
    </p:spTree>
    <p:extLst>
      <p:ext uri="{BB962C8B-B14F-4D97-AF65-F5344CB8AC3E}">
        <p14:creationId xmlns:p14="http://schemas.microsoft.com/office/powerpoint/2010/main" val="237515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p:bldP spid="12" grpId="0"/>
      <p:bldP spid="13" grpId="0" animBg="1"/>
      <p:bldP spid="14" grpId="0" animBg="1"/>
      <p:bldP spid="15" grpId="0"/>
      <p:bldP spid="16" grpId="0"/>
      <p:bldP spid="17"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E671A-E515-49AC-A415-0C3B73D9990C}"/>
              </a:ext>
            </a:extLst>
          </p:cNvPr>
          <p:cNvSpPr>
            <a:spLocks noGrp="1"/>
          </p:cNvSpPr>
          <p:nvPr>
            <p:ph type="title"/>
          </p:nvPr>
        </p:nvSpPr>
        <p:spPr/>
        <p:txBody>
          <a:bodyPr/>
          <a:lstStyle/>
          <a:p>
            <a:r>
              <a:rPr lang="en-GB" dirty="0"/>
              <a:t>Compare fractions and decimals</a:t>
            </a:r>
          </a:p>
        </p:txBody>
      </p:sp>
      <p:sp>
        <p:nvSpPr>
          <p:cNvPr id="3" name="Content Placeholder 2">
            <a:extLst>
              <a:ext uri="{FF2B5EF4-FFF2-40B4-BE49-F238E27FC236}">
                <a16:creationId xmlns:a16="http://schemas.microsoft.com/office/drawing/2014/main" id="{023B17F1-9A99-4B57-8554-2B48F959C27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810806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Put a tick in each row to complete this table.</a:t>
            </a:r>
          </a:p>
          <a:p>
            <a:r>
              <a:rPr lang="en-US" sz="3200" b="1" dirty="0"/>
              <a:t>One has been done for you.</a:t>
            </a:r>
          </a:p>
        </p:txBody>
      </p:sp>
      <p:pic>
        <p:nvPicPr>
          <p:cNvPr id="3" name="Picture 2">
            <a:extLst>
              <a:ext uri="{FF2B5EF4-FFF2-40B4-BE49-F238E27FC236}">
                <a16:creationId xmlns:a16="http://schemas.microsoft.com/office/drawing/2014/main" id="{093F093D-AA6D-4F83-8F77-FD268B4E7154}"/>
              </a:ext>
            </a:extLst>
          </p:cNvPr>
          <p:cNvPicPr>
            <a:picLocks noChangeAspect="1"/>
          </p:cNvPicPr>
          <p:nvPr/>
        </p:nvPicPr>
        <p:blipFill>
          <a:blip r:embed="rId3"/>
          <a:stretch>
            <a:fillRect/>
          </a:stretch>
        </p:blipFill>
        <p:spPr>
          <a:xfrm>
            <a:off x="280401" y="1204216"/>
            <a:ext cx="5940363" cy="4449568"/>
          </a:xfrm>
          <a:prstGeom prst="rect">
            <a:avLst/>
          </a:prstGeom>
        </p:spPr>
      </p:pic>
      <p:grpSp>
        <p:nvGrpSpPr>
          <p:cNvPr id="4" name="Group 3">
            <a:extLst>
              <a:ext uri="{FF2B5EF4-FFF2-40B4-BE49-F238E27FC236}">
                <a16:creationId xmlns:a16="http://schemas.microsoft.com/office/drawing/2014/main" id="{57CA23C4-75E2-4FF4-964C-1E6A63B67417}"/>
              </a:ext>
            </a:extLst>
          </p:cNvPr>
          <p:cNvGrpSpPr/>
          <p:nvPr/>
        </p:nvGrpSpPr>
        <p:grpSpPr>
          <a:xfrm>
            <a:off x="6444606" y="2488627"/>
            <a:ext cx="1517235" cy="1070929"/>
            <a:chOff x="7337393" y="2488627"/>
            <a:chExt cx="1517235" cy="1070929"/>
          </a:xfrm>
        </p:grpSpPr>
        <p:grpSp>
          <p:nvGrpSpPr>
            <p:cNvPr id="5" name="Group 4">
              <a:extLst>
                <a:ext uri="{FF2B5EF4-FFF2-40B4-BE49-F238E27FC236}">
                  <a16:creationId xmlns:a16="http://schemas.microsoft.com/office/drawing/2014/main" id="{D41471E8-FC90-4CA5-9B80-35051575302B}"/>
                </a:ext>
              </a:extLst>
            </p:cNvPr>
            <p:cNvGrpSpPr/>
            <p:nvPr/>
          </p:nvGrpSpPr>
          <p:grpSpPr>
            <a:xfrm>
              <a:off x="7337393" y="2928614"/>
              <a:ext cx="1517235" cy="630942"/>
              <a:chOff x="2231578" y="3097186"/>
              <a:chExt cx="1517235" cy="630942"/>
            </a:xfrm>
          </p:grpSpPr>
          <p:cxnSp>
            <p:nvCxnSpPr>
              <p:cNvPr id="6" name="Straight Connector 5">
                <a:extLst>
                  <a:ext uri="{FF2B5EF4-FFF2-40B4-BE49-F238E27FC236}">
                    <a16:creationId xmlns:a16="http://schemas.microsoft.com/office/drawing/2014/main" id="{8F78A776-6D63-4A68-94EC-FE0FF3B4B467}"/>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02F764D-8DB9-4D6A-B85F-E570A99970C2}"/>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grpSp>
        <p:sp>
          <p:nvSpPr>
            <p:cNvPr id="9" name="TextBox 8">
              <a:extLst>
                <a:ext uri="{FF2B5EF4-FFF2-40B4-BE49-F238E27FC236}">
                  <a16:creationId xmlns:a16="http://schemas.microsoft.com/office/drawing/2014/main" id="{A0A7A8FA-BDBB-491F-AFC7-7DAC99C3CE19}"/>
                </a:ext>
              </a:extLst>
            </p:cNvPr>
            <p:cNvSpPr txBox="1"/>
            <p:nvPr/>
          </p:nvSpPr>
          <p:spPr>
            <a:xfrm>
              <a:off x="7779895" y="2488627"/>
              <a:ext cx="7705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grpSp>
      <p:cxnSp>
        <p:nvCxnSpPr>
          <p:cNvPr id="11" name="Straight Connector 10">
            <a:extLst>
              <a:ext uri="{FF2B5EF4-FFF2-40B4-BE49-F238E27FC236}">
                <a16:creationId xmlns:a16="http://schemas.microsoft.com/office/drawing/2014/main" id="{D94FD49F-04E4-4E8F-BE04-1DCE6C771F14}"/>
              </a:ext>
            </a:extLst>
          </p:cNvPr>
          <p:cNvCxnSpPr>
            <a:cxnSpLocks/>
          </p:cNvCxnSpPr>
          <p:nvPr/>
        </p:nvCxnSpPr>
        <p:spPr>
          <a:xfrm>
            <a:off x="8543863" y="3015329"/>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017FF05-D4B2-435F-8830-448C29F5943F}"/>
              </a:ext>
            </a:extLst>
          </p:cNvPr>
          <p:cNvSpPr txBox="1"/>
          <p:nvPr/>
        </p:nvSpPr>
        <p:spPr>
          <a:xfrm>
            <a:off x="8529568" y="2956803"/>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3" name="TextBox 12">
            <a:extLst>
              <a:ext uri="{FF2B5EF4-FFF2-40B4-BE49-F238E27FC236}">
                <a16:creationId xmlns:a16="http://schemas.microsoft.com/office/drawing/2014/main" id="{7EFC3A0E-5D72-410D-88E7-459AA6B96A01}"/>
              </a:ext>
            </a:extLst>
          </p:cNvPr>
          <p:cNvSpPr txBox="1"/>
          <p:nvPr/>
        </p:nvSpPr>
        <p:spPr>
          <a:xfrm>
            <a:off x="8528285" y="2510761"/>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nvGrpSpPr>
          <p:cNvPr id="14" name="Group 13">
            <a:extLst>
              <a:ext uri="{FF2B5EF4-FFF2-40B4-BE49-F238E27FC236}">
                <a16:creationId xmlns:a16="http://schemas.microsoft.com/office/drawing/2014/main" id="{71B065DB-7658-42DC-912A-E8BF3C47FE33}"/>
              </a:ext>
            </a:extLst>
          </p:cNvPr>
          <p:cNvGrpSpPr/>
          <p:nvPr/>
        </p:nvGrpSpPr>
        <p:grpSpPr>
          <a:xfrm>
            <a:off x="9026168" y="2713194"/>
            <a:ext cx="1964278" cy="878566"/>
            <a:chOff x="1784535" y="2849562"/>
            <a:chExt cx="1964278" cy="878566"/>
          </a:xfrm>
        </p:grpSpPr>
        <p:cxnSp>
          <p:nvCxnSpPr>
            <p:cNvPr id="15" name="Straight Connector 14">
              <a:extLst>
                <a:ext uri="{FF2B5EF4-FFF2-40B4-BE49-F238E27FC236}">
                  <a16:creationId xmlns:a16="http://schemas.microsoft.com/office/drawing/2014/main" id="{1EC174CA-511B-49C9-8AF5-EF23CE53C4A5}"/>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E6FD96C-41F1-4138-B84F-DF13579E548E}"/>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7" name="TextBox 16">
              <a:extLst>
                <a:ext uri="{FF2B5EF4-FFF2-40B4-BE49-F238E27FC236}">
                  <a16:creationId xmlns:a16="http://schemas.microsoft.com/office/drawing/2014/main" id="{D38C5FD3-D3CA-4D6D-995F-732F24D81461}"/>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8" name="Arc 17">
            <a:extLst>
              <a:ext uri="{FF2B5EF4-FFF2-40B4-BE49-F238E27FC236}">
                <a16:creationId xmlns:a16="http://schemas.microsoft.com/office/drawing/2014/main" id="{59C8BBBD-4CDF-4B1F-A5F9-8B3A5DDD49C8}"/>
              </a:ext>
            </a:extLst>
          </p:cNvPr>
          <p:cNvSpPr/>
          <p:nvPr/>
        </p:nvSpPr>
        <p:spPr>
          <a:xfrm rot="16200000">
            <a:off x="9064629" y="1892945"/>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9" name="Arc 18">
            <a:extLst>
              <a:ext uri="{FF2B5EF4-FFF2-40B4-BE49-F238E27FC236}">
                <a16:creationId xmlns:a16="http://schemas.microsoft.com/office/drawing/2014/main" id="{4B28D77C-2A2F-4D03-A188-F34C512C49E6}"/>
              </a:ext>
            </a:extLst>
          </p:cNvPr>
          <p:cNvSpPr/>
          <p:nvPr/>
        </p:nvSpPr>
        <p:spPr>
          <a:xfrm rot="5400000">
            <a:off x="9059485" y="2814922"/>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0" name="TextBox 19">
            <a:extLst>
              <a:ext uri="{FF2B5EF4-FFF2-40B4-BE49-F238E27FC236}">
                <a16:creationId xmlns:a16="http://schemas.microsoft.com/office/drawing/2014/main" id="{395723B5-ADDF-44A4-B4BD-7CCB8604B948}"/>
              </a:ext>
            </a:extLst>
          </p:cNvPr>
          <p:cNvSpPr txBox="1"/>
          <p:nvPr/>
        </p:nvSpPr>
        <p:spPr>
          <a:xfrm>
            <a:off x="9079172" y="346120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21" name="TextBox 20">
            <a:extLst>
              <a:ext uri="{FF2B5EF4-FFF2-40B4-BE49-F238E27FC236}">
                <a16:creationId xmlns:a16="http://schemas.microsoft.com/office/drawing/2014/main" id="{3CDCCD48-3937-4269-8BB1-A07F966C43B8}"/>
              </a:ext>
            </a:extLst>
          </p:cNvPr>
          <p:cNvSpPr txBox="1"/>
          <p:nvPr/>
        </p:nvSpPr>
        <p:spPr>
          <a:xfrm>
            <a:off x="9079171" y="216689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22" name="TextBox 21">
            <a:extLst>
              <a:ext uri="{FF2B5EF4-FFF2-40B4-BE49-F238E27FC236}">
                <a16:creationId xmlns:a16="http://schemas.microsoft.com/office/drawing/2014/main" id="{B56DAFE4-2564-47FB-A9F1-7012F347992D}"/>
              </a:ext>
            </a:extLst>
          </p:cNvPr>
          <p:cNvSpPr txBox="1"/>
          <p:nvPr/>
        </p:nvSpPr>
        <p:spPr>
          <a:xfrm>
            <a:off x="9687099" y="2520831"/>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5 0</a:t>
            </a:r>
          </a:p>
        </p:txBody>
      </p:sp>
      <p:sp>
        <p:nvSpPr>
          <p:cNvPr id="23" name="Rectangle 22">
            <a:extLst>
              <a:ext uri="{FF2B5EF4-FFF2-40B4-BE49-F238E27FC236}">
                <a16:creationId xmlns:a16="http://schemas.microsoft.com/office/drawing/2014/main" id="{F81B1DB8-C546-4787-97DE-14047464C6FD}"/>
              </a:ext>
            </a:extLst>
          </p:cNvPr>
          <p:cNvSpPr/>
          <p:nvPr/>
        </p:nvSpPr>
        <p:spPr>
          <a:xfrm>
            <a:off x="4728870" y="307505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24" name="Straight Connector 23">
            <a:extLst>
              <a:ext uri="{FF2B5EF4-FFF2-40B4-BE49-F238E27FC236}">
                <a16:creationId xmlns:a16="http://schemas.microsoft.com/office/drawing/2014/main" id="{2BA0C2B1-DC25-427B-BACC-8CB17A7D57CE}"/>
              </a:ext>
            </a:extLst>
          </p:cNvPr>
          <p:cNvCxnSpPr>
            <a:cxnSpLocks/>
          </p:cNvCxnSpPr>
          <p:nvPr/>
        </p:nvCxnSpPr>
        <p:spPr>
          <a:xfrm>
            <a:off x="7027416" y="4578757"/>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6C18D46-EA52-4F10-80C4-FB1C8668173F}"/>
              </a:ext>
            </a:extLst>
          </p:cNvPr>
          <p:cNvCxnSpPr>
            <a:cxnSpLocks/>
          </p:cNvCxnSpPr>
          <p:nvPr/>
        </p:nvCxnSpPr>
        <p:spPr>
          <a:xfrm>
            <a:off x="7906646" y="4578757"/>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3B5D193-CFA7-4C10-9F1A-BA16D49F4B28}"/>
              </a:ext>
            </a:extLst>
          </p:cNvPr>
          <p:cNvSpPr txBox="1"/>
          <p:nvPr/>
        </p:nvSpPr>
        <p:spPr>
          <a:xfrm>
            <a:off x="6990043" y="407092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7" name="TextBox 26">
            <a:extLst>
              <a:ext uri="{FF2B5EF4-FFF2-40B4-BE49-F238E27FC236}">
                <a16:creationId xmlns:a16="http://schemas.microsoft.com/office/drawing/2014/main" id="{3D1A6734-D887-451A-92AE-AA834DD8A7D9}"/>
              </a:ext>
            </a:extLst>
          </p:cNvPr>
          <p:cNvSpPr txBox="1"/>
          <p:nvPr/>
        </p:nvSpPr>
        <p:spPr>
          <a:xfrm>
            <a:off x="7000609" y="451696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28" name="TextBox 27">
            <a:extLst>
              <a:ext uri="{FF2B5EF4-FFF2-40B4-BE49-F238E27FC236}">
                <a16:creationId xmlns:a16="http://schemas.microsoft.com/office/drawing/2014/main" id="{8A579922-8DB1-4309-846F-0CE5B66312AB}"/>
              </a:ext>
            </a:extLst>
          </p:cNvPr>
          <p:cNvSpPr txBox="1"/>
          <p:nvPr/>
        </p:nvSpPr>
        <p:spPr>
          <a:xfrm>
            <a:off x="7906645" y="4516965"/>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29" name="TextBox 28">
            <a:extLst>
              <a:ext uri="{FF2B5EF4-FFF2-40B4-BE49-F238E27FC236}">
                <a16:creationId xmlns:a16="http://schemas.microsoft.com/office/drawing/2014/main" id="{7A8582C5-F21B-46CF-99D5-95D703104555}"/>
              </a:ext>
            </a:extLst>
          </p:cNvPr>
          <p:cNvSpPr txBox="1"/>
          <p:nvPr/>
        </p:nvSpPr>
        <p:spPr>
          <a:xfrm>
            <a:off x="7459603" y="426328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0" name="Arc 29">
            <a:extLst>
              <a:ext uri="{FF2B5EF4-FFF2-40B4-BE49-F238E27FC236}">
                <a16:creationId xmlns:a16="http://schemas.microsoft.com/office/drawing/2014/main" id="{A776F95A-8F76-4B2D-9F7D-115648B9AA31}"/>
              </a:ext>
            </a:extLst>
          </p:cNvPr>
          <p:cNvSpPr/>
          <p:nvPr/>
        </p:nvSpPr>
        <p:spPr>
          <a:xfrm rot="16200000">
            <a:off x="7392304" y="3548798"/>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1" name="Arc 30">
            <a:extLst>
              <a:ext uri="{FF2B5EF4-FFF2-40B4-BE49-F238E27FC236}">
                <a16:creationId xmlns:a16="http://schemas.microsoft.com/office/drawing/2014/main" id="{972AD98A-A2BA-40E1-95E9-ADB29BAD6677}"/>
              </a:ext>
            </a:extLst>
          </p:cNvPr>
          <p:cNvSpPr/>
          <p:nvPr/>
        </p:nvSpPr>
        <p:spPr>
          <a:xfrm rot="5400000">
            <a:off x="7382017" y="4475918"/>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2" name="TextBox 31">
            <a:extLst>
              <a:ext uri="{FF2B5EF4-FFF2-40B4-BE49-F238E27FC236}">
                <a16:creationId xmlns:a16="http://schemas.microsoft.com/office/drawing/2014/main" id="{6B0A1F12-A8B9-4CAE-AB77-291188291AC1}"/>
              </a:ext>
            </a:extLst>
          </p:cNvPr>
          <p:cNvSpPr txBox="1"/>
          <p:nvPr/>
        </p:nvSpPr>
        <p:spPr>
          <a:xfrm>
            <a:off x="7405031" y="501129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33" name="TextBox 32">
            <a:extLst>
              <a:ext uri="{FF2B5EF4-FFF2-40B4-BE49-F238E27FC236}">
                <a16:creationId xmlns:a16="http://schemas.microsoft.com/office/drawing/2014/main" id="{846FDE19-02DF-4C10-95AD-C87BA5B870AF}"/>
              </a:ext>
            </a:extLst>
          </p:cNvPr>
          <p:cNvSpPr txBox="1"/>
          <p:nvPr/>
        </p:nvSpPr>
        <p:spPr>
          <a:xfrm>
            <a:off x="7405030" y="371698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34" name="TextBox 33">
            <a:extLst>
              <a:ext uri="{FF2B5EF4-FFF2-40B4-BE49-F238E27FC236}">
                <a16:creationId xmlns:a16="http://schemas.microsoft.com/office/drawing/2014/main" id="{032F4AA8-451C-4D99-873A-EECEFE434A83}"/>
              </a:ext>
            </a:extLst>
          </p:cNvPr>
          <p:cNvSpPr txBox="1"/>
          <p:nvPr/>
        </p:nvSpPr>
        <p:spPr>
          <a:xfrm>
            <a:off x="7904524" y="4070923"/>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35" name="Rectangle 34">
            <a:extLst>
              <a:ext uri="{FF2B5EF4-FFF2-40B4-BE49-F238E27FC236}">
                <a16:creationId xmlns:a16="http://schemas.microsoft.com/office/drawing/2014/main" id="{CBFB1F13-EAD2-43E7-9F1E-3542230BFB44}"/>
              </a:ext>
            </a:extLst>
          </p:cNvPr>
          <p:cNvSpPr/>
          <p:nvPr/>
        </p:nvSpPr>
        <p:spPr>
          <a:xfrm>
            <a:off x="2501437" y="3957590"/>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grpSp>
        <p:nvGrpSpPr>
          <p:cNvPr id="36" name="Group 35">
            <a:extLst>
              <a:ext uri="{FF2B5EF4-FFF2-40B4-BE49-F238E27FC236}">
                <a16:creationId xmlns:a16="http://schemas.microsoft.com/office/drawing/2014/main" id="{D819CD86-EB34-4818-9264-E96C243FFD37}"/>
              </a:ext>
            </a:extLst>
          </p:cNvPr>
          <p:cNvGrpSpPr/>
          <p:nvPr/>
        </p:nvGrpSpPr>
        <p:grpSpPr>
          <a:xfrm>
            <a:off x="6444606" y="5527809"/>
            <a:ext cx="1517235" cy="1070929"/>
            <a:chOff x="7337393" y="2488627"/>
            <a:chExt cx="1517235" cy="1070929"/>
          </a:xfrm>
        </p:grpSpPr>
        <p:grpSp>
          <p:nvGrpSpPr>
            <p:cNvPr id="37" name="Group 36">
              <a:extLst>
                <a:ext uri="{FF2B5EF4-FFF2-40B4-BE49-F238E27FC236}">
                  <a16:creationId xmlns:a16="http://schemas.microsoft.com/office/drawing/2014/main" id="{E62A7B2C-2CCE-4C43-AC96-699438DD8AFB}"/>
                </a:ext>
              </a:extLst>
            </p:cNvPr>
            <p:cNvGrpSpPr/>
            <p:nvPr/>
          </p:nvGrpSpPr>
          <p:grpSpPr>
            <a:xfrm>
              <a:off x="7337393" y="2928614"/>
              <a:ext cx="1517235" cy="630942"/>
              <a:chOff x="2231578" y="3097186"/>
              <a:chExt cx="1517235" cy="630942"/>
            </a:xfrm>
          </p:grpSpPr>
          <p:cxnSp>
            <p:nvCxnSpPr>
              <p:cNvPr id="39" name="Straight Connector 38">
                <a:extLst>
                  <a:ext uri="{FF2B5EF4-FFF2-40B4-BE49-F238E27FC236}">
                    <a16:creationId xmlns:a16="http://schemas.microsoft.com/office/drawing/2014/main" id="{9E02E85C-E3E3-493F-9AAB-0E3EE1A1F2ED}"/>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D3378AB9-ACFF-4A7E-8CC1-D3F383577537}"/>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grpSp>
        <p:sp>
          <p:nvSpPr>
            <p:cNvPr id="38" name="TextBox 37">
              <a:extLst>
                <a:ext uri="{FF2B5EF4-FFF2-40B4-BE49-F238E27FC236}">
                  <a16:creationId xmlns:a16="http://schemas.microsoft.com/office/drawing/2014/main" id="{C34700EB-5057-4DF8-9DB7-74776711B83B}"/>
                </a:ext>
              </a:extLst>
            </p:cNvPr>
            <p:cNvSpPr txBox="1"/>
            <p:nvPr/>
          </p:nvSpPr>
          <p:spPr>
            <a:xfrm>
              <a:off x="7598147" y="2488627"/>
              <a:ext cx="102326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2 1</a:t>
              </a:r>
            </a:p>
          </p:txBody>
        </p:sp>
      </p:grpSp>
      <p:sp>
        <p:nvSpPr>
          <p:cNvPr id="41" name="Rectangle 40">
            <a:extLst>
              <a:ext uri="{FF2B5EF4-FFF2-40B4-BE49-F238E27FC236}">
                <a16:creationId xmlns:a16="http://schemas.microsoft.com/office/drawing/2014/main" id="{F14C5576-1B20-48D0-9F44-1D1099267A69}"/>
              </a:ext>
            </a:extLst>
          </p:cNvPr>
          <p:cNvSpPr/>
          <p:nvPr/>
        </p:nvSpPr>
        <p:spPr>
          <a:xfrm>
            <a:off x="4728870" y="4793964"/>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Tree>
    <p:extLst>
      <p:ext uri="{BB962C8B-B14F-4D97-AF65-F5344CB8AC3E}">
        <p14:creationId xmlns:p14="http://schemas.microsoft.com/office/powerpoint/2010/main" val="413407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500"/>
                                        <p:tgtEl>
                                          <p:spTgt spid="3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500"/>
                                        <p:tgtEl>
                                          <p:spTgt spid="34"/>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fade">
                                      <p:cBhvr>
                                        <p:cTn id="95" dur="500"/>
                                        <p:tgtEl>
                                          <p:spTgt spid="35"/>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fade">
                                      <p:cBhvr>
                                        <p:cTn id="10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8" grpId="0" animBg="1"/>
      <p:bldP spid="19" grpId="0" animBg="1"/>
      <p:bldP spid="20" grpId="0"/>
      <p:bldP spid="21" grpId="0"/>
      <p:bldP spid="22" grpId="0"/>
      <p:bldP spid="23" grpId="0"/>
      <p:bldP spid="26" grpId="0"/>
      <p:bldP spid="27" grpId="0"/>
      <p:bldP spid="28" grpId="0"/>
      <p:bldP spid="29" grpId="0"/>
      <p:bldP spid="30" grpId="0" animBg="1"/>
      <p:bldP spid="31" grpId="0" animBg="1"/>
      <p:bldP spid="32" grpId="0"/>
      <p:bldP spid="33" grpId="0"/>
      <p:bldP spid="34" grpId="0"/>
      <p:bldP spid="35" grpId="0"/>
      <p:bldP spid="41"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50000"/>
            <a:ext cx="9509909" cy="584775"/>
          </a:xfrm>
          <a:prstGeom prst="rect">
            <a:avLst/>
          </a:prstGeom>
        </p:spPr>
        <p:txBody>
          <a:bodyPr wrap="square">
            <a:spAutoFit/>
          </a:bodyPr>
          <a:lstStyle/>
          <a:p>
            <a:r>
              <a:rPr lang="en-GB" sz="3200" b="1" dirty="0"/>
              <a:t>Write these in order of size, starting with the smallest. </a:t>
            </a:r>
          </a:p>
        </p:txBody>
      </p:sp>
      <p:pic>
        <p:nvPicPr>
          <p:cNvPr id="3" name="Picture 2">
            <a:extLst>
              <a:ext uri="{FF2B5EF4-FFF2-40B4-BE49-F238E27FC236}">
                <a16:creationId xmlns:a16="http://schemas.microsoft.com/office/drawing/2014/main" id="{F9E77BBA-0A56-4E49-B6C0-CC14F1DCFAAD}"/>
              </a:ext>
            </a:extLst>
          </p:cNvPr>
          <p:cNvPicPr>
            <a:picLocks noChangeAspect="1"/>
          </p:cNvPicPr>
          <p:nvPr/>
        </p:nvPicPr>
        <p:blipFill>
          <a:blip r:embed="rId3"/>
          <a:stretch>
            <a:fillRect/>
          </a:stretch>
        </p:blipFill>
        <p:spPr>
          <a:xfrm>
            <a:off x="657885" y="1264786"/>
            <a:ext cx="5967999" cy="2628448"/>
          </a:xfrm>
          <a:prstGeom prst="rect">
            <a:avLst/>
          </a:prstGeom>
        </p:spPr>
      </p:pic>
      <p:cxnSp>
        <p:nvCxnSpPr>
          <p:cNvPr id="5" name="Straight Connector 4">
            <a:extLst>
              <a:ext uri="{FF2B5EF4-FFF2-40B4-BE49-F238E27FC236}">
                <a16:creationId xmlns:a16="http://schemas.microsoft.com/office/drawing/2014/main" id="{0C7B4E5E-DE33-48B6-8AB4-FF3D1C772065}"/>
              </a:ext>
            </a:extLst>
          </p:cNvPr>
          <p:cNvCxnSpPr>
            <a:cxnSpLocks/>
          </p:cNvCxnSpPr>
          <p:nvPr/>
        </p:nvCxnSpPr>
        <p:spPr>
          <a:xfrm>
            <a:off x="7688464" y="2304557"/>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B66289D-C277-4017-A9C1-74B9B94E401D}"/>
              </a:ext>
            </a:extLst>
          </p:cNvPr>
          <p:cNvCxnSpPr>
            <a:cxnSpLocks/>
          </p:cNvCxnSpPr>
          <p:nvPr/>
        </p:nvCxnSpPr>
        <p:spPr>
          <a:xfrm>
            <a:off x="8567694" y="2304557"/>
            <a:ext cx="13532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EDEBAB6-184C-483F-A14D-1D432F3B4007}"/>
              </a:ext>
            </a:extLst>
          </p:cNvPr>
          <p:cNvSpPr txBox="1"/>
          <p:nvPr/>
        </p:nvSpPr>
        <p:spPr>
          <a:xfrm>
            <a:off x="7651091" y="1796723"/>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8" name="TextBox 7">
            <a:extLst>
              <a:ext uri="{FF2B5EF4-FFF2-40B4-BE49-F238E27FC236}">
                <a16:creationId xmlns:a16="http://schemas.microsoft.com/office/drawing/2014/main" id="{7F6B10C9-3B35-4859-9E1D-4C3E8D0A34F0}"/>
              </a:ext>
            </a:extLst>
          </p:cNvPr>
          <p:cNvSpPr txBox="1"/>
          <p:nvPr/>
        </p:nvSpPr>
        <p:spPr>
          <a:xfrm>
            <a:off x="7661657" y="224276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9" name="TextBox 8">
            <a:extLst>
              <a:ext uri="{FF2B5EF4-FFF2-40B4-BE49-F238E27FC236}">
                <a16:creationId xmlns:a16="http://schemas.microsoft.com/office/drawing/2014/main" id="{A2BF9F6E-BAE5-4049-981A-872F20697160}"/>
              </a:ext>
            </a:extLst>
          </p:cNvPr>
          <p:cNvSpPr txBox="1"/>
          <p:nvPr/>
        </p:nvSpPr>
        <p:spPr>
          <a:xfrm>
            <a:off x="8567692" y="2242765"/>
            <a:ext cx="14978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0" name="TextBox 9">
            <a:extLst>
              <a:ext uri="{FF2B5EF4-FFF2-40B4-BE49-F238E27FC236}">
                <a16:creationId xmlns:a16="http://schemas.microsoft.com/office/drawing/2014/main" id="{0FB7BFC0-8750-46B6-9BBD-62EF278CCFA2}"/>
              </a:ext>
            </a:extLst>
          </p:cNvPr>
          <p:cNvSpPr txBox="1"/>
          <p:nvPr/>
        </p:nvSpPr>
        <p:spPr>
          <a:xfrm>
            <a:off x="8120651" y="1989086"/>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1" name="Arc 10">
            <a:extLst>
              <a:ext uri="{FF2B5EF4-FFF2-40B4-BE49-F238E27FC236}">
                <a16:creationId xmlns:a16="http://schemas.microsoft.com/office/drawing/2014/main" id="{CD2C36FF-1BD5-41DB-951F-8C4BB5842A6E}"/>
              </a:ext>
            </a:extLst>
          </p:cNvPr>
          <p:cNvSpPr/>
          <p:nvPr/>
        </p:nvSpPr>
        <p:spPr>
          <a:xfrm rot="16200000">
            <a:off x="8175734" y="1152215"/>
            <a:ext cx="810037" cy="1371032"/>
          </a:xfrm>
          <a:prstGeom prst="arc">
            <a:avLst>
              <a:gd name="adj1" fmla="val 16200000"/>
              <a:gd name="adj2" fmla="val 545759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2" name="Arc 11">
            <a:extLst>
              <a:ext uri="{FF2B5EF4-FFF2-40B4-BE49-F238E27FC236}">
                <a16:creationId xmlns:a16="http://schemas.microsoft.com/office/drawing/2014/main" id="{FCDFEE2F-3C0A-4939-AC98-E4C40B0E275F}"/>
              </a:ext>
            </a:extLst>
          </p:cNvPr>
          <p:cNvSpPr/>
          <p:nvPr/>
        </p:nvSpPr>
        <p:spPr>
          <a:xfrm rot="5400000">
            <a:off x="8165446" y="2079336"/>
            <a:ext cx="810037" cy="1371032"/>
          </a:xfrm>
          <a:prstGeom prst="arc">
            <a:avLst>
              <a:gd name="adj1" fmla="val 16144185"/>
              <a:gd name="adj2" fmla="val 548626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TextBox 12">
            <a:extLst>
              <a:ext uri="{FF2B5EF4-FFF2-40B4-BE49-F238E27FC236}">
                <a16:creationId xmlns:a16="http://schemas.microsoft.com/office/drawing/2014/main" id="{FF47F147-C743-41EB-BE25-9D71EF230627}"/>
              </a:ext>
            </a:extLst>
          </p:cNvPr>
          <p:cNvSpPr txBox="1"/>
          <p:nvPr/>
        </p:nvSpPr>
        <p:spPr>
          <a:xfrm>
            <a:off x="8173655" y="273709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4" name="TextBox 13">
            <a:extLst>
              <a:ext uri="{FF2B5EF4-FFF2-40B4-BE49-F238E27FC236}">
                <a16:creationId xmlns:a16="http://schemas.microsoft.com/office/drawing/2014/main" id="{F1A4582D-DC22-4B9E-954A-B76FA7E12513}"/>
              </a:ext>
            </a:extLst>
          </p:cNvPr>
          <p:cNvSpPr txBox="1"/>
          <p:nvPr/>
        </p:nvSpPr>
        <p:spPr>
          <a:xfrm>
            <a:off x="8173654" y="144278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849B05DF-907E-44F8-A132-565C4117F640}"/>
              </a:ext>
            </a:extLst>
          </p:cNvPr>
          <p:cNvSpPr txBox="1"/>
          <p:nvPr/>
        </p:nvSpPr>
        <p:spPr>
          <a:xfrm>
            <a:off x="8795650" y="1796723"/>
            <a:ext cx="102455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7 5</a:t>
            </a:r>
          </a:p>
        </p:txBody>
      </p:sp>
      <p:sp>
        <p:nvSpPr>
          <p:cNvPr id="16" name="TextBox 15">
            <a:extLst>
              <a:ext uri="{FF2B5EF4-FFF2-40B4-BE49-F238E27FC236}">
                <a16:creationId xmlns:a16="http://schemas.microsoft.com/office/drawing/2014/main" id="{00569DCB-2869-46A9-9A90-C9C4C537EF81}"/>
              </a:ext>
            </a:extLst>
          </p:cNvPr>
          <p:cNvSpPr txBox="1"/>
          <p:nvPr/>
        </p:nvSpPr>
        <p:spPr>
          <a:xfrm>
            <a:off x="956604" y="867968"/>
            <a:ext cx="962400" cy="584775"/>
          </a:xfrm>
          <a:prstGeom prst="rect">
            <a:avLst/>
          </a:prstGeom>
          <a:noFill/>
        </p:spPr>
        <p:txBody>
          <a:bodyPr wrap="square" rtlCol="0">
            <a:spAutoFit/>
          </a:bodyPr>
          <a:lstStyle/>
          <a:p>
            <a:r>
              <a:rPr lang="en-GB" sz="3200" b="1" dirty="0">
                <a:solidFill>
                  <a:srgbClr val="FF0000"/>
                </a:solidFill>
              </a:rPr>
              <a:t>0.75</a:t>
            </a:r>
          </a:p>
        </p:txBody>
      </p:sp>
      <p:sp>
        <p:nvSpPr>
          <p:cNvPr id="17" name="TextBox 16">
            <a:extLst>
              <a:ext uri="{FF2B5EF4-FFF2-40B4-BE49-F238E27FC236}">
                <a16:creationId xmlns:a16="http://schemas.microsoft.com/office/drawing/2014/main" id="{6FA254A4-0D70-47A9-9DF1-5E709EDAB89A}"/>
              </a:ext>
            </a:extLst>
          </p:cNvPr>
          <p:cNvSpPr txBox="1"/>
          <p:nvPr/>
        </p:nvSpPr>
        <p:spPr>
          <a:xfrm>
            <a:off x="4544428" y="1381227"/>
            <a:ext cx="962400" cy="584775"/>
          </a:xfrm>
          <a:prstGeom prst="rect">
            <a:avLst/>
          </a:prstGeom>
          <a:noFill/>
        </p:spPr>
        <p:txBody>
          <a:bodyPr wrap="square" rtlCol="0">
            <a:spAutoFit/>
          </a:bodyPr>
          <a:lstStyle/>
          <a:p>
            <a:r>
              <a:rPr lang="en-GB" sz="3200" b="1" dirty="0">
                <a:solidFill>
                  <a:srgbClr val="FF0000"/>
                </a:solidFill>
              </a:rPr>
              <a:t>0</a:t>
            </a:r>
          </a:p>
        </p:txBody>
      </p:sp>
      <p:sp>
        <p:nvSpPr>
          <p:cNvPr id="18" name="TextBox 17">
            <a:extLst>
              <a:ext uri="{FF2B5EF4-FFF2-40B4-BE49-F238E27FC236}">
                <a16:creationId xmlns:a16="http://schemas.microsoft.com/office/drawing/2014/main" id="{AB349BBC-037A-4B6D-BEB0-D522C7BD0115}"/>
              </a:ext>
            </a:extLst>
          </p:cNvPr>
          <p:cNvSpPr txBox="1"/>
          <p:nvPr/>
        </p:nvSpPr>
        <p:spPr>
          <a:xfrm>
            <a:off x="5459252" y="1055605"/>
            <a:ext cx="962400" cy="584775"/>
          </a:xfrm>
          <a:prstGeom prst="rect">
            <a:avLst/>
          </a:prstGeom>
          <a:noFill/>
        </p:spPr>
        <p:txBody>
          <a:bodyPr wrap="square" rtlCol="0">
            <a:spAutoFit/>
          </a:bodyPr>
          <a:lstStyle/>
          <a:p>
            <a:r>
              <a:rPr lang="en-GB" sz="3200" b="1" dirty="0">
                <a:solidFill>
                  <a:srgbClr val="FF0000"/>
                </a:solidFill>
              </a:rPr>
              <a:t>0.43</a:t>
            </a:r>
          </a:p>
        </p:txBody>
      </p:sp>
      <p:sp>
        <p:nvSpPr>
          <p:cNvPr id="19" name="TextBox 18">
            <a:extLst>
              <a:ext uri="{FF2B5EF4-FFF2-40B4-BE49-F238E27FC236}">
                <a16:creationId xmlns:a16="http://schemas.microsoft.com/office/drawing/2014/main" id="{6B1B37CD-31AE-4230-8F75-2F428B8F3E1D}"/>
              </a:ext>
            </a:extLst>
          </p:cNvPr>
          <p:cNvSpPr txBox="1"/>
          <p:nvPr/>
        </p:nvSpPr>
        <p:spPr>
          <a:xfrm>
            <a:off x="903233" y="2579010"/>
            <a:ext cx="962400" cy="584775"/>
          </a:xfrm>
          <a:prstGeom prst="rect">
            <a:avLst/>
          </a:prstGeom>
          <a:noFill/>
        </p:spPr>
        <p:txBody>
          <a:bodyPr wrap="square" rtlCol="0">
            <a:spAutoFit/>
          </a:bodyPr>
          <a:lstStyle/>
          <a:p>
            <a:r>
              <a:rPr lang="en-GB" sz="3200" b="1" dirty="0">
                <a:solidFill>
                  <a:srgbClr val="FF0000"/>
                </a:solidFill>
              </a:rPr>
              <a:t>0.34</a:t>
            </a:r>
          </a:p>
        </p:txBody>
      </p:sp>
      <p:sp>
        <p:nvSpPr>
          <p:cNvPr id="20" name="TextBox 19">
            <a:extLst>
              <a:ext uri="{FF2B5EF4-FFF2-40B4-BE49-F238E27FC236}">
                <a16:creationId xmlns:a16="http://schemas.microsoft.com/office/drawing/2014/main" id="{64A3227D-66C6-4208-A29B-92B10A8EB35A}"/>
              </a:ext>
            </a:extLst>
          </p:cNvPr>
          <p:cNvSpPr txBox="1"/>
          <p:nvPr/>
        </p:nvSpPr>
        <p:spPr>
          <a:xfrm>
            <a:off x="2466959" y="2579009"/>
            <a:ext cx="962400" cy="584775"/>
          </a:xfrm>
          <a:prstGeom prst="rect">
            <a:avLst/>
          </a:prstGeom>
          <a:noFill/>
        </p:spPr>
        <p:txBody>
          <a:bodyPr wrap="square" rtlCol="0">
            <a:spAutoFit/>
          </a:bodyPr>
          <a:lstStyle/>
          <a:p>
            <a:r>
              <a:rPr lang="en-GB" sz="3200" b="1" dirty="0">
                <a:solidFill>
                  <a:srgbClr val="FF0000"/>
                </a:solidFill>
              </a:rPr>
              <a:t>43%</a:t>
            </a:r>
          </a:p>
        </p:txBody>
      </p:sp>
      <p:sp>
        <p:nvSpPr>
          <p:cNvPr id="21" name="TextBox 20">
            <a:extLst>
              <a:ext uri="{FF2B5EF4-FFF2-40B4-BE49-F238E27FC236}">
                <a16:creationId xmlns:a16="http://schemas.microsoft.com/office/drawing/2014/main" id="{0AA09771-FCCA-4D43-902D-63E698CE773A}"/>
              </a:ext>
            </a:extLst>
          </p:cNvPr>
          <p:cNvSpPr txBox="1"/>
          <p:nvPr/>
        </p:nvSpPr>
        <p:spPr>
          <a:xfrm>
            <a:off x="4042652" y="2579008"/>
            <a:ext cx="962400" cy="584775"/>
          </a:xfrm>
          <a:prstGeom prst="rect">
            <a:avLst/>
          </a:prstGeom>
          <a:noFill/>
        </p:spPr>
        <p:txBody>
          <a:bodyPr wrap="square" rtlCol="0">
            <a:spAutoFit/>
          </a:bodyPr>
          <a:lstStyle/>
          <a:p>
            <a:r>
              <a:rPr lang="en-GB" sz="3200" b="1" dirty="0">
                <a:solidFill>
                  <a:srgbClr val="FF0000"/>
                </a:solidFill>
              </a:rPr>
              <a:t>0.7</a:t>
            </a:r>
          </a:p>
        </p:txBody>
      </p:sp>
      <p:grpSp>
        <p:nvGrpSpPr>
          <p:cNvPr id="22" name="Group 21">
            <a:extLst>
              <a:ext uri="{FF2B5EF4-FFF2-40B4-BE49-F238E27FC236}">
                <a16:creationId xmlns:a16="http://schemas.microsoft.com/office/drawing/2014/main" id="{BD0D4131-CE5F-4BE8-A860-1701EC120038}"/>
              </a:ext>
            </a:extLst>
          </p:cNvPr>
          <p:cNvGrpSpPr/>
          <p:nvPr/>
        </p:nvGrpSpPr>
        <p:grpSpPr>
          <a:xfrm>
            <a:off x="5735308" y="2359833"/>
            <a:ext cx="675496" cy="1048848"/>
            <a:chOff x="1562214" y="1658680"/>
            <a:chExt cx="675496" cy="1048848"/>
          </a:xfrm>
        </p:grpSpPr>
        <p:cxnSp>
          <p:nvCxnSpPr>
            <p:cNvPr id="23" name="Straight Connector 22">
              <a:extLst>
                <a:ext uri="{FF2B5EF4-FFF2-40B4-BE49-F238E27FC236}">
                  <a16:creationId xmlns:a16="http://schemas.microsoft.com/office/drawing/2014/main" id="{CB042E77-67EE-4080-8C86-BA2BA86F7143}"/>
                </a:ext>
              </a:extLst>
            </p:cNvPr>
            <p:cNvCxnSpPr>
              <a:cxnSpLocks/>
            </p:cNvCxnSpPr>
            <p:nvPr/>
          </p:nvCxnSpPr>
          <p:spPr>
            <a:xfrm>
              <a:off x="1562214" y="2180582"/>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16EFBE51-E661-4430-9611-B1F24AF24311}"/>
                </a:ext>
              </a:extLst>
            </p:cNvPr>
            <p:cNvSpPr txBox="1"/>
            <p:nvPr/>
          </p:nvSpPr>
          <p:spPr>
            <a:xfrm>
              <a:off x="1570893" y="2076586"/>
              <a:ext cx="666817" cy="630942"/>
            </a:xfrm>
            <a:prstGeom prst="rect">
              <a:avLst/>
            </a:prstGeom>
            <a:noFill/>
          </p:spPr>
          <p:txBody>
            <a:bodyPr wrap="square" rtlCol="0">
              <a:spAutoFit/>
            </a:bodyPr>
            <a:lstStyle/>
            <a:p>
              <a:r>
                <a:rPr lang="en-GB" sz="3500" b="1" dirty="0">
                  <a:solidFill>
                    <a:srgbClr val="FF0000"/>
                  </a:solidFill>
                </a:rPr>
                <a:t>4</a:t>
              </a:r>
            </a:p>
          </p:txBody>
        </p:sp>
        <p:sp>
          <p:nvSpPr>
            <p:cNvPr id="25" name="TextBox 24">
              <a:extLst>
                <a:ext uri="{FF2B5EF4-FFF2-40B4-BE49-F238E27FC236}">
                  <a16:creationId xmlns:a16="http://schemas.microsoft.com/office/drawing/2014/main" id="{8D2DE239-A56F-4145-B3B5-1BF5F39E75EC}"/>
                </a:ext>
              </a:extLst>
            </p:cNvPr>
            <p:cNvSpPr txBox="1"/>
            <p:nvPr/>
          </p:nvSpPr>
          <p:spPr>
            <a:xfrm>
              <a:off x="1588430" y="1658680"/>
              <a:ext cx="445647" cy="630942"/>
            </a:xfrm>
            <a:prstGeom prst="rect">
              <a:avLst/>
            </a:prstGeom>
            <a:noFill/>
          </p:spPr>
          <p:txBody>
            <a:bodyPr wrap="square" rtlCol="0">
              <a:spAutoFit/>
            </a:bodyPr>
            <a:lstStyle/>
            <a:p>
              <a:r>
                <a:rPr lang="en-GB" sz="3500" b="1" dirty="0">
                  <a:solidFill>
                    <a:srgbClr val="FF0000"/>
                  </a:solidFill>
                </a:rPr>
                <a:t>3</a:t>
              </a:r>
            </a:p>
          </p:txBody>
        </p:sp>
      </p:grpSp>
    </p:spTree>
    <p:extLst>
      <p:ext uri="{BB962C8B-B14F-4D97-AF65-F5344CB8AC3E}">
        <p14:creationId xmlns:p14="http://schemas.microsoft.com/office/powerpoint/2010/main" val="65688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500"/>
                                        <p:tgtEl>
                                          <p:spTgt spid="21"/>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p:bldP spid="14" grpId="0"/>
      <p:bldP spid="15" grpId="0"/>
      <p:bldP spid="16" grpId="0"/>
      <p:bldP spid="17" grpId="0"/>
      <p:bldP spid="18" grpId="0"/>
      <p:bldP spid="19" grpId="0"/>
      <p:bldP spid="20" grpId="0"/>
      <p:bldP spid="21"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2124991-5F66-487A-B473-AA5D5A9E157C}"/>
              </a:ext>
            </a:extLst>
          </p:cNvPr>
          <p:cNvSpPr/>
          <p:nvPr/>
        </p:nvSpPr>
        <p:spPr>
          <a:xfrm>
            <a:off x="56123" y="50000"/>
            <a:ext cx="7861447" cy="584775"/>
          </a:xfrm>
          <a:prstGeom prst="rect">
            <a:avLst/>
          </a:prstGeom>
        </p:spPr>
        <p:txBody>
          <a:bodyPr wrap="none">
            <a:spAutoFit/>
          </a:bodyPr>
          <a:lstStyle/>
          <a:p>
            <a:r>
              <a:rPr lang="en-GB" sz="3200" b="1" dirty="0"/>
              <a:t>In each box, circle the number that is greater.</a:t>
            </a:r>
          </a:p>
        </p:txBody>
      </p:sp>
      <p:pic>
        <p:nvPicPr>
          <p:cNvPr id="3" name="Picture 2">
            <a:extLst>
              <a:ext uri="{FF2B5EF4-FFF2-40B4-BE49-F238E27FC236}">
                <a16:creationId xmlns:a16="http://schemas.microsoft.com/office/drawing/2014/main" id="{AC90DBF3-24F2-40B4-8B35-2B0ABF1C1E97}"/>
              </a:ext>
            </a:extLst>
          </p:cNvPr>
          <p:cNvPicPr>
            <a:picLocks noChangeAspect="1"/>
          </p:cNvPicPr>
          <p:nvPr/>
        </p:nvPicPr>
        <p:blipFill>
          <a:blip r:embed="rId3"/>
          <a:stretch>
            <a:fillRect/>
          </a:stretch>
        </p:blipFill>
        <p:spPr>
          <a:xfrm>
            <a:off x="263964" y="593384"/>
            <a:ext cx="6458810" cy="1540221"/>
          </a:xfrm>
          <a:prstGeom prst="rect">
            <a:avLst/>
          </a:prstGeom>
        </p:spPr>
      </p:pic>
      <p:pic>
        <p:nvPicPr>
          <p:cNvPr id="4" name="Picture 3">
            <a:extLst>
              <a:ext uri="{FF2B5EF4-FFF2-40B4-BE49-F238E27FC236}">
                <a16:creationId xmlns:a16="http://schemas.microsoft.com/office/drawing/2014/main" id="{611F7DA7-B7A7-4B2D-9428-F04D4948B295}"/>
              </a:ext>
            </a:extLst>
          </p:cNvPr>
          <p:cNvPicPr>
            <a:picLocks noChangeAspect="1"/>
          </p:cNvPicPr>
          <p:nvPr/>
        </p:nvPicPr>
        <p:blipFill>
          <a:blip r:embed="rId4"/>
          <a:stretch>
            <a:fillRect/>
          </a:stretch>
        </p:blipFill>
        <p:spPr>
          <a:xfrm>
            <a:off x="263964" y="2115051"/>
            <a:ext cx="6458810" cy="1540221"/>
          </a:xfrm>
          <a:prstGeom prst="rect">
            <a:avLst/>
          </a:prstGeom>
        </p:spPr>
      </p:pic>
      <p:pic>
        <p:nvPicPr>
          <p:cNvPr id="5" name="Picture 4">
            <a:extLst>
              <a:ext uri="{FF2B5EF4-FFF2-40B4-BE49-F238E27FC236}">
                <a16:creationId xmlns:a16="http://schemas.microsoft.com/office/drawing/2014/main" id="{86FCB201-8FA1-4A0B-913B-8DC554DECA1E}"/>
              </a:ext>
            </a:extLst>
          </p:cNvPr>
          <p:cNvPicPr>
            <a:picLocks noChangeAspect="1"/>
          </p:cNvPicPr>
          <p:nvPr/>
        </p:nvPicPr>
        <p:blipFill>
          <a:blip r:embed="rId5"/>
          <a:stretch>
            <a:fillRect/>
          </a:stretch>
        </p:blipFill>
        <p:spPr>
          <a:xfrm>
            <a:off x="263964" y="3628073"/>
            <a:ext cx="6458810" cy="1540221"/>
          </a:xfrm>
          <a:prstGeom prst="rect">
            <a:avLst/>
          </a:prstGeom>
        </p:spPr>
      </p:pic>
      <p:pic>
        <p:nvPicPr>
          <p:cNvPr id="6" name="Picture 5">
            <a:extLst>
              <a:ext uri="{FF2B5EF4-FFF2-40B4-BE49-F238E27FC236}">
                <a16:creationId xmlns:a16="http://schemas.microsoft.com/office/drawing/2014/main" id="{3022EE95-6512-4984-BD3C-F39A0D1A0FD4}"/>
              </a:ext>
            </a:extLst>
          </p:cNvPr>
          <p:cNvPicPr>
            <a:picLocks noChangeAspect="1"/>
          </p:cNvPicPr>
          <p:nvPr/>
        </p:nvPicPr>
        <p:blipFill>
          <a:blip r:embed="rId6"/>
          <a:stretch>
            <a:fillRect/>
          </a:stretch>
        </p:blipFill>
        <p:spPr>
          <a:xfrm>
            <a:off x="263964" y="5152597"/>
            <a:ext cx="6458810" cy="1540221"/>
          </a:xfrm>
          <a:prstGeom prst="rect">
            <a:avLst/>
          </a:prstGeom>
        </p:spPr>
      </p:pic>
      <p:sp>
        <p:nvSpPr>
          <p:cNvPr id="8" name="Rectangle 7">
            <a:extLst>
              <a:ext uri="{FF2B5EF4-FFF2-40B4-BE49-F238E27FC236}">
                <a16:creationId xmlns:a16="http://schemas.microsoft.com/office/drawing/2014/main" id="{A14FBE89-5AD9-4298-8BF9-ED7D0147A1E9}"/>
              </a:ext>
            </a:extLst>
          </p:cNvPr>
          <p:cNvSpPr/>
          <p:nvPr/>
        </p:nvSpPr>
        <p:spPr>
          <a:xfrm>
            <a:off x="2225780" y="1019710"/>
            <a:ext cx="742503" cy="584775"/>
          </a:xfrm>
          <a:prstGeom prst="rect">
            <a:avLst/>
          </a:prstGeom>
        </p:spPr>
        <p:txBody>
          <a:bodyPr wrap="square">
            <a:spAutoFit/>
          </a:bodyPr>
          <a:lstStyle/>
          <a:p>
            <a:r>
              <a:rPr lang="en-GB" sz="3200" b="1" dirty="0">
                <a:solidFill>
                  <a:srgbClr val="FF0000"/>
                </a:solidFill>
              </a:rPr>
              <a:t>1.5</a:t>
            </a:r>
            <a:endParaRPr lang="en-GB" sz="3200" b="1" dirty="0">
              <a:solidFill>
                <a:srgbClr val="FF0000"/>
              </a:solidFill>
              <a:ea typeface="Cambria Math" panose="02040503050406030204" pitchFamily="18" charset="0"/>
            </a:endParaRPr>
          </a:p>
        </p:txBody>
      </p:sp>
      <p:sp>
        <p:nvSpPr>
          <p:cNvPr id="9" name="Rectangle 8">
            <a:extLst>
              <a:ext uri="{FF2B5EF4-FFF2-40B4-BE49-F238E27FC236}">
                <a16:creationId xmlns:a16="http://schemas.microsoft.com/office/drawing/2014/main" id="{8D81BCCF-EF1B-4A19-BD51-8F31D5769D9A}"/>
              </a:ext>
            </a:extLst>
          </p:cNvPr>
          <p:cNvSpPr/>
          <p:nvPr/>
        </p:nvSpPr>
        <p:spPr>
          <a:xfrm>
            <a:off x="2234356" y="2545004"/>
            <a:ext cx="916807" cy="584775"/>
          </a:xfrm>
          <a:prstGeom prst="rect">
            <a:avLst/>
          </a:prstGeom>
        </p:spPr>
        <p:txBody>
          <a:bodyPr wrap="square">
            <a:spAutoFit/>
          </a:bodyPr>
          <a:lstStyle/>
          <a:p>
            <a:r>
              <a:rPr lang="en-GB" sz="3200" b="1" dirty="0">
                <a:solidFill>
                  <a:srgbClr val="FF0000"/>
                </a:solidFill>
              </a:rPr>
              <a:t>1.25</a:t>
            </a:r>
            <a:endParaRPr lang="en-GB" sz="3200" b="1" dirty="0">
              <a:solidFill>
                <a:srgbClr val="FF0000"/>
              </a:solidFill>
              <a:ea typeface="Cambria Math" panose="02040503050406030204" pitchFamily="18" charset="0"/>
            </a:endParaRPr>
          </a:p>
        </p:txBody>
      </p:sp>
      <p:sp>
        <p:nvSpPr>
          <p:cNvPr id="10" name="Rectangle 9">
            <a:extLst>
              <a:ext uri="{FF2B5EF4-FFF2-40B4-BE49-F238E27FC236}">
                <a16:creationId xmlns:a16="http://schemas.microsoft.com/office/drawing/2014/main" id="{243EA3E0-039E-44C3-B590-915844D3C585}"/>
              </a:ext>
            </a:extLst>
          </p:cNvPr>
          <p:cNvSpPr/>
          <p:nvPr/>
        </p:nvSpPr>
        <p:spPr>
          <a:xfrm>
            <a:off x="5509784" y="2545003"/>
            <a:ext cx="916807" cy="584775"/>
          </a:xfrm>
          <a:prstGeom prst="rect">
            <a:avLst/>
          </a:prstGeom>
        </p:spPr>
        <p:txBody>
          <a:bodyPr wrap="square">
            <a:spAutoFit/>
          </a:bodyPr>
          <a:lstStyle/>
          <a:p>
            <a:r>
              <a:rPr lang="en-GB" sz="3200" b="1" dirty="0">
                <a:solidFill>
                  <a:srgbClr val="FF0000"/>
                </a:solidFill>
              </a:rPr>
              <a:t>1.30</a:t>
            </a:r>
            <a:endParaRPr lang="en-GB" sz="3200" b="1" dirty="0">
              <a:solidFill>
                <a:srgbClr val="FF0000"/>
              </a:solidFill>
              <a:ea typeface="Cambria Math" panose="02040503050406030204" pitchFamily="18" charset="0"/>
            </a:endParaRPr>
          </a:p>
        </p:txBody>
      </p:sp>
      <p:sp>
        <p:nvSpPr>
          <p:cNvPr id="11" name="Rectangle 10">
            <a:extLst>
              <a:ext uri="{FF2B5EF4-FFF2-40B4-BE49-F238E27FC236}">
                <a16:creationId xmlns:a16="http://schemas.microsoft.com/office/drawing/2014/main" id="{AC675D14-0FB0-4DCD-B93A-D8C983BBA7AB}"/>
              </a:ext>
            </a:extLst>
          </p:cNvPr>
          <p:cNvSpPr/>
          <p:nvPr/>
        </p:nvSpPr>
        <p:spPr>
          <a:xfrm>
            <a:off x="2372688" y="4066670"/>
            <a:ext cx="916807" cy="584775"/>
          </a:xfrm>
          <a:prstGeom prst="rect">
            <a:avLst/>
          </a:prstGeom>
        </p:spPr>
        <p:txBody>
          <a:bodyPr wrap="square">
            <a:spAutoFit/>
          </a:bodyPr>
          <a:lstStyle/>
          <a:p>
            <a:r>
              <a:rPr lang="en-GB" sz="3200" b="1" dirty="0">
                <a:solidFill>
                  <a:srgbClr val="FF0000"/>
                </a:solidFill>
              </a:rPr>
              <a:t>1.05</a:t>
            </a:r>
            <a:endParaRPr lang="en-GB" sz="3200" b="1" dirty="0">
              <a:solidFill>
                <a:srgbClr val="FF0000"/>
              </a:solidFill>
              <a:ea typeface="Cambria Math" panose="02040503050406030204" pitchFamily="18" charset="0"/>
            </a:endParaRPr>
          </a:p>
        </p:txBody>
      </p:sp>
      <p:sp>
        <p:nvSpPr>
          <p:cNvPr id="12" name="Rectangle 11">
            <a:extLst>
              <a:ext uri="{FF2B5EF4-FFF2-40B4-BE49-F238E27FC236}">
                <a16:creationId xmlns:a16="http://schemas.microsoft.com/office/drawing/2014/main" id="{7DDC6F73-6077-491C-8F93-FFB9F009D23E}"/>
              </a:ext>
            </a:extLst>
          </p:cNvPr>
          <p:cNvSpPr/>
          <p:nvPr/>
        </p:nvSpPr>
        <p:spPr>
          <a:xfrm>
            <a:off x="5563708" y="4066669"/>
            <a:ext cx="916807" cy="584775"/>
          </a:xfrm>
          <a:prstGeom prst="rect">
            <a:avLst/>
          </a:prstGeom>
        </p:spPr>
        <p:txBody>
          <a:bodyPr wrap="square">
            <a:spAutoFit/>
          </a:bodyPr>
          <a:lstStyle/>
          <a:p>
            <a:r>
              <a:rPr lang="en-GB" sz="3200" b="1" dirty="0">
                <a:solidFill>
                  <a:srgbClr val="FF0000"/>
                </a:solidFill>
              </a:rPr>
              <a:t>1.40</a:t>
            </a:r>
            <a:endParaRPr lang="en-GB" sz="3200" b="1" dirty="0">
              <a:solidFill>
                <a:srgbClr val="FF0000"/>
              </a:solidFill>
              <a:ea typeface="Cambria Math" panose="02040503050406030204" pitchFamily="18" charset="0"/>
            </a:endParaRPr>
          </a:p>
        </p:txBody>
      </p:sp>
      <p:sp>
        <p:nvSpPr>
          <p:cNvPr id="13" name="Rectangle 12">
            <a:extLst>
              <a:ext uri="{FF2B5EF4-FFF2-40B4-BE49-F238E27FC236}">
                <a16:creationId xmlns:a16="http://schemas.microsoft.com/office/drawing/2014/main" id="{C8F33D9E-A220-49AC-969E-742E695AF293}"/>
              </a:ext>
            </a:extLst>
          </p:cNvPr>
          <p:cNvSpPr/>
          <p:nvPr/>
        </p:nvSpPr>
        <p:spPr>
          <a:xfrm>
            <a:off x="2321507" y="5579692"/>
            <a:ext cx="742503" cy="584775"/>
          </a:xfrm>
          <a:prstGeom prst="rect">
            <a:avLst/>
          </a:prstGeom>
        </p:spPr>
        <p:txBody>
          <a:bodyPr wrap="square">
            <a:spAutoFit/>
          </a:bodyPr>
          <a:lstStyle/>
          <a:p>
            <a:r>
              <a:rPr lang="en-GB" sz="3200" b="1" dirty="0">
                <a:solidFill>
                  <a:srgbClr val="FF0000"/>
                </a:solidFill>
              </a:rPr>
              <a:t>1.6</a:t>
            </a:r>
            <a:endParaRPr lang="en-GB" sz="3200" b="1" dirty="0">
              <a:solidFill>
                <a:srgbClr val="FF0000"/>
              </a:solidFill>
              <a:ea typeface="Cambria Math" panose="02040503050406030204" pitchFamily="18" charset="0"/>
            </a:endParaRPr>
          </a:p>
        </p:txBody>
      </p:sp>
      <p:sp>
        <p:nvSpPr>
          <p:cNvPr id="7" name="Oval 6">
            <a:extLst>
              <a:ext uri="{FF2B5EF4-FFF2-40B4-BE49-F238E27FC236}">
                <a16:creationId xmlns:a16="http://schemas.microsoft.com/office/drawing/2014/main" id="{16D78372-8CFB-4296-B6DD-4905BB30DF71}"/>
              </a:ext>
            </a:extLst>
          </p:cNvPr>
          <p:cNvSpPr/>
          <p:nvPr/>
        </p:nvSpPr>
        <p:spPr>
          <a:xfrm>
            <a:off x="1533378" y="872197"/>
            <a:ext cx="700978" cy="9847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F4F9940-7402-491C-8187-46CFBE1C7EAC}"/>
              </a:ext>
            </a:extLst>
          </p:cNvPr>
          <p:cNvSpPr/>
          <p:nvPr/>
        </p:nvSpPr>
        <p:spPr>
          <a:xfrm>
            <a:off x="4756998" y="2355728"/>
            <a:ext cx="700978" cy="9847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10B15039-5E2E-4123-B127-1BD43BF76AC9}"/>
              </a:ext>
            </a:extLst>
          </p:cNvPr>
          <p:cNvSpPr/>
          <p:nvPr/>
        </p:nvSpPr>
        <p:spPr>
          <a:xfrm>
            <a:off x="4756998" y="3866687"/>
            <a:ext cx="700978" cy="9847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293C4873-1D69-4C7A-ADF9-0A28687ABB9B}"/>
              </a:ext>
            </a:extLst>
          </p:cNvPr>
          <p:cNvSpPr/>
          <p:nvPr/>
        </p:nvSpPr>
        <p:spPr>
          <a:xfrm>
            <a:off x="1543671" y="5388484"/>
            <a:ext cx="700978" cy="9847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BCDE42FD-AB65-4690-B486-2851F65EA427}"/>
              </a:ext>
            </a:extLst>
          </p:cNvPr>
          <p:cNvCxnSpPr>
            <a:cxnSpLocks/>
          </p:cNvCxnSpPr>
          <p:nvPr/>
        </p:nvCxnSpPr>
        <p:spPr>
          <a:xfrm>
            <a:off x="6998699" y="1504690"/>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0769663-B3C7-4918-A356-DE45246ADC2D}"/>
              </a:ext>
            </a:extLst>
          </p:cNvPr>
          <p:cNvCxnSpPr>
            <a:cxnSpLocks/>
          </p:cNvCxnSpPr>
          <p:nvPr/>
        </p:nvCxnSpPr>
        <p:spPr>
          <a:xfrm>
            <a:off x="7877929" y="1504690"/>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3E6147E-D4C8-4440-95A1-2C6A6F7FE313}"/>
              </a:ext>
            </a:extLst>
          </p:cNvPr>
          <p:cNvSpPr txBox="1"/>
          <p:nvPr/>
        </p:nvSpPr>
        <p:spPr>
          <a:xfrm>
            <a:off x="6961326" y="99685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2" name="TextBox 21">
            <a:extLst>
              <a:ext uri="{FF2B5EF4-FFF2-40B4-BE49-F238E27FC236}">
                <a16:creationId xmlns:a16="http://schemas.microsoft.com/office/drawing/2014/main" id="{F3445FE4-5A19-4416-98E1-EB93DBB8CE9D}"/>
              </a:ext>
            </a:extLst>
          </p:cNvPr>
          <p:cNvSpPr txBox="1"/>
          <p:nvPr/>
        </p:nvSpPr>
        <p:spPr>
          <a:xfrm>
            <a:off x="6971892" y="144289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23" name="TextBox 22">
            <a:extLst>
              <a:ext uri="{FF2B5EF4-FFF2-40B4-BE49-F238E27FC236}">
                <a16:creationId xmlns:a16="http://schemas.microsoft.com/office/drawing/2014/main" id="{65018939-987A-41F8-BBE7-3529FD9E66F1}"/>
              </a:ext>
            </a:extLst>
          </p:cNvPr>
          <p:cNvSpPr txBox="1"/>
          <p:nvPr/>
        </p:nvSpPr>
        <p:spPr>
          <a:xfrm>
            <a:off x="7877928" y="1442898"/>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24" name="TextBox 23">
            <a:extLst>
              <a:ext uri="{FF2B5EF4-FFF2-40B4-BE49-F238E27FC236}">
                <a16:creationId xmlns:a16="http://schemas.microsoft.com/office/drawing/2014/main" id="{1D119E32-0A95-4F76-AC5B-06DCB5F2BC84}"/>
              </a:ext>
            </a:extLst>
          </p:cNvPr>
          <p:cNvSpPr txBox="1"/>
          <p:nvPr/>
        </p:nvSpPr>
        <p:spPr>
          <a:xfrm>
            <a:off x="7430886" y="1189219"/>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5" name="Arc 24">
            <a:extLst>
              <a:ext uri="{FF2B5EF4-FFF2-40B4-BE49-F238E27FC236}">
                <a16:creationId xmlns:a16="http://schemas.microsoft.com/office/drawing/2014/main" id="{A75E05E5-D69E-481C-9008-E192177732A4}"/>
              </a:ext>
            </a:extLst>
          </p:cNvPr>
          <p:cNvSpPr/>
          <p:nvPr/>
        </p:nvSpPr>
        <p:spPr>
          <a:xfrm rot="16200000">
            <a:off x="7363587" y="474731"/>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6" name="Arc 25">
            <a:extLst>
              <a:ext uri="{FF2B5EF4-FFF2-40B4-BE49-F238E27FC236}">
                <a16:creationId xmlns:a16="http://schemas.microsoft.com/office/drawing/2014/main" id="{BBEB232F-99E9-446C-9919-EA42AB83C605}"/>
              </a:ext>
            </a:extLst>
          </p:cNvPr>
          <p:cNvSpPr/>
          <p:nvPr/>
        </p:nvSpPr>
        <p:spPr>
          <a:xfrm rot="5400000">
            <a:off x="7353300" y="1401851"/>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7" name="TextBox 26">
            <a:extLst>
              <a:ext uri="{FF2B5EF4-FFF2-40B4-BE49-F238E27FC236}">
                <a16:creationId xmlns:a16="http://schemas.microsoft.com/office/drawing/2014/main" id="{D3EAA5B4-98E4-4072-8A6C-77A76AE74FD0}"/>
              </a:ext>
            </a:extLst>
          </p:cNvPr>
          <p:cNvSpPr txBox="1"/>
          <p:nvPr/>
        </p:nvSpPr>
        <p:spPr>
          <a:xfrm>
            <a:off x="7483890" y="193722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28" name="TextBox 27">
            <a:extLst>
              <a:ext uri="{FF2B5EF4-FFF2-40B4-BE49-F238E27FC236}">
                <a16:creationId xmlns:a16="http://schemas.microsoft.com/office/drawing/2014/main" id="{0FD62C6F-59FE-4AFA-ADE6-E864E0249E36}"/>
              </a:ext>
            </a:extLst>
          </p:cNvPr>
          <p:cNvSpPr txBox="1"/>
          <p:nvPr/>
        </p:nvSpPr>
        <p:spPr>
          <a:xfrm>
            <a:off x="7483889" y="64291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73D25D15-251F-4C62-8E1A-5672ECDE2800}"/>
              </a:ext>
            </a:extLst>
          </p:cNvPr>
          <p:cNvSpPr txBox="1"/>
          <p:nvPr/>
        </p:nvSpPr>
        <p:spPr>
          <a:xfrm>
            <a:off x="8091817" y="996856"/>
            <a:ext cx="73047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cxnSp>
        <p:nvCxnSpPr>
          <p:cNvPr id="51" name="Straight Connector 50">
            <a:extLst>
              <a:ext uri="{FF2B5EF4-FFF2-40B4-BE49-F238E27FC236}">
                <a16:creationId xmlns:a16="http://schemas.microsoft.com/office/drawing/2014/main" id="{95614DBD-2ED1-43D5-9529-3837962FCAFD}"/>
              </a:ext>
            </a:extLst>
          </p:cNvPr>
          <p:cNvCxnSpPr>
            <a:cxnSpLocks/>
          </p:cNvCxnSpPr>
          <p:nvPr/>
        </p:nvCxnSpPr>
        <p:spPr>
          <a:xfrm>
            <a:off x="6995927" y="3502620"/>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77D4182-C5E3-4D7E-B4D8-7160880F48D3}"/>
              </a:ext>
            </a:extLst>
          </p:cNvPr>
          <p:cNvCxnSpPr>
            <a:cxnSpLocks/>
          </p:cNvCxnSpPr>
          <p:nvPr/>
        </p:nvCxnSpPr>
        <p:spPr>
          <a:xfrm>
            <a:off x="7875157" y="3486315"/>
            <a:ext cx="13532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6E70C1ED-D961-4634-BD69-A67414CB1C28}"/>
              </a:ext>
            </a:extLst>
          </p:cNvPr>
          <p:cNvSpPr txBox="1"/>
          <p:nvPr/>
        </p:nvSpPr>
        <p:spPr>
          <a:xfrm>
            <a:off x="6958554" y="299478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54" name="TextBox 53">
            <a:extLst>
              <a:ext uri="{FF2B5EF4-FFF2-40B4-BE49-F238E27FC236}">
                <a16:creationId xmlns:a16="http://schemas.microsoft.com/office/drawing/2014/main" id="{ECB62C77-6B19-4A9B-B6E9-911A1803A9D7}"/>
              </a:ext>
            </a:extLst>
          </p:cNvPr>
          <p:cNvSpPr txBox="1"/>
          <p:nvPr/>
        </p:nvSpPr>
        <p:spPr>
          <a:xfrm>
            <a:off x="6969120" y="344082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55" name="TextBox 54">
            <a:extLst>
              <a:ext uri="{FF2B5EF4-FFF2-40B4-BE49-F238E27FC236}">
                <a16:creationId xmlns:a16="http://schemas.microsoft.com/office/drawing/2014/main" id="{172F5805-8F08-4DA3-B61E-236742281F40}"/>
              </a:ext>
            </a:extLst>
          </p:cNvPr>
          <p:cNvSpPr txBox="1"/>
          <p:nvPr/>
        </p:nvSpPr>
        <p:spPr>
          <a:xfrm>
            <a:off x="7876562" y="3424523"/>
            <a:ext cx="16312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56" name="TextBox 55">
            <a:extLst>
              <a:ext uri="{FF2B5EF4-FFF2-40B4-BE49-F238E27FC236}">
                <a16:creationId xmlns:a16="http://schemas.microsoft.com/office/drawing/2014/main" id="{A957B92B-2EE3-47CF-955B-5538E541A824}"/>
              </a:ext>
            </a:extLst>
          </p:cNvPr>
          <p:cNvSpPr txBox="1"/>
          <p:nvPr/>
        </p:nvSpPr>
        <p:spPr>
          <a:xfrm>
            <a:off x="7428114" y="3187149"/>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57" name="Arc 56">
            <a:extLst>
              <a:ext uri="{FF2B5EF4-FFF2-40B4-BE49-F238E27FC236}">
                <a16:creationId xmlns:a16="http://schemas.microsoft.com/office/drawing/2014/main" id="{E2A59628-1EF8-4E09-B24D-C9AB50D25FF6}"/>
              </a:ext>
            </a:extLst>
          </p:cNvPr>
          <p:cNvSpPr/>
          <p:nvPr/>
        </p:nvSpPr>
        <p:spPr>
          <a:xfrm rot="16200000">
            <a:off x="7483197" y="2350278"/>
            <a:ext cx="810037" cy="1371032"/>
          </a:xfrm>
          <a:prstGeom prst="arc">
            <a:avLst>
              <a:gd name="adj1" fmla="val 16200000"/>
              <a:gd name="adj2" fmla="val 545759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8" name="Arc 57">
            <a:extLst>
              <a:ext uri="{FF2B5EF4-FFF2-40B4-BE49-F238E27FC236}">
                <a16:creationId xmlns:a16="http://schemas.microsoft.com/office/drawing/2014/main" id="{7DF74742-CC7D-4243-83E2-96CF8ADA792E}"/>
              </a:ext>
            </a:extLst>
          </p:cNvPr>
          <p:cNvSpPr/>
          <p:nvPr/>
        </p:nvSpPr>
        <p:spPr>
          <a:xfrm rot="5400000">
            <a:off x="7472909" y="3277399"/>
            <a:ext cx="810037" cy="1371032"/>
          </a:xfrm>
          <a:prstGeom prst="arc">
            <a:avLst>
              <a:gd name="adj1" fmla="val 16144185"/>
              <a:gd name="adj2" fmla="val 548626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9" name="TextBox 58">
            <a:extLst>
              <a:ext uri="{FF2B5EF4-FFF2-40B4-BE49-F238E27FC236}">
                <a16:creationId xmlns:a16="http://schemas.microsoft.com/office/drawing/2014/main" id="{8F891F10-C23D-4207-9551-CF3C9B0C8B82}"/>
              </a:ext>
            </a:extLst>
          </p:cNvPr>
          <p:cNvSpPr txBox="1"/>
          <p:nvPr/>
        </p:nvSpPr>
        <p:spPr>
          <a:xfrm>
            <a:off x="7481118" y="393515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60" name="TextBox 59">
            <a:extLst>
              <a:ext uri="{FF2B5EF4-FFF2-40B4-BE49-F238E27FC236}">
                <a16:creationId xmlns:a16="http://schemas.microsoft.com/office/drawing/2014/main" id="{102A06A0-1DF7-4517-BA2F-B1D7D54A3E37}"/>
              </a:ext>
            </a:extLst>
          </p:cNvPr>
          <p:cNvSpPr txBox="1"/>
          <p:nvPr/>
        </p:nvSpPr>
        <p:spPr>
          <a:xfrm>
            <a:off x="7481117" y="264084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61" name="TextBox 60">
            <a:extLst>
              <a:ext uri="{FF2B5EF4-FFF2-40B4-BE49-F238E27FC236}">
                <a16:creationId xmlns:a16="http://schemas.microsoft.com/office/drawing/2014/main" id="{269B3577-E98C-4555-935C-8A4DE14FA499}"/>
              </a:ext>
            </a:extLst>
          </p:cNvPr>
          <p:cNvSpPr txBox="1"/>
          <p:nvPr/>
        </p:nvSpPr>
        <p:spPr>
          <a:xfrm>
            <a:off x="8089045" y="2978481"/>
            <a:ext cx="10027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cxnSp>
        <p:nvCxnSpPr>
          <p:cNvPr id="62" name="Straight Connector 61">
            <a:extLst>
              <a:ext uri="{FF2B5EF4-FFF2-40B4-BE49-F238E27FC236}">
                <a16:creationId xmlns:a16="http://schemas.microsoft.com/office/drawing/2014/main" id="{9E6559E9-E9F8-48A6-9090-E90741D16BF3}"/>
              </a:ext>
            </a:extLst>
          </p:cNvPr>
          <p:cNvCxnSpPr>
            <a:cxnSpLocks/>
          </p:cNvCxnSpPr>
          <p:nvPr/>
        </p:nvCxnSpPr>
        <p:spPr>
          <a:xfrm>
            <a:off x="7012303" y="5651832"/>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5052EE6-416A-4A78-A517-3375FB1C40A3}"/>
              </a:ext>
            </a:extLst>
          </p:cNvPr>
          <p:cNvCxnSpPr>
            <a:cxnSpLocks/>
          </p:cNvCxnSpPr>
          <p:nvPr/>
        </p:nvCxnSpPr>
        <p:spPr>
          <a:xfrm>
            <a:off x="7891533" y="5651832"/>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F2A3DE75-C4B1-4CC1-AD82-3EFF9B089BF3}"/>
              </a:ext>
            </a:extLst>
          </p:cNvPr>
          <p:cNvSpPr txBox="1"/>
          <p:nvPr/>
        </p:nvSpPr>
        <p:spPr>
          <a:xfrm>
            <a:off x="6974930" y="5143998"/>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65" name="TextBox 64">
            <a:extLst>
              <a:ext uri="{FF2B5EF4-FFF2-40B4-BE49-F238E27FC236}">
                <a16:creationId xmlns:a16="http://schemas.microsoft.com/office/drawing/2014/main" id="{D8D015B2-06EE-4970-A45B-7EE40740BC80}"/>
              </a:ext>
            </a:extLst>
          </p:cNvPr>
          <p:cNvSpPr txBox="1"/>
          <p:nvPr/>
        </p:nvSpPr>
        <p:spPr>
          <a:xfrm>
            <a:off x="6985496" y="5590040"/>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66" name="TextBox 65">
            <a:extLst>
              <a:ext uri="{FF2B5EF4-FFF2-40B4-BE49-F238E27FC236}">
                <a16:creationId xmlns:a16="http://schemas.microsoft.com/office/drawing/2014/main" id="{3CB826CD-2212-41C4-8682-0DE6FE2F953E}"/>
              </a:ext>
            </a:extLst>
          </p:cNvPr>
          <p:cNvSpPr txBox="1"/>
          <p:nvPr/>
        </p:nvSpPr>
        <p:spPr>
          <a:xfrm>
            <a:off x="7891532" y="5590040"/>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67" name="TextBox 66">
            <a:extLst>
              <a:ext uri="{FF2B5EF4-FFF2-40B4-BE49-F238E27FC236}">
                <a16:creationId xmlns:a16="http://schemas.microsoft.com/office/drawing/2014/main" id="{E244CC4B-4104-4B6D-9C28-1F04DF00FE1F}"/>
              </a:ext>
            </a:extLst>
          </p:cNvPr>
          <p:cNvSpPr txBox="1"/>
          <p:nvPr/>
        </p:nvSpPr>
        <p:spPr>
          <a:xfrm>
            <a:off x="7444490" y="5336361"/>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68" name="Arc 67">
            <a:extLst>
              <a:ext uri="{FF2B5EF4-FFF2-40B4-BE49-F238E27FC236}">
                <a16:creationId xmlns:a16="http://schemas.microsoft.com/office/drawing/2014/main" id="{0A297187-9CF2-4F86-8319-3EA6A1D08E92}"/>
              </a:ext>
            </a:extLst>
          </p:cNvPr>
          <p:cNvSpPr/>
          <p:nvPr/>
        </p:nvSpPr>
        <p:spPr>
          <a:xfrm rot="16200000">
            <a:off x="7377191" y="4621873"/>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69" name="Arc 68">
            <a:extLst>
              <a:ext uri="{FF2B5EF4-FFF2-40B4-BE49-F238E27FC236}">
                <a16:creationId xmlns:a16="http://schemas.microsoft.com/office/drawing/2014/main" id="{0FDD5DB4-A9CB-4774-A9B5-FF53267BA0CF}"/>
              </a:ext>
            </a:extLst>
          </p:cNvPr>
          <p:cNvSpPr/>
          <p:nvPr/>
        </p:nvSpPr>
        <p:spPr>
          <a:xfrm rot="5400000">
            <a:off x="7366904" y="5548993"/>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70" name="TextBox 69">
            <a:extLst>
              <a:ext uri="{FF2B5EF4-FFF2-40B4-BE49-F238E27FC236}">
                <a16:creationId xmlns:a16="http://schemas.microsoft.com/office/drawing/2014/main" id="{5CFC4022-6803-44BF-827C-00253C31AF80}"/>
              </a:ext>
            </a:extLst>
          </p:cNvPr>
          <p:cNvSpPr txBox="1"/>
          <p:nvPr/>
        </p:nvSpPr>
        <p:spPr>
          <a:xfrm>
            <a:off x="7497494" y="608437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71" name="TextBox 70">
            <a:extLst>
              <a:ext uri="{FF2B5EF4-FFF2-40B4-BE49-F238E27FC236}">
                <a16:creationId xmlns:a16="http://schemas.microsoft.com/office/drawing/2014/main" id="{C2D4C1E7-F5B6-4929-8206-AA79B400E3C5}"/>
              </a:ext>
            </a:extLst>
          </p:cNvPr>
          <p:cNvSpPr txBox="1"/>
          <p:nvPr/>
        </p:nvSpPr>
        <p:spPr>
          <a:xfrm>
            <a:off x="7497493" y="479005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72" name="TextBox 71">
            <a:extLst>
              <a:ext uri="{FF2B5EF4-FFF2-40B4-BE49-F238E27FC236}">
                <a16:creationId xmlns:a16="http://schemas.microsoft.com/office/drawing/2014/main" id="{41157F53-92F1-42E6-ABD3-30EFBCCE81B5}"/>
              </a:ext>
            </a:extLst>
          </p:cNvPr>
          <p:cNvSpPr txBox="1"/>
          <p:nvPr/>
        </p:nvSpPr>
        <p:spPr>
          <a:xfrm>
            <a:off x="8105421" y="5143998"/>
            <a:ext cx="73047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Tree>
    <p:extLst>
      <p:ext uri="{BB962C8B-B14F-4D97-AF65-F5344CB8AC3E}">
        <p14:creationId xmlns:p14="http://schemas.microsoft.com/office/powerpoint/2010/main" val="325929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8">
                                            <p:txEl>
                                              <p:pRg st="0" end="0"/>
                                            </p:txEl>
                                          </p:spTgt>
                                        </p:tgtEl>
                                        <p:attrNameLst>
                                          <p:attrName>style.visibility</p:attrName>
                                        </p:attrNameLst>
                                      </p:cBhvr>
                                      <p:to>
                                        <p:strVal val="visible"/>
                                      </p:to>
                                    </p:set>
                                    <p:animEffect transition="in" filter="fade">
                                      <p:cBhvr>
                                        <p:cTn id="48" dur="500"/>
                                        <p:tgtEl>
                                          <p:spTgt spid="8">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childTnLst>
                                </p:cTn>
                              </p:par>
                              <p:par>
                                <p:cTn id="59" presetID="10" presetClass="entr" presetSubtype="0" fill="hold"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fade">
                                      <p:cBhvr>
                                        <p:cTn id="64" dur="500"/>
                                        <p:tgtEl>
                                          <p:spTgt spid="5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500"/>
                                        <p:tgtEl>
                                          <p:spTgt spid="5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fade">
                                      <p:cBhvr>
                                        <p:cTn id="78" dur="500"/>
                                        <p:tgtEl>
                                          <p:spTgt spid="5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60"/>
                                        </p:tgtEl>
                                        <p:attrNameLst>
                                          <p:attrName>style.visibility</p:attrName>
                                        </p:attrNameLst>
                                      </p:cBhvr>
                                      <p:to>
                                        <p:strVal val="visible"/>
                                      </p:to>
                                    </p:set>
                                    <p:animEffect transition="in" filter="fade">
                                      <p:cBhvr>
                                        <p:cTn id="89" dur="500"/>
                                        <p:tgtEl>
                                          <p:spTgt spid="60"/>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500"/>
                                        <p:tgtEl>
                                          <p:spTgt spid="61"/>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9">
                                            <p:txEl>
                                              <p:pRg st="0" end="0"/>
                                            </p:txEl>
                                          </p:spTgt>
                                        </p:tgtEl>
                                        <p:attrNameLst>
                                          <p:attrName>style.visibility</p:attrName>
                                        </p:attrNameLst>
                                      </p:cBhvr>
                                      <p:to>
                                        <p:strVal val="visible"/>
                                      </p:to>
                                    </p:set>
                                    <p:animEffect transition="in" filter="fade">
                                      <p:cBhvr>
                                        <p:cTn id="99" dur="500"/>
                                        <p:tgtEl>
                                          <p:spTgt spid="9">
                                            <p:txEl>
                                              <p:pRg st="0" end="0"/>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10">
                                            <p:txEl>
                                              <p:pRg st="0" end="0"/>
                                            </p:txEl>
                                          </p:spTgt>
                                        </p:tgtEl>
                                        <p:attrNameLst>
                                          <p:attrName>style.visibility</p:attrName>
                                        </p:attrNameLst>
                                      </p:cBhvr>
                                      <p:to>
                                        <p:strVal val="visible"/>
                                      </p:to>
                                    </p:set>
                                    <p:animEffect transition="in" filter="fade">
                                      <p:cBhvr>
                                        <p:cTn id="104" dur="500"/>
                                        <p:tgtEl>
                                          <p:spTgt spid="10">
                                            <p:txEl>
                                              <p:pRg st="0" end="0"/>
                                            </p:tx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15"/>
                                        </p:tgtEl>
                                        <p:attrNameLst>
                                          <p:attrName>style.visibility</p:attrName>
                                        </p:attrNameLst>
                                      </p:cBhvr>
                                      <p:to>
                                        <p:strVal val="visible"/>
                                      </p:to>
                                    </p:set>
                                    <p:animEffect transition="in" filter="fade">
                                      <p:cBhvr>
                                        <p:cTn id="109" dur="500"/>
                                        <p:tgtEl>
                                          <p:spTgt spid="15"/>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11">
                                            <p:txEl>
                                              <p:pRg st="0" end="0"/>
                                            </p:txEl>
                                          </p:spTgt>
                                        </p:tgtEl>
                                        <p:attrNameLst>
                                          <p:attrName>style.visibility</p:attrName>
                                        </p:attrNameLst>
                                      </p:cBhvr>
                                      <p:to>
                                        <p:strVal val="visible"/>
                                      </p:to>
                                    </p:set>
                                    <p:animEffect transition="in" filter="fade">
                                      <p:cBhvr>
                                        <p:cTn id="114" dur="500"/>
                                        <p:tgtEl>
                                          <p:spTgt spid="11">
                                            <p:txEl>
                                              <p:pRg st="0" end="0"/>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12">
                                            <p:txEl>
                                              <p:pRg st="0" end="0"/>
                                            </p:txEl>
                                          </p:spTgt>
                                        </p:tgtEl>
                                        <p:attrNameLst>
                                          <p:attrName>style.visibility</p:attrName>
                                        </p:attrNameLst>
                                      </p:cBhvr>
                                      <p:to>
                                        <p:strVal val="visible"/>
                                      </p:to>
                                    </p:set>
                                    <p:animEffect transition="in" filter="fade">
                                      <p:cBhvr>
                                        <p:cTn id="119" dur="500"/>
                                        <p:tgtEl>
                                          <p:spTgt spid="12">
                                            <p:txEl>
                                              <p:pRg st="0" end="0"/>
                                            </p:txEl>
                                          </p:spTgt>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16"/>
                                        </p:tgtEl>
                                        <p:attrNameLst>
                                          <p:attrName>style.visibility</p:attrName>
                                        </p:attrNameLst>
                                      </p:cBhvr>
                                      <p:to>
                                        <p:strVal val="visible"/>
                                      </p:to>
                                    </p:set>
                                    <p:animEffect transition="in" filter="fade">
                                      <p:cBhvr>
                                        <p:cTn id="124" dur="500"/>
                                        <p:tgtEl>
                                          <p:spTgt spid="16"/>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nodeType="click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fade">
                                      <p:cBhvr>
                                        <p:cTn id="132" dur="500"/>
                                        <p:tgtEl>
                                          <p:spTgt spid="6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64"/>
                                        </p:tgtEl>
                                        <p:attrNameLst>
                                          <p:attrName>style.visibility</p:attrName>
                                        </p:attrNameLst>
                                      </p:cBhvr>
                                      <p:to>
                                        <p:strVal val="visible"/>
                                      </p:to>
                                    </p:set>
                                    <p:animEffect transition="in" filter="fade">
                                      <p:cBhvr>
                                        <p:cTn id="135" dur="500"/>
                                        <p:tgtEl>
                                          <p:spTgt spid="64"/>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65"/>
                                        </p:tgtEl>
                                        <p:attrNameLst>
                                          <p:attrName>style.visibility</p:attrName>
                                        </p:attrNameLst>
                                      </p:cBhvr>
                                      <p:to>
                                        <p:strVal val="visible"/>
                                      </p:to>
                                    </p:set>
                                    <p:animEffect transition="in" filter="fade">
                                      <p:cBhvr>
                                        <p:cTn id="138" dur="500"/>
                                        <p:tgtEl>
                                          <p:spTgt spid="65"/>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animEffect transition="in" filter="fade">
                                      <p:cBhvr>
                                        <p:cTn id="141" dur="500"/>
                                        <p:tgtEl>
                                          <p:spTgt spid="66"/>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67"/>
                                        </p:tgtEl>
                                        <p:attrNameLst>
                                          <p:attrName>style.visibility</p:attrName>
                                        </p:attrNameLst>
                                      </p:cBhvr>
                                      <p:to>
                                        <p:strVal val="visible"/>
                                      </p:to>
                                    </p:set>
                                    <p:animEffect transition="in" filter="fade">
                                      <p:cBhvr>
                                        <p:cTn id="144" dur="500"/>
                                        <p:tgtEl>
                                          <p:spTgt spid="67"/>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69"/>
                                        </p:tgtEl>
                                        <p:attrNameLst>
                                          <p:attrName>style.visibility</p:attrName>
                                        </p:attrNameLst>
                                      </p:cBhvr>
                                      <p:to>
                                        <p:strVal val="visible"/>
                                      </p:to>
                                    </p:set>
                                    <p:animEffect transition="in" filter="fade">
                                      <p:cBhvr>
                                        <p:cTn id="149" dur="500"/>
                                        <p:tgtEl>
                                          <p:spTgt spid="69"/>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70"/>
                                        </p:tgtEl>
                                        <p:attrNameLst>
                                          <p:attrName>style.visibility</p:attrName>
                                        </p:attrNameLst>
                                      </p:cBhvr>
                                      <p:to>
                                        <p:strVal val="visible"/>
                                      </p:to>
                                    </p:set>
                                    <p:animEffect transition="in" filter="fade">
                                      <p:cBhvr>
                                        <p:cTn id="152" dur="500"/>
                                        <p:tgtEl>
                                          <p:spTgt spid="70"/>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grpId="0" nodeType="clickEffect">
                                  <p:stCondLst>
                                    <p:cond delay="0"/>
                                  </p:stCondLst>
                                  <p:childTnLst>
                                    <p:set>
                                      <p:cBhvr>
                                        <p:cTn id="156" dur="1" fill="hold">
                                          <p:stCondLst>
                                            <p:cond delay="0"/>
                                          </p:stCondLst>
                                        </p:cTn>
                                        <p:tgtEl>
                                          <p:spTgt spid="68"/>
                                        </p:tgtEl>
                                        <p:attrNameLst>
                                          <p:attrName>style.visibility</p:attrName>
                                        </p:attrNameLst>
                                      </p:cBhvr>
                                      <p:to>
                                        <p:strVal val="visible"/>
                                      </p:to>
                                    </p:set>
                                    <p:animEffect transition="in" filter="fade">
                                      <p:cBhvr>
                                        <p:cTn id="157" dur="500"/>
                                        <p:tgtEl>
                                          <p:spTgt spid="68"/>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71"/>
                                        </p:tgtEl>
                                        <p:attrNameLst>
                                          <p:attrName>style.visibility</p:attrName>
                                        </p:attrNameLst>
                                      </p:cBhvr>
                                      <p:to>
                                        <p:strVal val="visible"/>
                                      </p:to>
                                    </p:set>
                                    <p:animEffect transition="in" filter="fade">
                                      <p:cBhvr>
                                        <p:cTn id="160" dur="500"/>
                                        <p:tgtEl>
                                          <p:spTgt spid="71"/>
                                        </p:tgtEl>
                                      </p:cBhvr>
                                    </p:animEffect>
                                  </p:childTnLst>
                                </p:cTn>
                              </p:par>
                            </p:childTnLst>
                          </p:cTn>
                        </p:par>
                      </p:childTnLst>
                    </p:cTn>
                  </p:par>
                  <p:par>
                    <p:cTn id="161" fill="hold">
                      <p:stCondLst>
                        <p:cond delay="indefinite"/>
                      </p:stCondLst>
                      <p:childTnLst>
                        <p:par>
                          <p:cTn id="162" fill="hold">
                            <p:stCondLst>
                              <p:cond delay="0"/>
                            </p:stCondLst>
                            <p:childTnLst>
                              <p:par>
                                <p:cTn id="163" presetID="10" presetClass="entr" presetSubtype="0" fill="hold" grpId="0" nodeType="clickEffect">
                                  <p:stCondLst>
                                    <p:cond delay="0"/>
                                  </p:stCondLst>
                                  <p:childTnLst>
                                    <p:set>
                                      <p:cBhvr>
                                        <p:cTn id="164" dur="1" fill="hold">
                                          <p:stCondLst>
                                            <p:cond delay="0"/>
                                          </p:stCondLst>
                                        </p:cTn>
                                        <p:tgtEl>
                                          <p:spTgt spid="72"/>
                                        </p:tgtEl>
                                        <p:attrNameLst>
                                          <p:attrName>style.visibility</p:attrName>
                                        </p:attrNameLst>
                                      </p:cBhvr>
                                      <p:to>
                                        <p:strVal val="visible"/>
                                      </p:to>
                                    </p:set>
                                    <p:animEffect transition="in" filter="fade">
                                      <p:cBhvr>
                                        <p:cTn id="165" dur="500"/>
                                        <p:tgtEl>
                                          <p:spTgt spid="72"/>
                                        </p:tgtEl>
                                      </p:cBhvr>
                                    </p:animEffect>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nodeType="clickEffect">
                                  <p:stCondLst>
                                    <p:cond delay="0"/>
                                  </p:stCondLst>
                                  <p:childTnLst>
                                    <p:set>
                                      <p:cBhvr>
                                        <p:cTn id="169" dur="1" fill="hold">
                                          <p:stCondLst>
                                            <p:cond delay="0"/>
                                          </p:stCondLst>
                                        </p:cTn>
                                        <p:tgtEl>
                                          <p:spTgt spid="13">
                                            <p:txEl>
                                              <p:pRg st="0" end="0"/>
                                            </p:txEl>
                                          </p:spTgt>
                                        </p:tgtEl>
                                        <p:attrNameLst>
                                          <p:attrName>style.visibility</p:attrName>
                                        </p:attrNameLst>
                                      </p:cBhvr>
                                      <p:to>
                                        <p:strVal val="visible"/>
                                      </p:to>
                                    </p:set>
                                    <p:animEffect transition="in" filter="fade">
                                      <p:cBhvr>
                                        <p:cTn id="170" dur="500"/>
                                        <p:tgtEl>
                                          <p:spTgt spid="13">
                                            <p:txEl>
                                              <p:pRg st="0" end="0"/>
                                            </p:txEl>
                                          </p:spTgt>
                                        </p:tgtEl>
                                      </p:cBhvr>
                                    </p:animEffect>
                                  </p:childTnLst>
                                </p:cTn>
                              </p:par>
                            </p:childTnLst>
                          </p:cTn>
                        </p:par>
                      </p:childTnLst>
                    </p:cTn>
                  </p:par>
                  <p:par>
                    <p:cTn id="171" fill="hold">
                      <p:stCondLst>
                        <p:cond delay="indefinite"/>
                      </p:stCondLst>
                      <p:childTnLst>
                        <p:par>
                          <p:cTn id="172" fill="hold">
                            <p:stCondLst>
                              <p:cond delay="0"/>
                            </p:stCondLst>
                            <p:childTnLst>
                              <p:par>
                                <p:cTn id="173" presetID="10" presetClass="entr" presetSubtype="0" fill="hold" grpId="0" nodeType="clickEffect">
                                  <p:stCondLst>
                                    <p:cond delay="0"/>
                                  </p:stCondLst>
                                  <p:childTnLst>
                                    <p:set>
                                      <p:cBhvr>
                                        <p:cTn id="174" dur="1" fill="hold">
                                          <p:stCondLst>
                                            <p:cond delay="0"/>
                                          </p:stCondLst>
                                        </p:cTn>
                                        <p:tgtEl>
                                          <p:spTgt spid="18"/>
                                        </p:tgtEl>
                                        <p:attrNameLst>
                                          <p:attrName>style.visibility</p:attrName>
                                        </p:attrNameLst>
                                      </p:cBhvr>
                                      <p:to>
                                        <p:strVal val="visible"/>
                                      </p:to>
                                    </p:set>
                                    <p:animEffect transition="in" filter="fade">
                                      <p:cBhvr>
                                        <p:cTn id="17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6" grpId="0" animBg="1"/>
      <p:bldP spid="18" grpId="0" animBg="1"/>
      <p:bldP spid="21" grpId="0"/>
      <p:bldP spid="22" grpId="0"/>
      <p:bldP spid="23" grpId="0"/>
      <p:bldP spid="24" grpId="0"/>
      <p:bldP spid="25" grpId="0" animBg="1"/>
      <p:bldP spid="26" grpId="0" animBg="1"/>
      <p:bldP spid="27" grpId="0"/>
      <p:bldP spid="28" grpId="0"/>
      <p:bldP spid="29" grpId="0"/>
      <p:bldP spid="53" grpId="0"/>
      <p:bldP spid="54" grpId="0"/>
      <p:bldP spid="55" grpId="0"/>
      <p:bldP spid="56" grpId="0"/>
      <p:bldP spid="57" grpId="0" animBg="1"/>
      <p:bldP spid="58" grpId="0" animBg="1"/>
      <p:bldP spid="59" grpId="0"/>
      <p:bldP spid="60" grpId="0"/>
      <p:bldP spid="61" grpId="0"/>
      <p:bldP spid="64" grpId="0"/>
      <p:bldP spid="65" grpId="0"/>
      <p:bldP spid="66" grpId="0"/>
      <p:bldP spid="67" grpId="0"/>
      <p:bldP spid="68" grpId="0" animBg="1"/>
      <p:bldP spid="69" grpId="0" animBg="1"/>
      <p:bldP spid="70" grpId="0"/>
      <p:bldP spid="71" grpId="0"/>
      <p:bldP spid="7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50000"/>
            <a:ext cx="11740571" cy="584775"/>
          </a:xfrm>
          <a:prstGeom prst="rect">
            <a:avLst/>
          </a:prstGeom>
        </p:spPr>
        <p:txBody>
          <a:bodyPr wrap="square">
            <a:spAutoFit/>
          </a:bodyPr>
          <a:lstStyle/>
          <a:p>
            <a:r>
              <a:rPr lang="en-US" sz="3200" b="1" dirty="0"/>
              <a:t>Part of this number line is shaded. </a:t>
            </a:r>
            <a:endParaRPr lang="en-US" sz="3200" dirty="0"/>
          </a:p>
        </p:txBody>
      </p:sp>
      <p:pic>
        <p:nvPicPr>
          <p:cNvPr id="3" name="Picture 2">
            <a:extLst>
              <a:ext uri="{FF2B5EF4-FFF2-40B4-BE49-F238E27FC236}">
                <a16:creationId xmlns:a16="http://schemas.microsoft.com/office/drawing/2014/main" id="{4653A882-7CC3-41FF-A511-613F8FA6D267}"/>
              </a:ext>
            </a:extLst>
          </p:cNvPr>
          <p:cNvPicPr>
            <a:picLocks noChangeAspect="1"/>
          </p:cNvPicPr>
          <p:nvPr/>
        </p:nvPicPr>
        <p:blipFill>
          <a:blip r:embed="rId3"/>
          <a:stretch>
            <a:fillRect/>
          </a:stretch>
        </p:blipFill>
        <p:spPr>
          <a:xfrm>
            <a:off x="228233" y="661591"/>
            <a:ext cx="8352161" cy="1958094"/>
          </a:xfrm>
          <a:prstGeom prst="rect">
            <a:avLst/>
          </a:prstGeom>
        </p:spPr>
      </p:pic>
      <p:sp>
        <p:nvSpPr>
          <p:cNvPr id="5" name="Rectangle 4">
            <a:extLst>
              <a:ext uri="{FF2B5EF4-FFF2-40B4-BE49-F238E27FC236}">
                <a16:creationId xmlns:a16="http://schemas.microsoft.com/office/drawing/2014/main" id="{00A0502A-7A10-409C-8415-FC2FB31C7FB0}"/>
              </a:ext>
            </a:extLst>
          </p:cNvPr>
          <p:cNvSpPr/>
          <p:nvPr/>
        </p:nvSpPr>
        <p:spPr>
          <a:xfrm>
            <a:off x="56123" y="2818954"/>
            <a:ext cx="7062130" cy="1077218"/>
          </a:xfrm>
          <a:prstGeom prst="rect">
            <a:avLst/>
          </a:prstGeom>
        </p:spPr>
        <p:txBody>
          <a:bodyPr wrap="square">
            <a:spAutoFit/>
          </a:bodyPr>
          <a:lstStyle/>
          <a:p>
            <a:r>
              <a:rPr lang="en-US" sz="3200" b="1" dirty="0"/>
              <a:t>Circle all the numbers below that belong in the shaded part of the number line.</a:t>
            </a:r>
          </a:p>
        </p:txBody>
      </p:sp>
      <p:pic>
        <p:nvPicPr>
          <p:cNvPr id="4" name="Picture 3">
            <a:extLst>
              <a:ext uri="{FF2B5EF4-FFF2-40B4-BE49-F238E27FC236}">
                <a16:creationId xmlns:a16="http://schemas.microsoft.com/office/drawing/2014/main" id="{84DFC72A-DC14-471B-BC20-D691811FFE0B}"/>
              </a:ext>
            </a:extLst>
          </p:cNvPr>
          <p:cNvPicPr>
            <a:picLocks noChangeAspect="1"/>
          </p:cNvPicPr>
          <p:nvPr/>
        </p:nvPicPr>
        <p:blipFill>
          <a:blip r:embed="rId4"/>
          <a:stretch>
            <a:fillRect/>
          </a:stretch>
        </p:blipFill>
        <p:spPr>
          <a:xfrm>
            <a:off x="474236" y="4095441"/>
            <a:ext cx="5881208" cy="1077218"/>
          </a:xfrm>
          <a:prstGeom prst="rect">
            <a:avLst/>
          </a:prstGeom>
        </p:spPr>
      </p:pic>
      <p:sp>
        <p:nvSpPr>
          <p:cNvPr id="7" name="Rectangle 6">
            <a:extLst>
              <a:ext uri="{FF2B5EF4-FFF2-40B4-BE49-F238E27FC236}">
                <a16:creationId xmlns:a16="http://schemas.microsoft.com/office/drawing/2014/main" id="{8B168A71-C467-405B-A279-3E9077601F13}"/>
              </a:ext>
            </a:extLst>
          </p:cNvPr>
          <p:cNvSpPr/>
          <p:nvPr/>
        </p:nvSpPr>
        <p:spPr>
          <a:xfrm>
            <a:off x="4491774" y="821503"/>
            <a:ext cx="390361"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1</a:t>
            </a:r>
          </a:p>
        </p:txBody>
      </p:sp>
      <p:grpSp>
        <p:nvGrpSpPr>
          <p:cNvPr id="11" name="Group 10">
            <a:extLst>
              <a:ext uri="{FF2B5EF4-FFF2-40B4-BE49-F238E27FC236}">
                <a16:creationId xmlns:a16="http://schemas.microsoft.com/office/drawing/2014/main" id="{E9E8152F-2066-4374-9E57-8787C29E649E}"/>
              </a:ext>
            </a:extLst>
          </p:cNvPr>
          <p:cNvGrpSpPr/>
          <p:nvPr/>
        </p:nvGrpSpPr>
        <p:grpSpPr>
          <a:xfrm>
            <a:off x="4742374" y="634775"/>
            <a:ext cx="401445" cy="901091"/>
            <a:chOff x="4742374" y="634775"/>
            <a:chExt cx="401445" cy="901091"/>
          </a:xfrm>
        </p:grpSpPr>
        <p:sp>
          <p:nvSpPr>
            <p:cNvPr id="8" name="Rectangle 7">
              <a:extLst>
                <a:ext uri="{FF2B5EF4-FFF2-40B4-BE49-F238E27FC236}">
                  <a16:creationId xmlns:a16="http://schemas.microsoft.com/office/drawing/2014/main" id="{326A8E65-DDD1-41AB-83DA-EE00E51C86E0}"/>
                </a:ext>
              </a:extLst>
            </p:cNvPr>
            <p:cNvSpPr/>
            <p:nvPr/>
          </p:nvSpPr>
          <p:spPr>
            <a:xfrm>
              <a:off x="4742374" y="634775"/>
              <a:ext cx="3903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1</a:t>
              </a:r>
            </a:p>
          </p:txBody>
        </p:sp>
        <p:cxnSp>
          <p:nvCxnSpPr>
            <p:cNvPr id="9" name="Straight Connector 8">
              <a:extLst>
                <a:ext uri="{FF2B5EF4-FFF2-40B4-BE49-F238E27FC236}">
                  <a16:creationId xmlns:a16="http://schemas.microsoft.com/office/drawing/2014/main" id="{C39688DF-5752-4517-8D30-C490E20C5BD5}"/>
                </a:ext>
              </a:extLst>
            </p:cNvPr>
            <p:cNvCxnSpPr>
              <a:cxnSpLocks/>
            </p:cNvCxnSpPr>
            <p:nvPr/>
          </p:nvCxnSpPr>
          <p:spPr>
            <a:xfrm>
              <a:off x="4827935" y="1093556"/>
              <a:ext cx="2206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4F1551A-4CF3-4BF5-9BA9-CE2A588C227D}"/>
                </a:ext>
              </a:extLst>
            </p:cNvPr>
            <p:cNvSpPr/>
            <p:nvPr/>
          </p:nvSpPr>
          <p:spPr>
            <a:xfrm>
              <a:off x="4753458" y="1012646"/>
              <a:ext cx="3903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4</a:t>
              </a:r>
            </a:p>
          </p:txBody>
        </p:sp>
      </p:grpSp>
      <p:sp>
        <p:nvSpPr>
          <p:cNvPr id="14" name="Rectangle 13">
            <a:extLst>
              <a:ext uri="{FF2B5EF4-FFF2-40B4-BE49-F238E27FC236}">
                <a16:creationId xmlns:a16="http://schemas.microsoft.com/office/drawing/2014/main" id="{607A7B62-E65A-4080-BA19-35F7437F49E3}"/>
              </a:ext>
            </a:extLst>
          </p:cNvPr>
          <p:cNvSpPr/>
          <p:nvPr/>
        </p:nvSpPr>
        <p:spPr>
          <a:xfrm>
            <a:off x="5304409" y="821503"/>
            <a:ext cx="390361"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1</a:t>
            </a:r>
          </a:p>
        </p:txBody>
      </p:sp>
      <p:grpSp>
        <p:nvGrpSpPr>
          <p:cNvPr id="15" name="Group 14">
            <a:extLst>
              <a:ext uri="{FF2B5EF4-FFF2-40B4-BE49-F238E27FC236}">
                <a16:creationId xmlns:a16="http://schemas.microsoft.com/office/drawing/2014/main" id="{1E49119B-1C93-4E50-95ED-B714144597B6}"/>
              </a:ext>
            </a:extLst>
          </p:cNvPr>
          <p:cNvGrpSpPr/>
          <p:nvPr/>
        </p:nvGrpSpPr>
        <p:grpSpPr>
          <a:xfrm>
            <a:off x="5555009" y="634775"/>
            <a:ext cx="401445" cy="901091"/>
            <a:chOff x="4742374" y="634775"/>
            <a:chExt cx="401445" cy="901091"/>
          </a:xfrm>
        </p:grpSpPr>
        <p:sp>
          <p:nvSpPr>
            <p:cNvPr id="16" name="Rectangle 15">
              <a:extLst>
                <a:ext uri="{FF2B5EF4-FFF2-40B4-BE49-F238E27FC236}">
                  <a16:creationId xmlns:a16="http://schemas.microsoft.com/office/drawing/2014/main" id="{A6231AFD-929A-4669-AC77-D349B7BEF5BD}"/>
                </a:ext>
              </a:extLst>
            </p:cNvPr>
            <p:cNvSpPr/>
            <p:nvPr/>
          </p:nvSpPr>
          <p:spPr>
            <a:xfrm>
              <a:off x="4742374" y="634775"/>
              <a:ext cx="3903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2</a:t>
              </a:r>
            </a:p>
          </p:txBody>
        </p:sp>
        <p:cxnSp>
          <p:nvCxnSpPr>
            <p:cNvPr id="17" name="Straight Connector 16">
              <a:extLst>
                <a:ext uri="{FF2B5EF4-FFF2-40B4-BE49-F238E27FC236}">
                  <a16:creationId xmlns:a16="http://schemas.microsoft.com/office/drawing/2014/main" id="{0D817DAE-C5FB-483C-A8AE-EB4AA660BCC8}"/>
                </a:ext>
              </a:extLst>
            </p:cNvPr>
            <p:cNvCxnSpPr>
              <a:cxnSpLocks/>
            </p:cNvCxnSpPr>
            <p:nvPr/>
          </p:nvCxnSpPr>
          <p:spPr>
            <a:xfrm>
              <a:off x="4827935" y="1093556"/>
              <a:ext cx="2206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0652A54-5398-4657-9C0C-43AF0236836E}"/>
                </a:ext>
              </a:extLst>
            </p:cNvPr>
            <p:cNvSpPr/>
            <p:nvPr/>
          </p:nvSpPr>
          <p:spPr>
            <a:xfrm>
              <a:off x="4753458" y="1012646"/>
              <a:ext cx="3903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4</a:t>
              </a:r>
            </a:p>
          </p:txBody>
        </p:sp>
      </p:grpSp>
      <p:sp>
        <p:nvSpPr>
          <p:cNvPr id="19" name="Rectangle 18">
            <a:extLst>
              <a:ext uri="{FF2B5EF4-FFF2-40B4-BE49-F238E27FC236}">
                <a16:creationId xmlns:a16="http://schemas.microsoft.com/office/drawing/2014/main" id="{EB2051DC-E241-472B-8F66-7EB823A87844}"/>
              </a:ext>
            </a:extLst>
          </p:cNvPr>
          <p:cNvSpPr/>
          <p:nvPr/>
        </p:nvSpPr>
        <p:spPr>
          <a:xfrm>
            <a:off x="4474015" y="2128684"/>
            <a:ext cx="11491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1.25</a:t>
            </a:r>
          </a:p>
        </p:txBody>
      </p:sp>
      <p:sp>
        <p:nvSpPr>
          <p:cNvPr id="20" name="Rectangle 19">
            <a:extLst>
              <a:ext uri="{FF2B5EF4-FFF2-40B4-BE49-F238E27FC236}">
                <a16:creationId xmlns:a16="http://schemas.microsoft.com/office/drawing/2014/main" id="{2CA1E383-A25E-425A-8476-68D1D7866FF5}"/>
              </a:ext>
            </a:extLst>
          </p:cNvPr>
          <p:cNvSpPr/>
          <p:nvPr/>
        </p:nvSpPr>
        <p:spPr>
          <a:xfrm>
            <a:off x="5304409" y="2122343"/>
            <a:ext cx="6409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1.5</a:t>
            </a:r>
          </a:p>
        </p:txBody>
      </p:sp>
      <p:sp>
        <p:nvSpPr>
          <p:cNvPr id="21" name="Rectangle 20">
            <a:extLst>
              <a:ext uri="{FF2B5EF4-FFF2-40B4-BE49-F238E27FC236}">
                <a16:creationId xmlns:a16="http://schemas.microsoft.com/office/drawing/2014/main" id="{9F0399F3-3325-4FD0-B93E-D788F9DF96AE}"/>
              </a:ext>
            </a:extLst>
          </p:cNvPr>
          <p:cNvSpPr/>
          <p:nvPr/>
        </p:nvSpPr>
        <p:spPr>
          <a:xfrm>
            <a:off x="5761273" y="2121544"/>
            <a:ext cx="314004"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0</a:t>
            </a:r>
          </a:p>
        </p:txBody>
      </p:sp>
      <p:cxnSp>
        <p:nvCxnSpPr>
          <p:cNvPr id="22" name="Straight Connector 21">
            <a:extLst>
              <a:ext uri="{FF2B5EF4-FFF2-40B4-BE49-F238E27FC236}">
                <a16:creationId xmlns:a16="http://schemas.microsoft.com/office/drawing/2014/main" id="{845ED0B6-1407-46DA-99F2-6B165826B574}"/>
              </a:ext>
            </a:extLst>
          </p:cNvPr>
          <p:cNvCxnSpPr>
            <a:cxnSpLocks/>
          </p:cNvCxnSpPr>
          <p:nvPr/>
        </p:nvCxnSpPr>
        <p:spPr>
          <a:xfrm>
            <a:off x="8870619" y="117165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9DB5C8-18FD-40EE-B8EB-496F744029C9}"/>
              </a:ext>
            </a:extLst>
          </p:cNvPr>
          <p:cNvCxnSpPr>
            <a:cxnSpLocks/>
          </p:cNvCxnSpPr>
          <p:nvPr/>
        </p:nvCxnSpPr>
        <p:spPr>
          <a:xfrm>
            <a:off x="9749849" y="1155348"/>
            <a:ext cx="13532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AA5EE25C-5E90-4487-AB64-6716094E16A5}"/>
              </a:ext>
            </a:extLst>
          </p:cNvPr>
          <p:cNvSpPr txBox="1"/>
          <p:nvPr/>
        </p:nvSpPr>
        <p:spPr>
          <a:xfrm>
            <a:off x="8833246" y="66381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5" name="TextBox 24">
            <a:extLst>
              <a:ext uri="{FF2B5EF4-FFF2-40B4-BE49-F238E27FC236}">
                <a16:creationId xmlns:a16="http://schemas.microsoft.com/office/drawing/2014/main" id="{03807B9B-CF37-451E-A254-06ED79117AC8}"/>
              </a:ext>
            </a:extLst>
          </p:cNvPr>
          <p:cNvSpPr txBox="1"/>
          <p:nvPr/>
        </p:nvSpPr>
        <p:spPr>
          <a:xfrm>
            <a:off x="8843812" y="110986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6" name="TextBox 25">
            <a:extLst>
              <a:ext uri="{FF2B5EF4-FFF2-40B4-BE49-F238E27FC236}">
                <a16:creationId xmlns:a16="http://schemas.microsoft.com/office/drawing/2014/main" id="{5037784B-807E-4FE0-B2D0-CA55D4DF9AE0}"/>
              </a:ext>
            </a:extLst>
          </p:cNvPr>
          <p:cNvSpPr txBox="1"/>
          <p:nvPr/>
        </p:nvSpPr>
        <p:spPr>
          <a:xfrm>
            <a:off x="9751254" y="1093556"/>
            <a:ext cx="146229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7" name="TextBox 26">
            <a:extLst>
              <a:ext uri="{FF2B5EF4-FFF2-40B4-BE49-F238E27FC236}">
                <a16:creationId xmlns:a16="http://schemas.microsoft.com/office/drawing/2014/main" id="{094FCEF3-026A-41DD-9FFD-686C10639767}"/>
              </a:ext>
            </a:extLst>
          </p:cNvPr>
          <p:cNvSpPr txBox="1"/>
          <p:nvPr/>
        </p:nvSpPr>
        <p:spPr>
          <a:xfrm>
            <a:off x="9302806" y="85618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8" name="Arc 27">
            <a:extLst>
              <a:ext uri="{FF2B5EF4-FFF2-40B4-BE49-F238E27FC236}">
                <a16:creationId xmlns:a16="http://schemas.microsoft.com/office/drawing/2014/main" id="{389D85ED-FB42-4E1B-AADF-E3D7335D8D05}"/>
              </a:ext>
            </a:extLst>
          </p:cNvPr>
          <p:cNvSpPr/>
          <p:nvPr/>
        </p:nvSpPr>
        <p:spPr>
          <a:xfrm rot="16200000">
            <a:off x="9357889" y="19311"/>
            <a:ext cx="810037" cy="1371032"/>
          </a:xfrm>
          <a:prstGeom prst="arc">
            <a:avLst>
              <a:gd name="adj1" fmla="val 16200000"/>
              <a:gd name="adj2" fmla="val 545759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9" name="Arc 28">
            <a:extLst>
              <a:ext uri="{FF2B5EF4-FFF2-40B4-BE49-F238E27FC236}">
                <a16:creationId xmlns:a16="http://schemas.microsoft.com/office/drawing/2014/main" id="{1E4DB54C-FECD-44D0-8CC4-8AE888054C59}"/>
              </a:ext>
            </a:extLst>
          </p:cNvPr>
          <p:cNvSpPr/>
          <p:nvPr/>
        </p:nvSpPr>
        <p:spPr>
          <a:xfrm rot="5400000">
            <a:off x="9347601" y="946432"/>
            <a:ext cx="810037" cy="1371032"/>
          </a:xfrm>
          <a:prstGeom prst="arc">
            <a:avLst>
              <a:gd name="adj1" fmla="val 16144185"/>
              <a:gd name="adj2" fmla="val 548626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0" name="TextBox 29">
            <a:extLst>
              <a:ext uri="{FF2B5EF4-FFF2-40B4-BE49-F238E27FC236}">
                <a16:creationId xmlns:a16="http://schemas.microsoft.com/office/drawing/2014/main" id="{2B44E035-C3E1-4F79-A6CA-79C59FD9819A}"/>
              </a:ext>
            </a:extLst>
          </p:cNvPr>
          <p:cNvSpPr txBox="1"/>
          <p:nvPr/>
        </p:nvSpPr>
        <p:spPr>
          <a:xfrm>
            <a:off x="9355810" y="1604192"/>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31" name="TextBox 30">
            <a:extLst>
              <a:ext uri="{FF2B5EF4-FFF2-40B4-BE49-F238E27FC236}">
                <a16:creationId xmlns:a16="http://schemas.microsoft.com/office/drawing/2014/main" id="{29BF0E9D-D1B5-478E-B9F2-CA544F4C510A}"/>
              </a:ext>
            </a:extLst>
          </p:cNvPr>
          <p:cNvSpPr txBox="1"/>
          <p:nvPr/>
        </p:nvSpPr>
        <p:spPr>
          <a:xfrm>
            <a:off x="9355809" y="30987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32" name="TextBox 31">
            <a:extLst>
              <a:ext uri="{FF2B5EF4-FFF2-40B4-BE49-F238E27FC236}">
                <a16:creationId xmlns:a16="http://schemas.microsoft.com/office/drawing/2014/main" id="{5A864E8C-38BC-4F8D-9F4C-789F4CFB047A}"/>
              </a:ext>
            </a:extLst>
          </p:cNvPr>
          <p:cNvSpPr txBox="1"/>
          <p:nvPr/>
        </p:nvSpPr>
        <p:spPr>
          <a:xfrm>
            <a:off x="9963737" y="647514"/>
            <a:ext cx="200278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44" name="TextBox 43">
            <a:extLst>
              <a:ext uri="{FF2B5EF4-FFF2-40B4-BE49-F238E27FC236}">
                <a16:creationId xmlns:a16="http://schemas.microsoft.com/office/drawing/2014/main" id="{479B16EE-9A31-4341-85DE-00109642F68E}"/>
              </a:ext>
            </a:extLst>
          </p:cNvPr>
          <p:cNvSpPr txBox="1"/>
          <p:nvPr/>
        </p:nvSpPr>
        <p:spPr>
          <a:xfrm>
            <a:off x="8833246" y="671762"/>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45" name="TextBox 44">
            <a:extLst>
              <a:ext uri="{FF2B5EF4-FFF2-40B4-BE49-F238E27FC236}">
                <a16:creationId xmlns:a16="http://schemas.microsoft.com/office/drawing/2014/main" id="{B2D0D38B-E7B7-4039-85B6-B1C9D0D50F6B}"/>
              </a:ext>
            </a:extLst>
          </p:cNvPr>
          <p:cNvSpPr txBox="1"/>
          <p:nvPr/>
        </p:nvSpPr>
        <p:spPr>
          <a:xfrm>
            <a:off x="9963737" y="655457"/>
            <a:ext cx="200278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5 0</a:t>
            </a:r>
          </a:p>
        </p:txBody>
      </p:sp>
      <p:sp>
        <p:nvSpPr>
          <p:cNvPr id="46" name="Rectangle 45">
            <a:extLst>
              <a:ext uri="{FF2B5EF4-FFF2-40B4-BE49-F238E27FC236}">
                <a16:creationId xmlns:a16="http://schemas.microsoft.com/office/drawing/2014/main" id="{D840BCF4-A16B-4FE9-AB90-FCA804FFEDBE}"/>
              </a:ext>
            </a:extLst>
          </p:cNvPr>
          <p:cNvSpPr/>
          <p:nvPr/>
        </p:nvSpPr>
        <p:spPr>
          <a:xfrm>
            <a:off x="1066100" y="4182482"/>
            <a:ext cx="314004" cy="830997"/>
          </a:xfrm>
          <a:prstGeom prst="rect">
            <a:avLst/>
          </a:prstGeom>
        </p:spPr>
        <p:txBody>
          <a:bodyPr wrap="square">
            <a:spAutoFit/>
          </a:bodyPr>
          <a:lstStyle/>
          <a:p>
            <a:r>
              <a:rPr lang="en-GB" sz="4800" dirty="0">
                <a:solidFill>
                  <a:srgbClr val="FF0000"/>
                </a:solidFill>
                <a:latin typeface="Calibri" panose="020F0502020204030204" pitchFamily="34" charset="0"/>
                <a:ea typeface="Cambria Math" panose="02040503050406030204" pitchFamily="18" charset="0"/>
              </a:rPr>
              <a:t>0</a:t>
            </a:r>
          </a:p>
        </p:txBody>
      </p:sp>
      <p:sp>
        <p:nvSpPr>
          <p:cNvPr id="47" name="Rectangle 46">
            <a:extLst>
              <a:ext uri="{FF2B5EF4-FFF2-40B4-BE49-F238E27FC236}">
                <a16:creationId xmlns:a16="http://schemas.microsoft.com/office/drawing/2014/main" id="{2D1E734F-5B74-45DB-BCB6-5986FC55C907}"/>
              </a:ext>
            </a:extLst>
          </p:cNvPr>
          <p:cNvSpPr/>
          <p:nvPr/>
        </p:nvSpPr>
        <p:spPr>
          <a:xfrm>
            <a:off x="2896987" y="4169779"/>
            <a:ext cx="314004" cy="830997"/>
          </a:xfrm>
          <a:prstGeom prst="rect">
            <a:avLst/>
          </a:prstGeom>
        </p:spPr>
        <p:txBody>
          <a:bodyPr wrap="square">
            <a:spAutoFit/>
          </a:bodyPr>
          <a:lstStyle/>
          <a:p>
            <a:r>
              <a:rPr lang="en-GB" sz="4800" dirty="0">
                <a:solidFill>
                  <a:srgbClr val="FF0000"/>
                </a:solidFill>
                <a:latin typeface="Calibri" panose="020F0502020204030204" pitchFamily="34" charset="0"/>
                <a:ea typeface="Cambria Math" panose="02040503050406030204" pitchFamily="18" charset="0"/>
              </a:rPr>
              <a:t>0</a:t>
            </a:r>
          </a:p>
        </p:txBody>
      </p:sp>
      <p:sp>
        <p:nvSpPr>
          <p:cNvPr id="48" name="Oval 47">
            <a:extLst>
              <a:ext uri="{FF2B5EF4-FFF2-40B4-BE49-F238E27FC236}">
                <a16:creationId xmlns:a16="http://schemas.microsoft.com/office/drawing/2014/main" id="{FEA16FA9-73D3-4240-A1C5-6305FB64C7B2}"/>
              </a:ext>
            </a:extLst>
          </p:cNvPr>
          <p:cNvSpPr/>
          <p:nvPr/>
        </p:nvSpPr>
        <p:spPr>
          <a:xfrm>
            <a:off x="1971968" y="4107557"/>
            <a:ext cx="1397533" cy="10028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5">
            <p14:nvContentPartPr>
              <p14:cNvPr id="49" name="Ink 48">
                <a:extLst>
                  <a:ext uri="{FF2B5EF4-FFF2-40B4-BE49-F238E27FC236}">
                    <a16:creationId xmlns:a16="http://schemas.microsoft.com/office/drawing/2014/main" id="{661F5867-FD60-4B1F-BE9D-E81092B8E0F1}"/>
                  </a:ext>
                </a:extLst>
              </p14:cNvPr>
              <p14:cNvContentPartPr/>
              <p14:nvPr/>
            </p14:nvContentPartPr>
            <p14:xfrm>
              <a:off x="4366440" y="4205880"/>
              <a:ext cx="295200" cy="857520"/>
            </p14:xfrm>
          </p:contentPart>
        </mc:Choice>
        <mc:Fallback xmlns="">
          <p:pic>
            <p:nvPicPr>
              <p:cNvPr id="49" name="Ink 48">
                <a:extLst>
                  <a:ext uri="{FF2B5EF4-FFF2-40B4-BE49-F238E27FC236}">
                    <a16:creationId xmlns:a16="http://schemas.microsoft.com/office/drawing/2014/main" id="{661F5867-FD60-4B1F-BE9D-E81092B8E0F1}"/>
                  </a:ext>
                </a:extLst>
              </p:cNvPr>
              <p:cNvPicPr/>
              <p:nvPr/>
            </p:nvPicPr>
            <p:blipFill>
              <a:blip r:embed="rId6"/>
              <a:stretch>
                <a:fillRect/>
              </a:stretch>
            </p:blipFill>
            <p:spPr>
              <a:xfrm>
                <a:off x="4357080" y="4196520"/>
                <a:ext cx="313920" cy="876240"/>
              </a:xfrm>
              <a:prstGeom prst="rect">
                <a:avLst/>
              </a:prstGeom>
            </p:spPr>
          </p:pic>
        </mc:Fallback>
      </mc:AlternateContent>
      <p:sp>
        <p:nvSpPr>
          <p:cNvPr id="52" name="Rectangle 51">
            <a:extLst>
              <a:ext uri="{FF2B5EF4-FFF2-40B4-BE49-F238E27FC236}">
                <a16:creationId xmlns:a16="http://schemas.microsoft.com/office/drawing/2014/main" id="{A5369A25-3FB8-4E96-93C5-2ECB678C0787}"/>
              </a:ext>
            </a:extLst>
          </p:cNvPr>
          <p:cNvSpPr/>
          <p:nvPr/>
        </p:nvSpPr>
        <p:spPr>
          <a:xfrm>
            <a:off x="4762606" y="4175603"/>
            <a:ext cx="3903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4</a:t>
            </a:r>
          </a:p>
        </p:txBody>
      </p:sp>
      <p:grpSp>
        <p:nvGrpSpPr>
          <p:cNvPr id="57" name="Group 56">
            <a:extLst>
              <a:ext uri="{FF2B5EF4-FFF2-40B4-BE49-F238E27FC236}">
                <a16:creationId xmlns:a16="http://schemas.microsoft.com/office/drawing/2014/main" id="{F09B907B-740A-4868-95F3-F3E6A85ABBBB}"/>
              </a:ext>
            </a:extLst>
          </p:cNvPr>
          <p:cNvGrpSpPr/>
          <p:nvPr/>
        </p:nvGrpSpPr>
        <p:grpSpPr>
          <a:xfrm>
            <a:off x="4677594" y="4547650"/>
            <a:ext cx="561515" cy="523220"/>
            <a:chOff x="4677594" y="4547650"/>
            <a:chExt cx="561515" cy="523220"/>
          </a:xfrm>
        </p:grpSpPr>
        <p:cxnSp>
          <p:nvCxnSpPr>
            <p:cNvPr id="53" name="Straight Connector 52">
              <a:extLst>
                <a:ext uri="{FF2B5EF4-FFF2-40B4-BE49-F238E27FC236}">
                  <a16:creationId xmlns:a16="http://schemas.microsoft.com/office/drawing/2014/main" id="{FEFB27B7-6CBF-4061-B803-39E3F2B89D18}"/>
                </a:ext>
              </a:extLst>
            </p:cNvPr>
            <p:cNvCxnSpPr>
              <a:cxnSpLocks/>
            </p:cNvCxnSpPr>
            <p:nvPr/>
          </p:nvCxnSpPr>
          <p:spPr>
            <a:xfrm>
              <a:off x="4766631" y="4628560"/>
              <a:ext cx="3917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0533119A-8066-49B5-A847-169E624E6D1F}"/>
                </a:ext>
              </a:extLst>
            </p:cNvPr>
            <p:cNvSpPr/>
            <p:nvPr/>
          </p:nvSpPr>
          <p:spPr>
            <a:xfrm>
              <a:off x="4677594" y="4547650"/>
              <a:ext cx="561515"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12</a:t>
              </a:r>
            </a:p>
          </p:txBody>
        </p:sp>
      </p:grpSp>
      <p:sp>
        <p:nvSpPr>
          <p:cNvPr id="62" name="Rectangle 61">
            <a:extLst>
              <a:ext uri="{FF2B5EF4-FFF2-40B4-BE49-F238E27FC236}">
                <a16:creationId xmlns:a16="http://schemas.microsoft.com/office/drawing/2014/main" id="{E48B72A4-CFA7-4A5C-8DCD-0993C5E71B35}"/>
              </a:ext>
            </a:extLst>
          </p:cNvPr>
          <p:cNvSpPr/>
          <p:nvPr/>
        </p:nvSpPr>
        <p:spPr>
          <a:xfrm>
            <a:off x="4488397" y="1394585"/>
            <a:ext cx="390361"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1</a:t>
            </a:r>
          </a:p>
        </p:txBody>
      </p:sp>
      <p:sp>
        <p:nvSpPr>
          <p:cNvPr id="63" name="Rectangle 62">
            <a:extLst>
              <a:ext uri="{FF2B5EF4-FFF2-40B4-BE49-F238E27FC236}">
                <a16:creationId xmlns:a16="http://schemas.microsoft.com/office/drawing/2014/main" id="{0397E764-3190-444B-B4B8-A405F3C4F209}"/>
              </a:ext>
            </a:extLst>
          </p:cNvPr>
          <p:cNvSpPr/>
          <p:nvPr/>
        </p:nvSpPr>
        <p:spPr>
          <a:xfrm>
            <a:off x="5301032" y="1394585"/>
            <a:ext cx="390361"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1</a:t>
            </a:r>
          </a:p>
        </p:txBody>
      </p:sp>
      <p:sp>
        <p:nvSpPr>
          <p:cNvPr id="64" name="Rectangle 63">
            <a:extLst>
              <a:ext uri="{FF2B5EF4-FFF2-40B4-BE49-F238E27FC236}">
                <a16:creationId xmlns:a16="http://schemas.microsoft.com/office/drawing/2014/main" id="{AD8DB68A-823C-4F17-8576-15210597FD40}"/>
              </a:ext>
            </a:extLst>
          </p:cNvPr>
          <p:cNvSpPr/>
          <p:nvPr/>
        </p:nvSpPr>
        <p:spPr>
          <a:xfrm>
            <a:off x="4815941" y="1299492"/>
            <a:ext cx="3903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3</a:t>
            </a:r>
          </a:p>
        </p:txBody>
      </p:sp>
      <p:grpSp>
        <p:nvGrpSpPr>
          <p:cNvPr id="65" name="Group 64">
            <a:extLst>
              <a:ext uri="{FF2B5EF4-FFF2-40B4-BE49-F238E27FC236}">
                <a16:creationId xmlns:a16="http://schemas.microsoft.com/office/drawing/2014/main" id="{EB792C10-9639-4C4F-98CC-F1E6EFBA610E}"/>
              </a:ext>
            </a:extLst>
          </p:cNvPr>
          <p:cNvGrpSpPr/>
          <p:nvPr/>
        </p:nvGrpSpPr>
        <p:grpSpPr>
          <a:xfrm>
            <a:off x="4730929" y="1671539"/>
            <a:ext cx="561515" cy="523220"/>
            <a:chOff x="4677594" y="4547650"/>
            <a:chExt cx="561515" cy="523220"/>
          </a:xfrm>
        </p:grpSpPr>
        <p:cxnSp>
          <p:nvCxnSpPr>
            <p:cNvPr id="66" name="Straight Connector 65">
              <a:extLst>
                <a:ext uri="{FF2B5EF4-FFF2-40B4-BE49-F238E27FC236}">
                  <a16:creationId xmlns:a16="http://schemas.microsoft.com/office/drawing/2014/main" id="{DB1900EA-D238-41C0-B402-A05164172D2C}"/>
                </a:ext>
              </a:extLst>
            </p:cNvPr>
            <p:cNvCxnSpPr>
              <a:cxnSpLocks/>
            </p:cNvCxnSpPr>
            <p:nvPr/>
          </p:nvCxnSpPr>
          <p:spPr>
            <a:xfrm>
              <a:off x="4766631" y="4628560"/>
              <a:ext cx="3917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0359EA13-2CAA-475A-9827-07F43E1C69CA}"/>
                </a:ext>
              </a:extLst>
            </p:cNvPr>
            <p:cNvSpPr/>
            <p:nvPr/>
          </p:nvSpPr>
          <p:spPr>
            <a:xfrm>
              <a:off x="4677594" y="4547650"/>
              <a:ext cx="561515"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12</a:t>
              </a:r>
            </a:p>
          </p:txBody>
        </p:sp>
      </p:grpSp>
      <p:sp>
        <p:nvSpPr>
          <p:cNvPr id="68" name="Rectangle 67">
            <a:extLst>
              <a:ext uri="{FF2B5EF4-FFF2-40B4-BE49-F238E27FC236}">
                <a16:creationId xmlns:a16="http://schemas.microsoft.com/office/drawing/2014/main" id="{79DED5AD-BA0E-403D-82FF-C4FBF7BE1095}"/>
              </a:ext>
            </a:extLst>
          </p:cNvPr>
          <p:cNvSpPr/>
          <p:nvPr/>
        </p:nvSpPr>
        <p:spPr>
          <a:xfrm>
            <a:off x="5630838" y="1309004"/>
            <a:ext cx="3903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6</a:t>
            </a:r>
          </a:p>
        </p:txBody>
      </p:sp>
      <p:grpSp>
        <p:nvGrpSpPr>
          <p:cNvPr id="69" name="Group 68">
            <a:extLst>
              <a:ext uri="{FF2B5EF4-FFF2-40B4-BE49-F238E27FC236}">
                <a16:creationId xmlns:a16="http://schemas.microsoft.com/office/drawing/2014/main" id="{F9C5628F-162C-4FF5-A615-2507E0CBE214}"/>
              </a:ext>
            </a:extLst>
          </p:cNvPr>
          <p:cNvGrpSpPr/>
          <p:nvPr/>
        </p:nvGrpSpPr>
        <p:grpSpPr>
          <a:xfrm>
            <a:off x="5545826" y="1681051"/>
            <a:ext cx="561515" cy="523220"/>
            <a:chOff x="4677594" y="4547650"/>
            <a:chExt cx="561515" cy="523220"/>
          </a:xfrm>
        </p:grpSpPr>
        <p:cxnSp>
          <p:nvCxnSpPr>
            <p:cNvPr id="70" name="Straight Connector 69">
              <a:extLst>
                <a:ext uri="{FF2B5EF4-FFF2-40B4-BE49-F238E27FC236}">
                  <a16:creationId xmlns:a16="http://schemas.microsoft.com/office/drawing/2014/main" id="{502E0237-E045-4AAD-AC8A-2120EFC6BADE}"/>
                </a:ext>
              </a:extLst>
            </p:cNvPr>
            <p:cNvCxnSpPr>
              <a:cxnSpLocks/>
            </p:cNvCxnSpPr>
            <p:nvPr/>
          </p:nvCxnSpPr>
          <p:spPr>
            <a:xfrm>
              <a:off x="4766631" y="4628560"/>
              <a:ext cx="3917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B8B76DAA-9DFA-4DF2-83D4-0EAA2EECE6EF}"/>
                </a:ext>
              </a:extLst>
            </p:cNvPr>
            <p:cNvSpPr/>
            <p:nvPr/>
          </p:nvSpPr>
          <p:spPr>
            <a:xfrm>
              <a:off x="4677594" y="4547650"/>
              <a:ext cx="561515"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12</a:t>
              </a:r>
            </a:p>
          </p:txBody>
        </p:sp>
      </p:grpSp>
      <p:sp>
        <p:nvSpPr>
          <p:cNvPr id="72" name="Oval 71">
            <a:extLst>
              <a:ext uri="{FF2B5EF4-FFF2-40B4-BE49-F238E27FC236}">
                <a16:creationId xmlns:a16="http://schemas.microsoft.com/office/drawing/2014/main" id="{B4E7C272-00A4-46D8-BFAB-2D3A0931B21B}"/>
              </a:ext>
            </a:extLst>
          </p:cNvPr>
          <p:cNvSpPr/>
          <p:nvPr/>
        </p:nvSpPr>
        <p:spPr>
          <a:xfrm>
            <a:off x="3731544" y="4118997"/>
            <a:ext cx="1397533" cy="10028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a:extLst>
              <a:ext uri="{FF2B5EF4-FFF2-40B4-BE49-F238E27FC236}">
                <a16:creationId xmlns:a16="http://schemas.microsoft.com/office/drawing/2014/main" id="{2576AB61-27A1-4D38-BCC1-D3E99EB30A91}"/>
              </a:ext>
            </a:extLst>
          </p:cNvPr>
          <p:cNvSpPr/>
          <p:nvPr/>
        </p:nvSpPr>
        <p:spPr>
          <a:xfrm>
            <a:off x="6298281" y="4157861"/>
            <a:ext cx="3903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4</a:t>
            </a:r>
          </a:p>
        </p:txBody>
      </p:sp>
      <p:grpSp>
        <p:nvGrpSpPr>
          <p:cNvPr id="74" name="Group 73">
            <a:extLst>
              <a:ext uri="{FF2B5EF4-FFF2-40B4-BE49-F238E27FC236}">
                <a16:creationId xmlns:a16="http://schemas.microsoft.com/office/drawing/2014/main" id="{B8CE36AD-3C90-4F3D-B3E1-59840B817EFF}"/>
              </a:ext>
            </a:extLst>
          </p:cNvPr>
          <p:cNvGrpSpPr/>
          <p:nvPr/>
        </p:nvGrpSpPr>
        <p:grpSpPr>
          <a:xfrm>
            <a:off x="6213269" y="4529908"/>
            <a:ext cx="561515" cy="523220"/>
            <a:chOff x="4677594" y="4547650"/>
            <a:chExt cx="561515" cy="523220"/>
          </a:xfrm>
        </p:grpSpPr>
        <p:cxnSp>
          <p:nvCxnSpPr>
            <p:cNvPr id="75" name="Straight Connector 74">
              <a:extLst>
                <a:ext uri="{FF2B5EF4-FFF2-40B4-BE49-F238E27FC236}">
                  <a16:creationId xmlns:a16="http://schemas.microsoft.com/office/drawing/2014/main" id="{DD00AD2F-CFE1-42CB-8D9E-0B711544780A}"/>
                </a:ext>
              </a:extLst>
            </p:cNvPr>
            <p:cNvCxnSpPr>
              <a:cxnSpLocks/>
            </p:cNvCxnSpPr>
            <p:nvPr/>
          </p:nvCxnSpPr>
          <p:spPr>
            <a:xfrm>
              <a:off x="4766631" y="4628560"/>
              <a:ext cx="3917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31C28388-971C-4364-BA97-0DCC21176AE8}"/>
                </a:ext>
              </a:extLst>
            </p:cNvPr>
            <p:cNvSpPr/>
            <p:nvPr/>
          </p:nvSpPr>
          <p:spPr>
            <a:xfrm>
              <a:off x="4677594" y="4547650"/>
              <a:ext cx="561515"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20</a:t>
              </a:r>
            </a:p>
          </p:txBody>
        </p:sp>
      </p:grpSp>
      <p:sp>
        <p:nvSpPr>
          <p:cNvPr id="77" name="Rectangle 76">
            <a:extLst>
              <a:ext uri="{FF2B5EF4-FFF2-40B4-BE49-F238E27FC236}">
                <a16:creationId xmlns:a16="http://schemas.microsoft.com/office/drawing/2014/main" id="{3D80DD49-8309-4880-BA09-9FF92DB126E3}"/>
              </a:ext>
            </a:extLst>
          </p:cNvPr>
          <p:cNvSpPr/>
          <p:nvPr/>
        </p:nvSpPr>
        <p:spPr>
          <a:xfrm>
            <a:off x="4477448" y="1390851"/>
            <a:ext cx="390361" cy="630942"/>
          </a:xfrm>
          <a:prstGeom prst="rect">
            <a:avLst/>
          </a:prstGeom>
        </p:spPr>
        <p:txBody>
          <a:bodyPr wrap="square">
            <a:spAutoFit/>
          </a:bodyPr>
          <a:lstStyle/>
          <a:p>
            <a:r>
              <a:rPr lang="en-GB" sz="3500" b="1" dirty="0">
                <a:solidFill>
                  <a:srgbClr val="FF0000"/>
                </a:solidFill>
                <a:latin typeface="Calibri" panose="020F0502020204030204" pitchFamily="34" charset="0"/>
                <a:ea typeface="Cambria Math" panose="02040503050406030204" pitchFamily="18" charset="0"/>
              </a:rPr>
              <a:t>1</a:t>
            </a:r>
          </a:p>
        </p:txBody>
      </p:sp>
      <p:sp>
        <p:nvSpPr>
          <p:cNvPr id="79" name="Rectangle 78">
            <a:extLst>
              <a:ext uri="{FF2B5EF4-FFF2-40B4-BE49-F238E27FC236}">
                <a16:creationId xmlns:a16="http://schemas.microsoft.com/office/drawing/2014/main" id="{EDD7A864-4EEA-4EA0-B669-2CA7426AFB2D}"/>
              </a:ext>
            </a:extLst>
          </p:cNvPr>
          <p:cNvSpPr/>
          <p:nvPr/>
        </p:nvSpPr>
        <p:spPr>
          <a:xfrm>
            <a:off x="4804992" y="1295758"/>
            <a:ext cx="390361"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5</a:t>
            </a:r>
          </a:p>
        </p:txBody>
      </p:sp>
      <p:grpSp>
        <p:nvGrpSpPr>
          <p:cNvPr id="80" name="Group 79">
            <a:extLst>
              <a:ext uri="{FF2B5EF4-FFF2-40B4-BE49-F238E27FC236}">
                <a16:creationId xmlns:a16="http://schemas.microsoft.com/office/drawing/2014/main" id="{AF27CC74-D5A2-4BC3-8A6C-53A69D55F9A5}"/>
              </a:ext>
            </a:extLst>
          </p:cNvPr>
          <p:cNvGrpSpPr/>
          <p:nvPr/>
        </p:nvGrpSpPr>
        <p:grpSpPr>
          <a:xfrm>
            <a:off x="4719980" y="1667805"/>
            <a:ext cx="561515" cy="523220"/>
            <a:chOff x="4677594" y="4547650"/>
            <a:chExt cx="561515" cy="523220"/>
          </a:xfrm>
        </p:grpSpPr>
        <p:cxnSp>
          <p:nvCxnSpPr>
            <p:cNvPr id="81" name="Straight Connector 80">
              <a:extLst>
                <a:ext uri="{FF2B5EF4-FFF2-40B4-BE49-F238E27FC236}">
                  <a16:creationId xmlns:a16="http://schemas.microsoft.com/office/drawing/2014/main" id="{01E72FC6-394C-4527-8A7F-9E9C7FE4A585}"/>
                </a:ext>
              </a:extLst>
            </p:cNvPr>
            <p:cNvCxnSpPr>
              <a:cxnSpLocks/>
            </p:cNvCxnSpPr>
            <p:nvPr/>
          </p:nvCxnSpPr>
          <p:spPr>
            <a:xfrm>
              <a:off x="4766631" y="4628560"/>
              <a:ext cx="3917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A2A64AF3-F728-45C3-811B-97730C5ABE89}"/>
                </a:ext>
              </a:extLst>
            </p:cNvPr>
            <p:cNvSpPr/>
            <p:nvPr/>
          </p:nvSpPr>
          <p:spPr>
            <a:xfrm>
              <a:off x="4677594" y="4547650"/>
              <a:ext cx="561515"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20</a:t>
              </a:r>
            </a:p>
          </p:txBody>
        </p:sp>
      </p:grpSp>
    </p:spTree>
    <p:extLst>
      <p:ext uri="{BB962C8B-B14F-4D97-AF65-F5344CB8AC3E}">
        <p14:creationId xmlns:p14="http://schemas.microsoft.com/office/powerpoint/2010/main" val="58451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1" nodeType="clickEffect">
                                  <p:stCondLst>
                                    <p:cond delay="0"/>
                                  </p:stCondLst>
                                  <p:childTnLst>
                                    <p:animEffect transition="out" filter="fade">
                                      <p:cBhvr>
                                        <p:cTn id="68" dur="500"/>
                                        <p:tgtEl>
                                          <p:spTgt spid="24"/>
                                        </p:tgtEl>
                                      </p:cBhvr>
                                    </p:animEffect>
                                    <p:set>
                                      <p:cBhvr>
                                        <p:cTn id="69" dur="1" fill="hold">
                                          <p:stCondLst>
                                            <p:cond delay="499"/>
                                          </p:stCondLst>
                                        </p:cTn>
                                        <p:tgtEl>
                                          <p:spTgt spid="24"/>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32"/>
                                        </p:tgtEl>
                                      </p:cBhvr>
                                    </p:animEffect>
                                    <p:set>
                                      <p:cBhvr>
                                        <p:cTn id="72" dur="1" fill="hold">
                                          <p:stCondLst>
                                            <p:cond delay="499"/>
                                          </p:stCondLst>
                                        </p:cTn>
                                        <p:tgtEl>
                                          <p:spTgt spid="32"/>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fade">
                                      <p:cBhvr>
                                        <p:cTn id="77" dur="500"/>
                                        <p:tgtEl>
                                          <p:spTgt spid="4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500"/>
                                        <p:tgtEl>
                                          <p:spTgt spid="21"/>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500"/>
                                        <p:tgtEl>
                                          <p:spTgt spid="46"/>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fade">
                                      <p:cBhvr>
                                        <p:cTn id="107" dur="500"/>
                                        <p:tgtEl>
                                          <p:spTgt spid="48"/>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grpId="1" nodeType="clickEffect">
                                  <p:stCondLst>
                                    <p:cond delay="0"/>
                                  </p:stCondLst>
                                  <p:childTnLst>
                                    <p:animEffect transition="out" filter="fade">
                                      <p:cBhvr>
                                        <p:cTn id="111" dur="500"/>
                                        <p:tgtEl>
                                          <p:spTgt spid="46"/>
                                        </p:tgtEl>
                                      </p:cBhvr>
                                    </p:animEffect>
                                    <p:set>
                                      <p:cBhvr>
                                        <p:cTn id="112" dur="1" fill="hold">
                                          <p:stCondLst>
                                            <p:cond delay="499"/>
                                          </p:stCondLst>
                                        </p:cTn>
                                        <p:tgtEl>
                                          <p:spTgt spid="46"/>
                                        </p:tgtEl>
                                        <p:attrNameLst>
                                          <p:attrName>style.visibility</p:attrName>
                                        </p:attrNameLst>
                                      </p:cBhvr>
                                      <p:to>
                                        <p:strVal val="hidden"/>
                                      </p:to>
                                    </p:set>
                                  </p:childTnLst>
                                </p:cTn>
                              </p:par>
                              <p:par>
                                <p:cTn id="113" presetID="10" presetClass="exit" presetSubtype="0" fill="hold" grpId="1" nodeType="withEffect">
                                  <p:stCondLst>
                                    <p:cond delay="0"/>
                                  </p:stCondLst>
                                  <p:childTnLst>
                                    <p:animEffect transition="out" filter="fade">
                                      <p:cBhvr>
                                        <p:cTn id="114" dur="500"/>
                                        <p:tgtEl>
                                          <p:spTgt spid="47"/>
                                        </p:tgtEl>
                                      </p:cBhvr>
                                    </p:animEffect>
                                    <p:set>
                                      <p:cBhvr>
                                        <p:cTn id="115" dur="1" fill="hold">
                                          <p:stCondLst>
                                            <p:cond delay="499"/>
                                          </p:stCondLst>
                                        </p:cTn>
                                        <p:tgtEl>
                                          <p:spTgt spid="47"/>
                                        </p:tgtEl>
                                        <p:attrNameLst>
                                          <p:attrName>style.visibility</p:attrName>
                                        </p:attrNameLst>
                                      </p:cBhvr>
                                      <p:to>
                                        <p:strVal val="hidden"/>
                                      </p:to>
                                    </p:se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nodeType="clickEffect">
                                  <p:stCondLst>
                                    <p:cond delay="0"/>
                                  </p:stCondLst>
                                  <p:childTnLst>
                                    <p:set>
                                      <p:cBhvr>
                                        <p:cTn id="119" dur="1" fill="hold">
                                          <p:stCondLst>
                                            <p:cond delay="0"/>
                                          </p:stCondLst>
                                        </p:cTn>
                                        <p:tgtEl>
                                          <p:spTgt spid="57"/>
                                        </p:tgtEl>
                                        <p:attrNameLst>
                                          <p:attrName>style.visibility</p:attrName>
                                        </p:attrNameLst>
                                      </p:cBhvr>
                                      <p:to>
                                        <p:strVal val="visible"/>
                                      </p:to>
                                    </p:set>
                                    <p:animEffect transition="in" filter="fade">
                                      <p:cBhvr>
                                        <p:cTn id="120" dur="500"/>
                                        <p:tgtEl>
                                          <p:spTgt spid="57"/>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52"/>
                                        </p:tgtEl>
                                        <p:attrNameLst>
                                          <p:attrName>style.visibility</p:attrName>
                                        </p:attrNameLst>
                                      </p:cBhvr>
                                      <p:to>
                                        <p:strVal val="visible"/>
                                      </p:to>
                                    </p:set>
                                    <p:animEffect transition="in" filter="fade">
                                      <p:cBhvr>
                                        <p:cTn id="125" dur="500"/>
                                        <p:tgtEl>
                                          <p:spTgt spid="52"/>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49"/>
                                        </p:tgtEl>
                                        <p:attrNameLst>
                                          <p:attrName>style.visibility</p:attrName>
                                        </p:attrNameLst>
                                      </p:cBhvr>
                                      <p:to>
                                        <p:strVal val="visible"/>
                                      </p:to>
                                    </p:set>
                                    <p:animEffect transition="in" filter="fade">
                                      <p:cBhvr>
                                        <p:cTn id="130" dur="500"/>
                                        <p:tgtEl>
                                          <p:spTgt spid="49"/>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62"/>
                                        </p:tgtEl>
                                        <p:attrNameLst>
                                          <p:attrName>style.visibility</p:attrName>
                                        </p:attrNameLst>
                                      </p:cBhvr>
                                      <p:to>
                                        <p:strVal val="visible"/>
                                      </p:to>
                                    </p:set>
                                    <p:animEffect transition="in" filter="fade">
                                      <p:cBhvr>
                                        <p:cTn id="135" dur="500"/>
                                        <p:tgtEl>
                                          <p:spTgt spid="62"/>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63"/>
                                        </p:tgtEl>
                                        <p:attrNameLst>
                                          <p:attrName>style.visibility</p:attrName>
                                        </p:attrNameLst>
                                      </p:cBhvr>
                                      <p:to>
                                        <p:strVal val="visible"/>
                                      </p:to>
                                    </p:set>
                                    <p:animEffect transition="in" filter="fade">
                                      <p:cBhvr>
                                        <p:cTn id="138" dur="500"/>
                                        <p:tgtEl>
                                          <p:spTgt spid="63"/>
                                        </p:tgtEl>
                                      </p:cBhvr>
                                    </p:animEffect>
                                  </p:childTnLst>
                                </p:cTn>
                              </p:par>
                              <p:par>
                                <p:cTn id="139" presetID="10" presetClass="entr" presetSubtype="0" fill="hold" nodeType="withEffect">
                                  <p:stCondLst>
                                    <p:cond delay="0"/>
                                  </p:stCondLst>
                                  <p:childTnLst>
                                    <p:set>
                                      <p:cBhvr>
                                        <p:cTn id="140" dur="1" fill="hold">
                                          <p:stCondLst>
                                            <p:cond delay="0"/>
                                          </p:stCondLst>
                                        </p:cTn>
                                        <p:tgtEl>
                                          <p:spTgt spid="65"/>
                                        </p:tgtEl>
                                        <p:attrNameLst>
                                          <p:attrName>style.visibility</p:attrName>
                                        </p:attrNameLst>
                                      </p:cBhvr>
                                      <p:to>
                                        <p:strVal val="visible"/>
                                      </p:to>
                                    </p:set>
                                    <p:animEffect transition="in" filter="fade">
                                      <p:cBhvr>
                                        <p:cTn id="141" dur="500"/>
                                        <p:tgtEl>
                                          <p:spTgt spid="65"/>
                                        </p:tgtEl>
                                      </p:cBhvr>
                                    </p:animEffect>
                                  </p:childTnLst>
                                </p:cTn>
                              </p:par>
                              <p:par>
                                <p:cTn id="142" presetID="10" presetClass="entr" presetSubtype="0" fill="hold" nodeType="withEffect">
                                  <p:stCondLst>
                                    <p:cond delay="0"/>
                                  </p:stCondLst>
                                  <p:childTnLst>
                                    <p:set>
                                      <p:cBhvr>
                                        <p:cTn id="143" dur="1" fill="hold">
                                          <p:stCondLst>
                                            <p:cond delay="0"/>
                                          </p:stCondLst>
                                        </p:cTn>
                                        <p:tgtEl>
                                          <p:spTgt spid="69"/>
                                        </p:tgtEl>
                                        <p:attrNameLst>
                                          <p:attrName>style.visibility</p:attrName>
                                        </p:attrNameLst>
                                      </p:cBhvr>
                                      <p:to>
                                        <p:strVal val="visible"/>
                                      </p:to>
                                    </p:set>
                                    <p:animEffect transition="in" filter="fade">
                                      <p:cBhvr>
                                        <p:cTn id="144" dur="500"/>
                                        <p:tgtEl>
                                          <p:spTgt spid="69"/>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64"/>
                                        </p:tgtEl>
                                        <p:attrNameLst>
                                          <p:attrName>style.visibility</p:attrName>
                                        </p:attrNameLst>
                                      </p:cBhvr>
                                      <p:to>
                                        <p:strVal val="visible"/>
                                      </p:to>
                                    </p:set>
                                    <p:animEffect transition="in" filter="fade">
                                      <p:cBhvr>
                                        <p:cTn id="149" dur="500"/>
                                        <p:tgtEl>
                                          <p:spTgt spid="64"/>
                                        </p:tgtEl>
                                      </p:cBhvr>
                                    </p:animEffect>
                                  </p:childTnLst>
                                </p:cTn>
                              </p:par>
                            </p:childTnLst>
                          </p:cTn>
                        </p:par>
                      </p:childTnLst>
                    </p:cTn>
                  </p:par>
                  <p:par>
                    <p:cTn id="150" fill="hold">
                      <p:stCondLst>
                        <p:cond delay="indefinite"/>
                      </p:stCondLst>
                      <p:childTnLst>
                        <p:par>
                          <p:cTn id="151" fill="hold">
                            <p:stCondLst>
                              <p:cond delay="0"/>
                            </p:stCondLst>
                            <p:childTnLst>
                              <p:par>
                                <p:cTn id="152" presetID="10" presetClass="entr" presetSubtype="0" fill="hold" grpId="0" nodeType="clickEffect">
                                  <p:stCondLst>
                                    <p:cond delay="0"/>
                                  </p:stCondLst>
                                  <p:childTnLst>
                                    <p:set>
                                      <p:cBhvr>
                                        <p:cTn id="153" dur="1" fill="hold">
                                          <p:stCondLst>
                                            <p:cond delay="0"/>
                                          </p:stCondLst>
                                        </p:cTn>
                                        <p:tgtEl>
                                          <p:spTgt spid="68"/>
                                        </p:tgtEl>
                                        <p:attrNameLst>
                                          <p:attrName>style.visibility</p:attrName>
                                        </p:attrNameLst>
                                      </p:cBhvr>
                                      <p:to>
                                        <p:strVal val="visible"/>
                                      </p:to>
                                    </p:set>
                                    <p:animEffect transition="in" filter="fade">
                                      <p:cBhvr>
                                        <p:cTn id="154" dur="500"/>
                                        <p:tgtEl>
                                          <p:spTgt spid="68"/>
                                        </p:tgtEl>
                                      </p:cBhvr>
                                    </p:animEffect>
                                  </p:childTnLst>
                                </p:cTn>
                              </p:par>
                            </p:childTnLst>
                          </p:cTn>
                        </p:par>
                      </p:childTnLst>
                    </p:cTn>
                  </p:par>
                  <p:par>
                    <p:cTn id="155" fill="hold">
                      <p:stCondLst>
                        <p:cond delay="indefinite"/>
                      </p:stCondLst>
                      <p:childTnLst>
                        <p:par>
                          <p:cTn id="156" fill="hold">
                            <p:stCondLst>
                              <p:cond delay="0"/>
                            </p:stCondLst>
                            <p:childTnLst>
                              <p:par>
                                <p:cTn id="157" presetID="10" presetClass="entr" presetSubtype="0" fill="hold" grpId="0" nodeType="clickEffect">
                                  <p:stCondLst>
                                    <p:cond delay="0"/>
                                  </p:stCondLst>
                                  <p:childTnLst>
                                    <p:set>
                                      <p:cBhvr>
                                        <p:cTn id="158" dur="1" fill="hold">
                                          <p:stCondLst>
                                            <p:cond delay="0"/>
                                          </p:stCondLst>
                                        </p:cTn>
                                        <p:tgtEl>
                                          <p:spTgt spid="72"/>
                                        </p:tgtEl>
                                        <p:attrNameLst>
                                          <p:attrName>style.visibility</p:attrName>
                                        </p:attrNameLst>
                                      </p:cBhvr>
                                      <p:to>
                                        <p:strVal val="visible"/>
                                      </p:to>
                                    </p:set>
                                    <p:animEffect transition="in" filter="fade">
                                      <p:cBhvr>
                                        <p:cTn id="159" dur="500"/>
                                        <p:tgtEl>
                                          <p:spTgt spid="72"/>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xit" presetSubtype="0" fill="hold" nodeType="clickEffect">
                                  <p:stCondLst>
                                    <p:cond delay="0"/>
                                  </p:stCondLst>
                                  <p:childTnLst>
                                    <p:animEffect transition="out" filter="fade">
                                      <p:cBhvr>
                                        <p:cTn id="163" dur="500"/>
                                        <p:tgtEl>
                                          <p:spTgt spid="57"/>
                                        </p:tgtEl>
                                      </p:cBhvr>
                                    </p:animEffect>
                                    <p:set>
                                      <p:cBhvr>
                                        <p:cTn id="164" dur="1" fill="hold">
                                          <p:stCondLst>
                                            <p:cond delay="499"/>
                                          </p:stCondLst>
                                        </p:cTn>
                                        <p:tgtEl>
                                          <p:spTgt spid="57"/>
                                        </p:tgtEl>
                                        <p:attrNameLst>
                                          <p:attrName>style.visibility</p:attrName>
                                        </p:attrNameLst>
                                      </p:cBhvr>
                                      <p:to>
                                        <p:strVal val="hidden"/>
                                      </p:to>
                                    </p:set>
                                  </p:childTnLst>
                                </p:cTn>
                              </p:par>
                              <p:par>
                                <p:cTn id="165" presetID="10" presetClass="exit" presetSubtype="0" fill="hold" grpId="1" nodeType="withEffect">
                                  <p:stCondLst>
                                    <p:cond delay="0"/>
                                  </p:stCondLst>
                                  <p:childTnLst>
                                    <p:animEffect transition="out" filter="fade">
                                      <p:cBhvr>
                                        <p:cTn id="166" dur="500"/>
                                        <p:tgtEl>
                                          <p:spTgt spid="52"/>
                                        </p:tgtEl>
                                      </p:cBhvr>
                                    </p:animEffect>
                                    <p:set>
                                      <p:cBhvr>
                                        <p:cTn id="167" dur="1" fill="hold">
                                          <p:stCondLst>
                                            <p:cond delay="499"/>
                                          </p:stCondLst>
                                        </p:cTn>
                                        <p:tgtEl>
                                          <p:spTgt spid="52"/>
                                        </p:tgtEl>
                                        <p:attrNameLst>
                                          <p:attrName>style.visibility</p:attrName>
                                        </p:attrNameLst>
                                      </p:cBhvr>
                                      <p:to>
                                        <p:strVal val="hidden"/>
                                      </p:to>
                                    </p:set>
                                  </p:childTnLst>
                                </p:cTn>
                              </p:par>
                              <p:par>
                                <p:cTn id="168" presetID="10" presetClass="exit" presetSubtype="0" fill="hold" nodeType="withEffect">
                                  <p:stCondLst>
                                    <p:cond delay="0"/>
                                  </p:stCondLst>
                                  <p:childTnLst>
                                    <p:animEffect transition="out" filter="fade">
                                      <p:cBhvr>
                                        <p:cTn id="169" dur="500"/>
                                        <p:tgtEl>
                                          <p:spTgt spid="49"/>
                                        </p:tgtEl>
                                      </p:cBhvr>
                                    </p:animEffect>
                                    <p:set>
                                      <p:cBhvr>
                                        <p:cTn id="170" dur="1" fill="hold">
                                          <p:stCondLst>
                                            <p:cond delay="499"/>
                                          </p:stCondLst>
                                        </p:cTn>
                                        <p:tgtEl>
                                          <p:spTgt spid="49"/>
                                        </p:tgtEl>
                                        <p:attrNameLst>
                                          <p:attrName>style.visibility</p:attrName>
                                        </p:attrNameLst>
                                      </p:cBhvr>
                                      <p:to>
                                        <p:strVal val="hidden"/>
                                      </p:to>
                                    </p:set>
                                  </p:childTnLst>
                                </p:cTn>
                              </p:par>
                              <p:par>
                                <p:cTn id="171" presetID="10" presetClass="exit" presetSubtype="0" fill="hold" grpId="1" nodeType="withEffect">
                                  <p:stCondLst>
                                    <p:cond delay="0"/>
                                  </p:stCondLst>
                                  <p:childTnLst>
                                    <p:animEffect transition="out" filter="fade">
                                      <p:cBhvr>
                                        <p:cTn id="172" dur="500"/>
                                        <p:tgtEl>
                                          <p:spTgt spid="62"/>
                                        </p:tgtEl>
                                      </p:cBhvr>
                                    </p:animEffect>
                                    <p:set>
                                      <p:cBhvr>
                                        <p:cTn id="173" dur="1" fill="hold">
                                          <p:stCondLst>
                                            <p:cond delay="499"/>
                                          </p:stCondLst>
                                        </p:cTn>
                                        <p:tgtEl>
                                          <p:spTgt spid="62"/>
                                        </p:tgtEl>
                                        <p:attrNameLst>
                                          <p:attrName>style.visibility</p:attrName>
                                        </p:attrNameLst>
                                      </p:cBhvr>
                                      <p:to>
                                        <p:strVal val="hidden"/>
                                      </p:to>
                                    </p:set>
                                  </p:childTnLst>
                                </p:cTn>
                              </p:par>
                              <p:par>
                                <p:cTn id="174" presetID="10" presetClass="exit" presetSubtype="0" fill="hold" grpId="1" nodeType="withEffect">
                                  <p:stCondLst>
                                    <p:cond delay="0"/>
                                  </p:stCondLst>
                                  <p:childTnLst>
                                    <p:animEffect transition="out" filter="fade">
                                      <p:cBhvr>
                                        <p:cTn id="175" dur="500"/>
                                        <p:tgtEl>
                                          <p:spTgt spid="63"/>
                                        </p:tgtEl>
                                      </p:cBhvr>
                                    </p:animEffect>
                                    <p:set>
                                      <p:cBhvr>
                                        <p:cTn id="176" dur="1" fill="hold">
                                          <p:stCondLst>
                                            <p:cond delay="499"/>
                                          </p:stCondLst>
                                        </p:cTn>
                                        <p:tgtEl>
                                          <p:spTgt spid="63"/>
                                        </p:tgtEl>
                                        <p:attrNameLst>
                                          <p:attrName>style.visibility</p:attrName>
                                        </p:attrNameLst>
                                      </p:cBhvr>
                                      <p:to>
                                        <p:strVal val="hidden"/>
                                      </p:to>
                                    </p:set>
                                  </p:childTnLst>
                                </p:cTn>
                              </p:par>
                              <p:par>
                                <p:cTn id="177" presetID="10" presetClass="exit" presetSubtype="0" fill="hold" nodeType="withEffect">
                                  <p:stCondLst>
                                    <p:cond delay="0"/>
                                  </p:stCondLst>
                                  <p:childTnLst>
                                    <p:animEffect transition="out" filter="fade">
                                      <p:cBhvr>
                                        <p:cTn id="178" dur="500"/>
                                        <p:tgtEl>
                                          <p:spTgt spid="65"/>
                                        </p:tgtEl>
                                      </p:cBhvr>
                                    </p:animEffect>
                                    <p:set>
                                      <p:cBhvr>
                                        <p:cTn id="179" dur="1" fill="hold">
                                          <p:stCondLst>
                                            <p:cond delay="499"/>
                                          </p:stCondLst>
                                        </p:cTn>
                                        <p:tgtEl>
                                          <p:spTgt spid="65"/>
                                        </p:tgtEl>
                                        <p:attrNameLst>
                                          <p:attrName>style.visibility</p:attrName>
                                        </p:attrNameLst>
                                      </p:cBhvr>
                                      <p:to>
                                        <p:strVal val="hidden"/>
                                      </p:to>
                                    </p:set>
                                  </p:childTnLst>
                                </p:cTn>
                              </p:par>
                              <p:par>
                                <p:cTn id="180" presetID="10" presetClass="exit" presetSubtype="0" fill="hold" grpId="1" nodeType="withEffect">
                                  <p:stCondLst>
                                    <p:cond delay="0"/>
                                  </p:stCondLst>
                                  <p:childTnLst>
                                    <p:animEffect transition="out" filter="fade">
                                      <p:cBhvr>
                                        <p:cTn id="181" dur="500"/>
                                        <p:tgtEl>
                                          <p:spTgt spid="64"/>
                                        </p:tgtEl>
                                      </p:cBhvr>
                                    </p:animEffect>
                                    <p:set>
                                      <p:cBhvr>
                                        <p:cTn id="182" dur="1" fill="hold">
                                          <p:stCondLst>
                                            <p:cond delay="499"/>
                                          </p:stCondLst>
                                        </p:cTn>
                                        <p:tgtEl>
                                          <p:spTgt spid="64"/>
                                        </p:tgtEl>
                                        <p:attrNameLst>
                                          <p:attrName>style.visibility</p:attrName>
                                        </p:attrNameLst>
                                      </p:cBhvr>
                                      <p:to>
                                        <p:strVal val="hidden"/>
                                      </p:to>
                                    </p:set>
                                  </p:childTnLst>
                                </p:cTn>
                              </p:par>
                              <p:par>
                                <p:cTn id="183" presetID="10" presetClass="exit" presetSubtype="0" fill="hold" nodeType="withEffect">
                                  <p:stCondLst>
                                    <p:cond delay="0"/>
                                  </p:stCondLst>
                                  <p:childTnLst>
                                    <p:animEffect transition="out" filter="fade">
                                      <p:cBhvr>
                                        <p:cTn id="184" dur="500"/>
                                        <p:tgtEl>
                                          <p:spTgt spid="69"/>
                                        </p:tgtEl>
                                      </p:cBhvr>
                                    </p:animEffect>
                                    <p:set>
                                      <p:cBhvr>
                                        <p:cTn id="185" dur="1" fill="hold">
                                          <p:stCondLst>
                                            <p:cond delay="499"/>
                                          </p:stCondLst>
                                        </p:cTn>
                                        <p:tgtEl>
                                          <p:spTgt spid="69"/>
                                        </p:tgtEl>
                                        <p:attrNameLst>
                                          <p:attrName>style.visibility</p:attrName>
                                        </p:attrNameLst>
                                      </p:cBhvr>
                                      <p:to>
                                        <p:strVal val="hidden"/>
                                      </p:to>
                                    </p:set>
                                  </p:childTnLst>
                                </p:cTn>
                              </p:par>
                              <p:par>
                                <p:cTn id="186" presetID="10" presetClass="exit" presetSubtype="0" fill="hold" grpId="1" nodeType="withEffect">
                                  <p:stCondLst>
                                    <p:cond delay="0"/>
                                  </p:stCondLst>
                                  <p:childTnLst>
                                    <p:animEffect transition="out" filter="fade">
                                      <p:cBhvr>
                                        <p:cTn id="187" dur="500"/>
                                        <p:tgtEl>
                                          <p:spTgt spid="68"/>
                                        </p:tgtEl>
                                      </p:cBhvr>
                                    </p:animEffect>
                                    <p:set>
                                      <p:cBhvr>
                                        <p:cTn id="188" dur="1" fill="hold">
                                          <p:stCondLst>
                                            <p:cond delay="499"/>
                                          </p:stCondLst>
                                        </p:cTn>
                                        <p:tgtEl>
                                          <p:spTgt spid="68"/>
                                        </p:tgtEl>
                                        <p:attrNameLst>
                                          <p:attrName>style.visibility</p:attrName>
                                        </p:attrNameLst>
                                      </p:cBhvr>
                                      <p:to>
                                        <p:strVal val="hidden"/>
                                      </p:to>
                                    </p:se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nodeType="clickEffect">
                                  <p:stCondLst>
                                    <p:cond delay="0"/>
                                  </p:stCondLst>
                                  <p:childTnLst>
                                    <p:set>
                                      <p:cBhvr>
                                        <p:cTn id="192" dur="1" fill="hold">
                                          <p:stCondLst>
                                            <p:cond delay="0"/>
                                          </p:stCondLst>
                                        </p:cTn>
                                        <p:tgtEl>
                                          <p:spTgt spid="74"/>
                                        </p:tgtEl>
                                        <p:attrNameLst>
                                          <p:attrName>style.visibility</p:attrName>
                                        </p:attrNameLst>
                                      </p:cBhvr>
                                      <p:to>
                                        <p:strVal val="visible"/>
                                      </p:to>
                                    </p:set>
                                    <p:animEffect transition="in" filter="fade">
                                      <p:cBhvr>
                                        <p:cTn id="193" dur="500"/>
                                        <p:tgtEl>
                                          <p:spTgt spid="74"/>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ntr" presetSubtype="0" fill="hold" grpId="0" nodeType="clickEffect">
                                  <p:stCondLst>
                                    <p:cond delay="0"/>
                                  </p:stCondLst>
                                  <p:childTnLst>
                                    <p:set>
                                      <p:cBhvr>
                                        <p:cTn id="197" dur="1" fill="hold">
                                          <p:stCondLst>
                                            <p:cond delay="0"/>
                                          </p:stCondLst>
                                        </p:cTn>
                                        <p:tgtEl>
                                          <p:spTgt spid="73"/>
                                        </p:tgtEl>
                                        <p:attrNameLst>
                                          <p:attrName>style.visibility</p:attrName>
                                        </p:attrNameLst>
                                      </p:cBhvr>
                                      <p:to>
                                        <p:strVal val="visible"/>
                                      </p:to>
                                    </p:set>
                                    <p:animEffect transition="in" filter="fade">
                                      <p:cBhvr>
                                        <p:cTn id="198" dur="500"/>
                                        <p:tgtEl>
                                          <p:spTgt spid="73"/>
                                        </p:tgtEl>
                                      </p:cBhvr>
                                    </p:animEffect>
                                  </p:childTnLst>
                                </p:cTn>
                              </p:par>
                            </p:childTnLst>
                          </p:cTn>
                        </p:par>
                      </p:childTnLst>
                    </p:cTn>
                  </p:par>
                  <p:par>
                    <p:cTn id="199" fill="hold">
                      <p:stCondLst>
                        <p:cond delay="indefinite"/>
                      </p:stCondLst>
                      <p:childTnLst>
                        <p:par>
                          <p:cTn id="200" fill="hold">
                            <p:stCondLst>
                              <p:cond delay="0"/>
                            </p:stCondLst>
                            <p:childTnLst>
                              <p:par>
                                <p:cTn id="201" presetID="10" presetClass="entr" presetSubtype="0" fill="hold" grpId="0" nodeType="clickEffect">
                                  <p:stCondLst>
                                    <p:cond delay="0"/>
                                  </p:stCondLst>
                                  <p:childTnLst>
                                    <p:set>
                                      <p:cBhvr>
                                        <p:cTn id="202" dur="1" fill="hold">
                                          <p:stCondLst>
                                            <p:cond delay="0"/>
                                          </p:stCondLst>
                                        </p:cTn>
                                        <p:tgtEl>
                                          <p:spTgt spid="77"/>
                                        </p:tgtEl>
                                        <p:attrNameLst>
                                          <p:attrName>style.visibility</p:attrName>
                                        </p:attrNameLst>
                                      </p:cBhvr>
                                      <p:to>
                                        <p:strVal val="visible"/>
                                      </p:to>
                                    </p:set>
                                    <p:animEffect transition="in" filter="fade">
                                      <p:cBhvr>
                                        <p:cTn id="203" dur="500"/>
                                        <p:tgtEl>
                                          <p:spTgt spid="77"/>
                                        </p:tgtEl>
                                      </p:cBhvr>
                                    </p:animEffect>
                                  </p:childTnLst>
                                </p:cTn>
                              </p:par>
                              <p:par>
                                <p:cTn id="204" presetID="10" presetClass="entr" presetSubtype="0" fill="hold" nodeType="withEffect">
                                  <p:stCondLst>
                                    <p:cond delay="0"/>
                                  </p:stCondLst>
                                  <p:childTnLst>
                                    <p:set>
                                      <p:cBhvr>
                                        <p:cTn id="205" dur="1" fill="hold">
                                          <p:stCondLst>
                                            <p:cond delay="0"/>
                                          </p:stCondLst>
                                        </p:cTn>
                                        <p:tgtEl>
                                          <p:spTgt spid="80"/>
                                        </p:tgtEl>
                                        <p:attrNameLst>
                                          <p:attrName>style.visibility</p:attrName>
                                        </p:attrNameLst>
                                      </p:cBhvr>
                                      <p:to>
                                        <p:strVal val="visible"/>
                                      </p:to>
                                    </p:set>
                                    <p:animEffect transition="in" filter="fade">
                                      <p:cBhvr>
                                        <p:cTn id="206" dur="500"/>
                                        <p:tgtEl>
                                          <p:spTgt spid="80"/>
                                        </p:tgtEl>
                                      </p:cBhvr>
                                    </p:animEffect>
                                  </p:childTnLst>
                                </p:cTn>
                              </p:par>
                            </p:childTnLst>
                          </p:cTn>
                        </p:par>
                      </p:childTnLst>
                    </p:cTn>
                  </p:par>
                  <p:par>
                    <p:cTn id="207" fill="hold">
                      <p:stCondLst>
                        <p:cond delay="indefinite"/>
                      </p:stCondLst>
                      <p:childTnLst>
                        <p:par>
                          <p:cTn id="208" fill="hold">
                            <p:stCondLst>
                              <p:cond delay="0"/>
                            </p:stCondLst>
                            <p:childTnLst>
                              <p:par>
                                <p:cTn id="209" presetID="10" presetClass="entr" presetSubtype="0" fill="hold" grpId="0" nodeType="clickEffect">
                                  <p:stCondLst>
                                    <p:cond delay="0"/>
                                  </p:stCondLst>
                                  <p:childTnLst>
                                    <p:set>
                                      <p:cBhvr>
                                        <p:cTn id="210" dur="1" fill="hold">
                                          <p:stCondLst>
                                            <p:cond delay="0"/>
                                          </p:stCondLst>
                                        </p:cTn>
                                        <p:tgtEl>
                                          <p:spTgt spid="79"/>
                                        </p:tgtEl>
                                        <p:attrNameLst>
                                          <p:attrName>style.visibility</p:attrName>
                                        </p:attrNameLst>
                                      </p:cBhvr>
                                      <p:to>
                                        <p:strVal val="visible"/>
                                      </p:to>
                                    </p:set>
                                    <p:animEffect transition="in" filter="fade">
                                      <p:cBhvr>
                                        <p:cTn id="211" dur="500"/>
                                        <p:tgtEl>
                                          <p:spTgt spid="79"/>
                                        </p:tgtEl>
                                      </p:cBhvr>
                                    </p:animEffect>
                                  </p:childTnLst>
                                </p:cTn>
                              </p:par>
                            </p:childTnLst>
                          </p:cTn>
                        </p:par>
                      </p:childTnLst>
                    </p:cTn>
                  </p:par>
                  <p:par>
                    <p:cTn id="212" fill="hold">
                      <p:stCondLst>
                        <p:cond delay="indefinite"/>
                      </p:stCondLst>
                      <p:childTnLst>
                        <p:par>
                          <p:cTn id="213" fill="hold">
                            <p:stCondLst>
                              <p:cond delay="0"/>
                            </p:stCondLst>
                            <p:childTnLst>
                              <p:par>
                                <p:cTn id="214" presetID="10" presetClass="exit" presetSubtype="0" fill="hold" grpId="1" nodeType="clickEffect">
                                  <p:stCondLst>
                                    <p:cond delay="0"/>
                                  </p:stCondLst>
                                  <p:childTnLst>
                                    <p:animEffect transition="out" filter="fade">
                                      <p:cBhvr>
                                        <p:cTn id="215" dur="500"/>
                                        <p:tgtEl>
                                          <p:spTgt spid="77"/>
                                        </p:tgtEl>
                                      </p:cBhvr>
                                    </p:animEffect>
                                    <p:set>
                                      <p:cBhvr>
                                        <p:cTn id="216" dur="1" fill="hold">
                                          <p:stCondLst>
                                            <p:cond delay="499"/>
                                          </p:stCondLst>
                                        </p:cTn>
                                        <p:tgtEl>
                                          <p:spTgt spid="77"/>
                                        </p:tgtEl>
                                        <p:attrNameLst>
                                          <p:attrName>style.visibility</p:attrName>
                                        </p:attrNameLst>
                                      </p:cBhvr>
                                      <p:to>
                                        <p:strVal val="hidden"/>
                                      </p:to>
                                    </p:set>
                                  </p:childTnLst>
                                </p:cTn>
                              </p:par>
                              <p:par>
                                <p:cTn id="217" presetID="10" presetClass="exit" presetSubtype="0" fill="hold" nodeType="withEffect">
                                  <p:stCondLst>
                                    <p:cond delay="0"/>
                                  </p:stCondLst>
                                  <p:childTnLst>
                                    <p:animEffect transition="out" filter="fade">
                                      <p:cBhvr>
                                        <p:cTn id="218" dur="500"/>
                                        <p:tgtEl>
                                          <p:spTgt spid="80"/>
                                        </p:tgtEl>
                                      </p:cBhvr>
                                    </p:animEffect>
                                    <p:set>
                                      <p:cBhvr>
                                        <p:cTn id="219" dur="1" fill="hold">
                                          <p:stCondLst>
                                            <p:cond delay="499"/>
                                          </p:stCondLst>
                                        </p:cTn>
                                        <p:tgtEl>
                                          <p:spTgt spid="80"/>
                                        </p:tgtEl>
                                        <p:attrNameLst>
                                          <p:attrName>style.visibility</p:attrName>
                                        </p:attrNameLst>
                                      </p:cBhvr>
                                      <p:to>
                                        <p:strVal val="hidden"/>
                                      </p:to>
                                    </p:set>
                                  </p:childTnLst>
                                </p:cTn>
                              </p:par>
                              <p:par>
                                <p:cTn id="220" presetID="10" presetClass="exit" presetSubtype="0" fill="hold" grpId="1" nodeType="withEffect">
                                  <p:stCondLst>
                                    <p:cond delay="0"/>
                                  </p:stCondLst>
                                  <p:childTnLst>
                                    <p:animEffect transition="out" filter="fade">
                                      <p:cBhvr>
                                        <p:cTn id="221" dur="500"/>
                                        <p:tgtEl>
                                          <p:spTgt spid="79"/>
                                        </p:tgtEl>
                                      </p:cBhvr>
                                    </p:animEffect>
                                    <p:set>
                                      <p:cBhvr>
                                        <p:cTn id="222" dur="1" fill="hold">
                                          <p:stCondLst>
                                            <p:cond delay="499"/>
                                          </p:stCondLst>
                                        </p:cTn>
                                        <p:tgtEl>
                                          <p:spTgt spid="79"/>
                                        </p:tgtEl>
                                        <p:attrNameLst>
                                          <p:attrName>style.visibility</p:attrName>
                                        </p:attrNameLst>
                                      </p:cBhvr>
                                      <p:to>
                                        <p:strVal val="hidden"/>
                                      </p:to>
                                    </p:set>
                                  </p:childTnLst>
                                </p:cTn>
                              </p:par>
                              <p:par>
                                <p:cTn id="223" presetID="10" presetClass="exit" presetSubtype="0" fill="hold" nodeType="withEffect">
                                  <p:stCondLst>
                                    <p:cond delay="0"/>
                                  </p:stCondLst>
                                  <p:childTnLst>
                                    <p:animEffect transition="out" filter="fade">
                                      <p:cBhvr>
                                        <p:cTn id="224" dur="500"/>
                                        <p:tgtEl>
                                          <p:spTgt spid="74"/>
                                        </p:tgtEl>
                                      </p:cBhvr>
                                    </p:animEffect>
                                    <p:set>
                                      <p:cBhvr>
                                        <p:cTn id="225" dur="1" fill="hold">
                                          <p:stCondLst>
                                            <p:cond delay="499"/>
                                          </p:stCondLst>
                                        </p:cTn>
                                        <p:tgtEl>
                                          <p:spTgt spid="74"/>
                                        </p:tgtEl>
                                        <p:attrNameLst>
                                          <p:attrName>style.visibility</p:attrName>
                                        </p:attrNameLst>
                                      </p:cBhvr>
                                      <p:to>
                                        <p:strVal val="hidden"/>
                                      </p:to>
                                    </p:set>
                                  </p:childTnLst>
                                </p:cTn>
                              </p:par>
                              <p:par>
                                <p:cTn id="226" presetID="10" presetClass="exit" presetSubtype="0" fill="hold" grpId="1" nodeType="withEffect">
                                  <p:stCondLst>
                                    <p:cond delay="0"/>
                                  </p:stCondLst>
                                  <p:childTnLst>
                                    <p:animEffect transition="out" filter="fade">
                                      <p:cBhvr>
                                        <p:cTn id="227" dur="500"/>
                                        <p:tgtEl>
                                          <p:spTgt spid="73"/>
                                        </p:tgtEl>
                                      </p:cBhvr>
                                    </p:animEffect>
                                    <p:set>
                                      <p:cBhvr>
                                        <p:cTn id="228" dur="1" fill="hold">
                                          <p:stCondLst>
                                            <p:cond delay="499"/>
                                          </p:stCondLst>
                                        </p:cTn>
                                        <p:tgtEl>
                                          <p:spTgt spid="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9" grpId="0"/>
      <p:bldP spid="20" grpId="0"/>
      <p:bldP spid="21" grpId="0"/>
      <p:bldP spid="24" grpId="0"/>
      <p:bldP spid="24" grpId="1"/>
      <p:bldP spid="25" grpId="0"/>
      <p:bldP spid="26" grpId="0"/>
      <p:bldP spid="27" grpId="0"/>
      <p:bldP spid="28" grpId="0" animBg="1"/>
      <p:bldP spid="29" grpId="0" animBg="1"/>
      <p:bldP spid="30" grpId="0"/>
      <p:bldP spid="31" grpId="0"/>
      <p:bldP spid="32" grpId="0"/>
      <p:bldP spid="32" grpId="1"/>
      <p:bldP spid="44" grpId="0"/>
      <p:bldP spid="45" grpId="0"/>
      <p:bldP spid="46" grpId="0"/>
      <p:bldP spid="46" grpId="1"/>
      <p:bldP spid="47" grpId="0"/>
      <p:bldP spid="47" grpId="1"/>
      <p:bldP spid="48" grpId="0" animBg="1"/>
      <p:bldP spid="52" grpId="0"/>
      <p:bldP spid="52" grpId="1"/>
      <p:bldP spid="62" grpId="0"/>
      <p:bldP spid="62" grpId="1"/>
      <p:bldP spid="63" grpId="0"/>
      <p:bldP spid="63" grpId="1"/>
      <p:bldP spid="64" grpId="0"/>
      <p:bldP spid="64" grpId="1"/>
      <p:bldP spid="68" grpId="0"/>
      <p:bldP spid="68" grpId="1"/>
      <p:bldP spid="72" grpId="0" animBg="1"/>
      <p:bldP spid="73" grpId="0"/>
      <p:bldP spid="73" grpId="1"/>
      <p:bldP spid="77" grpId="0"/>
      <p:bldP spid="77" grpId="1"/>
      <p:bldP spid="79" grpId="0"/>
      <p:bldP spid="79" grpId="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B28BB-ADB3-45C9-9610-0EB4F5C02C36}"/>
              </a:ext>
            </a:extLst>
          </p:cNvPr>
          <p:cNvSpPr>
            <a:spLocks noGrp="1"/>
          </p:cNvSpPr>
          <p:nvPr>
            <p:ph type="title"/>
          </p:nvPr>
        </p:nvSpPr>
        <p:spPr/>
        <p:txBody>
          <a:bodyPr>
            <a:normAutofit/>
          </a:bodyPr>
          <a:lstStyle/>
          <a:p>
            <a:r>
              <a:rPr lang="en-GB" dirty="0"/>
              <a:t>Add, subtract, multiply and divide decimals with up to three decimal places</a:t>
            </a:r>
          </a:p>
        </p:txBody>
      </p:sp>
      <p:sp>
        <p:nvSpPr>
          <p:cNvPr id="3" name="Content Placeholder 2">
            <a:extLst>
              <a:ext uri="{FF2B5EF4-FFF2-40B4-BE49-F238E27FC236}">
                <a16:creationId xmlns:a16="http://schemas.microsoft.com/office/drawing/2014/main" id="{CEA05A90-9361-4CF2-B961-FF756822D38B}"/>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15695439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6319D35-FC12-48E7-B1E6-0F5C03C262D0}"/>
              </a:ext>
            </a:extLst>
          </p:cNvPr>
          <p:cNvSpPr/>
          <p:nvPr/>
        </p:nvSpPr>
        <p:spPr>
          <a:xfrm>
            <a:off x="56122" y="50000"/>
            <a:ext cx="8521207" cy="1569660"/>
          </a:xfrm>
          <a:prstGeom prst="rect">
            <a:avLst/>
          </a:prstGeom>
        </p:spPr>
        <p:txBody>
          <a:bodyPr wrap="square">
            <a:spAutoFit/>
          </a:bodyPr>
          <a:lstStyle/>
          <a:p>
            <a:r>
              <a:rPr lang="en-US" sz="3200" b="1" dirty="0"/>
              <a:t>Two decimal numbers add together to equal 1 </a:t>
            </a:r>
          </a:p>
          <a:p>
            <a:r>
              <a:rPr lang="en-US" sz="3200" b="1" dirty="0"/>
              <a:t>One of the numbers is 0.007</a:t>
            </a:r>
          </a:p>
          <a:p>
            <a:r>
              <a:rPr lang="en-US" sz="3200" b="1" dirty="0"/>
              <a:t>What is the other number?</a:t>
            </a:r>
            <a:endParaRPr lang="en-GB" sz="3200" b="1" dirty="0"/>
          </a:p>
        </p:txBody>
      </p:sp>
      <p:grpSp>
        <p:nvGrpSpPr>
          <p:cNvPr id="4" name="Group 3">
            <a:extLst>
              <a:ext uri="{FF2B5EF4-FFF2-40B4-BE49-F238E27FC236}">
                <a16:creationId xmlns:a16="http://schemas.microsoft.com/office/drawing/2014/main" id="{F7C066A1-A267-44B4-BE5F-4BB1E541C639}"/>
              </a:ext>
            </a:extLst>
          </p:cNvPr>
          <p:cNvGrpSpPr/>
          <p:nvPr/>
        </p:nvGrpSpPr>
        <p:grpSpPr>
          <a:xfrm>
            <a:off x="626502" y="1943736"/>
            <a:ext cx="4619140" cy="817087"/>
            <a:chOff x="255525" y="372323"/>
            <a:chExt cx="3458926" cy="1134018"/>
          </a:xfrm>
        </p:grpSpPr>
        <p:sp>
          <p:nvSpPr>
            <p:cNvPr id="5" name="Rectangle: Rounded Corners 4">
              <a:extLst>
                <a:ext uri="{FF2B5EF4-FFF2-40B4-BE49-F238E27FC236}">
                  <a16:creationId xmlns:a16="http://schemas.microsoft.com/office/drawing/2014/main" id="{57B70FE1-A4B7-441A-A9A7-4A30B1D60550}"/>
                </a:ext>
              </a:extLst>
            </p:cNvPr>
            <p:cNvSpPr/>
            <p:nvPr/>
          </p:nvSpPr>
          <p:spPr>
            <a:xfrm>
              <a:off x="255525" y="372323"/>
              <a:ext cx="3124651" cy="1134018"/>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6" name="TextBox 5">
              <a:extLst>
                <a:ext uri="{FF2B5EF4-FFF2-40B4-BE49-F238E27FC236}">
                  <a16:creationId xmlns:a16="http://schemas.microsoft.com/office/drawing/2014/main" id="{12D42B83-627C-4E17-B454-EC984CBD1E35}"/>
                </a:ext>
              </a:extLst>
            </p:cNvPr>
            <p:cNvSpPr txBox="1"/>
            <p:nvPr/>
          </p:nvSpPr>
          <p:spPr>
            <a:xfrm>
              <a:off x="336434" y="485388"/>
              <a:ext cx="3378017" cy="897029"/>
            </a:xfrm>
            <a:prstGeom prst="rect">
              <a:avLst/>
            </a:prstGeom>
            <a:noFill/>
          </p:spPr>
          <p:txBody>
            <a:bodyPr wrap="square" rtlCol="0">
              <a:spAutoFit/>
            </a:bodyPr>
            <a:lstStyle/>
            <a:p>
              <a:r>
                <a:rPr lang="en-GB" sz="3600" dirty="0">
                  <a:solidFill>
                    <a:srgbClr val="FF0000"/>
                  </a:solidFill>
                  <a:latin typeface="Calibri" panose="020F0502020204030204" pitchFamily="34" charset="0"/>
                  <a:ea typeface="Cambria Math" panose="02040503050406030204" pitchFamily="18" charset="0"/>
                </a:rPr>
                <a:t>0.007 +                  = 1</a:t>
              </a:r>
            </a:p>
          </p:txBody>
        </p:sp>
      </p:grpSp>
      <p:sp>
        <p:nvSpPr>
          <p:cNvPr id="7" name="Rectangle 6">
            <a:extLst>
              <a:ext uri="{FF2B5EF4-FFF2-40B4-BE49-F238E27FC236}">
                <a16:creationId xmlns:a16="http://schemas.microsoft.com/office/drawing/2014/main" id="{91951784-39BA-4075-9FA9-77B6A67930A0}"/>
              </a:ext>
            </a:extLst>
          </p:cNvPr>
          <p:cNvSpPr/>
          <p:nvPr/>
        </p:nvSpPr>
        <p:spPr>
          <a:xfrm>
            <a:off x="2307263" y="2066750"/>
            <a:ext cx="1624199" cy="575905"/>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8" name="TextBox 7">
            <a:extLst>
              <a:ext uri="{FF2B5EF4-FFF2-40B4-BE49-F238E27FC236}">
                <a16:creationId xmlns:a16="http://schemas.microsoft.com/office/drawing/2014/main" id="{66B337B8-DCFC-4C64-BF47-0FA9034DF467}"/>
              </a:ext>
            </a:extLst>
          </p:cNvPr>
          <p:cNvSpPr txBox="1"/>
          <p:nvPr/>
        </p:nvSpPr>
        <p:spPr>
          <a:xfrm>
            <a:off x="2323306" y="2055417"/>
            <a:ext cx="1866748" cy="646331"/>
          </a:xfrm>
          <a:prstGeom prst="rect">
            <a:avLst/>
          </a:prstGeom>
          <a:noFill/>
        </p:spPr>
        <p:txBody>
          <a:bodyPr wrap="square" rtlCol="0">
            <a:spAutoFit/>
          </a:bodyPr>
          <a:lstStyle/>
          <a:p>
            <a:r>
              <a:rPr lang="en-GB" sz="3600" b="1" dirty="0">
                <a:solidFill>
                  <a:srgbClr val="FF0000"/>
                </a:solidFill>
                <a:latin typeface="Arial Black" panose="020B0A04020102020204" pitchFamily="34" charset="0"/>
                <a:ea typeface="Cambria Math" panose="02040503050406030204" pitchFamily="18" charset="0"/>
              </a:rPr>
              <a:t>0.993</a:t>
            </a:r>
          </a:p>
        </p:txBody>
      </p:sp>
      <p:sp>
        <p:nvSpPr>
          <p:cNvPr id="24" name="TextBox 23">
            <a:extLst>
              <a:ext uri="{FF2B5EF4-FFF2-40B4-BE49-F238E27FC236}">
                <a16:creationId xmlns:a16="http://schemas.microsoft.com/office/drawing/2014/main" id="{9BFD4170-4D8B-488A-BB76-97382B8E310D}"/>
              </a:ext>
            </a:extLst>
          </p:cNvPr>
          <p:cNvSpPr txBox="1"/>
          <p:nvPr/>
        </p:nvSpPr>
        <p:spPr>
          <a:xfrm>
            <a:off x="1629849" y="3678210"/>
            <a:ext cx="40556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5" name="TextBox 24">
            <a:extLst>
              <a:ext uri="{FF2B5EF4-FFF2-40B4-BE49-F238E27FC236}">
                <a16:creationId xmlns:a16="http://schemas.microsoft.com/office/drawing/2014/main" id="{ED352586-D94B-4C20-B186-74A00118782D}"/>
              </a:ext>
            </a:extLst>
          </p:cNvPr>
          <p:cNvSpPr txBox="1"/>
          <p:nvPr/>
        </p:nvSpPr>
        <p:spPr>
          <a:xfrm>
            <a:off x="1321207" y="4114919"/>
            <a:ext cx="229628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- 0.0 0 7</a:t>
            </a:r>
          </a:p>
        </p:txBody>
      </p:sp>
      <p:cxnSp>
        <p:nvCxnSpPr>
          <p:cNvPr id="26" name="Straight Connector 25">
            <a:extLst>
              <a:ext uri="{FF2B5EF4-FFF2-40B4-BE49-F238E27FC236}">
                <a16:creationId xmlns:a16="http://schemas.microsoft.com/office/drawing/2014/main" id="{0695321E-FA07-4BDF-8024-6435C7644598}"/>
              </a:ext>
            </a:extLst>
          </p:cNvPr>
          <p:cNvCxnSpPr>
            <a:cxnSpLocks/>
          </p:cNvCxnSpPr>
          <p:nvPr/>
        </p:nvCxnSpPr>
        <p:spPr>
          <a:xfrm>
            <a:off x="1197011" y="4625142"/>
            <a:ext cx="221301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18B0562-178D-4F4F-B6DA-B889276CF048}"/>
              </a:ext>
            </a:extLst>
          </p:cNvPr>
          <p:cNvCxnSpPr>
            <a:cxnSpLocks/>
          </p:cNvCxnSpPr>
          <p:nvPr/>
        </p:nvCxnSpPr>
        <p:spPr>
          <a:xfrm>
            <a:off x="1204695" y="5077220"/>
            <a:ext cx="221301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B597BF5-B9DF-4FA7-9C38-8B1BF0C88DC5}"/>
              </a:ext>
            </a:extLst>
          </p:cNvPr>
          <p:cNvSpPr txBox="1"/>
          <p:nvPr/>
        </p:nvSpPr>
        <p:spPr>
          <a:xfrm>
            <a:off x="1935929" y="3684112"/>
            <a:ext cx="161240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 0 0</a:t>
            </a:r>
          </a:p>
        </p:txBody>
      </p:sp>
      <p:sp>
        <p:nvSpPr>
          <p:cNvPr id="29" name="TextBox 28">
            <a:extLst>
              <a:ext uri="{FF2B5EF4-FFF2-40B4-BE49-F238E27FC236}">
                <a16:creationId xmlns:a16="http://schemas.microsoft.com/office/drawing/2014/main" id="{D6B927CF-5EE8-4845-84F4-D3FF5164A05C}"/>
              </a:ext>
            </a:extLst>
          </p:cNvPr>
          <p:cNvSpPr txBox="1"/>
          <p:nvPr/>
        </p:nvSpPr>
        <p:spPr>
          <a:xfrm>
            <a:off x="1920561" y="4556263"/>
            <a:ext cx="28753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30" name="Straight Connector 29">
            <a:extLst>
              <a:ext uri="{FF2B5EF4-FFF2-40B4-BE49-F238E27FC236}">
                <a16:creationId xmlns:a16="http://schemas.microsoft.com/office/drawing/2014/main" id="{1BC8D8A6-3E2B-48B0-9C80-14868A2B157E}"/>
              </a:ext>
            </a:extLst>
          </p:cNvPr>
          <p:cNvCxnSpPr>
            <a:cxnSpLocks/>
          </p:cNvCxnSpPr>
          <p:nvPr/>
        </p:nvCxnSpPr>
        <p:spPr>
          <a:xfrm flipV="1">
            <a:off x="1629849" y="3757215"/>
            <a:ext cx="439241" cy="4205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C01E3AA-2857-435F-A54D-CED6618B050F}"/>
              </a:ext>
            </a:extLst>
          </p:cNvPr>
          <p:cNvSpPr txBox="1"/>
          <p:nvPr/>
        </p:nvSpPr>
        <p:spPr>
          <a:xfrm>
            <a:off x="1666995" y="3441475"/>
            <a:ext cx="33126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0</a:t>
            </a:r>
          </a:p>
        </p:txBody>
      </p:sp>
      <p:sp>
        <p:nvSpPr>
          <p:cNvPr id="32" name="TextBox 31">
            <a:extLst>
              <a:ext uri="{FF2B5EF4-FFF2-40B4-BE49-F238E27FC236}">
                <a16:creationId xmlns:a16="http://schemas.microsoft.com/office/drawing/2014/main" id="{7398D270-5E76-4B9B-B946-8CC3C740D896}"/>
              </a:ext>
            </a:extLst>
          </p:cNvPr>
          <p:cNvSpPr txBox="1"/>
          <p:nvPr/>
        </p:nvSpPr>
        <p:spPr>
          <a:xfrm>
            <a:off x="1969608" y="3710769"/>
            <a:ext cx="405562"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1</a:t>
            </a:r>
          </a:p>
        </p:txBody>
      </p:sp>
      <p:cxnSp>
        <p:nvCxnSpPr>
          <p:cNvPr id="33" name="Straight Connector 32">
            <a:extLst>
              <a:ext uri="{FF2B5EF4-FFF2-40B4-BE49-F238E27FC236}">
                <a16:creationId xmlns:a16="http://schemas.microsoft.com/office/drawing/2014/main" id="{2F6CA8A8-2059-409F-9523-67AE6BBA7D60}"/>
              </a:ext>
            </a:extLst>
          </p:cNvPr>
          <p:cNvCxnSpPr>
            <a:cxnSpLocks/>
          </p:cNvCxnSpPr>
          <p:nvPr/>
        </p:nvCxnSpPr>
        <p:spPr>
          <a:xfrm flipV="1">
            <a:off x="2070329" y="3757215"/>
            <a:ext cx="439241" cy="4205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6B017BE7-C9A3-4527-9085-B049255B47B7}"/>
              </a:ext>
            </a:extLst>
          </p:cNvPr>
          <p:cNvSpPr txBox="1"/>
          <p:nvPr/>
        </p:nvSpPr>
        <p:spPr>
          <a:xfrm>
            <a:off x="2107475" y="3441475"/>
            <a:ext cx="33126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9</a:t>
            </a:r>
          </a:p>
        </p:txBody>
      </p:sp>
      <p:sp>
        <p:nvSpPr>
          <p:cNvPr id="35" name="TextBox 34">
            <a:extLst>
              <a:ext uri="{FF2B5EF4-FFF2-40B4-BE49-F238E27FC236}">
                <a16:creationId xmlns:a16="http://schemas.microsoft.com/office/drawing/2014/main" id="{FAB3C5A0-6F48-4922-B3F7-093EC6C127C7}"/>
              </a:ext>
            </a:extLst>
          </p:cNvPr>
          <p:cNvSpPr txBox="1"/>
          <p:nvPr/>
        </p:nvSpPr>
        <p:spPr>
          <a:xfrm>
            <a:off x="2410088" y="3710769"/>
            <a:ext cx="405562"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1</a:t>
            </a:r>
          </a:p>
        </p:txBody>
      </p:sp>
      <p:cxnSp>
        <p:nvCxnSpPr>
          <p:cNvPr id="36" name="Straight Connector 35">
            <a:extLst>
              <a:ext uri="{FF2B5EF4-FFF2-40B4-BE49-F238E27FC236}">
                <a16:creationId xmlns:a16="http://schemas.microsoft.com/office/drawing/2014/main" id="{4294670C-9FD3-494C-AFBB-F500591C0179}"/>
              </a:ext>
            </a:extLst>
          </p:cNvPr>
          <p:cNvCxnSpPr>
            <a:cxnSpLocks/>
          </p:cNvCxnSpPr>
          <p:nvPr/>
        </p:nvCxnSpPr>
        <p:spPr>
          <a:xfrm flipV="1">
            <a:off x="2520899" y="3744740"/>
            <a:ext cx="439241" cy="4205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F6AF481C-7BB0-40D9-AF58-EA01A13DE4D4}"/>
              </a:ext>
            </a:extLst>
          </p:cNvPr>
          <p:cNvSpPr txBox="1"/>
          <p:nvPr/>
        </p:nvSpPr>
        <p:spPr>
          <a:xfrm>
            <a:off x="2558045" y="3429000"/>
            <a:ext cx="33126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9</a:t>
            </a:r>
          </a:p>
        </p:txBody>
      </p:sp>
      <p:sp>
        <p:nvSpPr>
          <p:cNvPr id="38" name="TextBox 37">
            <a:extLst>
              <a:ext uri="{FF2B5EF4-FFF2-40B4-BE49-F238E27FC236}">
                <a16:creationId xmlns:a16="http://schemas.microsoft.com/office/drawing/2014/main" id="{6265A67A-3B9F-40E6-B0EC-CF619B556975}"/>
              </a:ext>
            </a:extLst>
          </p:cNvPr>
          <p:cNvSpPr txBox="1"/>
          <p:nvPr/>
        </p:nvSpPr>
        <p:spPr>
          <a:xfrm>
            <a:off x="2860658" y="3698294"/>
            <a:ext cx="405562"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1</a:t>
            </a:r>
          </a:p>
        </p:txBody>
      </p:sp>
      <p:sp>
        <p:nvSpPr>
          <p:cNvPr id="39" name="TextBox 38">
            <a:extLst>
              <a:ext uri="{FF2B5EF4-FFF2-40B4-BE49-F238E27FC236}">
                <a16:creationId xmlns:a16="http://schemas.microsoft.com/office/drawing/2014/main" id="{A74716F5-FAA4-472B-B503-6E7B6CBBFA70}"/>
              </a:ext>
            </a:extLst>
          </p:cNvPr>
          <p:cNvSpPr txBox="1"/>
          <p:nvPr/>
        </p:nvSpPr>
        <p:spPr>
          <a:xfrm>
            <a:off x="2947012" y="4556263"/>
            <a:ext cx="39192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40" name="TextBox 39">
            <a:extLst>
              <a:ext uri="{FF2B5EF4-FFF2-40B4-BE49-F238E27FC236}">
                <a16:creationId xmlns:a16="http://schemas.microsoft.com/office/drawing/2014/main" id="{01B87EC6-99BB-4A5E-A22F-35FE2F61C78F}"/>
              </a:ext>
            </a:extLst>
          </p:cNvPr>
          <p:cNvSpPr txBox="1"/>
          <p:nvPr/>
        </p:nvSpPr>
        <p:spPr>
          <a:xfrm>
            <a:off x="2504664" y="4556263"/>
            <a:ext cx="39192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9</a:t>
            </a:r>
          </a:p>
        </p:txBody>
      </p:sp>
      <p:sp>
        <p:nvSpPr>
          <p:cNvPr id="41" name="TextBox 40">
            <a:extLst>
              <a:ext uri="{FF2B5EF4-FFF2-40B4-BE49-F238E27FC236}">
                <a16:creationId xmlns:a16="http://schemas.microsoft.com/office/drawing/2014/main" id="{E3FBAC73-3126-4E45-9315-2316E16CF3DD}"/>
              </a:ext>
            </a:extLst>
          </p:cNvPr>
          <p:cNvSpPr txBox="1"/>
          <p:nvPr/>
        </p:nvSpPr>
        <p:spPr>
          <a:xfrm>
            <a:off x="2107812" y="4557057"/>
            <a:ext cx="39192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9</a:t>
            </a:r>
          </a:p>
        </p:txBody>
      </p:sp>
      <p:sp>
        <p:nvSpPr>
          <p:cNvPr id="42" name="TextBox 41">
            <a:extLst>
              <a:ext uri="{FF2B5EF4-FFF2-40B4-BE49-F238E27FC236}">
                <a16:creationId xmlns:a16="http://schemas.microsoft.com/office/drawing/2014/main" id="{987BFA76-B68D-47D1-999B-CE90BF747BE9}"/>
              </a:ext>
            </a:extLst>
          </p:cNvPr>
          <p:cNvSpPr txBox="1"/>
          <p:nvPr/>
        </p:nvSpPr>
        <p:spPr>
          <a:xfrm>
            <a:off x="1612172" y="4556263"/>
            <a:ext cx="39192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43" name="Rectangle 42">
            <a:extLst>
              <a:ext uri="{FF2B5EF4-FFF2-40B4-BE49-F238E27FC236}">
                <a16:creationId xmlns:a16="http://schemas.microsoft.com/office/drawing/2014/main" id="{16EC3374-F112-4C62-9263-FDDACBFA7A81}"/>
              </a:ext>
            </a:extLst>
          </p:cNvPr>
          <p:cNvSpPr/>
          <p:nvPr/>
        </p:nvSpPr>
        <p:spPr>
          <a:xfrm>
            <a:off x="6055328" y="2467829"/>
            <a:ext cx="3041804"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7 + 993 = 1000</a:t>
            </a:r>
          </a:p>
        </p:txBody>
      </p:sp>
      <p:sp>
        <p:nvSpPr>
          <p:cNvPr id="44" name="Rectangle 43">
            <a:extLst>
              <a:ext uri="{FF2B5EF4-FFF2-40B4-BE49-F238E27FC236}">
                <a16:creationId xmlns:a16="http://schemas.microsoft.com/office/drawing/2014/main" id="{BA1E5EA9-551D-498B-B3BA-1F8E2F6A5255}"/>
              </a:ext>
            </a:extLst>
          </p:cNvPr>
          <p:cNvSpPr/>
          <p:nvPr/>
        </p:nvSpPr>
        <p:spPr>
          <a:xfrm>
            <a:off x="6055328" y="3172440"/>
            <a:ext cx="4294604"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so 0.007 + 0.993 = 1.000</a:t>
            </a:r>
          </a:p>
        </p:txBody>
      </p:sp>
      <p:sp>
        <p:nvSpPr>
          <p:cNvPr id="45" name="Rectangle 44">
            <a:extLst>
              <a:ext uri="{FF2B5EF4-FFF2-40B4-BE49-F238E27FC236}">
                <a16:creationId xmlns:a16="http://schemas.microsoft.com/office/drawing/2014/main" id="{18B04580-3DA7-4189-8911-504038233C6A}"/>
              </a:ext>
            </a:extLst>
          </p:cNvPr>
          <p:cNvSpPr/>
          <p:nvPr/>
        </p:nvSpPr>
        <p:spPr>
          <a:xfrm>
            <a:off x="4767307" y="1002335"/>
            <a:ext cx="3041804"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0.993</a:t>
            </a:r>
          </a:p>
        </p:txBody>
      </p:sp>
    </p:spTree>
    <p:extLst>
      <p:ext uri="{BB962C8B-B14F-4D97-AF65-F5344CB8AC3E}">
        <p14:creationId xmlns:p14="http://schemas.microsoft.com/office/powerpoint/2010/main" val="1702986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10"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fade">
                                      <p:cBhvr>
                                        <p:cTn id="76" dur="500"/>
                                        <p:tgtEl>
                                          <p:spTgt spid="3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fade">
                                      <p:cBhvr>
                                        <p:cTn id="81" dur="500"/>
                                        <p:tgtEl>
                                          <p:spTgt spid="38"/>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fade">
                                      <p:cBhvr>
                                        <p:cTn id="86" dur="500"/>
                                        <p:tgtEl>
                                          <p:spTgt spid="39"/>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500"/>
                                        <p:tgtEl>
                                          <p:spTgt spid="40"/>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500"/>
                                        <p:tgtEl>
                                          <p:spTgt spid="42"/>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8"/>
                                        </p:tgtEl>
                                        <p:attrNameLst>
                                          <p:attrName>style.visibility</p:attrName>
                                        </p:attrNameLst>
                                      </p:cBhvr>
                                      <p:to>
                                        <p:strVal val="visible"/>
                                      </p:to>
                                    </p:set>
                                    <p:animEffect transition="in" filter="fade">
                                      <p:cBhvr>
                                        <p:cTn id="106" dur="500"/>
                                        <p:tgtEl>
                                          <p:spTgt spid="8"/>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45"/>
                                        </p:tgtEl>
                                        <p:attrNameLst>
                                          <p:attrName>style.visibility</p:attrName>
                                        </p:attrNameLst>
                                      </p:cBhvr>
                                      <p:to>
                                        <p:strVal val="visible"/>
                                      </p:to>
                                    </p:set>
                                    <p:animEffect transition="in" filter="fade">
                                      <p:cBhvr>
                                        <p:cTn id="111" dur="500"/>
                                        <p:tgtEl>
                                          <p:spTgt spid="45"/>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43"/>
                                        </p:tgtEl>
                                        <p:attrNameLst>
                                          <p:attrName>style.visibility</p:attrName>
                                        </p:attrNameLst>
                                      </p:cBhvr>
                                      <p:to>
                                        <p:strVal val="visible"/>
                                      </p:to>
                                    </p:set>
                                    <p:animEffect transition="in" filter="fade">
                                      <p:cBhvr>
                                        <p:cTn id="116" dur="500"/>
                                        <p:tgtEl>
                                          <p:spTgt spid="43"/>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44"/>
                                        </p:tgtEl>
                                        <p:attrNameLst>
                                          <p:attrName>style.visibility</p:attrName>
                                        </p:attrNameLst>
                                      </p:cBhvr>
                                      <p:to>
                                        <p:strVal val="visible"/>
                                      </p:to>
                                    </p:set>
                                    <p:animEffect transition="in" filter="fade">
                                      <p:cBhvr>
                                        <p:cTn id="12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24" grpId="0"/>
      <p:bldP spid="25" grpId="0"/>
      <p:bldP spid="28" grpId="0"/>
      <p:bldP spid="29" grpId="0"/>
      <p:bldP spid="31" grpId="0"/>
      <p:bldP spid="32" grpId="0"/>
      <p:bldP spid="34" grpId="0"/>
      <p:bldP spid="35" grpId="0"/>
      <p:bldP spid="37" grpId="0"/>
      <p:bldP spid="38" grpId="0"/>
      <p:bldP spid="39" grpId="0"/>
      <p:bldP spid="40" grpId="0"/>
      <p:bldP spid="41" grpId="0"/>
      <p:bldP spid="42" grpId="0"/>
      <p:bldP spid="43" grpId="0"/>
      <p:bldP spid="44" grpId="0"/>
      <p:bldP spid="45"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B263AC-1D76-4CB2-B826-5EBDE6199490}"/>
              </a:ext>
            </a:extLst>
          </p:cNvPr>
          <p:cNvPicPr>
            <a:picLocks noChangeAspect="1"/>
          </p:cNvPicPr>
          <p:nvPr/>
        </p:nvPicPr>
        <p:blipFill>
          <a:blip r:embed="rId3"/>
          <a:stretch>
            <a:fillRect/>
          </a:stretch>
        </p:blipFill>
        <p:spPr>
          <a:xfrm>
            <a:off x="232789" y="761887"/>
            <a:ext cx="6721804" cy="1054262"/>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299DC76D-2989-4E92-BA59-475B5295D5C6}"/>
              </a:ext>
            </a:extLst>
          </p:cNvPr>
          <p:cNvSpPr/>
          <p:nvPr/>
        </p:nvSpPr>
        <p:spPr>
          <a:xfrm>
            <a:off x="56123" y="50000"/>
            <a:ext cx="6096000" cy="584775"/>
          </a:xfrm>
          <a:prstGeom prst="rect">
            <a:avLst/>
          </a:prstGeom>
        </p:spPr>
        <p:txBody>
          <a:bodyPr>
            <a:spAutoFit/>
          </a:bodyPr>
          <a:lstStyle/>
          <a:p>
            <a:r>
              <a:rPr lang="en-GB" sz="3200" b="1" dirty="0"/>
              <a:t>Write in the missing number.</a:t>
            </a:r>
          </a:p>
        </p:txBody>
      </p:sp>
      <p:sp>
        <p:nvSpPr>
          <p:cNvPr id="5" name="TextBox 4">
            <a:extLst>
              <a:ext uri="{FF2B5EF4-FFF2-40B4-BE49-F238E27FC236}">
                <a16:creationId xmlns:a16="http://schemas.microsoft.com/office/drawing/2014/main" id="{61F5B227-62E6-4417-8E09-66A35C8A9049}"/>
              </a:ext>
            </a:extLst>
          </p:cNvPr>
          <p:cNvSpPr txBox="1"/>
          <p:nvPr/>
        </p:nvSpPr>
        <p:spPr>
          <a:xfrm>
            <a:off x="932854" y="2093136"/>
            <a:ext cx="102797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1 4</a:t>
            </a:r>
          </a:p>
        </p:txBody>
      </p:sp>
      <p:sp>
        <p:nvSpPr>
          <p:cNvPr id="6" name="TextBox 5">
            <a:extLst>
              <a:ext uri="{FF2B5EF4-FFF2-40B4-BE49-F238E27FC236}">
                <a16:creationId xmlns:a16="http://schemas.microsoft.com/office/drawing/2014/main" id="{E2549BE7-3FB2-415E-AA93-F671130BA935}"/>
              </a:ext>
            </a:extLst>
          </p:cNvPr>
          <p:cNvSpPr txBox="1"/>
          <p:nvPr/>
        </p:nvSpPr>
        <p:spPr>
          <a:xfrm>
            <a:off x="1380767" y="2521967"/>
            <a:ext cx="102548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8.5</a:t>
            </a:r>
          </a:p>
        </p:txBody>
      </p:sp>
      <p:sp>
        <p:nvSpPr>
          <p:cNvPr id="7" name="TextBox 6">
            <a:extLst>
              <a:ext uri="{FF2B5EF4-FFF2-40B4-BE49-F238E27FC236}">
                <a16:creationId xmlns:a16="http://schemas.microsoft.com/office/drawing/2014/main" id="{64BF098C-942F-4D61-AE06-0FAE95B2BC78}"/>
              </a:ext>
            </a:extLst>
          </p:cNvPr>
          <p:cNvSpPr txBox="1"/>
          <p:nvPr/>
        </p:nvSpPr>
        <p:spPr>
          <a:xfrm>
            <a:off x="488598" y="2493831"/>
            <a:ext cx="50102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8" name="Straight Connector 7">
            <a:extLst>
              <a:ext uri="{FF2B5EF4-FFF2-40B4-BE49-F238E27FC236}">
                <a16:creationId xmlns:a16="http://schemas.microsoft.com/office/drawing/2014/main" id="{5BB39FA1-1398-4AE4-A98C-794D32AED03B}"/>
              </a:ext>
            </a:extLst>
          </p:cNvPr>
          <p:cNvCxnSpPr>
            <a:cxnSpLocks/>
          </p:cNvCxnSpPr>
          <p:nvPr/>
        </p:nvCxnSpPr>
        <p:spPr>
          <a:xfrm>
            <a:off x="496882" y="3029455"/>
            <a:ext cx="17986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E9373C4-CCBC-4F89-ADA4-6A489614D4C7}"/>
              </a:ext>
            </a:extLst>
          </p:cNvPr>
          <p:cNvCxnSpPr>
            <a:cxnSpLocks/>
          </p:cNvCxnSpPr>
          <p:nvPr/>
        </p:nvCxnSpPr>
        <p:spPr>
          <a:xfrm>
            <a:off x="496882" y="3478634"/>
            <a:ext cx="17986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92E5E12-CD5C-40A6-A4AD-1571718128D3}"/>
              </a:ext>
            </a:extLst>
          </p:cNvPr>
          <p:cNvSpPr txBox="1"/>
          <p:nvPr/>
        </p:nvSpPr>
        <p:spPr>
          <a:xfrm>
            <a:off x="1686129" y="2093136"/>
            <a:ext cx="102548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11" name="TextBox 10">
            <a:extLst>
              <a:ext uri="{FF2B5EF4-FFF2-40B4-BE49-F238E27FC236}">
                <a16:creationId xmlns:a16="http://schemas.microsoft.com/office/drawing/2014/main" id="{C9D1B887-6218-4F55-AFC3-5E83844DEEC9}"/>
              </a:ext>
            </a:extLst>
          </p:cNvPr>
          <p:cNvSpPr txBox="1"/>
          <p:nvPr/>
        </p:nvSpPr>
        <p:spPr>
          <a:xfrm>
            <a:off x="1678527" y="2968155"/>
            <a:ext cx="28414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2" name="TextBox 11">
            <a:extLst>
              <a:ext uri="{FF2B5EF4-FFF2-40B4-BE49-F238E27FC236}">
                <a16:creationId xmlns:a16="http://schemas.microsoft.com/office/drawing/2014/main" id="{67A13E6A-EDE7-40DF-AFB6-4F0A080C5866}"/>
              </a:ext>
            </a:extLst>
          </p:cNvPr>
          <p:cNvSpPr txBox="1"/>
          <p:nvPr/>
        </p:nvSpPr>
        <p:spPr>
          <a:xfrm>
            <a:off x="1834609" y="2956658"/>
            <a:ext cx="4258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3" name="TextBox 12">
            <a:extLst>
              <a:ext uri="{FF2B5EF4-FFF2-40B4-BE49-F238E27FC236}">
                <a16:creationId xmlns:a16="http://schemas.microsoft.com/office/drawing/2014/main" id="{7948AF8A-52AB-4C06-B550-28AD9D65C03E}"/>
              </a:ext>
            </a:extLst>
          </p:cNvPr>
          <p:cNvSpPr txBox="1"/>
          <p:nvPr/>
        </p:nvSpPr>
        <p:spPr>
          <a:xfrm>
            <a:off x="1434366" y="1818381"/>
            <a:ext cx="425823"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1</a:t>
            </a:r>
          </a:p>
        </p:txBody>
      </p:sp>
      <p:sp>
        <p:nvSpPr>
          <p:cNvPr id="14" name="TextBox 13">
            <a:extLst>
              <a:ext uri="{FF2B5EF4-FFF2-40B4-BE49-F238E27FC236}">
                <a16:creationId xmlns:a16="http://schemas.microsoft.com/office/drawing/2014/main" id="{1E2A15AE-C503-4979-9A7E-AEA8DD8A093B}"/>
              </a:ext>
            </a:extLst>
          </p:cNvPr>
          <p:cNvSpPr txBox="1"/>
          <p:nvPr/>
        </p:nvSpPr>
        <p:spPr>
          <a:xfrm>
            <a:off x="1363558" y="2954426"/>
            <a:ext cx="4258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15" name="TextBox 14">
            <a:extLst>
              <a:ext uri="{FF2B5EF4-FFF2-40B4-BE49-F238E27FC236}">
                <a16:creationId xmlns:a16="http://schemas.microsoft.com/office/drawing/2014/main" id="{8259AB84-3983-459F-847D-8ADCAA0736F8}"/>
              </a:ext>
            </a:extLst>
          </p:cNvPr>
          <p:cNvSpPr txBox="1"/>
          <p:nvPr/>
        </p:nvSpPr>
        <p:spPr>
          <a:xfrm>
            <a:off x="963315" y="1816149"/>
            <a:ext cx="425823"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1</a:t>
            </a:r>
          </a:p>
        </p:txBody>
      </p:sp>
      <p:sp>
        <p:nvSpPr>
          <p:cNvPr id="16" name="TextBox 15">
            <a:extLst>
              <a:ext uri="{FF2B5EF4-FFF2-40B4-BE49-F238E27FC236}">
                <a16:creationId xmlns:a16="http://schemas.microsoft.com/office/drawing/2014/main" id="{CEE8C0FA-4AE1-4BC2-A35E-5F04EA68189F}"/>
              </a:ext>
            </a:extLst>
          </p:cNvPr>
          <p:cNvSpPr txBox="1"/>
          <p:nvPr/>
        </p:nvSpPr>
        <p:spPr>
          <a:xfrm>
            <a:off x="922748" y="2951480"/>
            <a:ext cx="4258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7" name="TextBox 16">
            <a:extLst>
              <a:ext uri="{FF2B5EF4-FFF2-40B4-BE49-F238E27FC236}">
                <a16:creationId xmlns:a16="http://schemas.microsoft.com/office/drawing/2014/main" id="{B78AEB00-9A13-48BB-ACD1-40D98BE7F771}"/>
              </a:ext>
            </a:extLst>
          </p:cNvPr>
          <p:cNvSpPr txBox="1"/>
          <p:nvPr/>
        </p:nvSpPr>
        <p:spPr>
          <a:xfrm>
            <a:off x="4245849" y="2074690"/>
            <a:ext cx="102548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2 3</a:t>
            </a:r>
          </a:p>
        </p:txBody>
      </p:sp>
      <p:sp>
        <p:nvSpPr>
          <p:cNvPr id="18" name="TextBox 17">
            <a:extLst>
              <a:ext uri="{FF2B5EF4-FFF2-40B4-BE49-F238E27FC236}">
                <a16:creationId xmlns:a16="http://schemas.microsoft.com/office/drawing/2014/main" id="{953D5544-0FE3-4094-926A-63BA06F67944}"/>
              </a:ext>
            </a:extLst>
          </p:cNvPr>
          <p:cNvSpPr txBox="1"/>
          <p:nvPr/>
        </p:nvSpPr>
        <p:spPr>
          <a:xfrm>
            <a:off x="4211817" y="2503521"/>
            <a:ext cx="146475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1 0.2</a:t>
            </a:r>
          </a:p>
        </p:txBody>
      </p:sp>
      <p:sp>
        <p:nvSpPr>
          <p:cNvPr id="19" name="TextBox 18">
            <a:extLst>
              <a:ext uri="{FF2B5EF4-FFF2-40B4-BE49-F238E27FC236}">
                <a16:creationId xmlns:a16="http://schemas.microsoft.com/office/drawing/2014/main" id="{BD2F334D-0FB1-433B-9246-00509CF2FE3B}"/>
              </a:ext>
            </a:extLst>
          </p:cNvPr>
          <p:cNvSpPr txBox="1"/>
          <p:nvPr/>
        </p:nvSpPr>
        <p:spPr>
          <a:xfrm>
            <a:off x="3814176" y="2475385"/>
            <a:ext cx="50102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20" name="Straight Connector 19">
            <a:extLst>
              <a:ext uri="{FF2B5EF4-FFF2-40B4-BE49-F238E27FC236}">
                <a16:creationId xmlns:a16="http://schemas.microsoft.com/office/drawing/2014/main" id="{8ABE4811-8160-4D1C-94A3-8115A25563F8}"/>
              </a:ext>
            </a:extLst>
          </p:cNvPr>
          <p:cNvCxnSpPr>
            <a:cxnSpLocks/>
          </p:cNvCxnSpPr>
          <p:nvPr/>
        </p:nvCxnSpPr>
        <p:spPr>
          <a:xfrm>
            <a:off x="3767196" y="3011009"/>
            <a:ext cx="17986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08839C1-E84E-45BD-98EC-5667346FB6B7}"/>
              </a:ext>
            </a:extLst>
          </p:cNvPr>
          <p:cNvCxnSpPr>
            <a:cxnSpLocks/>
          </p:cNvCxnSpPr>
          <p:nvPr/>
        </p:nvCxnSpPr>
        <p:spPr>
          <a:xfrm>
            <a:off x="3767196" y="3460188"/>
            <a:ext cx="17986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D050D03-D7FF-44F4-9645-3907D6838B14}"/>
              </a:ext>
            </a:extLst>
          </p:cNvPr>
          <p:cNvSpPr txBox="1"/>
          <p:nvPr/>
        </p:nvSpPr>
        <p:spPr>
          <a:xfrm>
            <a:off x="4956443" y="2074690"/>
            <a:ext cx="102548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23" name="TextBox 22">
            <a:extLst>
              <a:ext uri="{FF2B5EF4-FFF2-40B4-BE49-F238E27FC236}">
                <a16:creationId xmlns:a16="http://schemas.microsoft.com/office/drawing/2014/main" id="{6875023E-E642-48D3-BFFC-110E06A3A4F4}"/>
              </a:ext>
            </a:extLst>
          </p:cNvPr>
          <p:cNvSpPr txBox="1"/>
          <p:nvPr/>
        </p:nvSpPr>
        <p:spPr>
          <a:xfrm>
            <a:off x="4948841" y="2949709"/>
            <a:ext cx="28414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4" name="TextBox 23">
            <a:extLst>
              <a:ext uri="{FF2B5EF4-FFF2-40B4-BE49-F238E27FC236}">
                <a16:creationId xmlns:a16="http://schemas.microsoft.com/office/drawing/2014/main" id="{8DE95C87-CF76-4E72-A50F-1FE3E1E0EC8B}"/>
              </a:ext>
            </a:extLst>
          </p:cNvPr>
          <p:cNvSpPr txBox="1"/>
          <p:nvPr/>
        </p:nvSpPr>
        <p:spPr>
          <a:xfrm>
            <a:off x="5104923" y="2938212"/>
            <a:ext cx="4258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25" name="TextBox 24">
            <a:extLst>
              <a:ext uri="{FF2B5EF4-FFF2-40B4-BE49-F238E27FC236}">
                <a16:creationId xmlns:a16="http://schemas.microsoft.com/office/drawing/2014/main" id="{1430D2D2-1558-43B0-A30A-E2A7A992F99A}"/>
              </a:ext>
            </a:extLst>
          </p:cNvPr>
          <p:cNvSpPr txBox="1"/>
          <p:nvPr/>
        </p:nvSpPr>
        <p:spPr>
          <a:xfrm>
            <a:off x="4625226" y="2945698"/>
            <a:ext cx="4258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26" name="TextBox 25">
            <a:extLst>
              <a:ext uri="{FF2B5EF4-FFF2-40B4-BE49-F238E27FC236}">
                <a16:creationId xmlns:a16="http://schemas.microsoft.com/office/drawing/2014/main" id="{A6128D42-1AB6-487A-9C43-047B4F2F61F6}"/>
              </a:ext>
            </a:extLst>
          </p:cNvPr>
          <p:cNvSpPr txBox="1"/>
          <p:nvPr/>
        </p:nvSpPr>
        <p:spPr>
          <a:xfrm>
            <a:off x="4227427" y="2934755"/>
            <a:ext cx="42582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30" name="TextBox 29">
            <a:extLst>
              <a:ext uri="{FF2B5EF4-FFF2-40B4-BE49-F238E27FC236}">
                <a16:creationId xmlns:a16="http://schemas.microsoft.com/office/drawing/2014/main" id="{50A93469-5EBA-4976-BC8F-8878806F581C}"/>
              </a:ext>
            </a:extLst>
          </p:cNvPr>
          <p:cNvSpPr txBox="1"/>
          <p:nvPr/>
        </p:nvSpPr>
        <p:spPr>
          <a:xfrm>
            <a:off x="5469187" y="986026"/>
            <a:ext cx="85711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13</a:t>
            </a:r>
          </a:p>
        </p:txBody>
      </p:sp>
    </p:spTree>
    <p:extLst>
      <p:ext uri="{BB962C8B-B14F-4D97-AF65-F5344CB8AC3E}">
        <p14:creationId xmlns:p14="http://schemas.microsoft.com/office/powerpoint/2010/main" val="281915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par>
                                <p:cTn id="64" presetID="10" presetClass="entr" presetSubtype="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par>
                                <p:cTn id="67" presetID="10" presetClass="entr" presetSubtype="0" fill="hold"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500"/>
                                        <p:tgtEl>
                                          <p:spTgt spid="24"/>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500"/>
                                        <p:tgtEl>
                                          <p:spTgt spid="26"/>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P spid="11" grpId="0"/>
      <p:bldP spid="12" grpId="0"/>
      <p:bldP spid="13" grpId="0"/>
      <p:bldP spid="14" grpId="0"/>
      <p:bldP spid="15" grpId="0"/>
      <p:bldP spid="16" grpId="0"/>
      <p:bldP spid="17" grpId="0"/>
      <p:bldP spid="18" grpId="0"/>
      <p:bldP spid="19" grpId="0"/>
      <p:bldP spid="22" grpId="0"/>
      <p:bldP spid="23" grpId="0"/>
      <p:bldP spid="24" grpId="0"/>
      <p:bldP spid="25" grpId="0"/>
      <p:bldP spid="26" grpId="0"/>
      <p:bldP spid="30"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710FFA-574A-4B41-873A-76504F5934F4}"/>
              </a:ext>
            </a:extLst>
          </p:cNvPr>
          <p:cNvPicPr>
            <a:picLocks noChangeAspect="1"/>
          </p:cNvPicPr>
          <p:nvPr/>
        </p:nvPicPr>
        <p:blipFill>
          <a:blip r:embed="rId3"/>
          <a:stretch>
            <a:fillRect/>
          </a:stretch>
        </p:blipFill>
        <p:spPr>
          <a:xfrm>
            <a:off x="6529588" y="224443"/>
            <a:ext cx="5422005" cy="1863475"/>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8AD64CC7-D222-4443-B75F-FECBDFC70BA9}"/>
              </a:ext>
            </a:extLst>
          </p:cNvPr>
          <p:cNvSpPr/>
          <p:nvPr/>
        </p:nvSpPr>
        <p:spPr>
          <a:xfrm>
            <a:off x="56123" y="50000"/>
            <a:ext cx="9345454" cy="1569660"/>
          </a:xfrm>
          <a:prstGeom prst="rect">
            <a:avLst/>
          </a:prstGeom>
        </p:spPr>
        <p:txBody>
          <a:bodyPr wrap="square">
            <a:spAutoFit/>
          </a:bodyPr>
          <a:lstStyle/>
          <a:p>
            <a:r>
              <a:rPr lang="en-US" sz="3200" b="1" dirty="0"/>
              <a:t>6 small bricks have the same mass as 5 large bricks.</a:t>
            </a:r>
          </a:p>
          <a:p>
            <a:r>
              <a:rPr lang="en-US" sz="3200" b="1" dirty="0"/>
              <a:t>The mass of one small brick is 2.5 kg.</a:t>
            </a:r>
          </a:p>
          <a:p>
            <a:r>
              <a:rPr lang="en-US" sz="3200" b="1" dirty="0"/>
              <a:t>What is the mass of one large brick?</a:t>
            </a:r>
          </a:p>
        </p:txBody>
      </p:sp>
      <p:sp>
        <p:nvSpPr>
          <p:cNvPr id="8" name="Rectangle 7">
            <a:extLst>
              <a:ext uri="{FF2B5EF4-FFF2-40B4-BE49-F238E27FC236}">
                <a16:creationId xmlns:a16="http://schemas.microsoft.com/office/drawing/2014/main" id="{DFBED21A-3BFF-4E32-857F-9359C028DDA8}"/>
              </a:ext>
            </a:extLst>
          </p:cNvPr>
          <p:cNvSpPr/>
          <p:nvPr/>
        </p:nvSpPr>
        <p:spPr>
          <a:xfrm>
            <a:off x="480868" y="2085052"/>
            <a:ext cx="4360955"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6 small bricks = </a:t>
            </a:r>
          </a:p>
        </p:txBody>
      </p:sp>
      <p:sp>
        <p:nvSpPr>
          <p:cNvPr id="9" name="Rectangle 8">
            <a:extLst>
              <a:ext uri="{FF2B5EF4-FFF2-40B4-BE49-F238E27FC236}">
                <a16:creationId xmlns:a16="http://schemas.microsoft.com/office/drawing/2014/main" id="{283980C8-3368-4B95-A0C7-639CDF26CAEE}"/>
              </a:ext>
            </a:extLst>
          </p:cNvPr>
          <p:cNvSpPr/>
          <p:nvPr/>
        </p:nvSpPr>
        <p:spPr>
          <a:xfrm>
            <a:off x="3241557" y="2079230"/>
            <a:ext cx="4360955"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6 x 2.5 = </a:t>
            </a:r>
          </a:p>
        </p:txBody>
      </p:sp>
      <p:grpSp>
        <p:nvGrpSpPr>
          <p:cNvPr id="10" name="Group 9">
            <a:extLst>
              <a:ext uri="{FF2B5EF4-FFF2-40B4-BE49-F238E27FC236}">
                <a16:creationId xmlns:a16="http://schemas.microsoft.com/office/drawing/2014/main" id="{40FCBF0C-EA66-457F-BE85-A4728EEE7EED}"/>
              </a:ext>
            </a:extLst>
          </p:cNvPr>
          <p:cNvGrpSpPr/>
          <p:nvPr/>
        </p:nvGrpSpPr>
        <p:grpSpPr>
          <a:xfrm>
            <a:off x="1733416" y="2918129"/>
            <a:ext cx="1854081" cy="1405123"/>
            <a:chOff x="2256385" y="1937292"/>
            <a:chExt cx="1854081" cy="1405123"/>
          </a:xfrm>
        </p:grpSpPr>
        <p:sp>
          <p:nvSpPr>
            <p:cNvPr id="11" name="TextBox 10">
              <a:extLst>
                <a:ext uri="{FF2B5EF4-FFF2-40B4-BE49-F238E27FC236}">
                  <a16:creationId xmlns:a16="http://schemas.microsoft.com/office/drawing/2014/main" id="{B89F3087-1967-44E4-9257-7AA879EC35B6}"/>
                </a:ext>
              </a:extLst>
            </p:cNvPr>
            <p:cNvSpPr txBox="1"/>
            <p:nvPr/>
          </p:nvSpPr>
          <p:spPr>
            <a:xfrm>
              <a:off x="2681200" y="1937292"/>
              <a:ext cx="969530"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2.5</a:t>
              </a:r>
            </a:p>
          </p:txBody>
        </p:sp>
        <p:sp>
          <p:nvSpPr>
            <p:cNvPr id="12" name="TextBox 11">
              <a:extLst>
                <a:ext uri="{FF2B5EF4-FFF2-40B4-BE49-F238E27FC236}">
                  <a16:creationId xmlns:a16="http://schemas.microsoft.com/office/drawing/2014/main" id="{5E3292B4-C342-4FB1-92B0-592D205B95EE}"/>
                </a:ext>
              </a:extLst>
            </p:cNvPr>
            <p:cNvSpPr txBox="1"/>
            <p:nvPr/>
          </p:nvSpPr>
          <p:spPr>
            <a:xfrm>
              <a:off x="3140936" y="2385280"/>
              <a:ext cx="969530"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13" name="TextBox 12">
              <a:extLst>
                <a:ext uri="{FF2B5EF4-FFF2-40B4-BE49-F238E27FC236}">
                  <a16:creationId xmlns:a16="http://schemas.microsoft.com/office/drawing/2014/main" id="{BD7EE2C0-79A1-47F3-9FDB-E622ECD5F2EE}"/>
                </a:ext>
              </a:extLst>
            </p:cNvPr>
            <p:cNvSpPr txBox="1"/>
            <p:nvPr/>
          </p:nvSpPr>
          <p:spPr>
            <a:xfrm>
              <a:off x="2257985" y="2353381"/>
              <a:ext cx="523921" cy="646331"/>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x</a:t>
              </a:r>
            </a:p>
          </p:txBody>
        </p:sp>
        <p:cxnSp>
          <p:nvCxnSpPr>
            <p:cNvPr id="14" name="Straight Connector 13">
              <a:extLst>
                <a:ext uri="{FF2B5EF4-FFF2-40B4-BE49-F238E27FC236}">
                  <a16:creationId xmlns:a16="http://schemas.microsoft.com/office/drawing/2014/main" id="{897CFEFB-AE03-4809-87B2-5DF4ADF268DD}"/>
                </a:ext>
              </a:extLst>
            </p:cNvPr>
            <p:cNvCxnSpPr>
              <a:cxnSpLocks/>
            </p:cNvCxnSpPr>
            <p:nvPr/>
          </p:nvCxnSpPr>
          <p:spPr>
            <a:xfrm>
              <a:off x="2256385" y="2888679"/>
              <a:ext cx="134406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73E111-8ABB-41CE-B3A8-B76E4144A8B1}"/>
                </a:ext>
              </a:extLst>
            </p:cNvPr>
            <p:cNvCxnSpPr>
              <a:cxnSpLocks/>
            </p:cNvCxnSpPr>
            <p:nvPr/>
          </p:nvCxnSpPr>
          <p:spPr>
            <a:xfrm>
              <a:off x="2257985" y="3342415"/>
              <a:ext cx="134246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C41B39B-C1AE-42CD-803C-3CCE5197A154}"/>
              </a:ext>
            </a:extLst>
          </p:cNvPr>
          <p:cNvSpPr txBox="1"/>
          <p:nvPr/>
        </p:nvSpPr>
        <p:spPr>
          <a:xfrm>
            <a:off x="2245725" y="2664005"/>
            <a:ext cx="490082" cy="400110"/>
          </a:xfrm>
          <a:prstGeom prst="rect">
            <a:avLst/>
          </a:prstGeom>
          <a:noFill/>
        </p:spPr>
        <p:txBody>
          <a:bodyPr wrap="square" rtlCol="0">
            <a:spAutoFit/>
          </a:bodyPr>
          <a:lstStyle/>
          <a:p>
            <a:r>
              <a:rPr lang="en-GB" sz="2000" b="1" dirty="0">
                <a:solidFill>
                  <a:srgbClr val="FF0000"/>
                </a:solidFill>
                <a:latin typeface="Arial Black" panose="020B0A04020102020204" pitchFamily="34" charset="0"/>
              </a:rPr>
              <a:t>3</a:t>
            </a:r>
          </a:p>
        </p:txBody>
      </p:sp>
      <p:sp>
        <p:nvSpPr>
          <p:cNvPr id="17" name="TextBox 16">
            <a:extLst>
              <a:ext uri="{FF2B5EF4-FFF2-40B4-BE49-F238E27FC236}">
                <a16:creationId xmlns:a16="http://schemas.microsoft.com/office/drawing/2014/main" id="{E4A89192-0B97-4E91-B62A-3E28DA604864}"/>
              </a:ext>
            </a:extLst>
          </p:cNvPr>
          <p:cNvSpPr txBox="1"/>
          <p:nvPr/>
        </p:nvSpPr>
        <p:spPr>
          <a:xfrm>
            <a:off x="2612525" y="3800828"/>
            <a:ext cx="4663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18" name="TextBox 17">
            <a:extLst>
              <a:ext uri="{FF2B5EF4-FFF2-40B4-BE49-F238E27FC236}">
                <a16:creationId xmlns:a16="http://schemas.microsoft.com/office/drawing/2014/main" id="{CAF02802-FBAC-448D-9CA2-4A99F8CE2271}"/>
              </a:ext>
            </a:extLst>
          </p:cNvPr>
          <p:cNvSpPr txBox="1"/>
          <p:nvPr/>
        </p:nvSpPr>
        <p:spPr>
          <a:xfrm>
            <a:off x="1669790" y="3800828"/>
            <a:ext cx="96953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1 5</a:t>
            </a:r>
          </a:p>
        </p:txBody>
      </p:sp>
      <p:sp>
        <p:nvSpPr>
          <p:cNvPr id="20" name="TextBox 19">
            <a:extLst>
              <a:ext uri="{FF2B5EF4-FFF2-40B4-BE49-F238E27FC236}">
                <a16:creationId xmlns:a16="http://schemas.microsoft.com/office/drawing/2014/main" id="{AB4B24AA-593A-40CC-87FE-DC0FAD73BE7E}"/>
              </a:ext>
            </a:extLst>
          </p:cNvPr>
          <p:cNvSpPr txBox="1"/>
          <p:nvPr/>
        </p:nvSpPr>
        <p:spPr>
          <a:xfrm>
            <a:off x="2427246" y="3815349"/>
            <a:ext cx="4663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1" name="Rectangle 20">
            <a:extLst>
              <a:ext uri="{FF2B5EF4-FFF2-40B4-BE49-F238E27FC236}">
                <a16:creationId xmlns:a16="http://schemas.microsoft.com/office/drawing/2014/main" id="{6EC1DB3C-89EE-46EB-84EF-458A578B9A40}"/>
              </a:ext>
            </a:extLst>
          </p:cNvPr>
          <p:cNvSpPr/>
          <p:nvPr/>
        </p:nvSpPr>
        <p:spPr>
          <a:xfrm>
            <a:off x="4806469" y="2073408"/>
            <a:ext cx="1231129"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15 kg</a:t>
            </a:r>
          </a:p>
        </p:txBody>
      </p:sp>
      <p:sp>
        <p:nvSpPr>
          <p:cNvPr id="22" name="Rectangle 21">
            <a:extLst>
              <a:ext uri="{FF2B5EF4-FFF2-40B4-BE49-F238E27FC236}">
                <a16:creationId xmlns:a16="http://schemas.microsoft.com/office/drawing/2014/main" id="{F3552480-0179-4900-A261-A19A26F149B5}"/>
              </a:ext>
            </a:extLst>
          </p:cNvPr>
          <p:cNvSpPr/>
          <p:nvPr/>
        </p:nvSpPr>
        <p:spPr>
          <a:xfrm>
            <a:off x="4613868" y="2733193"/>
            <a:ext cx="399063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5 large bricks = 15 kg</a:t>
            </a:r>
          </a:p>
        </p:txBody>
      </p:sp>
      <p:sp>
        <p:nvSpPr>
          <p:cNvPr id="23" name="Rectangle 22">
            <a:extLst>
              <a:ext uri="{FF2B5EF4-FFF2-40B4-BE49-F238E27FC236}">
                <a16:creationId xmlns:a16="http://schemas.microsoft.com/office/drawing/2014/main" id="{38DDEC31-3181-415A-88D6-481F8A82DEB5}"/>
              </a:ext>
            </a:extLst>
          </p:cNvPr>
          <p:cNvSpPr/>
          <p:nvPr/>
        </p:nvSpPr>
        <p:spPr>
          <a:xfrm>
            <a:off x="4613869" y="3284741"/>
            <a:ext cx="2783394"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1 large brick =</a:t>
            </a:r>
          </a:p>
        </p:txBody>
      </p:sp>
      <p:sp>
        <p:nvSpPr>
          <p:cNvPr id="24" name="Rectangle 23">
            <a:extLst>
              <a:ext uri="{FF2B5EF4-FFF2-40B4-BE49-F238E27FC236}">
                <a16:creationId xmlns:a16="http://schemas.microsoft.com/office/drawing/2014/main" id="{5B70CAC6-0BBE-4A93-B4CE-3D7A7FB85998}"/>
              </a:ext>
            </a:extLst>
          </p:cNvPr>
          <p:cNvSpPr/>
          <p:nvPr/>
        </p:nvSpPr>
        <p:spPr>
          <a:xfrm>
            <a:off x="7105377" y="3284741"/>
            <a:ext cx="1499128" cy="584775"/>
          </a:xfrm>
          <a:prstGeom prst="rect">
            <a:avLst/>
          </a:prstGeom>
        </p:spPr>
        <p:txBody>
          <a:bodyPr wrap="none">
            <a:spAutoFit/>
          </a:bodyPr>
          <a:lstStyle/>
          <a:p>
            <a:r>
              <a:rPr lang="en-GB" sz="3200" b="1" dirty="0">
                <a:solidFill>
                  <a:srgbClr val="FF0000"/>
                </a:solidFill>
              </a:rPr>
              <a:t>15 ÷ 5 =</a:t>
            </a:r>
            <a:endParaRPr lang="en-GB" sz="3200" b="1" dirty="0">
              <a:solidFill>
                <a:srgbClr val="FF0000"/>
              </a:solidFill>
              <a:ea typeface="Cambria Math" panose="02040503050406030204" pitchFamily="18" charset="0"/>
            </a:endParaRPr>
          </a:p>
        </p:txBody>
      </p:sp>
      <p:sp>
        <p:nvSpPr>
          <p:cNvPr id="25" name="Rectangle 24">
            <a:extLst>
              <a:ext uri="{FF2B5EF4-FFF2-40B4-BE49-F238E27FC236}">
                <a16:creationId xmlns:a16="http://schemas.microsoft.com/office/drawing/2014/main" id="{F7F98980-B9F4-496F-AC87-DE7E4106FCE2}"/>
              </a:ext>
            </a:extLst>
          </p:cNvPr>
          <p:cNvSpPr/>
          <p:nvPr/>
        </p:nvSpPr>
        <p:spPr>
          <a:xfrm>
            <a:off x="8534641" y="3284740"/>
            <a:ext cx="877163" cy="584775"/>
          </a:xfrm>
          <a:prstGeom prst="rect">
            <a:avLst/>
          </a:prstGeom>
        </p:spPr>
        <p:txBody>
          <a:bodyPr wrap="none">
            <a:spAutoFit/>
          </a:bodyPr>
          <a:lstStyle/>
          <a:p>
            <a:r>
              <a:rPr lang="en-GB" sz="3200" b="1" dirty="0">
                <a:solidFill>
                  <a:srgbClr val="FF0000"/>
                </a:solidFill>
              </a:rPr>
              <a:t>3 kg</a:t>
            </a:r>
            <a:endParaRPr lang="en-GB" sz="3200" b="1" dirty="0">
              <a:solidFill>
                <a:srgbClr val="FF0000"/>
              </a:solidFill>
              <a:ea typeface="Cambria Math" panose="02040503050406030204" pitchFamily="18" charset="0"/>
            </a:endParaRPr>
          </a:p>
        </p:txBody>
      </p:sp>
      <p:sp>
        <p:nvSpPr>
          <p:cNvPr id="26" name="Rectangle 25">
            <a:extLst>
              <a:ext uri="{FF2B5EF4-FFF2-40B4-BE49-F238E27FC236}">
                <a16:creationId xmlns:a16="http://schemas.microsoft.com/office/drawing/2014/main" id="{C6C87598-AB2C-4EDE-A138-5A43A498F4B3}"/>
              </a:ext>
            </a:extLst>
          </p:cNvPr>
          <p:cNvSpPr/>
          <p:nvPr/>
        </p:nvSpPr>
        <p:spPr>
          <a:xfrm>
            <a:off x="6248939" y="1182830"/>
            <a:ext cx="877163" cy="584775"/>
          </a:xfrm>
          <a:prstGeom prst="rect">
            <a:avLst/>
          </a:prstGeom>
        </p:spPr>
        <p:txBody>
          <a:bodyPr wrap="none">
            <a:spAutoFit/>
          </a:bodyPr>
          <a:lstStyle/>
          <a:p>
            <a:r>
              <a:rPr lang="en-GB" sz="3200" b="1" dirty="0">
                <a:solidFill>
                  <a:srgbClr val="FF0000"/>
                </a:solidFill>
              </a:rPr>
              <a:t>3 kg</a:t>
            </a:r>
            <a:endParaRPr lang="en-GB" sz="3200" b="1" dirty="0">
              <a:solidFill>
                <a:srgbClr val="FF0000"/>
              </a:solidFill>
              <a:ea typeface="Cambria Math" panose="02040503050406030204" pitchFamily="18" charset="0"/>
            </a:endParaRPr>
          </a:p>
        </p:txBody>
      </p:sp>
    </p:spTree>
    <p:extLst>
      <p:ext uri="{BB962C8B-B14F-4D97-AF65-F5344CB8AC3E}">
        <p14:creationId xmlns:p14="http://schemas.microsoft.com/office/powerpoint/2010/main" val="342768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4">
                                            <p:txEl>
                                              <p:pRg st="0" end="0"/>
                                            </p:txEl>
                                          </p:spTgt>
                                        </p:tgtEl>
                                        <p:attrNameLst>
                                          <p:attrName>style.visibility</p:attrName>
                                        </p:attrNameLst>
                                      </p:cBhvr>
                                      <p:to>
                                        <p:strVal val="visible"/>
                                      </p:to>
                                    </p:set>
                                    <p:animEffect transition="in" filter="fade">
                                      <p:cBhvr>
                                        <p:cTn id="57" dur="500"/>
                                        <p:tgtEl>
                                          <p:spTgt spid="24">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5">
                                            <p:txEl>
                                              <p:pRg st="0" end="0"/>
                                            </p:txEl>
                                          </p:spTgt>
                                        </p:tgtEl>
                                        <p:attrNameLst>
                                          <p:attrName>style.visibility</p:attrName>
                                        </p:attrNameLst>
                                      </p:cBhvr>
                                      <p:to>
                                        <p:strVal val="visible"/>
                                      </p:to>
                                    </p:set>
                                    <p:animEffect transition="in" filter="fade">
                                      <p:cBhvr>
                                        <p:cTn id="62" dur="500"/>
                                        <p:tgtEl>
                                          <p:spTgt spid="25">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6">
                                            <p:txEl>
                                              <p:pRg st="0" end="0"/>
                                            </p:txEl>
                                          </p:spTgt>
                                        </p:tgtEl>
                                        <p:attrNameLst>
                                          <p:attrName>style.visibility</p:attrName>
                                        </p:attrNameLst>
                                      </p:cBhvr>
                                      <p:to>
                                        <p:strVal val="visible"/>
                                      </p:to>
                                    </p:set>
                                    <p:animEffect transition="in" filter="fade">
                                      <p:cBhvr>
                                        <p:cTn id="67"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 grpId="0"/>
      <p:bldP spid="17" grpId="0"/>
      <p:bldP spid="18" grpId="0"/>
      <p:bldP spid="20" grpId="0"/>
      <p:bldP spid="21" grpId="0"/>
      <p:bldP spid="22" grpId="0"/>
      <p:bldP spid="2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9F55AAE-2F48-4ECB-AE4D-4DF773174DDA}"/>
              </a:ext>
            </a:extLst>
          </p:cNvPr>
          <p:cNvGrpSpPr/>
          <p:nvPr/>
        </p:nvGrpSpPr>
        <p:grpSpPr>
          <a:xfrm>
            <a:off x="0" y="-121230"/>
            <a:ext cx="12192000" cy="6858582"/>
            <a:chOff x="0" y="-19632"/>
            <a:chExt cx="12192000" cy="6858582"/>
          </a:xfrm>
        </p:grpSpPr>
        <p:cxnSp>
          <p:nvCxnSpPr>
            <p:cNvPr id="7" name="Straight Connector 6">
              <a:extLst>
                <a:ext uri="{FF2B5EF4-FFF2-40B4-BE49-F238E27FC236}">
                  <a16:creationId xmlns:a16="http://schemas.microsoft.com/office/drawing/2014/main" id="{93C28E2D-243A-4FF3-BD59-F2F2BE0DA779}"/>
                </a:ext>
              </a:extLst>
            </p:cNvPr>
            <p:cNvCxnSpPr/>
            <p:nvPr/>
          </p:nvCxnSpPr>
          <p:spPr>
            <a:xfrm>
              <a:off x="4611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51E646C-E435-44EC-96B5-B10BBDDEC89E}"/>
                </a:ext>
              </a:extLst>
            </p:cNvPr>
            <p:cNvCxnSpPr/>
            <p:nvPr/>
          </p:nvCxnSpPr>
          <p:spPr>
            <a:xfrm>
              <a:off x="9056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9331D3-E6A3-4753-85CE-F6553D0F1711}"/>
                </a:ext>
              </a:extLst>
            </p:cNvPr>
            <p:cNvCxnSpPr/>
            <p:nvPr/>
          </p:nvCxnSpPr>
          <p:spPr>
            <a:xfrm>
              <a:off x="1353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8263550-570D-43DE-8CE7-6934C8918CEB}"/>
                </a:ext>
              </a:extLst>
            </p:cNvPr>
            <p:cNvCxnSpPr/>
            <p:nvPr/>
          </p:nvCxnSpPr>
          <p:spPr>
            <a:xfrm>
              <a:off x="12067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BB74FC5-1C0C-47B0-89F7-6496837828B4}"/>
                </a:ext>
              </a:extLst>
            </p:cNvPr>
            <p:cNvCxnSpPr/>
            <p:nvPr/>
          </p:nvCxnSpPr>
          <p:spPr>
            <a:xfrm>
              <a:off x="8049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EFC3423-F13D-4504-BC4F-D5CBF65D18F5}"/>
                </a:ext>
              </a:extLst>
            </p:cNvPr>
            <p:cNvCxnSpPr/>
            <p:nvPr/>
          </p:nvCxnSpPr>
          <p:spPr>
            <a:xfrm>
              <a:off x="11174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45D15E5-CED9-49B7-8615-78CD2C434286}"/>
                </a:ext>
              </a:extLst>
            </p:cNvPr>
            <p:cNvCxnSpPr/>
            <p:nvPr/>
          </p:nvCxnSpPr>
          <p:spPr>
            <a:xfrm>
              <a:off x="11620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4ED5BBE-99B8-49F6-88B1-52EE0220E7A4}"/>
                </a:ext>
              </a:extLst>
            </p:cNvPr>
            <p:cNvCxnSpPr/>
            <p:nvPr/>
          </p:nvCxnSpPr>
          <p:spPr>
            <a:xfrm>
              <a:off x="6710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4F4FA2A-C5AE-41F2-BF8F-98CD1E983871}"/>
                </a:ext>
              </a:extLst>
            </p:cNvPr>
            <p:cNvCxnSpPr/>
            <p:nvPr/>
          </p:nvCxnSpPr>
          <p:spPr>
            <a:xfrm>
              <a:off x="8496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594ECE-562A-45F0-A3F3-7AE942AE7D6D}"/>
                </a:ext>
              </a:extLst>
            </p:cNvPr>
            <p:cNvCxnSpPr/>
            <p:nvPr/>
          </p:nvCxnSpPr>
          <p:spPr>
            <a:xfrm>
              <a:off x="8942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83276B0-52E4-49EB-8731-E40EAA18F8CB}"/>
                </a:ext>
              </a:extLst>
            </p:cNvPr>
            <p:cNvCxnSpPr/>
            <p:nvPr/>
          </p:nvCxnSpPr>
          <p:spPr>
            <a:xfrm>
              <a:off x="9388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47B8B7D-D88C-4910-8D13-CF26E0126C0B}"/>
                </a:ext>
              </a:extLst>
            </p:cNvPr>
            <p:cNvCxnSpPr/>
            <p:nvPr/>
          </p:nvCxnSpPr>
          <p:spPr>
            <a:xfrm>
              <a:off x="9835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B829D33-5F5C-4695-B2FB-9EE754E9E350}"/>
                </a:ext>
              </a:extLst>
            </p:cNvPr>
            <p:cNvCxnSpPr/>
            <p:nvPr/>
          </p:nvCxnSpPr>
          <p:spPr>
            <a:xfrm>
              <a:off x="10281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8A07A99-3BC8-479D-A7BA-887004DEB816}"/>
                </a:ext>
              </a:extLst>
            </p:cNvPr>
            <p:cNvCxnSpPr/>
            <p:nvPr/>
          </p:nvCxnSpPr>
          <p:spPr>
            <a:xfrm>
              <a:off x="10728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FA88A7A-6198-487E-8573-AC0A703E28C8}"/>
                </a:ext>
              </a:extLst>
            </p:cNvPr>
            <p:cNvCxnSpPr/>
            <p:nvPr/>
          </p:nvCxnSpPr>
          <p:spPr>
            <a:xfrm>
              <a:off x="1800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FF61F39-5D14-4904-943E-33D2548CCD48}"/>
                </a:ext>
              </a:extLst>
            </p:cNvPr>
            <p:cNvCxnSpPr/>
            <p:nvPr/>
          </p:nvCxnSpPr>
          <p:spPr>
            <a:xfrm>
              <a:off x="5371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43C0666-CD86-4F84-B269-4CF265C0D7C7}"/>
                </a:ext>
              </a:extLst>
            </p:cNvPr>
            <p:cNvCxnSpPr/>
            <p:nvPr/>
          </p:nvCxnSpPr>
          <p:spPr>
            <a:xfrm>
              <a:off x="5817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0C5A538-F402-4721-AB87-B67F3A7C495E}"/>
                </a:ext>
              </a:extLst>
            </p:cNvPr>
            <p:cNvCxnSpPr/>
            <p:nvPr/>
          </p:nvCxnSpPr>
          <p:spPr>
            <a:xfrm>
              <a:off x="6264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463C7AE-959E-40D3-8AA4-C3E4197761C9}"/>
                </a:ext>
              </a:extLst>
            </p:cNvPr>
            <p:cNvCxnSpPr/>
            <p:nvPr/>
          </p:nvCxnSpPr>
          <p:spPr>
            <a:xfrm>
              <a:off x="7156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4354177-0EDE-4D62-BE55-37C970D15D18}"/>
                </a:ext>
              </a:extLst>
            </p:cNvPr>
            <p:cNvCxnSpPr/>
            <p:nvPr/>
          </p:nvCxnSpPr>
          <p:spPr>
            <a:xfrm>
              <a:off x="7603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C6D96A5-9DF9-463C-8074-D5563B6CCF97}"/>
                </a:ext>
              </a:extLst>
            </p:cNvPr>
            <p:cNvCxnSpPr/>
            <p:nvPr/>
          </p:nvCxnSpPr>
          <p:spPr>
            <a:xfrm>
              <a:off x="3585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1773898-16FF-4A53-81C3-BF9EBAA9F171}"/>
                </a:ext>
              </a:extLst>
            </p:cNvPr>
            <p:cNvCxnSpPr/>
            <p:nvPr/>
          </p:nvCxnSpPr>
          <p:spPr>
            <a:xfrm>
              <a:off x="4032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42BD94E-0B76-4563-92AD-FDA558A9A962}"/>
                </a:ext>
              </a:extLst>
            </p:cNvPr>
            <p:cNvCxnSpPr/>
            <p:nvPr/>
          </p:nvCxnSpPr>
          <p:spPr>
            <a:xfrm>
              <a:off x="4478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5F13FF2-35CA-4CBD-9A20-868AC26423B1}"/>
                </a:ext>
              </a:extLst>
            </p:cNvPr>
            <p:cNvCxnSpPr/>
            <p:nvPr/>
          </p:nvCxnSpPr>
          <p:spPr>
            <a:xfrm>
              <a:off x="4924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449D3B6-A680-48DA-9FA3-FAB670D27B9C}"/>
                </a:ext>
              </a:extLst>
            </p:cNvPr>
            <p:cNvCxnSpPr/>
            <p:nvPr/>
          </p:nvCxnSpPr>
          <p:spPr>
            <a:xfrm>
              <a:off x="2246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1F4D2A5-9BA1-42EE-9256-4961738F93EE}"/>
                </a:ext>
              </a:extLst>
            </p:cNvPr>
            <p:cNvCxnSpPr/>
            <p:nvPr/>
          </p:nvCxnSpPr>
          <p:spPr>
            <a:xfrm>
              <a:off x="2692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DC7C3A-FFAE-40BF-B3BC-9906514EEAE6}"/>
                </a:ext>
              </a:extLst>
            </p:cNvPr>
            <p:cNvCxnSpPr/>
            <p:nvPr/>
          </p:nvCxnSpPr>
          <p:spPr>
            <a:xfrm>
              <a:off x="3139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99D24C9-CD59-4F7A-AF12-A3A4F06788E5}"/>
                </a:ext>
              </a:extLst>
            </p:cNvPr>
            <p:cNvCxnSpPr>
              <a:cxnSpLocks/>
            </p:cNvCxnSpPr>
            <p:nvPr/>
          </p:nvCxnSpPr>
          <p:spPr>
            <a:xfrm flipH="1">
              <a:off x="0" y="683600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AF367AD-0B24-48FF-8DA9-694A7265F4F0}"/>
                </a:ext>
              </a:extLst>
            </p:cNvPr>
            <p:cNvCxnSpPr>
              <a:cxnSpLocks/>
            </p:cNvCxnSpPr>
            <p:nvPr/>
          </p:nvCxnSpPr>
          <p:spPr>
            <a:xfrm flipH="1">
              <a:off x="0" y="639047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5CAC457-4C6B-4ACE-9ED3-7D6EE5396873}"/>
                </a:ext>
              </a:extLst>
            </p:cNvPr>
            <p:cNvCxnSpPr>
              <a:cxnSpLocks/>
            </p:cNvCxnSpPr>
            <p:nvPr/>
          </p:nvCxnSpPr>
          <p:spPr>
            <a:xfrm flipH="1">
              <a:off x="0" y="5942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9E0F879-EE69-44BC-8FD5-19D23B4D791D}"/>
                </a:ext>
              </a:extLst>
            </p:cNvPr>
            <p:cNvCxnSpPr>
              <a:cxnSpLocks/>
            </p:cNvCxnSpPr>
            <p:nvPr/>
          </p:nvCxnSpPr>
          <p:spPr>
            <a:xfrm flipH="1">
              <a:off x="0" y="5496792"/>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88B9238-5A59-476B-98C2-05D5646FC221}"/>
                </a:ext>
              </a:extLst>
            </p:cNvPr>
            <p:cNvCxnSpPr>
              <a:cxnSpLocks/>
            </p:cNvCxnSpPr>
            <p:nvPr/>
          </p:nvCxnSpPr>
          <p:spPr>
            <a:xfrm flipH="1">
              <a:off x="0" y="139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DC87F14-591C-40FD-8D37-8808DCD0D2EE}"/>
                </a:ext>
              </a:extLst>
            </p:cNvPr>
            <p:cNvCxnSpPr>
              <a:cxnSpLocks/>
            </p:cNvCxnSpPr>
            <p:nvPr/>
          </p:nvCxnSpPr>
          <p:spPr>
            <a:xfrm flipH="1">
              <a:off x="0" y="585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23792F3-F2B0-4B02-BA68-4895DEE2E2B3}"/>
                </a:ext>
              </a:extLst>
            </p:cNvPr>
            <p:cNvCxnSpPr>
              <a:cxnSpLocks/>
            </p:cNvCxnSpPr>
            <p:nvPr/>
          </p:nvCxnSpPr>
          <p:spPr>
            <a:xfrm flipH="1">
              <a:off x="0" y="1032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053DB2A-94F5-4874-96C4-282515E204CF}"/>
                </a:ext>
              </a:extLst>
            </p:cNvPr>
            <p:cNvCxnSpPr>
              <a:cxnSpLocks/>
            </p:cNvCxnSpPr>
            <p:nvPr/>
          </p:nvCxnSpPr>
          <p:spPr>
            <a:xfrm flipH="1">
              <a:off x="0" y="2371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4651031-BD00-4BC1-A207-6E4890972297}"/>
                </a:ext>
              </a:extLst>
            </p:cNvPr>
            <p:cNvCxnSpPr>
              <a:cxnSpLocks/>
            </p:cNvCxnSpPr>
            <p:nvPr/>
          </p:nvCxnSpPr>
          <p:spPr>
            <a:xfrm flipH="1">
              <a:off x="0" y="2817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0A41D10-D2C1-4CA5-94B9-FAD29551CEB7}"/>
                </a:ext>
              </a:extLst>
            </p:cNvPr>
            <p:cNvCxnSpPr>
              <a:cxnSpLocks/>
            </p:cNvCxnSpPr>
            <p:nvPr/>
          </p:nvCxnSpPr>
          <p:spPr>
            <a:xfrm flipH="1">
              <a:off x="0" y="3264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E1A0DF5-2E50-4DFE-83E9-97A65C52660B}"/>
                </a:ext>
              </a:extLst>
            </p:cNvPr>
            <p:cNvCxnSpPr>
              <a:cxnSpLocks/>
            </p:cNvCxnSpPr>
            <p:nvPr/>
          </p:nvCxnSpPr>
          <p:spPr>
            <a:xfrm flipH="1">
              <a:off x="0" y="3710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44919C4-E221-4C34-9A66-30BDCFBEB209}"/>
                </a:ext>
              </a:extLst>
            </p:cNvPr>
            <p:cNvCxnSpPr>
              <a:cxnSpLocks/>
            </p:cNvCxnSpPr>
            <p:nvPr/>
          </p:nvCxnSpPr>
          <p:spPr>
            <a:xfrm flipH="1">
              <a:off x="0" y="4156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BE681DC-5461-4BFE-B254-7EF439E95BF7}"/>
                </a:ext>
              </a:extLst>
            </p:cNvPr>
            <p:cNvCxnSpPr>
              <a:cxnSpLocks/>
            </p:cNvCxnSpPr>
            <p:nvPr/>
          </p:nvCxnSpPr>
          <p:spPr>
            <a:xfrm flipH="1">
              <a:off x="0" y="4603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F4E5F88-0A35-41F6-AD9F-A2AF9FDAE52F}"/>
                </a:ext>
              </a:extLst>
            </p:cNvPr>
            <p:cNvCxnSpPr>
              <a:cxnSpLocks/>
            </p:cNvCxnSpPr>
            <p:nvPr/>
          </p:nvCxnSpPr>
          <p:spPr>
            <a:xfrm flipH="1">
              <a:off x="0" y="5049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D7E0437-0758-4882-BF01-4D8AEAF4BB60}"/>
                </a:ext>
              </a:extLst>
            </p:cNvPr>
            <p:cNvCxnSpPr>
              <a:cxnSpLocks/>
            </p:cNvCxnSpPr>
            <p:nvPr/>
          </p:nvCxnSpPr>
          <p:spPr>
            <a:xfrm flipH="1">
              <a:off x="0" y="1478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8E7DC34-308D-4E4C-9CFF-948A5916FF6B}"/>
                </a:ext>
              </a:extLst>
            </p:cNvPr>
            <p:cNvCxnSpPr>
              <a:cxnSpLocks/>
            </p:cNvCxnSpPr>
            <p:nvPr/>
          </p:nvCxnSpPr>
          <p:spPr>
            <a:xfrm flipH="1">
              <a:off x="0" y="1924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grpSp>
      <p:sp>
        <p:nvSpPr>
          <p:cNvPr id="51" name="Rectangle 50">
            <a:extLst>
              <a:ext uri="{FF2B5EF4-FFF2-40B4-BE49-F238E27FC236}">
                <a16:creationId xmlns:a16="http://schemas.microsoft.com/office/drawing/2014/main" id="{2F3E48BF-C287-4AB7-90A1-951605CCD4E6}"/>
              </a:ext>
            </a:extLst>
          </p:cNvPr>
          <p:cNvSpPr/>
          <p:nvPr/>
        </p:nvSpPr>
        <p:spPr>
          <a:xfrm>
            <a:off x="96309" y="600940"/>
            <a:ext cx="4828491" cy="6016024"/>
          </a:xfrm>
          <a:prstGeom prst="rect">
            <a:avLst/>
          </a:prstGeom>
          <a:solidFill>
            <a:schemeClr val="bg1"/>
          </a:solidFill>
        </p:spPr>
        <p:txBody>
          <a:bodyPr wrap="square">
            <a:spAutoFit/>
          </a:bodyPr>
          <a:lstStyle/>
          <a:p>
            <a:endParaRPr lang="en-US" sz="3200" b="1" dirty="0"/>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2067638" cy="584775"/>
          </a:xfrm>
          <a:prstGeom prst="rect">
            <a:avLst/>
          </a:prstGeom>
          <a:solidFill>
            <a:schemeClr val="bg1"/>
          </a:solidFill>
        </p:spPr>
        <p:txBody>
          <a:bodyPr wrap="square">
            <a:spAutoFit/>
          </a:bodyPr>
          <a:lstStyle/>
          <a:p>
            <a:r>
              <a:rPr lang="en-US" sz="3200" b="1" dirty="0"/>
              <a:t>Complete the number sentences using these cards.</a:t>
            </a:r>
          </a:p>
        </p:txBody>
      </p:sp>
      <p:pic>
        <p:nvPicPr>
          <p:cNvPr id="56322" name="Picture 2">
            <a:extLst>
              <a:ext uri="{FF2B5EF4-FFF2-40B4-BE49-F238E27FC236}">
                <a16:creationId xmlns:a16="http://schemas.microsoft.com/office/drawing/2014/main" id="{CBAF76C8-EDF8-45F4-839F-D37BBBE622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694" y="705583"/>
            <a:ext cx="3918404" cy="1664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3">
            <a:extLst>
              <a:ext uri="{FF2B5EF4-FFF2-40B4-BE49-F238E27FC236}">
                <a16:creationId xmlns:a16="http://schemas.microsoft.com/office/drawing/2014/main" id="{D7704708-A801-4CCF-B60E-A19665E3D9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5694" y="2761919"/>
            <a:ext cx="2672138" cy="379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Box 51">
            <a:extLst>
              <a:ext uri="{FF2B5EF4-FFF2-40B4-BE49-F238E27FC236}">
                <a16:creationId xmlns:a16="http://schemas.microsoft.com/office/drawing/2014/main" id="{CE229FE9-FD91-4C7F-9823-6C3A9F06FD1A}"/>
              </a:ext>
            </a:extLst>
          </p:cNvPr>
          <p:cNvSpPr txBox="1"/>
          <p:nvPr/>
        </p:nvSpPr>
        <p:spPr>
          <a:xfrm>
            <a:off x="6281696" y="1310722"/>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3 6.5 5</a:t>
            </a:r>
          </a:p>
        </p:txBody>
      </p:sp>
      <p:sp>
        <p:nvSpPr>
          <p:cNvPr id="53" name="TextBox 52">
            <a:extLst>
              <a:ext uri="{FF2B5EF4-FFF2-40B4-BE49-F238E27FC236}">
                <a16:creationId xmlns:a16="http://schemas.microsoft.com/office/drawing/2014/main" id="{172ADB66-9FF1-4522-BB6D-C6C031AB7B01}"/>
              </a:ext>
            </a:extLst>
          </p:cNvPr>
          <p:cNvSpPr txBox="1"/>
          <p:nvPr/>
        </p:nvSpPr>
        <p:spPr>
          <a:xfrm>
            <a:off x="5819240" y="1756251"/>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3 6 5.5</a:t>
            </a:r>
          </a:p>
        </p:txBody>
      </p:sp>
      <p:sp>
        <p:nvSpPr>
          <p:cNvPr id="54" name="Rectangle 53">
            <a:extLst>
              <a:ext uri="{FF2B5EF4-FFF2-40B4-BE49-F238E27FC236}">
                <a16:creationId xmlns:a16="http://schemas.microsoft.com/office/drawing/2014/main" id="{984D926C-F688-4FB6-A80C-C177120E4377}"/>
              </a:ext>
            </a:extLst>
          </p:cNvPr>
          <p:cNvSpPr/>
          <p:nvPr/>
        </p:nvSpPr>
        <p:spPr>
          <a:xfrm>
            <a:off x="2104521" y="2829756"/>
            <a:ext cx="1005687"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x10</a:t>
            </a:r>
          </a:p>
        </p:txBody>
      </p:sp>
      <p:sp>
        <p:nvSpPr>
          <p:cNvPr id="55" name="TextBox 54">
            <a:extLst>
              <a:ext uri="{FF2B5EF4-FFF2-40B4-BE49-F238E27FC236}">
                <a16:creationId xmlns:a16="http://schemas.microsoft.com/office/drawing/2014/main" id="{7771AEC0-DC57-43F4-B144-0C4948ED160E}"/>
              </a:ext>
            </a:extLst>
          </p:cNvPr>
          <p:cNvSpPr txBox="1"/>
          <p:nvPr/>
        </p:nvSpPr>
        <p:spPr>
          <a:xfrm>
            <a:off x="6713582" y="2632847"/>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0.2</a:t>
            </a:r>
          </a:p>
        </p:txBody>
      </p:sp>
      <p:sp>
        <p:nvSpPr>
          <p:cNvPr id="56" name="TextBox 55">
            <a:extLst>
              <a:ext uri="{FF2B5EF4-FFF2-40B4-BE49-F238E27FC236}">
                <a16:creationId xmlns:a16="http://schemas.microsoft.com/office/drawing/2014/main" id="{E74E8F5D-E1CD-48D9-9920-F3A67DDD700C}"/>
              </a:ext>
            </a:extLst>
          </p:cNvPr>
          <p:cNvSpPr txBox="1"/>
          <p:nvPr/>
        </p:nvSpPr>
        <p:spPr>
          <a:xfrm>
            <a:off x="6713582" y="3091022"/>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0.0 0 2</a:t>
            </a:r>
          </a:p>
        </p:txBody>
      </p:sp>
      <p:sp>
        <p:nvSpPr>
          <p:cNvPr id="57" name="TextBox 56">
            <a:extLst>
              <a:ext uri="{FF2B5EF4-FFF2-40B4-BE49-F238E27FC236}">
                <a16:creationId xmlns:a16="http://schemas.microsoft.com/office/drawing/2014/main" id="{A9662999-0638-4236-BF4B-B9648066F9E6}"/>
              </a:ext>
            </a:extLst>
          </p:cNvPr>
          <p:cNvSpPr txBox="1"/>
          <p:nvPr/>
        </p:nvSpPr>
        <p:spPr>
          <a:xfrm>
            <a:off x="1943065" y="3886913"/>
            <a:ext cx="1183118" cy="523220"/>
          </a:xfrm>
          <a:prstGeom prst="rect">
            <a:avLst/>
          </a:prstGeom>
          <a:noFill/>
        </p:spPr>
        <p:txBody>
          <a:bodyPr wrap="square" rtlCol="0">
            <a:spAutoFit/>
          </a:bodyPr>
          <a:lstStyle/>
          <a:p>
            <a:r>
              <a:rPr lang="en-GB" sz="2800" dirty="0">
                <a:solidFill>
                  <a:srgbClr val="FF0000"/>
                </a:solidFill>
              </a:rPr>
              <a:t>÷</a:t>
            </a:r>
            <a:r>
              <a:rPr lang="en-GB" sz="2800" b="1" dirty="0">
                <a:solidFill>
                  <a:srgbClr val="FF0000"/>
                </a:solidFill>
              </a:rPr>
              <a:t>100</a:t>
            </a:r>
          </a:p>
        </p:txBody>
      </p:sp>
      <p:sp>
        <p:nvSpPr>
          <p:cNvPr id="58" name="TextBox 57">
            <a:extLst>
              <a:ext uri="{FF2B5EF4-FFF2-40B4-BE49-F238E27FC236}">
                <a16:creationId xmlns:a16="http://schemas.microsoft.com/office/drawing/2014/main" id="{5649444E-386B-4BB7-AA2B-41BF3D3F4194}"/>
              </a:ext>
            </a:extLst>
          </p:cNvPr>
          <p:cNvSpPr txBox="1"/>
          <p:nvPr/>
        </p:nvSpPr>
        <p:spPr>
          <a:xfrm>
            <a:off x="5344216" y="3990778"/>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7 8 0 0</a:t>
            </a:r>
          </a:p>
        </p:txBody>
      </p:sp>
      <p:sp>
        <p:nvSpPr>
          <p:cNvPr id="59" name="TextBox 58">
            <a:extLst>
              <a:ext uri="{FF2B5EF4-FFF2-40B4-BE49-F238E27FC236}">
                <a16:creationId xmlns:a16="http://schemas.microsoft.com/office/drawing/2014/main" id="{7D79BDEE-5CD6-420A-AFFE-B23923656D5C}"/>
              </a:ext>
            </a:extLst>
          </p:cNvPr>
          <p:cNvSpPr txBox="1"/>
          <p:nvPr/>
        </p:nvSpPr>
        <p:spPr>
          <a:xfrm>
            <a:off x="6995991" y="3995299"/>
            <a:ext cx="35215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60" name="TextBox 59">
            <a:extLst>
              <a:ext uri="{FF2B5EF4-FFF2-40B4-BE49-F238E27FC236}">
                <a16:creationId xmlns:a16="http://schemas.microsoft.com/office/drawing/2014/main" id="{A382F58D-A0CD-4940-A913-08A17FEBF8A0}"/>
              </a:ext>
            </a:extLst>
          </p:cNvPr>
          <p:cNvSpPr txBox="1"/>
          <p:nvPr/>
        </p:nvSpPr>
        <p:spPr>
          <a:xfrm>
            <a:off x="6696908" y="4430816"/>
            <a:ext cx="115942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7.8</a:t>
            </a:r>
          </a:p>
        </p:txBody>
      </p:sp>
      <p:sp>
        <p:nvSpPr>
          <p:cNvPr id="61" name="TextBox 60">
            <a:extLst>
              <a:ext uri="{FF2B5EF4-FFF2-40B4-BE49-F238E27FC236}">
                <a16:creationId xmlns:a16="http://schemas.microsoft.com/office/drawing/2014/main" id="{C38F34AA-5680-49DD-B1D1-FF49B7296D68}"/>
              </a:ext>
            </a:extLst>
          </p:cNvPr>
          <p:cNvSpPr txBox="1"/>
          <p:nvPr/>
        </p:nvSpPr>
        <p:spPr>
          <a:xfrm>
            <a:off x="1878376" y="4932768"/>
            <a:ext cx="1183118" cy="523220"/>
          </a:xfrm>
          <a:prstGeom prst="rect">
            <a:avLst/>
          </a:prstGeom>
          <a:noFill/>
        </p:spPr>
        <p:txBody>
          <a:bodyPr wrap="square" rtlCol="0">
            <a:spAutoFit/>
          </a:bodyPr>
          <a:lstStyle/>
          <a:p>
            <a:r>
              <a:rPr lang="en-GB" sz="2800" dirty="0">
                <a:solidFill>
                  <a:srgbClr val="FF0000"/>
                </a:solidFill>
              </a:rPr>
              <a:t>÷</a:t>
            </a:r>
            <a:r>
              <a:rPr lang="en-GB" sz="2800" b="1" dirty="0">
                <a:solidFill>
                  <a:srgbClr val="FF0000"/>
                </a:solidFill>
              </a:rPr>
              <a:t>1000</a:t>
            </a:r>
          </a:p>
        </p:txBody>
      </p:sp>
      <p:sp>
        <p:nvSpPr>
          <p:cNvPr id="62" name="TextBox 61">
            <a:extLst>
              <a:ext uri="{FF2B5EF4-FFF2-40B4-BE49-F238E27FC236}">
                <a16:creationId xmlns:a16="http://schemas.microsoft.com/office/drawing/2014/main" id="{3A3A8151-61B7-40A6-B747-AEC75D4DD2B0}"/>
              </a:ext>
            </a:extLst>
          </p:cNvPr>
          <p:cNvSpPr txBox="1"/>
          <p:nvPr/>
        </p:nvSpPr>
        <p:spPr>
          <a:xfrm>
            <a:off x="6253000" y="5331649"/>
            <a:ext cx="164669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4 7.3</a:t>
            </a:r>
          </a:p>
        </p:txBody>
      </p:sp>
      <p:sp>
        <p:nvSpPr>
          <p:cNvPr id="63" name="TextBox 62">
            <a:extLst>
              <a:ext uri="{FF2B5EF4-FFF2-40B4-BE49-F238E27FC236}">
                <a16:creationId xmlns:a16="http://schemas.microsoft.com/office/drawing/2014/main" id="{18764A63-3B80-4DFE-BCA4-C37D274A02B6}"/>
              </a:ext>
            </a:extLst>
          </p:cNvPr>
          <p:cNvSpPr txBox="1"/>
          <p:nvPr/>
        </p:nvSpPr>
        <p:spPr>
          <a:xfrm>
            <a:off x="5369299" y="5777178"/>
            <a:ext cx="230316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4 7 3 0.</a:t>
            </a:r>
          </a:p>
        </p:txBody>
      </p:sp>
      <p:sp>
        <p:nvSpPr>
          <p:cNvPr id="64" name="Rectangle 63">
            <a:extLst>
              <a:ext uri="{FF2B5EF4-FFF2-40B4-BE49-F238E27FC236}">
                <a16:creationId xmlns:a16="http://schemas.microsoft.com/office/drawing/2014/main" id="{90086E9F-B17E-4835-8364-F59DC13D7FE8}"/>
              </a:ext>
            </a:extLst>
          </p:cNvPr>
          <p:cNvSpPr/>
          <p:nvPr/>
        </p:nvSpPr>
        <p:spPr>
          <a:xfrm>
            <a:off x="1995498" y="5957740"/>
            <a:ext cx="1005687" cy="523220"/>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x100</a:t>
            </a:r>
          </a:p>
        </p:txBody>
      </p:sp>
      <p:sp>
        <p:nvSpPr>
          <p:cNvPr id="65" name="Rectangle 64">
            <a:extLst>
              <a:ext uri="{FF2B5EF4-FFF2-40B4-BE49-F238E27FC236}">
                <a16:creationId xmlns:a16="http://schemas.microsoft.com/office/drawing/2014/main" id="{8F6B5925-1866-42D2-9647-1FE2E550278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7428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fade">
                                      <p:cBhvr>
                                        <p:cTn id="57" dur="500"/>
                                        <p:tgtEl>
                                          <p:spTgt spid="6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FE6EBB3-3A7A-4539-9881-CDB27948F45A}"/>
              </a:ext>
            </a:extLst>
          </p:cNvPr>
          <p:cNvGrpSpPr/>
          <p:nvPr/>
        </p:nvGrpSpPr>
        <p:grpSpPr>
          <a:xfrm>
            <a:off x="0" y="-121230"/>
            <a:ext cx="12192000" cy="6858582"/>
            <a:chOff x="0" y="-19632"/>
            <a:chExt cx="12192000" cy="6858582"/>
          </a:xfrm>
        </p:grpSpPr>
        <p:cxnSp>
          <p:nvCxnSpPr>
            <p:cNvPr id="8" name="Straight Connector 7">
              <a:extLst>
                <a:ext uri="{FF2B5EF4-FFF2-40B4-BE49-F238E27FC236}">
                  <a16:creationId xmlns:a16="http://schemas.microsoft.com/office/drawing/2014/main" id="{417DC57F-3CBC-4192-983F-A783EFC55FB5}"/>
                </a:ext>
              </a:extLst>
            </p:cNvPr>
            <p:cNvCxnSpPr/>
            <p:nvPr/>
          </p:nvCxnSpPr>
          <p:spPr>
            <a:xfrm>
              <a:off x="4611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0B1BCEF-ED3F-46C5-A25C-D2AC525EF041}"/>
                </a:ext>
              </a:extLst>
            </p:cNvPr>
            <p:cNvCxnSpPr/>
            <p:nvPr/>
          </p:nvCxnSpPr>
          <p:spPr>
            <a:xfrm>
              <a:off x="9056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4AD570E-0D2B-4242-8996-C2656B819E64}"/>
                </a:ext>
              </a:extLst>
            </p:cNvPr>
            <p:cNvCxnSpPr/>
            <p:nvPr/>
          </p:nvCxnSpPr>
          <p:spPr>
            <a:xfrm>
              <a:off x="1353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64D5503-4893-4A61-BA5B-6111DFE05A78}"/>
                </a:ext>
              </a:extLst>
            </p:cNvPr>
            <p:cNvCxnSpPr/>
            <p:nvPr/>
          </p:nvCxnSpPr>
          <p:spPr>
            <a:xfrm>
              <a:off x="12067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3634F51-0362-4FA9-AA5C-3E7B8D422DB9}"/>
                </a:ext>
              </a:extLst>
            </p:cNvPr>
            <p:cNvCxnSpPr/>
            <p:nvPr/>
          </p:nvCxnSpPr>
          <p:spPr>
            <a:xfrm>
              <a:off x="8049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A8B5B62-C731-4D92-B554-3ECC9718CA2E}"/>
                </a:ext>
              </a:extLst>
            </p:cNvPr>
            <p:cNvCxnSpPr/>
            <p:nvPr/>
          </p:nvCxnSpPr>
          <p:spPr>
            <a:xfrm>
              <a:off x="11174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0D685F7-57D6-4D26-8A50-DFFE952AB747}"/>
                </a:ext>
              </a:extLst>
            </p:cNvPr>
            <p:cNvCxnSpPr/>
            <p:nvPr/>
          </p:nvCxnSpPr>
          <p:spPr>
            <a:xfrm>
              <a:off x="11620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AACA8C0-B27E-4D13-9F77-2A9B39F4FB16}"/>
                </a:ext>
              </a:extLst>
            </p:cNvPr>
            <p:cNvCxnSpPr/>
            <p:nvPr/>
          </p:nvCxnSpPr>
          <p:spPr>
            <a:xfrm>
              <a:off x="6710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33951A0-D30F-4B2F-9B48-BEF737ADDB3A}"/>
                </a:ext>
              </a:extLst>
            </p:cNvPr>
            <p:cNvCxnSpPr/>
            <p:nvPr/>
          </p:nvCxnSpPr>
          <p:spPr>
            <a:xfrm>
              <a:off x="8496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7C67EB8-17AF-4F74-99B6-D8710FEE5DCA}"/>
                </a:ext>
              </a:extLst>
            </p:cNvPr>
            <p:cNvCxnSpPr/>
            <p:nvPr/>
          </p:nvCxnSpPr>
          <p:spPr>
            <a:xfrm>
              <a:off x="8942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B2922F-AE2A-4DDF-BB14-F5C01BA2B758}"/>
                </a:ext>
              </a:extLst>
            </p:cNvPr>
            <p:cNvCxnSpPr/>
            <p:nvPr/>
          </p:nvCxnSpPr>
          <p:spPr>
            <a:xfrm>
              <a:off x="9388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379275A-3E0C-4F62-8346-5BA74D273C84}"/>
                </a:ext>
              </a:extLst>
            </p:cNvPr>
            <p:cNvCxnSpPr/>
            <p:nvPr/>
          </p:nvCxnSpPr>
          <p:spPr>
            <a:xfrm>
              <a:off x="9835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1EE373A-1A26-482C-A536-9EB51B4E155E}"/>
                </a:ext>
              </a:extLst>
            </p:cNvPr>
            <p:cNvCxnSpPr/>
            <p:nvPr/>
          </p:nvCxnSpPr>
          <p:spPr>
            <a:xfrm>
              <a:off x="10281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D31B2B6-7C61-4E21-9B6C-407BBBA862AC}"/>
                </a:ext>
              </a:extLst>
            </p:cNvPr>
            <p:cNvCxnSpPr/>
            <p:nvPr/>
          </p:nvCxnSpPr>
          <p:spPr>
            <a:xfrm>
              <a:off x="10728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1971734-1BD2-4A7F-A157-D6C978BD5255}"/>
                </a:ext>
              </a:extLst>
            </p:cNvPr>
            <p:cNvCxnSpPr/>
            <p:nvPr/>
          </p:nvCxnSpPr>
          <p:spPr>
            <a:xfrm>
              <a:off x="1800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118F593-A6EA-443F-9D46-E80E6031801A}"/>
                </a:ext>
              </a:extLst>
            </p:cNvPr>
            <p:cNvCxnSpPr/>
            <p:nvPr/>
          </p:nvCxnSpPr>
          <p:spPr>
            <a:xfrm>
              <a:off x="5371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F2CC0C0-8075-431C-AE87-6E68828F32CC}"/>
                </a:ext>
              </a:extLst>
            </p:cNvPr>
            <p:cNvCxnSpPr/>
            <p:nvPr/>
          </p:nvCxnSpPr>
          <p:spPr>
            <a:xfrm>
              <a:off x="5817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EA85440-6B84-46E6-A86D-C54E88391C09}"/>
                </a:ext>
              </a:extLst>
            </p:cNvPr>
            <p:cNvCxnSpPr/>
            <p:nvPr/>
          </p:nvCxnSpPr>
          <p:spPr>
            <a:xfrm>
              <a:off x="6264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1C05A25-0405-4EC8-A544-42ED47AC4EB7}"/>
                </a:ext>
              </a:extLst>
            </p:cNvPr>
            <p:cNvCxnSpPr/>
            <p:nvPr/>
          </p:nvCxnSpPr>
          <p:spPr>
            <a:xfrm>
              <a:off x="7156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D4DAF72-0361-4F5F-9C37-4375E8F3DD15}"/>
                </a:ext>
              </a:extLst>
            </p:cNvPr>
            <p:cNvCxnSpPr/>
            <p:nvPr/>
          </p:nvCxnSpPr>
          <p:spPr>
            <a:xfrm>
              <a:off x="7603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7077074-F160-4ABC-B669-3756EF63428C}"/>
                </a:ext>
              </a:extLst>
            </p:cNvPr>
            <p:cNvCxnSpPr/>
            <p:nvPr/>
          </p:nvCxnSpPr>
          <p:spPr>
            <a:xfrm>
              <a:off x="3585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B18B4E2-A358-49C1-B712-1B8A0FC62118}"/>
                </a:ext>
              </a:extLst>
            </p:cNvPr>
            <p:cNvCxnSpPr/>
            <p:nvPr/>
          </p:nvCxnSpPr>
          <p:spPr>
            <a:xfrm>
              <a:off x="4032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863474C-C1A5-41B8-9BD8-1501BE5893D5}"/>
                </a:ext>
              </a:extLst>
            </p:cNvPr>
            <p:cNvCxnSpPr/>
            <p:nvPr/>
          </p:nvCxnSpPr>
          <p:spPr>
            <a:xfrm>
              <a:off x="4478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4CA2E0B-61E5-4E67-986B-B053DE4D6910}"/>
                </a:ext>
              </a:extLst>
            </p:cNvPr>
            <p:cNvCxnSpPr/>
            <p:nvPr/>
          </p:nvCxnSpPr>
          <p:spPr>
            <a:xfrm>
              <a:off x="4924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096B2B1-48B2-4134-84BC-1C888BB9786D}"/>
                </a:ext>
              </a:extLst>
            </p:cNvPr>
            <p:cNvCxnSpPr/>
            <p:nvPr/>
          </p:nvCxnSpPr>
          <p:spPr>
            <a:xfrm>
              <a:off x="2246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6972F1C-41A2-4DE2-ABF2-CCD5B55915C7}"/>
                </a:ext>
              </a:extLst>
            </p:cNvPr>
            <p:cNvCxnSpPr/>
            <p:nvPr/>
          </p:nvCxnSpPr>
          <p:spPr>
            <a:xfrm>
              <a:off x="2692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F736DB8-9BA3-4114-97B2-FE8E01182A7B}"/>
                </a:ext>
              </a:extLst>
            </p:cNvPr>
            <p:cNvCxnSpPr/>
            <p:nvPr/>
          </p:nvCxnSpPr>
          <p:spPr>
            <a:xfrm>
              <a:off x="3139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A547396-118E-486B-9642-23843F2A1909}"/>
                </a:ext>
              </a:extLst>
            </p:cNvPr>
            <p:cNvCxnSpPr>
              <a:cxnSpLocks/>
            </p:cNvCxnSpPr>
            <p:nvPr/>
          </p:nvCxnSpPr>
          <p:spPr>
            <a:xfrm flipH="1">
              <a:off x="0" y="683600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7019F3-EC13-4A3E-8AF1-81C948132FAE}"/>
                </a:ext>
              </a:extLst>
            </p:cNvPr>
            <p:cNvCxnSpPr>
              <a:cxnSpLocks/>
            </p:cNvCxnSpPr>
            <p:nvPr/>
          </p:nvCxnSpPr>
          <p:spPr>
            <a:xfrm flipH="1">
              <a:off x="0" y="639047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B002C08-6F5C-436A-A26D-15AFCE18A6A0}"/>
                </a:ext>
              </a:extLst>
            </p:cNvPr>
            <p:cNvCxnSpPr>
              <a:cxnSpLocks/>
            </p:cNvCxnSpPr>
            <p:nvPr/>
          </p:nvCxnSpPr>
          <p:spPr>
            <a:xfrm flipH="1">
              <a:off x="0" y="5942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B114CA0-1246-4337-95C9-C47B433A00C0}"/>
                </a:ext>
              </a:extLst>
            </p:cNvPr>
            <p:cNvCxnSpPr>
              <a:cxnSpLocks/>
            </p:cNvCxnSpPr>
            <p:nvPr/>
          </p:nvCxnSpPr>
          <p:spPr>
            <a:xfrm flipH="1">
              <a:off x="0" y="5496792"/>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65A954E-5000-48C1-8B51-E60F001F1038}"/>
                </a:ext>
              </a:extLst>
            </p:cNvPr>
            <p:cNvCxnSpPr>
              <a:cxnSpLocks/>
            </p:cNvCxnSpPr>
            <p:nvPr/>
          </p:nvCxnSpPr>
          <p:spPr>
            <a:xfrm flipH="1">
              <a:off x="0" y="139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DB1A064-0DFB-4F26-8B3F-CBFC0356D9BD}"/>
                </a:ext>
              </a:extLst>
            </p:cNvPr>
            <p:cNvCxnSpPr>
              <a:cxnSpLocks/>
            </p:cNvCxnSpPr>
            <p:nvPr/>
          </p:nvCxnSpPr>
          <p:spPr>
            <a:xfrm flipH="1">
              <a:off x="0" y="585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D46469C-2C5C-4D7C-9A59-36B05D96D9D7}"/>
                </a:ext>
              </a:extLst>
            </p:cNvPr>
            <p:cNvCxnSpPr>
              <a:cxnSpLocks/>
            </p:cNvCxnSpPr>
            <p:nvPr/>
          </p:nvCxnSpPr>
          <p:spPr>
            <a:xfrm flipH="1">
              <a:off x="0" y="1032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A702659-8203-41DE-9CD3-523575DE2929}"/>
                </a:ext>
              </a:extLst>
            </p:cNvPr>
            <p:cNvCxnSpPr>
              <a:cxnSpLocks/>
            </p:cNvCxnSpPr>
            <p:nvPr/>
          </p:nvCxnSpPr>
          <p:spPr>
            <a:xfrm flipH="1">
              <a:off x="0" y="2371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CB8C37-205E-43DF-9C67-FEADFD85D3C3}"/>
                </a:ext>
              </a:extLst>
            </p:cNvPr>
            <p:cNvCxnSpPr>
              <a:cxnSpLocks/>
            </p:cNvCxnSpPr>
            <p:nvPr/>
          </p:nvCxnSpPr>
          <p:spPr>
            <a:xfrm flipH="1">
              <a:off x="0" y="2817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EB88CE2-A35C-4652-B90F-742C68E68523}"/>
                </a:ext>
              </a:extLst>
            </p:cNvPr>
            <p:cNvCxnSpPr>
              <a:cxnSpLocks/>
            </p:cNvCxnSpPr>
            <p:nvPr/>
          </p:nvCxnSpPr>
          <p:spPr>
            <a:xfrm flipH="1">
              <a:off x="0" y="3264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819EAA3-AC4A-4BA3-A765-6DBD78513757}"/>
                </a:ext>
              </a:extLst>
            </p:cNvPr>
            <p:cNvCxnSpPr>
              <a:cxnSpLocks/>
            </p:cNvCxnSpPr>
            <p:nvPr/>
          </p:nvCxnSpPr>
          <p:spPr>
            <a:xfrm flipH="1">
              <a:off x="0" y="3710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D7411D0-F82E-4B54-B7A1-2AFF54098328}"/>
                </a:ext>
              </a:extLst>
            </p:cNvPr>
            <p:cNvCxnSpPr>
              <a:cxnSpLocks/>
            </p:cNvCxnSpPr>
            <p:nvPr/>
          </p:nvCxnSpPr>
          <p:spPr>
            <a:xfrm flipH="1">
              <a:off x="0" y="4156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8FF10D3-AF73-4BD3-A98A-5FEBC862A44D}"/>
                </a:ext>
              </a:extLst>
            </p:cNvPr>
            <p:cNvCxnSpPr>
              <a:cxnSpLocks/>
            </p:cNvCxnSpPr>
            <p:nvPr/>
          </p:nvCxnSpPr>
          <p:spPr>
            <a:xfrm flipH="1">
              <a:off x="0" y="4603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1480C69-8669-491D-8164-02DC5086C2F8}"/>
                </a:ext>
              </a:extLst>
            </p:cNvPr>
            <p:cNvCxnSpPr>
              <a:cxnSpLocks/>
            </p:cNvCxnSpPr>
            <p:nvPr/>
          </p:nvCxnSpPr>
          <p:spPr>
            <a:xfrm flipH="1">
              <a:off x="0" y="5049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06AD87D-F1A2-445C-BCFF-37372A85A994}"/>
                </a:ext>
              </a:extLst>
            </p:cNvPr>
            <p:cNvCxnSpPr>
              <a:cxnSpLocks/>
            </p:cNvCxnSpPr>
            <p:nvPr/>
          </p:nvCxnSpPr>
          <p:spPr>
            <a:xfrm flipH="1">
              <a:off x="0" y="1478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F21A3A0-5339-4665-827D-252F133C9100}"/>
                </a:ext>
              </a:extLst>
            </p:cNvPr>
            <p:cNvCxnSpPr>
              <a:cxnSpLocks/>
            </p:cNvCxnSpPr>
            <p:nvPr/>
          </p:nvCxnSpPr>
          <p:spPr>
            <a:xfrm flipH="1">
              <a:off x="0" y="1924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3D6478EE-2E3C-44F1-B7D9-A5C8CC139A7D}"/>
              </a:ext>
            </a:extLst>
          </p:cNvPr>
          <p:cNvSpPr/>
          <p:nvPr/>
        </p:nvSpPr>
        <p:spPr>
          <a:xfrm>
            <a:off x="56123" y="50000"/>
            <a:ext cx="3285836" cy="584775"/>
          </a:xfrm>
          <a:prstGeom prst="rect">
            <a:avLst/>
          </a:prstGeom>
          <a:solidFill>
            <a:schemeClr val="bg1"/>
          </a:solidFill>
        </p:spPr>
        <p:txBody>
          <a:bodyPr wrap="none">
            <a:spAutoFit/>
          </a:bodyPr>
          <a:lstStyle/>
          <a:p>
            <a:r>
              <a:rPr lang="en-GB" sz="3200" b="1" dirty="0"/>
              <a:t>Here are six cards.</a:t>
            </a:r>
          </a:p>
        </p:txBody>
      </p:sp>
      <p:pic>
        <p:nvPicPr>
          <p:cNvPr id="3" name="Picture 2">
            <a:extLst>
              <a:ext uri="{FF2B5EF4-FFF2-40B4-BE49-F238E27FC236}">
                <a16:creationId xmlns:a16="http://schemas.microsoft.com/office/drawing/2014/main" id="{6101C7A8-9C69-4508-A824-E82F515B78D2}"/>
              </a:ext>
            </a:extLst>
          </p:cNvPr>
          <p:cNvPicPr>
            <a:picLocks noChangeAspect="1"/>
          </p:cNvPicPr>
          <p:nvPr/>
        </p:nvPicPr>
        <p:blipFill>
          <a:blip r:embed="rId3"/>
          <a:stretch>
            <a:fillRect/>
          </a:stretch>
        </p:blipFill>
        <p:spPr>
          <a:xfrm>
            <a:off x="197688" y="634775"/>
            <a:ext cx="5898311" cy="2521328"/>
          </a:xfrm>
          <a:prstGeom prst="rect">
            <a:avLst/>
          </a:prstGeom>
        </p:spPr>
      </p:pic>
      <p:pic>
        <p:nvPicPr>
          <p:cNvPr id="4" name="Picture 3">
            <a:extLst>
              <a:ext uri="{FF2B5EF4-FFF2-40B4-BE49-F238E27FC236}">
                <a16:creationId xmlns:a16="http://schemas.microsoft.com/office/drawing/2014/main" id="{11B17CCD-67A7-49A3-89B1-2202E1DE3818}"/>
              </a:ext>
            </a:extLst>
          </p:cNvPr>
          <p:cNvPicPr>
            <a:picLocks noChangeAspect="1"/>
          </p:cNvPicPr>
          <p:nvPr/>
        </p:nvPicPr>
        <p:blipFill>
          <a:blip r:embed="rId4"/>
          <a:stretch>
            <a:fillRect/>
          </a:stretch>
        </p:blipFill>
        <p:spPr>
          <a:xfrm>
            <a:off x="8062799" y="1091134"/>
            <a:ext cx="4009021" cy="4455309"/>
          </a:xfrm>
          <a:prstGeom prst="rect">
            <a:avLst/>
          </a:prstGeom>
        </p:spPr>
      </p:pic>
      <p:sp>
        <p:nvSpPr>
          <p:cNvPr id="5" name="Rectangle 4">
            <a:extLst>
              <a:ext uri="{FF2B5EF4-FFF2-40B4-BE49-F238E27FC236}">
                <a16:creationId xmlns:a16="http://schemas.microsoft.com/office/drawing/2014/main" id="{9610B4C8-648C-475C-845B-3F2E3DB97A8E}"/>
              </a:ext>
            </a:extLst>
          </p:cNvPr>
          <p:cNvSpPr/>
          <p:nvPr/>
        </p:nvSpPr>
        <p:spPr>
          <a:xfrm>
            <a:off x="7997631" y="50000"/>
            <a:ext cx="4137810" cy="1077218"/>
          </a:xfrm>
          <a:prstGeom prst="rect">
            <a:avLst/>
          </a:prstGeom>
          <a:solidFill>
            <a:schemeClr val="bg1"/>
          </a:solidFill>
        </p:spPr>
        <p:txBody>
          <a:bodyPr wrap="square">
            <a:spAutoFit/>
          </a:bodyPr>
          <a:lstStyle/>
          <a:p>
            <a:r>
              <a:rPr lang="en-US" sz="3200" b="1" dirty="0"/>
              <a:t>Use a card to complete each calculation.</a:t>
            </a:r>
          </a:p>
        </p:txBody>
      </p:sp>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6E65F004-B010-4A9E-9C13-FDA77A4CA79C}"/>
              </a:ext>
            </a:extLst>
          </p:cNvPr>
          <p:cNvSpPr txBox="1"/>
          <p:nvPr/>
        </p:nvSpPr>
        <p:spPr>
          <a:xfrm>
            <a:off x="899598" y="3541968"/>
            <a:ext cx="14572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5.3</a:t>
            </a:r>
          </a:p>
        </p:txBody>
      </p:sp>
      <p:sp>
        <p:nvSpPr>
          <p:cNvPr id="53" name="TextBox 52">
            <a:extLst>
              <a:ext uri="{FF2B5EF4-FFF2-40B4-BE49-F238E27FC236}">
                <a16:creationId xmlns:a16="http://schemas.microsoft.com/office/drawing/2014/main" id="{0A96D717-8594-4A7B-8ECF-FA5DA8DFDC3B}"/>
              </a:ext>
            </a:extLst>
          </p:cNvPr>
          <p:cNvSpPr txBox="1"/>
          <p:nvPr/>
        </p:nvSpPr>
        <p:spPr>
          <a:xfrm>
            <a:off x="894389" y="4003734"/>
            <a:ext cx="143550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0.5 3</a:t>
            </a:r>
          </a:p>
        </p:txBody>
      </p:sp>
      <p:sp>
        <p:nvSpPr>
          <p:cNvPr id="54" name="Rectangle 53">
            <a:extLst>
              <a:ext uri="{FF2B5EF4-FFF2-40B4-BE49-F238E27FC236}">
                <a16:creationId xmlns:a16="http://schemas.microsoft.com/office/drawing/2014/main" id="{0BFFC0D3-AE38-48C1-AD3B-1C498D679C7B}"/>
              </a:ext>
            </a:extLst>
          </p:cNvPr>
          <p:cNvSpPr/>
          <p:nvPr/>
        </p:nvSpPr>
        <p:spPr>
          <a:xfrm>
            <a:off x="9252210" y="1398964"/>
            <a:ext cx="1408522" cy="584775"/>
          </a:xfrm>
          <a:prstGeom prst="rect">
            <a:avLst/>
          </a:prstGeom>
        </p:spPr>
        <p:txBody>
          <a:bodyPr wrap="square">
            <a:spAutoFit/>
          </a:bodyPr>
          <a:lstStyle/>
          <a:p>
            <a:r>
              <a:rPr lang="en-GB" sz="3200" b="1" dirty="0">
                <a:solidFill>
                  <a:srgbClr val="FF0000"/>
                </a:solidFill>
                <a:latin typeface="Arial Black" panose="020B0A04020102020204" pitchFamily="34" charset="0"/>
              </a:rPr>
              <a:t>÷10</a:t>
            </a:r>
            <a:endParaRPr lang="en-GB" sz="3200" b="1" dirty="0">
              <a:solidFill>
                <a:srgbClr val="FF0000"/>
              </a:solidFill>
              <a:latin typeface="Arial Black" panose="020B0A04020102020204" pitchFamily="34" charset="0"/>
              <a:ea typeface="Cambria Math" panose="02040503050406030204" pitchFamily="18" charset="0"/>
            </a:endParaRPr>
          </a:p>
        </p:txBody>
      </p:sp>
      <p:sp>
        <p:nvSpPr>
          <p:cNvPr id="55" name="TextBox 54">
            <a:extLst>
              <a:ext uri="{FF2B5EF4-FFF2-40B4-BE49-F238E27FC236}">
                <a16:creationId xmlns:a16="http://schemas.microsoft.com/office/drawing/2014/main" id="{E9C5C35A-79AF-4ACA-801F-B365433BE977}"/>
              </a:ext>
            </a:extLst>
          </p:cNvPr>
          <p:cNvSpPr txBox="1"/>
          <p:nvPr/>
        </p:nvSpPr>
        <p:spPr>
          <a:xfrm>
            <a:off x="4009383" y="3556522"/>
            <a:ext cx="14572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5.3</a:t>
            </a:r>
          </a:p>
        </p:txBody>
      </p:sp>
      <p:sp>
        <p:nvSpPr>
          <p:cNvPr id="56" name="TextBox 55">
            <a:extLst>
              <a:ext uri="{FF2B5EF4-FFF2-40B4-BE49-F238E27FC236}">
                <a16:creationId xmlns:a16="http://schemas.microsoft.com/office/drawing/2014/main" id="{8B0FBD0F-BC41-42AD-9CA6-A9BC768CD27B}"/>
              </a:ext>
            </a:extLst>
          </p:cNvPr>
          <p:cNvSpPr txBox="1"/>
          <p:nvPr/>
        </p:nvSpPr>
        <p:spPr>
          <a:xfrm>
            <a:off x="2677269" y="4003734"/>
            <a:ext cx="187536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5 3 0 0</a:t>
            </a:r>
          </a:p>
        </p:txBody>
      </p:sp>
      <p:sp>
        <p:nvSpPr>
          <p:cNvPr id="57" name="TextBox 56">
            <a:extLst>
              <a:ext uri="{FF2B5EF4-FFF2-40B4-BE49-F238E27FC236}">
                <a16:creationId xmlns:a16="http://schemas.microsoft.com/office/drawing/2014/main" id="{F51837EE-0AA4-4AE0-A10D-46D945FDEC18}"/>
              </a:ext>
            </a:extLst>
          </p:cNvPr>
          <p:cNvSpPr txBox="1"/>
          <p:nvPr/>
        </p:nvSpPr>
        <p:spPr>
          <a:xfrm>
            <a:off x="4314724" y="3992219"/>
            <a:ext cx="47112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58" name="Rectangle 57">
            <a:extLst>
              <a:ext uri="{FF2B5EF4-FFF2-40B4-BE49-F238E27FC236}">
                <a16:creationId xmlns:a16="http://schemas.microsoft.com/office/drawing/2014/main" id="{84FBA6D6-1614-4B74-8184-C470B2BDDFC3}"/>
              </a:ext>
            </a:extLst>
          </p:cNvPr>
          <p:cNvSpPr/>
          <p:nvPr/>
        </p:nvSpPr>
        <p:spPr>
          <a:xfrm>
            <a:off x="8960886" y="3047402"/>
            <a:ext cx="1792217" cy="584775"/>
          </a:xfrm>
          <a:prstGeom prst="rect">
            <a:avLst/>
          </a:prstGeom>
        </p:spPr>
        <p:txBody>
          <a:bodyPr wrap="square">
            <a:spAutoFit/>
          </a:bodyPr>
          <a:lstStyle/>
          <a:p>
            <a:r>
              <a:rPr lang="en-GB" sz="3200" b="1" dirty="0">
                <a:solidFill>
                  <a:srgbClr val="FF0000"/>
                </a:solidFill>
                <a:latin typeface="Arial Black" panose="020B0A04020102020204" pitchFamily="34" charset="0"/>
              </a:rPr>
              <a:t>x1000</a:t>
            </a:r>
            <a:endParaRPr lang="en-GB" sz="3200" b="1" dirty="0">
              <a:solidFill>
                <a:srgbClr val="FF0000"/>
              </a:solidFill>
              <a:latin typeface="Arial Black" panose="020B0A04020102020204" pitchFamily="34" charset="0"/>
              <a:ea typeface="Cambria Math" panose="02040503050406030204" pitchFamily="18" charset="0"/>
            </a:endParaRPr>
          </a:p>
        </p:txBody>
      </p:sp>
      <p:sp>
        <p:nvSpPr>
          <p:cNvPr id="59" name="TextBox 58">
            <a:extLst>
              <a:ext uri="{FF2B5EF4-FFF2-40B4-BE49-F238E27FC236}">
                <a16:creationId xmlns:a16="http://schemas.microsoft.com/office/drawing/2014/main" id="{72544D45-53C8-4899-AAA6-EB9CCD82732C}"/>
              </a:ext>
            </a:extLst>
          </p:cNvPr>
          <p:cNvSpPr txBox="1"/>
          <p:nvPr/>
        </p:nvSpPr>
        <p:spPr>
          <a:xfrm>
            <a:off x="5810754" y="3544411"/>
            <a:ext cx="14572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5.3</a:t>
            </a:r>
          </a:p>
        </p:txBody>
      </p:sp>
      <p:sp>
        <p:nvSpPr>
          <p:cNvPr id="60" name="TextBox 59">
            <a:extLst>
              <a:ext uri="{FF2B5EF4-FFF2-40B4-BE49-F238E27FC236}">
                <a16:creationId xmlns:a16="http://schemas.microsoft.com/office/drawing/2014/main" id="{0BCFC190-8470-4181-B786-842735FB0954}"/>
              </a:ext>
            </a:extLst>
          </p:cNvPr>
          <p:cNvSpPr txBox="1"/>
          <p:nvPr/>
        </p:nvSpPr>
        <p:spPr>
          <a:xfrm>
            <a:off x="5815794" y="4006269"/>
            <a:ext cx="19723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0.0 5 3</a:t>
            </a:r>
          </a:p>
        </p:txBody>
      </p:sp>
      <p:sp>
        <p:nvSpPr>
          <p:cNvPr id="61" name="Rectangle 60">
            <a:extLst>
              <a:ext uri="{FF2B5EF4-FFF2-40B4-BE49-F238E27FC236}">
                <a16:creationId xmlns:a16="http://schemas.microsoft.com/office/drawing/2014/main" id="{C6A12886-EC80-4441-A621-85206A37B518}"/>
              </a:ext>
            </a:extLst>
          </p:cNvPr>
          <p:cNvSpPr/>
          <p:nvPr/>
        </p:nvSpPr>
        <p:spPr>
          <a:xfrm>
            <a:off x="9071610" y="4723849"/>
            <a:ext cx="1408522" cy="584775"/>
          </a:xfrm>
          <a:prstGeom prst="rect">
            <a:avLst/>
          </a:prstGeom>
        </p:spPr>
        <p:txBody>
          <a:bodyPr wrap="square">
            <a:spAutoFit/>
          </a:bodyPr>
          <a:lstStyle/>
          <a:p>
            <a:r>
              <a:rPr lang="en-GB" sz="3200" b="1" dirty="0">
                <a:solidFill>
                  <a:srgbClr val="FF0000"/>
                </a:solidFill>
                <a:latin typeface="Arial Black" panose="020B0A04020102020204" pitchFamily="34" charset="0"/>
              </a:rPr>
              <a:t>÷100</a:t>
            </a:r>
            <a:endParaRPr lang="en-GB" sz="3200" b="1" dirty="0">
              <a:solidFill>
                <a:srgbClr val="FF0000"/>
              </a:solidFill>
              <a:latin typeface="Arial Black" panose="020B0A04020102020204" pitchFamily="34" charset="0"/>
              <a:ea typeface="Cambria Math" panose="02040503050406030204" pitchFamily="18" charset="0"/>
            </a:endParaRPr>
          </a:p>
        </p:txBody>
      </p:sp>
    </p:spTree>
    <p:extLst>
      <p:ext uri="{BB962C8B-B14F-4D97-AF65-F5344CB8AC3E}">
        <p14:creationId xmlns:p14="http://schemas.microsoft.com/office/powerpoint/2010/main" val="175669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0" grpId="0"/>
      <p:bldP spid="61"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B7961EE-A9FE-4C0A-83DB-8B63671C2AF0}"/>
              </a:ext>
            </a:extLst>
          </p:cNvPr>
          <p:cNvGrpSpPr/>
          <p:nvPr/>
        </p:nvGrpSpPr>
        <p:grpSpPr>
          <a:xfrm>
            <a:off x="0" y="-121230"/>
            <a:ext cx="12192000" cy="6858582"/>
            <a:chOff x="0" y="-19632"/>
            <a:chExt cx="12192000" cy="6858582"/>
          </a:xfrm>
        </p:grpSpPr>
        <p:cxnSp>
          <p:nvCxnSpPr>
            <p:cNvPr id="7" name="Straight Connector 6">
              <a:extLst>
                <a:ext uri="{FF2B5EF4-FFF2-40B4-BE49-F238E27FC236}">
                  <a16:creationId xmlns:a16="http://schemas.microsoft.com/office/drawing/2014/main" id="{27E23072-1C36-4CB1-A085-8D1AD42C2C12}"/>
                </a:ext>
              </a:extLst>
            </p:cNvPr>
            <p:cNvCxnSpPr/>
            <p:nvPr/>
          </p:nvCxnSpPr>
          <p:spPr>
            <a:xfrm>
              <a:off x="4611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D1C08FB-0B63-438B-BE86-D7DFC00F761B}"/>
                </a:ext>
              </a:extLst>
            </p:cNvPr>
            <p:cNvCxnSpPr/>
            <p:nvPr/>
          </p:nvCxnSpPr>
          <p:spPr>
            <a:xfrm>
              <a:off x="9056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553C78A-6377-4461-BA09-91A179516BC1}"/>
                </a:ext>
              </a:extLst>
            </p:cNvPr>
            <p:cNvCxnSpPr/>
            <p:nvPr/>
          </p:nvCxnSpPr>
          <p:spPr>
            <a:xfrm>
              <a:off x="1353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D5964AA-EA25-4912-8EF9-D23A8BB0BE5A}"/>
                </a:ext>
              </a:extLst>
            </p:cNvPr>
            <p:cNvCxnSpPr/>
            <p:nvPr/>
          </p:nvCxnSpPr>
          <p:spPr>
            <a:xfrm>
              <a:off x="12067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E8DFEC1-41F6-4717-8287-69B8800DDF68}"/>
                </a:ext>
              </a:extLst>
            </p:cNvPr>
            <p:cNvCxnSpPr/>
            <p:nvPr/>
          </p:nvCxnSpPr>
          <p:spPr>
            <a:xfrm>
              <a:off x="8049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F07A4C4-CBDC-4581-93EC-13223EDB5C4A}"/>
                </a:ext>
              </a:extLst>
            </p:cNvPr>
            <p:cNvCxnSpPr/>
            <p:nvPr/>
          </p:nvCxnSpPr>
          <p:spPr>
            <a:xfrm>
              <a:off x="11174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41FBA84-B701-41CE-BDCD-BF445017FE9C}"/>
                </a:ext>
              </a:extLst>
            </p:cNvPr>
            <p:cNvCxnSpPr/>
            <p:nvPr/>
          </p:nvCxnSpPr>
          <p:spPr>
            <a:xfrm>
              <a:off x="11620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02890BD-139D-4DB5-B243-09F42E747635}"/>
                </a:ext>
              </a:extLst>
            </p:cNvPr>
            <p:cNvCxnSpPr/>
            <p:nvPr/>
          </p:nvCxnSpPr>
          <p:spPr>
            <a:xfrm>
              <a:off x="6710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3E14B80-40DF-4851-936F-B1E04E2C4012}"/>
                </a:ext>
              </a:extLst>
            </p:cNvPr>
            <p:cNvCxnSpPr/>
            <p:nvPr/>
          </p:nvCxnSpPr>
          <p:spPr>
            <a:xfrm>
              <a:off x="8496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D8165FB-894A-4725-82E9-732754316FA8}"/>
                </a:ext>
              </a:extLst>
            </p:cNvPr>
            <p:cNvCxnSpPr/>
            <p:nvPr/>
          </p:nvCxnSpPr>
          <p:spPr>
            <a:xfrm>
              <a:off x="8942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3622DD-F626-41EB-957D-C4D69D4F9E4D}"/>
                </a:ext>
              </a:extLst>
            </p:cNvPr>
            <p:cNvCxnSpPr/>
            <p:nvPr/>
          </p:nvCxnSpPr>
          <p:spPr>
            <a:xfrm>
              <a:off x="9388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490215B-46D5-4394-9E30-C55FBBBBE650}"/>
                </a:ext>
              </a:extLst>
            </p:cNvPr>
            <p:cNvCxnSpPr/>
            <p:nvPr/>
          </p:nvCxnSpPr>
          <p:spPr>
            <a:xfrm>
              <a:off x="9835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51B7249-3AA9-4C50-84E7-CCE272024180}"/>
                </a:ext>
              </a:extLst>
            </p:cNvPr>
            <p:cNvCxnSpPr/>
            <p:nvPr/>
          </p:nvCxnSpPr>
          <p:spPr>
            <a:xfrm>
              <a:off x="10281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8930197-2653-4FA5-A987-D2DE1524394B}"/>
                </a:ext>
              </a:extLst>
            </p:cNvPr>
            <p:cNvCxnSpPr/>
            <p:nvPr/>
          </p:nvCxnSpPr>
          <p:spPr>
            <a:xfrm>
              <a:off x="10728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0202CCD-EE90-449F-BDB3-56012A80AF0D}"/>
                </a:ext>
              </a:extLst>
            </p:cNvPr>
            <p:cNvCxnSpPr/>
            <p:nvPr/>
          </p:nvCxnSpPr>
          <p:spPr>
            <a:xfrm>
              <a:off x="1800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E78B0C-1457-4EF2-ABC9-FB5A8250A199}"/>
                </a:ext>
              </a:extLst>
            </p:cNvPr>
            <p:cNvCxnSpPr/>
            <p:nvPr/>
          </p:nvCxnSpPr>
          <p:spPr>
            <a:xfrm>
              <a:off x="5371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18401E7-6E94-4156-9A31-DBDAA4C24782}"/>
                </a:ext>
              </a:extLst>
            </p:cNvPr>
            <p:cNvCxnSpPr/>
            <p:nvPr/>
          </p:nvCxnSpPr>
          <p:spPr>
            <a:xfrm>
              <a:off x="5817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B0646FC-76E9-4B75-86FC-03DD36A8DF44}"/>
                </a:ext>
              </a:extLst>
            </p:cNvPr>
            <p:cNvCxnSpPr/>
            <p:nvPr/>
          </p:nvCxnSpPr>
          <p:spPr>
            <a:xfrm>
              <a:off x="6264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23D4D4E-9212-4A75-B175-B920BC26B9E4}"/>
                </a:ext>
              </a:extLst>
            </p:cNvPr>
            <p:cNvCxnSpPr/>
            <p:nvPr/>
          </p:nvCxnSpPr>
          <p:spPr>
            <a:xfrm>
              <a:off x="7156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033E5DD-4345-4F47-B744-52ED27A925EC}"/>
                </a:ext>
              </a:extLst>
            </p:cNvPr>
            <p:cNvCxnSpPr/>
            <p:nvPr/>
          </p:nvCxnSpPr>
          <p:spPr>
            <a:xfrm>
              <a:off x="7603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EC25838-E912-4B98-B1F7-45CFBEA35800}"/>
                </a:ext>
              </a:extLst>
            </p:cNvPr>
            <p:cNvCxnSpPr/>
            <p:nvPr/>
          </p:nvCxnSpPr>
          <p:spPr>
            <a:xfrm>
              <a:off x="3585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14ABF35-420E-4AC7-ACBD-7DEBA71B7D01}"/>
                </a:ext>
              </a:extLst>
            </p:cNvPr>
            <p:cNvCxnSpPr/>
            <p:nvPr/>
          </p:nvCxnSpPr>
          <p:spPr>
            <a:xfrm>
              <a:off x="4032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6A0937B-55A6-49B6-9B15-9978D486FAB1}"/>
                </a:ext>
              </a:extLst>
            </p:cNvPr>
            <p:cNvCxnSpPr/>
            <p:nvPr/>
          </p:nvCxnSpPr>
          <p:spPr>
            <a:xfrm>
              <a:off x="4478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92FE4-1E96-44E7-A2C0-E1A6C7916F31}"/>
                </a:ext>
              </a:extLst>
            </p:cNvPr>
            <p:cNvCxnSpPr/>
            <p:nvPr/>
          </p:nvCxnSpPr>
          <p:spPr>
            <a:xfrm>
              <a:off x="4924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DB3D2D0-597A-4E96-9A37-A83A3BCBFDA9}"/>
                </a:ext>
              </a:extLst>
            </p:cNvPr>
            <p:cNvCxnSpPr/>
            <p:nvPr/>
          </p:nvCxnSpPr>
          <p:spPr>
            <a:xfrm>
              <a:off x="2246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3025A6C-F58D-4189-8B1D-5A9D328E9814}"/>
                </a:ext>
              </a:extLst>
            </p:cNvPr>
            <p:cNvCxnSpPr/>
            <p:nvPr/>
          </p:nvCxnSpPr>
          <p:spPr>
            <a:xfrm>
              <a:off x="2692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FBCA0A9-F4D1-44FA-A860-42B8A111487E}"/>
                </a:ext>
              </a:extLst>
            </p:cNvPr>
            <p:cNvCxnSpPr/>
            <p:nvPr/>
          </p:nvCxnSpPr>
          <p:spPr>
            <a:xfrm>
              <a:off x="3139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6F3B506-D187-447E-8882-1FD2A15105FB}"/>
                </a:ext>
              </a:extLst>
            </p:cNvPr>
            <p:cNvCxnSpPr>
              <a:cxnSpLocks/>
            </p:cNvCxnSpPr>
            <p:nvPr/>
          </p:nvCxnSpPr>
          <p:spPr>
            <a:xfrm flipH="1">
              <a:off x="0" y="683600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81FFCC9-CBB5-4180-873D-0DE604E4BFFB}"/>
                </a:ext>
              </a:extLst>
            </p:cNvPr>
            <p:cNvCxnSpPr>
              <a:cxnSpLocks/>
            </p:cNvCxnSpPr>
            <p:nvPr/>
          </p:nvCxnSpPr>
          <p:spPr>
            <a:xfrm flipH="1">
              <a:off x="0" y="639047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38740FC-B416-416D-8CB9-34C932BBF02F}"/>
                </a:ext>
              </a:extLst>
            </p:cNvPr>
            <p:cNvCxnSpPr>
              <a:cxnSpLocks/>
            </p:cNvCxnSpPr>
            <p:nvPr/>
          </p:nvCxnSpPr>
          <p:spPr>
            <a:xfrm flipH="1">
              <a:off x="0" y="5942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0E1A82-FB35-4A27-93FE-4B57DBB31DB5}"/>
                </a:ext>
              </a:extLst>
            </p:cNvPr>
            <p:cNvCxnSpPr>
              <a:cxnSpLocks/>
            </p:cNvCxnSpPr>
            <p:nvPr/>
          </p:nvCxnSpPr>
          <p:spPr>
            <a:xfrm flipH="1">
              <a:off x="0" y="5496792"/>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CC27615-454D-4A1E-BFAC-79E9EA16292C}"/>
                </a:ext>
              </a:extLst>
            </p:cNvPr>
            <p:cNvCxnSpPr>
              <a:cxnSpLocks/>
            </p:cNvCxnSpPr>
            <p:nvPr/>
          </p:nvCxnSpPr>
          <p:spPr>
            <a:xfrm flipH="1">
              <a:off x="0" y="139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D6E8E5-56B5-432A-B438-BCB215552466}"/>
                </a:ext>
              </a:extLst>
            </p:cNvPr>
            <p:cNvCxnSpPr>
              <a:cxnSpLocks/>
            </p:cNvCxnSpPr>
            <p:nvPr/>
          </p:nvCxnSpPr>
          <p:spPr>
            <a:xfrm flipH="1">
              <a:off x="0" y="585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E0E705E-5E7C-4B36-9B10-24B75C28E2F2}"/>
                </a:ext>
              </a:extLst>
            </p:cNvPr>
            <p:cNvCxnSpPr>
              <a:cxnSpLocks/>
            </p:cNvCxnSpPr>
            <p:nvPr/>
          </p:nvCxnSpPr>
          <p:spPr>
            <a:xfrm flipH="1">
              <a:off x="0" y="1032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25EE3F5-5577-454C-82FB-14CB19D7E9BA}"/>
                </a:ext>
              </a:extLst>
            </p:cNvPr>
            <p:cNvCxnSpPr>
              <a:cxnSpLocks/>
            </p:cNvCxnSpPr>
            <p:nvPr/>
          </p:nvCxnSpPr>
          <p:spPr>
            <a:xfrm flipH="1">
              <a:off x="0" y="2371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1613C72-CC2F-434F-8855-AA475B80323F}"/>
                </a:ext>
              </a:extLst>
            </p:cNvPr>
            <p:cNvCxnSpPr>
              <a:cxnSpLocks/>
            </p:cNvCxnSpPr>
            <p:nvPr/>
          </p:nvCxnSpPr>
          <p:spPr>
            <a:xfrm flipH="1">
              <a:off x="0" y="2817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1A0389B-9343-4204-A769-34EA4553314E}"/>
                </a:ext>
              </a:extLst>
            </p:cNvPr>
            <p:cNvCxnSpPr>
              <a:cxnSpLocks/>
            </p:cNvCxnSpPr>
            <p:nvPr/>
          </p:nvCxnSpPr>
          <p:spPr>
            <a:xfrm flipH="1">
              <a:off x="0" y="3264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A2211C7-94A5-4A8B-96FB-0D9A0FCBAFE5}"/>
                </a:ext>
              </a:extLst>
            </p:cNvPr>
            <p:cNvCxnSpPr>
              <a:cxnSpLocks/>
            </p:cNvCxnSpPr>
            <p:nvPr/>
          </p:nvCxnSpPr>
          <p:spPr>
            <a:xfrm flipH="1">
              <a:off x="0" y="3710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2F55255-D988-4C5C-A25F-920678D62C47}"/>
                </a:ext>
              </a:extLst>
            </p:cNvPr>
            <p:cNvCxnSpPr>
              <a:cxnSpLocks/>
            </p:cNvCxnSpPr>
            <p:nvPr/>
          </p:nvCxnSpPr>
          <p:spPr>
            <a:xfrm flipH="1">
              <a:off x="0" y="4156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6C09D0E-D1B1-4BC8-942B-66BF5F1B665A}"/>
                </a:ext>
              </a:extLst>
            </p:cNvPr>
            <p:cNvCxnSpPr>
              <a:cxnSpLocks/>
            </p:cNvCxnSpPr>
            <p:nvPr/>
          </p:nvCxnSpPr>
          <p:spPr>
            <a:xfrm flipH="1">
              <a:off x="0" y="4603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2EAA685-B748-4279-BC8F-394E03E8A337}"/>
                </a:ext>
              </a:extLst>
            </p:cNvPr>
            <p:cNvCxnSpPr>
              <a:cxnSpLocks/>
            </p:cNvCxnSpPr>
            <p:nvPr/>
          </p:nvCxnSpPr>
          <p:spPr>
            <a:xfrm flipH="1">
              <a:off x="0" y="5049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78529CA-2A14-4D98-891B-8591C3EC4B82}"/>
                </a:ext>
              </a:extLst>
            </p:cNvPr>
            <p:cNvCxnSpPr>
              <a:cxnSpLocks/>
            </p:cNvCxnSpPr>
            <p:nvPr/>
          </p:nvCxnSpPr>
          <p:spPr>
            <a:xfrm flipH="1">
              <a:off x="0" y="1478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2A9E998-3008-4DDA-83D0-7563F71B1C21}"/>
                </a:ext>
              </a:extLst>
            </p:cNvPr>
            <p:cNvCxnSpPr>
              <a:cxnSpLocks/>
            </p:cNvCxnSpPr>
            <p:nvPr/>
          </p:nvCxnSpPr>
          <p:spPr>
            <a:xfrm flipH="1">
              <a:off x="0" y="1924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115A1852-3E61-4D2F-A4FE-420E5E22E084}"/>
              </a:ext>
            </a:extLst>
          </p:cNvPr>
          <p:cNvSpPr/>
          <p:nvPr/>
        </p:nvSpPr>
        <p:spPr>
          <a:xfrm>
            <a:off x="56122" y="50000"/>
            <a:ext cx="12079318" cy="2062103"/>
          </a:xfrm>
          <a:prstGeom prst="rect">
            <a:avLst/>
          </a:prstGeom>
          <a:solidFill>
            <a:schemeClr val="bg1"/>
          </a:solidFill>
        </p:spPr>
        <p:txBody>
          <a:bodyPr wrap="square">
            <a:spAutoFit/>
          </a:bodyPr>
          <a:lstStyle/>
          <a:p>
            <a:r>
              <a:rPr lang="en-US" sz="3200" b="1" dirty="0"/>
              <a:t>Here are five number cards.</a:t>
            </a:r>
          </a:p>
          <a:p>
            <a:endParaRPr lang="en-US" sz="3200" b="1" dirty="0"/>
          </a:p>
          <a:p>
            <a:endParaRPr lang="en-US" sz="3200" b="1" dirty="0"/>
          </a:p>
          <a:p>
            <a:r>
              <a:rPr lang="en-US" sz="3200" b="1" dirty="0"/>
              <a:t>Use </a:t>
            </a:r>
            <a:r>
              <a:rPr lang="en-US" sz="3200" b="1" u="sng" dirty="0"/>
              <a:t>four</a:t>
            </a:r>
            <a:r>
              <a:rPr lang="en-US" sz="3200" b="1" dirty="0"/>
              <a:t> of the cards to complete these calculations.</a:t>
            </a:r>
          </a:p>
        </p:txBody>
      </p:sp>
      <p:pic>
        <p:nvPicPr>
          <p:cNvPr id="3" name="Picture 2">
            <a:extLst>
              <a:ext uri="{FF2B5EF4-FFF2-40B4-BE49-F238E27FC236}">
                <a16:creationId xmlns:a16="http://schemas.microsoft.com/office/drawing/2014/main" id="{1D8379FF-83B2-4AAA-BC12-B4C7E0A4F99B}"/>
              </a:ext>
            </a:extLst>
          </p:cNvPr>
          <p:cNvPicPr>
            <a:picLocks noChangeAspect="1"/>
          </p:cNvPicPr>
          <p:nvPr/>
        </p:nvPicPr>
        <p:blipFill>
          <a:blip r:embed="rId3"/>
          <a:stretch>
            <a:fillRect/>
          </a:stretch>
        </p:blipFill>
        <p:spPr>
          <a:xfrm>
            <a:off x="434853" y="662281"/>
            <a:ext cx="7682206" cy="803734"/>
          </a:xfrm>
          <a:prstGeom prst="rect">
            <a:avLst/>
          </a:prstGeom>
        </p:spPr>
      </p:pic>
      <p:pic>
        <p:nvPicPr>
          <p:cNvPr id="4" name="Picture 3">
            <a:extLst>
              <a:ext uri="{FF2B5EF4-FFF2-40B4-BE49-F238E27FC236}">
                <a16:creationId xmlns:a16="http://schemas.microsoft.com/office/drawing/2014/main" id="{C6D2F8D5-5CB3-49A6-9F35-D315076E125A}"/>
              </a:ext>
            </a:extLst>
          </p:cNvPr>
          <p:cNvPicPr>
            <a:picLocks noChangeAspect="1"/>
          </p:cNvPicPr>
          <p:nvPr/>
        </p:nvPicPr>
        <p:blipFill>
          <a:blip r:embed="rId4"/>
          <a:stretch>
            <a:fillRect/>
          </a:stretch>
        </p:blipFill>
        <p:spPr>
          <a:xfrm>
            <a:off x="407875" y="2099990"/>
            <a:ext cx="5971913" cy="2658019"/>
          </a:xfrm>
          <a:prstGeom prst="rect">
            <a:avLst/>
          </a:prstGeom>
        </p:spPr>
      </p:pic>
      <p:sp>
        <p:nvSpPr>
          <p:cNvPr id="5" name="Rectangle 4">
            <a:extLst>
              <a:ext uri="{FF2B5EF4-FFF2-40B4-BE49-F238E27FC236}">
                <a16:creationId xmlns:a16="http://schemas.microsoft.com/office/drawing/2014/main" id="{8434F7BA-95BA-4CAB-BDF0-691FC35F5B6E}"/>
              </a:ext>
            </a:extLst>
          </p:cNvPr>
          <p:cNvSpPr/>
          <p:nvPr/>
        </p:nvSpPr>
        <p:spPr>
          <a:xfrm>
            <a:off x="94819" y="2099990"/>
            <a:ext cx="336388" cy="25469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E8E9A8F5-8A93-49FE-8F6C-DF7EC9E6E26C}"/>
              </a:ext>
            </a:extLst>
          </p:cNvPr>
          <p:cNvSpPr txBox="1"/>
          <p:nvPr/>
        </p:nvSpPr>
        <p:spPr>
          <a:xfrm>
            <a:off x="7584402" y="2209257"/>
            <a:ext cx="152961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4 7.</a:t>
            </a:r>
          </a:p>
        </p:txBody>
      </p:sp>
      <p:sp>
        <p:nvSpPr>
          <p:cNvPr id="52" name="TextBox 51">
            <a:extLst>
              <a:ext uri="{FF2B5EF4-FFF2-40B4-BE49-F238E27FC236}">
                <a16:creationId xmlns:a16="http://schemas.microsoft.com/office/drawing/2014/main" id="{10CDFC44-08EF-428F-9F22-5968F4F08185}"/>
              </a:ext>
            </a:extLst>
          </p:cNvPr>
          <p:cNvSpPr txBox="1"/>
          <p:nvPr/>
        </p:nvSpPr>
        <p:spPr>
          <a:xfrm>
            <a:off x="8341807" y="2652290"/>
            <a:ext cx="32581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53" name="TextBox 52">
            <a:extLst>
              <a:ext uri="{FF2B5EF4-FFF2-40B4-BE49-F238E27FC236}">
                <a16:creationId xmlns:a16="http://schemas.microsoft.com/office/drawing/2014/main" id="{2E20558D-1213-4C78-AADB-C7E33CDD7F4B}"/>
              </a:ext>
            </a:extLst>
          </p:cNvPr>
          <p:cNvSpPr txBox="1"/>
          <p:nvPr/>
        </p:nvSpPr>
        <p:spPr>
          <a:xfrm>
            <a:off x="8934928" y="2667263"/>
            <a:ext cx="57041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54" name="TextBox 53">
            <a:extLst>
              <a:ext uri="{FF2B5EF4-FFF2-40B4-BE49-F238E27FC236}">
                <a16:creationId xmlns:a16="http://schemas.microsoft.com/office/drawing/2014/main" id="{F85F39CB-6AE5-46A8-B5CD-FA830E412B2B}"/>
              </a:ext>
            </a:extLst>
          </p:cNvPr>
          <p:cNvSpPr txBox="1"/>
          <p:nvPr/>
        </p:nvSpPr>
        <p:spPr>
          <a:xfrm>
            <a:off x="8496000" y="2674601"/>
            <a:ext cx="57041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55" name="TextBox 54">
            <a:extLst>
              <a:ext uri="{FF2B5EF4-FFF2-40B4-BE49-F238E27FC236}">
                <a16:creationId xmlns:a16="http://schemas.microsoft.com/office/drawing/2014/main" id="{3921B489-5712-4F8A-B30E-C171D4A8D145}"/>
              </a:ext>
            </a:extLst>
          </p:cNvPr>
          <p:cNvSpPr txBox="1"/>
          <p:nvPr/>
        </p:nvSpPr>
        <p:spPr>
          <a:xfrm>
            <a:off x="8031838" y="2654864"/>
            <a:ext cx="57041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56" name="TextBox 55">
            <a:extLst>
              <a:ext uri="{FF2B5EF4-FFF2-40B4-BE49-F238E27FC236}">
                <a16:creationId xmlns:a16="http://schemas.microsoft.com/office/drawing/2014/main" id="{241BF523-E0B6-4FBC-8FE8-BC058C758455}"/>
              </a:ext>
            </a:extLst>
          </p:cNvPr>
          <p:cNvSpPr txBox="1"/>
          <p:nvPr/>
        </p:nvSpPr>
        <p:spPr>
          <a:xfrm>
            <a:off x="2823983" y="2294240"/>
            <a:ext cx="152961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100</a:t>
            </a:r>
          </a:p>
        </p:txBody>
      </p:sp>
      <p:sp>
        <p:nvSpPr>
          <p:cNvPr id="57" name="TextBox 56">
            <a:extLst>
              <a:ext uri="{FF2B5EF4-FFF2-40B4-BE49-F238E27FC236}">
                <a16:creationId xmlns:a16="http://schemas.microsoft.com/office/drawing/2014/main" id="{36E0C31B-069A-4415-9851-857F6AE064E6}"/>
              </a:ext>
            </a:extLst>
          </p:cNvPr>
          <p:cNvSpPr txBox="1"/>
          <p:nvPr/>
        </p:nvSpPr>
        <p:spPr>
          <a:xfrm>
            <a:off x="5052791" y="2276210"/>
            <a:ext cx="152961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0.47</a:t>
            </a:r>
          </a:p>
        </p:txBody>
      </p:sp>
      <p:cxnSp>
        <p:nvCxnSpPr>
          <p:cNvPr id="58" name="Straight Connector 57">
            <a:extLst>
              <a:ext uri="{FF2B5EF4-FFF2-40B4-BE49-F238E27FC236}">
                <a16:creationId xmlns:a16="http://schemas.microsoft.com/office/drawing/2014/main" id="{80949C24-B512-4A84-8D8F-67421DE893F9}"/>
              </a:ext>
            </a:extLst>
          </p:cNvPr>
          <p:cNvCxnSpPr>
            <a:cxnSpLocks/>
          </p:cNvCxnSpPr>
          <p:nvPr/>
        </p:nvCxnSpPr>
        <p:spPr>
          <a:xfrm flipH="1">
            <a:off x="439870" y="730180"/>
            <a:ext cx="1173836" cy="67176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E8F7493-F1AE-40DE-A55A-B68A78AF3474}"/>
              </a:ext>
            </a:extLst>
          </p:cNvPr>
          <p:cNvCxnSpPr>
            <a:cxnSpLocks/>
          </p:cNvCxnSpPr>
          <p:nvPr/>
        </p:nvCxnSpPr>
        <p:spPr>
          <a:xfrm flipH="1">
            <a:off x="3673868" y="727731"/>
            <a:ext cx="1173836" cy="67176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1CDBDB48-55D6-42D6-AF36-212EE4AAB667}"/>
              </a:ext>
            </a:extLst>
          </p:cNvPr>
          <p:cNvSpPr txBox="1"/>
          <p:nvPr/>
        </p:nvSpPr>
        <p:spPr>
          <a:xfrm>
            <a:off x="8037647" y="3994728"/>
            <a:ext cx="152961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4.0 7</a:t>
            </a:r>
          </a:p>
        </p:txBody>
      </p:sp>
      <p:sp>
        <p:nvSpPr>
          <p:cNvPr id="63" name="TextBox 62">
            <a:extLst>
              <a:ext uri="{FF2B5EF4-FFF2-40B4-BE49-F238E27FC236}">
                <a16:creationId xmlns:a16="http://schemas.microsoft.com/office/drawing/2014/main" id="{E3D13073-B770-4B79-B9E3-A08FB51C495B}"/>
              </a:ext>
            </a:extLst>
          </p:cNvPr>
          <p:cNvSpPr txBox="1"/>
          <p:nvPr/>
        </p:nvSpPr>
        <p:spPr>
          <a:xfrm>
            <a:off x="8341807" y="4448022"/>
            <a:ext cx="3326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64" name="TextBox 63">
            <a:extLst>
              <a:ext uri="{FF2B5EF4-FFF2-40B4-BE49-F238E27FC236}">
                <a16:creationId xmlns:a16="http://schemas.microsoft.com/office/drawing/2014/main" id="{50496E75-188F-48E9-916C-E33EFEFD7F51}"/>
              </a:ext>
            </a:extLst>
          </p:cNvPr>
          <p:cNvSpPr txBox="1"/>
          <p:nvPr/>
        </p:nvSpPr>
        <p:spPr>
          <a:xfrm>
            <a:off x="7573880" y="4433912"/>
            <a:ext cx="53274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65" name="TextBox 64">
            <a:extLst>
              <a:ext uri="{FF2B5EF4-FFF2-40B4-BE49-F238E27FC236}">
                <a16:creationId xmlns:a16="http://schemas.microsoft.com/office/drawing/2014/main" id="{729A770A-B488-48B1-A132-10A99DEB5D8C}"/>
              </a:ext>
            </a:extLst>
          </p:cNvPr>
          <p:cNvSpPr txBox="1"/>
          <p:nvPr/>
        </p:nvSpPr>
        <p:spPr>
          <a:xfrm>
            <a:off x="8028712" y="4433912"/>
            <a:ext cx="53274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0</a:t>
            </a:r>
          </a:p>
        </p:txBody>
      </p:sp>
      <p:sp>
        <p:nvSpPr>
          <p:cNvPr id="66" name="TextBox 65">
            <a:extLst>
              <a:ext uri="{FF2B5EF4-FFF2-40B4-BE49-F238E27FC236}">
                <a16:creationId xmlns:a16="http://schemas.microsoft.com/office/drawing/2014/main" id="{07260287-FE7D-468E-9194-1B9E0B7BF850}"/>
              </a:ext>
            </a:extLst>
          </p:cNvPr>
          <p:cNvSpPr txBox="1"/>
          <p:nvPr/>
        </p:nvSpPr>
        <p:spPr>
          <a:xfrm>
            <a:off x="8497978" y="4433912"/>
            <a:ext cx="53274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67" name="TextBox 66">
            <a:extLst>
              <a:ext uri="{FF2B5EF4-FFF2-40B4-BE49-F238E27FC236}">
                <a16:creationId xmlns:a16="http://schemas.microsoft.com/office/drawing/2014/main" id="{C9DC13A2-7D40-4E9E-817D-72697579843D}"/>
              </a:ext>
            </a:extLst>
          </p:cNvPr>
          <p:cNvSpPr txBox="1"/>
          <p:nvPr/>
        </p:nvSpPr>
        <p:spPr>
          <a:xfrm>
            <a:off x="532342" y="3950444"/>
            <a:ext cx="152961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4.07</a:t>
            </a:r>
          </a:p>
        </p:txBody>
      </p:sp>
      <p:sp>
        <p:nvSpPr>
          <p:cNvPr id="68" name="TextBox 67">
            <a:extLst>
              <a:ext uri="{FF2B5EF4-FFF2-40B4-BE49-F238E27FC236}">
                <a16:creationId xmlns:a16="http://schemas.microsoft.com/office/drawing/2014/main" id="{19706B4C-77FA-4C4E-B12D-BF76F8014878}"/>
              </a:ext>
            </a:extLst>
          </p:cNvPr>
          <p:cNvSpPr txBox="1"/>
          <p:nvPr/>
        </p:nvSpPr>
        <p:spPr>
          <a:xfrm>
            <a:off x="3004765" y="3949251"/>
            <a:ext cx="152961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10</a:t>
            </a:r>
          </a:p>
        </p:txBody>
      </p:sp>
    </p:spTree>
    <p:extLst>
      <p:ext uri="{BB962C8B-B14F-4D97-AF65-F5344CB8AC3E}">
        <p14:creationId xmlns:p14="http://schemas.microsoft.com/office/powerpoint/2010/main" val="16096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500"/>
                                        <p:tgtEl>
                                          <p:spTgt spid="5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500"/>
                                        <p:tgtEl>
                                          <p:spTgt spid="6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fade">
                                      <p:cBhvr>
                                        <p:cTn id="62" dur="500"/>
                                        <p:tgtEl>
                                          <p:spTgt spid="6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fade">
                                      <p:cBhvr>
                                        <p:cTn id="72" dur="500"/>
                                        <p:tgtEl>
                                          <p:spTgt spid="6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fade">
                                      <p:cBhvr>
                                        <p:cTn id="82" dur="500"/>
                                        <p:tgtEl>
                                          <p:spTgt spid="68"/>
                                        </p:tgtEl>
                                      </p:cBhvr>
                                    </p:animEffect>
                                  </p:childTnLst>
                                </p:cTn>
                              </p:par>
                            </p:childTnLst>
                          </p:cTn>
                        </p:par>
                      </p:childTnLst>
                    </p:cTn>
                  </p:par>
                  <p:par>
                    <p:cTn id="83" fill="hold">
                      <p:stCondLst>
                        <p:cond delay="indefinite"/>
                      </p:stCondLst>
                      <p:childTnLst>
                        <p:par>
                          <p:cTn id="84" fill="hold">
                            <p:stCondLst>
                              <p:cond delay="0"/>
                            </p:stCondLst>
                            <p:childTnLst>
                              <p:par>
                                <p:cTn id="85" presetID="42" presetClass="path" presetSubtype="0" accel="50000" decel="50000" fill="hold" grpId="1" nodeType="clickEffect">
                                  <p:stCondLst>
                                    <p:cond delay="0"/>
                                  </p:stCondLst>
                                  <p:childTnLst>
                                    <p:animMotion origin="layout" path="M -8.33333E-7 4.44444E-6 L 0.19193 -0.00162 " pathEditMode="relative" rAng="0" ptsTypes="AA">
                                      <p:cBhvr>
                                        <p:cTn id="86" dur="2000" fill="hold"/>
                                        <p:tgtEl>
                                          <p:spTgt spid="56"/>
                                        </p:tgtEl>
                                        <p:attrNameLst>
                                          <p:attrName>ppt_x</p:attrName>
                                          <p:attrName>ppt_y</p:attrName>
                                        </p:attrNameLst>
                                      </p:cBhvr>
                                      <p:rCtr x="9596" y="-93"/>
                                    </p:animMotion>
                                  </p:childTnLst>
                                </p:cTn>
                              </p:par>
                              <p:par>
                                <p:cTn id="87" presetID="42" presetClass="path" presetSubtype="0" accel="50000" decel="50000" fill="hold" grpId="1" nodeType="withEffect">
                                  <p:stCondLst>
                                    <p:cond delay="0"/>
                                  </p:stCondLst>
                                  <p:childTnLst>
                                    <p:animMotion origin="layout" path="M -3.33333E-6 2.22222E-6 L -0.18281 0.00278 " pathEditMode="relative" rAng="0" ptsTypes="AA">
                                      <p:cBhvr>
                                        <p:cTn id="88" dur="2000" fill="hold"/>
                                        <p:tgtEl>
                                          <p:spTgt spid="57"/>
                                        </p:tgtEl>
                                        <p:attrNameLst>
                                          <p:attrName>ppt_x</p:attrName>
                                          <p:attrName>ppt_y</p:attrName>
                                        </p:attrNameLst>
                                      </p:cBhvr>
                                      <p:rCtr x="-9232" y="139"/>
                                    </p:animMotion>
                                  </p:childTnLst>
                                </p:cTn>
                              </p:par>
                            </p:childTnLst>
                          </p:cTn>
                        </p:par>
                      </p:childTnLst>
                    </p:cTn>
                  </p:par>
                  <p:par>
                    <p:cTn id="89" fill="hold">
                      <p:stCondLst>
                        <p:cond delay="indefinite"/>
                      </p:stCondLst>
                      <p:childTnLst>
                        <p:par>
                          <p:cTn id="90" fill="hold">
                            <p:stCondLst>
                              <p:cond delay="0"/>
                            </p:stCondLst>
                            <p:childTnLst>
                              <p:par>
                                <p:cTn id="91" presetID="42" presetClass="path" presetSubtype="0" accel="50000" decel="50000" fill="hold" grpId="1" nodeType="clickEffect">
                                  <p:stCondLst>
                                    <p:cond delay="0"/>
                                  </p:stCondLst>
                                  <p:childTnLst>
                                    <p:animMotion origin="layout" path="M -2.08333E-7 -7.40741E-7 L 0.18776 -7.40741E-7 " pathEditMode="relative" rAng="0" ptsTypes="AA">
                                      <p:cBhvr>
                                        <p:cTn id="92" dur="2000" fill="hold"/>
                                        <p:tgtEl>
                                          <p:spTgt spid="67"/>
                                        </p:tgtEl>
                                        <p:attrNameLst>
                                          <p:attrName>ppt_x</p:attrName>
                                          <p:attrName>ppt_y</p:attrName>
                                        </p:attrNameLst>
                                      </p:cBhvr>
                                      <p:rCtr x="9388" y="0"/>
                                    </p:animMotion>
                                  </p:childTnLst>
                                </p:cTn>
                              </p:par>
                              <p:par>
                                <p:cTn id="93" presetID="42" presetClass="path" presetSubtype="0" accel="50000" decel="50000" fill="hold" grpId="1" nodeType="withEffect">
                                  <p:stCondLst>
                                    <p:cond delay="0"/>
                                  </p:stCondLst>
                                  <p:childTnLst>
                                    <p:animMotion origin="layout" path="M -4.58333E-6 7.40741E-7 L -0.18541 0.00139 " pathEditMode="relative" rAng="0" ptsTypes="AA">
                                      <p:cBhvr>
                                        <p:cTn id="94" dur="2000" fill="hold"/>
                                        <p:tgtEl>
                                          <p:spTgt spid="68"/>
                                        </p:tgtEl>
                                        <p:attrNameLst>
                                          <p:attrName>ppt_x</p:attrName>
                                          <p:attrName>ppt_y</p:attrName>
                                        </p:attrNameLst>
                                      </p:cBhvr>
                                      <p:rCtr x="-9271" y="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P spid="56" grpId="1"/>
      <p:bldP spid="57" grpId="0"/>
      <p:bldP spid="57" grpId="1"/>
      <p:bldP spid="62" grpId="0"/>
      <p:bldP spid="63" grpId="0"/>
      <p:bldP spid="64" grpId="0"/>
      <p:bldP spid="65" grpId="0"/>
      <p:bldP spid="66" grpId="0"/>
      <p:bldP spid="67" grpId="0"/>
      <p:bldP spid="67" grpId="1"/>
      <p:bldP spid="68" grpId="0"/>
      <p:bldP spid="68" grpId="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DD5AAE6-017A-4D39-8F03-B14844A32F02}"/>
              </a:ext>
            </a:extLst>
          </p:cNvPr>
          <p:cNvGrpSpPr/>
          <p:nvPr/>
        </p:nvGrpSpPr>
        <p:grpSpPr>
          <a:xfrm>
            <a:off x="0" y="-121230"/>
            <a:ext cx="12192000" cy="6858582"/>
            <a:chOff x="0" y="-19632"/>
            <a:chExt cx="12192000" cy="6858582"/>
          </a:xfrm>
        </p:grpSpPr>
        <p:cxnSp>
          <p:nvCxnSpPr>
            <p:cNvPr id="6" name="Straight Connector 5">
              <a:extLst>
                <a:ext uri="{FF2B5EF4-FFF2-40B4-BE49-F238E27FC236}">
                  <a16:creationId xmlns:a16="http://schemas.microsoft.com/office/drawing/2014/main" id="{1ECE7813-DC98-4F3C-A068-4FC6D942767D}"/>
                </a:ext>
              </a:extLst>
            </p:cNvPr>
            <p:cNvCxnSpPr/>
            <p:nvPr/>
          </p:nvCxnSpPr>
          <p:spPr>
            <a:xfrm>
              <a:off x="4611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9B5679-C8B5-4D8C-813E-177C4CBAAF72}"/>
                </a:ext>
              </a:extLst>
            </p:cNvPr>
            <p:cNvCxnSpPr/>
            <p:nvPr/>
          </p:nvCxnSpPr>
          <p:spPr>
            <a:xfrm>
              <a:off x="905687" y="-19632"/>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10324F3-3757-48A1-B05B-3E01C0412596}"/>
                </a:ext>
              </a:extLst>
            </p:cNvPr>
            <p:cNvCxnSpPr/>
            <p:nvPr/>
          </p:nvCxnSpPr>
          <p:spPr>
            <a:xfrm>
              <a:off x="1353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B499362-F6A7-4C13-98EC-7D978241AEB8}"/>
                </a:ext>
              </a:extLst>
            </p:cNvPr>
            <p:cNvCxnSpPr/>
            <p:nvPr/>
          </p:nvCxnSpPr>
          <p:spPr>
            <a:xfrm>
              <a:off x="12067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E5F5784-0A57-407F-AC00-A2EA46DDB3F1}"/>
                </a:ext>
              </a:extLst>
            </p:cNvPr>
            <p:cNvCxnSpPr/>
            <p:nvPr/>
          </p:nvCxnSpPr>
          <p:spPr>
            <a:xfrm>
              <a:off x="8049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F765E8C-687C-498A-AA69-12C03460D6C2}"/>
                </a:ext>
              </a:extLst>
            </p:cNvPr>
            <p:cNvCxnSpPr/>
            <p:nvPr/>
          </p:nvCxnSpPr>
          <p:spPr>
            <a:xfrm>
              <a:off x="11174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3E67376-FD3A-4354-AB93-0306ECFD3135}"/>
                </a:ext>
              </a:extLst>
            </p:cNvPr>
            <p:cNvCxnSpPr/>
            <p:nvPr/>
          </p:nvCxnSpPr>
          <p:spPr>
            <a:xfrm>
              <a:off x="11620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CA1765C-AB72-47C8-BFD9-08242C9CA9B5}"/>
                </a:ext>
              </a:extLst>
            </p:cNvPr>
            <p:cNvCxnSpPr/>
            <p:nvPr/>
          </p:nvCxnSpPr>
          <p:spPr>
            <a:xfrm>
              <a:off x="6710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703F5D5-7186-4FFF-9CF8-396471BFBABC}"/>
                </a:ext>
              </a:extLst>
            </p:cNvPr>
            <p:cNvCxnSpPr/>
            <p:nvPr/>
          </p:nvCxnSpPr>
          <p:spPr>
            <a:xfrm>
              <a:off x="8496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F9535FF-6F9E-4805-AAF6-BB4195CAEC4F}"/>
                </a:ext>
              </a:extLst>
            </p:cNvPr>
            <p:cNvCxnSpPr/>
            <p:nvPr/>
          </p:nvCxnSpPr>
          <p:spPr>
            <a:xfrm>
              <a:off x="8942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2801ADF-607B-4384-A64A-C274FA967FE6}"/>
                </a:ext>
              </a:extLst>
            </p:cNvPr>
            <p:cNvCxnSpPr/>
            <p:nvPr/>
          </p:nvCxnSpPr>
          <p:spPr>
            <a:xfrm>
              <a:off x="9388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A809088-D399-4EDF-9924-74C73E4C429A}"/>
                </a:ext>
              </a:extLst>
            </p:cNvPr>
            <p:cNvCxnSpPr/>
            <p:nvPr/>
          </p:nvCxnSpPr>
          <p:spPr>
            <a:xfrm>
              <a:off x="9835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1A11E70-9DE5-430C-B7A0-80C81A4D501D}"/>
                </a:ext>
              </a:extLst>
            </p:cNvPr>
            <p:cNvCxnSpPr/>
            <p:nvPr/>
          </p:nvCxnSpPr>
          <p:spPr>
            <a:xfrm>
              <a:off x="10281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87D88E1-B780-4B44-A822-3772FE2D3921}"/>
                </a:ext>
              </a:extLst>
            </p:cNvPr>
            <p:cNvCxnSpPr/>
            <p:nvPr/>
          </p:nvCxnSpPr>
          <p:spPr>
            <a:xfrm>
              <a:off x="10728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758DF98-FA54-4E8B-B3BB-4F0AE9CD837D}"/>
                </a:ext>
              </a:extLst>
            </p:cNvPr>
            <p:cNvCxnSpPr/>
            <p:nvPr/>
          </p:nvCxnSpPr>
          <p:spPr>
            <a:xfrm>
              <a:off x="1800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5C61B28-44A0-4612-A575-FA20F8854843}"/>
                </a:ext>
              </a:extLst>
            </p:cNvPr>
            <p:cNvCxnSpPr/>
            <p:nvPr/>
          </p:nvCxnSpPr>
          <p:spPr>
            <a:xfrm>
              <a:off x="5371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201757F-7F7B-4054-B3F8-830449FFF48D}"/>
                </a:ext>
              </a:extLst>
            </p:cNvPr>
            <p:cNvCxnSpPr/>
            <p:nvPr/>
          </p:nvCxnSpPr>
          <p:spPr>
            <a:xfrm>
              <a:off x="5817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CCF836B-322A-48FE-A6B8-075F0D0F6FE3}"/>
                </a:ext>
              </a:extLst>
            </p:cNvPr>
            <p:cNvCxnSpPr/>
            <p:nvPr/>
          </p:nvCxnSpPr>
          <p:spPr>
            <a:xfrm>
              <a:off x="6264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67EE519-F1CD-4177-8729-508066AC037B}"/>
                </a:ext>
              </a:extLst>
            </p:cNvPr>
            <p:cNvCxnSpPr/>
            <p:nvPr/>
          </p:nvCxnSpPr>
          <p:spPr>
            <a:xfrm>
              <a:off x="7156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A81634E-E025-45FB-B82D-6388E974D71A}"/>
                </a:ext>
              </a:extLst>
            </p:cNvPr>
            <p:cNvCxnSpPr/>
            <p:nvPr/>
          </p:nvCxnSpPr>
          <p:spPr>
            <a:xfrm>
              <a:off x="7603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BAF8CE0-C83E-4F74-BE74-3BB19A7D3AF7}"/>
                </a:ext>
              </a:extLst>
            </p:cNvPr>
            <p:cNvCxnSpPr/>
            <p:nvPr/>
          </p:nvCxnSpPr>
          <p:spPr>
            <a:xfrm>
              <a:off x="35856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DDE8346-75F0-40C4-97E0-E495E5FD94A5}"/>
                </a:ext>
              </a:extLst>
            </p:cNvPr>
            <p:cNvCxnSpPr/>
            <p:nvPr/>
          </p:nvCxnSpPr>
          <p:spPr>
            <a:xfrm>
              <a:off x="40320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4BAB0DF-B7EF-4D49-B937-5049D2F33430}"/>
                </a:ext>
              </a:extLst>
            </p:cNvPr>
            <p:cNvCxnSpPr/>
            <p:nvPr/>
          </p:nvCxnSpPr>
          <p:spPr>
            <a:xfrm>
              <a:off x="4478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CB11EB9-4353-4B61-9A1A-059AC6D0BC56}"/>
                </a:ext>
              </a:extLst>
            </p:cNvPr>
            <p:cNvCxnSpPr/>
            <p:nvPr/>
          </p:nvCxnSpPr>
          <p:spPr>
            <a:xfrm>
              <a:off x="4924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CD6FB5-C1CB-4248-8A15-A84B7D8E4291}"/>
                </a:ext>
              </a:extLst>
            </p:cNvPr>
            <p:cNvCxnSpPr/>
            <p:nvPr/>
          </p:nvCxnSpPr>
          <p:spPr>
            <a:xfrm>
              <a:off x="22464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8418AEF-7B71-457B-83C4-298BEEAFB07D}"/>
                </a:ext>
              </a:extLst>
            </p:cNvPr>
            <p:cNvCxnSpPr/>
            <p:nvPr/>
          </p:nvCxnSpPr>
          <p:spPr>
            <a:xfrm>
              <a:off x="26928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0A17D3F-C7A4-40A5-BDFB-DA56EDFA5C1F}"/>
                </a:ext>
              </a:extLst>
            </p:cNvPr>
            <p:cNvCxnSpPr/>
            <p:nvPr/>
          </p:nvCxnSpPr>
          <p:spPr>
            <a:xfrm>
              <a:off x="3139200" y="-19050"/>
              <a:ext cx="0" cy="685800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245B94D-7EA2-43F8-B1D3-3B7DB12C0EA8}"/>
                </a:ext>
              </a:extLst>
            </p:cNvPr>
            <p:cNvCxnSpPr>
              <a:cxnSpLocks/>
            </p:cNvCxnSpPr>
            <p:nvPr/>
          </p:nvCxnSpPr>
          <p:spPr>
            <a:xfrm flipH="1">
              <a:off x="0" y="683600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16DF7A6-C449-4B4A-8BD4-31F420620E81}"/>
                </a:ext>
              </a:extLst>
            </p:cNvPr>
            <p:cNvCxnSpPr>
              <a:cxnSpLocks/>
            </p:cNvCxnSpPr>
            <p:nvPr/>
          </p:nvCxnSpPr>
          <p:spPr>
            <a:xfrm flipH="1">
              <a:off x="0" y="6390473"/>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4FCA4CD-E26A-458E-AE80-B4FFC2B6004A}"/>
                </a:ext>
              </a:extLst>
            </p:cNvPr>
            <p:cNvCxnSpPr>
              <a:cxnSpLocks/>
            </p:cNvCxnSpPr>
            <p:nvPr/>
          </p:nvCxnSpPr>
          <p:spPr>
            <a:xfrm flipH="1">
              <a:off x="0" y="5942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9077EF2-4BF8-4539-99A4-8EF199839D21}"/>
                </a:ext>
              </a:extLst>
            </p:cNvPr>
            <p:cNvCxnSpPr>
              <a:cxnSpLocks/>
            </p:cNvCxnSpPr>
            <p:nvPr/>
          </p:nvCxnSpPr>
          <p:spPr>
            <a:xfrm flipH="1">
              <a:off x="0" y="5496792"/>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F62D634-D629-4917-B7FA-D993AB841662}"/>
                </a:ext>
              </a:extLst>
            </p:cNvPr>
            <p:cNvCxnSpPr>
              <a:cxnSpLocks/>
            </p:cNvCxnSpPr>
            <p:nvPr/>
          </p:nvCxnSpPr>
          <p:spPr>
            <a:xfrm flipH="1">
              <a:off x="0" y="139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A27AECD-E32B-4684-9011-1856A1ED5500}"/>
                </a:ext>
              </a:extLst>
            </p:cNvPr>
            <p:cNvCxnSpPr>
              <a:cxnSpLocks/>
            </p:cNvCxnSpPr>
            <p:nvPr/>
          </p:nvCxnSpPr>
          <p:spPr>
            <a:xfrm flipH="1">
              <a:off x="0" y="585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E8C932B-003A-41B9-973C-DC263B1A57AC}"/>
                </a:ext>
              </a:extLst>
            </p:cNvPr>
            <p:cNvCxnSpPr>
              <a:cxnSpLocks/>
            </p:cNvCxnSpPr>
            <p:nvPr/>
          </p:nvCxnSpPr>
          <p:spPr>
            <a:xfrm flipH="1">
              <a:off x="0" y="1032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F51553E-4099-40A7-BE71-328D2101F2CE}"/>
                </a:ext>
              </a:extLst>
            </p:cNvPr>
            <p:cNvCxnSpPr>
              <a:cxnSpLocks/>
            </p:cNvCxnSpPr>
            <p:nvPr/>
          </p:nvCxnSpPr>
          <p:spPr>
            <a:xfrm flipH="1">
              <a:off x="0" y="2371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CD183F9-0D17-46D9-8F1D-ED2573723544}"/>
                </a:ext>
              </a:extLst>
            </p:cNvPr>
            <p:cNvCxnSpPr>
              <a:cxnSpLocks/>
            </p:cNvCxnSpPr>
            <p:nvPr/>
          </p:nvCxnSpPr>
          <p:spPr>
            <a:xfrm flipH="1">
              <a:off x="0" y="2817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B85A47E-E8FC-4DC6-865C-E6483789334D}"/>
                </a:ext>
              </a:extLst>
            </p:cNvPr>
            <p:cNvCxnSpPr>
              <a:cxnSpLocks/>
            </p:cNvCxnSpPr>
            <p:nvPr/>
          </p:nvCxnSpPr>
          <p:spPr>
            <a:xfrm flipH="1">
              <a:off x="0" y="32641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336D17F-1116-4DAF-A822-E3C20C31293D}"/>
                </a:ext>
              </a:extLst>
            </p:cNvPr>
            <p:cNvCxnSpPr>
              <a:cxnSpLocks/>
            </p:cNvCxnSpPr>
            <p:nvPr/>
          </p:nvCxnSpPr>
          <p:spPr>
            <a:xfrm flipH="1">
              <a:off x="0" y="3710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D33AB0E-E3DB-4CB6-8068-2EF9F9E1D737}"/>
                </a:ext>
              </a:extLst>
            </p:cNvPr>
            <p:cNvCxnSpPr>
              <a:cxnSpLocks/>
            </p:cNvCxnSpPr>
            <p:nvPr/>
          </p:nvCxnSpPr>
          <p:spPr>
            <a:xfrm flipH="1">
              <a:off x="0" y="4156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E4BDE3B-07F8-4F40-918D-58BEEDA2C1D0}"/>
                </a:ext>
              </a:extLst>
            </p:cNvPr>
            <p:cNvCxnSpPr>
              <a:cxnSpLocks/>
            </p:cNvCxnSpPr>
            <p:nvPr/>
          </p:nvCxnSpPr>
          <p:spPr>
            <a:xfrm flipH="1">
              <a:off x="0" y="46033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4ACBE07-1D15-4EF6-A478-4855B59365D0}"/>
                </a:ext>
              </a:extLst>
            </p:cNvPr>
            <p:cNvCxnSpPr>
              <a:cxnSpLocks/>
            </p:cNvCxnSpPr>
            <p:nvPr/>
          </p:nvCxnSpPr>
          <p:spPr>
            <a:xfrm flipH="1">
              <a:off x="0" y="50497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A81BEE8-8A34-4D62-88D0-835B36B36FA8}"/>
                </a:ext>
              </a:extLst>
            </p:cNvPr>
            <p:cNvCxnSpPr>
              <a:cxnSpLocks/>
            </p:cNvCxnSpPr>
            <p:nvPr/>
          </p:nvCxnSpPr>
          <p:spPr>
            <a:xfrm flipH="1">
              <a:off x="0" y="14785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1A3CA3F-7EB9-4831-B25A-C2E0D5E268AA}"/>
                </a:ext>
              </a:extLst>
            </p:cNvPr>
            <p:cNvCxnSpPr>
              <a:cxnSpLocks/>
            </p:cNvCxnSpPr>
            <p:nvPr/>
          </p:nvCxnSpPr>
          <p:spPr>
            <a:xfrm flipH="1">
              <a:off x="0" y="1924950"/>
              <a:ext cx="12192000" cy="0"/>
            </a:xfrm>
            <a:prstGeom prst="line">
              <a:avLst/>
            </a:prstGeom>
            <a:ln>
              <a:solidFill>
                <a:srgbClr val="FF0000">
                  <a:alpha val="25000"/>
                </a:srgb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A4E52BF2-170A-459E-80F1-A7A9F774030B}"/>
              </a:ext>
            </a:extLst>
          </p:cNvPr>
          <p:cNvSpPr/>
          <p:nvPr/>
        </p:nvSpPr>
        <p:spPr>
          <a:xfrm>
            <a:off x="56122" y="50000"/>
            <a:ext cx="12011076" cy="584775"/>
          </a:xfrm>
          <a:prstGeom prst="rect">
            <a:avLst/>
          </a:prstGeom>
          <a:solidFill>
            <a:schemeClr val="bg1"/>
          </a:solidFill>
        </p:spPr>
        <p:txBody>
          <a:bodyPr wrap="square">
            <a:spAutoFit/>
          </a:bodyPr>
          <a:lstStyle/>
          <a:p>
            <a:r>
              <a:rPr lang="en-GB" sz="3200" b="1" dirty="0"/>
              <a:t>Complete this table by rounding the numbers to the nearest hundred.</a:t>
            </a:r>
          </a:p>
        </p:txBody>
      </p:sp>
      <p:pic>
        <p:nvPicPr>
          <p:cNvPr id="3" name="Picture 2">
            <a:extLst>
              <a:ext uri="{FF2B5EF4-FFF2-40B4-BE49-F238E27FC236}">
                <a16:creationId xmlns:a16="http://schemas.microsoft.com/office/drawing/2014/main" id="{C23EECF0-F574-4F50-B7F6-F8F6393E1063}"/>
              </a:ext>
            </a:extLst>
          </p:cNvPr>
          <p:cNvPicPr>
            <a:picLocks noChangeAspect="1"/>
          </p:cNvPicPr>
          <p:nvPr/>
        </p:nvPicPr>
        <p:blipFill>
          <a:blip r:embed="rId3"/>
          <a:stretch>
            <a:fillRect/>
          </a:stretch>
        </p:blipFill>
        <p:spPr>
          <a:xfrm>
            <a:off x="276460" y="634775"/>
            <a:ext cx="5638095" cy="4990476"/>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F3B8F694-023B-415D-9ACB-C77599D02E68}"/>
              </a:ext>
            </a:extLst>
          </p:cNvPr>
          <p:cNvSpPr txBox="1"/>
          <p:nvPr/>
        </p:nvSpPr>
        <p:spPr>
          <a:xfrm>
            <a:off x="6713484" y="2191826"/>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2 0 9 0 6</a:t>
            </a:r>
          </a:p>
        </p:txBody>
      </p:sp>
      <p:sp>
        <p:nvSpPr>
          <p:cNvPr id="4" name="Rectangle 3">
            <a:extLst>
              <a:ext uri="{FF2B5EF4-FFF2-40B4-BE49-F238E27FC236}">
                <a16:creationId xmlns:a16="http://schemas.microsoft.com/office/drawing/2014/main" id="{4EF77090-1C27-47EC-9218-0B7FB7336EA0}"/>
              </a:ext>
            </a:extLst>
          </p:cNvPr>
          <p:cNvSpPr/>
          <p:nvPr/>
        </p:nvSpPr>
        <p:spPr>
          <a:xfrm>
            <a:off x="7599761" y="2271177"/>
            <a:ext cx="446392" cy="44345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2" name="Straight Connector 51">
            <a:extLst>
              <a:ext uri="{FF2B5EF4-FFF2-40B4-BE49-F238E27FC236}">
                <a16:creationId xmlns:a16="http://schemas.microsoft.com/office/drawing/2014/main" id="{31A09143-1F12-404F-BA78-E377E6ED637E}"/>
              </a:ext>
            </a:extLst>
          </p:cNvPr>
          <p:cNvCxnSpPr/>
          <p:nvPr/>
        </p:nvCxnSpPr>
        <p:spPr>
          <a:xfrm>
            <a:off x="8049419" y="2714630"/>
            <a:ext cx="446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0E08D08D-FF1A-45AD-A00A-00A29B372498}"/>
              </a:ext>
            </a:extLst>
          </p:cNvPr>
          <p:cNvSpPr txBox="1"/>
          <p:nvPr/>
        </p:nvSpPr>
        <p:spPr>
          <a:xfrm>
            <a:off x="3309563" y="2231586"/>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20 900</a:t>
            </a:r>
          </a:p>
        </p:txBody>
      </p:sp>
      <p:sp>
        <p:nvSpPr>
          <p:cNvPr id="54" name="TextBox 53">
            <a:extLst>
              <a:ext uri="{FF2B5EF4-FFF2-40B4-BE49-F238E27FC236}">
                <a16:creationId xmlns:a16="http://schemas.microsoft.com/office/drawing/2014/main" id="{D6313030-7DA6-4A3D-94A6-AE12D53C8019}"/>
              </a:ext>
            </a:extLst>
          </p:cNvPr>
          <p:cNvSpPr txBox="1"/>
          <p:nvPr/>
        </p:nvSpPr>
        <p:spPr>
          <a:xfrm>
            <a:off x="7163563" y="3531795"/>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2 0 9 0.6</a:t>
            </a:r>
          </a:p>
        </p:txBody>
      </p:sp>
      <p:sp>
        <p:nvSpPr>
          <p:cNvPr id="55" name="Rectangle 54">
            <a:extLst>
              <a:ext uri="{FF2B5EF4-FFF2-40B4-BE49-F238E27FC236}">
                <a16:creationId xmlns:a16="http://schemas.microsoft.com/office/drawing/2014/main" id="{0BA6F6FD-DED6-4553-80E9-5916637B5CE9}"/>
              </a:ext>
            </a:extLst>
          </p:cNvPr>
          <p:cNvSpPr/>
          <p:nvPr/>
        </p:nvSpPr>
        <p:spPr>
          <a:xfrm>
            <a:off x="7608775" y="3611146"/>
            <a:ext cx="446392" cy="44345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6" name="Straight Connector 55">
            <a:extLst>
              <a:ext uri="{FF2B5EF4-FFF2-40B4-BE49-F238E27FC236}">
                <a16:creationId xmlns:a16="http://schemas.microsoft.com/office/drawing/2014/main" id="{A5415FA2-0B91-42A2-AF69-C6A1AC04C8E3}"/>
              </a:ext>
            </a:extLst>
          </p:cNvPr>
          <p:cNvCxnSpPr/>
          <p:nvPr/>
        </p:nvCxnSpPr>
        <p:spPr>
          <a:xfrm>
            <a:off x="8058433" y="4054599"/>
            <a:ext cx="446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72D87058-7412-45F6-9ABB-C29C606FCDF4}"/>
              </a:ext>
            </a:extLst>
          </p:cNvPr>
          <p:cNvSpPr txBox="1"/>
          <p:nvPr/>
        </p:nvSpPr>
        <p:spPr>
          <a:xfrm>
            <a:off x="3401999" y="3422851"/>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2100</a:t>
            </a:r>
          </a:p>
        </p:txBody>
      </p:sp>
      <p:sp>
        <p:nvSpPr>
          <p:cNvPr id="58" name="TextBox 57">
            <a:extLst>
              <a:ext uri="{FF2B5EF4-FFF2-40B4-BE49-F238E27FC236}">
                <a16:creationId xmlns:a16="http://schemas.microsoft.com/office/drawing/2014/main" id="{0B18CD9B-C0E1-42EB-BF50-8A4D09D01AC8}"/>
              </a:ext>
            </a:extLst>
          </p:cNvPr>
          <p:cNvSpPr txBox="1"/>
          <p:nvPr/>
        </p:nvSpPr>
        <p:spPr>
          <a:xfrm>
            <a:off x="7593869" y="4883322"/>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2 0 9.0 6</a:t>
            </a:r>
          </a:p>
        </p:txBody>
      </p:sp>
      <p:sp>
        <p:nvSpPr>
          <p:cNvPr id="59" name="Rectangle 58">
            <a:extLst>
              <a:ext uri="{FF2B5EF4-FFF2-40B4-BE49-F238E27FC236}">
                <a16:creationId xmlns:a16="http://schemas.microsoft.com/office/drawing/2014/main" id="{14ABCCD7-960C-495E-AA98-341A524EBD3D}"/>
              </a:ext>
            </a:extLst>
          </p:cNvPr>
          <p:cNvSpPr/>
          <p:nvPr/>
        </p:nvSpPr>
        <p:spPr>
          <a:xfrm>
            <a:off x="7608775" y="4962673"/>
            <a:ext cx="446392" cy="44345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0" name="Straight Connector 59">
            <a:extLst>
              <a:ext uri="{FF2B5EF4-FFF2-40B4-BE49-F238E27FC236}">
                <a16:creationId xmlns:a16="http://schemas.microsoft.com/office/drawing/2014/main" id="{EA5086D0-56E9-4380-B45E-DC91939ECE6F}"/>
              </a:ext>
            </a:extLst>
          </p:cNvPr>
          <p:cNvCxnSpPr/>
          <p:nvPr/>
        </p:nvCxnSpPr>
        <p:spPr>
          <a:xfrm>
            <a:off x="8058433" y="5406126"/>
            <a:ext cx="446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E01E61FE-FC58-4706-BE52-DA765F766034}"/>
              </a:ext>
            </a:extLst>
          </p:cNvPr>
          <p:cNvSpPr txBox="1"/>
          <p:nvPr/>
        </p:nvSpPr>
        <p:spPr>
          <a:xfrm>
            <a:off x="3501523" y="4688941"/>
            <a:ext cx="24555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200</a:t>
            </a:r>
          </a:p>
        </p:txBody>
      </p:sp>
    </p:spTree>
    <p:extLst>
      <p:ext uri="{BB962C8B-B14F-4D97-AF65-F5344CB8AC3E}">
        <p14:creationId xmlns:p14="http://schemas.microsoft.com/office/powerpoint/2010/main" val="52930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 grpId="0" animBg="1"/>
      <p:bldP spid="53" grpId="0"/>
      <p:bldP spid="54" grpId="0"/>
      <p:bldP spid="55" grpId="0" animBg="1"/>
      <p:bldP spid="57" grpId="0"/>
      <p:bldP spid="58" grpId="0"/>
      <p:bldP spid="59" grpId="0" animBg="1"/>
      <p:bldP spid="61"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194E1-2671-46CC-AA92-E3B4F2520C0C}"/>
              </a:ext>
            </a:extLst>
          </p:cNvPr>
          <p:cNvSpPr>
            <a:spLocks noGrp="1"/>
          </p:cNvSpPr>
          <p:nvPr>
            <p:ph type="title"/>
          </p:nvPr>
        </p:nvSpPr>
        <p:spPr/>
        <p:txBody>
          <a:bodyPr>
            <a:normAutofit/>
          </a:bodyPr>
          <a:lstStyle/>
          <a:p>
            <a:r>
              <a:rPr lang="en-GB" dirty="0"/>
              <a:t>Recognise a percentage as a fraction with a denominator of 100</a:t>
            </a:r>
          </a:p>
        </p:txBody>
      </p:sp>
      <p:sp>
        <p:nvSpPr>
          <p:cNvPr id="3" name="Content Placeholder 2">
            <a:extLst>
              <a:ext uri="{FF2B5EF4-FFF2-40B4-BE49-F238E27FC236}">
                <a16:creationId xmlns:a16="http://schemas.microsoft.com/office/drawing/2014/main" id="{053D04E4-6987-49D5-B508-769FB446E26F}"/>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15844530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166115"/>
            <a:ext cx="11581695" cy="1569660"/>
          </a:xfrm>
          <a:prstGeom prst="rect">
            <a:avLst/>
          </a:prstGeom>
        </p:spPr>
        <p:txBody>
          <a:bodyPr wrap="square">
            <a:spAutoFit/>
          </a:bodyPr>
          <a:lstStyle/>
          <a:p>
            <a:r>
              <a:rPr lang="en-US" sz="3200" b="1" dirty="0"/>
              <a:t>Circle the percentage that is equal to </a:t>
            </a:r>
          </a:p>
          <a:p>
            <a:endParaRPr lang="en-US" sz="3200" dirty="0"/>
          </a:p>
          <a:p>
            <a:r>
              <a:rPr lang="en-US" sz="3200" dirty="0"/>
              <a:t>       90%          90.9%          99%          9.9%          9%</a:t>
            </a:r>
          </a:p>
        </p:txBody>
      </p:sp>
      <p:sp>
        <p:nvSpPr>
          <p:cNvPr id="4" name="Rectangle 3">
            <a:extLst>
              <a:ext uri="{FF2B5EF4-FFF2-40B4-BE49-F238E27FC236}">
                <a16:creationId xmlns:a16="http://schemas.microsoft.com/office/drawing/2014/main" id="{69B22E90-289F-4517-A08E-058E400506B2}"/>
              </a:ext>
            </a:extLst>
          </p:cNvPr>
          <p:cNvSpPr/>
          <p:nvPr/>
        </p:nvSpPr>
        <p:spPr>
          <a:xfrm>
            <a:off x="6529681" y="-1319"/>
            <a:ext cx="595723" cy="584775"/>
          </a:xfrm>
          <a:prstGeom prst="rect">
            <a:avLst/>
          </a:prstGeom>
        </p:spPr>
        <p:txBody>
          <a:bodyPr wrap="square">
            <a:spAutoFit/>
          </a:bodyPr>
          <a:lstStyle/>
          <a:p>
            <a:r>
              <a:rPr lang="en-US" sz="3200" b="1" dirty="0"/>
              <a:t>9</a:t>
            </a:r>
            <a:endParaRPr lang="en-GB" sz="3200" b="1" dirty="0"/>
          </a:p>
        </p:txBody>
      </p:sp>
      <p:sp>
        <p:nvSpPr>
          <p:cNvPr id="5" name="Rectangle 4">
            <a:extLst>
              <a:ext uri="{FF2B5EF4-FFF2-40B4-BE49-F238E27FC236}">
                <a16:creationId xmlns:a16="http://schemas.microsoft.com/office/drawing/2014/main" id="{74C220BF-0E8B-4DE0-BCF9-D4DAAB8E8C49}"/>
              </a:ext>
            </a:extLst>
          </p:cNvPr>
          <p:cNvSpPr/>
          <p:nvPr/>
        </p:nvSpPr>
        <p:spPr>
          <a:xfrm>
            <a:off x="6312045" y="358145"/>
            <a:ext cx="933289" cy="584775"/>
          </a:xfrm>
          <a:prstGeom prst="rect">
            <a:avLst/>
          </a:prstGeom>
        </p:spPr>
        <p:txBody>
          <a:bodyPr wrap="square">
            <a:spAutoFit/>
          </a:bodyPr>
          <a:lstStyle/>
          <a:p>
            <a:r>
              <a:rPr lang="en-US" sz="3200" b="1" dirty="0"/>
              <a:t>100</a:t>
            </a:r>
            <a:endParaRPr lang="en-GB" sz="3200" b="1" dirty="0"/>
          </a:p>
        </p:txBody>
      </p:sp>
      <p:cxnSp>
        <p:nvCxnSpPr>
          <p:cNvPr id="6" name="Straight Connector 5">
            <a:extLst>
              <a:ext uri="{FF2B5EF4-FFF2-40B4-BE49-F238E27FC236}">
                <a16:creationId xmlns:a16="http://schemas.microsoft.com/office/drawing/2014/main" id="{1169C75E-1F59-4794-AD68-B7D9E3932412}"/>
              </a:ext>
            </a:extLst>
          </p:cNvPr>
          <p:cNvCxnSpPr>
            <a:cxnSpLocks/>
          </p:cNvCxnSpPr>
          <p:nvPr/>
        </p:nvCxnSpPr>
        <p:spPr>
          <a:xfrm>
            <a:off x="6429925" y="474895"/>
            <a:ext cx="59572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DEFC117D-E0DA-4547-B25A-7E5BCA288CE3}"/>
              </a:ext>
            </a:extLst>
          </p:cNvPr>
          <p:cNvSpPr/>
          <p:nvPr/>
        </p:nvSpPr>
        <p:spPr>
          <a:xfrm>
            <a:off x="7503886" y="1103086"/>
            <a:ext cx="856343" cy="68552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368E418-BEE7-4A2E-A312-EC853CC3278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678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276895" cy="1569660"/>
          </a:xfrm>
          <a:prstGeom prst="rect">
            <a:avLst/>
          </a:prstGeom>
        </p:spPr>
        <p:txBody>
          <a:bodyPr wrap="square">
            <a:spAutoFit/>
          </a:bodyPr>
          <a:lstStyle/>
          <a:p>
            <a:r>
              <a:rPr lang="en-GB" sz="3200" b="1" dirty="0"/>
              <a:t>15% of the people walk 5 km or less. </a:t>
            </a:r>
          </a:p>
          <a:p>
            <a:r>
              <a:rPr lang="en-GB" sz="3200" b="1" dirty="0"/>
              <a:t>40% of the people walk 8 km or more. </a:t>
            </a:r>
          </a:p>
          <a:p>
            <a:r>
              <a:rPr lang="en-GB" sz="3200" b="1" dirty="0"/>
              <a:t>What percentage of the people walk between 5 km and 8 km? </a:t>
            </a:r>
          </a:p>
        </p:txBody>
      </p:sp>
      <p:sp>
        <p:nvSpPr>
          <p:cNvPr id="4" name="TextBox 3">
            <a:extLst>
              <a:ext uri="{FF2B5EF4-FFF2-40B4-BE49-F238E27FC236}">
                <a16:creationId xmlns:a16="http://schemas.microsoft.com/office/drawing/2014/main" id="{FC6CED1C-6A2F-4DDD-B7E1-F54BD539F62E}"/>
              </a:ext>
            </a:extLst>
          </p:cNvPr>
          <p:cNvSpPr txBox="1"/>
          <p:nvPr/>
        </p:nvSpPr>
        <p:spPr>
          <a:xfrm>
            <a:off x="780159" y="1788871"/>
            <a:ext cx="1943164" cy="584775"/>
          </a:xfrm>
          <a:prstGeom prst="rect">
            <a:avLst/>
          </a:prstGeom>
          <a:noFill/>
        </p:spPr>
        <p:txBody>
          <a:bodyPr wrap="square" rtlCol="0">
            <a:spAutoFit/>
          </a:bodyPr>
          <a:lstStyle/>
          <a:p>
            <a:r>
              <a:rPr lang="en-GB" sz="3200" b="1" dirty="0">
                <a:solidFill>
                  <a:srgbClr val="FF0000"/>
                </a:solidFill>
              </a:rPr>
              <a:t>15 + 40 = </a:t>
            </a:r>
          </a:p>
        </p:txBody>
      </p:sp>
      <p:sp>
        <p:nvSpPr>
          <p:cNvPr id="5" name="TextBox 4">
            <a:extLst>
              <a:ext uri="{FF2B5EF4-FFF2-40B4-BE49-F238E27FC236}">
                <a16:creationId xmlns:a16="http://schemas.microsoft.com/office/drawing/2014/main" id="{921ED7A8-053B-40ED-87EB-B90C092E49C6}"/>
              </a:ext>
            </a:extLst>
          </p:cNvPr>
          <p:cNvSpPr txBox="1"/>
          <p:nvPr/>
        </p:nvSpPr>
        <p:spPr>
          <a:xfrm>
            <a:off x="2468216" y="1788871"/>
            <a:ext cx="1345097" cy="584775"/>
          </a:xfrm>
          <a:prstGeom prst="rect">
            <a:avLst/>
          </a:prstGeom>
          <a:noFill/>
        </p:spPr>
        <p:txBody>
          <a:bodyPr wrap="square" rtlCol="0">
            <a:spAutoFit/>
          </a:bodyPr>
          <a:lstStyle/>
          <a:p>
            <a:r>
              <a:rPr lang="en-GB" sz="3200" b="1" dirty="0">
                <a:solidFill>
                  <a:srgbClr val="FF0000"/>
                </a:solidFill>
              </a:rPr>
              <a:t>55</a:t>
            </a:r>
          </a:p>
        </p:txBody>
      </p:sp>
      <p:sp>
        <p:nvSpPr>
          <p:cNvPr id="6" name="TextBox 5">
            <a:extLst>
              <a:ext uri="{FF2B5EF4-FFF2-40B4-BE49-F238E27FC236}">
                <a16:creationId xmlns:a16="http://schemas.microsoft.com/office/drawing/2014/main" id="{74782E43-0F88-4D6E-8BB4-2F5E4121B514}"/>
              </a:ext>
            </a:extLst>
          </p:cNvPr>
          <p:cNvSpPr txBox="1"/>
          <p:nvPr/>
        </p:nvSpPr>
        <p:spPr>
          <a:xfrm>
            <a:off x="780158" y="2359992"/>
            <a:ext cx="2976835" cy="584775"/>
          </a:xfrm>
          <a:prstGeom prst="rect">
            <a:avLst/>
          </a:prstGeom>
          <a:noFill/>
        </p:spPr>
        <p:txBody>
          <a:bodyPr wrap="square" rtlCol="0">
            <a:spAutoFit/>
          </a:bodyPr>
          <a:lstStyle/>
          <a:p>
            <a:r>
              <a:rPr lang="en-GB" sz="3200" b="1" dirty="0">
                <a:solidFill>
                  <a:srgbClr val="FF0000"/>
                </a:solidFill>
              </a:rPr>
              <a:t>100 – 55 = </a:t>
            </a:r>
          </a:p>
        </p:txBody>
      </p:sp>
      <p:sp>
        <p:nvSpPr>
          <p:cNvPr id="7" name="TextBox 6">
            <a:extLst>
              <a:ext uri="{FF2B5EF4-FFF2-40B4-BE49-F238E27FC236}">
                <a16:creationId xmlns:a16="http://schemas.microsoft.com/office/drawing/2014/main" id="{C1C2B7B9-ACE5-44A8-BCBE-DB1CFBEB3963}"/>
              </a:ext>
            </a:extLst>
          </p:cNvPr>
          <p:cNvSpPr txBox="1"/>
          <p:nvPr/>
        </p:nvSpPr>
        <p:spPr>
          <a:xfrm>
            <a:off x="2686876" y="2359992"/>
            <a:ext cx="1345097" cy="584775"/>
          </a:xfrm>
          <a:prstGeom prst="rect">
            <a:avLst/>
          </a:prstGeom>
          <a:noFill/>
        </p:spPr>
        <p:txBody>
          <a:bodyPr wrap="square" rtlCol="0">
            <a:spAutoFit/>
          </a:bodyPr>
          <a:lstStyle/>
          <a:p>
            <a:r>
              <a:rPr lang="en-GB" sz="3200" b="1" dirty="0">
                <a:solidFill>
                  <a:srgbClr val="FF0000"/>
                </a:solidFill>
              </a:rPr>
              <a:t>45</a:t>
            </a:r>
          </a:p>
        </p:txBody>
      </p:sp>
      <p:sp>
        <p:nvSpPr>
          <p:cNvPr id="8" name="TextBox 7">
            <a:extLst>
              <a:ext uri="{FF2B5EF4-FFF2-40B4-BE49-F238E27FC236}">
                <a16:creationId xmlns:a16="http://schemas.microsoft.com/office/drawing/2014/main" id="{C10C9EC2-18D1-485D-89A3-D7F3FD4FF6AA}"/>
              </a:ext>
            </a:extLst>
          </p:cNvPr>
          <p:cNvSpPr txBox="1"/>
          <p:nvPr/>
        </p:nvSpPr>
        <p:spPr>
          <a:xfrm>
            <a:off x="4349472" y="2067604"/>
            <a:ext cx="6802232" cy="584775"/>
          </a:xfrm>
          <a:prstGeom prst="rect">
            <a:avLst/>
          </a:prstGeom>
          <a:noFill/>
        </p:spPr>
        <p:txBody>
          <a:bodyPr wrap="square" rtlCol="0">
            <a:spAutoFit/>
          </a:bodyPr>
          <a:lstStyle/>
          <a:p>
            <a:r>
              <a:rPr lang="en-GB" sz="3200" b="1" dirty="0">
                <a:solidFill>
                  <a:srgbClr val="FF0000"/>
                </a:solidFill>
              </a:rPr>
              <a:t>45% walk between 5 km and 8 km.</a:t>
            </a:r>
          </a:p>
        </p:txBody>
      </p:sp>
    </p:spTree>
    <p:extLst>
      <p:ext uri="{BB962C8B-B14F-4D97-AF65-F5344CB8AC3E}">
        <p14:creationId xmlns:p14="http://schemas.microsoft.com/office/powerpoint/2010/main" val="171300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2554545"/>
          </a:xfrm>
          <a:prstGeom prst="rect">
            <a:avLst/>
          </a:prstGeom>
        </p:spPr>
        <p:txBody>
          <a:bodyPr wrap="square">
            <a:spAutoFit/>
          </a:bodyPr>
          <a:lstStyle/>
          <a:p>
            <a:r>
              <a:rPr lang="en-US" sz="3200" b="1" dirty="0"/>
              <a:t>Grace made purple paint by mixing three </a:t>
            </a:r>
            <a:r>
              <a:rPr lang="en-US" sz="3200" b="1" dirty="0" err="1"/>
              <a:t>colours</a:t>
            </a:r>
            <a:r>
              <a:rPr lang="en-US" sz="3200" b="1" dirty="0"/>
              <a:t>.</a:t>
            </a:r>
          </a:p>
          <a:p>
            <a:r>
              <a:rPr lang="en-US" sz="3200" b="1" dirty="0"/>
              <a:t>50% was red</a:t>
            </a:r>
          </a:p>
          <a:p>
            <a:r>
              <a:rPr lang="en-US" sz="3200" b="1" dirty="0"/>
              <a:t>30% was blue </a:t>
            </a:r>
          </a:p>
          <a:p>
            <a:r>
              <a:rPr lang="en-US" sz="3200" b="1" dirty="0"/>
              <a:t>and the rest was white.</a:t>
            </a:r>
          </a:p>
          <a:p>
            <a:r>
              <a:rPr lang="en-US" sz="3200" b="1" dirty="0"/>
              <a:t>What percentage of the purple paint was white?</a:t>
            </a:r>
          </a:p>
        </p:txBody>
      </p:sp>
      <p:sp>
        <p:nvSpPr>
          <p:cNvPr id="4" name="TextBox 3">
            <a:extLst>
              <a:ext uri="{FF2B5EF4-FFF2-40B4-BE49-F238E27FC236}">
                <a16:creationId xmlns:a16="http://schemas.microsoft.com/office/drawing/2014/main" id="{B5A9930A-A609-4522-AD2A-B0303AA40B62}"/>
              </a:ext>
            </a:extLst>
          </p:cNvPr>
          <p:cNvSpPr txBox="1"/>
          <p:nvPr/>
        </p:nvSpPr>
        <p:spPr>
          <a:xfrm>
            <a:off x="349005" y="2604545"/>
            <a:ext cx="2045851" cy="584775"/>
          </a:xfrm>
          <a:prstGeom prst="rect">
            <a:avLst/>
          </a:prstGeom>
          <a:noFill/>
        </p:spPr>
        <p:txBody>
          <a:bodyPr wrap="square" rtlCol="0">
            <a:spAutoFit/>
          </a:bodyPr>
          <a:lstStyle/>
          <a:p>
            <a:r>
              <a:rPr lang="en-GB" sz="3200" b="1" dirty="0">
                <a:solidFill>
                  <a:srgbClr val="FF0000"/>
                </a:solidFill>
              </a:rPr>
              <a:t>50 + 30 = </a:t>
            </a:r>
          </a:p>
        </p:txBody>
      </p:sp>
      <p:sp>
        <p:nvSpPr>
          <p:cNvPr id="5" name="TextBox 4">
            <a:extLst>
              <a:ext uri="{FF2B5EF4-FFF2-40B4-BE49-F238E27FC236}">
                <a16:creationId xmlns:a16="http://schemas.microsoft.com/office/drawing/2014/main" id="{4D446CDE-9220-4BA5-99CA-E61217E81CB5}"/>
              </a:ext>
            </a:extLst>
          </p:cNvPr>
          <p:cNvSpPr txBox="1"/>
          <p:nvPr/>
        </p:nvSpPr>
        <p:spPr>
          <a:xfrm>
            <a:off x="1996378" y="2605315"/>
            <a:ext cx="2967509" cy="584775"/>
          </a:xfrm>
          <a:prstGeom prst="rect">
            <a:avLst/>
          </a:prstGeom>
          <a:noFill/>
        </p:spPr>
        <p:txBody>
          <a:bodyPr wrap="square" rtlCol="0">
            <a:spAutoFit/>
          </a:bodyPr>
          <a:lstStyle/>
          <a:p>
            <a:r>
              <a:rPr lang="en-GB" sz="3200" b="1" dirty="0">
                <a:solidFill>
                  <a:srgbClr val="FF0000"/>
                </a:solidFill>
              </a:rPr>
              <a:t>80% red or blue</a:t>
            </a:r>
          </a:p>
        </p:txBody>
      </p:sp>
      <p:sp>
        <p:nvSpPr>
          <p:cNvPr id="6" name="TextBox 5">
            <a:extLst>
              <a:ext uri="{FF2B5EF4-FFF2-40B4-BE49-F238E27FC236}">
                <a16:creationId xmlns:a16="http://schemas.microsoft.com/office/drawing/2014/main" id="{9C4C27B5-64D1-4891-8FC7-009D40257E4C}"/>
              </a:ext>
            </a:extLst>
          </p:cNvPr>
          <p:cNvSpPr txBox="1"/>
          <p:nvPr/>
        </p:nvSpPr>
        <p:spPr>
          <a:xfrm>
            <a:off x="349005" y="3251006"/>
            <a:ext cx="2967509" cy="584775"/>
          </a:xfrm>
          <a:prstGeom prst="rect">
            <a:avLst/>
          </a:prstGeom>
          <a:noFill/>
        </p:spPr>
        <p:txBody>
          <a:bodyPr wrap="square" rtlCol="0">
            <a:spAutoFit/>
          </a:bodyPr>
          <a:lstStyle/>
          <a:p>
            <a:r>
              <a:rPr lang="en-GB" sz="3200" b="1" dirty="0">
                <a:solidFill>
                  <a:srgbClr val="FF0000"/>
                </a:solidFill>
              </a:rPr>
              <a:t>100 – 80 = </a:t>
            </a:r>
          </a:p>
        </p:txBody>
      </p:sp>
      <p:sp>
        <p:nvSpPr>
          <p:cNvPr id="7" name="TextBox 6">
            <a:extLst>
              <a:ext uri="{FF2B5EF4-FFF2-40B4-BE49-F238E27FC236}">
                <a16:creationId xmlns:a16="http://schemas.microsoft.com/office/drawing/2014/main" id="{DF0E0E81-B208-466E-9592-ECE3524F8673}"/>
              </a:ext>
            </a:extLst>
          </p:cNvPr>
          <p:cNvSpPr txBox="1"/>
          <p:nvPr/>
        </p:nvSpPr>
        <p:spPr>
          <a:xfrm>
            <a:off x="2199578" y="3250236"/>
            <a:ext cx="2967509" cy="584775"/>
          </a:xfrm>
          <a:prstGeom prst="rect">
            <a:avLst/>
          </a:prstGeom>
          <a:noFill/>
        </p:spPr>
        <p:txBody>
          <a:bodyPr wrap="square" rtlCol="0">
            <a:spAutoFit/>
          </a:bodyPr>
          <a:lstStyle/>
          <a:p>
            <a:r>
              <a:rPr lang="en-GB" sz="3200" b="1" dirty="0">
                <a:solidFill>
                  <a:srgbClr val="FF0000"/>
                </a:solidFill>
              </a:rPr>
              <a:t>20% white</a:t>
            </a:r>
          </a:p>
        </p:txBody>
      </p:sp>
      <p:sp>
        <p:nvSpPr>
          <p:cNvPr id="8" name="TextBox 7">
            <a:extLst>
              <a:ext uri="{FF2B5EF4-FFF2-40B4-BE49-F238E27FC236}">
                <a16:creationId xmlns:a16="http://schemas.microsoft.com/office/drawing/2014/main" id="{9034D2A2-CB94-420F-8CBC-150021438E00}"/>
              </a:ext>
            </a:extLst>
          </p:cNvPr>
          <p:cNvSpPr txBox="1"/>
          <p:nvPr/>
        </p:nvSpPr>
        <p:spPr>
          <a:xfrm>
            <a:off x="8288321" y="1997499"/>
            <a:ext cx="2967509" cy="584775"/>
          </a:xfrm>
          <a:prstGeom prst="rect">
            <a:avLst/>
          </a:prstGeom>
          <a:noFill/>
        </p:spPr>
        <p:txBody>
          <a:bodyPr wrap="square" rtlCol="0">
            <a:spAutoFit/>
          </a:bodyPr>
          <a:lstStyle/>
          <a:p>
            <a:r>
              <a:rPr lang="en-GB" sz="3200" b="1" dirty="0">
                <a:solidFill>
                  <a:srgbClr val="FF0000"/>
                </a:solidFill>
              </a:rPr>
              <a:t>20%</a:t>
            </a:r>
          </a:p>
        </p:txBody>
      </p:sp>
      <p:sp>
        <p:nvSpPr>
          <p:cNvPr id="9" name="Rectangle 8">
            <a:extLst>
              <a:ext uri="{FF2B5EF4-FFF2-40B4-BE49-F238E27FC236}">
                <a16:creationId xmlns:a16="http://schemas.microsoft.com/office/drawing/2014/main" id="{BF44DD67-FE8F-4DFA-9F10-810BCC00CB8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596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3" y="50000"/>
            <a:ext cx="11720242" cy="1569660"/>
          </a:xfrm>
          <a:prstGeom prst="rect">
            <a:avLst/>
          </a:prstGeom>
        </p:spPr>
        <p:txBody>
          <a:bodyPr wrap="square">
            <a:spAutoFit/>
          </a:bodyPr>
          <a:lstStyle/>
          <a:p>
            <a:r>
              <a:rPr lang="en-US" sz="3200" b="1" dirty="0"/>
              <a:t>The pie charts show the results of a school’s netball and football matches. The netball team played 30 games. The football team played 24 games.</a:t>
            </a:r>
          </a:p>
        </p:txBody>
      </p:sp>
      <p:pic>
        <p:nvPicPr>
          <p:cNvPr id="3" name="Picture 2">
            <a:extLst>
              <a:ext uri="{FF2B5EF4-FFF2-40B4-BE49-F238E27FC236}">
                <a16:creationId xmlns:a16="http://schemas.microsoft.com/office/drawing/2014/main" id="{3FC2276F-3D1D-4C85-B6EA-DBF23CEEDB76}"/>
              </a:ext>
            </a:extLst>
          </p:cNvPr>
          <p:cNvPicPr>
            <a:picLocks noChangeAspect="1"/>
          </p:cNvPicPr>
          <p:nvPr/>
        </p:nvPicPr>
        <p:blipFill>
          <a:blip r:embed="rId3"/>
          <a:stretch>
            <a:fillRect/>
          </a:stretch>
        </p:blipFill>
        <p:spPr>
          <a:xfrm>
            <a:off x="228953" y="1605805"/>
            <a:ext cx="2493123" cy="2945390"/>
          </a:xfrm>
          <a:prstGeom prst="rect">
            <a:avLst/>
          </a:prstGeom>
        </p:spPr>
      </p:pic>
      <p:pic>
        <p:nvPicPr>
          <p:cNvPr id="4" name="Picture 3">
            <a:extLst>
              <a:ext uri="{FF2B5EF4-FFF2-40B4-BE49-F238E27FC236}">
                <a16:creationId xmlns:a16="http://schemas.microsoft.com/office/drawing/2014/main" id="{7D510B36-E2A1-49F8-8BD7-858A754966CC}"/>
              </a:ext>
            </a:extLst>
          </p:cNvPr>
          <p:cNvPicPr>
            <a:picLocks noChangeAspect="1"/>
          </p:cNvPicPr>
          <p:nvPr/>
        </p:nvPicPr>
        <p:blipFill>
          <a:blip r:embed="rId4"/>
          <a:stretch>
            <a:fillRect/>
          </a:stretch>
        </p:blipFill>
        <p:spPr>
          <a:xfrm>
            <a:off x="2808038" y="1619660"/>
            <a:ext cx="2493123" cy="2911470"/>
          </a:xfrm>
          <a:prstGeom prst="rect">
            <a:avLst/>
          </a:prstGeom>
        </p:spPr>
      </p:pic>
      <p:sp>
        <p:nvSpPr>
          <p:cNvPr id="6" name="Rectangle 5">
            <a:extLst>
              <a:ext uri="{FF2B5EF4-FFF2-40B4-BE49-F238E27FC236}">
                <a16:creationId xmlns:a16="http://schemas.microsoft.com/office/drawing/2014/main" id="{24A2CB6F-D125-431A-A419-235517DBB952}"/>
              </a:ext>
            </a:extLst>
          </p:cNvPr>
          <p:cNvSpPr/>
          <p:nvPr/>
        </p:nvSpPr>
        <p:spPr>
          <a:xfrm>
            <a:off x="5502053" y="1605805"/>
            <a:ext cx="6073420" cy="1077218"/>
          </a:xfrm>
          <a:prstGeom prst="rect">
            <a:avLst/>
          </a:prstGeom>
        </p:spPr>
        <p:txBody>
          <a:bodyPr wrap="square">
            <a:spAutoFit/>
          </a:bodyPr>
          <a:lstStyle/>
          <a:p>
            <a:r>
              <a:rPr lang="en-US" sz="3200" b="1" dirty="0"/>
              <a:t>Estimate the percentage of games that the netball team lost.</a:t>
            </a:r>
          </a:p>
        </p:txBody>
      </p:sp>
      <p:cxnSp>
        <p:nvCxnSpPr>
          <p:cNvPr id="7" name="Straight Connector 6">
            <a:extLst>
              <a:ext uri="{FF2B5EF4-FFF2-40B4-BE49-F238E27FC236}">
                <a16:creationId xmlns:a16="http://schemas.microsoft.com/office/drawing/2014/main" id="{68CFB422-1AA6-495B-9DC9-36CC0B28E375}"/>
              </a:ext>
            </a:extLst>
          </p:cNvPr>
          <p:cNvCxnSpPr>
            <a:cxnSpLocks/>
          </p:cNvCxnSpPr>
          <p:nvPr/>
        </p:nvCxnSpPr>
        <p:spPr>
          <a:xfrm flipH="1">
            <a:off x="1469845" y="2848821"/>
            <a:ext cx="1189924" cy="0"/>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8F01E58-2D06-4F0B-9440-E633F18A9B16}"/>
              </a:ext>
            </a:extLst>
          </p:cNvPr>
          <p:cNvSpPr/>
          <p:nvPr/>
        </p:nvSpPr>
        <p:spPr>
          <a:xfrm>
            <a:off x="5502053" y="2683023"/>
            <a:ext cx="4345332" cy="630942"/>
          </a:xfrm>
          <a:prstGeom prst="rect">
            <a:avLst/>
          </a:prstGeom>
        </p:spPr>
        <p:txBody>
          <a:bodyPr wrap="square">
            <a:spAutoFit/>
          </a:bodyPr>
          <a:lstStyle/>
          <a:p>
            <a:r>
              <a:rPr lang="en-GB" sz="3500" b="1" dirty="0">
                <a:solidFill>
                  <a:srgbClr val="FF0000"/>
                </a:solidFill>
                <a:ea typeface="Cambria Math" panose="02040503050406030204" pitchFamily="18" charset="0"/>
              </a:rPr>
              <a:t>It’s more than ¼ (25%)</a:t>
            </a:r>
          </a:p>
        </p:txBody>
      </p:sp>
      <p:grpSp>
        <p:nvGrpSpPr>
          <p:cNvPr id="24" name="Group 23">
            <a:extLst>
              <a:ext uri="{FF2B5EF4-FFF2-40B4-BE49-F238E27FC236}">
                <a16:creationId xmlns:a16="http://schemas.microsoft.com/office/drawing/2014/main" id="{E490FAE4-E56E-4275-801A-F593235AC46C}"/>
              </a:ext>
            </a:extLst>
          </p:cNvPr>
          <p:cNvGrpSpPr/>
          <p:nvPr/>
        </p:nvGrpSpPr>
        <p:grpSpPr>
          <a:xfrm>
            <a:off x="9708552" y="2766415"/>
            <a:ext cx="2450704" cy="1108838"/>
            <a:chOff x="1290334" y="2648141"/>
            <a:chExt cx="2450704" cy="1108838"/>
          </a:xfrm>
        </p:grpSpPr>
        <p:cxnSp>
          <p:nvCxnSpPr>
            <p:cNvPr id="25" name="Straight Connector 24">
              <a:extLst>
                <a:ext uri="{FF2B5EF4-FFF2-40B4-BE49-F238E27FC236}">
                  <a16:creationId xmlns:a16="http://schemas.microsoft.com/office/drawing/2014/main" id="{5A87FF72-3F3F-46B3-B85C-A9C520A6F53A}"/>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999C04C-9713-46FD-BDED-A6619EB51795}"/>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E145ED1-2D94-4A36-81D9-441B2CEBB0BF}"/>
                </a:ext>
              </a:extLst>
            </p:cNvPr>
            <p:cNvSpPr txBox="1"/>
            <p:nvPr/>
          </p:nvSpPr>
          <p:spPr>
            <a:xfrm>
              <a:off x="1295294" y="2648141"/>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8" name="TextBox 27">
              <a:extLst>
                <a:ext uri="{FF2B5EF4-FFF2-40B4-BE49-F238E27FC236}">
                  <a16:creationId xmlns:a16="http://schemas.microsoft.com/office/drawing/2014/main" id="{BFA3146D-E137-42E9-A520-394033B91D2C}"/>
                </a:ext>
              </a:extLst>
            </p:cNvPr>
            <p:cNvSpPr txBox="1"/>
            <p:nvPr/>
          </p:nvSpPr>
          <p:spPr>
            <a:xfrm>
              <a:off x="1290334" y="3126037"/>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9" name="TextBox 28">
              <a:extLst>
                <a:ext uri="{FF2B5EF4-FFF2-40B4-BE49-F238E27FC236}">
                  <a16:creationId xmlns:a16="http://schemas.microsoft.com/office/drawing/2014/main" id="{6FACA3F8-41B2-4DE6-9755-D548C04D5A47}"/>
                </a:ext>
              </a:extLst>
            </p:cNvPr>
            <p:cNvSpPr txBox="1"/>
            <p:nvPr/>
          </p:nvSpPr>
          <p:spPr>
            <a:xfrm>
              <a:off x="2231578" y="3086687"/>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30" name="TextBox 29">
              <a:extLst>
                <a:ext uri="{FF2B5EF4-FFF2-40B4-BE49-F238E27FC236}">
                  <a16:creationId xmlns:a16="http://schemas.microsoft.com/office/drawing/2014/main" id="{8D996696-E9DE-4FCF-AD2C-FAB334425849}"/>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31" name="Arc 30">
            <a:extLst>
              <a:ext uri="{FF2B5EF4-FFF2-40B4-BE49-F238E27FC236}">
                <a16:creationId xmlns:a16="http://schemas.microsoft.com/office/drawing/2014/main" id="{040C0994-7F44-4755-BC64-1656663CC2EF}"/>
              </a:ext>
            </a:extLst>
          </p:cNvPr>
          <p:cNvSpPr/>
          <p:nvPr/>
        </p:nvSpPr>
        <p:spPr>
          <a:xfrm rot="16200000">
            <a:off x="10241214" y="2147587"/>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2" name="Arc 31">
            <a:extLst>
              <a:ext uri="{FF2B5EF4-FFF2-40B4-BE49-F238E27FC236}">
                <a16:creationId xmlns:a16="http://schemas.microsoft.com/office/drawing/2014/main" id="{3DB7E50A-EE71-44AE-9CAF-126FD0938B33}"/>
              </a:ext>
            </a:extLst>
          </p:cNvPr>
          <p:cNvSpPr/>
          <p:nvPr/>
        </p:nvSpPr>
        <p:spPr>
          <a:xfrm rot="5400000">
            <a:off x="10236070" y="3069564"/>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3" name="TextBox 32">
            <a:extLst>
              <a:ext uri="{FF2B5EF4-FFF2-40B4-BE49-F238E27FC236}">
                <a16:creationId xmlns:a16="http://schemas.microsoft.com/office/drawing/2014/main" id="{1075923E-4DBC-4E4A-A611-0224C2E0D1F4}"/>
              </a:ext>
            </a:extLst>
          </p:cNvPr>
          <p:cNvSpPr txBox="1"/>
          <p:nvPr/>
        </p:nvSpPr>
        <p:spPr>
          <a:xfrm>
            <a:off x="10255757" y="371584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34" name="TextBox 33">
            <a:extLst>
              <a:ext uri="{FF2B5EF4-FFF2-40B4-BE49-F238E27FC236}">
                <a16:creationId xmlns:a16="http://schemas.microsoft.com/office/drawing/2014/main" id="{B533C504-A201-457C-BF22-5AFE7A3962DC}"/>
              </a:ext>
            </a:extLst>
          </p:cNvPr>
          <p:cNvSpPr txBox="1"/>
          <p:nvPr/>
        </p:nvSpPr>
        <p:spPr>
          <a:xfrm>
            <a:off x="10255756" y="242153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35" name="TextBox 34">
            <a:extLst>
              <a:ext uri="{FF2B5EF4-FFF2-40B4-BE49-F238E27FC236}">
                <a16:creationId xmlns:a16="http://schemas.microsoft.com/office/drawing/2014/main" id="{7DA3AFB5-7317-4B4F-9410-C830DCC889B9}"/>
              </a:ext>
            </a:extLst>
          </p:cNvPr>
          <p:cNvSpPr txBox="1"/>
          <p:nvPr/>
        </p:nvSpPr>
        <p:spPr>
          <a:xfrm>
            <a:off x="10899111" y="2765096"/>
            <a:ext cx="102345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36" name="Rectangle 35">
            <a:extLst>
              <a:ext uri="{FF2B5EF4-FFF2-40B4-BE49-F238E27FC236}">
                <a16:creationId xmlns:a16="http://schemas.microsoft.com/office/drawing/2014/main" id="{E1C6E72F-5746-45BB-8596-2A682DC9433C}"/>
              </a:ext>
            </a:extLst>
          </p:cNvPr>
          <p:cNvSpPr/>
          <p:nvPr/>
        </p:nvSpPr>
        <p:spPr>
          <a:xfrm>
            <a:off x="5502053" y="4173994"/>
            <a:ext cx="4345332" cy="630942"/>
          </a:xfrm>
          <a:prstGeom prst="rect">
            <a:avLst/>
          </a:prstGeom>
        </p:spPr>
        <p:txBody>
          <a:bodyPr wrap="square">
            <a:spAutoFit/>
          </a:bodyPr>
          <a:lstStyle/>
          <a:p>
            <a:r>
              <a:rPr lang="en-GB" sz="3500" b="1" dirty="0">
                <a:solidFill>
                  <a:srgbClr val="FF0000"/>
                </a:solidFill>
                <a:ea typeface="Cambria Math" panose="02040503050406030204" pitchFamily="18" charset="0"/>
              </a:rPr>
              <a:t>It’s less than ½ (50%)</a:t>
            </a:r>
          </a:p>
        </p:txBody>
      </p:sp>
      <p:grpSp>
        <p:nvGrpSpPr>
          <p:cNvPr id="37" name="Group 36">
            <a:extLst>
              <a:ext uri="{FF2B5EF4-FFF2-40B4-BE49-F238E27FC236}">
                <a16:creationId xmlns:a16="http://schemas.microsoft.com/office/drawing/2014/main" id="{2B71C5EC-FB56-4F47-8A26-DAF124272855}"/>
              </a:ext>
            </a:extLst>
          </p:cNvPr>
          <p:cNvGrpSpPr/>
          <p:nvPr/>
        </p:nvGrpSpPr>
        <p:grpSpPr>
          <a:xfrm>
            <a:off x="9717616" y="4682110"/>
            <a:ext cx="2433838" cy="1076984"/>
            <a:chOff x="1314975" y="2657199"/>
            <a:chExt cx="2433838" cy="1076984"/>
          </a:xfrm>
        </p:grpSpPr>
        <p:cxnSp>
          <p:nvCxnSpPr>
            <p:cNvPr id="38" name="Straight Connector 37">
              <a:extLst>
                <a:ext uri="{FF2B5EF4-FFF2-40B4-BE49-F238E27FC236}">
                  <a16:creationId xmlns:a16="http://schemas.microsoft.com/office/drawing/2014/main" id="{469F4593-22DA-46D0-8EF4-44B932326ED2}"/>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AFDA9A4-A039-4030-8254-D219EF49A742}"/>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CA7135B-7AD2-4B7E-B1D9-F42CD1EF743F}"/>
                </a:ext>
              </a:extLst>
            </p:cNvPr>
            <p:cNvSpPr txBox="1"/>
            <p:nvPr/>
          </p:nvSpPr>
          <p:spPr>
            <a:xfrm>
              <a:off x="1314975" y="265719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41" name="TextBox 40">
              <a:extLst>
                <a:ext uri="{FF2B5EF4-FFF2-40B4-BE49-F238E27FC236}">
                  <a16:creationId xmlns:a16="http://schemas.microsoft.com/office/drawing/2014/main" id="{9ED89998-FB6B-4786-8DA5-CCA172AC8D61}"/>
                </a:ext>
              </a:extLst>
            </p:cNvPr>
            <p:cNvSpPr txBox="1"/>
            <p:nvPr/>
          </p:nvSpPr>
          <p:spPr>
            <a:xfrm>
              <a:off x="1325540" y="3103241"/>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42" name="TextBox 41">
              <a:extLst>
                <a:ext uri="{FF2B5EF4-FFF2-40B4-BE49-F238E27FC236}">
                  <a16:creationId xmlns:a16="http://schemas.microsoft.com/office/drawing/2014/main" id="{04336B43-9A57-4A7E-BC99-92EF90853F72}"/>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43" name="TextBox 42">
              <a:extLst>
                <a:ext uri="{FF2B5EF4-FFF2-40B4-BE49-F238E27FC236}">
                  <a16:creationId xmlns:a16="http://schemas.microsoft.com/office/drawing/2014/main" id="{FF123078-45FB-48F4-B1EE-13E78F6F727B}"/>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44" name="Arc 43">
            <a:extLst>
              <a:ext uri="{FF2B5EF4-FFF2-40B4-BE49-F238E27FC236}">
                <a16:creationId xmlns:a16="http://schemas.microsoft.com/office/drawing/2014/main" id="{D2CDF45D-6E66-4CA3-84EF-C30D3BEB865F}"/>
              </a:ext>
            </a:extLst>
          </p:cNvPr>
          <p:cNvSpPr/>
          <p:nvPr/>
        </p:nvSpPr>
        <p:spPr>
          <a:xfrm rot="16200000">
            <a:off x="10225637" y="4054224"/>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5" name="Arc 44">
            <a:extLst>
              <a:ext uri="{FF2B5EF4-FFF2-40B4-BE49-F238E27FC236}">
                <a16:creationId xmlns:a16="http://schemas.microsoft.com/office/drawing/2014/main" id="{F2F45D5B-A378-49A0-B18D-CA0CD76812C7}"/>
              </a:ext>
            </a:extLst>
          </p:cNvPr>
          <p:cNvSpPr/>
          <p:nvPr/>
        </p:nvSpPr>
        <p:spPr>
          <a:xfrm rot="5400000">
            <a:off x="10220493" y="4976201"/>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6" name="TextBox 45">
            <a:extLst>
              <a:ext uri="{FF2B5EF4-FFF2-40B4-BE49-F238E27FC236}">
                <a16:creationId xmlns:a16="http://schemas.microsoft.com/office/drawing/2014/main" id="{C2B83E61-C01A-4868-AC26-DA4D5A3C96F6}"/>
              </a:ext>
            </a:extLst>
          </p:cNvPr>
          <p:cNvSpPr txBox="1"/>
          <p:nvPr/>
        </p:nvSpPr>
        <p:spPr>
          <a:xfrm>
            <a:off x="10240180" y="562248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47" name="TextBox 46">
            <a:extLst>
              <a:ext uri="{FF2B5EF4-FFF2-40B4-BE49-F238E27FC236}">
                <a16:creationId xmlns:a16="http://schemas.microsoft.com/office/drawing/2014/main" id="{24285EA2-C2A2-4027-8459-16EF205BFBC3}"/>
              </a:ext>
            </a:extLst>
          </p:cNvPr>
          <p:cNvSpPr txBox="1"/>
          <p:nvPr/>
        </p:nvSpPr>
        <p:spPr>
          <a:xfrm>
            <a:off x="10240179" y="432817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48" name="TextBox 47">
            <a:extLst>
              <a:ext uri="{FF2B5EF4-FFF2-40B4-BE49-F238E27FC236}">
                <a16:creationId xmlns:a16="http://schemas.microsoft.com/office/drawing/2014/main" id="{8EA041B7-E29A-4F62-BA1C-B369483C774E}"/>
              </a:ext>
            </a:extLst>
          </p:cNvPr>
          <p:cNvSpPr txBox="1"/>
          <p:nvPr/>
        </p:nvSpPr>
        <p:spPr>
          <a:xfrm>
            <a:off x="10848107" y="4682110"/>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5 0</a:t>
            </a:r>
          </a:p>
        </p:txBody>
      </p:sp>
      <p:sp>
        <p:nvSpPr>
          <p:cNvPr id="49" name="Rectangle 48">
            <a:extLst>
              <a:ext uri="{FF2B5EF4-FFF2-40B4-BE49-F238E27FC236}">
                <a16:creationId xmlns:a16="http://schemas.microsoft.com/office/drawing/2014/main" id="{0DD6C841-FC40-4B9F-945D-F0812A151895}"/>
              </a:ext>
            </a:extLst>
          </p:cNvPr>
          <p:cNvSpPr/>
          <p:nvPr/>
        </p:nvSpPr>
        <p:spPr>
          <a:xfrm>
            <a:off x="1999030" y="4949786"/>
            <a:ext cx="4866004" cy="630942"/>
          </a:xfrm>
          <a:prstGeom prst="rect">
            <a:avLst/>
          </a:prstGeom>
        </p:spPr>
        <p:txBody>
          <a:bodyPr wrap="square">
            <a:spAutoFit/>
          </a:bodyPr>
          <a:lstStyle/>
          <a:p>
            <a:r>
              <a:rPr lang="en-GB" sz="3500" b="1" dirty="0">
                <a:solidFill>
                  <a:srgbClr val="FF0000"/>
                </a:solidFill>
                <a:ea typeface="Cambria Math" panose="02040503050406030204" pitchFamily="18" charset="0"/>
              </a:rPr>
              <a:t>It’s closer to ¼ than ½ …</a:t>
            </a:r>
          </a:p>
        </p:txBody>
      </p:sp>
      <p:sp>
        <p:nvSpPr>
          <p:cNvPr id="51" name="Rectangle 50">
            <a:extLst>
              <a:ext uri="{FF2B5EF4-FFF2-40B4-BE49-F238E27FC236}">
                <a16:creationId xmlns:a16="http://schemas.microsoft.com/office/drawing/2014/main" id="{5F4459BE-C509-45E0-944D-7B51EA4B421E}"/>
              </a:ext>
            </a:extLst>
          </p:cNvPr>
          <p:cNvSpPr/>
          <p:nvPr/>
        </p:nvSpPr>
        <p:spPr>
          <a:xfrm>
            <a:off x="1999030" y="5505415"/>
            <a:ext cx="5583456" cy="630942"/>
          </a:xfrm>
          <a:prstGeom prst="rect">
            <a:avLst/>
          </a:prstGeom>
        </p:spPr>
        <p:txBody>
          <a:bodyPr wrap="square">
            <a:spAutoFit/>
          </a:bodyPr>
          <a:lstStyle/>
          <a:p>
            <a:r>
              <a:rPr lang="en-GB" sz="3500" b="1" dirty="0">
                <a:solidFill>
                  <a:srgbClr val="FF0000"/>
                </a:solidFill>
                <a:ea typeface="Cambria Math" panose="02040503050406030204" pitchFamily="18" charset="0"/>
              </a:rPr>
              <a:t>… so I would estimate 35%</a:t>
            </a:r>
          </a:p>
        </p:txBody>
      </p:sp>
      <p:sp>
        <p:nvSpPr>
          <p:cNvPr id="52" name="Rectangle 51">
            <a:extLst>
              <a:ext uri="{FF2B5EF4-FFF2-40B4-BE49-F238E27FC236}">
                <a16:creationId xmlns:a16="http://schemas.microsoft.com/office/drawing/2014/main" id="{C02F8F81-1ED8-4079-AB0D-591251267AB8}"/>
              </a:ext>
            </a:extLst>
          </p:cNvPr>
          <p:cNvSpPr/>
          <p:nvPr/>
        </p:nvSpPr>
        <p:spPr>
          <a:xfrm>
            <a:off x="544123" y="6116571"/>
            <a:ext cx="9164429" cy="523220"/>
          </a:xfrm>
          <a:prstGeom prst="rect">
            <a:avLst/>
          </a:prstGeom>
        </p:spPr>
        <p:txBody>
          <a:bodyPr wrap="square">
            <a:spAutoFit/>
          </a:bodyPr>
          <a:lstStyle/>
          <a:p>
            <a:r>
              <a:rPr lang="en-GB" sz="2800" b="1" dirty="0">
                <a:solidFill>
                  <a:srgbClr val="FF0000"/>
                </a:solidFill>
                <a:ea typeface="Cambria Math" panose="02040503050406030204" pitchFamily="18" charset="0"/>
              </a:rPr>
              <a:t>(You get the mark for an estimate of between 30% and 36%.)</a:t>
            </a:r>
          </a:p>
        </p:txBody>
      </p:sp>
    </p:spTree>
    <p:extLst>
      <p:ext uri="{BB962C8B-B14F-4D97-AF65-F5344CB8AC3E}">
        <p14:creationId xmlns:p14="http://schemas.microsoft.com/office/powerpoint/2010/main" val="58928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500"/>
                                        <p:tgtEl>
                                          <p:spTgt spid="3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500"/>
                                        <p:tgtEl>
                                          <p:spTgt spid="4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fade">
                                      <p:cBhvr>
                                        <p:cTn id="61" dur="500"/>
                                        <p:tgtEl>
                                          <p:spTgt spid="4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fade">
                                      <p:cBhvr>
                                        <p:cTn id="69" dur="500"/>
                                        <p:tgtEl>
                                          <p:spTgt spid="4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500"/>
                                        <p:tgtEl>
                                          <p:spTgt spid="49"/>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fade">
                                      <p:cBhvr>
                                        <p:cTn id="79" dur="500"/>
                                        <p:tgtEl>
                                          <p:spTgt spid="5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1" grpId="0" animBg="1"/>
      <p:bldP spid="32" grpId="0" animBg="1"/>
      <p:bldP spid="33" grpId="0"/>
      <p:bldP spid="34" grpId="0"/>
      <p:bldP spid="35" grpId="0"/>
      <p:bldP spid="36" grpId="0"/>
      <p:bldP spid="44" grpId="0" animBg="1"/>
      <p:bldP spid="45" grpId="0" animBg="1"/>
      <p:bldP spid="46" grpId="0"/>
      <p:bldP spid="47" grpId="0"/>
      <p:bldP spid="48" grpId="0"/>
      <p:bldP spid="49" grpId="0"/>
      <p:bldP spid="51" grpId="0"/>
      <p:bldP spid="52"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50000"/>
            <a:ext cx="11310573" cy="1077218"/>
          </a:xfrm>
          <a:prstGeom prst="rect">
            <a:avLst/>
          </a:prstGeom>
        </p:spPr>
        <p:txBody>
          <a:bodyPr wrap="square">
            <a:spAutoFit/>
          </a:bodyPr>
          <a:lstStyle/>
          <a:p>
            <a:r>
              <a:rPr lang="en-GB" sz="3200" b="1" dirty="0"/>
              <a:t>This pie chart shows the ingredients to make a food mixture for wild birds. Estimate the percentage of the mixture that is suet.  </a:t>
            </a:r>
          </a:p>
        </p:txBody>
      </p:sp>
      <p:pic>
        <p:nvPicPr>
          <p:cNvPr id="3" name="Picture 2">
            <a:extLst>
              <a:ext uri="{FF2B5EF4-FFF2-40B4-BE49-F238E27FC236}">
                <a16:creationId xmlns:a16="http://schemas.microsoft.com/office/drawing/2014/main" id="{C3BF3BD1-4193-4C8F-8E54-7DF0C57A5986}"/>
              </a:ext>
            </a:extLst>
          </p:cNvPr>
          <p:cNvPicPr>
            <a:picLocks noChangeAspect="1"/>
          </p:cNvPicPr>
          <p:nvPr/>
        </p:nvPicPr>
        <p:blipFill>
          <a:blip r:embed="rId3"/>
          <a:stretch>
            <a:fillRect/>
          </a:stretch>
        </p:blipFill>
        <p:spPr>
          <a:xfrm>
            <a:off x="205960" y="1127218"/>
            <a:ext cx="3483784" cy="3435815"/>
          </a:xfrm>
          <a:prstGeom prst="rect">
            <a:avLst/>
          </a:prstGeom>
        </p:spPr>
      </p:pic>
      <p:sp>
        <p:nvSpPr>
          <p:cNvPr id="5" name="Rectangle 4">
            <a:extLst>
              <a:ext uri="{FF2B5EF4-FFF2-40B4-BE49-F238E27FC236}">
                <a16:creationId xmlns:a16="http://schemas.microsoft.com/office/drawing/2014/main" id="{434523B0-D3AF-4B80-B26C-8CA9BA9E39BE}"/>
              </a:ext>
            </a:extLst>
          </p:cNvPr>
          <p:cNvSpPr/>
          <p:nvPr/>
        </p:nvSpPr>
        <p:spPr>
          <a:xfrm>
            <a:off x="3764985" y="2993331"/>
            <a:ext cx="8048421" cy="1569660"/>
          </a:xfrm>
          <a:prstGeom prst="rect">
            <a:avLst/>
          </a:prstGeom>
        </p:spPr>
        <p:txBody>
          <a:bodyPr wrap="square">
            <a:spAutoFit/>
          </a:bodyPr>
          <a:lstStyle/>
          <a:p>
            <a:r>
              <a:rPr lang="en-GB" sz="3200" b="1" dirty="0"/>
              <a:t>Mina uses 100 grams of millet in the mixture. </a:t>
            </a:r>
          </a:p>
          <a:p>
            <a:r>
              <a:rPr lang="en-GB" sz="3200" b="1" dirty="0"/>
              <a:t>Estimate how many grams of sunflower seeds she should use. </a:t>
            </a:r>
          </a:p>
        </p:txBody>
      </p:sp>
      <p:sp>
        <p:nvSpPr>
          <p:cNvPr id="4" name="Partial Circle 3">
            <a:extLst>
              <a:ext uri="{FF2B5EF4-FFF2-40B4-BE49-F238E27FC236}">
                <a16:creationId xmlns:a16="http://schemas.microsoft.com/office/drawing/2014/main" id="{C17BCC63-EFCD-4D83-A171-37ACD20BF9A6}"/>
              </a:ext>
            </a:extLst>
          </p:cNvPr>
          <p:cNvSpPr/>
          <p:nvPr/>
        </p:nvSpPr>
        <p:spPr>
          <a:xfrm>
            <a:off x="281201" y="1183944"/>
            <a:ext cx="3328598" cy="3317039"/>
          </a:xfrm>
          <a:prstGeom prst="pie">
            <a:avLst>
              <a:gd name="adj1" fmla="val 13749597"/>
              <a:gd name="adj2" fmla="val 179761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Partial Circle 10">
            <a:extLst>
              <a:ext uri="{FF2B5EF4-FFF2-40B4-BE49-F238E27FC236}">
                <a16:creationId xmlns:a16="http://schemas.microsoft.com/office/drawing/2014/main" id="{E23F0C91-6078-4509-950C-040E68D2320C}"/>
              </a:ext>
            </a:extLst>
          </p:cNvPr>
          <p:cNvSpPr/>
          <p:nvPr/>
        </p:nvSpPr>
        <p:spPr>
          <a:xfrm rot="4224413">
            <a:off x="281201" y="1186606"/>
            <a:ext cx="3328598" cy="3317039"/>
          </a:xfrm>
          <a:prstGeom prst="pie">
            <a:avLst>
              <a:gd name="adj1" fmla="val 13749597"/>
              <a:gd name="adj2" fmla="val 179761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Partial Circle 11">
            <a:extLst>
              <a:ext uri="{FF2B5EF4-FFF2-40B4-BE49-F238E27FC236}">
                <a16:creationId xmlns:a16="http://schemas.microsoft.com/office/drawing/2014/main" id="{9BE4357C-0399-4DA8-98B2-7C41987BE93F}"/>
              </a:ext>
            </a:extLst>
          </p:cNvPr>
          <p:cNvSpPr/>
          <p:nvPr/>
        </p:nvSpPr>
        <p:spPr>
          <a:xfrm rot="8474784">
            <a:off x="281200" y="1186606"/>
            <a:ext cx="3328598" cy="3317039"/>
          </a:xfrm>
          <a:prstGeom prst="pie">
            <a:avLst>
              <a:gd name="adj1" fmla="val 13749597"/>
              <a:gd name="adj2" fmla="val 179761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Partial Circle 12">
            <a:extLst>
              <a:ext uri="{FF2B5EF4-FFF2-40B4-BE49-F238E27FC236}">
                <a16:creationId xmlns:a16="http://schemas.microsoft.com/office/drawing/2014/main" id="{033F32AD-2A11-46ED-B0D7-C61286DF8239}"/>
              </a:ext>
            </a:extLst>
          </p:cNvPr>
          <p:cNvSpPr/>
          <p:nvPr/>
        </p:nvSpPr>
        <p:spPr>
          <a:xfrm rot="12746760">
            <a:off x="281200" y="1186607"/>
            <a:ext cx="3328598" cy="3317039"/>
          </a:xfrm>
          <a:prstGeom prst="pie">
            <a:avLst>
              <a:gd name="adj1" fmla="val 13749597"/>
              <a:gd name="adj2" fmla="val 179761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15" name="Group 14">
            <a:extLst>
              <a:ext uri="{FF2B5EF4-FFF2-40B4-BE49-F238E27FC236}">
                <a16:creationId xmlns:a16="http://schemas.microsoft.com/office/drawing/2014/main" id="{CFE298FD-1AC0-41EE-AC69-8A824D73BE67}"/>
              </a:ext>
            </a:extLst>
          </p:cNvPr>
          <p:cNvGrpSpPr/>
          <p:nvPr/>
        </p:nvGrpSpPr>
        <p:grpSpPr>
          <a:xfrm>
            <a:off x="3839144" y="1516075"/>
            <a:ext cx="2433838" cy="1076984"/>
            <a:chOff x="1314975" y="2657199"/>
            <a:chExt cx="2433838" cy="1076984"/>
          </a:xfrm>
        </p:grpSpPr>
        <p:cxnSp>
          <p:nvCxnSpPr>
            <p:cNvPr id="16" name="Straight Connector 15">
              <a:extLst>
                <a:ext uri="{FF2B5EF4-FFF2-40B4-BE49-F238E27FC236}">
                  <a16:creationId xmlns:a16="http://schemas.microsoft.com/office/drawing/2014/main" id="{0A87BEA1-BA23-4C41-AF36-7B1E898BED9E}"/>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B207E98-D193-4D3C-AC1E-E127CD01758B}"/>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F8D43FB-7FA0-47FD-9BAC-13C5F119763B}"/>
                </a:ext>
              </a:extLst>
            </p:cNvPr>
            <p:cNvSpPr txBox="1"/>
            <p:nvPr/>
          </p:nvSpPr>
          <p:spPr>
            <a:xfrm>
              <a:off x="1314975" y="265719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9" name="TextBox 18">
              <a:extLst>
                <a:ext uri="{FF2B5EF4-FFF2-40B4-BE49-F238E27FC236}">
                  <a16:creationId xmlns:a16="http://schemas.microsoft.com/office/drawing/2014/main" id="{C1C8A43E-6A46-48A8-BC34-724D91AED7A4}"/>
                </a:ext>
              </a:extLst>
            </p:cNvPr>
            <p:cNvSpPr txBox="1"/>
            <p:nvPr/>
          </p:nvSpPr>
          <p:spPr>
            <a:xfrm>
              <a:off x="1325540" y="3103241"/>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20" name="TextBox 19">
              <a:extLst>
                <a:ext uri="{FF2B5EF4-FFF2-40B4-BE49-F238E27FC236}">
                  <a16:creationId xmlns:a16="http://schemas.microsoft.com/office/drawing/2014/main" id="{2EF2118A-2989-4925-8E3F-FA74410E5C74}"/>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1" name="TextBox 20">
              <a:extLst>
                <a:ext uri="{FF2B5EF4-FFF2-40B4-BE49-F238E27FC236}">
                  <a16:creationId xmlns:a16="http://schemas.microsoft.com/office/drawing/2014/main" id="{564007EC-5DC3-4ABC-A367-4BCD5FB1D735}"/>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22" name="Arc 21">
            <a:extLst>
              <a:ext uri="{FF2B5EF4-FFF2-40B4-BE49-F238E27FC236}">
                <a16:creationId xmlns:a16="http://schemas.microsoft.com/office/drawing/2014/main" id="{AD4279CE-3F88-4B89-B24E-736DB9833C31}"/>
              </a:ext>
            </a:extLst>
          </p:cNvPr>
          <p:cNvSpPr/>
          <p:nvPr/>
        </p:nvSpPr>
        <p:spPr>
          <a:xfrm rot="16200000">
            <a:off x="4347165" y="888189"/>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3" name="Arc 22">
            <a:extLst>
              <a:ext uri="{FF2B5EF4-FFF2-40B4-BE49-F238E27FC236}">
                <a16:creationId xmlns:a16="http://schemas.microsoft.com/office/drawing/2014/main" id="{A5EC625A-C637-42F3-B609-ABD14BD68881}"/>
              </a:ext>
            </a:extLst>
          </p:cNvPr>
          <p:cNvSpPr/>
          <p:nvPr/>
        </p:nvSpPr>
        <p:spPr>
          <a:xfrm rot="5400000">
            <a:off x="4342021" y="1810166"/>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4" name="TextBox 23">
            <a:extLst>
              <a:ext uri="{FF2B5EF4-FFF2-40B4-BE49-F238E27FC236}">
                <a16:creationId xmlns:a16="http://schemas.microsoft.com/office/drawing/2014/main" id="{B9E271B0-62A5-47AF-8649-0BD376030416}"/>
              </a:ext>
            </a:extLst>
          </p:cNvPr>
          <p:cNvSpPr txBox="1"/>
          <p:nvPr/>
        </p:nvSpPr>
        <p:spPr>
          <a:xfrm>
            <a:off x="4361708" y="245644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x20</a:t>
            </a:r>
            <a:endParaRPr lang="en-GB" sz="3500" b="1" dirty="0">
              <a:solidFill>
                <a:srgbClr val="FF0000"/>
              </a:solidFill>
              <a:latin typeface="Arial Black" panose="020B0A04020102020204" pitchFamily="34" charset="0"/>
            </a:endParaRPr>
          </a:p>
        </p:txBody>
      </p:sp>
      <p:sp>
        <p:nvSpPr>
          <p:cNvPr id="25" name="TextBox 24">
            <a:extLst>
              <a:ext uri="{FF2B5EF4-FFF2-40B4-BE49-F238E27FC236}">
                <a16:creationId xmlns:a16="http://schemas.microsoft.com/office/drawing/2014/main" id="{0D18C514-BCE8-415E-8B26-208B535C54D0}"/>
              </a:ext>
            </a:extLst>
          </p:cNvPr>
          <p:cNvSpPr txBox="1"/>
          <p:nvPr/>
        </p:nvSpPr>
        <p:spPr>
          <a:xfrm>
            <a:off x="4361707" y="1162135"/>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x20</a:t>
            </a:r>
            <a:endParaRPr lang="en-GB" sz="3500" b="1" dirty="0">
              <a:solidFill>
                <a:srgbClr val="FF0000"/>
              </a:solidFill>
              <a:latin typeface="Arial Black" panose="020B0A04020102020204" pitchFamily="34" charset="0"/>
            </a:endParaRPr>
          </a:p>
        </p:txBody>
      </p:sp>
      <p:sp>
        <p:nvSpPr>
          <p:cNvPr id="26" name="TextBox 25">
            <a:extLst>
              <a:ext uri="{FF2B5EF4-FFF2-40B4-BE49-F238E27FC236}">
                <a16:creationId xmlns:a16="http://schemas.microsoft.com/office/drawing/2014/main" id="{98DCAC11-FF6A-41CC-A613-B3CC9E529BF1}"/>
              </a:ext>
            </a:extLst>
          </p:cNvPr>
          <p:cNvSpPr txBox="1"/>
          <p:nvPr/>
        </p:nvSpPr>
        <p:spPr>
          <a:xfrm>
            <a:off x="4987491" y="1516075"/>
            <a:ext cx="9731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28" name="TextBox 27">
            <a:extLst>
              <a:ext uri="{FF2B5EF4-FFF2-40B4-BE49-F238E27FC236}">
                <a16:creationId xmlns:a16="http://schemas.microsoft.com/office/drawing/2014/main" id="{CE6ECB08-716D-4D2B-AAF0-8B931773E8EE}"/>
              </a:ext>
            </a:extLst>
          </p:cNvPr>
          <p:cNvSpPr txBox="1"/>
          <p:nvPr/>
        </p:nvSpPr>
        <p:spPr>
          <a:xfrm>
            <a:off x="6132187" y="1708438"/>
            <a:ext cx="177823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20%</a:t>
            </a:r>
          </a:p>
        </p:txBody>
      </p:sp>
      <p:sp>
        <p:nvSpPr>
          <p:cNvPr id="29" name="Rectangle 28">
            <a:extLst>
              <a:ext uri="{FF2B5EF4-FFF2-40B4-BE49-F238E27FC236}">
                <a16:creationId xmlns:a16="http://schemas.microsoft.com/office/drawing/2014/main" id="{A8A0A0C0-DDD6-425F-8075-D31F01A34768}"/>
              </a:ext>
            </a:extLst>
          </p:cNvPr>
          <p:cNvSpPr/>
          <p:nvPr/>
        </p:nvSpPr>
        <p:spPr>
          <a:xfrm>
            <a:off x="7910419" y="1345317"/>
            <a:ext cx="3808713" cy="1384995"/>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You get the mark for an estimate of between 15% and 25%</a:t>
            </a:r>
          </a:p>
        </p:txBody>
      </p:sp>
      <p:sp>
        <p:nvSpPr>
          <p:cNvPr id="30" name="Partial Circle 29">
            <a:extLst>
              <a:ext uri="{FF2B5EF4-FFF2-40B4-BE49-F238E27FC236}">
                <a16:creationId xmlns:a16="http://schemas.microsoft.com/office/drawing/2014/main" id="{7988E5B3-1527-42B5-9DE7-ADECC56A3814}"/>
              </a:ext>
            </a:extLst>
          </p:cNvPr>
          <p:cNvSpPr/>
          <p:nvPr/>
        </p:nvSpPr>
        <p:spPr>
          <a:xfrm rot="17370703">
            <a:off x="281201" y="1183944"/>
            <a:ext cx="3328598" cy="3317039"/>
          </a:xfrm>
          <a:prstGeom prst="pie">
            <a:avLst>
              <a:gd name="adj1" fmla="val 15560459"/>
              <a:gd name="adj2" fmla="val 179761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1" name="Partial Circle 30">
            <a:extLst>
              <a:ext uri="{FF2B5EF4-FFF2-40B4-BE49-F238E27FC236}">
                <a16:creationId xmlns:a16="http://schemas.microsoft.com/office/drawing/2014/main" id="{D7A8C559-B728-45CC-AFF2-4190EA7108B5}"/>
              </a:ext>
            </a:extLst>
          </p:cNvPr>
          <p:cNvSpPr/>
          <p:nvPr/>
        </p:nvSpPr>
        <p:spPr>
          <a:xfrm rot="14949815">
            <a:off x="281199" y="1183943"/>
            <a:ext cx="3328598" cy="3317039"/>
          </a:xfrm>
          <a:prstGeom prst="pie">
            <a:avLst>
              <a:gd name="adj1" fmla="val 15560459"/>
              <a:gd name="adj2" fmla="val 179761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2" name="Partial Circle 31">
            <a:extLst>
              <a:ext uri="{FF2B5EF4-FFF2-40B4-BE49-F238E27FC236}">
                <a16:creationId xmlns:a16="http://schemas.microsoft.com/office/drawing/2014/main" id="{047B99C2-0480-4651-BB72-B9CA037BE903}"/>
              </a:ext>
            </a:extLst>
          </p:cNvPr>
          <p:cNvSpPr/>
          <p:nvPr/>
        </p:nvSpPr>
        <p:spPr>
          <a:xfrm rot="12602110">
            <a:off x="285994" y="1193640"/>
            <a:ext cx="3328598" cy="3317039"/>
          </a:xfrm>
          <a:prstGeom prst="pie">
            <a:avLst>
              <a:gd name="adj1" fmla="val 15560459"/>
              <a:gd name="adj2" fmla="val 17938635"/>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3" name="Partial Circle 32">
            <a:extLst>
              <a:ext uri="{FF2B5EF4-FFF2-40B4-BE49-F238E27FC236}">
                <a16:creationId xmlns:a16="http://schemas.microsoft.com/office/drawing/2014/main" id="{6D4C2EBD-80E9-48C3-A874-9E5F97AA1F1A}"/>
              </a:ext>
            </a:extLst>
          </p:cNvPr>
          <p:cNvSpPr/>
          <p:nvPr/>
        </p:nvSpPr>
        <p:spPr>
          <a:xfrm rot="10176538">
            <a:off x="281198" y="1198934"/>
            <a:ext cx="3328598" cy="3317039"/>
          </a:xfrm>
          <a:prstGeom prst="pie">
            <a:avLst>
              <a:gd name="adj1" fmla="val 15560459"/>
              <a:gd name="adj2" fmla="val 179761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4" name="TextBox 33">
            <a:extLst>
              <a:ext uri="{FF2B5EF4-FFF2-40B4-BE49-F238E27FC236}">
                <a16:creationId xmlns:a16="http://schemas.microsoft.com/office/drawing/2014/main" id="{13F4674F-22C9-4FA9-A71F-23F4B2F9787E}"/>
              </a:ext>
            </a:extLst>
          </p:cNvPr>
          <p:cNvSpPr txBox="1"/>
          <p:nvPr/>
        </p:nvSpPr>
        <p:spPr>
          <a:xfrm>
            <a:off x="3962215" y="4604536"/>
            <a:ext cx="302852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100 g x 3 = </a:t>
            </a:r>
          </a:p>
        </p:txBody>
      </p:sp>
      <p:sp>
        <p:nvSpPr>
          <p:cNvPr id="35" name="TextBox 34">
            <a:extLst>
              <a:ext uri="{FF2B5EF4-FFF2-40B4-BE49-F238E27FC236}">
                <a16:creationId xmlns:a16="http://schemas.microsoft.com/office/drawing/2014/main" id="{E7002B82-A0AF-47AE-AF3A-1462827CA0C8}"/>
              </a:ext>
            </a:extLst>
          </p:cNvPr>
          <p:cNvSpPr txBox="1"/>
          <p:nvPr/>
        </p:nvSpPr>
        <p:spPr>
          <a:xfrm>
            <a:off x="6786255" y="4604536"/>
            <a:ext cx="302852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300 g</a:t>
            </a:r>
          </a:p>
        </p:txBody>
      </p:sp>
      <p:sp>
        <p:nvSpPr>
          <p:cNvPr id="36" name="Rectangle 35">
            <a:extLst>
              <a:ext uri="{FF2B5EF4-FFF2-40B4-BE49-F238E27FC236}">
                <a16:creationId xmlns:a16="http://schemas.microsoft.com/office/drawing/2014/main" id="{771A0AC8-B1B0-4A17-9CD8-9ECD009B5598}"/>
              </a:ext>
            </a:extLst>
          </p:cNvPr>
          <p:cNvSpPr/>
          <p:nvPr/>
        </p:nvSpPr>
        <p:spPr>
          <a:xfrm>
            <a:off x="3929555" y="5334136"/>
            <a:ext cx="5214445" cy="954107"/>
          </a:xfrm>
          <a:prstGeom prst="rect">
            <a:avLst/>
          </a:prstGeom>
        </p:spPr>
        <p:txBody>
          <a:bodyPr wrap="square">
            <a:spAutoFit/>
          </a:bodyPr>
          <a:lstStyle/>
          <a:p>
            <a:r>
              <a:rPr lang="en-GB" sz="2800" b="1" dirty="0">
                <a:solidFill>
                  <a:srgbClr val="FF0000"/>
                </a:solidFill>
                <a:latin typeface="Calibri" panose="020F0502020204030204" pitchFamily="34" charset="0"/>
                <a:ea typeface="Cambria Math" panose="02040503050406030204" pitchFamily="18" charset="0"/>
              </a:rPr>
              <a:t>You get the mark for an estimate of between 201 g and 399 g</a:t>
            </a:r>
          </a:p>
        </p:txBody>
      </p:sp>
    </p:spTree>
    <p:extLst>
      <p:ext uri="{BB962C8B-B14F-4D97-AF65-F5344CB8AC3E}">
        <p14:creationId xmlns:p14="http://schemas.microsoft.com/office/powerpoint/2010/main" val="266523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1" nodeType="clickEffect">
                                  <p:stCondLst>
                                    <p:cond delay="0"/>
                                  </p:stCondLst>
                                  <p:childTnLst>
                                    <p:animEffect transition="out" filter="fade">
                                      <p:cBhvr>
                                        <p:cTn id="62" dur="500"/>
                                        <p:tgtEl>
                                          <p:spTgt spid="4"/>
                                        </p:tgtEl>
                                      </p:cBhvr>
                                    </p:animEffect>
                                    <p:set>
                                      <p:cBhvr>
                                        <p:cTn id="63" dur="1" fill="hold">
                                          <p:stCondLst>
                                            <p:cond delay="499"/>
                                          </p:stCondLst>
                                        </p:cTn>
                                        <p:tgtEl>
                                          <p:spTgt spid="4"/>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11"/>
                                        </p:tgtEl>
                                      </p:cBhvr>
                                    </p:animEffect>
                                    <p:set>
                                      <p:cBhvr>
                                        <p:cTn id="66" dur="1" fill="hold">
                                          <p:stCondLst>
                                            <p:cond delay="499"/>
                                          </p:stCondLst>
                                        </p:cTn>
                                        <p:tgtEl>
                                          <p:spTgt spid="11"/>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12"/>
                                        </p:tgtEl>
                                      </p:cBhvr>
                                    </p:animEffect>
                                    <p:set>
                                      <p:cBhvr>
                                        <p:cTn id="69" dur="1" fill="hold">
                                          <p:stCondLst>
                                            <p:cond delay="499"/>
                                          </p:stCondLst>
                                        </p:cTn>
                                        <p:tgtEl>
                                          <p:spTgt spid="12"/>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13"/>
                                        </p:tgtEl>
                                      </p:cBhvr>
                                    </p:animEffect>
                                    <p:set>
                                      <p:cBhvr>
                                        <p:cTn id="72" dur="1" fill="hold">
                                          <p:stCondLst>
                                            <p:cond delay="499"/>
                                          </p:stCondLst>
                                        </p:cTn>
                                        <p:tgtEl>
                                          <p:spTgt spid="13"/>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500"/>
                                        <p:tgtEl>
                                          <p:spTgt spid="31"/>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500"/>
                                        <p:tgtEl>
                                          <p:spTgt spid="33"/>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500"/>
                                        <p:tgtEl>
                                          <p:spTgt spid="34"/>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fade">
                                      <p:cBhvr>
                                        <p:cTn id="102" dur="500"/>
                                        <p:tgtEl>
                                          <p:spTgt spid="35"/>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1" grpId="0" animBg="1"/>
      <p:bldP spid="11" grpId="1" animBg="1"/>
      <p:bldP spid="12" grpId="0" animBg="1"/>
      <p:bldP spid="12" grpId="1" animBg="1"/>
      <p:bldP spid="13" grpId="0" animBg="1"/>
      <p:bldP spid="13" grpId="1" animBg="1"/>
      <p:bldP spid="22" grpId="0" animBg="1"/>
      <p:bldP spid="23" grpId="0" animBg="1"/>
      <p:bldP spid="24" grpId="0"/>
      <p:bldP spid="25" grpId="0"/>
      <p:bldP spid="26" grpId="0"/>
      <p:bldP spid="28" grpId="0"/>
      <p:bldP spid="29" grpId="0"/>
      <p:bldP spid="30" grpId="0" animBg="1"/>
      <p:bldP spid="31" grpId="0" animBg="1"/>
      <p:bldP spid="32" grpId="0" animBg="1"/>
      <p:bldP spid="33" grpId="0" animBg="1"/>
      <p:bldP spid="34" grpId="0"/>
      <p:bldP spid="35" grpId="0"/>
      <p:bldP spid="36"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50000"/>
            <a:ext cx="11740571" cy="1077218"/>
          </a:xfrm>
          <a:prstGeom prst="rect">
            <a:avLst/>
          </a:prstGeom>
        </p:spPr>
        <p:txBody>
          <a:bodyPr wrap="square">
            <a:spAutoFit/>
          </a:bodyPr>
          <a:lstStyle/>
          <a:p>
            <a:r>
              <a:rPr lang="en-US" sz="3200" b="1" dirty="0"/>
              <a:t>40 children predicted who would win the boys’ race at sports day.</a:t>
            </a:r>
          </a:p>
          <a:p>
            <a:r>
              <a:rPr lang="en-US" sz="3200" b="1" dirty="0"/>
              <a:t>This pie chart shows their predictions.</a:t>
            </a:r>
          </a:p>
        </p:txBody>
      </p:sp>
      <p:pic>
        <p:nvPicPr>
          <p:cNvPr id="3" name="Picture 2">
            <a:extLst>
              <a:ext uri="{FF2B5EF4-FFF2-40B4-BE49-F238E27FC236}">
                <a16:creationId xmlns:a16="http://schemas.microsoft.com/office/drawing/2014/main" id="{80962E42-9BD7-4ADC-A1BE-D9FC4474215A}"/>
              </a:ext>
            </a:extLst>
          </p:cNvPr>
          <p:cNvPicPr>
            <a:picLocks noChangeAspect="1"/>
          </p:cNvPicPr>
          <p:nvPr/>
        </p:nvPicPr>
        <p:blipFill>
          <a:blip r:embed="rId3"/>
          <a:stretch>
            <a:fillRect/>
          </a:stretch>
        </p:blipFill>
        <p:spPr>
          <a:xfrm>
            <a:off x="290220" y="1127218"/>
            <a:ext cx="3526268" cy="3539857"/>
          </a:xfrm>
          <a:prstGeom prst="rect">
            <a:avLst/>
          </a:prstGeom>
        </p:spPr>
      </p:pic>
      <p:sp>
        <p:nvSpPr>
          <p:cNvPr id="6" name="Rectangle 5">
            <a:extLst>
              <a:ext uri="{FF2B5EF4-FFF2-40B4-BE49-F238E27FC236}">
                <a16:creationId xmlns:a16="http://schemas.microsoft.com/office/drawing/2014/main" id="{99FD559B-4C57-44B3-8E63-167C0F7B74FD}"/>
              </a:ext>
            </a:extLst>
          </p:cNvPr>
          <p:cNvSpPr/>
          <p:nvPr/>
        </p:nvSpPr>
        <p:spPr>
          <a:xfrm>
            <a:off x="4050149" y="1146536"/>
            <a:ext cx="7742853" cy="1569660"/>
          </a:xfrm>
          <a:prstGeom prst="rect">
            <a:avLst/>
          </a:prstGeom>
        </p:spPr>
        <p:txBody>
          <a:bodyPr wrap="square">
            <a:spAutoFit/>
          </a:bodyPr>
          <a:lstStyle/>
          <a:p>
            <a:r>
              <a:rPr lang="en-US" sz="3200" b="1" dirty="0"/>
              <a:t>10 children predicted the winner of the race correctly. Who won the race? </a:t>
            </a:r>
          </a:p>
          <a:p>
            <a:r>
              <a:rPr lang="en-US" sz="3200" b="1" dirty="0"/>
              <a:t>Explain how you know.</a:t>
            </a:r>
          </a:p>
        </p:txBody>
      </p:sp>
      <p:sp>
        <p:nvSpPr>
          <p:cNvPr id="11" name="TextBox 10">
            <a:extLst>
              <a:ext uri="{FF2B5EF4-FFF2-40B4-BE49-F238E27FC236}">
                <a16:creationId xmlns:a16="http://schemas.microsoft.com/office/drawing/2014/main" id="{6A39B7E8-9C1A-4F4C-AB54-744619211BD7}"/>
              </a:ext>
            </a:extLst>
          </p:cNvPr>
          <p:cNvSpPr txBox="1"/>
          <p:nvPr/>
        </p:nvSpPr>
        <p:spPr>
          <a:xfrm>
            <a:off x="4050148" y="2739697"/>
            <a:ext cx="2045851" cy="584775"/>
          </a:xfrm>
          <a:prstGeom prst="rect">
            <a:avLst/>
          </a:prstGeom>
          <a:noFill/>
        </p:spPr>
        <p:txBody>
          <a:bodyPr wrap="square" rtlCol="0">
            <a:spAutoFit/>
          </a:bodyPr>
          <a:lstStyle/>
          <a:p>
            <a:r>
              <a:rPr lang="en-GB" sz="3200" b="1" dirty="0">
                <a:solidFill>
                  <a:srgbClr val="FF0000"/>
                </a:solidFill>
              </a:rPr>
              <a:t>Jack won.</a:t>
            </a:r>
          </a:p>
        </p:txBody>
      </p:sp>
      <p:sp>
        <p:nvSpPr>
          <p:cNvPr id="12" name="TextBox 11">
            <a:extLst>
              <a:ext uri="{FF2B5EF4-FFF2-40B4-BE49-F238E27FC236}">
                <a16:creationId xmlns:a16="http://schemas.microsoft.com/office/drawing/2014/main" id="{235CCC26-FFB3-47CF-816A-EF03451E9EDA}"/>
              </a:ext>
            </a:extLst>
          </p:cNvPr>
          <p:cNvSpPr txBox="1"/>
          <p:nvPr/>
        </p:nvSpPr>
        <p:spPr>
          <a:xfrm>
            <a:off x="4050148" y="3306368"/>
            <a:ext cx="7113152" cy="584775"/>
          </a:xfrm>
          <a:prstGeom prst="rect">
            <a:avLst/>
          </a:prstGeom>
          <a:noFill/>
        </p:spPr>
        <p:txBody>
          <a:bodyPr wrap="square" rtlCol="0">
            <a:spAutoFit/>
          </a:bodyPr>
          <a:lstStyle/>
          <a:p>
            <a:r>
              <a:rPr lang="en-GB" sz="3200" b="1" dirty="0">
                <a:solidFill>
                  <a:srgbClr val="FF0000"/>
                </a:solidFill>
              </a:rPr>
              <a:t>The pie chart shows ¼ for Jack. </a:t>
            </a:r>
          </a:p>
        </p:txBody>
      </p:sp>
      <p:sp>
        <p:nvSpPr>
          <p:cNvPr id="13" name="TextBox 12">
            <a:extLst>
              <a:ext uri="{FF2B5EF4-FFF2-40B4-BE49-F238E27FC236}">
                <a16:creationId xmlns:a16="http://schemas.microsoft.com/office/drawing/2014/main" id="{DEB962E0-41ED-482D-9517-7840996EFE89}"/>
              </a:ext>
            </a:extLst>
          </p:cNvPr>
          <p:cNvSpPr txBox="1"/>
          <p:nvPr/>
        </p:nvSpPr>
        <p:spPr>
          <a:xfrm>
            <a:off x="4050147" y="3896540"/>
            <a:ext cx="7113152" cy="584775"/>
          </a:xfrm>
          <a:prstGeom prst="rect">
            <a:avLst/>
          </a:prstGeom>
          <a:noFill/>
        </p:spPr>
        <p:txBody>
          <a:bodyPr wrap="square" rtlCol="0">
            <a:spAutoFit/>
          </a:bodyPr>
          <a:lstStyle/>
          <a:p>
            <a:r>
              <a:rPr lang="en-GB" sz="3200" b="1" dirty="0">
                <a:solidFill>
                  <a:srgbClr val="FF0000"/>
                </a:solidFill>
              </a:rPr>
              <a:t>¼ of 40 = 10</a:t>
            </a:r>
          </a:p>
        </p:txBody>
      </p:sp>
    </p:spTree>
    <p:extLst>
      <p:ext uri="{BB962C8B-B14F-4D97-AF65-F5344CB8AC3E}">
        <p14:creationId xmlns:p14="http://schemas.microsoft.com/office/powerpoint/2010/main" val="281046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15A1852-3E61-4D2F-A4FE-420E5E22E084}"/>
              </a:ext>
            </a:extLst>
          </p:cNvPr>
          <p:cNvSpPr/>
          <p:nvPr/>
        </p:nvSpPr>
        <p:spPr>
          <a:xfrm>
            <a:off x="56122" y="50000"/>
            <a:ext cx="11740571" cy="1077218"/>
          </a:xfrm>
          <a:prstGeom prst="rect">
            <a:avLst/>
          </a:prstGeom>
        </p:spPr>
        <p:txBody>
          <a:bodyPr wrap="square">
            <a:spAutoFit/>
          </a:bodyPr>
          <a:lstStyle/>
          <a:p>
            <a:r>
              <a:rPr lang="en-US" sz="3200" b="1" dirty="0"/>
              <a:t>40 children predicted who would win the boys’ race at sports day.</a:t>
            </a:r>
          </a:p>
          <a:p>
            <a:r>
              <a:rPr lang="en-US" sz="3200" b="1" dirty="0"/>
              <a:t>This pie chart shows their predictions.</a:t>
            </a:r>
          </a:p>
        </p:txBody>
      </p:sp>
      <p:pic>
        <p:nvPicPr>
          <p:cNvPr id="3" name="Picture 2">
            <a:extLst>
              <a:ext uri="{FF2B5EF4-FFF2-40B4-BE49-F238E27FC236}">
                <a16:creationId xmlns:a16="http://schemas.microsoft.com/office/drawing/2014/main" id="{80962E42-9BD7-4ADC-A1BE-D9FC4474215A}"/>
              </a:ext>
            </a:extLst>
          </p:cNvPr>
          <p:cNvPicPr>
            <a:picLocks noChangeAspect="1"/>
          </p:cNvPicPr>
          <p:nvPr/>
        </p:nvPicPr>
        <p:blipFill>
          <a:blip r:embed="rId3"/>
          <a:stretch>
            <a:fillRect/>
          </a:stretch>
        </p:blipFill>
        <p:spPr>
          <a:xfrm>
            <a:off x="290220" y="1127218"/>
            <a:ext cx="3526268" cy="3539857"/>
          </a:xfrm>
          <a:prstGeom prst="rect">
            <a:avLst/>
          </a:prstGeom>
        </p:spPr>
      </p:pic>
      <p:sp>
        <p:nvSpPr>
          <p:cNvPr id="5" name="Rectangle 4">
            <a:extLst>
              <a:ext uri="{FF2B5EF4-FFF2-40B4-BE49-F238E27FC236}">
                <a16:creationId xmlns:a16="http://schemas.microsoft.com/office/drawing/2014/main" id="{517A4C78-4467-4D7B-B2FE-7BA7BF97F543}"/>
              </a:ext>
            </a:extLst>
          </p:cNvPr>
          <p:cNvSpPr/>
          <p:nvPr/>
        </p:nvSpPr>
        <p:spPr>
          <a:xfrm>
            <a:off x="4053840" y="1127218"/>
            <a:ext cx="7742853" cy="1077218"/>
          </a:xfrm>
          <a:prstGeom prst="rect">
            <a:avLst/>
          </a:prstGeom>
        </p:spPr>
        <p:txBody>
          <a:bodyPr wrap="square">
            <a:spAutoFit/>
          </a:bodyPr>
          <a:lstStyle/>
          <a:p>
            <a:r>
              <a:rPr lang="en-US" sz="3200" b="1" dirty="0"/>
              <a:t>What percentage of the children predicted that Stefan would win?</a:t>
            </a:r>
          </a:p>
        </p:txBody>
      </p:sp>
      <p:sp>
        <p:nvSpPr>
          <p:cNvPr id="7" name="TextBox 6">
            <a:extLst>
              <a:ext uri="{FF2B5EF4-FFF2-40B4-BE49-F238E27FC236}">
                <a16:creationId xmlns:a16="http://schemas.microsoft.com/office/drawing/2014/main" id="{16061DD0-E8AD-4909-BDBD-09B80504F8A5}"/>
              </a:ext>
            </a:extLst>
          </p:cNvPr>
          <p:cNvSpPr txBox="1"/>
          <p:nvPr/>
        </p:nvSpPr>
        <p:spPr>
          <a:xfrm>
            <a:off x="807511" y="2987748"/>
            <a:ext cx="1021290" cy="584775"/>
          </a:xfrm>
          <a:prstGeom prst="rect">
            <a:avLst/>
          </a:prstGeom>
          <a:noFill/>
        </p:spPr>
        <p:txBody>
          <a:bodyPr wrap="square" rtlCol="0">
            <a:spAutoFit/>
          </a:bodyPr>
          <a:lstStyle/>
          <a:p>
            <a:r>
              <a:rPr lang="en-GB" sz="3200" b="1" dirty="0">
                <a:solidFill>
                  <a:srgbClr val="FF0000"/>
                </a:solidFill>
              </a:rPr>
              <a:t>50%</a:t>
            </a:r>
          </a:p>
        </p:txBody>
      </p:sp>
      <p:sp>
        <p:nvSpPr>
          <p:cNvPr id="8" name="TextBox 7">
            <a:extLst>
              <a:ext uri="{FF2B5EF4-FFF2-40B4-BE49-F238E27FC236}">
                <a16:creationId xmlns:a16="http://schemas.microsoft.com/office/drawing/2014/main" id="{5B5E0DC8-6F3A-43F1-AED2-B4B90D73C7DB}"/>
              </a:ext>
            </a:extLst>
          </p:cNvPr>
          <p:cNvSpPr txBox="1"/>
          <p:nvPr/>
        </p:nvSpPr>
        <p:spPr>
          <a:xfrm>
            <a:off x="2521687" y="2144339"/>
            <a:ext cx="1021290" cy="584775"/>
          </a:xfrm>
          <a:prstGeom prst="rect">
            <a:avLst/>
          </a:prstGeom>
          <a:noFill/>
        </p:spPr>
        <p:txBody>
          <a:bodyPr wrap="square" rtlCol="0">
            <a:spAutoFit/>
          </a:bodyPr>
          <a:lstStyle/>
          <a:p>
            <a:r>
              <a:rPr lang="en-GB" sz="3200" b="1" dirty="0">
                <a:solidFill>
                  <a:srgbClr val="FF0000"/>
                </a:solidFill>
              </a:rPr>
              <a:t>25%</a:t>
            </a:r>
          </a:p>
        </p:txBody>
      </p:sp>
      <p:sp>
        <p:nvSpPr>
          <p:cNvPr id="9" name="TextBox 8">
            <a:extLst>
              <a:ext uri="{FF2B5EF4-FFF2-40B4-BE49-F238E27FC236}">
                <a16:creationId xmlns:a16="http://schemas.microsoft.com/office/drawing/2014/main" id="{58CF74A6-7413-4F54-BE2C-954EB6B44197}"/>
              </a:ext>
            </a:extLst>
          </p:cNvPr>
          <p:cNvSpPr txBox="1"/>
          <p:nvPr/>
        </p:nvSpPr>
        <p:spPr>
          <a:xfrm>
            <a:off x="2151986" y="3825410"/>
            <a:ext cx="1021290" cy="584775"/>
          </a:xfrm>
          <a:prstGeom prst="rect">
            <a:avLst/>
          </a:prstGeom>
          <a:noFill/>
        </p:spPr>
        <p:txBody>
          <a:bodyPr wrap="square" rtlCol="0">
            <a:spAutoFit/>
          </a:bodyPr>
          <a:lstStyle/>
          <a:p>
            <a:r>
              <a:rPr lang="en-GB" sz="3200" b="1" dirty="0">
                <a:solidFill>
                  <a:srgbClr val="FF0000"/>
                </a:solidFill>
              </a:rPr>
              <a:t>20%</a:t>
            </a:r>
          </a:p>
        </p:txBody>
      </p:sp>
      <p:sp>
        <p:nvSpPr>
          <p:cNvPr id="10" name="TextBox 9">
            <a:extLst>
              <a:ext uri="{FF2B5EF4-FFF2-40B4-BE49-F238E27FC236}">
                <a16:creationId xmlns:a16="http://schemas.microsoft.com/office/drawing/2014/main" id="{9BBBB500-ED62-4ED9-B3F9-27FA6522850E}"/>
              </a:ext>
            </a:extLst>
          </p:cNvPr>
          <p:cNvSpPr txBox="1"/>
          <p:nvPr/>
        </p:nvSpPr>
        <p:spPr>
          <a:xfrm>
            <a:off x="8111487" y="1604992"/>
            <a:ext cx="1021290" cy="584775"/>
          </a:xfrm>
          <a:prstGeom prst="rect">
            <a:avLst/>
          </a:prstGeom>
          <a:noFill/>
        </p:spPr>
        <p:txBody>
          <a:bodyPr wrap="square" rtlCol="0">
            <a:spAutoFit/>
          </a:bodyPr>
          <a:lstStyle/>
          <a:p>
            <a:r>
              <a:rPr lang="en-GB" sz="3200" b="1" dirty="0">
                <a:solidFill>
                  <a:srgbClr val="FF0000"/>
                </a:solidFill>
              </a:rPr>
              <a:t>20%</a:t>
            </a:r>
          </a:p>
        </p:txBody>
      </p:sp>
      <p:grpSp>
        <p:nvGrpSpPr>
          <p:cNvPr id="14" name="Group 13">
            <a:extLst>
              <a:ext uri="{FF2B5EF4-FFF2-40B4-BE49-F238E27FC236}">
                <a16:creationId xmlns:a16="http://schemas.microsoft.com/office/drawing/2014/main" id="{2197DDF8-8D17-4FE3-A4E3-F33302574DF0}"/>
              </a:ext>
            </a:extLst>
          </p:cNvPr>
          <p:cNvGrpSpPr/>
          <p:nvPr/>
        </p:nvGrpSpPr>
        <p:grpSpPr>
          <a:xfrm>
            <a:off x="4187824" y="2748426"/>
            <a:ext cx="2433838" cy="1076984"/>
            <a:chOff x="1314975" y="2657199"/>
            <a:chExt cx="2433838" cy="1076984"/>
          </a:xfrm>
        </p:grpSpPr>
        <p:cxnSp>
          <p:nvCxnSpPr>
            <p:cNvPr id="15" name="Straight Connector 14">
              <a:extLst>
                <a:ext uri="{FF2B5EF4-FFF2-40B4-BE49-F238E27FC236}">
                  <a16:creationId xmlns:a16="http://schemas.microsoft.com/office/drawing/2014/main" id="{332F5728-6DCB-4CCB-BC60-2C07958669F7}"/>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861D25A-C241-4E5E-88FC-B1BE92CAB2A4}"/>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6AC0672-43D2-400A-A285-E2E97738610D}"/>
                </a:ext>
              </a:extLst>
            </p:cNvPr>
            <p:cNvSpPr txBox="1"/>
            <p:nvPr/>
          </p:nvSpPr>
          <p:spPr>
            <a:xfrm>
              <a:off x="1314975" y="265719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8" name="TextBox 17">
              <a:extLst>
                <a:ext uri="{FF2B5EF4-FFF2-40B4-BE49-F238E27FC236}">
                  <a16:creationId xmlns:a16="http://schemas.microsoft.com/office/drawing/2014/main" id="{050F2366-3926-49B8-A3D9-3F4B9A9274D2}"/>
                </a:ext>
              </a:extLst>
            </p:cNvPr>
            <p:cNvSpPr txBox="1"/>
            <p:nvPr/>
          </p:nvSpPr>
          <p:spPr>
            <a:xfrm>
              <a:off x="1325540" y="3103241"/>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9" name="TextBox 18">
              <a:extLst>
                <a:ext uri="{FF2B5EF4-FFF2-40B4-BE49-F238E27FC236}">
                  <a16:creationId xmlns:a16="http://schemas.microsoft.com/office/drawing/2014/main" id="{460E6B65-E7A8-4B40-80E9-9EFD9D7DC1F6}"/>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0" name="TextBox 19">
              <a:extLst>
                <a:ext uri="{FF2B5EF4-FFF2-40B4-BE49-F238E27FC236}">
                  <a16:creationId xmlns:a16="http://schemas.microsoft.com/office/drawing/2014/main" id="{A821C35D-6A35-487F-913D-D0349F71F2AE}"/>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21" name="Arc 20">
            <a:extLst>
              <a:ext uri="{FF2B5EF4-FFF2-40B4-BE49-F238E27FC236}">
                <a16:creationId xmlns:a16="http://schemas.microsoft.com/office/drawing/2014/main" id="{031DFA1F-AFF6-49EA-8AE3-AA469EE1E1F0}"/>
              </a:ext>
            </a:extLst>
          </p:cNvPr>
          <p:cNvSpPr/>
          <p:nvPr/>
        </p:nvSpPr>
        <p:spPr>
          <a:xfrm rot="16200000">
            <a:off x="4695845" y="2120540"/>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2" name="Arc 21">
            <a:extLst>
              <a:ext uri="{FF2B5EF4-FFF2-40B4-BE49-F238E27FC236}">
                <a16:creationId xmlns:a16="http://schemas.microsoft.com/office/drawing/2014/main" id="{6DAF59CF-116A-4B08-8C79-795E353F6C07}"/>
              </a:ext>
            </a:extLst>
          </p:cNvPr>
          <p:cNvSpPr/>
          <p:nvPr/>
        </p:nvSpPr>
        <p:spPr>
          <a:xfrm rot="5400000">
            <a:off x="4690701" y="3042517"/>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3" name="TextBox 22">
            <a:extLst>
              <a:ext uri="{FF2B5EF4-FFF2-40B4-BE49-F238E27FC236}">
                <a16:creationId xmlns:a16="http://schemas.microsoft.com/office/drawing/2014/main" id="{4810B7B1-E398-4C7B-81D7-99746F74779C}"/>
              </a:ext>
            </a:extLst>
          </p:cNvPr>
          <p:cNvSpPr txBox="1"/>
          <p:nvPr/>
        </p:nvSpPr>
        <p:spPr>
          <a:xfrm>
            <a:off x="4710388" y="368879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24" name="TextBox 23">
            <a:extLst>
              <a:ext uri="{FF2B5EF4-FFF2-40B4-BE49-F238E27FC236}">
                <a16:creationId xmlns:a16="http://schemas.microsoft.com/office/drawing/2014/main" id="{08B66C5E-7669-4BDE-AD78-8A40A7F2CA11}"/>
              </a:ext>
            </a:extLst>
          </p:cNvPr>
          <p:cNvSpPr txBox="1"/>
          <p:nvPr/>
        </p:nvSpPr>
        <p:spPr>
          <a:xfrm>
            <a:off x="4710387" y="239448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25" name="TextBox 24">
            <a:extLst>
              <a:ext uri="{FF2B5EF4-FFF2-40B4-BE49-F238E27FC236}">
                <a16:creationId xmlns:a16="http://schemas.microsoft.com/office/drawing/2014/main" id="{44208F97-7F82-402B-986C-A9255CD6F70E}"/>
              </a:ext>
            </a:extLst>
          </p:cNvPr>
          <p:cNvSpPr txBox="1"/>
          <p:nvPr/>
        </p:nvSpPr>
        <p:spPr>
          <a:xfrm>
            <a:off x="5318315" y="2748426"/>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5 0</a:t>
            </a:r>
          </a:p>
        </p:txBody>
      </p:sp>
      <p:grpSp>
        <p:nvGrpSpPr>
          <p:cNvPr id="26" name="Group 25">
            <a:extLst>
              <a:ext uri="{FF2B5EF4-FFF2-40B4-BE49-F238E27FC236}">
                <a16:creationId xmlns:a16="http://schemas.microsoft.com/office/drawing/2014/main" id="{22DC16BB-1F50-41FA-AAB3-28132AA03E9A}"/>
              </a:ext>
            </a:extLst>
          </p:cNvPr>
          <p:cNvGrpSpPr/>
          <p:nvPr/>
        </p:nvGrpSpPr>
        <p:grpSpPr>
          <a:xfrm>
            <a:off x="7260559" y="2742371"/>
            <a:ext cx="2433838" cy="1076984"/>
            <a:chOff x="1314975" y="2657199"/>
            <a:chExt cx="2433838" cy="1076984"/>
          </a:xfrm>
        </p:grpSpPr>
        <p:cxnSp>
          <p:nvCxnSpPr>
            <p:cNvPr id="27" name="Straight Connector 26">
              <a:extLst>
                <a:ext uri="{FF2B5EF4-FFF2-40B4-BE49-F238E27FC236}">
                  <a16:creationId xmlns:a16="http://schemas.microsoft.com/office/drawing/2014/main" id="{40AFE7FE-3386-4FC1-B9D4-46A855189EC8}"/>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014F8E6-87DD-4B5C-8F80-BA07B566A9C0}"/>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E5BA3CD5-F8B8-45E3-A4B8-7FB954840AF1}"/>
                </a:ext>
              </a:extLst>
            </p:cNvPr>
            <p:cNvSpPr txBox="1"/>
            <p:nvPr/>
          </p:nvSpPr>
          <p:spPr>
            <a:xfrm>
              <a:off x="1314975" y="265719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30" name="TextBox 29">
              <a:extLst>
                <a:ext uri="{FF2B5EF4-FFF2-40B4-BE49-F238E27FC236}">
                  <a16:creationId xmlns:a16="http://schemas.microsoft.com/office/drawing/2014/main" id="{A160F84A-7EFE-4CB1-A331-50E2CC6931F0}"/>
                </a:ext>
              </a:extLst>
            </p:cNvPr>
            <p:cNvSpPr txBox="1"/>
            <p:nvPr/>
          </p:nvSpPr>
          <p:spPr>
            <a:xfrm>
              <a:off x="1325540" y="3103241"/>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1" name="TextBox 30">
              <a:extLst>
                <a:ext uri="{FF2B5EF4-FFF2-40B4-BE49-F238E27FC236}">
                  <a16:creationId xmlns:a16="http://schemas.microsoft.com/office/drawing/2014/main" id="{3E374F37-7BB4-4C04-89C9-AF14D2733C2B}"/>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32" name="TextBox 31">
              <a:extLst>
                <a:ext uri="{FF2B5EF4-FFF2-40B4-BE49-F238E27FC236}">
                  <a16:creationId xmlns:a16="http://schemas.microsoft.com/office/drawing/2014/main" id="{EC79A4B8-30AC-4960-ABD0-C5F75E90A2AA}"/>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33" name="Arc 32">
            <a:extLst>
              <a:ext uri="{FF2B5EF4-FFF2-40B4-BE49-F238E27FC236}">
                <a16:creationId xmlns:a16="http://schemas.microsoft.com/office/drawing/2014/main" id="{15AA6B96-0D6B-4EBB-910A-6AA2681640E0}"/>
              </a:ext>
            </a:extLst>
          </p:cNvPr>
          <p:cNvSpPr/>
          <p:nvPr/>
        </p:nvSpPr>
        <p:spPr>
          <a:xfrm rot="16200000">
            <a:off x="7768580" y="2114485"/>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4" name="Arc 33">
            <a:extLst>
              <a:ext uri="{FF2B5EF4-FFF2-40B4-BE49-F238E27FC236}">
                <a16:creationId xmlns:a16="http://schemas.microsoft.com/office/drawing/2014/main" id="{69AA837A-8362-47C7-8313-00F39B89F6D4}"/>
              </a:ext>
            </a:extLst>
          </p:cNvPr>
          <p:cNvSpPr/>
          <p:nvPr/>
        </p:nvSpPr>
        <p:spPr>
          <a:xfrm rot="5400000">
            <a:off x="7763436" y="3036462"/>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5" name="TextBox 34">
            <a:extLst>
              <a:ext uri="{FF2B5EF4-FFF2-40B4-BE49-F238E27FC236}">
                <a16:creationId xmlns:a16="http://schemas.microsoft.com/office/drawing/2014/main" id="{E6B63046-5FF5-4445-BE74-EA51ADA0B3F5}"/>
              </a:ext>
            </a:extLst>
          </p:cNvPr>
          <p:cNvSpPr txBox="1"/>
          <p:nvPr/>
        </p:nvSpPr>
        <p:spPr>
          <a:xfrm>
            <a:off x="7783123" y="368274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36" name="TextBox 35">
            <a:extLst>
              <a:ext uri="{FF2B5EF4-FFF2-40B4-BE49-F238E27FC236}">
                <a16:creationId xmlns:a16="http://schemas.microsoft.com/office/drawing/2014/main" id="{2ACE2899-B0E9-4EAA-8DD4-F73D8CE67D1F}"/>
              </a:ext>
            </a:extLst>
          </p:cNvPr>
          <p:cNvSpPr txBox="1"/>
          <p:nvPr/>
        </p:nvSpPr>
        <p:spPr>
          <a:xfrm>
            <a:off x="7783122" y="238843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37" name="TextBox 36">
            <a:extLst>
              <a:ext uri="{FF2B5EF4-FFF2-40B4-BE49-F238E27FC236}">
                <a16:creationId xmlns:a16="http://schemas.microsoft.com/office/drawing/2014/main" id="{F42465AE-E03C-4F49-9A2D-8D72646AA5B9}"/>
              </a:ext>
            </a:extLst>
          </p:cNvPr>
          <p:cNvSpPr txBox="1"/>
          <p:nvPr/>
        </p:nvSpPr>
        <p:spPr>
          <a:xfrm>
            <a:off x="8377866" y="2742371"/>
            <a:ext cx="102345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38" name="TextBox 37">
            <a:extLst>
              <a:ext uri="{FF2B5EF4-FFF2-40B4-BE49-F238E27FC236}">
                <a16:creationId xmlns:a16="http://schemas.microsoft.com/office/drawing/2014/main" id="{7F666D7E-113D-420B-9DD9-566EDB3E8FEE}"/>
              </a:ext>
            </a:extLst>
          </p:cNvPr>
          <p:cNvSpPr txBox="1"/>
          <p:nvPr/>
        </p:nvSpPr>
        <p:spPr>
          <a:xfrm>
            <a:off x="4187824" y="4498836"/>
            <a:ext cx="2571513" cy="630942"/>
          </a:xfrm>
          <a:prstGeom prst="rect">
            <a:avLst/>
          </a:prstGeom>
          <a:noFill/>
        </p:spPr>
        <p:txBody>
          <a:bodyPr wrap="square" rtlCol="0">
            <a:spAutoFit/>
          </a:bodyPr>
          <a:lstStyle/>
          <a:p>
            <a:r>
              <a:rPr lang="en-GB" sz="3500" b="1" dirty="0">
                <a:solidFill>
                  <a:srgbClr val="FF0000"/>
                </a:solidFill>
              </a:rPr>
              <a:t>50 + 25 + 5 =</a:t>
            </a:r>
          </a:p>
        </p:txBody>
      </p:sp>
      <p:sp>
        <p:nvSpPr>
          <p:cNvPr id="39" name="TextBox 38">
            <a:extLst>
              <a:ext uri="{FF2B5EF4-FFF2-40B4-BE49-F238E27FC236}">
                <a16:creationId xmlns:a16="http://schemas.microsoft.com/office/drawing/2014/main" id="{5798E623-1BDF-494C-8D51-7BF88666BF30}"/>
              </a:ext>
            </a:extLst>
          </p:cNvPr>
          <p:cNvSpPr txBox="1"/>
          <p:nvPr/>
        </p:nvSpPr>
        <p:spPr>
          <a:xfrm>
            <a:off x="6627118" y="4498836"/>
            <a:ext cx="2571513" cy="630942"/>
          </a:xfrm>
          <a:prstGeom prst="rect">
            <a:avLst/>
          </a:prstGeom>
          <a:noFill/>
        </p:spPr>
        <p:txBody>
          <a:bodyPr wrap="square" rtlCol="0">
            <a:spAutoFit/>
          </a:bodyPr>
          <a:lstStyle/>
          <a:p>
            <a:r>
              <a:rPr lang="en-GB" sz="3500" b="1" dirty="0">
                <a:solidFill>
                  <a:srgbClr val="FF0000"/>
                </a:solidFill>
              </a:rPr>
              <a:t>80</a:t>
            </a:r>
          </a:p>
        </p:txBody>
      </p:sp>
      <p:sp>
        <p:nvSpPr>
          <p:cNvPr id="40" name="TextBox 39">
            <a:extLst>
              <a:ext uri="{FF2B5EF4-FFF2-40B4-BE49-F238E27FC236}">
                <a16:creationId xmlns:a16="http://schemas.microsoft.com/office/drawing/2014/main" id="{8E811A4F-45F7-4AC5-9F29-B6EE986355B1}"/>
              </a:ext>
            </a:extLst>
          </p:cNvPr>
          <p:cNvSpPr txBox="1"/>
          <p:nvPr/>
        </p:nvSpPr>
        <p:spPr>
          <a:xfrm>
            <a:off x="4198389" y="5022476"/>
            <a:ext cx="2571513" cy="630942"/>
          </a:xfrm>
          <a:prstGeom prst="rect">
            <a:avLst/>
          </a:prstGeom>
          <a:noFill/>
        </p:spPr>
        <p:txBody>
          <a:bodyPr wrap="square" rtlCol="0">
            <a:spAutoFit/>
          </a:bodyPr>
          <a:lstStyle/>
          <a:p>
            <a:r>
              <a:rPr lang="en-GB" sz="3500" b="1" dirty="0">
                <a:solidFill>
                  <a:srgbClr val="FF0000"/>
                </a:solidFill>
              </a:rPr>
              <a:t>100 – 80 = </a:t>
            </a:r>
          </a:p>
        </p:txBody>
      </p:sp>
      <p:sp>
        <p:nvSpPr>
          <p:cNvPr id="41" name="TextBox 40">
            <a:extLst>
              <a:ext uri="{FF2B5EF4-FFF2-40B4-BE49-F238E27FC236}">
                <a16:creationId xmlns:a16="http://schemas.microsoft.com/office/drawing/2014/main" id="{AD90D076-7713-4D74-A01B-DBA7A10D42F9}"/>
              </a:ext>
            </a:extLst>
          </p:cNvPr>
          <p:cNvSpPr txBox="1"/>
          <p:nvPr/>
        </p:nvSpPr>
        <p:spPr>
          <a:xfrm>
            <a:off x="6208511" y="5022476"/>
            <a:ext cx="826302" cy="630942"/>
          </a:xfrm>
          <a:prstGeom prst="rect">
            <a:avLst/>
          </a:prstGeom>
          <a:noFill/>
        </p:spPr>
        <p:txBody>
          <a:bodyPr wrap="square" rtlCol="0">
            <a:spAutoFit/>
          </a:bodyPr>
          <a:lstStyle/>
          <a:p>
            <a:r>
              <a:rPr lang="en-GB" sz="3500" b="1" dirty="0">
                <a:solidFill>
                  <a:srgbClr val="FF0000"/>
                </a:solidFill>
              </a:rPr>
              <a:t>20</a:t>
            </a:r>
          </a:p>
        </p:txBody>
      </p:sp>
    </p:spTree>
    <p:extLst>
      <p:ext uri="{BB962C8B-B14F-4D97-AF65-F5344CB8AC3E}">
        <p14:creationId xmlns:p14="http://schemas.microsoft.com/office/powerpoint/2010/main" val="102985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500"/>
                                        <p:tgtEl>
                                          <p:spTgt spid="41"/>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fade">
                                      <p:cBhvr>
                                        <p:cTn id="89" dur="500"/>
                                        <p:tgtEl>
                                          <p:spTgt spid="9"/>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fade">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21" grpId="0" animBg="1"/>
      <p:bldP spid="22" grpId="0" animBg="1"/>
      <p:bldP spid="23" grpId="0"/>
      <p:bldP spid="24" grpId="0"/>
      <p:bldP spid="25" grpId="0"/>
      <p:bldP spid="33" grpId="0" animBg="1"/>
      <p:bldP spid="34" grpId="0" animBg="1"/>
      <p:bldP spid="35" grpId="0"/>
      <p:bldP spid="36" grpId="0"/>
      <p:bldP spid="37" grpId="0"/>
      <p:bldP spid="38" grpId="0"/>
      <p:bldP spid="39" grpId="0"/>
      <p:bldP spid="40" grpId="0"/>
      <p:bldP spid="41"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3" y="50000"/>
            <a:ext cx="11581695" cy="2554545"/>
          </a:xfrm>
          <a:prstGeom prst="rect">
            <a:avLst/>
          </a:prstGeom>
        </p:spPr>
        <p:txBody>
          <a:bodyPr wrap="square">
            <a:spAutoFit/>
          </a:bodyPr>
          <a:lstStyle/>
          <a:p>
            <a:r>
              <a:rPr lang="en-US" sz="3200" b="1" dirty="0"/>
              <a:t>All the children in Class 6 vote to pick a class captain.</a:t>
            </a:r>
          </a:p>
          <a:p>
            <a:r>
              <a:rPr lang="en-US" sz="3200" b="1" dirty="0"/>
              <a:t>The choice is Holly or Dev or Joe.</a:t>
            </a:r>
          </a:p>
          <a:p>
            <a:r>
              <a:rPr lang="en-US" sz="3200" b="1" dirty="0"/>
              <a:t>Dev gets 10% of the votes. </a:t>
            </a:r>
          </a:p>
          <a:p>
            <a:r>
              <a:rPr lang="en-US" sz="3200" b="1" dirty="0"/>
              <a:t>Joe gets twice as many votes as Holly.</a:t>
            </a:r>
          </a:p>
          <a:p>
            <a:r>
              <a:rPr lang="en-US" sz="3200" b="1" dirty="0"/>
              <a:t>What percentage of the votes does the winner get?</a:t>
            </a:r>
          </a:p>
        </p:txBody>
      </p:sp>
      <p:sp>
        <p:nvSpPr>
          <p:cNvPr id="3" name="Rectangle 2">
            <a:extLst>
              <a:ext uri="{FF2B5EF4-FFF2-40B4-BE49-F238E27FC236}">
                <a16:creationId xmlns:a16="http://schemas.microsoft.com/office/drawing/2014/main" id="{62CE7C21-B4A2-40B6-94C0-60DDAC37AFAA}"/>
              </a:ext>
            </a:extLst>
          </p:cNvPr>
          <p:cNvSpPr/>
          <p:nvPr/>
        </p:nvSpPr>
        <p:spPr>
          <a:xfrm>
            <a:off x="1627323" y="3429000"/>
            <a:ext cx="72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153F47D-AE9A-4221-A5B9-E064C12B8CFA}"/>
              </a:ext>
            </a:extLst>
          </p:cNvPr>
          <p:cNvSpPr/>
          <p:nvPr/>
        </p:nvSpPr>
        <p:spPr>
          <a:xfrm>
            <a:off x="2347323" y="3429000"/>
            <a:ext cx="216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F1E2B53-58FC-4672-AD3E-BA51E1C2806D}"/>
              </a:ext>
            </a:extLst>
          </p:cNvPr>
          <p:cNvSpPr/>
          <p:nvPr/>
        </p:nvSpPr>
        <p:spPr>
          <a:xfrm>
            <a:off x="4507323" y="3429000"/>
            <a:ext cx="432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A8F850A8-7588-4127-8B8B-8F93AF0736FE}"/>
              </a:ext>
            </a:extLst>
          </p:cNvPr>
          <p:cNvSpPr txBox="1"/>
          <p:nvPr/>
        </p:nvSpPr>
        <p:spPr>
          <a:xfrm>
            <a:off x="1611679" y="3472466"/>
            <a:ext cx="881918" cy="461665"/>
          </a:xfrm>
          <a:prstGeom prst="rect">
            <a:avLst/>
          </a:prstGeom>
          <a:noFill/>
        </p:spPr>
        <p:txBody>
          <a:bodyPr wrap="square" rtlCol="0">
            <a:spAutoFit/>
          </a:bodyPr>
          <a:lstStyle/>
          <a:p>
            <a:r>
              <a:rPr lang="en-GB" sz="2400" b="1" dirty="0">
                <a:solidFill>
                  <a:srgbClr val="FF0000"/>
                </a:solidFill>
              </a:rPr>
              <a:t>10%</a:t>
            </a:r>
          </a:p>
        </p:txBody>
      </p:sp>
      <p:sp>
        <p:nvSpPr>
          <p:cNvPr id="8" name="TextBox 7">
            <a:extLst>
              <a:ext uri="{FF2B5EF4-FFF2-40B4-BE49-F238E27FC236}">
                <a16:creationId xmlns:a16="http://schemas.microsoft.com/office/drawing/2014/main" id="{51BB6CD8-A971-4444-A607-848DFA296F50}"/>
              </a:ext>
            </a:extLst>
          </p:cNvPr>
          <p:cNvSpPr txBox="1"/>
          <p:nvPr/>
        </p:nvSpPr>
        <p:spPr>
          <a:xfrm>
            <a:off x="2986364" y="3472466"/>
            <a:ext cx="881918" cy="461665"/>
          </a:xfrm>
          <a:prstGeom prst="rect">
            <a:avLst/>
          </a:prstGeom>
          <a:noFill/>
        </p:spPr>
        <p:txBody>
          <a:bodyPr wrap="square" rtlCol="0">
            <a:spAutoFit/>
          </a:bodyPr>
          <a:lstStyle/>
          <a:p>
            <a:r>
              <a:rPr lang="en-GB" sz="2400" b="1" dirty="0">
                <a:solidFill>
                  <a:srgbClr val="FF0000"/>
                </a:solidFill>
              </a:rPr>
              <a:t>Holly</a:t>
            </a:r>
          </a:p>
        </p:txBody>
      </p:sp>
      <p:sp>
        <p:nvSpPr>
          <p:cNvPr id="9" name="TextBox 8">
            <a:extLst>
              <a:ext uri="{FF2B5EF4-FFF2-40B4-BE49-F238E27FC236}">
                <a16:creationId xmlns:a16="http://schemas.microsoft.com/office/drawing/2014/main" id="{1A9D4EC8-84D9-4E4E-894E-B062C4DD878F}"/>
              </a:ext>
            </a:extLst>
          </p:cNvPr>
          <p:cNvSpPr txBox="1"/>
          <p:nvPr/>
        </p:nvSpPr>
        <p:spPr>
          <a:xfrm flipH="1">
            <a:off x="6362024" y="3468167"/>
            <a:ext cx="1035834" cy="461665"/>
          </a:xfrm>
          <a:prstGeom prst="rect">
            <a:avLst/>
          </a:prstGeom>
          <a:noFill/>
        </p:spPr>
        <p:txBody>
          <a:bodyPr wrap="square" rtlCol="0">
            <a:spAutoFit/>
          </a:bodyPr>
          <a:lstStyle/>
          <a:p>
            <a:r>
              <a:rPr lang="en-GB" sz="2400" b="1" dirty="0">
                <a:solidFill>
                  <a:srgbClr val="FF0000"/>
                </a:solidFill>
              </a:rPr>
              <a:t>Joe</a:t>
            </a:r>
          </a:p>
        </p:txBody>
      </p:sp>
      <p:sp>
        <p:nvSpPr>
          <p:cNvPr id="4" name="Right Brace 3">
            <a:extLst>
              <a:ext uri="{FF2B5EF4-FFF2-40B4-BE49-F238E27FC236}">
                <a16:creationId xmlns:a16="http://schemas.microsoft.com/office/drawing/2014/main" id="{42D63457-B3A5-4B5A-A2C1-265A2032D4D9}"/>
              </a:ext>
            </a:extLst>
          </p:cNvPr>
          <p:cNvSpPr/>
          <p:nvPr/>
        </p:nvSpPr>
        <p:spPr>
          <a:xfrm rot="16200000">
            <a:off x="5384289" y="-14796"/>
            <a:ext cx="406071" cy="6479999"/>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TextBox 10">
            <a:extLst>
              <a:ext uri="{FF2B5EF4-FFF2-40B4-BE49-F238E27FC236}">
                <a16:creationId xmlns:a16="http://schemas.microsoft.com/office/drawing/2014/main" id="{1F9FFC21-7531-4A55-83E8-650FCA5BEB0C}"/>
              </a:ext>
            </a:extLst>
          </p:cNvPr>
          <p:cNvSpPr txBox="1"/>
          <p:nvPr/>
        </p:nvSpPr>
        <p:spPr>
          <a:xfrm>
            <a:off x="5229580" y="2508613"/>
            <a:ext cx="881918" cy="461665"/>
          </a:xfrm>
          <a:prstGeom prst="rect">
            <a:avLst/>
          </a:prstGeom>
          <a:noFill/>
        </p:spPr>
        <p:txBody>
          <a:bodyPr wrap="square" rtlCol="0">
            <a:spAutoFit/>
          </a:bodyPr>
          <a:lstStyle/>
          <a:p>
            <a:r>
              <a:rPr lang="en-GB" sz="2400" b="1" dirty="0">
                <a:solidFill>
                  <a:srgbClr val="FF0000"/>
                </a:solidFill>
              </a:rPr>
              <a:t>90%</a:t>
            </a:r>
          </a:p>
        </p:txBody>
      </p:sp>
      <p:sp>
        <p:nvSpPr>
          <p:cNvPr id="12" name="Rectangle 11">
            <a:extLst>
              <a:ext uri="{FF2B5EF4-FFF2-40B4-BE49-F238E27FC236}">
                <a16:creationId xmlns:a16="http://schemas.microsoft.com/office/drawing/2014/main" id="{4B435E17-6FB0-43C8-8A6F-B9A0AD85B083}"/>
              </a:ext>
            </a:extLst>
          </p:cNvPr>
          <p:cNvSpPr/>
          <p:nvPr/>
        </p:nvSpPr>
        <p:spPr>
          <a:xfrm>
            <a:off x="2347323" y="3969000"/>
            <a:ext cx="216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7D590D0E-2020-413E-A970-BED60BE4E8F9}"/>
              </a:ext>
            </a:extLst>
          </p:cNvPr>
          <p:cNvSpPr/>
          <p:nvPr/>
        </p:nvSpPr>
        <p:spPr>
          <a:xfrm>
            <a:off x="4507323" y="3969000"/>
            <a:ext cx="216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67C623CF-C47E-44ED-9829-5DB60DD557E0}"/>
              </a:ext>
            </a:extLst>
          </p:cNvPr>
          <p:cNvSpPr/>
          <p:nvPr/>
        </p:nvSpPr>
        <p:spPr>
          <a:xfrm>
            <a:off x="6667323" y="3969000"/>
            <a:ext cx="2160000" cy="54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E70A74F7-3C79-4946-8051-FBED906C374B}"/>
              </a:ext>
            </a:extLst>
          </p:cNvPr>
          <p:cNvSpPr txBox="1"/>
          <p:nvPr/>
        </p:nvSpPr>
        <p:spPr>
          <a:xfrm>
            <a:off x="9252559" y="3637444"/>
            <a:ext cx="1802338" cy="584775"/>
          </a:xfrm>
          <a:prstGeom prst="rect">
            <a:avLst/>
          </a:prstGeom>
          <a:noFill/>
        </p:spPr>
        <p:txBody>
          <a:bodyPr wrap="square" rtlCol="0">
            <a:spAutoFit/>
          </a:bodyPr>
          <a:lstStyle/>
          <a:p>
            <a:r>
              <a:rPr lang="en-GB" sz="3200" b="1" dirty="0">
                <a:solidFill>
                  <a:srgbClr val="FF0000"/>
                </a:solidFill>
              </a:rPr>
              <a:t>90 ÷ 3 = </a:t>
            </a:r>
          </a:p>
        </p:txBody>
      </p:sp>
      <p:sp>
        <p:nvSpPr>
          <p:cNvPr id="17" name="TextBox 16">
            <a:extLst>
              <a:ext uri="{FF2B5EF4-FFF2-40B4-BE49-F238E27FC236}">
                <a16:creationId xmlns:a16="http://schemas.microsoft.com/office/drawing/2014/main" id="{A7BF2CE7-B08A-40A6-AD64-544486127063}"/>
              </a:ext>
            </a:extLst>
          </p:cNvPr>
          <p:cNvSpPr txBox="1"/>
          <p:nvPr/>
        </p:nvSpPr>
        <p:spPr>
          <a:xfrm>
            <a:off x="10678233" y="3637443"/>
            <a:ext cx="861648" cy="584775"/>
          </a:xfrm>
          <a:prstGeom prst="rect">
            <a:avLst/>
          </a:prstGeom>
          <a:noFill/>
        </p:spPr>
        <p:txBody>
          <a:bodyPr wrap="square" rtlCol="0">
            <a:spAutoFit/>
          </a:bodyPr>
          <a:lstStyle/>
          <a:p>
            <a:r>
              <a:rPr lang="en-GB" sz="3200" b="1" dirty="0">
                <a:solidFill>
                  <a:srgbClr val="FF0000"/>
                </a:solidFill>
              </a:rPr>
              <a:t>30</a:t>
            </a:r>
          </a:p>
        </p:txBody>
      </p:sp>
      <p:sp>
        <p:nvSpPr>
          <p:cNvPr id="18" name="TextBox 17">
            <a:extLst>
              <a:ext uri="{FF2B5EF4-FFF2-40B4-BE49-F238E27FC236}">
                <a16:creationId xmlns:a16="http://schemas.microsoft.com/office/drawing/2014/main" id="{C2F86441-1C56-4D02-9FF0-C8F67BA56616}"/>
              </a:ext>
            </a:extLst>
          </p:cNvPr>
          <p:cNvSpPr txBox="1"/>
          <p:nvPr/>
        </p:nvSpPr>
        <p:spPr>
          <a:xfrm>
            <a:off x="3019216" y="4012466"/>
            <a:ext cx="881918" cy="461665"/>
          </a:xfrm>
          <a:prstGeom prst="rect">
            <a:avLst/>
          </a:prstGeom>
          <a:noFill/>
        </p:spPr>
        <p:txBody>
          <a:bodyPr wrap="square" rtlCol="0">
            <a:spAutoFit/>
          </a:bodyPr>
          <a:lstStyle/>
          <a:p>
            <a:r>
              <a:rPr lang="en-GB" sz="2400" b="1" dirty="0">
                <a:solidFill>
                  <a:srgbClr val="FF0000"/>
                </a:solidFill>
              </a:rPr>
              <a:t>30%</a:t>
            </a:r>
          </a:p>
        </p:txBody>
      </p:sp>
      <p:sp>
        <p:nvSpPr>
          <p:cNvPr id="19" name="TextBox 18">
            <a:extLst>
              <a:ext uri="{FF2B5EF4-FFF2-40B4-BE49-F238E27FC236}">
                <a16:creationId xmlns:a16="http://schemas.microsoft.com/office/drawing/2014/main" id="{7413216B-DE54-40CB-89EA-12930F8F5F30}"/>
              </a:ext>
            </a:extLst>
          </p:cNvPr>
          <p:cNvSpPr txBox="1"/>
          <p:nvPr/>
        </p:nvSpPr>
        <p:spPr>
          <a:xfrm>
            <a:off x="5311085" y="4008167"/>
            <a:ext cx="881918" cy="461665"/>
          </a:xfrm>
          <a:prstGeom prst="rect">
            <a:avLst/>
          </a:prstGeom>
          <a:noFill/>
        </p:spPr>
        <p:txBody>
          <a:bodyPr wrap="square" rtlCol="0">
            <a:spAutoFit/>
          </a:bodyPr>
          <a:lstStyle/>
          <a:p>
            <a:r>
              <a:rPr lang="en-GB" sz="2400" b="1" dirty="0">
                <a:solidFill>
                  <a:srgbClr val="FF0000"/>
                </a:solidFill>
              </a:rPr>
              <a:t>30%</a:t>
            </a:r>
          </a:p>
        </p:txBody>
      </p:sp>
      <p:sp>
        <p:nvSpPr>
          <p:cNvPr id="20" name="TextBox 19">
            <a:extLst>
              <a:ext uri="{FF2B5EF4-FFF2-40B4-BE49-F238E27FC236}">
                <a16:creationId xmlns:a16="http://schemas.microsoft.com/office/drawing/2014/main" id="{37904307-AD7B-4DAA-81DF-F12CCD33C336}"/>
              </a:ext>
            </a:extLst>
          </p:cNvPr>
          <p:cNvSpPr txBox="1"/>
          <p:nvPr/>
        </p:nvSpPr>
        <p:spPr>
          <a:xfrm>
            <a:off x="7419498" y="4008167"/>
            <a:ext cx="881918" cy="461665"/>
          </a:xfrm>
          <a:prstGeom prst="rect">
            <a:avLst/>
          </a:prstGeom>
          <a:noFill/>
        </p:spPr>
        <p:txBody>
          <a:bodyPr wrap="square" rtlCol="0">
            <a:spAutoFit/>
          </a:bodyPr>
          <a:lstStyle/>
          <a:p>
            <a:r>
              <a:rPr lang="en-GB" sz="2400" b="1" dirty="0">
                <a:solidFill>
                  <a:srgbClr val="FF0000"/>
                </a:solidFill>
              </a:rPr>
              <a:t>30%</a:t>
            </a:r>
          </a:p>
        </p:txBody>
      </p:sp>
      <p:sp>
        <p:nvSpPr>
          <p:cNvPr id="21" name="TextBox 20">
            <a:extLst>
              <a:ext uri="{FF2B5EF4-FFF2-40B4-BE49-F238E27FC236}">
                <a16:creationId xmlns:a16="http://schemas.microsoft.com/office/drawing/2014/main" id="{8395BCE6-B074-4C6B-9F07-D0426E6411E0}"/>
              </a:ext>
            </a:extLst>
          </p:cNvPr>
          <p:cNvSpPr txBox="1"/>
          <p:nvPr/>
        </p:nvSpPr>
        <p:spPr>
          <a:xfrm>
            <a:off x="3725321" y="3463108"/>
            <a:ext cx="881918" cy="461665"/>
          </a:xfrm>
          <a:prstGeom prst="rect">
            <a:avLst/>
          </a:prstGeom>
          <a:noFill/>
        </p:spPr>
        <p:txBody>
          <a:bodyPr wrap="square" rtlCol="0">
            <a:spAutoFit/>
          </a:bodyPr>
          <a:lstStyle/>
          <a:p>
            <a:r>
              <a:rPr lang="en-GB" sz="2400" b="1" dirty="0">
                <a:solidFill>
                  <a:srgbClr val="FF0000"/>
                </a:solidFill>
              </a:rPr>
              <a:t>30%</a:t>
            </a:r>
          </a:p>
        </p:txBody>
      </p:sp>
      <p:sp>
        <p:nvSpPr>
          <p:cNvPr id="22" name="TextBox 21">
            <a:extLst>
              <a:ext uri="{FF2B5EF4-FFF2-40B4-BE49-F238E27FC236}">
                <a16:creationId xmlns:a16="http://schemas.microsoft.com/office/drawing/2014/main" id="{0281A669-492C-4899-88D8-7DA1AB846082}"/>
              </a:ext>
            </a:extLst>
          </p:cNvPr>
          <p:cNvSpPr txBox="1"/>
          <p:nvPr/>
        </p:nvSpPr>
        <p:spPr>
          <a:xfrm>
            <a:off x="6865405" y="3472466"/>
            <a:ext cx="881918" cy="461665"/>
          </a:xfrm>
          <a:prstGeom prst="rect">
            <a:avLst/>
          </a:prstGeom>
          <a:noFill/>
        </p:spPr>
        <p:txBody>
          <a:bodyPr wrap="square" rtlCol="0">
            <a:spAutoFit/>
          </a:bodyPr>
          <a:lstStyle/>
          <a:p>
            <a:r>
              <a:rPr lang="en-GB" sz="2400" b="1" dirty="0">
                <a:solidFill>
                  <a:srgbClr val="FF0000"/>
                </a:solidFill>
              </a:rPr>
              <a:t>60%</a:t>
            </a:r>
          </a:p>
        </p:txBody>
      </p:sp>
      <p:sp>
        <p:nvSpPr>
          <p:cNvPr id="23" name="TextBox 22">
            <a:extLst>
              <a:ext uri="{FF2B5EF4-FFF2-40B4-BE49-F238E27FC236}">
                <a16:creationId xmlns:a16="http://schemas.microsoft.com/office/drawing/2014/main" id="{EF245B64-7C31-4659-92EC-4B9F9FCB57CA}"/>
              </a:ext>
            </a:extLst>
          </p:cNvPr>
          <p:cNvSpPr txBox="1"/>
          <p:nvPr/>
        </p:nvSpPr>
        <p:spPr>
          <a:xfrm>
            <a:off x="8852312" y="2019770"/>
            <a:ext cx="1287348" cy="584775"/>
          </a:xfrm>
          <a:prstGeom prst="rect">
            <a:avLst/>
          </a:prstGeom>
          <a:noFill/>
        </p:spPr>
        <p:txBody>
          <a:bodyPr wrap="square" rtlCol="0">
            <a:spAutoFit/>
          </a:bodyPr>
          <a:lstStyle/>
          <a:p>
            <a:r>
              <a:rPr lang="en-GB" sz="3200" b="1" dirty="0">
                <a:solidFill>
                  <a:srgbClr val="FF0000"/>
                </a:solidFill>
              </a:rPr>
              <a:t>60%</a:t>
            </a:r>
          </a:p>
        </p:txBody>
      </p:sp>
    </p:spTree>
    <p:extLst>
      <p:ext uri="{BB962C8B-B14F-4D97-AF65-F5344CB8AC3E}">
        <p14:creationId xmlns:p14="http://schemas.microsoft.com/office/powerpoint/2010/main" val="251926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p:bldP spid="9" grpId="0"/>
      <p:bldP spid="4" grpId="0" animBg="1"/>
      <p:bldP spid="11" grpId="0"/>
      <p:bldP spid="12"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63109-93ED-4624-B9B6-35382DA84788}"/>
              </a:ext>
            </a:extLst>
          </p:cNvPr>
          <p:cNvSpPr>
            <a:spLocks noGrp="1"/>
          </p:cNvSpPr>
          <p:nvPr>
            <p:ph type="title"/>
          </p:nvPr>
        </p:nvSpPr>
        <p:spPr/>
        <p:txBody>
          <a:bodyPr/>
          <a:lstStyle/>
          <a:p>
            <a:r>
              <a:rPr lang="en-GB" dirty="0"/>
              <a:t>Connect fractions, decimals and percentages</a:t>
            </a:r>
          </a:p>
        </p:txBody>
      </p:sp>
      <p:sp>
        <p:nvSpPr>
          <p:cNvPr id="3" name="Content Placeholder 2">
            <a:extLst>
              <a:ext uri="{FF2B5EF4-FFF2-40B4-BE49-F238E27FC236}">
                <a16:creationId xmlns:a16="http://schemas.microsoft.com/office/drawing/2014/main" id="{42E2A394-9C8A-446B-A137-7AA739817265}"/>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38206018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159184"/>
            <a:ext cx="11581695" cy="1569660"/>
          </a:xfrm>
          <a:prstGeom prst="rect">
            <a:avLst/>
          </a:prstGeom>
        </p:spPr>
        <p:txBody>
          <a:bodyPr wrap="square">
            <a:spAutoFit/>
          </a:bodyPr>
          <a:lstStyle/>
          <a:p>
            <a:r>
              <a:rPr lang="en-US" sz="3200" b="1" dirty="0"/>
              <a:t>Circle the percentage that is equal to</a:t>
            </a:r>
          </a:p>
          <a:p>
            <a:endParaRPr lang="en-US" sz="3200" b="1" dirty="0"/>
          </a:p>
          <a:p>
            <a:r>
              <a:rPr lang="en-US" sz="3200" b="1" dirty="0"/>
              <a:t> </a:t>
            </a:r>
            <a:r>
              <a:rPr lang="en-US" sz="3200" dirty="0"/>
              <a:t>       7%         35%         70%         20%         140%</a:t>
            </a:r>
          </a:p>
        </p:txBody>
      </p:sp>
      <p:sp>
        <p:nvSpPr>
          <p:cNvPr id="4" name="Rectangle 3">
            <a:extLst>
              <a:ext uri="{FF2B5EF4-FFF2-40B4-BE49-F238E27FC236}">
                <a16:creationId xmlns:a16="http://schemas.microsoft.com/office/drawing/2014/main" id="{208CB4A9-0C24-4D37-BA8D-282FF1BB5572}"/>
              </a:ext>
            </a:extLst>
          </p:cNvPr>
          <p:cNvSpPr/>
          <p:nvPr/>
        </p:nvSpPr>
        <p:spPr>
          <a:xfrm>
            <a:off x="6498581" y="-1319"/>
            <a:ext cx="481500" cy="584775"/>
          </a:xfrm>
          <a:prstGeom prst="rect">
            <a:avLst/>
          </a:prstGeom>
        </p:spPr>
        <p:txBody>
          <a:bodyPr wrap="square">
            <a:spAutoFit/>
          </a:bodyPr>
          <a:lstStyle/>
          <a:p>
            <a:r>
              <a:rPr lang="en-US" sz="3200" b="1" dirty="0"/>
              <a:t>7</a:t>
            </a:r>
            <a:endParaRPr lang="en-GB" sz="3200" b="1" dirty="0"/>
          </a:p>
        </p:txBody>
      </p:sp>
      <p:sp>
        <p:nvSpPr>
          <p:cNvPr id="5" name="Rectangle 4">
            <a:extLst>
              <a:ext uri="{FF2B5EF4-FFF2-40B4-BE49-F238E27FC236}">
                <a16:creationId xmlns:a16="http://schemas.microsoft.com/office/drawing/2014/main" id="{5504FF70-E409-4970-9936-24CD67C91412}"/>
              </a:ext>
            </a:extLst>
          </p:cNvPr>
          <p:cNvSpPr/>
          <p:nvPr/>
        </p:nvSpPr>
        <p:spPr>
          <a:xfrm>
            <a:off x="6361806" y="358145"/>
            <a:ext cx="754342" cy="584775"/>
          </a:xfrm>
          <a:prstGeom prst="rect">
            <a:avLst/>
          </a:prstGeom>
        </p:spPr>
        <p:txBody>
          <a:bodyPr wrap="square">
            <a:spAutoFit/>
          </a:bodyPr>
          <a:lstStyle/>
          <a:p>
            <a:r>
              <a:rPr lang="en-US" sz="3200" b="1" dirty="0"/>
              <a:t>20</a:t>
            </a:r>
            <a:endParaRPr lang="en-GB" sz="3200" b="1" dirty="0"/>
          </a:p>
        </p:txBody>
      </p:sp>
      <p:cxnSp>
        <p:nvCxnSpPr>
          <p:cNvPr id="6" name="Straight Connector 5">
            <a:extLst>
              <a:ext uri="{FF2B5EF4-FFF2-40B4-BE49-F238E27FC236}">
                <a16:creationId xmlns:a16="http://schemas.microsoft.com/office/drawing/2014/main" id="{6922EBA4-AE96-4471-9633-C0D554F4AFDD}"/>
              </a:ext>
            </a:extLst>
          </p:cNvPr>
          <p:cNvCxnSpPr>
            <a:cxnSpLocks/>
          </p:cNvCxnSpPr>
          <p:nvPr/>
        </p:nvCxnSpPr>
        <p:spPr>
          <a:xfrm>
            <a:off x="6429925" y="474895"/>
            <a:ext cx="4815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7FFF719A-6A6E-4E3A-87C4-BD0C900AF2F1}"/>
              </a:ext>
            </a:extLst>
          </p:cNvPr>
          <p:cNvGrpSpPr/>
          <p:nvPr/>
        </p:nvGrpSpPr>
        <p:grpSpPr>
          <a:xfrm>
            <a:off x="1142736" y="2506892"/>
            <a:ext cx="2855341" cy="1078616"/>
            <a:chOff x="893472" y="2650705"/>
            <a:chExt cx="2855341" cy="1078616"/>
          </a:xfrm>
        </p:grpSpPr>
        <p:cxnSp>
          <p:nvCxnSpPr>
            <p:cNvPr id="9" name="Straight Connector 8">
              <a:extLst>
                <a:ext uri="{FF2B5EF4-FFF2-40B4-BE49-F238E27FC236}">
                  <a16:creationId xmlns:a16="http://schemas.microsoft.com/office/drawing/2014/main" id="{605FAF7D-79F2-4AD0-868C-38A03222EC24}"/>
                </a:ext>
              </a:extLst>
            </p:cNvPr>
            <p:cNvCxnSpPr>
              <a:cxnSpLocks/>
            </p:cNvCxnSpPr>
            <p:nvPr/>
          </p:nvCxnSpPr>
          <p:spPr>
            <a:xfrm>
              <a:off x="898136" y="3165033"/>
              <a:ext cx="8921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12E27D-6FAA-43E1-9280-1A19A2DA9A04}"/>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57EC90E-4FFB-43E2-9F7D-8FAA46DAFF74}"/>
                </a:ext>
              </a:extLst>
            </p:cNvPr>
            <p:cNvSpPr txBox="1"/>
            <p:nvPr/>
          </p:nvSpPr>
          <p:spPr>
            <a:xfrm>
              <a:off x="1153957" y="2650705"/>
              <a:ext cx="75232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12" name="TextBox 11">
              <a:extLst>
                <a:ext uri="{FF2B5EF4-FFF2-40B4-BE49-F238E27FC236}">
                  <a16:creationId xmlns:a16="http://schemas.microsoft.com/office/drawing/2014/main" id="{DF944E9E-5A6B-43AC-AB40-FDEBDB063EDC}"/>
                </a:ext>
              </a:extLst>
            </p:cNvPr>
            <p:cNvSpPr txBox="1"/>
            <p:nvPr/>
          </p:nvSpPr>
          <p:spPr>
            <a:xfrm>
              <a:off x="893472" y="3098379"/>
              <a:ext cx="12587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13" name="TextBox 12">
              <a:extLst>
                <a:ext uri="{FF2B5EF4-FFF2-40B4-BE49-F238E27FC236}">
                  <a16:creationId xmlns:a16="http://schemas.microsoft.com/office/drawing/2014/main" id="{02E809C8-2303-4E11-AEA5-CE330390AB83}"/>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4" name="TextBox 13">
              <a:extLst>
                <a:ext uri="{FF2B5EF4-FFF2-40B4-BE49-F238E27FC236}">
                  <a16:creationId xmlns:a16="http://schemas.microsoft.com/office/drawing/2014/main" id="{2A509B36-9B20-4A06-8A67-76606050B707}"/>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5" name="Arc 14">
            <a:extLst>
              <a:ext uri="{FF2B5EF4-FFF2-40B4-BE49-F238E27FC236}">
                <a16:creationId xmlns:a16="http://schemas.microsoft.com/office/drawing/2014/main" id="{9DFEF70C-F2DB-4385-B92D-5F2A5FC5A3F2}"/>
              </a:ext>
            </a:extLst>
          </p:cNvPr>
          <p:cNvSpPr/>
          <p:nvPr/>
        </p:nvSpPr>
        <p:spPr>
          <a:xfrm rot="16200000">
            <a:off x="1976612" y="1757505"/>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6" name="Arc 15">
            <a:extLst>
              <a:ext uri="{FF2B5EF4-FFF2-40B4-BE49-F238E27FC236}">
                <a16:creationId xmlns:a16="http://schemas.microsoft.com/office/drawing/2014/main" id="{137E711E-21E2-4899-8078-F18317652867}"/>
              </a:ext>
            </a:extLst>
          </p:cNvPr>
          <p:cNvSpPr/>
          <p:nvPr/>
        </p:nvSpPr>
        <p:spPr>
          <a:xfrm rot="5400000">
            <a:off x="1970659" y="2690577"/>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7" name="TextBox 16">
            <a:extLst>
              <a:ext uri="{FF2B5EF4-FFF2-40B4-BE49-F238E27FC236}">
                <a16:creationId xmlns:a16="http://schemas.microsoft.com/office/drawing/2014/main" id="{6356D942-AC40-4F5C-954B-9694137683E3}"/>
              </a:ext>
            </a:extLst>
          </p:cNvPr>
          <p:cNvSpPr txBox="1"/>
          <p:nvPr/>
        </p:nvSpPr>
        <p:spPr>
          <a:xfrm>
            <a:off x="2085437" y="3453759"/>
            <a:ext cx="79592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8" name="TextBox 17">
            <a:extLst>
              <a:ext uri="{FF2B5EF4-FFF2-40B4-BE49-F238E27FC236}">
                <a16:creationId xmlns:a16="http://schemas.microsoft.com/office/drawing/2014/main" id="{42D0BD25-6F47-4951-AEB9-6DD4789136E8}"/>
              </a:ext>
            </a:extLst>
          </p:cNvPr>
          <p:cNvSpPr txBox="1"/>
          <p:nvPr/>
        </p:nvSpPr>
        <p:spPr>
          <a:xfrm>
            <a:off x="2085437" y="2159446"/>
            <a:ext cx="115023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9" name="TextBox 18">
            <a:extLst>
              <a:ext uri="{FF2B5EF4-FFF2-40B4-BE49-F238E27FC236}">
                <a16:creationId xmlns:a16="http://schemas.microsoft.com/office/drawing/2014/main" id="{C038F899-9554-411D-9BDF-B1B405250BFB}"/>
              </a:ext>
            </a:extLst>
          </p:cNvPr>
          <p:cNvSpPr txBox="1"/>
          <p:nvPr/>
        </p:nvSpPr>
        <p:spPr>
          <a:xfrm>
            <a:off x="2694730" y="2503447"/>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3 5</a:t>
            </a:r>
          </a:p>
        </p:txBody>
      </p:sp>
      <p:sp>
        <p:nvSpPr>
          <p:cNvPr id="20" name="Oval 19">
            <a:extLst>
              <a:ext uri="{FF2B5EF4-FFF2-40B4-BE49-F238E27FC236}">
                <a16:creationId xmlns:a16="http://schemas.microsoft.com/office/drawing/2014/main" id="{C95C94C9-02BC-49A1-850A-2DAC208BFE60}"/>
              </a:ext>
            </a:extLst>
          </p:cNvPr>
          <p:cNvSpPr/>
          <p:nvPr/>
        </p:nvSpPr>
        <p:spPr>
          <a:xfrm>
            <a:off x="1981045" y="1048167"/>
            <a:ext cx="1132816" cy="79380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FBA1E13D-1C94-4502-930F-E4FB0C4ACD6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4532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8" grpId="0"/>
      <p:bldP spid="19" grpId="0"/>
      <p:bldP spid="20"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Circle the fractions that are equal to 80%</a:t>
            </a:r>
          </a:p>
        </p:txBody>
      </p:sp>
      <p:pic>
        <p:nvPicPr>
          <p:cNvPr id="9" name="Picture 8">
            <a:extLst>
              <a:ext uri="{FF2B5EF4-FFF2-40B4-BE49-F238E27FC236}">
                <a16:creationId xmlns:a16="http://schemas.microsoft.com/office/drawing/2014/main" id="{AE9CAABD-E8CC-4629-9BF0-66EA1E54DFFE}"/>
              </a:ext>
            </a:extLst>
          </p:cNvPr>
          <p:cNvPicPr>
            <a:picLocks noChangeAspect="1"/>
          </p:cNvPicPr>
          <p:nvPr/>
        </p:nvPicPr>
        <p:blipFill>
          <a:blip r:embed="rId3"/>
          <a:stretch>
            <a:fillRect/>
          </a:stretch>
        </p:blipFill>
        <p:spPr>
          <a:xfrm>
            <a:off x="1776412" y="1082028"/>
            <a:ext cx="6710765" cy="1044168"/>
          </a:xfrm>
          <a:prstGeom prst="rect">
            <a:avLst/>
          </a:prstGeom>
        </p:spPr>
      </p:pic>
      <p:sp>
        <p:nvSpPr>
          <p:cNvPr id="5" name="Oval 4">
            <a:extLst>
              <a:ext uri="{FF2B5EF4-FFF2-40B4-BE49-F238E27FC236}">
                <a16:creationId xmlns:a16="http://schemas.microsoft.com/office/drawing/2014/main" id="{C5CF830D-F055-4D7A-9761-FA04BD5871F7}"/>
              </a:ext>
            </a:extLst>
          </p:cNvPr>
          <p:cNvSpPr/>
          <p:nvPr/>
        </p:nvSpPr>
        <p:spPr>
          <a:xfrm>
            <a:off x="5950857" y="918586"/>
            <a:ext cx="1132114" cy="14037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93C7B197-DC69-4BAF-B6A1-D43F93F35202}"/>
              </a:ext>
            </a:extLst>
          </p:cNvPr>
          <p:cNvCxnSpPr>
            <a:cxnSpLocks/>
          </p:cNvCxnSpPr>
          <p:nvPr/>
        </p:nvCxnSpPr>
        <p:spPr>
          <a:xfrm>
            <a:off x="5803029" y="3847977"/>
            <a:ext cx="13363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3A75FFA-5C4D-4109-A07D-6C6FBA29629C}"/>
              </a:ext>
            </a:extLst>
          </p:cNvPr>
          <p:cNvCxnSpPr>
            <a:cxnSpLocks/>
          </p:cNvCxnSpPr>
          <p:nvPr/>
        </p:nvCxnSpPr>
        <p:spPr>
          <a:xfrm>
            <a:off x="7584187" y="3848297"/>
            <a:ext cx="89609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3F51D30-ABF7-40AE-915D-74140D82E5D8}"/>
              </a:ext>
            </a:extLst>
          </p:cNvPr>
          <p:cNvSpPr txBox="1"/>
          <p:nvPr/>
        </p:nvSpPr>
        <p:spPr>
          <a:xfrm>
            <a:off x="5994300" y="3340120"/>
            <a:ext cx="9787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8 0</a:t>
            </a:r>
          </a:p>
        </p:txBody>
      </p:sp>
      <p:sp>
        <p:nvSpPr>
          <p:cNvPr id="10" name="TextBox 9">
            <a:extLst>
              <a:ext uri="{FF2B5EF4-FFF2-40B4-BE49-F238E27FC236}">
                <a16:creationId xmlns:a16="http://schemas.microsoft.com/office/drawing/2014/main" id="{84BFBA92-A2F8-424E-BE09-481FCB64AD52}"/>
              </a:ext>
            </a:extLst>
          </p:cNvPr>
          <p:cNvSpPr txBox="1"/>
          <p:nvPr/>
        </p:nvSpPr>
        <p:spPr>
          <a:xfrm>
            <a:off x="5791745" y="3796286"/>
            <a:ext cx="141901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1" name="TextBox 10">
            <a:extLst>
              <a:ext uri="{FF2B5EF4-FFF2-40B4-BE49-F238E27FC236}">
                <a16:creationId xmlns:a16="http://schemas.microsoft.com/office/drawing/2014/main" id="{9402DB80-9D1C-4C97-B867-DCFCCD621F8F}"/>
              </a:ext>
            </a:extLst>
          </p:cNvPr>
          <p:cNvSpPr txBox="1"/>
          <p:nvPr/>
        </p:nvSpPr>
        <p:spPr>
          <a:xfrm>
            <a:off x="7569892" y="3789771"/>
            <a:ext cx="10445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12" name="TextBox 11">
            <a:extLst>
              <a:ext uri="{FF2B5EF4-FFF2-40B4-BE49-F238E27FC236}">
                <a16:creationId xmlns:a16="http://schemas.microsoft.com/office/drawing/2014/main" id="{AB4ED5AF-6569-4E97-A334-15D62B4DAC0D}"/>
              </a:ext>
            </a:extLst>
          </p:cNvPr>
          <p:cNvSpPr txBox="1"/>
          <p:nvPr/>
        </p:nvSpPr>
        <p:spPr>
          <a:xfrm>
            <a:off x="7126426" y="355687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3" name="Arc 12">
            <a:extLst>
              <a:ext uri="{FF2B5EF4-FFF2-40B4-BE49-F238E27FC236}">
                <a16:creationId xmlns:a16="http://schemas.microsoft.com/office/drawing/2014/main" id="{703AB80E-DDA9-47BB-92E5-B6FF5D5E428B}"/>
              </a:ext>
            </a:extLst>
          </p:cNvPr>
          <p:cNvSpPr/>
          <p:nvPr/>
        </p:nvSpPr>
        <p:spPr>
          <a:xfrm rot="16200000">
            <a:off x="6844273" y="2627499"/>
            <a:ext cx="810037" cy="1556035"/>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Arc 13">
            <a:extLst>
              <a:ext uri="{FF2B5EF4-FFF2-40B4-BE49-F238E27FC236}">
                <a16:creationId xmlns:a16="http://schemas.microsoft.com/office/drawing/2014/main" id="{1E921F70-F1D1-4215-973B-42EC9ECD3A8F}"/>
              </a:ext>
            </a:extLst>
          </p:cNvPr>
          <p:cNvSpPr/>
          <p:nvPr/>
        </p:nvSpPr>
        <p:spPr>
          <a:xfrm rot="5400000">
            <a:off x="6847649" y="3551245"/>
            <a:ext cx="810037" cy="1562787"/>
          </a:xfrm>
          <a:prstGeom prst="arc">
            <a:avLst>
              <a:gd name="adj1" fmla="val 16087248"/>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5" name="TextBox 14">
            <a:extLst>
              <a:ext uri="{FF2B5EF4-FFF2-40B4-BE49-F238E27FC236}">
                <a16:creationId xmlns:a16="http://schemas.microsoft.com/office/drawing/2014/main" id="{89A822DC-057D-4F06-9935-C3273805DC72}"/>
              </a:ext>
            </a:extLst>
          </p:cNvPr>
          <p:cNvSpPr txBox="1"/>
          <p:nvPr/>
        </p:nvSpPr>
        <p:spPr>
          <a:xfrm>
            <a:off x="6879582" y="4304882"/>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10</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5520EBDB-CD2F-413C-95E5-47BE9B9D4CE5}"/>
              </a:ext>
            </a:extLst>
          </p:cNvPr>
          <p:cNvSpPr txBox="1"/>
          <p:nvPr/>
        </p:nvSpPr>
        <p:spPr>
          <a:xfrm>
            <a:off x="6879581" y="3010569"/>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10</a:t>
            </a:r>
            <a:endParaRPr lang="en-GB" sz="3500" b="1" dirty="0">
              <a:solidFill>
                <a:srgbClr val="FF0000"/>
              </a:solidFill>
              <a:latin typeface="Arial Black" panose="020B0A04020102020204" pitchFamily="34" charset="0"/>
            </a:endParaRPr>
          </a:p>
        </p:txBody>
      </p:sp>
      <p:sp>
        <p:nvSpPr>
          <p:cNvPr id="17" name="TextBox 16">
            <a:extLst>
              <a:ext uri="{FF2B5EF4-FFF2-40B4-BE49-F238E27FC236}">
                <a16:creationId xmlns:a16="http://schemas.microsoft.com/office/drawing/2014/main" id="{F73ACC15-F243-4B45-BC21-C9FC733DBC07}"/>
              </a:ext>
            </a:extLst>
          </p:cNvPr>
          <p:cNvSpPr txBox="1"/>
          <p:nvPr/>
        </p:nvSpPr>
        <p:spPr>
          <a:xfrm>
            <a:off x="7797635" y="3348924"/>
            <a:ext cx="30471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18" name="Oval 17">
            <a:extLst>
              <a:ext uri="{FF2B5EF4-FFF2-40B4-BE49-F238E27FC236}">
                <a16:creationId xmlns:a16="http://schemas.microsoft.com/office/drawing/2014/main" id="{DC17D3F6-4D41-41F4-9CCE-0E94856057FD}"/>
              </a:ext>
            </a:extLst>
          </p:cNvPr>
          <p:cNvSpPr/>
          <p:nvPr/>
        </p:nvSpPr>
        <p:spPr>
          <a:xfrm>
            <a:off x="1473200" y="925337"/>
            <a:ext cx="1132114" cy="14037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65BF5EF5-702E-418B-9325-47793CB1FDFA}"/>
              </a:ext>
            </a:extLst>
          </p:cNvPr>
          <p:cNvCxnSpPr>
            <a:cxnSpLocks/>
          </p:cNvCxnSpPr>
          <p:nvPr/>
        </p:nvCxnSpPr>
        <p:spPr>
          <a:xfrm>
            <a:off x="9046403" y="3853953"/>
            <a:ext cx="68329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1776B68-894F-47C6-9033-D7FCDD1A4886}"/>
              </a:ext>
            </a:extLst>
          </p:cNvPr>
          <p:cNvSpPr txBox="1"/>
          <p:nvPr/>
        </p:nvSpPr>
        <p:spPr>
          <a:xfrm>
            <a:off x="8552786" y="355655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1" name="TextBox 20">
            <a:extLst>
              <a:ext uri="{FF2B5EF4-FFF2-40B4-BE49-F238E27FC236}">
                <a16:creationId xmlns:a16="http://schemas.microsoft.com/office/drawing/2014/main" id="{8A6635C9-CAC8-4DBB-B80D-B42B06C0597A}"/>
              </a:ext>
            </a:extLst>
          </p:cNvPr>
          <p:cNvSpPr txBox="1"/>
          <p:nvPr/>
        </p:nvSpPr>
        <p:spPr>
          <a:xfrm>
            <a:off x="9146000" y="3789771"/>
            <a:ext cx="88252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22" name="Arc 21">
            <a:extLst>
              <a:ext uri="{FF2B5EF4-FFF2-40B4-BE49-F238E27FC236}">
                <a16:creationId xmlns:a16="http://schemas.microsoft.com/office/drawing/2014/main" id="{5F564A3D-2079-4CA5-866B-C41F5417DD8B}"/>
              </a:ext>
            </a:extLst>
          </p:cNvPr>
          <p:cNvSpPr/>
          <p:nvPr/>
        </p:nvSpPr>
        <p:spPr>
          <a:xfrm rot="16200000">
            <a:off x="8329607" y="2748152"/>
            <a:ext cx="810037" cy="131472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3" name="Arc 22">
            <a:extLst>
              <a:ext uri="{FF2B5EF4-FFF2-40B4-BE49-F238E27FC236}">
                <a16:creationId xmlns:a16="http://schemas.microsoft.com/office/drawing/2014/main" id="{ADB65FE5-048C-474F-AF1E-17506E514171}"/>
              </a:ext>
            </a:extLst>
          </p:cNvPr>
          <p:cNvSpPr/>
          <p:nvPr/>
        </p:nvSpPr>
        <p:spPr>
          <a:xfrm rot="5400000">
            <a:off x="8332459" y="3672423"/>
            <a:ext cx="810037" cy="1320432"/>
          </a:xfrm>
          <a:prstGeom prst="arc">
            <a:avLst>
              <a:gd name="adj1" fmla="val 16087248"/>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4" name="TextBox 23">
            <a:extLst>
              <a:ext uri="{FF2B5EF4-FFF2-40B4-BE49-F238E27FC236}">
                <a16:creationId xmlns:a16="http://schemas.microsoft.com/office/drawing/2014/main" id="{8508631F-9B25-4724-9136-B5721EADC31A}"/>
              </a:ext>
            </a:extLst>
          </p:cNvPr>
          <p:cNvSpPr txBox="1"/>
          <p:nvPr/>
        </p:nvSpPr>
        <p:spPr>
          <a:xfrm>
            <a:off x="8485571" y="4304882"/>
            <a:ext cx="759134"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2</a:t>
            </a:r>
            <a:endParaRPr lang="en-GB" sz="3500" b="1" dirty="0">
              <a:solidFill>
                <a:srgbClr val="FF0000"/>
              </a:solidFill>
              <a:latin typeface="Arial Black" panose="020B0A04020102020204" pitchFamily="34" charset="0"/>
            </a:endParaRPr>
          </a:p>
        </p:txBody>
      </p:sp>
      <p:sp>
        <p:nvSpPr>
          <p:cNvPr id="25" name="TextBox 24">
            <a:extLst>
              <a:ext uri="{FF2B5EF4-FFF2-40B4-BE49-F238E27FC236}">
                <a16:creationId xmlns:a16="http://schemas.microsoft.com/office/drawing/2014/main" id="{6F929FB7-D55C-404B-BE38-659BA9F4EEA1}"/>
              </a:ext>
            </a:extLst>
          </p:cNvPr>
          <p:cNvSpPr txBox="1"/>
          <p:nvPr/>
        </p:nvSpPr>
        <p:spPr>
          <a:xfrm>
            <a:off x="8485570" y="3010569"/>
            <a:ext cx="759134"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2</a:t>
            </a:r>
            <a:endParaRPr lang="en-GB" sz="3500" b="1" dirty="0">
              <a:solidFill>
                <a:srgbClr val="FF0000"/>
              </a:solidFill>
              <a:latin typeface="Arial Black" panose="020B0A04020102020204" pitchFamily="34" charset="0"/>
            </a:endParaRPr>
          </a:p>
        </p:txBody>
      </p:sp>
      <p:sp>
        <p:nvSpPr>
          <p:cNvPr id="26" name="TextBox 25">
            <a:extLst>
              <a:ext uri="{FF2B5EF4-FFF2-40B4-BE49-F238E27FC236}">
                <a16:creationId xmlns:a16="http://schemas.microsoft.com/office/drawing/2014/main" id="{AE44A51C-685B-44E0-BE86-152D230F6818}"/>
              </a:ext>
            </a:extLst>
          </p:cNvPr>
          <p:cNvSpPr txBox="1"/>
          <p:nvPr/>
        </p:nvSpPr>
        <p:spPr>
          <a:xfrm>
            <a:off x="9128716" y="3348924"/>
            <a:ext cx="4638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27" name="Oval 26">
            <a:extLst>
              <a:ext uri="{FF2B5EF4-FFF2-40B4-BE49-F238E27FC236}">
                <a16:creationId xmlns:a16="http://schemas.microsoft.com/office/drawing/2014/main" id="{EBD6B3F8-BF01-4082-918E-04691578B5FD}"/>
              </a:ext>
            </a:extLst>
          </p:cNvPr>
          <p:cNvSpPr/>
          <p:nvPr/>
        </p:nvSpPr>
        <p:spPr>
          <a:xfrm>
            <a:off x="4450399" y="902262"/>
            <a:ext cx="1132114" cy="14037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7875D317-4E6F-4B30-A3C1-0AB9257F9A9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9111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500"/>
                                        <p:tgtEl>
                                          <p:spTgt spid="26"/>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500"/>
                                        <p:tgtEl>
                                          <p:spTgt spid="2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10" grpId="0"/>
      <p:bldP spid="11" grpId="0"/>
      <p:bldP spid="12" grpId="0"/>
      <p:bldP spid="13" grpId="0" animBg="1"/>
      <p:bldP spid="14" grpId="0" animBg="1"/>
      <p:bldP spid="15" grpId="0"/>
      <p:bldP spid="16" grpId="0"/>
      <p:bldP spid="17" grpId="0"/>
      <p:bldP spid="18" grpId="0" animBg="1"/>
      <p:bldP spid="20" grpId="0"/>
      <p:bldP spid="21" grpId="0"/>
      <p:bldP spid="22" grpId="0" animBg="1"/>
      <p:bldP spid="23" grpId="0" animBg="1"/>
      <p:bldP spid="24" grpId="0"/>
      <p:bldP spid="25" grpId="0"/>
      <p:bldP spid="26" grpId="0"/>
      <p:bldP spid="27"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E3338D-DE00-496E-AF16-7D4D66EC15C5}"/>
              </a:ext>
            </a:extLst>
          </p:cNvPr>
          <p:cNvSpPr/>
          <p:nvPr/>
        </p:nvSpPr>
        <p:spPr>
          <a:xfrm>
            <a:off x="56122" y="50000"/>
            <a:ext cx="6953507" cy="584775"/>
          </a:xfrm>
          <a:prstGeom prst="rect">
            <a:avLst/>
          </a:prstGeom>
        </p:spPr>
        <p:txBody>
          <a:bodyPr wrap="none">
            <a:spAutoFit/>
          </a:bodyPr>
          <a:lstStyle/>
          <a:p>
            <a:r>
              <a:rPr lang="en-US" sz="3200" b="1" dirty="0"/>
              <a:t>Tick the fractions that are equal to 20%.</a:t>
            </a:r>
            <a:endParaRPr lang="en-GB" sz="3200" b="1" dirty="0"/>
          </a:p>
        </p:txBody>
      </p:sp>
      <p:pic>
        <p:nvPicPr>
          <p:cNvPr id="3" name="Picture 2">
            <a:extLst>
              <a:ext uri="{FF2B5EF4-FFF2-40B4-BE49-F238E27FC236}">
                <a16:creationId xmlns:a16="http://schemas.microsoft.com/office/drawing/2014/main" id="{73682E16-6BC8-4BD0-A4F3-8B8AA77531A3}"/>
              </a:ext>
            </a:extLst>
          </p:cNvPr>
          <p:cNvPicPr>
            <a:picLocks noChangeAspect="1"/>
          </p:cNvPicPr>
          <p:nvPr/>
        </p:nvPicPr>
        <p:blipFill>
          <a:blip r:embed="rId3"/>
          <a:stretch>
            <a:fillRect/>
          </a:stretch>
        </p:blipFill>
        <p:spPr>
          <a:xfrm>
            <a:off x="182116" y="499392"/>
            <a:ext cx="1688298" cy="6158986"/>
          </a:xfrm>
          <a:prstGeom prst="rect">
            <a:avLst/>
          </a:prstGeom>
        </p:spPr>
      </p:pic>
      <p:sp>
        <p:nvSpPr>
          <p:cNvPr id="4" name="Rectangle 3">
            <a:extLst>
              <a:ext uri="{FF2B5EF4-FFF2-40B4-BE49-F238E27FC236}">
                <a16:creationId xmlns:a16="http://schemas.microsoft.com/office/drawing/2014/main" id="{E6DBB20E-D6A0-475C-BFBC-BA43C529468A}"/>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5EF80711-0ED5-4603-8506-E826F583EFCA}"/>
              </a:ext>
            </a:extLst>
          </p:cNvPr>
          <p:cNvCxnSpPr>
            <a:cxnSpLocks/>
          </p:cNvCxnSpPr>
          <p:nvPr/>
        </p:nvCxnSpPr>
        <p:spPr>
          <a:xfrm>
            <a:off x="2151906" y="1506619"/>
            <a:ext cx="86404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449EBC7-C64D-4425-A151-1B5EBE0C81E9}"/>
              </a:ext>
            </a:extLst>
          </p:cNvPr>
          <p:cNvCxnSpPr>
            <a:cxnSpLocks/>
          </p:cNvCxnSpPr>
          <p:nvPr/>
        </p:nvCxnSpPr>
        <p:spPr>
          <a:xfrm>
            <a:off x="3489379" y="1506619"/>
            <a:ext cx="13207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8900F5A-8CEA-4B86-8C1A-1AF8EC58CDB6}"/>
              </a:ext>
            </a:extLst>
          </p:cNvPr>
          <p:cNvSpPr txBox="1"/>
          <p:nvPr/>
        </p:nvSpPr>
        <p:spPr>
          <a:xfrm>
            <a:off x="2338029" y="998785"/>
            <a:ext cx="70450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8" name="TextBox 7">
            <a:extLst>
              <a:ext uri="{FF2B5EF4-FFF2-40B4-BE49-F238E27FC236}">
                <a16:creationId xmlns:a16="http://schemas.microsoft.com/office/drawing/2014/main" id="{3BD73389-9DC8-4A21-9FCA-4C1CB4F4E8F8}"/>
              </a:ext>
            </a:extLst>
          </p:cNvPr>
          <p:cNvSpPr txBox="1"/>
          <p:nvPr/>
        </p:nvSpPr>
        <p:spPr>
          <a:xfrm>
            <a:off x="2112479" y="1444827"/>
            <a:ext cx="96980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9" name="TextBox 8">
            <a:extLst>
              <a:ext uri="{FF2B5EF4-FFF2-40B4-BE49-F238E27FC236}">
                <a16:creationId xmlns:a16="http://schemas.microsoft.com/office/drawing/2014/main" id="{4B006CE6-43CC-4F0B-8087-FC88C9607C40}"/>
              </a:ext>
            </a:extLst>
          </p:cNvPr>
          <p:cNvSpPr txBox="1"/>
          <p:nvPr/>
        </p:nvSpPr>
        <p:spPr>
          <a:xfrm>
            <a:off x="3489378" y="1444827"/>
            <a:ext cx="139028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0" name="TextBox 9">
            <a:extLst>
              <a:ext uri="{FF2B5EF4-FFF2-40B4-BE49-F238E27FC236}">
                <a16:creationId xmlns:a16="http://schemas.microsoft.com/office/drawing/2014/main" id="{79299EB1-4FCC-453A-9988-ED70FBB0AA17}"/>
              </a:ext>
            </a:extLst>
          </p:cNvPr>
          <p:cNvSpPr txBox="1"/>
          <p:nvPr/>
        </p:nvSpPr>
        <p:spPr>
          <a:xfrm>
            <a:off x="3032608" y="1191148"/>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1" name="Arc 10">
            <a:extLst>
              <a:ext uri="{FF2B5EF4-FFF2-40B4-BE49-F238E27FC236}">
                <a16:creationId xmlns:a16="http://schemas.microsoft.com/office/drawing/2014/main" id="{E7FAEB6A-7A6F-424F-AFE6-EB9EBF6DB56F}"/>
              </a:ext>
            </a:extLst>
          </p:cNvPr>
          <p:cNvSpPr/>
          <p:nvPr/>
        </p:nvSpPr>
        <p:spPr>
          <a:xfrm rot="16200000">
            <a:off x="2971089" y="276319"/>
            <a:ext cx="810037" cy="1526948"/>
          </a:xfrm>
          <a:prstGeom prst="arc">
            <a:avLst>
              <a:gd name="adj1" fmla="val 16200000"/>
              <a:gd name="adj2" fmla="val 545623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2" name="Arc 11">
            <a:extLst>
              <a:ext uri="{FF2B5EF4-FFF2-40B4-BE49-F238E27FC236}">
                <a16:creationId xmlns:a16="http://schemas.microsoft.com/office/drawing/2014/main" id="{E6C2A96D-A372-4B94-A60B-492FA4880394}"/>
              </a:ext>
            </a:extLst>
          </p:cNvPr>
          <p:cNvSpPr/>
          <p:nvPr/>
        </p:nvSpPr>
        <p:spPr>
          <a:xfrm rot="5400000">
            <a:off x="2960801" y="1203440"/>
            <a:ext cx="810037" cy="1526948"/>
          </a:xfrm>
          <a:prstGeom prst="arc">
            <a:avLst>
              <a:gd name="adj1" fmla="val 16153236"/>
              <a:gd name="adj2" fmla="val 54583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TextBox 12">
            <a:extLst>
              <a:ext uri="{FF2B5EF4-FFF2-40B4-BE49-F238E27FC236}">
                <a16:creationId xmlns:a16="http://schemas.microsoft.com/office/drawing/2014/main" id="{ADDA82D0-CCE5-4ED7-A3C2-AD4C04B0FAF4}"/>
              </a:ext>
            </a:extLst>
          </p:cNvPr>
          <p:cNvSpPr txBox="1"/>
          <p:nvPr/>
        </p:nvSpPr>
        <p:spPr>
          <a:xfrm>
            <a:off x="3056428" y="1939158"/>
            <a:ext cx="817752"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4" name="TextBox 13">
            <a:extLst>
              <a:ext uri="{FF2B5EF4-FFF2-40B4-BE49-F238E27FC236}">
                <a16:creationId xmlns:a16="http://schemas.microsoft.com/office/drawing/2014/main" id="{5AF779B1-01D9-48C2-A2B5-2C68A6B6BE2F}"/>
              </a:ext>
            </a:extLst>
          </p:cNvPr>
          <p:cNvSpPr txBox="1"/>
          <p:nvPr/>
        </p:nvSpPr>
        <p:spPr>
          <a:xfrm>
            <a:off x="3105063" y="644845"/>
            <a:ext cx="75393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AA00BAD5-F26E-4111-8BDB-CBB9A213B168}"/>
              </a:ext>
            </a:extLst>
          </p:cNvPr>
          <p:cNvSpPr txBox="1"/>
          <p:nvPr/>
        </p:nvSpPr>
        <p:spPr>
          <a:xfrm>
            <a:off x="3936200" y="998785"/>
            <a:ext cx="8546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16" name="TextBox 15">
            <a:extLst>
              <a:ext uri="{FF2B5EF4-FFF2-40B4-BE49-F238E27FC236}">
                <a16:creationId xmlns:a16="http://schemas.microsoft.com/office/drawing/2014/main" id="{303AE43D-2FEB-4D57-B18C-CE3237D2F68E}"/>
              </a:ext>
            </a:extLst>
          </p:cNvPr>
          <p:cNvSpPr txBox="1"/>
          <p:nvPr/>
        </p:nvSpPr>
        <p:spPr>
          <a:xfrm>
            <a:off x="4956864" y="1186853"/>
            <a:ext cx="244427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5%</a:t>
            </a:r>
          </a:p>
        </p:txBody>
      </p:sp>
      <p:sp>
        <p:nvSpPr>
          <p:cNvPr id="17" name="Rectangle 16">
            <a:extLst>
              <a:ext uri="{FF2B5EF4-FFF2-40B4-BE49-F238E27FC236}">
                <a16:creationId xmlns:a16="http://schemas.microsoft.com/office/drawing/2014/main" id="{A92AA69B-21EA-495D-B090-6CF598409464}"/>
              </a:ext>
            </a:extLst>
          </p:cNvPr>
          <p:cNvSpPr/>
          <p:nvPr/>
        </p:nvSpPr>
        <p:spPr>
          <a:xfrm>
            <a:off x="1233677" y="590328"/>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18" name="Rectangle 17">
            <a:extLst>
              <a:ext uri="{FF2B5EF4-FFF2-40B4-BE49-F238E27FC236}">
                <a16:creationId xmlns:a16="http://schemas.microsoft.com/office/drawing/2014/main" id="{0F0D2CDD-13FB-420B-8980-678F3A1355E4}"/>
              </a:ext>
            </a:extLst>
          </p:cNvPr>
          <p:cNvSpPr/>
          <p:nvPr/>
        </p:nvSpPr>
        <p:spPr>
          <a:xfrm>
            <a:off x="1259792" y="1923116"/>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cxnSp>
        <p:nvCxnSpPr>
          <p:cNvPr id="19" name="Straight Connector 18">
            <a:extLst>
              <a:ext uri="{FF2B5EF4-FFF2-40B4-BE49-F238E27FC236}">
                <a16:creationId xmlns:a16="http://schemas.microsoft.com/office/drawing/2014/main" id="{3068DBA3-5A01-4B47-8162-C4EAFF58A6E2}"/>
              </a:ext>
            </a:extLst>
          </p:cNvPr>
          <p:cNvCxnSpPr>
            <a:cxnSpLocks/>
          </p:cNvCxnSpPr>
          <p:nvPr/>
        </p:nvCxnSpPr>
        <p:spPr>
          <a:xfrm>
            <a:off x="2200286" y="3576489"/>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7244C14-E969-4899-8B8D-0273302042FB}"/>
              </a:ext>
            </a:extLst>
          </p:cNvPr>
          <p:cNvCxnSpPr>
            <a:cxnSpLocks/>
          </p:cNvCxnSpPr>
          <p:nvPr/>
        </p:nvCxnSpPr>
        <p:spPr>
          <a:xfrm>
            <a:off x="3079516" y="3560184"/>
            <a:ext cx="13532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390BC4D-B7A7-4C32-A756-460018E74150}"/>
              </a:ext>
            </a:extLst>
          </p:cNvPr>
          <p:cNvSpPr txBox="1"/>
          <p:nvPr/>
        </p:nvSpPr>
        <p:spPr>
          <a:xfrm>
            <a:off x="2162913" y="306865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2" name="TextBox 21">
            <a:extLst>
              <a:ext uri="{FF2B5EF4-FFF2-40B4-BE49-F238E27FC236}">
                <a16:creationId xmlns:a16="http://schemas.microsoft.com/office/drawing/2014/main" id="{7579F9EE-EF3E-4265-8E89-F7C53CF3BE06}"/>
              </a:ext>
            </a:extLst>
          </p:cNvPr>
          <p:cNvSpPr txBox="1"/>
          <p:nvPr/>
        </p:nvSpPr>
        <p:spPr>
          <a:xfrm>
            <a:off x="2173479" y="3514697"/>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23" name="TextBox 22">
            <a:extLst>
              <a:ext uri="{FF2B5EF4-FFF2-40B4-BE49-F238E27FC236}">
                <a16:creationId xmlns:a16="http://schemas.microsoft.com/office/drawing/2014/main" id="{D9205918-FB5D-4C4B-B3E8-ECA59146FBAE}"/>
              </a:ext>
            </a:extLst>
          </p:cNvPr>
          <p:cNvSpPr txBox="1"/>
          <p:nvPr/>
        </p:nvSpPr>
        <p:spPr>
          <a:xfrm>
            <a:off x="3080921" y="3498392"/>
            <a:ext cx="146170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4" name="TextBox 23">
            <a:extLst>
              <a:ext uri="{FF2B5EF4-FFF2-40B4-BE49-F238E27FC236}">
                <a16:creationId xmlns:a16="http://schemas.microsoft.com/office/drawing/2014/main" id="{EBC0C807-D769-4E04-97D4-714789FC4092}"/>
              </a:ext>
            </a:extLst>
          </p:cNvPr>
          <p:cNvSpPr txBox="1"/>
          <p:nvPr/>
        </p:nvSpPr>
        <p:spPr>
          <a:xfrm>
            <a:off x="2632473" y="3261018"/>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5" name="Arc 24">
            <a:extLst>
              <a:ext uri="{FF2B5EF4-FFF2-40B4-BE49-F238E27FC236}">
                <a16:creationId xmlns:a16="http://schemas.microsoft.com/office/drawing/2014/main" id="{668C1472-A147-40E1-BE57-AE22FF4B72BC}"/>
              </a:ext>
            </a:extLst>
          </p:cNvPr>
          <p:cNvSpPr/>
          <p:nvPr/>
        </p:nvSpPr>
        <p:spPr>
          <a:xfrm rot="16200000">
            <a:off x="2687556" y="2424147"/>
            <a:ext cx="810037" cy="1371032"/>
          </a:xfrm>
          <a:prstGeom prst="arc">
            <a:avLst>
              <a:gd name="adj1" fmla="val 16200000"/>
              <a:gd name="adj2" fmla="val 545759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6" name="Arc 25">
            <a:extLst>
              <a:ext uri="{FF2B5EF4-FFF2-40B4-BE49-F238E27FC236}">
                <a16:creationId xmlns:a16="http://schemas.microsoft.com/office/drawing/2014/main" id="{88E70458-842C-4F21-A4C5-87B3E1DE32DD}"/>
              </a:ext>
            </a:extLst>
          </p:cNvPr>
          <p:cNvSpPr/>
          <p:nvPr/>
        </p:nvSpPr>
        <p:spPr>
          <a:xfrm rot="5400000">
            <a:off x="2677268" y="3351268"/>
            <a:ext cx="810037" cy="1371032"/>
          </a:xfrm>
          <a:prstGeom prst="arc">
            <a:avLst>
              <a:gd name="adj1" fmla="val 16144185"/>
              <a:gd name="adj2" fmla="val 548626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7" name="TextBox 26">
            <a:extLst>
              <a:ext uri="{FF2B5EF4-FFF2-40B4-BE49-F238E27FC236}">
                <a16:creationId xmlns:a16="http://schemas.microsoft.com/office/drawing/2014/main" id="{4E54AA40-B4C7-46E2-9E96-DCC459584182}"/>
              </a:ext>
            </a:extLst>
          </p:cNvPr>
          <p:cNvSpPr txBox="1"/>
          <p:nvPr/>
        </p:nvSpPr>
        <p:spPr>
          <a:xfrm>
            <a:off x="2685477" y="400902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x20</a:t>
            </a:r>
            <a:endParaRPr lang="en-GB" sz="3500" b="1" dirty="0">
              <a:solidFill>
                <a:srgbClr val="FF0000"/>
              </a:solidFill>
              <a:latin typeface="Arial Black" panose="020B0A04020102020204" pitchFamily="34" charset="0"/>
            </a:endParaRPr>
          </a:p>
        </p:txBody>
      </p:sp>
      <p:sp>
        <p:nvSpPr>
          <p:cNvPr id="28" name="TextBox 27">
            <a:extLst>
              <a:ext uri="{FF2B5EF4-FFF2-40B4-BE49-F238E27FC236}">
                <a16:creationId xmlns:a16="http://schemas.microsoft.com/office/drawing/2014/main" id="{594B4353-CBC2-4E7C-96D2-06D982D80C6E}"/>
              </a:ext>
            </a:extLst>
          </p:cNvPr>
          <p:cNvSpPr txBox="1"/>
          <p:nvPr/>
        </p:nvSpPr>
        <p:spPr>
          <a:xfrm>
            <a:off x="2685476" y="2714715"/>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x20</a:t>
            </a:r>
            <a:endParaRPr lang="en-GB" sz="35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DEF420FD-E8DF-4F5E-B2D5-F78F8D43AC04}"/>
              </a:ext>
            </a:extLst>
          </p:cNvPr>
          <p:cNvSpPr txBox="1"/>
          <p:nvPr/>
        </p:nvSpPr>
        <p:spPr>
          <a:xfrm>
            <a:off x="3293404" y="3052350"/>
            <a:ext cx="96285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30" name="TextBox 29">
            <a:extLst>
              <a:ext uri="{FF2B5EF4-FFF2-40B4-BE49-F238E27FC236}">
                <a16:creationId xmlns:a16="http://schemas.microsoft.com/office/drawing/2014/main" id="{44E8F8A2-CC3B-4D56-84FE-CEAE74E9B37B}"/>
              </a:ext>
            </a:extLst>
          </p:cNvPr>
          <p:cNvSpPr txBox="1"/>
          <p:nvPr/>
        </p:nvSpPr>
        <p:spPr>
          <a:xfrm>
            <a:off x="4575197" y="3244713"/>
            <a:ext cx="244427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20%</a:t>
            </a:r>
          </a:p>
        </p:txBody>
      </p:sp>
      <p:sp>
        <p:nvSpPr>
          <p:cNvPr id="31" name="Rectangle 30">
            <a:extLst>
              <a:ext uri="{FF2B5EF4-FFF2-40B4-BE49-F238E27FC236}">
                <a16:creationId xmlns:a16="http://schemas.microsoft.com/office/drawing/2014/main" id="{5000A130-91DC-4B6D-B1C9-8BF1DC8DC26F}"/>
              </a:ext>
            </a:extLst>
          </p:cNvPr>
          <p:cNvSpPr/>
          <p:nvPr/>
        </p:nvSpPr>
        <p:spPr>
          <a:xfrm>
            <a:off x="1186388" y="3277822"/>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32" name="Straight Connector 31">
            <a:extLst>
              <a:ext uri="{FF2B5EF4-FFF2-40B4-BE49-F238E27FC236}">
                <a16:creationId xmlns:a16="http://schemas.microsoft.com/office/drawing/2014/main" id="{4E80094B-9C72-4E7C-88B8-7E4929ED5179}"/>
              </a:ext>
            </a:extLst>
          </p:cNvPr>
          <p:cNvCxnSpPr>
            <a:cxnSpLocks/>
          </p:cNvCxnSpPr>
          <p:nvPr/>
        </p:nvCxnSpPr>
        <p:spPr>
          <a:xfrm>
            <a:off x="2187154" y="5616522"/>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4F3BA7-1F95-4FBB-BCDF-EFA7B22B0D1F}"/>
              </a:ext>
            </a:extLst>
          </p:cNvPr>
          <p:cNvCxnSpPr>
            <a:cxnSpLocks/>
          </p:cNvCxnSpPr>
          <p:nvPr/>
        </p:nvCxnSpPr>
        <p:spPr>
          <a:xfrm>
            <a:off x="3523088" y="5616522"/>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9354632-43FB-4829-94FB-69BC101FF81D}"/>
              </a:ext>
            </a:extLst>
          </p:cNvPr>
          <p:cNvSpPr txBox="1"/>
          <p:nvPr/>
        </p:nvSpPr>
        <p:spPr>
          <a:xfrm>
            <a:off x="2388242" y="5087565"/>
            <a:ext cx="74799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35" name="TextBox 34">
            <a:extLst>
              <a:ext uri="{FF2B5EF4-FFF2-40B4-BE49-F238E27FC236}">
                <a16:creationId xmlns:a16="http://schemas.microsoft.com/office/drawing/2014/main" id="{87625EF5-1343-44AB-808C-64C11A35BC18}"/>
              </a:ext>
            </a:extLst>
          </p:cNvPr>
          <p:cNvSpPr txBox="1"/>
          <p:nvPr/>
        </p:nvSpPr>
        <p:spPr>
          <a:xfrm>
            <a:off x="2151927" y="5563903"/>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1 5</a:t>
            </a:r>
          </a:p>
        </p:txBody>
      </p:sp>
      <p:sp>
        <p:nvSpPr>
          <p:cNvPr id="36" name="TextBox 35">
            <a:extLst>
              <a:ext uri="{FF2B5EF4-FFF2-40B4-BE49-F238E27FC236}">
                <a16:creationId xmlns:a16="http://schemas.microsoft.com/office/drawing/2014/main" id="{3FCE40E3-44ED-4509-8FA1-06539BD8A35E}"/>
              </a:ext>
            </a:extLst>
          </p:cNvPr>
          <p:cNvSpPr txBox="1"/>
          <p:nvPr/>
        </p:nvSpPr>
        <p:spPr>
          <a:xfrm>
            <a:off x="3508793" y="5557996"/>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37" name="TextBox 36">
            <a:extLst>
              <a:ext uri="{FF2B5EF4-FFF2-40B4-BE49-F238E27FC236}">
                <a16:creationId xmlns:a16="http://schemas.microsoft.com/office/drawing/2014/main" id="{4AAF4C44-EC39-46D6-A6C3-ED10E7534968}"/>
              </a:ext>
            </a:extLst>
          </p:cNvPr>
          <p:cNvSpPr txBox="1"/>
          <p:nvPr/>
        </p:nvSpPr>
        <p:spPr>
          <a:xfrm>
            <a:off x="3065327" y="5304317"/>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8" name="Arc 37">
            <a:extLst>
              <a:ext uri="{FF2B5EF4-FFF2-40B4-BE49-F238E27FC236}">
                <a16:creationId xmlns:a16="http://schemas.microsoft.com/office/drawing/2014/main" id="{9256571C-1047-4942-93C3-2C8776546CA2}"/>
              </a:ext>
            </a:extLst>
          </p:cNvPr>
          <p:cNvSpPr/>
          <p:nvPr/>
        </p:nvSpPr>
        <p:spPr>
          <a:xfrm rot="16200000">
            <a:off x="2802086" y="4589829"/>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9" name="Arc 38">
            <a:extLst>
              <a:ext uri="{FF2B5EF4-FFF2-40B4-BE49-F238E27FC236}">
                <a16:creationId xmlns:a16="http://schemas.microsoft.com/office/drawing/2014/main" id="{9CDE8B95-80F0-4D31-AE29-88C573C9365F}"/>
              </a:ext>
            </a:extLst>
          </p:cNvPr>
          <p:cNvSpPr/>
          <p:nvPr/>
        </p:nvSpPr>
        <p:spPr>
          <a:xfrm rot="5400000">
            <a:off x="2791799" y="5516949"/>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0" name="TextBox 39">
            <a:extLst>
              <a:ext uri="{FF2B5EF4-FFF2-40B4-BE49-F238E27FC236}">
                <a16:creationId xmlns:a16="http://schemas.microsoft.com/office/drawing/2014/main" id="{8833D9C7-15C5-4FA9-BCB5-0E69C3D237E6}"/>
              </a:ext>
            </a:extLst>
          </p:cNvPr>
          <p:cNvSpPr txBox="1"/>
          <p:nvPr/>
        </p:nvSpPr>
        <p:spPr>
          <a:xfrm>
            <a:off x="2916658" y="6052327"/>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3</a:t>
            </a:r>
            <a:endParaRPr lang="en-GB" sz="3500" b="1" dirty="0">
              <a:solidFill>
                <a:srgbClr val="FF0000"/>
              </a:solidFill>
              <a:latin typeface="Arial Black" panose="020B0A04020102020204" pitchFamily="34" charset="0"/>
            </a:endParaRPr>
          </a:p>
        </p:txBody>
      </p:sp>
      <p:sp>
        <p:nvSpPr>
          <p:cNvPr id="41" name="TextBox 40">
            <a:extLst>
              <a:ext uri="{FF2B5EF4-FFF2-40B4-BE49-F238E27FC236}">
                <a16:creationId xmlns:a16="http://schemas.microsoft.com/office/drawing/2014/main" id="{01C34929-F1BE-4B94-9C73-4A00987565E9}"/>
              </a:ext>
            </a:extLst>
          </p:cNvPr>
          <p:cNvSpPr txBox="1"/>
          <p:nvPr/>
        </p:nvSpPr>
        <p:spPr>
          <a:xfrm>
            <a:off x="2915209" y="4758014"/>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3</a:t>
            </a:r>
            <a:endParaRPr lang="en-GB" sz="3500" b="1" dirty="0">
              <a:solidFill>
                <a:srgbClr val="FF0000"/>
              </a:solidFill>
              <a:latin typeface="Arial Black" panose="020B0A04020102020204" pitchFamily="34" charset="0"/>
            </a:endParaRPr>
          </a:p>
        </p:txBody>
      </p:sp>
      <p:sp>
        <p:nvSpPr>
          <p:cNvPr id="42" name="TextBox 41">
            <a:extLst>
              <a:ext uri="{FF2B5EF4-FFF2-40B4-BE49-F238E27FC236}">
                <a16:creationId xmlns:a16="http://schemas.microsoft.com/office/drawing/2014/main" id="{771FC77C-628E-4E97-9EE2-010738C13CE2}"/>
              </a:ext>
            </a:extLst>
          </p:cNvPr>
          <p:cNvSpPr txBox="1"/>
          <p:nvPr/>
        </p:nvSpPr>
        <p:spPr>
          <a:xfrm>
            <a:off x="3507510" y="5101680"/>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nvGrpSpPr>
          <p:cNvPr id="43" name="Group 42">
            <a:extLst>
              <a:ext uri="{FF2B5EF4-FFF2-40B4-BE49-F238E27FC236}">
                <a16:creationId xmlns:a16="http://schemas.microsoft.com/office/drawing/2014/main" id="{18E99587-C397-46E7-A165-7969CA9FCB17}"/>
              </a:ext>
            </a:extLst>
          </p:cNvPr>
          <p:cNvGrpSpPr/>
          <p:nvPr/>
        </p:nvGrpSpPr>
        <p:grpSpPr>
          <a:xfrm>
            <a:off x="4005393" y="5314387"/>
            <a:ext cx="1964278" cy="878566"/>
            <a:chOff x="1784535" y="2849562"/>
            <a:chExt cx="1964278" cy="878566"/>
          </a:xfrm>
        </p:grpSpPr>
        <p:cxnSp>
          <p:nvCxnSpPr>
            <p:cNvPr id="44" name="Straight Connector 43">
              <a:extLst>
                <a:ext uri="{FF2B5EF4-FFF2-40B4-BE49-F238E27FC236}">
                  <a16:creationId xmlns:a16="http://schemas.microsoft.com/office/drawing/2014/main" id="{BCCA9CFB-DFFB-428D-8941-D686D08F713E}"/>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72207A31-6392-4954-96AD-D9780BE32249}"/>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46" name="TextBox 45">
              <a:extLst>
                <a:ext uri="{FF2B5EF4-FFF2-40B4-BE49-F238E27FC236}">
                  <a16:creationId xmlns:a16="http://schemas.microsoft.com/office/drawing/2014/main" id="{7C8425EF-4256-4750-A8CE-B65A32278D5B}"/>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47" name="Arc 46">
            <a:extLst>
              <a:ext uri="{FF2B5EF4-FFF2-40B4-BE49-F238E27FC236}">
                <a16:creationId xmlns:a16="http://schemas.microsoft.com/office/drawing/2014/main" id="{1DB510B9-911F-4987-9748-EEF2B1AD7B05}"/>
              </a:ext>
            </a:extLst>
          </p:cNvPr>
          <p:cNvSpPr/>
          <p:nvPr/>
        </p:nvSpPr>
        <p:spPr>
          <a:xfrm rot="16200000">
            <a:off x="4043854" y="4494138"/>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8" name="Arc 47">
            <a:extLst>
              <a:ext uri="{FF2B5EF4-FFF2-40B4-BE49-F238E27FC236}">
                <a16:creationId xmlns:a16="http://schemas.microsoft.com/office/drawing/2014/main" id="{9B48670E-F24F-44BF-9D9E-3F799ABA5784}"/>
              </a:ext>
            </a:extLst>
          </p:cNvPr>
          <p:cNvSpPr/>
          <p:nvPr/>
        </p:nvSpPr>
        <p:spPr>
          <a:xfrm rot="5400000">
            <a:off x="4038710" y="5416115"/>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9" name="TextBox 48">
            <a:extLst>
              <a:ext uri="{FF2B5EF4-FFF2-40B4-BE49-F238E27FC236}">
                <a16:creationId xmlns:a16="http://schemas.microsoft.com/office/drawing/2014/main" id="{4AE225CE-E852-4F05-9A80-E94E5833FCB7}"/>
              </a:ext>
            </a:extLst>
          </p:cNvPr>
          <p:cNvSpPr txBox="1"/>
          <p:nvPr/>
        </p:nvSpPr>
        <p:spPr>
          <a:xfrm>
            <a:off x="4058397" y="606239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x20</a:t>
            </a:r>
            <a:endParaRPr lang="en-GB" sz="3500" b="1" dirty="0">
              <a:solidFill>
                <a:srgbClr val="FF0000"/>
              </a:solidFill>
              <a:latin typeface="Arial Black" panose="020B0A04020102020204" pitchFamily="34" charset="0"/>
            </a:endParaRPr>
          </a:p>
        </p:txBody>
      </p:sp>
      <p:sp>
        <p:nvSpPr>
          <p:cNvPr id="50" name="TextBox 49">
            <a:extLst>
              <a:ext uri="{FF2B5EF4-FFF2-40B4-BE49-F238E27FC236}">
                <a16:creationId xmlns:a16="http://schemas.microsoft.com/office/drawing/2014/main" id="{60127B37-F2B5-4EEE-8D65-5B17469D8958}"/>
              </a:ext>
            </a:extLst>
          </p:cNvPr>
          <p:cNvSpPr txBox="1"/>
          <p:nvPr/>
        </p:nvSpPr>
        <p:spPr>
          <a:xfrm>
            <a:off x="4058396" y="476808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x20</a:t>
            </a:r>
            <a:endParaRPr lang="en-GB" sz="3500" b="1" dirty="0">
              <a:solidFill>
                <a:srgbClr val="FF0000"/>
              </a:solidFill>
              <a:latin typeface="Arial Black" panose="020B0A04020102020204" pitchFamily="34" charset="0"/>
            </a:endParaRPr>
          </a:p>
        </p:txBody>
      </p:sp>
      <p:sp>
        <p:nvSpPr>
          <p:cNvPr id="51" name="TextBox 50">
            <a:extLst>
              <a:ext uri="{FF2B5EF4-FFF2-40B4-BE49-F238E27FC236}">
                <a16:creationId xmlns:a16="http://schemas.microsoft.com/office/drawing/2014/main" id="{FC60F798-6C05-4966-9A71-33FB13536CA7}"/>
              </a:ext>
            </a:extLst>
          </p:cNvPr>
          <p:cNvSpPr txBox="1"/>
          <p:nvPr/>
        </p:nvSpPr>
        <p:spPr>
          <a:xfrm>
            <a:off x="4666324" y="5122024"/>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52" name="TextBox 51">
            <a:extLst>
              <a:ext uri="{FF2B5EF4-FFF2-40B4-BE49-F238E27FC236}">
                <a16:creationId xmlns:a16="http://schemas.microsoft.com/office/drawing/2014/main" id="{2135D7B5-684F-4FBA-B8E5-18E5558F4818}"/>
              </a:ext>
            </a:extLst>
          </p:cNvPr>
          <p:cNvSpPr txBox="1"/>
          <p:nvPr/>
        </p:nvSpPr>
        <p:spPr>
          <a:xfrm>
            <a:off x="5886627" y="5314387"/>
            <a:ext cx="244427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20%</a:t>
            </a:r>
          </a:p>
        </p:txBody>
      </p:sp>
      <p:sp>
        <p:nvSpPr>
          <p:cNvPr id="53" name="Rectangle 52">
            <a:extLst>
              <a:ext uri="{FF2B5EF4-FFF2-40B4-BE49-F238E27FC236}">
                <a16:creationId xmlns:a16="http://schemas.microsoft.com/office/drawing/2014/main" id="{DBFF8E86-D398-48E1-94E3-35223B022C50}"/>
              </a:ext>
            </a:extLst>
          </p:cNvPr>
          <p:cNvSpPr/>
          <p:nvPr/>
        </p:nvSpPr>
        <p:spPr>
          <a:xfrm>
            <a:off x="1192903" y="4596431"/>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54" name="Rectangle 53">
            <a:extLst>
              <a:ext uri="{FF2B5EF4-FFF2-40B4-BE49-F238E27FC236}">
                <a16:creationId xmlns:a16="http://schemas.microsoft.com/office/drawing/2014/main" id="{FD89B427-0D03-4F5D-9666-7419789A8BDB}"/>
              </a:ext>
            </a:extLst>
          </p:cNvPr>
          <p:cNvSpPr/>
          <p:nvPr/>
        </p:nvSpPr>
        <p:spPr>
          <a:xfrm>
            <a:off x="1240191" y="5907791"/>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Tree>
    <p:extLst>
      <p:ext uri="{BB962C8B-B14F-4D97-AF65-F5344CB8AC3E}">
        <p14:creationId xmlns:p14="http://schemas.microsoft.com/office/powerpoint/2010/main" val="24311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par>
                                <p:cTn id="64" presetID="10" presetClass="entr" presetSubtype="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500"/>
                                        <p:tgtEl>
                                          <p:spTgt spid="27"/>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500"/>
                                        <p:tgtEl>
                                          <p:spTgt spid="28"/>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500"/>
                                        <p:tgtEl>
                                          <p:spTgt spid="29"/>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50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500"/>
                                        <p:tgtEl>
                                          <p:spTgt spid="31"/>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32"/>
                                        </p:tgtEl>
                                        <p:attrNameLst>
                                          <p:attrName>style.visibility</p:attrName>
                                        </p:attrNameLst>
                                      </p:cBhvr>
                                      <p:to>
                                        <p:strVal val="visible"/>
                                      </p:to>
                                    </p:set>
                                    <p:animEffect transition="in" filter="fade">
                                      <p:cBhvr>
                                        <p:cTn id="114" dur="500"/>
                                        <p:tgtEl>
                                          <p:spTgt spid="32"/>
                                        </p:tgtEl>
                                      </p:cBhvr>
                                    </p:animEffect>
                                  </p:childTnLst>
                                </p:cTn>
                              </p:par>
                              <p:par>
                                <p:cTn id="115" presetID="10" presetClass="entr" presetSubtype="0" fill="hold" nodeType="withEffect">
                                  <p:stCondLst>
                                    <p:cond delay="0"/>
                                  </p:stCondLst>
                                  <p:childTnLst>
                                    <p:set>
                                      <p:cBhvr>
                                        <p:cTn id="116" dur="1" fill="hold">
                                          <p:stCondLst>
                                            <p:cond delay="0"/>
                                          </p:stCondLst>
                                        </p:cTn>
                                        <p:tgtEl>
                                          <p:spTgt spid="33"/>
                                        </p:tgtEl>
                                        <p:attrNameLst>
                                          <p:attrName>style.visibility</p:attrName>
                                        </p:attrNameLst>
                                      </p:cBhvr>
                                      <p:to>
                                        <p:strVal val="visible"/>
                                      </p:to>
                                    </p:set>
                                    <p:animEffect transition="in" filter="fade">
                                      <p:cBhvr>
                                        <p:cTn id="117" dur="500"/>
                                        <p:tgtEl>
                                          <p:spTgt spid="33"/>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fade">
                                      <p:cBhvr>
                                        <p:cTn id="120" dur="500"/>
                                        <p:tgtEl>
                                          <p:spTgt spid="34"/>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35"/>
                                        </p:tgtEl>
                                        <p:attrNameLst>
                                          <p:attrName>style.visibility</p:attrName>
                                        </p:attrNameLst>
                                      </p:cBhvr>
                                      <p:to>
                                        <p:strVal val="visible"/>
                                      </p:to>
                                    </p:set>
                                    <p:animEffect transition="in" filter="fade">
                                      <p:cBhvr>
                                        <p:cTn id="123" dur="500"/>
                                        <p:tgtEl>
                                          <p:spTgt spid="35"/>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7"/>
                                        </p:tgtEl>
                                        <p:attrNameLst>
                                          <p:attrName>style.visibility</p:attrName>
                                        </p:attrNameLst>
                                      </p:cBhvr>
                                      <p:to>
                                        <p:strVal val="visible"/>
                                      </p:to>
                                    </p:set>
                                    <p:animEffect transition="in" filter="fade">
                                      <p:cBhvr>
                                        <p:cTn id="126" dur="500"/>
                                        <p:tgtEl>
                                          <p:spTgt spid="37"/>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39"/>
                                        </p:tgtEl>
                                        <p:attrNameLst>
                                          <p:attrName>style.visibility</p:attrName>
                                        </p:attrNameLst>
                                      </p:cBhvr>
                                      <p:to>
                                        <p:strVal val="visible"/>
                                      </p:to>
                                    </p:set>
                                    <p:animEffect transition="in" filter="fade">
                                      <p:cBhvr>
                                        <p:cTn id="131" dur="500"/>
                                        <p:tgtEl>
                                          <p:spTgt spid="39"/>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0"/>
                                        </p:tgtEl>
                                        <p:attrNameLst>
                                          <p:attrName>style.visibility</p:attrName>
                                        </p:attrNameLst>
                                      </p:cBhvr>
                                      <p:to>
                                        <p:strVal val="visible"/>
                                      </p:to>
                                    </p:set>
                                    <p:animEffect transition="in" filter="fade">
                                      <p:cBhvr>
                                        <p:cTn id="134" dur="500"/>
                                        <p:tgtEl>
                                          <p:spTgt spid="40"/>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38"/>
                                        </p:tgtEl>
                                        <p:attrNameLst>
                                          <p:attrName>style.visibility</p:attrName>
                                        </p:attrNameLst>
                                      </p:cBhvr>
                                      <p:to>
                                        <p:strVal val="visible"/>
                                      </p:to>
                                    </p:set>
                                    <p:animEffect transition="in" filter="fade">
                                      <p:cBhvr>
                                        <p:cTn id="137" dur="500"/>
                                        <p:tgtEl>
                                          <p:spTgt spid="38"/>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1"/>
                                        </p:tgtEl>
                                        <p:attrNameLst>
                                          <p:attrName>style.visibility</p:attrName>
                                        </p:attrNameLst>
                                      </p:cBhvr>
                                      <p:to>
                                        <p:strVal val="visible"/>
                                      </p:to>
                                    </p:set>
                                    <p:animEffect transition="in" filter="fade">
                                      <p:cBhvr>
                                        <p:cTn id="140" dur="500"/>
                                        <p:tgtEl>
                                          <p:spTgt spid="41"/>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42"/>
                                        </p:tgtEl>
                                        <p:attrNameLst>
                                          <p:attrName>style.visibility</p:attrName>
                                        </p:attrNameLst>
                                      </p:cBhvr>
                                      <p:to>
                                        <p:strVal val="visible"/>
                                      </p:to>
                                    </p:set>
                                    <p:animEffect transition="in" filter="fade">
                                      <p:cBhvr>
                                        <p:cTn id="145" dur="500"/>
                                        <p:tgtEl>
                                          <p:spTgt spid="42"/>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grpId="0" nodeType="clickEffect">
                                  <p:stCondLst>
                                    <p:cond delay="0"/>
                                  </p:stCondLst>
                                  <p:childTnLst>
                                    <p:set>
                                      <p:cBhvr>
                                        <p:cTn id="149" dur="1" fill="hold">
                                          <p:stCondLst>
                                            <p:cond delay="0"/>
                                          </p:stCondLst>
                                        </p:cTn>
                                        <p:tgtEl>
                                          <p:spTgt spid="36"/>
                                        </p:tgtEl>
                                        <p:attrNameLst>
                                          <p:attrName>style.visibility</p:attrName>
                                        </p:attrNameLst>
                                      </p:cBhvr>
                                      <p:to>
                                        <p:strVal val="visible"/>
                                      </p:to>
                                    </p:set>
                                    <p:animEffect transition="in" filter="fade">
                                      <p:cBhvr>
                                        <p:cTn id="150" dur="500"/>
                                        <p:tgtEl>
                                          <p:spTgt spid="36"/>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nodeType="clickEffect">
                                  <p:stCondLst>
                                    <p:cond delay="0"/>
                                  </p:stCondLst>
                                  <p:childTnLst>
                                    <p:set>
                                      <p:cBhvr>
                                        <p:cTn id="154" dur="1" fill="hold">
                                          <p:stCondLst>
                                            <p:cond delay="0"/>
                                          </p:stCondLst>
                                        </p:cTn>
                                        <p:tgtEl>
                                          <p:spTgt spid="43"/>
                                        </p:tgtEl>
                                        <p:attrNameLst>
                                          <p:attrName>style.visibility</p:attrName>
                                        </p:attrNameLst>
                                      </p:cBhvr>
                                      <p:to>
                                        <p:strVal val="visible"/>
                                      </p:to>
                                    </p:set>
                                    <p:animEffect transition="in" filter="fade">
                                      <p:cBhvr>
                                        <p:cTn id="155" dur="500"/>
                                        <p:tgtEl>
                                          <p:spTgt spid="43"/>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ntr" presetSubtype="0" fill="hold" grpId="0" nodeType="clickEffect">
                                  <p:stCondLst>
                                    <p:cond delay="0"/>
                                  </p:stCondLst>
                                  <p:childTnLst>
                                    <p:set>
                                      <p:cBhvr>
                                        <p:cTn id="159" dur="1" fill="hold">
                                          <p:stCondLst>
                                            <p:cond delay="0"/>
                                          </p:stCondLst>
                                        </p:cTn>
                                        <p:tgtEl>
                                          <p:spTgt spid="49"/>
                                        </p:tgtEl>
                                        <p:attrNameLst>
                                          <p:attrName>style.visibility</p:attrName>
                                        </p:attrNameLst>
                                      </p:cBhvr>
                                      <p:to>
                                        <p:strVal val="visible"/>
                                      </p:to>
                                    </p:set>
                                    <p:animEffect transition="in" filter="fade">
                                      <p:cBhvr>
                                        <p:cTn id="160" dur="500"/>
                                        <p:tgtEl>
                                          <p:spTgt spid="49"/>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48"/>
                                        </p:tgtEl>
                                        <p:attrNameLst>
                                          <p:attrName>style.visibility</p:attrName>
                                        </p:attrNameLst>
                                      </p:cBhvr>
                                      <p:to>
                                        <p:strVal val="visible"/>
                                      </p:to>
                                    </p:set>
                                    <p:animEffect transition="in" filter="fade">
                                      <p:cBhvr>
                                        <p:cTn id="163" dur="500"/>
                                        <p:tgtEl>
                                          <p:spTgt spid="48"/>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500"/>
                                        <p:tgtEl>
                                          <p:spTgt spid="50"/>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47"/>
                                        </p:tgtEl>
                                        <p:attrNameLst>
                                          <p:attrName>style.visibility</p:attrName>
                                        </p:attrNameLst>
                                      </p:cBhvr>
                                      <p:to>
                                        <p:strVal val="visible"/>
                                      </p:to>
                                    </p:set>
                                    <p:animEffect transition="in" filter="fade">
                                      <p:cBhvr>
                                        <p:cTn id="171" dur="500"/>
                                        <p:tgtEl>
                                          <p:spTgt spid="47"/>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grpId="0" nodeType="clickEffect">
                                  <p:stCondLst>
                                    <p:cond delay="0"/>
                                  </p:stCondLst>
                                  <p:childTnLst>
                                    <p:set>
                                      <p:cBhvr>
                                        <p:cTn id="175" dur="1" fill="hold">
                                          <p:stCondLst>
                                            <p:cond delay="0"/>
                                          </p:stCondLst>
                                        </p:cTn>
                                        <p:tgtEl>
                                          <p:spTgt spid="51"/>
                                        </p:tgtEl>
                                        <p:attrNameLst>
                                          <p:attrName>style.visibility</p:attrName>
                                        </p:attrNameLst>
                                      </p:cBhvr>
                                      <p:to>
                                        <p:strVal val="visible"/>
                                      </p:to>
                                    </p:set>
                                    <p:animEffect transition="in" filter="fade">
                                      <p:cBhvr>
                                        <p:cTn id="176" dur="500"/>
                                        <p:tgtEl>
                                          <p:spTgt spid="51"/>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grpId="0" nodeType="clickEffect">
                                  <p:stCondLst>
                                    <p:cond delay="0"/>
                                  </p:stCondLst>
                                  <p:childTnLst>
                                    <p:set>
                                      <p:cBhvr>
                                        <p:cTn id="180" dur="1" fill="hold">
                                          <p:stCondLst>
                                            <p:cond delay="0"/>
                                          </p:stCondLst>
                                        </p:cTn>
                                        <p:tgtEl>
                                          <p:spTgt spid="52"/>
                                        </p:tgtEl>
                                        <p:attrNameLst>
                                          <p:attrName>style.visibility</p:attrName>
                                        </p:attrNameLst>
                                      </p:cBhvr>
                                      <p:to>
                                        <p:strVal val="visible"/>
                                      </p:to>
                                    </p:set>
                                    <p:animEffect transition="in" filter="fade">
                                      <p:cBhvr>
                                        <p:cTn id="181" dur="500"/>
                                        <p:tgtEl>
                                          <p:spTgt spid="52"/>
                                        </p:tgtEl>
                                      </p:cBhvr>
                                    </p:animEffect>
                                  </p:childTnLst>
                                </p:cTn>
                              </p:par>
                            </p:childTnLst>
                          </p:cTn>
                        </p:par>
                      </p:childTnLst>
                    </p:cTn>
                  </p:par>
                  <p:par>
                    <p:cTn id="182" fill="hold">
                      <p:stCondLst>
                        <p:cond delay="indefinite"/>
                      </p:stCondLst>
                      <p:childTnLst>
                        <p:par>
                          <p:cTn id="183" fill="hold">
                            <p:stCondLst>
                              <p:cond delay="0"/>
                            </p:stCondLst>
                            <p:childTnLst>
                              <p:par>
                                <p:cTn id="184" presetID="10" presetClass="entr" presetSubtype="0" fill="hold" grpId="0" nodeType="clickEffect">
                                  <p:stCondLst>
                                    <p:cond delay="0"/>
                                  </p:stCondLst>
                                  <p:childTnLst>
                                    <p:set>
                                      <p:cBhvr>
                                        <p:cTn id="185" dur="1" fill="hold">
                                          <p:stCondLst>
                                            <p:cond delay="0"/>
                                          </p:stCondLst>
                                        </p:cTn>
                                        <p:tgtEl>
                                          <p:spTgt spid="53"/>
                                        </p:tgtEl>
                                        <p:attrNameLst>
                                          <p:attrName>style.visibility</p:attrName>
                                        </p:attrNameLst>
                                      </p:cBhvr>
                                      <p:to>
                                        <p:strVal val="visible"/>
                                      </p:to>
                                    </p:set>
                                    <p:animEffect transition="in" filter="fade">
                                      <p:cBhvr>
                                        <p:cTn id="186" dur="500"/>
                                        <p:tgtEl>
                                          <p:spTgt spid="53"/>
                                        </p:tgtEl>
                                      </p:cBhvr>
                                    </p:animEffect>
                                  </p:childTnLst>
                                </p:cTn>
                              </p:par>
                            </p:childTnLst>
                          </p:cTn>
                        </p:par>
                      </p:childTnLst>
                    </p:cTn>
                  </p:par>
                  <p:par>
                    <p:cTn id="187" fill="hold">
                      <p:stCondLst>
                        <p:cond delay="indefinite"/>
                      </p:stCondLst>
                      <p:childTnLst>
                        <p:par>
                          <p:cTn id="188" fill="hold">
                            <p:stCondLst>
                              <p:cond delay="0"/>
                            </p:stCondLst>
                            <p:childTnLst>
                              <p:par>
                                <p:cTn id="189" presetID="10" presetClass="entr" presetSubtype="0" fill="hold" grpId="0" nodeType="clickEffect">
                                  <p:stCondLst>
                                    <p:cond delay="0"/>
                                  </p:stCondLst>
                                  <p:childTnLst>
                                    <p:set>
                                      <p:cBhvr>
                                        <p:cTn id="190" dur="1" fill="hold">
                                          <p:stCondLst>
                                            <p:cond delay="0"/>
                                          </p:stCondLst>
                                        </p:cTn>
                                        <p:tgtEl>
                                          <p:spTgt spid="54"/>
                                        </p:tgtEl>
                                        <p:attrNameLst>
                                          <p:attrName>style.visibility</p:attrName>
                                        </p:attrNameLst>
                                      </p:cBhvr>
                                      <p:to>
                                        <p:strVal val="visible"/>
                                      </p:to>
                                    </p:set>
                                    <p:animEffect transition="in" filter="fade">
                                      <p:cBhvr>
                                        <p:cTn id="19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p:bldP spid="14" grpId="0"/>
      <p:bldP spid="15" grpId="0"/>
      <p:bldP spid="16" grpId="0"/>
      <p:bldP spid="17" grpId="0"/>
      <p:bldP spid="18" grpId="0"/>
      <p:bldP spid="21" grpId="0"/>
      <p:bldP spid="22" grpId="0"/>
      <p:bldP spid="23" grpId="0"/>
      <p:bldP spid="24" grpId="0"/>
      <p:bldP spid="25" grpId="0" animBg="1"/>
      <p:bldP spid="26" grpId="0" animBg="1"/>
      <p:bldP spid="27" grpId="0"/>
      <p:bldP spid="28" grpId="0"/>
      <p:bldP spid="29" grpId="0"/>
      <p:bldP spid="30" grpId="0"/>
      <p:bldP spid="31" grpId="0"/>
      <p:bldP spid="34" grpId="0"/>
      <p:bldP spid="35" grpId="0"/>
      <p:bldP spid="36" grpId="0"/>
      <p:bldP spid="37" grpId="0"/>
      <p:bldP spid="38" grpId="0" animBg="1"/>
      <p:bldP spid="39" grpId="0" animBg="1"/>
      <p:bldP spid="40" grpId="0"/>
      <p:bldP spid="41" grpId="0"/>
      <p:bldP spid="42" grpId="0"/>
      <p:bldP spid="47" grpId="0" animBg="1"/>
      <p:bldP spid="48" grpId="0" animBg="1"/>
      <p:bldP spid="49" grpId="0"/>
      <p:bldP spid="50" grpId="0"/>
      <p:bldP spid="51" grpId="0"/>
      <p:bldP spid="52" grpId="0"/>
      <p:bldP spid="53" grpId="0"/>
      <p:bldP spid="54"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Circle the fractions that are equal to 60%</a:t>
            </a:r>
          </a:p>
        </p:txBody>
      </p:sp>
      <p:pic>
        <p:nvPicPr>
          <p:cNvPr id="73730" name="Picture 2">
            <a:extLst>
              <a:ext uri="{FF2B5EF4-FFF2-40B4-BE49-F238E27FC236}">
                <a16:creationId xmlns:a16="http://schemas.microsoft.com/office/drawing/2014/main" id="{A3B09619-8FC4-4A0C-BBD6-56817E55E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42" y="970678"/>
            <a:ext cx="7853173" cy="83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77987541-71D2-489E-9702-12301056DC38}"/>
              </a:ext>
            </a:extLst>
          </p:cNvPr>
          <p:cNvCxnSpPr>
            <a:cxnSpLocks/>
          </p:cNvCxnSpPr>
          <p:nvPr/>
        </p:nvCxnSpPr>
        <p:spPr>
          <a:xfrm>
            <a:off x="5803029" y="3847977"/>
            <a:ext cx="13363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18EE563-34FD-4E59-8911-F4AD1A35AE6C}"/>
              </a:ext>
            </a:extLst>
          </p:cNvPr>
          <p:cNvCxnSpPr>
            <a:cxnSpLocks/>
          </p:cNvCxnSpPr>
          <p:nvPr/>
        </p:nvCxnSpPr>
        <p:spPr>
          <a:xfrm>
            <a:off x="7584187" y="3848297"/>
            <a:ext cx="89609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B40E02F-B52D-40E2-9BA8-C1659B72DA0D}"/>
              </a:ext>
            </a:extLst>
          </p:cNvPr>
          <p:cNvSpPr txBox="1"/>
          <p:nvPr/>
        </p:nvSpPr>
        <p:spPr>
          <a:xfrm>
            <a:off x="5994300" y="3340120"/>
            <a:ext cx="9787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6 0</a:t>
            </a:r>
          </a:p>
        </p:txBody>
      </p:sp>
      <p:sp>
        <p:nvSpPr>
          <p:cNvPr id="8" name="TextBox 7">
            <a:extLst>
              <a:ext uri="{FF2B5EF4-FFF2-40B4-BE49-F238E27FC236}">
                <a16:creationId xmlns:a16="http://schemas.microsoft.com/office/drawing/2014/main" id="{8491618D-07C9-4EAB-B7D2-987F4746E731}"/>
              </a:ext>
            </a:extLst>
          </p:cNvPr>
          <p:cNvSpPr txBox="1"/>
          <p:nvPr/>
        </p:nvSpPr>
        <p:spPr>
          <a:xfrm>
            <a:off x="5791745" y="3796286"/>
            <a:ext cx="141901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9" name="TextBox 8">
            <a:extLst>
              <a:ext uri="{FF2B5EF4-FFF2-40B4-BE49-F238E27FC236}">
                <a16:creationId xmlns:a16="http://schemas.microsoft.com/office/drawing/2014/main" id="{688AE5AB-7989-4A2E-8329-6C0E6D9EA9AB}"/>
              </a:ext>
            </a:extLst>
          </p:cNvPr>
          <p:cNvSpPr txBox="1"/>
          <p:nvPr/>
        </p:nvSpPr>
        <p:spPr>
          <a:xfrm>
            <a:off x="7569892" y="3789771"/>
            <a:ext cx="10445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10" name="TextBox 9">
            <a:extLst>
              <a:ext uri="{FF2B5EF4-FFF2-40B4-BE49-F238E27FC236}">
                <a16:creationId xmlns:a16="http://schemas.microsoft.com/office/drawing/2014/main" id="{5CF45F2A-722E-4A39-B157-A0B6FD4FA8C8}"/>
              </a:ext>
            </a:extLst>
          </p:cNvPr>
          <p:cNvSpPr txBox="1"/>
          <p:nvPr/>
        </p:nvSpPr>
        <p:spPr>
          <a:xfrm>
            <a:off x="7126426" y="355687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1" name="Arc 10">
            <a:extLst>
              <a:ext uri="{FF2B5EF4-FFF2-40B4-BE49-F238E27FC236}">
                <a16:creationId xmlns:a16="http://schemas.microsoft.com/office/drawing/2014/main" id="{23F7F724-293A-4C2F-98CE-63BD94D10507}"/>
              </a:ext>
            </a:extLst>
          </p:cNvPr>
          <p:cNvSpPr/>
          <p:nvPr/>
        </p:nvSpPr>
        <p:spPr>
          <a:xfrm rot="16200000">
            <a:off x="6844273" y="2627499"/>
            <a:ext cx="810037" cy="1556035"/>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2" name="Arc 11">
            <a:extLst>
              <a:ext uri="{FF2B5EF4-FFF2-40B4-BE49-F238E27FC236}">
                <a16:creationId xmlns:a16="http://schemas.microsoft.com/office/drawing/2014/main" id="{3D7418FB-5DB7-42AA-BD98-D5F58B4BEAAB}"/>
              </a:ext>
            </a:extLst>
          </p:cNvPr>
          <p:cNvSpPr/>
          <p:nvPr/>
        </p:nvSpPr>
        <p:spPr>
          <a:xfrm rot="5400000">
            <a:off x="6847649" y="3551245"/>
            <a:ext cx="810037" cy="1562787"/>
          </a:xfrm>
          <a:prstGeom prst="arc">
            <a:avLst>
              <a:gd name="adj1" fmla="val 16087248"/>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TextBox 12">
            <a:extLst>
              <a:ext uri="{FF2B5EF4-FFF2-40B4-BE49-F238E27FC236}">
                <a16:creationId xmlns:a16="http://schemas.microsoft.com/office/drawing/2014/main" id="{AC2C96FE-C637-4803-94A8-1C57FCBE58A5}"/>
              </a:ext>
            </a:extLst>
          </p:cNvPr>
          <p:cNvSpPr txBox="1"/>
          <p:nvPr/>
        </p:nvSpPr>
        <p:spPr>
          <a:xfrm>
            <a:off x="6879582" y="4304882"/>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10</a:t>
            </a:r>
            <a:endParaRPr lang="en-GB" sz="3500" b="1" dirty="0">
              <a:solidFill>
                <a:srgbClr val="FF0000"/>
              </a:solidFill>
              <a:latin typeface="Arial Black" panose="020B0A04020102020204" pitchFamily="34" charset="0"/>
            </a:endParaRPr>
          </a:p>
        </p:txBody>
      </p:sp>
      <p:sp>
        <p:nvSpPr>
          <p:cNvPr id="14" name="TextBox 13">
            <a:extLst>
              <a:ext uri="{FF2B5EF4-FFF2-40B4-BE49-F238E27FC236}">
                <a16:creationId xmlns:a16="http://schemas.microsoft.com/office/drawing/2014/main" id="{3D1F7B7F-9629-4577-B3D3-56C888A82E01}"/>
              </a:ext>
            </a:extLst>
          </p:cNvPr>
          <p:cNvSpPr txBox="1"/>
          <p:nvPr/>
        </p:nvSpPr>
        <p:spPr>
          <a:xfrm>
            <a:off x="6879581" y="3010569"/>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10</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316DB0A3-DB60-4D52-BB27-E4DC4043F2EE}"/>
              </a:ext>
            </a:extLst>
          </p:cNvPr>
          <p:cNvSpPr txBox="1"/>
          <p:nvPr/>
        </p:nvSpPr>
        <p:spPr>
          <a:xfrm>
            <a:off x="7797635" y="3348924"/>
            <a:ext cx="30471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16" name="Oval 15">
            <a:extLst>
              <a:ext uri="{FF2B5EF4-FFF2-40B4-BE49-F238E27FC236}">
                <a16:creationId xmlns:a16="http://schemas.microsoft.com/office/drawing/2014/main" id="{B1066379-9460-4F11-99C4-21572954D60E}"/>
              </a:ext>
            </a:extLst>
          </p:cNvPr>
          <p:cNvSpPr/>
          <p:nvPr/>
        </p:nvSpPr>
        <p:spPr>
          <a:xfrm>
            <a:off x="4670915" y="683047"/>
            <a:ext cx="1132114" cy="14037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Connector 16">
            <a:extLst>
              <a:ext uri="{FF2B5EF4-FFF2-40B4-BE49-F238E27FC236}">
                <a16:creationId xmlns:a16="http://schemas.microsoft.com/office/drawing/2014/main" id="{8A25A73D-EEC2-4BC7-9DFF-DC65962A279F}"/>
              </a:ext>
            </a:extLst>
          </p:cNvPr>
          <p:cNvCxnSpPr>
            <a:cxnSpLocks/>
          </p:cNvCxnSpPr>
          <p:nvPr/>
        </p:nvCxnSpPr>
        <p:spPr>
          <a:xfrm>
            <a:off x="9046403" y="3853953"/>
            <a:ext cx="68329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4DF46DC-E7A0-4931-99AA-1B13B3DED880}"/>
              </a:ext>
            </a:extLst>
          </p:cNvPr>
          <p:cNvSpPr txBox="1"/>
          <p:nvPr/>
        </p:nvSpPr>
        <p:spPr>
          <a:xfrm>
            <a:off x="8552786" y="355655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9" name="TextBox 18">
            <a:extLst>
              <a:ext uri="{FF2B5EF4-FFF2-40B4-BE49-F238E27FC236}">
                <a16:creationId xmlns:a16="http://schemas.microsoft.com/office/drawing/2014/main" id="{0E21D532-AAE2-4522-9D0D-1DCE6B63CCF1}"/>
              </a:ext>
            </a:extLst>
          </p:cNvPr>
          <p:cNvSpPr txBox="1"/>
          <p:nvPr/>
        </p:nvSpPr>
        <p:spPr>
          <a:xfrm>
            <a:off x="9146000" y="3789771"/>
            <a:ext cx="88252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20" name="Arc 19">
            <a:extLst>
              <a:ext uri="{FF2B5EF4-FFF2-40B4-BE49-F238E27FC236}">
                <a16:creationId xmlns:a16="http://schemas.microsoft.com/office/drawing/2014/main" id="{502DBF98-CAA0-4477-AFE6-A2C5BCAC74C3}"/>
              </a:ext>
            </a:extLst>
          </p:cNvPr>
          <p:cNvSpPr/>
          <p:nvPr/>
        </p:nvSpPr>
        <p:spPr>
          <a:xfrm rot="16200000">
            <a:off x="8329607" y="2748152"/>
            <a:ext cx="810037" cy="131472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1" name="Arc 20">
            <a:extLst>
              <a:ext uri="{FF2B5EF4-FFF2-40B4-BE49-F238E27FC236}">
                <a16:creationId xmlns:a16="http://schemas.microsoft.com/office/drawing/2014/main" id="{D35727BE-64A3-462D-9CA9-26AD7E713053}"/>
              </a:ext>
            </a:extLst>
          </p:cNvPr>
          <p:cNvSpPr/>
          <p:nvPr/>
        </p:nvSpPr>
        <p:spPr>
          <a:xfrm rot="5400000">
            <a:off x="8332459" y="3672423"/>
            <a:ext cx="810037" cy="1320432"/>
          </a:xfrm>
          <a:prstGeom prst="arc">
            <a:avLst>
              <a:gd name="adj1" fmla="val 16087248"/>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2" name="TextBox 21">
            <a:extLst>
              <a:ext uri="{FF2B5EF4-FFF2-40B4-BE49-F238E27FC236}">
                <a16:creationId xmlns:a16="http://schemas.microsoft.com/office/drawing/2014/main" id="{6CC6BE75-DC11-40E8-A049-5110B0595C10}"/>
              </a:ext>
            </a:extLst>
          </p:cNvPr>
          <p:cNvSpPr txBox="1"/>
          <p:nvPr/>
        </p:nvSpPr>
        <p:spPr>
          <a:xfrm>
            <a:off x="8485571" y="4304882"/>
            <a:ext cx="759134"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2</a:t>
            </a:r>
            <a:endParaRPr lang="en-GB" sz="3500" b="1" dirty="0">
              <a:solidFill>
                <a:srgbClr val="FF0000"/>
              </a:solidFill>
              <a:latin typeface="Arial Black" panose="020B0A04020102020204" pitchFamily="34" charset="0"/>
            </a:endParaRPr>
          </a:p>
        </p:txBody>
      </p:sp>
      <p:sp>
        <p:nvSpPr>
          <p:cNvPr id="23" name="TextBox 22">
            <a:extLst>
              <a:ext uri="{FF2B5EF4-FFF2-40B4-BE49-F238E27FC236}">
                <a16:creationId xmlns:a16="http://schemas.microsoft.com/office/drawing/2014/main" id="{5872A43F-CA84-41D2-BE3F-5E3DBEC22B7B}"/>
              </a:ext>
            </a:extLst>
          </p:cNvPr>
          <p:cNvSpPr txBox="1"/>
          <p:nvPr/>
        </p:nvSpPr>
        <p:spPr>
          <a:xfrm>
            <a:off x="8485570" y="3010569"/>
            <a:ext cx="759134"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2</a:t>
            </a:r>
            <a:endParaRPr lang="en-GB" sz="3500" b="1" dirty="0">
              <a:solidFill>
                <a:srgbClr val="FF0000"/>
              </a:solidFill>
              <a:latin typeface="Arial Black" panose="020B0A04020102020204" pitchFamily="34" charset="0"/>
            </a:endParaRPr>
          </a:p>
        </p:txBody>
      </p:sp>
      <p:sp>
        <p:nvSpPr>
          <p:cNvPr id="24" name="TextBox 23">
            <a:extLst>
              <a:ext uri="{FF2B5EF4-FFF2-40B4-BE49-F238E27FC236}">
                <a16:creationId xmlns:a16="http://schemas.microsoft.com/office/drawing/2014/main" id="{0B071C2E-F546-4434-80DB-C6E73ED1DC9D}"/>
              </a:ext>
            </a:extLst>
          </p:cNvPr>
          <p:cNvSpPr txBox="1"/>
          <p:nvPr/>
        </p:nvSpPr>
        <p:spPr>
          <a:xfrm>
            <a:off x="9128716" y="3348924"/>
            <a:ext cx="4638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25" name="Oval 24">
            <a:extLst>
              <a:ext uri="{FF2B5EF4-FFF2-40B4-BE49-F238E27FC236}">
                <a16:creationId xmlns:a16="http://schemas.microsoft.com/office/drawing/2014/main" id="{0BA11410-F852-4BE2-A138-D4483A72E81F}"/>
              </a:ext>
            </a:extLst>
          </p:cNvPr>
          <p:cNvSpPr/>
          <p:nvPr/>
        </p:nvSpPr>
        <p:spPr>
          <a:xfrm>
            <a:off x="3253684" y="685010"/>
            <a:ext cx="1132114" cy="14037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a:extLst>
              <a:ext uri="{FF2B5EF4-FFF2-40B4-BE49-F238E27FC236}">
                <a16:creationId xmlns:a16="http://schemas.microsoft.com/office/drawing/2014/main" id="{A7BEDB59-C66E-4543-B6A9-91A23302555A}"/>
              </a:ext>
            </a:extLst>
          </p:cNvPr>
          <p:cNvCxnSpPr>
            <a:cxnSpLocks/>
          </p:cNvCxnSpPr>
          <p:nvPr/>
        </p:nvCxnSpPr>
        <p:spPr>
          <a:xfrm>
            <a:off x="1286261" y="4000650"/>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1D07680-5738-4E8A-9C41-0C2D9A88F2F3}"/>
              </a:ext>
            </a:extLst>
          </p:cNvPr>
          <p:cNvSpPr txBox="1"/>
          <p:nvPr/>
        </p:nvSpPr>
        <p:spPr>
          <a:xfrm>
            <a:off x="1292236" y="3938858"/>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28" name="TextBox 27">
            <a:extLst>
              <a:ext uri="{FF2B5EF4-FFF2-40B4-BE49-F238E27FC236}">
                <a16:creationId xmlns:a16="http://schemas.microsoft.com/office/drawing/2014/main" id="{68D95BF1-C89C-4BF7-A1B2-023B811DF130}"/>
              </a:ext>
            </a:extLst>
          </p:cNvPr>
          <p:cNvSpPr txBox="1"/>
          <p:nvPr/>
        </p:nvSpPr>
        <p:spPr>
          <a:xfrm>
            <a:off x="1524554" y="3480864"/>
            <a:ext cx="696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cxnSp>
        <p:nvCxnSpPr>
          <p:cNvPr id="29" name="Straight Connector 28">
            <a:extLst>
              <a:ext uri="{FF2B5EF4-FFF2-40B4-BE49-F238E27FC236}">
                <a16:creationId xmlns:a16="http://schemas.microsoft.com/office/drawing/2014/main" id="{84B037D3-3422-4ED2-827E-1F9FEAD40001}"/>
              </a:ext>
            </a:extLst>
          </p:cNvPr>
          <p:cNvCxnSpPr>
            <a:cxnSpLocks/>
          </p:cNvCxnSpPr>
          <p:nvPr/>
        </p:nvCxnSpPr>
        <p:spPr>
          <a:xfrm>
            <a:off x="2681593" y="3985143"/>
            <a:ext cx="8870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B93F8BE-6B0D-41CD-B8C3-87DC3354F0A4}"/>
              </a:ext>
            </a:extLst>
          </p:cNvPr>
          <p:cNvSpPr txBox="1"/>
          <p:nvPr/>
        </p:nvSpPr>
        <p:spPr>
          <a:xfrm>
            <a:off x="2681592" y="3923351"/>
            <a:ext cx="9464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6 0</a:t>
            </a:r>
          </a:p>
        </p:txBody>
      </p:sp>
      <p:sp>
        <p:nvSpPr>
          <p:cNvPr id="31" name="TextBox 30">
            <a:extLst>
              <a:ext uri="{FF2B5EF4-FFF2-40B4-BE49-F238E27FC236}">
                <a16:creationId xmlns:a16="http://schemas.microsoft.com/office/drawing/2014/main" id="{95FC8497-EA1F-4FD8-8030-B2D69DDFA9E4}"/>
              </a:ext>
            </a:extLst>
          </p:cNvPr>
          <p:cNvSpPr txBox="1"/>
          <p:nvPr/>
        </p:nvSpPr>
        <p:spPr>
          <a:xfrm>
            <a:off x="2234550" y="366967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2" name="Arc 31">
            <a:extLst>
              <a:ext uri="{FF2B5EF4-FFF2-40B4-BE49-F238E27FC236}">
                <a16:creationId xmlns:a16="http://schemas.microsoft.com/office/drawing/2014/main" id="{7BC23A30-4CBB-4417-A2A6-3F9636676210}"/>
              </a:ext>
            </a:extLst>
          </p:cNvPr>
          <p:cNvSpPr/>
          <p:nvPr/>
        </p:nvSpPr>
        <p:spPr>
          <a:xfrm rot="16200000">
            <a:off x="2069341" y="2821951"/>
            <a:ext cx="810037" cy="1411824"/>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3" name="Arc 32">
            <a:extLst>
              <a:ext uri="{FF2B5EF4-FFF2-40B4-BE49-F238E27FC236}">
                <a16:creationId xmlns:a16="http://schemas.microsoft.com/office/drawing/2014/main" id="{84D876CD-6260-4D44-B280-E99F4A83702B}"/>
              </a:ext>
            </a:extLst>
          </p:cNvPr>
          <p:cNvSpPr/>
          <p:nvPr/>
        </p:nvSpPr>
        <p:spPr>
          <a:xfrm rot="5400000">
            <a:off x="2059053" y="3749072"/>
            <a:ext cx="810037" cy="1411824"/>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4" name="TextBox 33">
            <a:extLst>
              <a:ext uri="{FF2B5EF4-FFF2-40B4-BE49-F238E27FC236}">
                <a16:creationId xmlns:a16="http://schemas.microsoft.com/office/drawing/2014/main" id="{70A908C1-BBFE-4B19-AE38-6432CDDD7BC8}"/>
              </a:ext>
            </a:extLst>
          </p:cNvPr>
          <p:cNvSpPr txBox="1"/>
          <p:nvPr/>
        </p:nvSpPr>
        <p:spPr>
          <a:xfrm>
            <a:off x="2230628" y="4427228"/>
            <a:ext cx="942505"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x6</a:t>
            </a:r>
            <a:endParaRPr lang="en-GB" sz="3500" b="1" dirty="0">
              <a:solidFill>
                <a:srgbClr val="FF0000"/>
              </a:solidFill>
              <a:latin typeface="Arial Black" panose="020B0A04020102020204" pitchFamily="34" charset="0"/>
            </a:endParaRPr>
          </a:p>
        </p:txBody>
      </p:sp>
      <p:sp>
        <p:nvSpPr>
          <p:cNvPr id="35" name="TextBox 34">
            <a:extLst>
              <a:ext uri="{FF2B5EF4-FFF2-40B4-BE49-F238E27FC236}">
                <a16:creationId xmlns:a16="http://schemas.microsoft.com/office/drawing/2014/main" id="{D7B9CD2C-2DF1-4643-B51F-2E4AF1599B10}"/>
              </a:ext>
            </a:extLst>
          </p:cNvPr>
          <p:cNvSpPr txBox="1"/>
          <p:nvPr/>
        </p:nvSpPr>
        <p:spPr>
          <a:xfrm>
            <a:off x="2173308" y="3132915"/>
            <a:ext cx="99982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x6</a:t>
            </a:r>
            <a:endParaRPr lang="en-GB" sz="3500" b="1" dirty="0">
              <a:solidFill>
                <a:srgbClr val="FF0000"/>
              </a:solidFill>
              <a:latin typeface="Arial Black" panose="020B0A04020102020204" pitchFamily="34" charset="0"/>
            </a:endParaRPr>
          </a:p>
        </p:txBody>
      </p:sp>
      <p:sp>
        <p:nvSpPr>
          <p:cNvPr id="36" name="TextBox 35">
            <a:extLst>
              <a:ext uri="{FF2B5EF4-FFF2-40B4-BE49-F238E27FC236}">
                <a16:creationId xmlns:a16="http://schemas.microsoft.com/office/drawing/2014/main" id="{00F12D71-CDBB-4739-AA49-D2EEEDE6BDA9}"/>
              </a:ext>
            </a:extLst>
          </p:cNvPr>
          <p:cNvSpPr txBox="1"/>
          <p:nvPr/>
        </p:nvSpPr>
        <p:spPr>
          <a:xfrm>
            <a:off x="2680824" y="3466326"/>
            <a:ext cx="94649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3 6</a:t>
            </a:r>
          </a:p>
        </p:txBody>
      </p:sp>
      <p:sp>
        <p:nvSpPr>
          <p:cNvPr id="37" name="Oval 36">
            <a:extLst>
              <a:ext uri="{FF2B5EF4-FFF2-40B4-BE49-F238E27FC236}">
                <a16:creationId xmlns:a16="http://schemas.microsoft.com/office/drawing/2014/main" id="{B3A6E947-8CB8-448A-9041-08601B246535}"/>
              </a:ext>
            </a:extLst>
          </p:cNvPr>
          <p:cNvSpPr/>
          <p:nvPr/>
        </p:nvSpPr>
        <p:spPr>
          <a:xfrm>
            <a:off x="7715312" y="672537"/>
            <a:ext cx="1132114" cy="14037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0FA9C9E8-8147-430F-87DC-0CD30F841EFC}"/>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2706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500"/>
                                        <p:tgtEl>
                                          <p:spTgt spid="19"/>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par>
                                <p:cTn id="91" presetID="10" presetClass="entr" presetSubtype="0" fill="hold" nodeType="with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500"/>
                                        <p:tgtEl>
                                          <p:spTgt spid="26"/>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500"/>
                                        <p:tgtEl>
                                          <p:spTgt spid="27"/>
                                        </p:tgtEl>
                                      </p:cBhvr>
                                    </p:animEffect>
                                  </p:childTnLst>
                                </p:cTn>
                              </p:par>
                              <p:par>
                                <p:cTn id="97" presetID="10" presetClass="entr" presetSubtype="0" fill="hold" nodeType="with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500"/>
                                        <p:tgtEl>
                                          <p:spTgt spid="2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fade">
                                      <p:cBhvr>
                                        <p:cTn id="102" dur="500"/>
                                        <p:tgtEl>
                                          <p:spTgt spid="3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500"/>
                                        <p:tgtEl>
                                          <p:spTgt spid="31"/>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500"/>
                                        <p:tgtEl>
                                          <p:spTgt spid="3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fade">
                                      <p:cBhvr>
                                        <p:cTn id="113" dur="500"/>
                                        <p:tgtEl>
                                          <p:spTgt spid="3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fade">
                                      <p:cBhvr>
                                        <p:cTn id="118" dur="500"/>
                                        <p:tgtEl>
                                          <p:spTgt spid="32"/>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35"/>
                                        </p:tgtEl>
                                        <p:attrNameLst>
                                          <p:attrName>style.visibility</p:attrName>
                                        </p:attrNameLst>
                                      </p:cBhvr>
                                      <p:to>
                                        <p:strVal val="visible"/>
                                      </p:to>
                                    </p:set>
                                    <p:animEffect transition="in" filter="fade">
                                      <p:cBhvr>
                                        <p:cTn id="121" dur="500"/>
                                        <p:tgtEl>
                                          <p:spTgt spid="35"/>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36"/>
                                        </p:tgtEl>
                                        <p:attrNameLst>
                                          <p:attrName>style.visibility</p:attrName>
                                        </p:attrNameLst>
                                      </p:cBhvr>
                                      <p:to>
                                        <p:strVal val="visible"/>
                                      </p:to>
                                    </p:set>
                                    <p:animEffect transition="in" filter="fade">
                                      <p:cBhvr>
                                        <p:cTn id="126" dur="500"/>
                                        <p:tgtEl>
                                          <p:spTgt spid="36"/>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fade">
                                      <p:cBhvr>
                                        <p:cTn id="1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p:bldP spid="14" grpId="0"/>
      <p:bldP spid="15" grpId="0"/>
      <p:bldP spid="16" grpId="0" animBg="1"/>
      <p:bldP spid="18" grpId="0"/>
      <p:bldP spid="19" grpId="0"/>
      <p:bldP spid="20" grpId="0" animBg="1"/>
      <p:bldP spid="21" grpId="0" animBg="1"/>
      <p:bldP spid="22" grpId="0"/>
      <p:bldP spid="23" grpId="0"/>
      <p:bldP spid="24" grpId="0"/>
      <p:bldP spid="25" grpId="0" animBg="1"/>
      <p:bldP spid="27" grpId="0"/>
      <p:bldP spid="28" grpId="0"/>
      <p:bldP spid="30" grpId="0"/>
      <p:bldP spid="31" grpId="0"/>
      <p:bldP spid="32" grpId="0" animBg="1"/>
      <p:bldP spid="33" grpId="0" animBg="1"/>
      <p:bldP spid="34" grpId="0"/>
      <p:bldP spid="35" grpId="0"/>
      <p:bldP spid="36" grpId="0"/>
      <p:bldP spid="37"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Match each fraction to its correct percentage equivalent.</a:t>
            </a:r>
          </a:p>
        </p:txBody>
      </p:sp>
      <p:pic>
        <p:nvPicPr>
          <p:cNvPr id="50178" name="Picture 2">
            <a:extLst>
              <a:ext uri="{FF2B5EF4-FFF2-40B4-BE49-F238E27FC236}">
                <a16:creationId xmlns:a16="http://schemas.microsoft.com/office/drawing/2014/main" id="{8A4B8005-B9C1-4093-867A-2A1E2EC82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388" y="1025306"/>
            <a:ext cx="5046930" cy="480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8140149B-73C9-4E39-A955-895E094694E5}"/>
              </a:ext>
            </a:extLst>
          </p:cNvPr>
          <p:cNvGrpSpPr/>
          <p:nvPr/>
        </p:nvGrpSpPr>
        <p:grpSpPr>
          <a:xfrm>
            <a:off x="6215147" y="1151735"/>
            <a:ext cx="2433838" cy="1076984"/>
            <a:chOff x="1314975" y="2657199"/>
            <a:chExt cx="2433838" cy="1076984"/>
          </a:xfrm>
        </p:grpSpPr>
        <p:cxnSp>
          <p:nvCxnSpPr>
            <p:cNvPr id="6" name="Straight Connector 5">
              <a:extLst>
                <a:ext uri="{FF2B5EF4-FFF2-40B4-BE49-F238E27FC236}">
                  <a16:creationId xmlns:a16="http://schemas.microsoft.com/office/drawing/2014/main" id="{52715702-7AA9-4490-99AB-ABC953DBA696}"/>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802EF7C-1412-4711-A338-C8A4B03D2919}"/>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262288-AEA8-4947-AF27-2C713E63CB48}"/>
                </a:ext>
              </a:extLst>
            </p:cNvPr>
            <p:cNvSpPr txBox="1"/>
            <p:nvPr/>
          </p:nvSpPr>
          <p:spPr>
            <a:xfrm>
              <a:off x="1314975" y="265719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9" name="TextBox 8">
              <a:extLst>
                <a:ext uri="{FF2B5EF4-FFF2-40B4-BE49-F238E27FC236}">
                  <a16:creationId xmlns:a16="http://schemas.microsoft.com/office/drawing/2014/main" id="{71C95A82-E726-4F10-8351-0053396E0AD8}"/>
                </a:ext>
              </a:extLst>
            </p:cNvPr>
            <p:cNvSpPr txBox="1"/>
            <p:nvPr/>
          </p:nvSpPr>
          <p:spPr>
            <a:xfrm>
              <a:off x="1325540" y="3103241"/>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a:t>
              </a:r>
            </a:p>
          </p:txBody>
        </p:sp>
        <p:sp>
          <p:nvSpPr>
            <p:cNvPr id="10" name="TextBox 9">
              <a:extLst>
                <a:ext uri="{FF2B5EF4-FFF2-40B4-BE49-F238E27FC236}">
                  <a16:creationId xmlns:a16="http://schemas.microsoft.com/office/drawing/2014/main" id="{2281607B-5EFA-4F58-AB63-1D2BD1D4D832}"/>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1" name="TextBox 10">
              <a:extLst>
                <a:ext uri="{FF2B5EF4-FFF2-40B4-BE49-F238E27FC236}">
                  <a16:creationId xmlns:a16="http://schemas.microsoft.com/office/drawing/2014/main" id="{518E4A32-FA91-46D9-81FD-36141551577F}"/>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2" name="Arc 11">
            <a:extLst>
              <a:ext uri="{FF2B5EF4-FFF2-40B4-BE49-F238E27FC236}">
                <a16:creationId xmlns:a16="http://schemas.microsoft.com/office/drawing/2014/main" id="{89DEDA24-0FD0-4595-B9C9-E0D380027F29}"/>
              </a:ext>
            </a:extLst>
          </p:cNvPr>
          <p:cNvSpPr/>
          <p:nvPr/>
        </p:nvSpPr>
        <p:spPr>
          <a:xfrm rot="16200000">
            <a:off x="6723168" y="523849"/>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Arc 12">
            <a:extLst>
              <a:ext uri="{FF2B5EF4-FFF2-40B4-BE49-F238E27FC236}">
                <a16:creationId xmlns:a16="http://schemas.microsoft.com/office/drawing/2014/main" id="{F4C7CE32-D6E3-4FCC-A256-8E0E2022CBD0}"/>
              </a:ext>
            </a:extLst>
          </p:cNvPr>
          <p:cNvSpPr/>
          <p:nvPr/>
        </p:nvSpPr>
        <p:spPr>
          <a:xfrm rot="5400000">
            <a:off x="6718024" y="1445826"/>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TextBox 13">
            <a:extLst>
              <a:ext uri="{FF2B5EF4-FFF2-40B4-BE49-F238E27FC236}">
                <a16:creationId xmlns:a16="http://schemas.microsoft.com/office/drawing/2014/main" id="{D9447621-0143-4598-AE58-1E649AC65124}"/>
              </a:ext>
            </a:extLst>
          </p:cNvPr>
          <p:cNvSpPr txBox="1"/>
          <p:nvPr/>
        </p:nvSpPr>
        <p:spPr>
          <a:xfrm>
            <a:off x="6737711" y="209210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x20</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AE83FA6A-E746-42EE-B443-7717F9356890}"/>
              </a:ext>
            </a:extLst>
          </p:cNvPr>
          <p:cNvSpPr txBox="1"/>
          <p:nvPr/>
        </p:nvSpPr>
        <p:spPr>
          <a:xfrm>
            <a:off x="6737710" y="797795"/>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x20</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9362BE09-791A-41C4-831A-4C56FCE8A9E1}"/>
              </a:ext>
            </a:extLst>
          </p:cNvPr>
          <p:cNvSpPr txBox="1"/>
          <p:nvPr/>
        </p:nvSpPr>
        <p:spPr>
          <a:xfrm>
            <a:off x="7345638" y="1151735"/>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4 0</a:t>
            </a:r>
          </a:p>
        </p:txBody>
      </p:sp>
      <p:cxnSp>
        <p:nvCxnSpPr>
          <p:cNvPr id="4" name="Straight Connector 3">
            <a:extLst>
              <a:ext uri="{FF2B5EF4-FFF2-40B4-BE49-F238E27FC236}">
                <a16:creationId xmlns:a16="http://schemas.microsoft.com/office/drawing/2014/main" id="{77ABC214-E500-4867-A5E2-9520E91B13DD}"/>
              </a:ext>
            </a:extLst>
          </p:cNvPr>
          <p:cNvCxnSpPr/>
          <p:nvPr/>
        </p:nvCxnSpPr>
        <p:spPr>
          <a:xfrm>
            <a:off x="1556084" y="1459832"/>
            <a:ext cx="2406316" cy="39142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F176CF22-A89D-4DC5-B0E9-E9C95339619A}"/>
              </a:ext>
            </a:extLst>
          </p:cNvPr>
          <p:cNvGrpSpPr/>
          <p:nvPr/>
        </p:nvGrpSpPr>
        <p:grpSpPr>
          <a:xfrm>
            <a:off x="6265141" y="3177538"/>
            <a:ext cx="2855341" cy="1078616"/>
            <a:chOff x="893472" y="2650705"/>
            <a:chExt cx="2855341" cy="1078616"/>
          </a:xfrm>
        </p:grpSpPr>
        <p:cxnSp>
          <p:nvCxnSpPr>
            <p:cNvPr id="20" name="Straight Connector 19">
              <a:extLst>
                <a:ext uri="{FF2B5EF4-FFF2-40B4-BE49-F238E27FC236}">
                  <a16:creationId xmlns:a16="http://schemas.microsoft.com/office/drawing/2014/main" id="{89047BBF-C9FD-4F7B-9CC5-D713CAF1FB16}"/>
                </a:ext>
              </a:extLst>
            </p:cNvPr>
            <p:cNvCxnSpPr>
              <a:cxnSpLocks/>
            </p:cNvCxnSpPr>
            <p:nvPr/>
          </p:nvCxnSpPr>
          <p:spPr>
            <a:xfrm>
              <a:off x="898136" y="3165033"/>
              <a:ext cx="8921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53DBF16-6450-43CB-8C2E-4049D6CA3B3C}"/>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5D1087F-5B46-425C-B331-F03E0A9ACB33}"/>
                </a:ext>
              </a:extLst>
            </p:cNvPr>
            <p:cNvSpPr txBox="1"/>
            <p:nvPr/>
          </p:nvSpPr>
          <p:spPr>
            <a:xfrm>
              <a:off x="1121873" y="2650705"/>
              <a:ext cx="75232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23" name="TextBox 22">
              <a:extLst>
                <a:ext uri="{FF2B5EF4-FFF2-40B4-BE49-F238E27FC236}">
                  <a16:creationId xmlns:a16="http://schemas.microsoft.com/office/drawing/2014/main" id="{524C78AD-CFFB-4D72-A00E-B3CCEBB0CD4F}"/>
                </a:ext>
              </a:extLst>
            </p:cNvPr>
            <p:cNvSpPr txBox="1"/>
            <p:nvPr/>
          </p:nvSpPr>
          <p:spPr>
            <a:xfrm>
              <a:off x="893472" y="3098379"/>
              <a:ext cx="12587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5 0</a:t>
              </a:r>
            </a:p>
          </p:txBody>
        </p:sp>
        <p:sp>
          <p:nvSpPr>
            <p:cNvPr id="24" name="TextBox 23">
              <a:extLst>
                <a:ext uri="{FF2B5EF4-FFF2-40B4-BE49-F238E27FC236}">
                  <a16:creationId xmlns:a16="http://schemas.microsoft.com/office/drawing/2014/main" id="{1F544978-041E-4888-A0A3-7F9A39CADA0A}"/>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5" name="TextBox 24">
              <a:extLst>
                <a:ext uri="{FF2B5EF4-FFF2-40B4-BE49-F238E27FC236}">
                  <a16:creationId xmlns:a16="http://schemas.microsoft.com/office/drawing/2014/main" id="{A8CD3A96-FE89-4D47-8753-07C93D29C0A4}"/>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26" name="Arc 25">
            <a:extLst>
              <a:ext uri="{FF2B5EF4-FFF2-40B4-BE49-F238E27FC236}">
                <a16:creationId xmlns:a16="http://schemas.microsoft.com/office/drawing/2014/main" id="{EE7714D1-B955-4AC8-BF27-F6904D822D98}"/>
              </a:ext>
            </a:extLst>
          </p:cNvPr>
          <p:cNvSpPr/>
          <p:nvPr/>
        </p:nvSpPr>
        <p:spPr>
          <a:xfrm rot="16200000">
            <a:off x="7099017" y="2428151"/>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7" name="Arc 26">
            <a:extLst>
              <a:ext uri="{FF2B5EF4-FFF2-40B4-BE49-F238E27FC236}">
                <a16:creationId xmlns:a16="http://schemas.microsoft.com/office/drawing/2014/main" id="{75EB708F-1DEA-41ED-8B3B-4D43C0901D5E}"/>
              </a:ext>
            </a:extLst>
          </p:cNvPr>
          <p:cNvSpPr/>
          <p:nvPr/>
        </p:nvSpPr>
        <p:spPr>
          <a:xfrm rot="5400000">
            <a:off x="7093064" y="3361223"/>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8" name="TextBox 27">
            <a:extLst>
              <a:ext uri="{FF2B5EF4-FFF2-40B4-BE49-F238E27FC236}">
                <a16:creationId xmlns:a16="http://schemas.microsoft.com/office/drawing/2014/main" id="{59B27A80-511C-4F5D-B3A7-E51AE0E34498}"/>
              </a:ext>
            </a:extLst>
          </p:cNvPr>
          <p:cNvSpPr txBox="1"/>
          <p:nvPr/>
        </p:nvSpPr>
        <p:spPr>
          <a:xfrm>
            <a:off x="7207842" y="4124405"/>
            <a:ext cx="79592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27905401-87AC-4E77-A2A1-94D5C943C1D1}"/>
              </a:ext>
            </a:extLst>
          </p:cNvPr>
          <p:cNvSpPr txBox="1"/>
          <p:nvPr/>
        </p:nvSpPr>
        <p:spPr>
          <a:xfrm>
            <a:off x="7207842" y="2830092"/>
            <a:ext cx="115023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30" name="TextBox 29">
            <a:extLst>
              <a:ext uri="{FF2B5EF4-FFF2-40B4-BE49-F238E27FC236}">
                <a16:creationId xmlns:a16="http://schemas.microsoft.com/office/drawing/2014/main" id="{0B36F0F5-0848-4BA0-A555-684455ED0C18}"/>
              </a:ext>
            </a:extLst>
          </p:cNvPr>
          <p:cNvSpPr txBox="1"/>
          <p:nvPr/>
        </p:nvSpPr>
        <p:spPr>
          <a:xfrm>
            <a:off x="8036369" y="3174093"/>
            <a:ext cx="79592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cxnSp>
        <p:nvCxnSpPr>
          <p:cNvPr id="31" name="Straight Connector 30">
            <a:extLst>
              <a:ext uri="{FF2B5EF4-FFF2-40B4-BE49-F238E27FC236}">
                <a16:creationId xmlns:a16="http://schemas.microsoft.com/office/drawing/2014/main" id="{5DAA27FD-1176-4EC0-92DB-EDD1AA3954EB}"/>
              </a:ext>
            </a:extLst>
          </p:cNvPr>
          <p:cNvCxnSpPr>
            <a:cxnSpLocks/>
          </p:cNvCxnSpPr>
          <p:nvPr/>
        </p:nvCxnSpPr>
        <p:spPr>
          <a:xfrm flipV="1">
            <a:off x="1556084" y="2358189"/>
            <a:ext cx="2414091" cy="10708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869F81E-C2E5-4A9E-AB3C-85FC7D58912B}"/>
              </a:ext>
            </a:extLst>
          </p:cNvPr>
          <p:cNvCxnSpPr>
            <a:cxnSpLocks/>
          </p:cNvCxnSpPr>
          <p:nvPr/>
        </p:nvCxnSpPr>
        <p:spPr>
          <a:xfrm flipV="1">
            <a:off x="1556084" y="3429001"/>
            <a:ext cx="2414091" cy="175259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E5FD28F2-574C-4E26-A464-2FEA72DF754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9084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500"/>
                                        <p:tgtEl>
                                          <p:spTgt spid="3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26" grpId="0" animBg="1"/>
      <p:bldP spid="27" grpId="0" animBg="1"/>
      <p:bldP spid="28" grpId="0"/>
      <p:bldP spid="29" grpId="0"/>
      <p:bldP spid="30"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86B9EF8D-5DD3-478A-A191-18FB57A40A85}"/>
              </a:ext>
            </a:extLst>
          </p:cNvPr>
          <p:cNvSpPr/>
          <p:nvPr/>
        </p:nvSpPr>
        <p:spPr>
          <a:xfrm>
            <a:off x="56123" y="50000"/>
            <a:ext cx="11969622" cy="1077218"/>
          </a:xfrm>
          <a:prstGeom prst="rect">
            <a:avLst/>
          </a:prstGeom>
        </p:spPr>
        <p:txBody>
          <a:bodyPr wrap="square">
            <a:spAutoFit/>
          </a:bodyPr>
          <a:lstStyle/>
          <a:p>
            <a:r>
              <a:rPr lang="en-US" sz="3200" b="1" dirty="0"/>
              <a:t>Match each fraction to the percentage which has the same value.</a:t>
            </a:r>
          </a:p>
          <a:p>
            <a:r>
              <a:rPr lang="en-US" sz="3200" b="1" dirty="0"/>
              <a:t>One has been done for you.</a:t>
            </a:r>
          </a:p>
        </p:txBody>
      </p:sp>
      <p:pic>
        <p:nvPicPr>
          <p:cNvPr id="3" name="Picture 2">
            <a:extLst>
              <a:ext uri="{FF2B5EF4-FFF2-40B4-BE49-F238E27FC236}">
                <a16:creationId xmlns:a16="http://schemas.microsoft.com/office/drawing/2014/main" id="{C4A049D7-4998-430D-9398-B8ED917BAF9C}"/>
              </a:ext>
            </a:extLst>
          </p:cNvPr>
          <p:cNvPicPr>
            <a:picLocks noChangeAspect="1"/>
          </p:cNvPicPr>
          <p:nvPr/>
        </p:nvPicPr>
        <p:blipFill>
          <a:blip r:embed="rId3"/>
          <a:stretch>
            <a:fillRect/>
          </a:stretch>
        </p:blipFill>
        <p:spPr>
          <a:xfrm>
            <a:off x="339003" y="1127218"/>
            <a:ext cx="3470998" cy="5395917"/>
          </a:xfrm>
          <a:prstGeom prst="rect">
            <a:avLst/>
          </a:prstGeom>
        </p:spPr>
      </p:pic>
      <p:grpSp>
        <p:nvGrpSpPr>
          <p:cNvPr id="5" name="Group 4">
            <a:extLst>
              <a:ext uri="{FF2B5EF4-FFF2-40B4-BE49-F238E27FC236}">
                <a16:creationId xmlns:a16="http://schemas.microsoft.com/office/drawing/2014/main" id="{C4F300B5-D55F-4AF5-B9FA-3657892002FF}"/>
              </a:ext>
            </a:extLst>
          </p:cNvPr>
          <p:cNvGrpSpPr/>
          <p:nvPr/>
        </p:nvGrpSpPr>
        <p:grpSpPr>
          <a:xfrm>
            <a:off x="5007954" y="1322087"/>
            <a:ext cx="2433838" cy="1076984"/>
            <a:chOff x="1314975" y="2657199"/>
            <a:chExt cx="2433838" cy="1076984"/>
          </a:xfrm>
        </p:grpSpPr>
        <p:cxnSp>
          <p:nvCxnSpPr>
            <p:cNvPr id="6" name="Straight Connector 5">
              <a:extLst>
                <a:ext uri="{FF2B5EF4-FFF2-40B4-BE49-F238E27FC236}">
                  <a16:creationId xmlns:a16="http://schemas.microsoft.com/office/drawing/2014/main" id="{6E5FDFC8-D535-4EDE-AC7A-89908E1B4C7D}"/>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F0E8AE1-BB8C-45BB-91A7-054BAE63816B}"/>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0C5F955-D779-4482-8DD4-700B1C8A8AE9}"/>
                </a:ext>
              </a:extLst>
            </p:cNvPr>
            <p:cNvSpPr txBox="1"/>
            <p:nvPr/>
          </p:nvSpPr>
          <p:spPr>
            <a:xfrm>
              <a:off x="1314975" y="265719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9" name="TextBox 8">
              <a:extLst>
                <a:ext uri="{FF2B5EF4-FFF2-40B4-BE49-F238E27FC236}">
                  <a16:creationId xmlns:a16="http://schemas.microsoft.com/office/drawing/2014/main" id="{DA9CF1D4-F717-458A-8C5A-A0F57583007D}"/>
                </a:ext>
              </a:extLst>
            </p:cNvPr>
            <p:cNvSpPr txBox="1"/>
            <p:nvPr/>
          </p:nvSpPr>
          <p:spPr>
            <a:xfrm>
              <a:off x="1325540" y="3103241"/>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0" name="TextBox 9">
              <a:extLst>
                <a:ext uri="{FF2B5EF4-FFF2-40B4-BE49-F238E27FC236}">
                  <a16:creationId xmlns:a16="http://schemas.microsoft.com/office/drawing/2014/main" id="{AA1B99F4-6386-4245-8444-2FFA937A78F1}"/>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1" name="TextBox 10">
              <a:extLst>
                <a:ext uri="{FF2B5EF4-FFF2-40B4-BE49-F238E27FC236}">
                  <a16:creationId xmlns:a16="http://schemas.microsoft.com/office/drawing/2014/main" id="{32990A45-E6E1-45EF-8E0E-942CFBC13CE6}"/>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2" name="Arc 11">
            <a:extLst>
              <a:ext uri="{FF2B5EF4-FFF2-40B4-BE49-F238E27FC236}">
                <a16:creationId xmlns:a16="http://schemas.microsoft.com/office/drawing/2014/main" id="{3342A68B-9797-41FE-ACCB-DC17E7C16B32}"/>
              </a:ext>
            </a:extLst>
          </p:cNvPr>
          <p:cNvSpPr/>
          <p:nvPr/>
        </p:nvSpPr>
        <p:spPr>
          <a:xfrm rot="16200000">
            <a:off x="5515975" y="694201"/>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Arc 12">
            <a:extLst>
              <a:ext uri="{FF2B5EF4-FFF2-40B4-BE49-F238E27FC236}">
                <a16:creationId xmlns:a16="http://schemas.microsoft.com/office/drawing/2014/main" id="{53835694-5CD0-41A2-9EC7-AFAD3A8A02F3}"/>
              </a:ext>
            </a:extLst>
          </p:cNvPr>
          <p:cNvSpPr/>
          <p:nvPr/>
        </p:nvSpPr>
        <p:spPr>
          <a:xfrm rot="5400000">
            <a:off x="5510831" y="1616178"/>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TextBox 13">
            <a:extLst>
              <a:ext uri="{FF2B5EF4-FFF2-40B4-BE49-F238E27FC236}">
                <a16:creationId xmlns:a16="http://schemas.microsoft.com/office/drawing/2014/main" id="{BD09EDE8-E6CC-41B1-A3DA-491608201757}"/>
              </a:ext>
            </a:extLst>
          </p:cNvPr>
          <p:cNvSpPr txBox="1"/>
          <p:nvPr/>
        </p:nvSpPr>
        <p:spPr>
          <a:xfrm>
            <a:off x="5530518" y="226246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1EF0A5A2-E021-436A-BF85-4746A96A5FD7}"/>
              </a:ext>
            </a:extLst>
          </p:cNvPr>
          <p:cNvSpPr txBox="1"/>
          <p:nvPr/>
        </p:nvSpPr>
        <p:spPr>
          <a:xfrm>
            <a:off x="5530517" y="96814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DF088DA7-C07F-488F-A288-C253B6345257}"/>
              </a:ext>
            </a:extLst>
          </p:cNvPr>
          <p:cNvSpPr txBox="1"/>
          <p:nvPr/>
        </p:nvSpPr>
        <p:spPr>
          <a:xfrm>
            <a:off x="6138445" y="1322087"/>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7 5</a:t>
            </a:r>
          </a:p>
        </p:txBody>
      </p:sp>
      <p:cxnSp>
        <p:nvCxnSpPr>
          <p:cNvPr id="17" name="Straight Connector 16">
            <a:extLst>
              <a:ext uri="{FF2B5EF4-FFF2-40B4-BE49-F238E27FC236}">
                <a16:creationId xmlns:a16="http://schemas.microsoft.com/office/drawing/2014/main" id="{CB6F8E29-90AD-490F-8381-BAE0DC37C61D}"/>
              </a:ext>
            </a:extLst>
          </p:cNvPr>
          <p:cNvCxnSpPr/>
          <p:nvPr/>
        </p:nvCxnSpPr>
        <p:spPr>
          <a:xfrm>
            <a:off x="653143" y="3135085"/>
            <a:ext cx="2569028" cy="120468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794265AC-7AB0-45ED-A340-78AD53D15B8D}"/>
              </a:ext>
            </a:extLst>
          </p:cNvPr>
          <p:cNvGrpSpPr/>
          <p:nvPr/>
        </p:nvGrpSpPr>
        <p:grpSpPr>
          <a:xfrm>
            <a:off x="5007954" y="3284871"/>
            <a:ext cx="2855341" cy="1078616"/>
            <a:chOff x="893472" y="2650705"/>
            <a:chExt cx="2855341" cy="1078616"/>
          </a:xfrm>
        </p:grpSpPr>
        <p:cxnSp>
          <p:nvCxnSpPr>
            <p:cNvPr id="20" name="Straight Connector 19">
              <a:extLst>
                <a:ext uri="{FF2B5EF4-FFF2-40B4-BE49-F238E27FC236}">
                  <a16:creationId xmlns:a16="http://schemas.microsoft.com/office/drawing/2014/main" id="{D1CD8EBC-E5CB-4D5C-A243-BDEFFFFBDFA5}"/>
                </a:ext>
              </a:extLst>
            </p:cNvPr>
            <p:cNvCxnSpPr>
              <a:cxnSpLocks/>
            </p:cNvCxnSpPr>
            <p:nvPr/>
          </p:nvCxnSpPr>
          <p:spPr>
            <a:xfrm>
              <a:off x="898136" y="3165033"/>
              <a:ext cx="8921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E13CCBA-74C8-44A0-9D84-027AB460C731}"/>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C6DDBD2-F2B7-48E3-B081-417B34180AF1}"/>
                </a:ext>
              </a:extLst>
            </p:cNvPr>
            <p:cNvSpPr txBox="1"/>
            <p:nvPr/>
          </p:nvSpPr>
          <p:spPr>
            <a:xfrm>
              <a:off x="1081103" y="265070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3" name="TextBox 22">
              <a:extLst>
                <a:ext uri="{FF2B5EF4-FFF2-40B4-BE49-F238E27FC236}">
                  <a16:creationId xmlns:a16="http://schemas.microsoft.com/office/drawing/2014/main" id="{494216FD-54EF-44EF-AB77-66B7657E4D23}"/>
                </a:ext>
              </a:extLst>
            </p:cNvPr>
            <p:cNvSpPr txBox="1"/>
            <p:nvPr/>
          </p:nvSpPr>
          <p:spPr>
            <a:xfrm>
              <a:off x="893472" y="3098379"/>
              <a:ext cx="12587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24" name="TextBox 23">
              <a:extLst>
                <a:ext uri="{FF2B5EF4-FFF2-40B4-BE49-F238E27FC236}">
                  <a16:creationId xmlns:a16="http://schemas.microsoft.com/office/drawing/2014/main" id="{8BCDF6C2-AC08-4D81-8EC8-7DD548D05444}"/>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5" name="TextBox 24">
              <a:extLst>
                <a:ext uri="{FF2B5EF4-FFF2-40B4-BE49-F238E27FC236}">
                  <a16:creationId xmlns:a16="http://schemas.microsoft.com/office/drawing/2014/main" id="{96D97DEE-8610-4A62-9ADD-6241B1E40920}"/>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26" name="Arc 25">
            <a:extLst>
              <a:ext uri="{FF2B5EF4-FFF2-40B4-BE49-F238E27FC236}">
                <a16:creationId xmlns:a16="http://schemas.microsoft.com/office/drawing/2014/main" id="{4D859B3B-2086-4E28-A50A-7D68CE38F520}"/>
              </a:ext>
            </a:extLst>
          </p:cNvPr>
          <p:cNvSpPr/>
          <p:nvPr/>
        </p:nvSpPr>
        <p:spPr>
          <a:xfrm rot="16200000">
            <a:off x="5841830" y="2535484"/>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7" name="Arc 26">
            <a:extLst>
              <a:ext uri="{FF2B5EF4-FFF2-40B4-BE49-F238E27FC236}">
                <a16:creationId xmlns:a16="http://schemas.microsoft.com/office/drawing/2014/main" id="{F51B4F9F-60DF-4B51-9EC4-87C07929AA86}"/>
              </a:ext>
            </a:extLst>
          </p:cNvPr>
          <p:cNvSpPr/>
          <p:nvPr/>
        </p:nvSpPr>
        <p:spPr>
          <a:xfrm rot="5400000">
            <a:off x="5835877" y="3468556"/>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8" name="TextBox 27">
            <a:extLst>
              <a:ext uri="{FF2B5EF4-FFF2-40B4-BE49-F238E27FC236}">
                <a16:creationId xmlns:a16="http://schemas.microsoft.com/office/drawing/2014/main" id="{C24C14D5-A302-4804-BA36-E37DC445A97E}"/>
              </a:ext>
            </a:extLst>
          </p:cNvPr>
          <p:cNvSpPr txBox="1"/>
          <p:nvPr/>
        </p:nvSpPr>
        <p:spPr>
          <a:xfrm>
            <a:off x="5848117" y="423173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BA99D856-AE34-4F05-AE76-CAC5BE6DB253}"/>
              </a:ext>
            </a:extLst>
          </p:cNvPr>
          <p:cNvSpPr txBox="1"/>
          <p:nvPr/>
        </p:nvSpPr>
        <p:spPr>
          <a:xfrm>
            <a:off x="5838966" y="2937425"/>
            <a:ext cx="1261923"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30" name="TextBox 29">
            <a:extLst>
              <a:ext uri="{FF2B5EF4-FFF2-40B4-BE49-F238E27FC236}">
                <a16:creationId xmlns:a16="http://schemas.microsoft.com/office/drawing/2014/main" id="{860E8AD2-CD31-4314-9BB7-D38183AD0661}"/>
              </a:ext>
            </a:extLst>
          </p:cNvPr>
          <p:cNvSpPr txBox="1"/>
          <p:nvPr/>
        </p:nvSpPr>
        <p:spPr>
          <a:xfrm>
            <a:off x="6559948" y="3291365"/>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cxnSp>
        <p:nvCxnSpPr>
          <p:cNvPr id="31" name="Straight Connector 30">
            <a:extLst>
              <a:ext uri="{FF2B5EF4-FFF2-40B4-BE49-F238E27FC236}">
                <a16:creationId xmlns:a16="http://schemas.microsoft.com/office/drawing/2014/main" id="{8E625377-0D57-478A-B4C1-C1CE2CA3F986}"/>
              </a:ext>
            </a:extLst>
          </p:cNvPr>
          <p:cNvCxnSpPr>
            <a:cxnSpLocks/>
          </p:cNvCxnSpPr>
          <p:nvPr/>
        </p:nvCxnSpPr>
        <p:spPr>
          <a:xfrm flipV="1">
            <a:off x="653143" y="3365266"/>
            <a:ext cx="2565136" cy="120673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D0366E8C-6802-43C1-B0BE-661B6F7C5688}"/>
              </a:ext>
            </a:extLst>
          </p:cNvPr>
          <p:cNvGrpSpPr/>
          <p:nvPr/>
        </p:nvGrpSpPr>
        <p:grpSpPr>
          <a:xfrm>
            <a:off x="5018857" y="5279937"/>
            <a:ext cx="2856393" cy="1078616"/>
            <a:chOff x="892420" y="2650705"/>
            <a:chExt cx="2856393" cy="1078616"/>
          </a:xfrm>
        </p:grpSpPr>
        <p:cxnSp>
          <p:nvCxnSpPr>
            <p:cNvPr id="35" name="Straight Connector 34">
              <a:extLst>
                <a:ext uri="{FF2B5EF4-FFF2-40B4-BE49-F238E27FC236}">
                  <a16:creationId xmlns:a16="http://schemas.microsoft.com/office/drawing/2014/main" id="{14463991-4F29-480D-8D41-7BFEDFA1245A}"/>
                </a:ext>
              </a:extLst>
            </p:cNvPr>
            <p:cNvCxnSpPr>
              <a:cxnSpLocks/>
            </p:cNvCxnSpPr>
            <p:nvPr/>
          </p:nvCxnSpPr>
          <p:spPr>
            <a:xfrm>
              <a:off x="898136" y="3165033"/>
              <a:ext cx="8921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340ABEF-5CFE-4A13-B428-DE6F8961E0F3}"/>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4226472A-7C04-4250-A5FC-FF5B691680D8}"/>
                </a:ext>
              </a:extLst>
            </p:cNvPr>
            <p:cNvSpPr txBox="1"/>
            <p:nvPr/>
          </p:nvSpPr>
          <p:spPr>
            <a:xfrm>
              <a:off x="892420" y="2650705"/>
              <a:ext cx="99178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38" name="TextBox 37">
              <a:extLst>
                <a:ext uri="{FF2B5EF4-FFF2-40B4-BE49-F238E27FC236}">
                  <a16:creationId xmlns:a16="http://schemas.microsoft.com/office/drawing/2014/main" id="{564B5C2E-C50B-4ADB-AFE7-92BABD74323F}"/>
                </a:ext>
              </a:extLst>
            </p:cNvPr>
            <p:cNvSpPr txBox="1"/>
            <p:nvPr/>
          </p:nvSpPr>
          <p:spPr>
            <a:xfrm>
              <a:off x="893472" y="3098379"/>
              <a:ext cx="12587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39" name="TextBox 38">
              <a:extLst>
                <a:ext uri="{FF2B5EF4-FFF2-40B4-BE49-F238E27FC236}">
                  <a16:creationId xmlns:a16="http://schemas.microsoft.com/office/drawing/2014/main" id="{E273CDF2-09D0-4661-97EB-7FFA1BAFBE9E}"/>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40" name="TextBox 39">
              <a:extLst>
                <a:ext uri="{FF2B5EF4-FFF2-40B4-BE49-F238E27FC236}">
                  <a16:creationId xmlns:a16="http://schemas.microsoft.com/office/drawing/2014/main" id="{78B55B95-DD7A-4910-A61A-A5EC8C3C5258}"/>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41" name="Arc 40">
            <a:extLst>
              <a:ext uri="{FF2B5EF4-FFF2-40B4-BE49-F238E27FC236}">
                <a16:creationId xmlns:a16="http://schemas.microsoft.com/office/drawing/2014/main" id="{337EBA30-33E8-4174-8212-4A9836882EE8}"/>
              </a:ext>
            </a:extLst>
          </p:cNvPr>
          <p:cNvSpPr/>
          <p:nvPr/>
        </p:nvSpPr>
        <p:spPr>
          <a:xfrm rot="16200000">
            <a:off x="5853785" y="4530550"/>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2" name="Arc 41">
            <a:extLst>
              <a:ext uri="{FF2B5EF4-FFF2-40B4-BE49-F238E27FC236}">
                <a16:creationId xmlns:a16="http://schemas.microsoft.com/office/drawing/2014/main" id="{C542E0B7-A460-4904-8681-ED01C74B9DE9}"/>
              </a:ext>
            </a:extLst>
          </p:cNvPr>
          <p:cNvSpPr/>
          <p:nvPr/>
        </p:nvSpPr>
        <p:spPr>
          <a:xfrm rot="5400000">
            <a:off x="5847832" y="5463622"/>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3" name="TextBox 42">
            <a:extLst>
              <a:ext uri="{FF2B5EF4-FFF2-40B4-BE49-F238E27FC236}">
                <a16:creationId xmlns:a16="http://schemas.microsoft.com/office/drawing/2014/main" id="{90768B33-0896-4D02-ACBB-30FB5DA7F252}"/>
              </a:ext>
            </a:extLst>
          </p:cNvPr>
          <p:cNvSpPr txBox="1"/>
          <p:nvPr/>
        </p:nvSpPr>
        <p:spPr>
          <a:xfrm>
            <a:off x="5860072" y="622680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44" name="TextBox 43">
            <a:extLst>
              <a:ext uri="{FF2B5EF4-FFF2-40B4-BE49-F238E27FC236}">
                <a16:creationId xmlns:a16="http://schemas.microsoft.com/office/drawing/2014/main" id="{F50ACA7C-4751-4C96-A664-BF16E64FE244}"/>
              </a:ext>
            </a:extLst>
          </p:cNvPr>
          <p:cNvSpPr txBox="1"/>
          <p:nvPr/>
        </p:nvSpPr>
        <p:spPr>
          <a:xfrm>
            <a:off x="5850921" y="4932491"/>
            <a:ext cx="1261923"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45" name="TextBox 44">
            <a:extLst>
              <a:ext uri="{FF2B5EF4-FFF2-40B4-BE49-F238E27FC236}">
                <a16:creationId xmlns:a16="http://schemas.microsoft.com/office/drawing/2014/main" id="{EF326B8A-5493-465E-98BC-12EFD6FEFAFE}"/>
              </a:ext>
            </a:extLst>
          </p:cNvPr>
          <p:cNvSpPr txBox="1"/>
          <p:nvPr/>
        </p:nvSpPr>
        <p:spPr>
          <a:xfrm>
            <a:off x="6368707" y="5286431"/>
            <a:ext cx="147907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cxnSp>
        <p:nvCxnSpPr>
          <p:cNvPr id="46" name="Straight Connector 45">
            <a:extLst>
              <a:ext uri="{FF2B5EF4-FFF2-40B4-BE49-F238E27FC236}">
                <a16:creationId xmlns:a16="http://schemas.microsoft.com/office/drawing/2014/main" id="{72DA2EA3-CC48-4E52-BCEA-6E375381C5B7}"/>
              </a:ext>
            </a:extLst>
          </p:cNvPr>
          <p:cNvCxnSpPr>
            <a:cxnSpLocks/>
          </p:cNvCxnSpPr>
          <p:nvPr/>
        </p:nvCxnSpPr>
        <p:spPr>
          <a:xfrm flipV="1">
            <a:off x="755873" y="1429812"/>
            <a:ext cx="2462406" cy="46799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538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500"/>
                                        <p:tgtEl>
                                          <p:spTgt spid="3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fade">
                                      <p:cBhvr>
                                        <p:cTn id="74" dur="500"/>
                                        <p:tgtEl>
                                          <p:spTgt spid="4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500"/>
                                        <p:tgtEl>
                                          <p:spTgt spid="4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fade">
                                      <p:cBhvr>
                                        <p:cTn id="85" dur="500"/>
                                        <p:tgtEl>
                                          <p:spTgt spid="4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45"/>
                                        </p:tgtEl>
                                        <p:attrNameLst>
                                          <p:attrName>style.visibility</p:attrName>
                                        </p:attrNameLst>
                                      </p:cBhvr>
                                      <p:to>
                                        <p:strVal val="visible"/>
                                      </p:to>
                                    </p:set>
                                    <p:animEffect transition="in" filter="fade">
                                      <p:cBhvr>
                                        <p:cTn id="90" dur="500"/>
                                        <p:tgtEl>
                                          <p:spTgt spid="45"/>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26" grpId="0" animBg="1"/>
      <p:bldP spid="27" grpId="0" animBg="1"/>
      <p:bldP spid="28" grpId="0"/>
      <p:bldP spid="29" grpId="0"/>
      <p:bldP spid="30" grpId="0"/>
      <p:bldP spid="41" grpId="0" animBg="1"/>
      <p:bldP spid="42" grpId="0" animBg="1"/>
      <p:bldP spid="43" grpId="0"/>
      <p:bldP spid="44" grpId="0"/>
      <p:bldP spid="45"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Match each fraction to its correct percentage equivalent.</a:t>
            </a:r>
          </a:p>
        </p:txBody>
      </p:sp>
      <p:pic>
        <p:nvPicPr>
          <p:cNvPr id="104450" name="Picture 2">
            <a:extLst>
              <a:ext uri="{FF2B5EF4-FFF2-40B4-BE49-F238E27FC236}">
                <a16:creationId xmlns:a16="http://schemas.microsoft.com/office/drawing/2014/main" id="{372180D8-FCBD-4EE0-AB7F-22DC35CEC0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567" y="1233949"/>
            <a:ext cx="4618752" cy="439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414754C4-6AEE-4EFB-A0B0-D8DB0A26682A}"/>
              </a:ext>
            </a:extLst>
          </p:cNvPr>
          <p:cNvGrpSpPr/>
          <p:nvPr/>
        </p:nvGrpSpPr>
        <p:grpSpPr>
          <a:xfrm>
            <a:off x="5684649" y="1233949"/>
            <a:ext cx="2873125" cy="1078616"/>
            <a:chOff x="875688" y="2650705"/>
            <a:chExt cx="2873125" cy="1078616"/>
          </a:xfrm>
        </p:grpSpPr>
        <p:cxnSp>
          <p:nvCxnSpPr>
            <p:cNvPr id="6" name="Straight Connector 5">
              <a:extLst>
                <a:ext uri="{FF2B5EF4-FFF2-40B4-BE49-F238E27FC236}">
                  <a16:creationId xmlns:a16="http://schemas.microsoft.com/office/drawing/2014/main" id="{FA9E1B0C-83C3-4523-8D57-FC14E4FD8C87}"/>
                </a:ext>
              </a:extLst>
            </p:cNvPr>
            <p:cNvCxnSpPr>
              <a:cxnSpLocks/>
            </p:cNvCxnSpPr>
            <p:nvPr/>
          </p:nvCxnSpPr>
          <p:spPr>
            <a:xfrm>
              <a:off x="898136" y="3165033"/>
              <a:ext cx="8921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834C973-05A6-40DD-B069-E525CE96543A}"/>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37A348C-3430-4592-BBC7-0FBBDE4EAB25}"/>
                </a:ext>
              </a:extLst>
            </p:cNvPr>
            <p:cNvSpPr txBox="1"/>
            <p:nvPr/>
          </p:nvSpPr>
          <p:spPr>
            <a:xfrm>
              <a:off x="875688" y="2650705"/>
              <a:ext cx="93028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9" name="TextBox 8">
              <a:extLst>
                <a:ext uri="{FF2B5EF4-FFF2-40B4-BE49-F238E27FC236}">
                  <a16:creationId xmlns:a16="http://schemas.microsoft.com/office/drawing/2014/main" id="{6D5029CA-909A-4F05-AA06-4A30F6811C05}"/>
                </a:ext>
              </a:extLst>
            </p:cNvPr>
            <p:cNvSpPr txBox="1"/>
            <p:nvPr/>
          </p:nvSpPr>
          <p:spPr>
            <a:xfrm>
              <a:off x="893472" y="3098379"/>
              <a:ext cx="12587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5 0</a:t>
              </a:r>
            </a:p>
          </p:txBody>
        </p:sp>
        <p:sp>
          <p:nvSpPr>
            <p:cNvPr id="10" name="TextBox 9">
              <a:extLst>
                <a:ext uri="{FF2B5EF4-FFF2-40B4-BE49-F238E27FC236}">
                  <a16:creationId xmlns:a16="http://schemas.microsoft.com/office/drawing/2014/main" id="{0F878C47-1803-46C8-9F77-09908B4E7E38}"/>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1" name="TextBox 10">
              <a:extLst>
                <a:ext uri="{FF2B5EF4-FFF2-40B4-BE49-F238E27FC236}">
                  <a16:creationId xmlns:a16="http://schemas.microsoft.com/office/drawing/2014/main" id="{76608268-CAE5-4CD7-9E58-543C88C61841}"/>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2" name="Arc 11">
            <a:extLst>
              <a:ext uri="{FF2B5EF4-FFF2-40B4-BE49-F238E27FC236}">
                <a16:creationId xmlns:a16="http://schemas.microsoft.com/office/drawing/2014/main" id="{4179056C-0F97-4416-B652-E53838983836}"/>
              </a:ext>
            </a:extLst>
          </p:cNvPr>
          <p:cNvSpPr/>
          <p:nvPr/>
        </p:nvSpPr>
        <p:spPr>
          <a:xfrm rot="16200000">
            <a:off x="6536309" y="484562"/>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Arc 12">
            <a:extLst>
              <a:ext uri="{FF2B5EF4-FFF2-40B4-BE49-F238E27FC236}">
                <a16:creationId xmlns:a16="http://schemas.microsoft.com/office/drawing/2014/main" id="{0B2E0A18-DE07-4527-846D-250B97A2C5BE}"/>
              </a:ext>
            </a:extLst>
          </p:cNvPr>
          <p:cNvSpPr/>
          <p:nvPr/>
        </p:nvSpPr>
        <p:spPr>
          <a:xfrm rot="5400000">
            <a:off x="6530356" y="1417634"/>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TextBox 13">
            <a:extLst>
              <a:ext uri="{FF2B5EF4-FFF2-40B4-BE49-F238E27FC236}">
                <a16:creationId xmlns:a16="http://schemas.microsoft.com/office/drawing/2014/main" id="{CA36CAAA-222E-4E17-991D-69D11E205216}"/>
              </a:ext>
            </a:extLst>
          </p:cNvPr>
          <p:cNvSpPr txBox="1"/>
          <p:nvPr/>
        </p:nvSpPr>
        <p:spPr>
          <a:xfrm>
            <a:off x="6645134" y="2180816"/>
            <a:ext cx="79592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4C115BC5-C22F-4501-A771-D1ACB69FD48A}"/>
              </a:ext>
            </a:extLst>
          </p:cNvPr>
          <p:cNvSpPr txBox="1"/>
          <p:nvPr/>
        </p:nvSpPr>
        <p:spPr>
          <a:xfrm>
            <a:off x="6645134" y="886503"/>
            <a:ext cx="115023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80A23CEF-B137-40E3-BD3A-39F89BC7D5DF}"/>
              </a:ext>
            </a:extLst>
          </p:cNvPr>
          <p:cNvSpPr txBox="1"/>
          <p:nvPr/>
        </p:nvSpPr>
        <p:spPr>
          <a:xfrm>
            <a:off x="7283743" y="1230504"/>
            <a:ext cx="93028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2 4</a:t>
            </a:r>
          </a:p>
        </p:txBody>
      </p:sp>
      <p:cxnSp>
        <p:nvCxnSpPr>
          <p:cNvPr id="17" name="Straight Connector 16">
            <a:extLst>
              <a:ext uri="{FF2B5EF4-FFF2-40B4-BE49-F238E27FC236}">
                <a16:creationId xmlns:a16="http://schemas.microsoft.com/office/drawing/2014/main" id="{9DE4C5FF-7351-4C4E-ADB0-EE0D177DD349}"/>
              </a:ext>
            </a:extLst>
          </p:cNvPr>
          <p:cNvCxnSpPr>
            <a:cxnSpLocks/>
          </p:cNvCxnSpPr>
          <p:nvPr/>
        </p:nvCxnSpPr>
        <p:spPr>
          <a:xfrm>
            <a:off x="1505132" y="1680430"/>
            <a:ext cx="2279962" cy="174856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FC9B000-80CE-4C5B-8F51-16CFC8F5C8B5}"/>
              </a:ext>
            </a:extLst>
          </p:cNvPr>
          <p:cNvCxnSpPr>
            <a:cxnSpLocks/>
          </p:cNvCxnSpPr>
          <p:nvPr/>
        </p:nvCxnSpPr>
        <p:spPr>
          <a:xfrm>
            <a:off x="5687891" y="3859432"/>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E4C8F5C-70B3-4CDE-B371-0EB082A8ACA2}"/>
              </a:ext>
            </a:extLst>
          </p:cNvPr>
          <p:cNvCxnSpPr>
            <a:cxnSpLocks/>
          </p:cNvCxnSpPr>
          <p:nvPr/>
        </p:nvCxnSpPr>
        <p:spPr>
          <a:xfrm>
            <a:off x="7023825" y="3859432"/>
            <a:ext cx="8990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76864C4-DE2E-48BA-BCBE-8E48F2596628}"/>
              </a:ext>
            </a:extLst>
          </p:cNvPr>
          <p:cNvSpPr txBox="1"/>
          <p:nvPr/>
        </p:nvSpPr>
        <p:spPr>
          <a:xfrm>
            <a:off x="5650990" y="3330475"/>
            <a:ext cx="95692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22" name="TextBox 21">
            <a:extLst>
              <a:ext uri="{FF2B5EF4-FFF2-40B4-BE49-F238E27FC236}">
                <a16:creationId xmlns:a16="http://schemas.microsoft.com/office/drawing/2014/main" id="{FBC56C2B-41F2-4853-9E39-F4BA4C9E9E8E}"/>
              </a:ext>
            </a:extLst>
          </p:cNvPr>
          <p:cNvSpPr txBox="1"/>
          <p:nvPr/>
        </p:nvSpPr>
        <p:spPr>
          <a:xfrm>
            <a:off x="5652664" y="3806813"/>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7 5</a:t>
            </a:r>
          </a:p>
        </p:txBody>
      </p:sp>
      <p:sp>
        <p:nvSpPr>
          <p:cNvPr id="23" name="TextBox 22">
            <a:extLst>
              <a:ext uri="{FF2B5EF4-FFF2-40B4-BE49-F238E27FC236}">
                <a16:creationId xmlns:a16="http://schemas.microsoft.com/office/drawing/2014/main" id="{07DB22AC-5A9D-4BB4-B08C-D0101C7D5C5A}"/>
              </a:ext>
            </a:extLst>
          </p:cNvPr>
          <p:cNvSpPr txBox="1"/>
          <p:nvPr/>
        </p:nvSpPr>
        <p:spPr>
          <a:xfrm>
            <a:off x="7009530" y="3800906"/>
            <a:ext cx="96326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24" name="TextBox 23">
            <a:extLst>
              <a:ext uri="{FF2B5EF4-FFF2-40B4-BE49-F238E27FC236}">
                <a16:creationId xmlns:a16="http://schemas.microsoft.com/office/drawing/2014/main" id="{663AAB0A-C862-47F1-8815-5E2CEDBA7E8D}"/>
              </a:ext>
            </a:extLst>
          </p:cNvPr>
          <p:cNvSpPr txBox="1"/>
          <p:nvPr/>
        </p:nvSpPr>
        <p:spPr>
          <a:xfrm>
            <a:off x="6566064" y="3547227"/>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5" name="Arc 24">
            <a:extLst>
              <a:ext uri="{FF2B5EF4-FFF2-40B4-BE49-F238E27FC236}">
                <a16:creationId xmlns:a16="http://schemas.microsoft.com/office/drawing/2014/main" id="{171EC427-F18C-45D2-AEF6-6AD038D7BB6B}"/>
              </a:ext>
            </a:extLst>
          </p:cNvPr>
          <p:cNvSpPr/>
          <p:nvPr/>
        </p:nvSpPr>
        <p:spPr>
          <a:xfrm rot="16200000">
            <a:off x="6421609" y="2713952"/>
            <a:ext cx="810037" cy="1363839"/>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6" name="Arc 25">
            <a:extLst>
              <a:ext uri="{FF2B5EF4-FFF2-40B4-BE49-F238E27FC236}">
                <a16:creationId xmlns:a16="http://schemas.microsoft.com/office/drawing/2014/main" id="{6A2ACFBD-E19F-427E-A08B-D6B592F50ED8}"/>
              </a:ext>
            </a:extLst>
          </p:cNvPr>
          <p:cNvSpPr/>
          <p:nvPr/>
        </p:nvSpPr>
        <p:spPr>
          <a:xfrm rot="5400000">
            <a:off x="6411321" y="3641073"/>
            <a:ext cx="810037" cy="1363839"/>
          </a:xfrm>
          <a:prstGeom prst="arc">
            <a:avLst>
              <a:gd name="adj1" fmla="val 16107981"/>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7" name="TextBox 26">
            <a:extLst>
              <a:ext uri="{FF2B5EF4-FFF2-40B4-BE49-F238E27FC236}">
                <a16:creationId xmlns:a16="http://schemas.microsoft.com/office/drawing/2014/main" id="{E0B0C050-300A-4EDE-8E9D-CE9CB4359BDC}"/>
              </a:ext>
            </a:extLst>
          </p:cNvPr>
          <p:cNvSpPr txBox="1"/>
          <p:nvPr/>
        </p:nvSpPr>
        <p:spPr>
          <a:xfrm>
            <a:off x="6542596" y="4295237"/>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3</a:t>
            </a:r>
            <a:endParaRPr lang="en-GB" sz="3500" b="1" dirty="0">
              <a:solidFill>
                <a:srgbClr val="FF0000"/>
              </a:solidFill>
              <a:latin typeface="Arial Black" panose="020B0A04020102020204" pitchFamily="34" charset="0"/>
            </a:endParaRPr>
          </a:p>
        </p:txBody>
      </p:sp>
      <p:sp>
        <p:nvSpPr>
          <p:cNvPr id="28" name="TextBox 27">
            <a:extLst>
              <a:ext uri="{FF2B5EF4-FFF2-40B4-BE49-F238E27FC236}">
                <a16:creationId xmlns:a16="http://schemas.microsoft.com/office/drawing/2014/main" id="{A6FB195C-ABBB-4426-AE82-E9EE00BD1973}"/>
              </a:ext>
            </a:extLst>
          </p:cNvPr>
          <p:cNvSpPr txBox="1"/>
          <p:nvPr/>
        </p:nvSpPr>
        <p:spPr>
          <a:xfrm>
            <a:off x="6542595" y="3000924"/>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3</a:t>
            </a:r>
            <a:endParaRPr lang="en-GB" sz="35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9F4402CA-B503-480F-ADFE-AD89AA15AA34}"/>
              </a:ext>
            </a:extLst>
          </p:cNvPr>
          <p:cNvSpPr txBox="1"/>
          <p:nvPr/>
        </p:nvSpPr>
        <p:spPr>
          <a:xfrm>
            <a:off x="7219617" y="3354864"/>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nvGrpSpPr>
          <p:cNvPr id="30" name="Group 29">
            <a:extLst>
              <a:ext uri="{FF2B5EF4-FFF2-40B4-BE49-F238E27FC236}">
                <a16:creationId xmlns:a16="http://schemas.microsoft.com/office/drawing/2014/main" id="{0C61F893-CC4E-448E-BAF5-612E54B3F60F}"/>
              </a:ext>
            </a:extLst>
          </p:cNvPr>
          <p:cNvGrpSpPr/>
          <p:nvPr/>
        </p:nvGrpSpPr>
        <p:grpSpPr>
          <a:xfrm>
            <a:off x="7970611" y="3522134"/>
            <a:ext cx="1964278" cy="878566"/>
            <a:chOff x="1784535" y="2849562"/>
            <a:chExt cx="1964278" cy="878566"/>
          </a:xfrm>
        </p:grpSpPr>
        <p:cxnSp>
          <p:nvCxnSpPr>
            <p:cNvPr id="32" name="Straight Connector 31">
              <a:extLst>
                <a:ext uri="{FF2B5EF4-FFF2-40B4-BE49-F238E27FC236}">
                  <a16:creationId xmlns:a16="http://schemas.microsoft.com/office/drawing/2014/main" id="{B3501232-3430-4776-A509-E3F02D8946BF}"/>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8CBB04FC-EAE7-4ADF-9161-BFDA61BFCDE1}"/>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36" name="TextBox 35">
              <a:extLst>
                <a:ext uri="{FF2B5EF4-FFF2-40B4-BE49-F238E27FC236}">
                  <a16:creationId xmlns:a16="http://schemas.microsoft.com/office/drawing/2014/main" id="{E59B6CDD-5F52-460C-A045-56304EA79429}"/>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37" name="Arc 36">
            <a:extLst>
              <a:ext uri="{FF2B5EF4-FFF2-40B4-BE49-F238E27FC236}">
                <a16:creationId xmlns:a16="http://schemas.microsoft.com/office/drawing/2014/main" id="{1CED6DEB-E8FC-4F5F-BA95-230D0DBB01BE}"/>
              </a:ext>
            </a:extLst>
          </p:cNvPr>
          <p:cNvSpPr/>
          <p:nvPr/>
        </p:nvSpPr>
        <p:spPr>
          <a:xfrm rot="16200000">
            <a:off x="7919095" y="2583993"/>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8" name="Arc 37">
            <a:extLst>
              <a:ext uri="{FF2B5EF4-FFF2-40B4-BE49-F238E27FC236}">
                <a16:creationId xmlns:a16="http://schemas.microsoft.com/office/drawing/2014/main" id="{68C4520E-3CA1-426A-87C7-24F16862E124}"/>
              </a:ext>
            </a:extLst>
          </p:cNvPr>
          <p:cNvSpPr/>
          <p:nvPr/>
        </p:nvSpPr>
        <p:spPr>
          <a:xfrm rot="5400000">
            <a:off x="7913142" y="3517065"/>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9" name="TextBox 38">
            <a:extLst>
              <a:ext uri="{FF2B5EF4-FFF2-40B4-BE49-F238E27FC236}">
                <a16:creationId xmlns:a16="http://schemas.microsoft.com/office/drawing/2014/main" id="{F6CD8E82-74EF-4A60-A4B6-CBFF702D3FC5}"/>
              </a:ext>
            </a:extLst>
          </p:cNvPr>
          <p:cNvSpPr txBox="1"/>
          <p:nvPr/>
        </p:nvSpPr>
        <p:spPr>
          <a:xfrm>
            <a:off x="8027920" y="4280247"/>
            <a:ext cx="79592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40" name="TextBox 39">
            <a:extLst>
              <a:ext uri="{FF2B5EF4-FFF2-40B4-BE49-F238E27FC236}">
                <a16:creationId xmlns:a16="http://schemas.microsoft.com/office/drawing/2014/main" id="{62A3C5E0-58E4-4115-B8B6-4903AE7CEF04}"/>
              </a:ext>
            </a:extLst>
          </p:cNvPr>
          <p:cNvSpPr txBox="1"/>
          <p:nvPr/>
        </p:nvSpPr>
        <p:spPr>
          <a:xfrm>
            <a:off x="8027920" y="2985934"/>
            <a:ext cx="115023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41" name="TextBox 40">
            <a:extLst>
              <a:ext uri="{FF2B5EF4-FFF2-40B4-BE49-F238E27FC236}">
                <a16:creationId xmlns:a16="http://schemas.microsoft.com/office/drawing/2014/main" id="{7EDBD136-A8AD-476D-B7C2-FDC11C547071}"/>
              </a:ext>
            </a:extLst>
          </p:cNvPr>
          <p:cNvSpPr txBox="1"/>
          <p:nvPr/>
        </p:nvSpPr>
        <p:spPr>
          <a:xfrm>
            <a:off x="8666529" y="3329935"/>
            <a:ext cx="93028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1 6</a:t>
            </a:r>
          </a:p>
        </p:txBody>
      </p:sp>
      <p:cxnSp>
        <p:nvCxnSpPr>
          <p:cNvPr id="42" name="Straight Connector 41">
            <a:extLst>
              <a:ext uri="{FF2B5EF4-FFF2-40B4-BE49-F238E27FC236}">
                <a16:creationId xmlns:a16="http://schemas.microsoft.com/office/drawing/2014/main" id="{3DF80058-FA9E-453D-BFE9-74EA21DCC013}"/>
              </a:ext>
            </a:extLst>
          </p:cNvPr>
          <p:cNvCxnSpPr>
            <a:cxnSpLocks/>
          </p:cNvCxnSpPr>
          <p:nvPr/>
        </p:nvCxnSpPr>
        <p:spPr>
          <a:xfrm flipV="1">
            <a:off x="1505132" y="2613590"/>
            <a:ext cx="2279962" cy="7412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1B7D3FE-E547-417A-A6D8-12A6ECB8BAF8}"/>
              </a:ext>
            </a:extLst>
          </p:cNvPr>
          <p:cNvCxnSpPr>
            <a:cxnSpLocks/>
          </p:cNvCxnSpPr>
          <p:nvPr/>
        </p:nvCxnSpPr>
        <p:spPr>
          <a:xfrm>
            <a:off x="5687890" y="5829412"/>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669A29E-7176-4182-8476-F42B1D1C53C4}"/>
              </a:ext>
            </a:extLst>
          </p:cNvPr>
          <p:cNvCxnSpPr>
            <a:cxnSpLocks/>
          </p:cNvCxnSpPr>
          <p:nvPr/>
        </p:nvCxnSpPr>
        <p:spPr>
          <a:xfrm>
            <a:off x="7023824" y="5829412"/>
            <a:ext cx="8990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C6080E82-068C-48E1-8CDC-A04ABB8736BA}"/>
              </a:ext>
            </a:extLst>
          </p:cNvPr>
          <p:cNvSpPr txBox="1"/>
          <p:nvPr/>
        </p:nvSpPr>
        <p:spPr>
          <a:xfrm>
            <a:off x="5650989" y="5300455"/>
            <a:ext cx="95692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2 4</a:t>
            </a:r>
          </a:p>
        </p:txBody>
      </p:sp>
      <p:sp>
        <p:nvSpPr>
          <p:cNvPr id="48" name="TextBox 47">
            <a:extLst>
              <a:ext uri="{FF2B5EF4-FFF2-40B4-BE49-F238E27FC236}">
                <a16:creationId xmlns:a16="http://schemas.microsoft.com/office/drawing/2014/main" id="{DDC2C7A4-2FB3-4E11-ABD7-9333A78DEBE6}"/>
              </a:ext>
            </a:extLst>
          </p:cNvPr>
          <p:cNvSpPr txBox="1"/>
          <p:nvPr/>
        </p:nvSpPr>
        <p:spPr>
          <a:xfrm>
            <a:off x="5652663" y="5776793"/>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4 0</a:t>
            </a:r>
          </a:p>
        </p:txBody>
      </p:sp>
      <p:sp>
        <p:nvSpPr>
          <p:cNvPr id="49" name="TextBox 48">
            <a:extLst>
              <a:ext uri="{FF2B5EF4-FFF2-40B4-BE49-F238E27FC236}">
                <a16:creationId xmlns:a16="http://schemas.microsoft.com/office/drawing/2014/main" id="{21BBB77B-5B20-4FB4-A13E-67E0770BC4B0}"/>
              </a:ext>
            </a:extLst>
          </p:cNvPr>
          <p:cNvSpPr txBox="1"/>
          <p:nvPr/>
        </p:nvSpPr>
        <p:spPr>
          <a:xfrm>
            <a:off x="7009529" y="5770886"/>
            <a:ext cx="96326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51" name="TextBox 50">
            <a:extLst>
              <a:ext uri="{FF2B5EF4-FFF2-40B4-BE49-F238E27FC236}">
                <a16:creationId xmlns:a16="http://schemas.microsoft.com/office/drawing/2014/main" id="{46A7FED6-3279-4204-8DC4-DD4F8853440A}"/>
              </a:ext>
            </a:extLst>
          </p:cNvPr>
          <p:cNvSpPr txBox="1"/>
          <p:nvPr/>
        </p:nvSpPr>
        <p:spPr>
          <a:xfrm>
            <a:off x="6566063" y="5517207"/>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52" name="Arc 51">
            <a:extLst>
              <a:ext uri="{FF2B5EF4-FFF2-40B4-BE49-F238E27FC236}">
                <a16:creationId xmlns:a16="http://schemas.microsoft.com/office/drawing/2014/main" id="{C35A0AB9-856B-46B2-9FC2-5FDC17F4831D}"/>
              </a:ext>
            </a:extLst>
          </p:cNvPr>
          <p:cNvSpPr/>
          <p:nvPr/>
        </p:nvSpPr>
        <p:spPr>
          <a:xfrm rot="16200000">
            <a:off x="6421608" y="4683932"/>
            <a:ext cx="810037" cy="1363839"/>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3" name="Arc 52">
            <a:extLst>
              <a:ext uri="{FF2B5EF4-FFF2-40B4-BE49-F238E27FC236}">
                <a16:creationId xmlns:a16="http://schemas.microsoft.com/office/drawing/2014/main" id="{02D1042B-5574-436B-94CC-3B3852CA1292}"/>
              </a:ext>
            </a:extLst>
          </p:cNvPr>
          <p:cNvSpPr/>
          <p:nvPr/>
        </p:nvSpPr>
        <p:spPr>
          <a:xfrm rot="5400000">
            <a:off x="6411320" y="5611053"/>
            <a:ext cx="810037" cy="1363839"/>
          </a:xfrm>
          <a:prstGeom prst="arc">
            <a:avLst>
              <a:gd name="adj1" fmla="val 16107981"/>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4" name="TextBox 53">
            <a:extLst>
              <a:ext uri="{FF2B5EF4-FFF2-40B4-BE49-F238E27FC236}">
                <a16:creationId xmlns:a16="http://schemas.microsoft.com/office/drawing/2014/main" id="{7171D948-C331-46A9-BA3D-4BE268518EE3}"/>
              </a:ext>
            </a:extLst>
          </p:cNvPr>
          <p:cNvSpPr txBox="1"/>
          <p:nvPr/>
        </p:nvSpPr>
        <p:spPr>
          <a:xfrm>
            <a:off x="6542595" y="6265217"/>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4</a:t>
            </a:r>
            <a:endParaRPr lang="en-GB" sz="3500" b="1" dirty="0">
              <a:solidFill>
                <a:srgbClr val="FF0000"/>
              </a:solidFill>
              <a:latin typeface="Arial Black" panose="020B0A04020102020204" pitchFamily="34" charset="0"/>
            </a:endParaRPr>
          </a:p>
        </p:txBody>
      </p:sp>
      <p:sp>
        <p:nvSpPr>
          <p:cNvPr id="55" name="TextBox 54">
            <a:extLst>
              <a:ext uri="{FF2B5EF4-FFF2-40B4-BE49-F238E27FC236}">
                <a16:creationId xmlns:a16="http://schemas.microsoft.com/office/drawing/2014/main" id="{669D0D07-B093-4A2E-B6E3-B723CDA52AC7}"/>
              </a:ext>
            </a:extLst>
          </p:cNvPr>
          <p:cNvSpPr txBox="1"/>
          <p:nvPr/>
        </p:nvSpPr>
        <p:spPr>
          <a:xfrm>
            <a:off x="6542594" y="4970904"/>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4</a:t>
            </a:r>
            <a:endParaRPr lang="en-GB" sz="3500" b="1" dirty="0">
              <a:solidFill>
                <a:srgbClr val="FF0000"/>
              </a:solidFill>
              <a:latin typeface="Arial Black" panose="020B0A04020102020204" pitchFamily="34" charset="0"/>
            </a:endParaRPr>
          </a:p>
        </p:txBody>
      </p:sp>
      <p:sp>
        <p:nvSpPr>
          <p:cNvPr id="56" name="TextBox 55">
            <a:extLst>
              <a:ext uri="{FF2B5EF4-FFF2-40B4-BE49-F238E27FC236}">
                <a16:creationId xmlns:a16="http://schemas.microsoft.com/office/drawing/2014/main" id="{B2A9413C-2003-48A5-B472-4C95112F40CF}"/>
              </a:ext>
            </a:extLst>
          </p:cNvPr>
          <p:cNvSpPr txBox="1"/>
          <p:nvPr/>
        </p:nvSpPr>
        <p:spPr>
          <a:xfrm>
            <a:off x="7219616" y="5324844"/>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grpSp>
        <p:nvGrpSpPr>
          <p:cNvPr id="57" name="Group 56">
            <a:extLst>
              <a:ext uri="{FF2B5EF4-FFF2-40B4-BE49-F238E27FC236}">
                <a16:creationId xmlns:a16="http://schemas.microsoft.com/office/drawing/2014/main" id="{24B045A8-ECB2-41D3-9D5B-585113F2EFAC}"/>
              </a:ext>
            </a:extLst>
          </p:cNvPr>
          <p:cNvGrpSpPr/>
          <p:nvPr/>
        </p:nvGrpSpPr>
        <p:grpSpPr>
          <a:xfrm>
            <a:off x="7970610" y="5492114"/>
            <a:ext cx="1964278" cy="878566"/>
            <a:chOff x="1784535" y="2849562"/>
            <a:chExt cx="1964278" cy="878566"/>
          </a:xfrm>
        </p:grpSpPr>
        <p:cxnSp>
          <p:nvCxnSpPr>
            <p:cNvPr id="58" name="Straight Connector 57">
              <a:extLst>
                <a:ext uri="{FF2B5EF4-FFF2-40B4-BE49-F238E27FC236}">
                  <a16:creationId xmlns:a16="http://schemas.microsoft.com/office/drawing/2014/main" id="{BA8F5CA3-504C-412B-A817-C4FCB307E579}"/>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B51CFF8-F076-4004-A43B-94B0FDC6EA33}"/>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60" name="TextBox 59">
              <a:extLst>
                <a:ext uri="{FF2B5EF4-FFF2-40B4-BE49-F238E27FC236}">
                  <a16:creationId xmlns:a16="http://schemas.microsoft.com/office/drawing/2014/main" id="{6B1E4C01-436A-4220-9FD1-E81A6D0F0A58}"/>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61" name="Arc 60">
            <a:extLst>
              <a:ext uri="{FF2B5EF4-FFF2-40B4-BE49-F238E27FC236}">
                <a16:creationId xmlns:a16="http://schemas.microsoft.com/office/drawing/2014/main" id="{9828265C-E661-4A27-8ED2-8E0271D2AEAD}"/>
              </a:ext>
            </a:extLst>
          </p:cNvPr>
          <p:cNvSpPr/>
          <p:nvPr/>
        </p:nvSpPr>
        <p:spPr>
          <a:xfrm rot="16200000">
            <a:off x="7919094" y="4553973"/>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62" name="Arc 61">
            <a:extLst>
              <a:ext uri="{FF2B5EF4-FFF2-40B4-BE49-F238E27FC236}">
                <a16:creationId xmlns:a16="http://schemas.microsoft.com/office/drawing/2014/main" id="{835DD4A6-557C-4F34-B20A-F2600B78B9BB}"/>
              </a:ext>
            </a:extLst>
          </p:cNvPr>
          <p:cNvSpPr/>
          <p:nvPr/>
        </p:nvSpPr>
        <p:spPr>
          <a:xfrm rot="5400000">
            <a:off x="7913141" y="5487045"/>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63" name="TextBox 62">
            <a:extLst>
              <a:ext uri="{FF2B5EF4-FFF2-40B4-BE49-F238E27FC236}">
                <a16:creationId xmlns:a16="http://schemas.microsoft.com/office/drawing/2014/main" id="{66093B01-F13A-43C6-951B-7D3064EEC6D0}"/>
              </a:ext>
            </a:extLst>
          </p:cNvPr>
          <p:cNvSpPr txBox="1"/>
          <p:nvPr/>
        </p:nvSpPr>
        <p:spPr>
          <a:xfrm>
            <a:off x="7973601" y="6250227"/>
            <a:ext cx="79592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64" name="TextBox 63">
            <a:extLst>
              <a:ext uri="{FF2B5EF4-FFF2-40B4-BE49-F238E27FC236}">
                <a16:creationId xmlns:a16="http://schemas.microsoft.com/office/drawing/2014/main" id="{91C6BF57-8BFB-4FCE-BCD8-AB008EC0068C}"/>
              </a:ext>
            </a:extLst>
          </p:cNvPr>
          <p:cNvSpPr txBox="1"/>
          <p:nvPr/>
        </p:nvSpPr>
        <p:spPr>
          <a:xfrm>
            <a:off x="7982654" y="4955914"/>
            <a:ext cx="115023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65" name="TextBox 64">
            <a:extLst>
              <a:ext uri="{FF2B5EF4-FFF2-40B4-BE49-F238E27FC236}">
                <a16:creationId xmlns:a16="http://schemas.microsoft.com/office/drawing/2014/main" id="{4BD937E8-E2EC-4C7C-9252-2804CC2323DC}"/>
              </a:ext>
            </a:extLst>
          </p:cNvPr>
          <p:cNvSpPr txBox="1"/>
          <p:nvPr/>
        </p:nvSpPr>
        <p:spPr>
          <a:xfrm>
            <a:off x="8666528" y="5299915"/>
            <a:ext cx="93028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6 0</a:t>
            </a:r>
          </a:p>
        </p:txBody>
      </p:sp>
      <p:cxnSp>
        <p:nvCxnSpPr>
          <p:cNvPr id="66" name="Straight Connector 65">
            <a:extLst>
              <a:ext uri="{FF2B5EF4-FFF2-40B4-BE49-F238E27FC236}">
                <a16:creationId xmlns:a16="http://schemas.microsoft.com/office/drawing/2014/main" id="{A7AA1070-96E6-4308-B216-4802E807DE0D}"/>
              </a:ext>
            </a:extLst>
          </p:cNvPr>
          <p:cNvCxnSpPr>
            <a:cxnSpLocks/>
          </p:cNvCxnSpPr>
          <p:nvPr/>
        </p:nvCxnSpPr>
        <p:spPr>
          <a:xfrm>
            <a:off x="1505132" y="5177571"/>
            <a:ext cx="2279962" cy="12234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62A3E28E-5127-4C9B-9C16-FDA738A8349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93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500"/>
                                        <p:tgtEl>
                                          <p:spTgt spid="23"/>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500"/>
                                        <p:tgtEl>
                                          <p:spTgt spid="4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500"/>
                                        <p:tgtEl>
                                          <p:spTgt spid="37"/>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41"/>
                                        </p:tgtEl>
                                        <p:attrNameLst>
                                          <p:attrName>style.visibility</p:attrName>
                                        </p:attrNameLst>
                                      </p:cBhvr>
                                      <p:to>
                                        <p:strVal val="visible"/>
                                      </p:to>
                                    </p:set>
                                    <p:animEffect transition="in" filter="fade">
                                      <p:cBhvr>
                                        <p:cTn id="100" dur="500"/>
                                        <p:tgtEl>
                                          <p:spTgt spid="41"/>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500"/>
                                        <p:tgtEl>
                                          <p:spTgt spid="42"/>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nodeType="clickEffect">
                                  <p:stCondLst>
                                    <p:cond delay="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childTnLst>
                                </p:cTn>
                              </p:par>
                              <p:par>
                                <p:cTn id="111" presetID="10" presetClass="entr" presetSubtype="0" fill="hold" nodeType="with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500"/>
                                        <p:tgtEl>
                                          <p:spTgt spid="46"/>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fade">
                                      <p:cBhvr>
                                        <p:cTn id="116" dur="500"/>
                                        <p:tgtEl>
                                          <p:spTgt spid="47"/>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8"/>
                                        </p:tgtEl>
                                        <p:attrNameLst>
                                          <p:attrName>style.visibility</p:attrName>
                                        </p:attrNameLst>
                                      </p:cBhvr>
                                      <p:to>
                                        <p:strVal val="visible"/>
                                      </p:to>
                                    </p:set>
                                    <p:animEffect transition="in" filter="fade">
                                      <p:cBhvr>
                                        <p:cTn id="119" dur="500"/>
                                        <p:tgtEl>
                                          <p:spTgt spid="48"/>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51"/>
                                        </p:tgtEl>
                                        <p:attrNameLst>
                                          <p:attrName>style.visibility</p:attrName>
                                        </p:attrNameLst>
                                      </p:cBhvr>
                                      <p:to>
                                        <p:strVal val="visible"/>
                                      </p:to>
                                    </p:set>
                                    <p:animEffect transition="in" filter="fade">
                                      <p:cBhvr>
                                        <p:cTn id="122" dur="500"/>
                                        <p:tgtEl>
                                          <p:spTgt spid="51"/>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53"/>
                                        </p:tgtEl>
                                        <p:attrNameLst>
                                          <p:attrName>style.visibility</p:attrName>
                                        </p:attrNameLst>
                                      </p:cBhvr>
                                      <p:to>
                                        <p:strVal val="visible"/>
                                      </p:to>
                                    </p:set>
                                    <p:animEffect transition="in" filter="fade">
                                      <p:cBhvr>
                                        <p:cTn id="127" dur="500"/>
                                        <p:tgtEl>
                                          <p:spTgt spid="53"/>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54"/>
                                        </p:tgtEl>
                                        <p:attrNameLst>
                                          <p:attrName>style.visibility</p:attrName>
                                        </p:attrNameLst>
                                      </p:cBhvr>
                                      <p:to>
                                        <p:strVal val="visible"/>
                                      </p:to>
                                    </p:set>
                                    <p:animEffect transition="in" filter="fade">
                                      <p:cBhvr>
                                        <p:cTn id="130" dur="500"/>
                                        <p:tgtEl>
                                          <p:spTgt spid="54"/>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fade">
                                      <p:cBhvr>
                                        <p:cTn id="133" dur="500"/>
                                        <p:tgtEl>
                                          <p:spTgt spid="52"/>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55"/>
                                        </p:tgtEl>
                                        <p:attrNameLst>
                                          <p:attrName>style.visibility</p:attrName>
                                        </p:attrNameLst>
                                      </p:cBhvr>
                                      <p:to>
                                        <p:strVal val="visible"/>
                                      </p:to>
                                    </p:set>
                                    <p:animEffect transition="in" filter="fade">
                                      <p:cBhvr>
                                        <p:cTn id="136" dur="500"/>
                                        <p:tgtEl>
                                          <p:spTgt spid="55"/>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56"/>
                                        </p:tgtEl>
                                        <p:attrNameLst>
                                          <p:attrName>style.visibility</p:attrName>
                                        </p:attrNameLst>
                                      </p:cBhvr>
                                      <p:to>
                                        <p:strVal val="visible"/>
                                      </p:to>
                                    </p:set>
                                    <p:animEffect transition="in" filter="fade">
                                      <p:cBhvr>
                                        <p:cTn id="141" dur="500"/>
                                        <p:tgtEl>
                                          <p:spTgt spid="56"/>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49"/>
                                        </p:tgtEl>
                                        <p:attrNameLst>
                                          <p:attrName>style.visibility</p:attrName>
                                        </p:attrNameLst>
                                      </p:cBhvr>
                                      <p:to>
                                        <p:strVal val="visible"/>
                                      </p:to>
                                    </p:set>
                                    <p:animEffect transition="in" filter="fade">
                                      <p:cBhvr>
                                        <p:cTn id="146" dur="500"/>
                                        <p:tgtEl>
                                          <p:spTgt spid="49"/>
                                        </p:tgtEl>
                                      </p:cBhvr>
                                    </p:animEffect>
                                  </p:childTnLst>
                                </p:cTn>
                              </p:par>
                            </p:childTnLst>
                          </p:cTn>
                        </p:par>
                      </p:childTnLst>
                    </p:cTn>
                  </p:par>
                  <p:par>
                    <p:cTn id="147" fill="hold">
                      <p:stCondLst>
                        <p:cond delay="indefinite"/>
                      </p:stCondLst>
                      <p:childTnLst>
                        <p:par>
                          <p:cTn id="148" fill="hold">
                            <p:stCondLst>
                              <p:cond delay="0"/>
                            </p:stCondLst>
                            <p:childTnLst>
                              <p:par>
                                <p:cTn id="149" presetID="10" presetClass="entr" presetSubtype="0" fill="hold" nodeType="clickEffect">
                                  <p:stCondLst>
                                    <p:cond delay="0"/>
                                  </p:stCondLst>
                                  <p:childTnLst>
                                    <p:set>
                                      <p:cBhvr>
                                        <p:cTn id="150" dur="1" fill="hold">
                                          <p:stCondLst>
                                            <p:cond delay="0"/>
                                          </p:stCondLst>
                                        </p:cTn>
                                        <p:tgtEl>
                                          <p:spTgt spid="57"/>
                                        </p:tgtEl>
                                        <p:attrNameLst>
                                          <p:attrName>style.visibility</p:attrName>
                                        </p:attrNameLst>
                                      </p:cBhvr>
                                      <p:to>
                                        <p:strVal val="visible"/>
                                      </p:to>
                                    </p:set>
                                    <p:animEffect transition="in" filter="fade">
                                      <p:cBhvr>
                                        <p:cTn id="151" dur="500"/>
                                        <p:tgtEl>
                                          <p:spTgt spid="57"/>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grpId="0" nodeType="clickEffect">
                                  <p:stCondLst>
                                    <p:cond delay="0"/>
                                  </p:stCondLst>
                                  <p:childTnLst>
                                    <p:set>
                                      <p:cBhvr>
                                        <p:cTn id="155" dur="1" fill="hold">
                                          <p:stCondLst>
                                            <p:cond delay="0"/>
                                          </p:stCondLst>
                                        </p:cTn>
                                        <p:tgtEl>
                                          <p:spTgt spid="63"/>
                                        </p:tgtEl>
                                        <p:attrNameLst>
                                          <p:attrName>style.visibility</p:attrName>
                                        </p:attrNameLst>
                                      </p:cBhvr>
                                      <p:to>
                                        <p:strVal val="visible"/>
                                      </p:to>
                                    </p:set>
                                    <p:animEffect transition="in" filter="fade">
                                      <p:cBhvr>
                                        <p:cTn id="156" dur="500"/>
                                        <p:tgtEl>
                                          <p:spTgt spid="63"/>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62"/>
                                        </p:tgtEl>
                                        <p:attrNameLst>
                                          <p:attrName>style.visibility</p:attrName>
                                        </p:attrNameLst>
                                      </p:cBhvr>
                                      <p:to>
                                        <p:strVal val="visible"/>
                                      </p:to>
                                    </p:set>
                                    <p:animEffect transition="in" filter="fade">
                                      <p:cBhvr>
                                        <p:cTn id="159" dur="500"/>
                                        <p:tgtEl>
                                          <p:spTgt spid="62"/>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grpId="0" nodeType="clickEffect">
                                  <p:stCondLst>
                                    <p:cond delay="0"/>
                                  </p:stCondLst>
                                  <p:childTnLst>
                                    <p:set>
                                      <p:cBhvr>
                                        <p:cTn id="163" dur="1" fill="hold">
                                          <p:stCondLst>
                                            <p:cond delay="0"/>
                                          </p:stCondLst>
                                        </p:cTn>
                                        <p:tgtEl>
                                          <p:spTgt spid="64"/>
                                        </p:tgtEl>
                                        <p:attrNameLst>
                                          <p:attrName>style.visibility</p:attrName>
                                        </p:attrNameLst>
                                      </p:cBhvr>
                                      <p:to>
                                        <p:strVal val="visible"/>
                                      </p:to>
                                    </p:set>
                                    <p:animEffect transition="in" filter="fade">
                                      <p:cBhvr>
                                        <p:cTn id="164" dur="500"/>
                                        <p:tgtEl>
                                          <p:spTgt spid="64"/>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61"/>
                                        </p:tgtEl>
                                        <p:attrNameLst>
                                          <p:attrName>style.visibility</p:attrName>
                                        </p:attrNameLst>
                                      </p:cBhvr>
                                      <p:to>
                                        <p:strVal val="visible"/>
                                      </p:to>
                                    </p:set>
                                    <p:animEffect transition="in" filter="fade">
                                      <p:cBhvr>
                                        <p:cTn id="167" dur="500"/>
                                        <p:tgtEl>
                                          <p:spTgt spid="61"/>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ntr" presetSubtype="0" fill="hold" grpId="0" nodeType="clickEffect">
                                  <p:stCondLst>
                                    <p:cond delay="0"/>
                                  </p:stCondLst>
                                  <p:childTnLst>
                                    <p:set>
                                      <p:cBhvr>
                                        <p:cTn id="171" dur="1" fill="hold">
                                          <p:stCondLst>
                                            <p:cond delay="0"/>
                                          </p:stCondLst>
                                        </p:cTn>
                                        <p:tgtEl>
                                          <p:spTgt spid="65"/>
                                        </p:tgtEl>
                                        <p:attrNameLst>
                                          <p:attrName>style.visibility</p:attrName>
                                        </p:attrNameLst>
                                      </p:cBhvr>
                                      <p:to>
                                        <p:strVal val="visible"/>
                                      </p:to>
                                    </p:set>
                                    <p:animEffect transition="in" filter="fade">
                                      <p:cBhvr>
                                        <p:cTn id="172" dur="500"/>
                                        <p:tgtEl>
                                          <p:spTgt spid="65"/>
                                        </p:tgtEl>
                                      </p:cBhvr>
                                    </p:animEffec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nodeType="clickEffect">
                                  <p:stCondLst>
                                    <p:cond delay="0"/>
                                  </p:stCondLst>
                                  <p:childTnLst>
                                    <p:set>
                                      <p:cBhvr>
                                        <p:cTn id="176" dur="1" fill="hold">
                                          <p:stCondLst>
                                            <p:cond delay="0"/>
                                          </p:stCondLst>
                                        </p:cTn>
                                        <p:tgtEl>
                                          <p:spTgt spid="66"/>
                                        </p:tgtEl>
                                        <p:attrNameLst>
                                          <p:attrName>style.visibility</p:attrName>
                                        </p:attrNameLst>
                                      </p:cBhvr>
                                      <p:to>
                                        <p:strVal val="visible"/>
                                      </p:to>
                                    </p:set>
                                    <p:animEffect transition="in" filter="fade">
                                      <p:cBhvr>
                                        <p:cTn id="17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21" grpId="0"/>
      <p:bldP spid="22" grpId="0"/>
      <p:bldP spid="23" grpId="0"/>
      <p:bldP spid="24" grpId="0"/>
      <p:bldP spid="25" grpId="0" animBg="1"/>
      <p:bldP spid="26" grpId="0" animBg="1"/>
      <p:bldP spid="27" grpId="0"/>
      <p:bldP spid="28" grpId="0"/>
      <p:bldP spid="29" grpId="0"/>
      <p:bldP spid="37" grpId="0" animBg="1"/>
      <p:bldP spid="38" grpId="0" animBg="1"/>
      <p:bldP spid="39" grpId="0"/>
      <p:bldP spid="40" grpId="0"/>
      <p:bldP spid="41" grpId="0"/>
      <p:bldP spid="47" grpId="0"/>
      <p:bldP spid="48" grpId="0"/>
      <p:bldP spid="49" grpId="0"/>
      <p:bldP spid="51" grpId="0"/>
      <p:bldP spid="52" grpId="0" animBg="1"/>
      <p:bldP spid="53" grpId="0" animBg="1"/>
      <p:bldP spid="54" grpId="0"/>
      <p:bldP spid="55" grpId="0"/>
      <p:bldP spid="56" grpId="0"/>
      <p:bldP spid="61" grpId="0" animBg="1"/>
      <p:bldP spid="62" grpId="0" animBg="1"/>
      <p:bldP spid="63" grpId="0"/>
      <p:bldP spid="64" grpId="0"/>
      <p:bldP spid="65"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a:extLst>
              <a:ext uri="{FF2B5EF4-FFF2-40B4-BE49-F238E27FC236}">
                <a16:creationId xmlns:a16="http://schemas.microsoft.com/office/drawing/2014/main" id="{65663232-C01B-43B4-8CE5-4B3994E3E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13" y="1267460"/>
            <a:ext cx="4591408" cy="4323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29A5D585-FD7C-4B5B-9F32-208294BF5FE8}"/>
              </a:ext>
            </a:extLst>
          </p:cNvPr>
          <p:cNvGrpSpPr/>
          <p:nvPr/>
        </p:nvGrpSpPr>
        <p:grpSpPr>
          <a:xfrm>
            <a:off x="5751873" y="1322087"/>
            <a:ext cx="2433838" cy="1076984"/>
            <a:chOff x="1314975" y="2657199"/>
            <a:chExt cx="2433838" cy="1076984"/>
          </a:xfrm>
        </p:grpSpPr>
        <p:cxnSp>
          <p:nvCxnSpPr>
            <p:cNvPr id="6" name="Straight Connector 5">
              <a:extLst>
                <a:ext uri="{FF2B5EF4-FFF2-40B4-BE49-F238E27FC236}">
                  <a16:creationId xmlns:a16="http://schemas.microsoft.com/office/drawing/2014/main" id="{A04645A4-0E8D-4DF4-9937-8E9C1A1315AC}"/>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9DAB4BF-A27B-498B-BE4E-6F894991930A}"/>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AE1C4A9-04AE-44B9-9ABA-B3DAE0C6C246}"/>
                </a:ext>
              </a:extLst>
            </p:cNvPr>
            <p:cNvSpPr txBox="1"/>
            <p:nvPr/>
          </p:nvSpPr>
          <p:spPr>
            <a:xfrm>
              <a:off x="1314975" y="265719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9" name="TextBox 8">
              <a:extLst>
                <a:ext uri="{FF2B5EF4-FFF2-40B4-BE49-F238E27FC236}">
                  <a16:creationId xmlns:a16="http://schemas.microsoft.com/office/drawing/2014/main" id="{165963D1-58A2-40D6-8987-99F22D947B45}"/>
                </a:ext>
              </a:extLst>
            </p:cNvPr>
            <p:cNvSpPr txBox="1"/>
            <p:nvPr/>
          </p:nvSpPr>
          <p:spPr>
            <a:xfrm>
              <a:off x="1325540" y="3103241"/>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0" name="TextBox 9">
              <a:extLst>
                <a:ext uri="{FF2B5EF4-FFF2-40B4-BE49-F238E27FC236}">
                  <a16:creationId xmlns:a16="http://schemas.microsoft.com/office/drawing/2014/main" id="{73243A72-F016-4B15-8794-2229E682EAD0}"/>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1" name="TextBox 10">
              <a:extLst>
                <a:ext uri="{FF2B5EF4-FFF2-40B4-BE49-F238E27FC236}">
                  <a16:creationId xmlns:a16="http://schemas.microsoft.com/office/drawing/2014/main" id="{0F966BCC-CC22-40C6-9C2A-B67C6ADF1203}"/>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2" name="Arc 11">
            <a:extLst>
              <a:ext uri="{FF2B5EF4-FFF2-40B4-BE49-F238E27FC236}">
                <a16:creationId xmlns:a16="http://schemas.microsoft.com/office/drawing/2014/main" id="{F0791EE4-B574-43B3-9605-8E736BCC8066}"/>
              </a:ext>
            </a:extLst>
          </p:cNvPr>
          <p:cNvSpPr/>
          <p:nvPr/>
        </p:nvSpPr>
        <p:spPr>
          <a:xfrm rot="16200000">
            <a:off x="6259894" y="694201"/>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Arc 12">
            <a:extLst>
              <a:ext uri="{FF2B5EF4-FFF2-40B4-BE49-F238E27FC236}">
                <a16:creationId xmlns:a16="http://schemas.microsoft.com/office/drawing/2014/main" id="{D7DBD34A-94C3-4E1E-AA11-8044C2ADA57C}"/>
              </a:ext>
            </a:extLst>
          </p:cNvPr>
          <p:cNvSpPr/>
          <p:nvPr/>
        </p:nvSpPr>
        <p:spPr>
          <a:xfrm rot="5400000">
            <a:off x="6254750" y="1616178"/>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TextBox 13">
            <a:extLst>
              <a:ext uri="{FF2B5EF4-FFF2-40B4-BE49-F238E27FC236}">
                <a16:creationId xmlns:a16="http://schemas.microsoft.com/office/drawing/2014/main" id="{3C7A5B10-991C-4216-AD07-15926ABC935B}"/>
              </a:ext>
            </a:extLst>
          </p:cNvPr>
          <p:cNvSpPr txBox="1"/>
          <p:nvPr/>
        </p:nvSpPr>
        <p:spPr>
          <a:xfrm>
            <a:off x="6274437" y="226246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85D3EF21-2423-436D-ACD0-A4425DA6E0EA}"/>
              </a:ext>
            </a:extLst>
          </p:cNvPr>
          <p:cNvSpPr txBox="1"/>
          <p:nvPr/>
        </p:nvSpPr>
        <p:spPr>
          <a:xfrm>
            <a:off x="6274436" y="96814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018DE3A0-9A01-4997-9CD0-BA3494754480}"/>
              </a:ext>
            </a:extLst>
          </p:cNvPr>
          <p:cNvSpPr txBox="1"/>
          <p:nvPr/>
        </p:nvSpPr>
        <p:spPr>
          <a:xfrm>
            <a:off x="6882364" y="1322087"/>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cxnSp>
        <p:nvCxnSpPr>
          <p:cNvPr id="17" name="Straight Connector 16">
            <a:extLst>
              <a:ext uri="{FF2B5EF4-FFF2-40B4-BE49-F238E27FC236}">
                <a16:creationId xmlns:a16="http://schemas.microsoft.com/office/drawing/2014/main" id="{942B18F2-EBFE-4060-A6C5-52E0B81A7626}"/>
              </a:ext>
            </a:extLst>
          </p:cNvPr>
          <p:cNvCxnSpPr>
            <a:cxnSpLocks/>
          </p:cNvCxnSpPr>
          <p:nvPr/>
        </p:nvCxnSpPr>
        <p:spPr>
          <a:xfrm>
            <a:off x="1548341" y="1790673"/>
            <a:ext cx="2838540" cy="206380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34EA8977-F64D-4CBA-8305-653C11677591}"/>
              </a:ext>
            </a:extLst>
          </p:cNvPr>
          <p:cNvGrpSpPr/>
          <p:nvPr/>
        </p:nvGrpSpPr>
        <p:grpSpPr>
          <a:xfrm>
            <a:off x="5751873" y="3284871"/>
            <a:ext cx="2855341" cy="1078616"/>
            <a:chOff x="893472" y="2650705"/>
            <a:chExt cx="2855341" cy="1078616"/>
          </a:xfrm>
        </p:grpSpPr>
        <p:cxnSp>
          <p:nvCxnSpPr>
            <p:cNvPr id="19" name="Straight Connector 18">
              <a:extLst>
                <a:ext uri="{FF2B5EF4-FFF2-40B4-BE49-F238E27FC236}">
                  <a16:creationId xmlns:a16="http://schemas.microsoft.com/office/drawing/2014/main" id="{13CEA837-5E52-4B64-8374-E32ED406B664}"/>
                </a:ext>
              </a:extLst>
            </p:cNvPr>
            <p:cNvCxnSpPr>
              <a:cxnSpLocks/>
            </p:cNvCxnSpPr>
            <p:nvPr/>
          </p:nvCxnSpPr>
          <p:spPr>
            <a:xfrm>
              <a:off x="898136" y="3165033"/>
              <a:ext cx="8921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27017D4-9960-42CD-88D5-B5E929F49CAA}"/>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F631F761-9FFC-4110-BC3A-AA921BF509FD}"/>
                </a:ext>
              </a:extLst>
            </p:cNvPr>
            <p:cNvSpPr txBox="1"/>
            <p:nvPr/>
          </p:nvSpPr>
          <p:spPr>
            <a:xfrm>
              <a:off x="1081103" y="2650705"/>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2" name="TextBox 21">
              <a:extLst>
                <a:ext uri="{FF2B5EF4-FFF2-40B4-BE49-F238E27FC236}">
                  <a16:creationId xmlns:a16="http://schemas.microsoft.com/office/drawing/2014/main" id="{C4745558-F6E7-4388-A886-3D47EC4CC8BE}"/>
                </a:ext>
              </a:extLst>
            </p:cNvPr>
            <p:cNvSpPr txBox="1"/>
            <p:nvPr/>
          </p:nvSpPr>
          <p:spPr>
            <a:xfrm>
              <a:off x="893472" y="3098379"/>
              <a:ext cx="12587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23" name="TextBox 22">
              <a:extLst>
                <a:ext uri="{FF2B5EF4-FFF2-40B4-BE49-F238E27FC236}">
                  <a16:creationId xmlns:a16="http://schemas.microsoft.com/office/drawing/2014/main" id="{4C89769A-BB19-4DE9-B0A5-B32C761D13C2}"/>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4" name="TextBox 23">
              <a:extLst>
                <a:ext uri="{FF2B5EF4-FFF2-40B4-BE49-F238E27FC236}">
                  <a16:creationId xmlns:a16="http://schemas.microsoft.com/office/drawing/2014/main" id="{E21BECCC-3EAF-4614-8179-9B6B6EA1379E}"/>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25" name="Arc 24">
            <a:extLst>
              <a:ext uri="{FF2B5EF4-FFF2-40B4-BE49-F238E27FC236}">
                <a16:creationId xmlns:a16="http://schemas.microsoft.com/office/drawing/2014/main" id="{1DEF9C4A-F872-4F28-88B4-0E6C0685FE30}"/>
              </a:ext>
            </a:extLst>
          </p:cNvPr>
          <p:cNvSpPr/>
          <p:nvPr/>
        </p:nvSpPr>
        <p:spPr>
          <a:xfrm rot="16200000">
            <a:off x="6585749" y="2535484"/>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6" name="Arc 25">
            <a:extLst>
              <a:ext uri="{FF2B5EF4-FFF2-40B4-BE49-F238E27FC236}">
                <a16:creationId xmlns:a16="http://schemas.microsoft.com/office/drawing/2014/main" id="{A6A8E0A0-C23B-4A51-8AB4-3AE5E849BC6D}"/>
              </a:ext>
            </a:extLst>
          </p:cNvPr>
          <p:cNvSpPr/>
          <p:nvPr/>
        </p:nvSpPr>
        <p:spPr>
          <a:xfrm rot="5400000">
            <a:off x="6579796" y="3468556"/>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7" name="TextBox 26">
            <a:extLst>
              <a:ext uri="{FF2B5EF4-FFF2-40B4-BE49-F238E27FC236}">
                <a16:creationId xmlns:a16="http://schemas.microsoft.com/office/drawing/2014/main" id="{5B70D6B5-C279-498F-BDD7-73257344EE3F}"/>
              </a:ext>
            </a:extLst>
          </p:cNvPr>
          <p:cNvSpPr txBox="1"/>
          <p:nvPr/>
        </p:nvSpPr>
        <p:spPr>
          <a:xfrm>
            <a:off x="6592036" y="423173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28" name="TextBox 27">
            <a:extLst>
              <a:ext uri="{FF2B5EF4-FFF2-40B4-BE49-F238E27FC236}">
                <a16:creationId xmlns:a16="http://schemas.microsoft.com/office/drawing/2014/main" id="{0CA2D69A-D420-4E2F-8E00-DBFA319F9583}"/>
              </a:ext>
            </a:extLst>
          </p:cNvPr>
          <p:cNvSpPr txBox="1"/>
          <p:nvPr/>
        </p:nvSpPr>
        <p:spPr>
          <a:xfrm>
            <a:off x="6582885" y="2937425"/>
            <a:ext cx="1261923"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x10</a:t>
            </a:r>
            <a:endParaRPr lang="en-GB" sz="35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F94E1082-4783-4B1C-A8BA-40F7651798ED}"/>
              </a:ext>
            </a:extLst>
          </p:cNvPr>
          <p:cNvSpPr txBox="1"/>
          <p:nvPr/>
        </p:nvSpPr>
        <p:spPr>
          <a:xfrm>
            <a:off x="7303867" y="3291365"/>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cxnSp>
        <p:nvCxnSpPr>
          <p:cNvPr id="30" name="Straight Connector 29">
            <a:extLst>
              <a:ext uri="{FF2B5EF4-FFF2-40B4-BE49-F238E27FC236}">
                <a16:creationId xmlns:a16="http://schemas.microsoft.com/office/drawing/2014/main" id="{35808274-1EBA-4BB1-B2EF-4400F6CFB669}"/>
              </a:ext>
            </a:extLst>
          </p:cNvPr>
          <p:cNvCxnSpPr>
            <a:cxnSpLocks/>
          </p:cNvCxnSpPr>
          <p:nvPr/>
        </p:nvCxnSpPr>
        <p:spPr>
          <a:xfrm flipV="1">
            <a:off x="1566860" y="1790673"/>
            <a:ext cx="2801364" cy="16005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72FB415D-F437-43AE-9E28-2266A096611E}"/>
              </a:ext>
            </a:extLst>
          </p:cNvPr>
          <p:cNvSpPr/>
          <p:nvPr/>
        </p:nvSpPr>
        <p:spPr>
          <a:xfrm>
            <a:off x="56122" y="44633"/>
            <a:ext cx="11845365" cy="584775"/>
          </a:xfrm>
          <a:prstGeom prst="rect">
            <a:avLst/>
          </a:prstGeom>
        </p:spPr>
        <p:txBody>
          <a:bodyPr wrap="square">
            <a:spAutoFit/>
          </a:bodyPr>
          <a:lstStyle/>
          <a:p>
            <a:r>
              <a:rPr lang="en-US" sz="3200" b="1" dirty="0"/>
              <a:t>Draw a line to join each fraction to a percentage of the same value.</a:t>
            </a:r>
          </a:p>
        </p:txBody>
      </p:sp>
      <p:sp>
        <p:nvSpPr>
          <p:cNvPr id="33" name="Rectangle 32">
            <a:extLst>
              <a:ext uri="{FF2B5EF4-FFF2-40B4-BE49-F238E27FC236}">
                <a16:creationId xmlns:a16="http://schemas.microsoft.com/office/drawing/2014/main" id="{26018A58-EDA1-48B7-BCAA-93497CEE113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6154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25" grpId="0" animBg="1"/>
      <p:bldP spid="26" grpId="0" animBg="1"/>
      <p:bldP spid="27" grpId="0"/>
      <p:bldP spid="28" grpId="0"/>
      <p:bldP spid="29"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Match each percentage to its correct decimal equivalent.</a:t>
            </a:r>
          </a:p>
        </p:txBody>
      </p:sp>
      <p:pic>
        <p:nvPicPr>
          <p:cNvPr id="48130" name="Picture 2">
            <a:extLst>
              <a:ext uri="{FF2B5EF4-FFF2-40B4-BE49-F238E27FC236}">
                <a16:creationId xmlns:a16="http://schemas.microsoft.com/office/drawing/2014/main" id="{22CCFDF1-1A1E-4C3B-8BDE-8BCD1BC33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618" y="1335977"/>
            <a:ext cx="4837693" cy="4186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65C9EA42-6A17-437C-A7BE-C25C6012DE75}"/>
              </a:ext>
            </a:extLst>
          </p:cNvPr>
          <p:cNvCxnSpPr>
            <a:cxnSpLocks/>
          </p:cNvCxnSpPr>
          <p:nvPr/>
        </p:nvCxnSpPr>
        <p:spPr>
          <a:xfrm>
            <a:off x="1968965" y="1657585"/>
            <a:ext cx="1944667" cy="269495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EFE3802-7654-457B-B30C-8E9C9F32655D}"/>
              </a:ext>
            </a:extLst>
          </p:cNvPr>
          <p:cNvCxnSpPr>
            <a:cxnSpLocks/>
          </p:cNvCxnSpPr>
          <p:nvPr/>
        </p:nvCxnSpPr>
        <p:spPr>
          <a:xfrm>
            <a:off x="1968965" y="3429000"/>
            <a:ext cx="19446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F86BCBD-05EF-4F80-B9D1-FF37AFDCB837}"/>
              </a:ext>
            </a:extLst>
          </p:cNvPr>
          <p:cNvCxnSpPr>
            <a:cxnSpLocks/>
          </p:cNvCxnSpPr>
          <p:nvPr/>
        </p:nvCxnSpPr>
        <p:spPr>
          <a:xfrm flipV="1">
            <a:off x="1968965" y="2560320"/>
            <a:ext cx="1944667" cy="264009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D8B3C35-7E45-42E0-8B6C-916A0C7D94F0}"/>
              </a:ext>
            </a:extLst>
          </p:cNvPr>
          <p:cNvSpPr txBox="1"/>
          <p:nvPr/>
        </p:nvSpPr>
        <p:spPr>
          <a:xfrm>
            <a:off x="4682369" y="2278179"/>
            <a:ext cx="529466" cy="523220"/>
          </a:xfrm>
          <a:prstGeom prst="rect">
            <a:avLst/>
          </a:prstGeom>
          <a:noFill/>
        </p:spPr>
        <p:txBody>
          <a:bodyPr wrap="square" rtlCol="0">
            <a:spAutoFit/>
          </a:bodyPr>
          <a:lstStyle/>
          <a:p>
            <a:r>
              <a:rPr lang="en-GB" sz="2800" b="1" dirty="0">
                <a:solidFill>
                  <a:srgbClr val="FF0000"/>
                </a:solidFill>
              </a:rPr>
              <a:t>0</a:t>
            </a:r>
          </a:p>
        </p:txBody>
      </p:sp>
      <p:sp>
        <p:nvSpPr>
          <p:cNvPr id="9" name="Rectangle 8">
            <a:extLst>
              <a:ext uri="{FF2B5EF4-FFF2-40B4-BE49-F238E27FC236}">
                <a16:creationId xmlns:a16="http://schemas.microsoft.com/office/drawing/2014/main" id="{9EC8A1A9-AEC3-434C-ACEE-8D56D06BB87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4634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Match each percentage to its correct decimal equivalent.</a:t>
            </a:r>
          </a:p>
        </p:txBody>
      </p:sp>
      <p:pic>
        <p:nvPicPr>
          <p:cNvPr id="99330" name="Picture 2">
            <a:extLst>
              <a:ext uri="{FF2B5EF4-FFF2-40B4-BE49-F238E27FC236}">
                <a16:creationId xmlns:a16="http://schemas.microsoft.com/office/drawing/2014/main" id="{01D061F1-A4E4-4C9E-BB30-C951335FCF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499" y="1132502"/>
            <a:ext cx="4394926" cy="459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C752C00B-0BBC-4781-99F9-2962D8A58188}"/>
              </a:ext>
            </a:extLst>
          </p:cNvPr>
          <p:cNvCxnSpPr>
            <a:cxnSpLocks/>
          </p:cNvCxnSpPr>
          <p:nvPr/>
        </p:nvCxnSpPr>
        <p:spPr>
          <a:xfrm>
            <a:off x="2159465" y="1409935"/>
            <a:ext cx="1745785" cy="2381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E652E4C-24B0-4B83-9F6E-A0AF3403CC65}"/>
              </a:ext>
            </a:extLst>
          </p:cNvPr>
          <p:cNvCxnSpPr>
            <a:cxnSpLocks/>
          </p:cNvCxnSpPr>
          <p:nvPr/>
        </p:nvCxnSpPr>
        <p:spPr>
          <a:xfrm flipV="1">
            <a:off x="2159465" y="3067050"/>
            <a:ext cx="1745785" cy="36194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F765987-88BB-46F7-BE0A-AA2B33EB8FBA}"/>
              </a:ext>
            </a:extLst>
          </p:cNvPr>
          <p:cNvCxnSpPr>
            <a:cxnSpLocks/>
          </p:cNvCxnSpPr>
          <p:nvPr/>
        </p:nvCxnSpPr>
        <p:spPr>
          <a:xfrm flipV="1">
            <a:off x="2168069" y="5448062"/>
            <a:ext cx="173718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E20F5DB-617C-4C52-AD21-8F88AF70CACA}"/>
              </a:ext>
            </a:extLst>
          </p:cNvPr>
          <p:cNvSpPr txBox="1"/>
          <p:nvPr/>
        </p:nvSpPr>
        <p:spPr>
          <a:xfrm>
            <a:off x="4522856" y="5169519"/>
            <a:ext cx="529466" cy="461665"/>
          </a:xfrm>
          <a:prstGeom prst="rect">
            <a:avLst/>
          </a:prstGeom>
          <a:noFill/>
        </p:spPr>
        <p:txBody>
          <a:bodyPr wrap="square" rtlCol="0">
            <a:spAutoFit/>
          </a:bodyPr>
          <a:lstStyle/>
          <a:p>
            <a:r>
              <a:rPr lang="en-GB" sz="2400" b="1" dirty="0">
                <a:solidFill>
                  <a:srgbClr val="FF0000"/>
                </a:solidFill>
              </a:rPr>
              <a:t>0</a:t>
            </a:r>
          </a:p>
        </p:txBody>
      </p:sp>
      <p:sp>
        <p:nvSpPr>
          <p:cNvPr id="9" name="Rectangle 8">
            <a:extLst>
              <a:ext uri="{FF2B5EF4-FFF2-40B4-BE49-F238E27FC236}">
                <a16:creationId xmlns:a16="http://schemas.microsoft.com/office/drawing/2014/main" id="{0E069F55-9EF5-4C5C-A904-B9DC3860CC1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5524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Tick each of the cards that shows more than a half.</a:t>
            </a:r>
          </a:p>
        </p:txBody>
      </p:sp>
      <p:pic>
        <p:nvPicPr>
          <p:cNvPr id="148482" name="Picture 2">
            <a:extLst>
              <a:ext uri="{FF2B5EF4-FFF2-40B4-BE49-F238E27FC236}">
                <a16:creationId xmlns:a16="http://schemas.microsoft.com/office/drawing/2014/main" id="{69CCAC67-A1BB-4DC3-9F4C-0A331491F3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976" y="1616208"/>
            <a:ext cx="5617267" cy="323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4B46BB2-6195-46C6-8746-F1EF4C2D54E4}"/>
              </a:ext>
            </a:extLst>
          </p:cNvPr>
          <p:cNvSpPr/>
          <p:nvPr/>
        </p:nvSpPr>
        <p:spPr>
          <a:xfrm>
            <a:off x="4266386" y="1616208"/>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6" name="Rectangle 5">
            <a:extLst>
              <a:ext uri="{FF2B5EF4-FFF2-40B4-BE49-F238E27FC236}">
                <a16:creationId xmlns:a16="http://schemas.microsoft.com/office/drawing/2014/main" id="{36215C00-78E9-41BD-8381-0858FB819BA0}"/>
              </a:ext>
            </a:extLst>
          </p:cNvPr>
          <p:cNvSpPr/>
          <p:nvPr/>
        </p:nvSpPr>
        <p:spPr>
          <a:xfrm>
            <a:off x="6527156" y="1616208"/>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7" name="Rectangle 6">
            <a:extLst>
              <a:ext uri="{FF2B5EF4-FFF2-40B4-BE49-F238E27FC236}">
                <a16:creationId xmlns:a16="http://schemas.microsoft.com/office/drawing/2014/main" id="{3EF8BE50-83AB-4999-858A-AC578FF64E3D}"/>
              </a:ext>
            </a:extLst>
          </p:cNvPr>
          <p:cNvSpPr/>
          <p:nvPr/>
        </p:nvSpPr>
        <p:spPr>
          <a:xfrm>
            <a:off x="6561172" y="4047784"/>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8" name="Rectangle 7">
            <a:extLst>
              <a:ext uri="{FF2B5EF4-FFF2-40B4-BE49-F238E27FC236}">
                <a16:creationId xmlns:a16="http://schemas.microsoft.com/office/drawing/2014/main" id="{356C7791-8D3A-402F-9CE4-CDB695EC3656}"/>
              </a:ext>
            </a:extLst>
          </p:cNvPr>
          <p:cNvSpPr/>
          <p:nvPr/>
        </p:nvSpPr>
        <p:spPr>
          <a:xfrm>
            <a:off x="7828086" y="2881828"/>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9" name="Rectangle 8">
            <a:extLst>
              <a:ext uri="{FF2B5EF4-FFF2-40B4-BE49-F238E27FC236}">
                <a16:creationId xmlns:a16="http://schemas.microsoft.com/office/drawing/2014/main" id="{65CD9944-B33D-4984-9AC8-1D51FC3E96B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5371BE32-CA5C-470E-BB54-BD93036560B9}"/>
              </a:ext>
            </a:extLst>
          </p:cNvPr>
          <p:cNvGrpSpPr/>
          <p:nvPr/>
        </p:nvGrpSpPr>
        <p:grpSpPr>
          <a:xfrm>
            <a:off x="7697110" y="1182816"/>
            <a:ext cx="2433838" cy="1076984"/>
            <a:chOff x="1314975" y="2657199"/>
            <a:chExt cx="2433838" cy="1076984"/>
          </a:xfrm>
        </p:grpSpPr>
        <p:cxnSp>
          <p:nvCxnSpPr>
            <p:cNvPr id="11" name="Straight Connector 10">
              <a:extLst>
                <a:ext uri="{FF2B5EF4-FFF2-40B4-BE49-F238E27FC236}">
                  <a16:creationId xmlns:a16="http://schemas.microsoft.com/office/drawing/2014/main" id="{C426EC7E-8CCD-4224-A5C8-A448795391B1}"/>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0E5C54A-A444-453D-A642-4277033BB2D0}"/>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F96BFA3-9C59-4710-A3D4-EFD9A2EA413D}"/>
                </a:ext>
              </a:extLst>
            </p:cNvPr>
            <p:cNvSpPr txBox="1"/>
            <p:nvPr/>
          </p:nvSpPr>
          <p:spPr>
            <a:xfrm>
              <a:off x="1314975" y="265719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14" name="TextBox 13">
              <a:extLst>
                <a:ext uri="{FF2B5EF4-FFF2-40B4-BE49-F238E27FC236}">
                  <a16:creationId xmlns:a16="http://schemas.microsoft.com/office/drawing/2014/main" id="{FA2367C9-5EDA-4F9A-A4F0-5E28785C8FCA}"/>
                </a:ext>
              </a:extLst>
            </p:cNvPr>
            <p:cNvSpPr txBox="1"/>
            <p:nvPr/>
          </p:nvSpPr>
          <p:spPr>
            <a:xfrm>
              <a:off x="1325540" y="3103241"/>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15" name="TextBox 14">
              <a:extLst>
                <a:ext uri="{FF2B5EF4-FFF2-40B4-BE49-F238E27FC236}">
                  <a16:creationId xmlns:a16="http://schemas.microsoft.com/office/drawing/2014/main" id="{7ADCB5DB-B335-48FF-A92C-ADE139F2FC7E}"/>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6" name="TextBox 15">
              <a:extLst>
                <a:ext uri="{FF2B5EF4-FFF2-40B4-BE49-F238E27FC236}">
                  <a16:creationId xmlns:a16="http://schemas.microsoft.com/office/drawing/2014/main" id="{DFFD595F-F1DE-4DA2-BFE2-3FABC00DED72}"/>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7" name="Arc 16">
            <a:extLst>
              <a:ext uri="{FF2B5EF4-FFF2-40B4-BE49-F238E27FC236}">
                <a16:creationId xmlns:a16="http://schemas.microsoft.com/office/drawing/2014/main" id="{CB17B407-128E-457E-B020-2CF826EAF9D2}"/>
              </a:ext>
            </a:extLst>
          </p:cNvPr>
          <p:cNvSpPr/>
          <p:nvPr/>
        </p:nvSpPr>
        <p:spPr>
          <a:xfrm rot="16200000">
            <a:off x="8205131" y="554930"/>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8" name="Arc 17">
            <a:extLst>
              <a:ext uri="{FF2B5EF4-FFF2-40B4-BE49-F238E27FC236}">
                <a16:creationId xmlns:a16="http://schemas.microsoft.com/office/drawing/2014/main" id="{C6722C2D-27F9-4409-8C07-A60E98F16559}"/>
              </a:ext>
            </a:extLst>
          </p:cNvPr>
          <p:cNvSpPr/>
          <p:nvPr/>
        </p:nvSpPr>
        <p:spPr>
          <a:xfrm rot="5400000">
            <a:off x="8199987" y="1476907"/>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9" name="TextBox 18">
            <a:extLst>
              <a:ext uri="{FF2B5EF4-FFF2-40B4-BE49-F238E27FC236}">
                <a16:creationId xmlns:a16="http://schemas.microsoft.com/office/drawing/2014/main" id="{8D825A23-F2CD-4784-B922-4D5B81D5058B}"/>
              </a:ext>
            </a:extLst>
          </p:cNvPr>
          <p:cNvSpPr txBox="1"/>
          <p:nvPr/>
        </p:nvSpPr>
        <p:spPr>
          <a:xfrm>
            <a:off x="8219674" y="212318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20" name="TextBox 19">
            <a:extLst>
              <a:ext uri="{FF2B5EF4-FFF2-40B4-BE49-F238E27FC236}">
                <a16:creationId xmlns:a16="http://schemas.microsoft.com/office/drawing/2014/main" id="{D7B88F3F-F01A-47A9-8330-EFA6437B6E8B}"/>
              </a:ext>
            </a:extLst>
          </p:cNvPr>
          <p:cNvSpPr txBox="1"/>
          <p:nvPr/>
        </p:nvSpPr>
        <p:spPr>
          <a:xfrm>
            <a:off x="8219673" y="82887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21" name="TextBox 20">
            <a:extLst>
              <a:ext uri="{FF2B5EF4-FFF2-40B4-BE49-F238E27FC236}">
                <a16:creationId xmlns:a16="http://schemas.microsoft.com/office/drawing/2014/main" id="{B1FAB9E7-46A2-442B-8850-A6F40DF17103}"/>
              </a:ext>
            </a:extLst>
          </p:cNvPr>
          <p:cNvSpPr txBox="1"/>
          <p:nvPr/>
        </p:nvSpPr>
        <p:spPr>
          <a:xfrm>
            <a:off x="8827601" y="1182816"/>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5 0</a:t>
            </a:r>
          </a:p>
        </p:txBody>
      </p:sp>
      <p:cxnSp>
        <p:nvCxnSpPr>
          <p:cNvPr id="22" name="Straight Connector 21">
            <a:extLst>
              <a:ext uri="{FF2B5EF4-FFF2-40B4-BE49-F238E27FC236}">
                <a16:creationId xmlns:a16="http://schemas.microsoft.com/office/drawing/2014/main" id="{ECF254D5-C5CA-4B2C-9736-1CFD4F31CC84}"/>
              </a:ext>
            </a:extLst>
          </p:cNvPr>
          <p:cNvCxnSpPr>
            <a:cxnSpLocks/>
          </p:cNvCxnSpPr>
          <p:nvPr/>
        </p:nvCxnSpPr>
        <p:spPr>
          <a:xfrm>
            <a:off x="2117540" y="1677635"/>
            <a:ext cx="47327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4EE0B19-1FC5-42F1-8E33-04EE84ADBEE9}"/>
              </a:ext>
            </a:extLst>
          </p:cNvPr>
          <p:cNvSpPr txBox="1"/>
          <p:nvPr/>
        </p:nvSpPr>
        <p:spPr>
          <a:xfrm>
            <a:off x="2115430" y="1148678"/>
            <a:ext cx="88143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24" name="TextBox 23">
            <a:extLst>
              <a:ext uri="{FF2B5EF4-FFF2-40B4-BE49-F238E27FC236}">
                <a16:creationId xmlns:a16="http://schemas.microsoft.com/office/drawing/2014/main" id="{9A17D03F-E23F-4DF8-8349-F4CA5E821704}"/>
              </a:ext>
            </a:extLst>
          </p:cNvPr>
          <p:cNvSpPr txBox="1"/>
          <p:nvPr/>
        </p:nvSpPr>
        <p:spPr>
          <a:xfrm>
            <a:off x="2113307" y="1608084"/>
            <a:ext cx="7309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cxnSp>
        <p:nvCxnSpPr>
          <p:cNvPr id="25" name="Straight Connector 24">
            <a:extLst>
              <a:ext uri="{FF2B5EF4-FFF2-40B4-BE49-F238E27FC236}">
                <a16:creationId xmlns:a16="http://schemas.microsoft.com/office/drawing/2014/main" id="{9EA068CD-788F-455D-AA2C-43625FDACA0C}"/>
              </a:ext>
            </a:extLst>
          </p:cNvPr>
          <p:cNvCxnSpPr>
            <a:cxnSpLocks/>
          </p:cNvCxnSpPr>
          <p:nvPr/>
        </p:nvCxnSpPr>
        <p:spPr>
          <a:xfrm>
            <a:off x="3279597" y="1657456"/>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944FFF92-F8A6-4665-BE1A-29C7B9C923FF}"/>
              </a:ext>
            </a:extLst>
          </p:cNvPr>
          <p:cNvSpPr txBox="1"/>
          <p:nvPr/>
        </p:nvSpPr>
        <p:spPr>
          <a:xfrm>
            <a:off x="3265302" y="1598930"/>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27" name="TextBox 26">
            <a:extLst>
              <a:ext uri="{FF2B5EF4-FFF2-40B4-BE49-F238E27FC236}">
                <a16:creationId xmlns:a16="http://schemas.microsoft.com/office/drawing/2014/main" id="{4DEAEE21-FDA2-4393-9B7D-D2B4D06CC82B}"/>
              </a:ext>
            </a:extLst>
          </p:cNvPr>
          <p:cNvSpPr txBox="1"/>
          <p:nvPr/>
        </p:nvSpPr>
        <p:spPr>
          <a:xfrm>
            <a:off x="2705868" y="1345251"/>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28" name="Arc 27">
            <a:extLst>
              <a:ext uri="{FF2B5EF4-FFF2-40B4-BE49-F238E27FC236}">
                <a16:creationId xmlns:a16="http://schemas.microsoft.com/office/drawing/2014/main" id="{9AE89924-4083-42A5-A3DB-61148E47E2EB}"/>
              </a:ext>
            </a:extLst>
          </p:cNvPr>
          <p:cNvSpPr/>
          <p:nvPr/>
        </p:nvSpPr>
        <p:spPr>
          <a:xfrm rot="16200000">
            <a:off x="2558595" y="630763"/>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9" name="Arc 28">
            <a:extLst>
              <a:ext uri="{FF2B5EF4-FFF2-40B4-BE49-F238E27FC236}">
                <a16:creationId xmlns:a16="http://schemas.microsoft.com/office/drawing/2014/main" id="{7B0F8BA7-E18A-4934-A90B-C8645A2425EB}"/>
              </a:ext>
            </a:extLst>
          </p:cNvPr>
          <p:cNvSpPr/>
          <p:nvPr/>
        </p:nvSpPr>
        <p:spPr>
          <a:xfrm rot="5400000">
            <a:off x="2548308" y="1557883"/>
            <a:ext cx="810037" cy="1126267"/>
          </a:xfrm>
          <a:prstGeom prst="arc">
            <a:avLst>
              <a:gd name="adj1" fmla="val 16200000"/>
              <a:gd name="adj2" fmla="val 5390743"/>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0" name="TextBox 29">
            <a:extLst>
              <a:ext uri="{FF2B5EF4-FFF2-40B4-BE49-F238E27FC236}">
                <a16:creationId xmlns:a16="http://schemas.microsoft.com/office/drawing/2014/main" id="{739707FF-019A-4915-A981-6BF08D537E7A}"/>
              </a:ext>
            </a:extLst>
          </p:cNvPr>
          <p:cNvSpPr txBox="1"/>
          <p:nvPr/>
        </p:nvSpPr>
        <p:spPr>
          <a:xfrm>
            <a:off x="2678898" y="2093261"/>
            <a:ext cx="898467" cy="400110"/>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31" name="TextBox 30">
            <a:extLst>
              <a:ext uri="{FF2B5EF4-FFF2-40B4-BE49-F238E27FC236}">
                <a16:creationId xmlns:a16="http://schemas.microsoft.com/office/drawing/2014/main" id="{5CC3A339-AA40-496F-B66F-F4AA1EA583C7}"/>
              </a:ext>
            </a:extLst>
          </p:cNvPr>
          <p:cNvSpPr txBox="1"/>
          <p:nvPr/>
        </p:nvSpPr>
        <p:spPr>
          <a:xfrm>
            <a:off x="2678897" y="798948"/>
            <a:ext cx="898467" cy="400110"/>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32" name="TextBox 31">
            <a:extLst>
              <a:ext uri="{FF2B5EF4-FFF2-40B4-BE49-F238E27FC236}">
                <a16:creationId xmlns:a16="http://schemas.microsoft.com/office/drawing/2014/main" id="{24DCEE2D-828C-4815-BB4C-CDD131818145}"/>
              </a:ext>
            </a:extLst>
          </p:cNvPr>
          <p:cNvSpPr txBox="1"/>
          <p:nvPr/>
        </p:nvSpPr>
        <p:spPr>
          <a:xfrm>
            <a:off x="3264019" y="1152888"/>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33" name="TextBox 32">
            <a:extLst>
              <a:ext uri="{FF2B5EF4-FFF2-40B4-BE49-F238E27FC236}">
                <a16:creationId xmlns:a16="http://schemas.microsoft.com/office/drawing/2014/main" id="{EA2BC6AC-625D-4399-96DF-3E9D5E905AFF}"/>
              </a:ext>
            </a:extLst>
          </p:cNvPr>
          <p:cNvSpPr txBox="1"/>
          <p:nvPr/>
        </p:nvSpPr>
        <p:spPr>
          <a:xfrm>
            <a:off x="10127723" y="1400527"/>
            <a:ext cx="177446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50%</a:t>
            </a:r>
          </a:p>
        </p:txBody>
      </p:sp>
      <p:sp>
        <p:nvSpPr>
          <p:cNvPr id="34" name="TextBox 33">
            <a:extLst>
              <a:ext uri="{FF2B5EF4-FFF2-40B4-BE49-F238E27FC236}">
                <a16:creationId xmlns:a16="http://schemas.microsoft.com/office/drawing/2014/main" id="{B71E96AB-BF10-4538-9922-137888C83758}"/>
              </a:ext>
            </a:extLst>
          </p:cNvPr>
          <p:cNvSpPr txBox="1"/>
          <p:nvPr/>
        </p:nvSpPr>
        <p:spPr>
          <a:xfrm>
            <a:off x="10127723" y="2346118"/>
            <a:ext cx="177446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0.50</a:t>
            </a:r>
          </a:p>
        </p:txBody>
      </p:sp>
      <p:sp>
        <p:nvSpPr>
          <p:cNvPr id="35" name="TextBox 34">
            <a:extLst>
              <a:ext uri="{FF2B5EF4-FFF2-40B4-BE49-F238E27FC236}">
                <a16:creationId xmlns:a16="http://schemas.microsoft.com/office/drawing/2014/main" id="{D09FB314-D066-4F34-A503-1C777F9E4D6C}"/>
              </a:ext>
            </a:extLst>
          </p:cNvPr>
          <p:cNvSpPr txBox="1"/>
          <p:nvPr/>
        </p:nvSpPr>
        <p:spPr>
          <a:xfrm>
            <a:off x="10127723" y="3222802"/>
            <a:ext cx="177446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0.5</a:t>
            </a:r>
          </a:p>
        </p:txBody>
      </p:sp>
      <p:cxnSp>
        <p:nvCxnSpPr>
          <p:cNvPr id="36" name="Straight Connector 35">
            <a:extLst>
              <a:ext uri="{FF2B5EF4-FFF2-40B4-BE49-F238E27FC236}">
                <a16:creationId xmlns:a16="http://schemas.microsoft.com/office/drawing/2014/main" id="{47E65E9C-1DFF-481C-9C4C-88C87C2E04D0}"/>
              </a:ext>
            </a:extLst>
          </p:cNvPr>
          <p:cNvCxnSpPr>
            <a:cxnSpLocks/>
          </p:cNvCxnSpPr>
          <p:nvPr/>
        </p:nvCxnSpPr>
        <p:spPr>
          <a:xfrm>
            <a:off x="8288469" y="4749139"/>
            <a:ext cx="47327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EC3C95CC-261B-4B36-AAF0-5471308D95DC}"/>
              </a:ext>
            </a:extLst>
          </p:cNvPr>
          <p:cNvSpPr txBox="1"/>
          <p:nvPr/>
        </p:nvSpPr>
        <p:spPr>
          <a:xfrm>
            <a:off x="8286359" y="4220182"/>
            <a:ext cx="88143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38" name="TextBox 37">
            <a:extLst>
              <a:ext uri="{FF2B5EF4-FFF2-40B4-BE49-F238E27FC236}">
                <a16:creationId xmlns:a16="http://schemas.microsoft.com/office/drawing/2014/main" id="{FCCB2D76-72BB-40C9-999F-C7A336A79EA4}"/>
              </a:ext>
            </a:extLst>
          </p:cNvPr>
          <p:cNvSpPr txBox="1"/>
          <p:nvPr/>
        </p:nvSpPr>
        <p:spPr>
          <a:xfrm>
            <a:off x="8284236" y="4679588"/>
            <a:ext cx="7309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cxnSp>
        <p:nvCxnSpPr>
          <p:cNvPr id="39" name="Straight Connector 38">
            <a:extLst>
              <a:ext uri="{FF2B5EF4-FFF2-40B4-BE49-F238E27FC236}">
                <a16:creationId xmlns:a16="http://schemas.microsoft.com/office/drawing/2014/main" id="{C4C2A2AB-9046-49C0-BFC7-3F43A3ECD048}"/>
              </a:ext>
            </a:extLst>
          </p:cNvPr>
          <p:cNvCxnSpPr>
            <a:cxnSpLocks/>
          </p:cNvCxnSpPr>
          <p:nvPr/>
        </p:nvCxnSpPr>
        <p:spPr>
          <a:xfrm>
            <a:off x="9450526" y="4728960"/>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A94C68B6-60E4-416B-A472-893B3AF68F53}"/>
              </a:ext>
            </a:extLst>
          </p:cNvPr>
          <p:cNvSpPr txBox="1"/>
          <p:nvPr/>
        </p:nvSpPr>
        <p:spPr>
          <a:xfrm>
            <a:off x="9436231" y="4670434"/>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41" name="TextBox 40">
            <a:extLst>
              <a:ext uri="{FF2B5EF4-FFF2-40B4-BE49-F238E27FC236}">
                <a16:creationId xmlns:a16="http://schemas.microsoft.com/office/drawing/2014/main" id="{20AA370B-65B9-4F54-9145-62BB2A60DB9C}"/>
              </a:ext>
            </a:extLst>
          </p:cNvPr>
          <p:cNvSpPr txBox="1"/>
          <p:nvPr/>
        </p:nvSpPr>
        <p:spPr>
          <a:xfrm>
            <a:off x="8876797" y="441675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42" name="Arc 41">
            <a:extLst>
              <a:ext uri="{FF2B5EF4-FFF2-40B4-BE49-F238E27FC236}">
                <a16:creationId xmlns:a16="http://schemas.microsoft.com/office/drawing/2014/main" id="{BA3F8850-DAD7-4A86-A6A9-6AE3E1098F49}"/>
              </a:ext>
            </a:extLst>
          </p:cNvPr>
          <p:cNvSpPr/>
          <p:nvPr/>
        </p:nvSpPr>
        <p:spPr>
          <a:xfrm rot="16200000">
            <a:off x="8729524" y="3702267"/>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3" name="Arc 42">
            <a:extLst>
              <a:ext uri="{FF2B5EF4-FFF2-40B4-BE49-F238E27FC236}">
                <a16:creationId xmlns:a16="http://schemas.microsoft.com/office/drawing/2014/main" id="{475DEDB0-289B-401C-8DE5-19E9C2079B30}"/>
              </a:ext>
            </a:extLst>
          </p:cNvPr>
          <p:cNvSpPr/>
          <p:nvPr/>
        </p:nvSpPr>
        <p:spPr>
          <a:xfrm rot="5400000">
            <a:off x="8719237" y="4629387"/>
            <a:ext cx="810037" cy="1126267"/>
          </a:xfrm>
          <a:prstGeom prst="arc">
            <a:avLst>
              <a:gd name="adj1" fmla="val 16200000"/>
              <a:gd name="adj2" fmla="val 5390743"/>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4" name="TextBox 43">
            <a:extLst>
              <a:ext uri="{FF2B5EF4-FFF2-40B4-BE49-F238E27FC236}">
                <a16:creationId xmlns:a16="http://schemas.microsoft.com/office/drawing/2014/main" id="{15B211D2-1CC7-4541-8681-2F317FBBC2E7}"/>
              </a:ext>
            </a:extLst>
          </p:cNvPr>
          <p:cNvSpPr txBox="1"/>
          <p:nvPr/>
        </p:nvSpPr>
        <p:spPr>
          <a:xfrm>
            <a:off x="8849827" y="5164765"/>
            <a:ext cx="898467" cy="400110"/>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45" name="TextBox 44">
            <a:extLst>
              <a:ext uri="{FF2B5EF4-FFF2-40B4-BE49-F238E27FC236}">
                <a16:creationId xmlns:a16="http://schemas.microsoft.com/office/drawing/2014/main" id="{0EA42C6E-130B-4583-9FDB-0847B41A50CE}"/>
              </a:ext>
            </a:extLst>
          </p:cNvPr>
          <p:cNvSpPr txBox="1"/>
          <p:nvPr/>
        </p:nvSpPr>
        <p:spPr>
          <a:xfrm>
            <a:off x="8849826" y="3870452"/>
            <a:ext cx="898467" cy="400110"/>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x2</a:t>
            </a:r>
            <a:endParaRPr lang="en-GB" sz="3500" b="1" dirty="0">
              <a:solidFill>
                <a:srgbClr val="FF0000"/>
              </a:solidFill>
              <a:latin typeface="Arial Black" panose="020B0A04020102020204" pitchFamily="34" charset="0"/>
            </a:endParaRPr>
          </a:p>
        </p:txBody>
      </p:sp>
      <p:sp>
        <p:nvSpPr>
          <p:cNvPr id="46" name="TextBox 45">
            <a:extLst>
              <a:ext uri="{FF2B5EF4-FFF2-40B4-BE49-F238E27FC236}">
                <a16:creationId xmlns:a16="http://schemas.microsoft.com/office/drawing/2014/main" id="{FD1D41BB-B4F2-4636-B67A-09A3BACD20F5}"/>
              </a:ext>
            </a:extLst>
          </p:cNvPr>
          <p:cNvSpPr txBox="1"/>
          <p:nvPr/>
        </p:nvSpPr>
        <p:spPr>
          <a:xfrm>
            <a:off x="9434948" y="4224392"/>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cxnSp>
        <p:nvCxnSpPr>
          <p:cNvPr id="47" name="Straight Connector 46">
            <a:extLst>
              <a:ext uri="{FF2B5EF4-FFF2-40B4-BE49-F238E27FC236}">
                <a16:creationId xmlns:a16="http://schemas.microsoft.com/office/drawing/2014/main" id="{18014171-3BBE-4CBC-8482-4A9DE7DD5C5B}"/>
              </a:ext>
            </a:extLst>
          </p:cNvPr>
          <p:cNvCxnSpPr>
            <a:cxnSpLocks/>
          </p:cNvCxnSpPr>
          <p:nvPr/>
        </p:nvCxnSpPr>
        <p:spPr>
          <a:xfrm>
            <a:off x="2185869" y="5021031"/>
            <a:ext cx="47327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9C5E95B3-86F2-4586-B4C1-8C5A622B78E8}"/>
              </a:ext>
            </a:extLst>
          </p:cNvPr>
          <p:cNvSpPr txBox="1"/>
          <p:nvPr/>
        </p:nvSpPr>
        <p:spPr>
          <a:xfrm>
            <a:off x="2183759" y="4492074"/>
            <a:ext cx="88143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49" name="TextBox 48">
            <a:extLst>
              <a:ext uri="{FF2B5EF4-FFF2-40B4-BE49-F238E27FC236}">
                <a16:creationId xmlns:a16="http://schemas.microsoft.com/office/drawing/2014/main" id="{DD1CCFAF-0E35-4CFC-B0F8-0DCCB2377CC1}"/>
              </a:ext>
            </a:extLst>
          </p:cNvPr>
          <p:cNvSpPr txBox="1"/>
          <p:nvPr/>
        </p:nvSpPr>
        <p:spPr>
          <a:xfrm>
            <a:off x="2181636" y="4951480"/>
            <a:ext cx="7309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cxnSp>
        <p:nvCxnSpPr>
          <p:cNvPr id="50" name="Straight Connector 49">
            <a:extLst>
              <a:ext uri="{FF2B5EF4-FFF2-40B4-BE49-F238E27FC236}">
                <a16:creationId xmlns:a16="http://schemas.microsoft.com/office/drawing/2014/main" id="{DE253453-261F-43B6-B89F-E54D6D506527}"/>
              </a:ext>
            </a:extLst>
          </p:cNvPr>
          <p:cNvCxnSpPr>
            <a:cxnSpLocks/>
          </p:cNvCxnSpPr>
          <p:nvPr/>
        </p:nvCxnSpPr>
        <p:spPr>
          <a:xfrm>
            <a:off x="3347926" y="5000852"/>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F177501-9272-45C9-8796-F405AA9D8F82}"/>
              </a:ext>
            </a:extLst>
          </p:cNvPr>
          <p:cNvSpPr txBox="1"/>
          <p:nvPr/>
        </p:nvSpPr>
        <p:spPr>
          <a:xfrm>
            <a:off x="3333631" y="4942326"/>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52" name="TextBox 51">
            <a:extLst>
              <a:ext uri="{FF2B5EF4-FFF2-40B4-BE49-F238E27FC236}">
                <a16:creationId xmlns:a16="http://schemas.microsoft.com/office/drawing/2014/main" id="{B38FAD7E-0DF4-4F5E-8AB5-BCF78BADE79D}"/>
              </a:ext>
            </a:extLst>
          </p:cNvPr>
          <p:cNvSpPr txBox="1"/>
          <p:nvPr/>
        </p:nvSpPr>
        <p:spPr>
          <a:xfrm>
            <a:off x="2774197" y="4688647"/>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53" name="Arc 52">
            <a:extLst>
              <a:ext uri="{FF2B5EF4-FFF2-40B4-BE49-F238E27FC236}">
                <a16:creationId xmlns:a16="http://schemas.microsoft.com/office/drawing/2014/main" id="{4AB2A3E2-BB86-4996-AB2F-C58C9C515952}"/>
              </a:ext>
            </a:extLst>
          </p:cNvPr>
          <p:cNvSpPr/>
          <p:nvPr/>
        </p:nvSpPr>
        <p:spPr>
          <a:xfrm rot="16200000">
            <a:off x="2626924" y="3974159"/>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4" name="Arc 53">
            <a:extLst>
              <a:ext uri="{FF2B5EF4-FFF2-40B4-BE49-F238E27FC236}">
                <a16:creationId xmlns:a16="http://schemas.microsoft.com/office/drawing/2014/main" id="{3A826690-996A-4827-B845-32A41A775B26}"/>
              </a:ext>
            </a:extLst>
          </p:cNvPr>
          <p:cNvSpPr/>
          <p:nvPr/>
        </p:nvSpPr>
        <p:spPr>
          <a:xfrm rot="5400000">
            <a:off x="2616637" y="4901279"/>
            <a:ext cx="810037" cy="1126267"/>
          </a:xfrm>
          <a:prstGeom prst="arc">
            <a:avLst>
              <a:gd name="adj1" fmla="val 16200000"/>
              <a:gd name="adj2" fmla="val 5390743"/>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5" name="TextBox 54">
            <a:extLst>
              <a:ext uri="{FF2B5EF4-FFF2-40B4-BE49-F238E27FC236}">
                <a16:creationId xmlns:a16="http://schemas.microsoft.com/office/drawing/2014/main" id="{3C1D4C7C-27F0-4D7C-A295-DCA740B1C4EF}"/>
              </a:ext>
            </a:extLst>
          </p:cNvPr>
          <p:cNvSpPr txBox="1"/>
          <p:nvPr/>
        </p:nvSpPr>
        <p:spPr>
          <a:xfrm>
            <a:off x="2747227" y="5436657"/>
            <a:ext cx="898467" cy="400110"/>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56" name="TextBox 55">
            <a:extLst>
              <a:ext uri="{FF2B5EF4-FFF2-40B4-BE49-F238E27FC236}">
                <a16:creationId xmlns:a16="http://schemas.microsoft.com/office/drawing/2014/main" id="{45413095-CE45-4D17-B321-F178DA6E7188}"/>
              </a:ext>
            </a:extLst>
          </p:cNvPr>
          <p:cNvSpPr txBox="1"/>
          <p:nvPr/>
        </p:nvSpPr>
        <p:spPr>
          <a:xfrm>
            <a:off x="2747226" y="4142344"/>
            <a:ext cx="898467" cy="400110"/>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57" name="TextBox 56">
            <a:extLst>
              <a:ext uri="{FF2B5EF4-FFF2-40B4-BE49-F238E27FC236}">
                <a16:creationId xmlns:a16="http://schemas.microsoft.com/office/drawing/2014/main" id="{29A8389E-38B9-4407-8747-6F3D4B656B5B}"/>
              </a:ext>
            </a:extLst>
          </p:cNvPr>
          <p:cNvSpPr txBox="1"/>
          <p:nvPr/>
        </p:nvSpPr>
        <p:spPr>
          <a:xfrm>
            <a:off x="3332348" y="4496284"/>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Tree>
    <p:extLst>
      <p:ext uri="{BB962C8B-B14F-4D97-AF65-F5344CB8AC3E}">
        <p14:creationId xmlns:p14="http://schemas.microsoft.com/office/powerpoint/2010/main" val="363366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5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fade">
                                      <p:cBhvr>
                                        <p:cTn id="82" dur="500"/>
                                        <p:tgtEl>
                                          <p:spTgt spid="6"/>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fade">
                                      <p:cBhvr>
                                        <p:cTn id="87" dur="500"/>
                                        <p:tgtEl>
                                          <p:spTgt spid="34"/>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fade">
                                      <p:cBhvr>
                                        <p:cTn id="100" dur="500"/>
                                        <p:tgtEl>
                                          <p:spTgt spid="37"/>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fade">
                                      <p:cBhvr>
                                        <p:cTn id="103" dur="500"/>
                                        <p:tgtEl>
                                          <p:spTgt spid="38"/>
                                        </p:tgtEl>
                                      </p:cBhvr>
                                    </p:animEffect>
                                  </p:childTnLst>
                                </p:cTn>
                              </p:par>
                              <p:par>
                                <p:cTn id="104" presetID="10" presetClass="entr" presetSubtype="0" fill="hold" nodeType="with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fade">
                                      <p:cBhvr>
                                        <p:cTn id="106" dur="500"/>
                                        <p:tgtEl>
                                          <p:spTgt spid="3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500"/>
                                        <p:tgtEl>
                                          <p:spTgt spid="4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fade">
                                      <p:cBhvr>
                                        <p:cTn id="112" dur="500"/>
                                        <p:tgtEl>
                                          <p:spTgt spid="40"/>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43"/>
                                        </p:tgtEl>
                                        <p:attrNameLst>
                                          <p:attrName>style.visibility</p:attrName>
                                        </p:attrNameLst>
                                      </p:cBhvr>
                                      <p:to>
                                        <p:strVal val="visible"/>
                                      </p:to>
                                    </p:set>
                                    <p:animEffect transition="in" filter="fade">
                                      <p:cBhvr>
                                        <p:cTn id="117" dur="500"/>
                                        <p:tgtEl>
                                          <p:spTgt spid="43"/>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4"/>
                                        </p:tgtEl>
                                        <p:attrNameLst>
                                          <p:attrName>style.visibility</p:attrName>
                                        </p:attrNameLst>
                                      </p:cBhvr>
                                      <p:to>
                                        <p:strVal val="visible"/>
                                      </p:to>
                                    </p:set>
                                    <p:animEffect transition="in" filter="fade">
                                      <p:cBhvr>
                                        <p:cTn id="120" dur="500"/>
                                        <p:tgtEl>
                                          <p:spTgt spid="44"/>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2"/>
                                        </p:tgtEl>
                                        <p:attrNameLst>
                                          <p:attrName>style.visibility</p:attrName>
                                        </p:attrNameLst>
                                      </p:cBhvr>
                                      <p:to>
                                        <p:strVal val="visible"/>
                                      </p:to>
                                    </p:set>
                                    <p:animEffect transition="in" filter="fade">
                                      <p:cBhvr>
                                        <p:cTn id="123" dur="500"/>
                                        <p:tgtEl>
                                          <p:spTgt spid="42"/>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5"/>
                                        </p:tgtEl>
                                        <p:attrNameLst>
                                          <p:attrName>style.visibility</p:attrName>
                                        </p:attrNameLst>
                                      </p:cBhvr>
                                      <p:to>
                                        <p:strVal val="visible"/>
                                      </p:to>
                                    </p:set>
                                    <p:animEffect transition="in" filter="fade">
                                      <p:cBhvr>
                                        <p:cTn id="126" dur="500"/>
                                        <p:tgtEl>
                                          <p:spTgt spid="45"/>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46"/>
                                        </p:tgtEl>
                                        <p:attrNameLst>
                                          <p:attrName>style.visibility</p:attrName>
                                        </p:attrNameLst>
                                      </p:cBhvr>
                                      <p:to>
                                        <p:strVal val="visible"/>
                                      </p:to>
                                    </p:set>
                                    <p:animEffect transition="in" filter="fade">
                                      <p:cBhvr>
                                        <p:cTn id="131" dur="500"/>
                                        <p:tgtEl>
                                          <p:spTgt spid="46"/>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grpId="0" nodeType="clickEffect">
                                  <p:stCondLst>
                                    <p:cond delay="0"/>
                                  </p:stCondLst>
                                  <p:childTnLst>
                                    <p:set>
                                      <p:cBhvr>
                                        <p:cTn id="135" dur="1" fill="hold">
                                          <p:stCondLst>
                                            <p:cond delay="0"/>
                                          </p:stCondLst>
                                        </p:cTn>
                                        <p:tgtEl>
                                          <p:spTgt spid="8"/>
                                        </p:tgtEl>
                                        <p:attrNameLst>
                                          <p:attrName>style.visibility</p:attrName>
                                        </p:attrNameLst>
                                      </p:cBhvr>
                                      <p:to>
                                        <p:strVal val="visible"/>
                                      </p:to>
                                    </p:set>
                                    <p:animEffect transition="in" filter="fade">
                                      <p:cBhvr>
                                        <p:cTn id="136" dur="500"/>
                                        <p:tgtEl>
                                          <p:spTgt spid="8"/>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47"/>
                                        </p:tgtEl>
                                        <p:attrNameLst>
                                          <p:attrName>style.visibility</p:attrName>
                                        </p:attrNameLst>
                                      </p:cBhvr>
                                      <p:to>
                                        <p:strVal val="visible"/>
                                      </p:to>
                                    </p:set>
                                    <p:animEffect transition="in" filter="fade">
                                      <p:cBhvr>
                                        <p:cTn id="141" dur="500"/>
                                        <p:tgtEl>
                                          <p:spTgt spid="47"/>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48"/>
                                        </p:tgtEl>
                                        <p:attrNameLst>
                                          <p:attrName>style.visibility</p:attrName>
                                        </p:attrNameLst>
                                      </p:cBhvr>
                                      <p:to>
                                        <p:strVal val="visible"/>
                                      </p:to>
                                    </p:set>
                                    <p:animEffect transition="in" filter="fade">
                                      <p:cBhvr>
                                        <p:cTn id="144" dur="500"/>
                                        <p:tgtEl>
                                          <p:spTgt spid="48"/>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49"/>
                                        </p:tgtEl>
                                        <p:attrNameLst>
                                          <p:attrName>style.visibility</p:attrName>
                                        </p:attrNameLst>
                                      </p:cBhvr>
                                      <p:to>
                                        <p:strVal val="visible"/>
                                      </p:to>
                                    </p:set>
                                    <p:animEffect transition="in" filter="fade">
                                      <p:cBhvr>
                                        <p:cTn id="147" dur="500"/>
                                        <p:tgtEl>
                                          <p:spTgt spid="49"/>
                                        </p:tgtEl>
                                      </p:cBhvr>
                                    </p:animEffect>
                                  </p:childTnLst>
                                </p:cTn>
                              </p:par>
                              <p:par>
                                <p:cTn id="148" presetID="10" presetClass="entr" presetSubtype="0" fill="hold" nodeType="withEffect">
                                  <p:stCondLst>
                                    <p:cond delay="0"/>
                                  </p:stCondLst>
                                  <p:childTnLst>
                                    <p:set>
                                      <p:cBhvr>
                                        <p:cTn id="149" dur="1" fill="hold">
                                          <p:stCondLst>
                                            <p:cond delay="0"/>
                                          </p:stCondLst>
                                        </p:cTn>
                                        <p:tgtEl>
                                          <p:spTgt spid="50"/>
                                        </p:tgtEl>
                                        <p:attrNameLst>
                                          <p:attrName>style.visibility</p:attrName>
                                        </p:attrNameLst>
                                      </p:cBhvr>
                                      <p:to>
                                        <p:strVal val="visible"/>
                                      </p:to>
                                    </p:set>
                                    <p:animEffect transition="in" filter="fade">
                                      <p:cBhvr>
                                        <p:cTn id="150" dur="500"/>
                                        <p:tgtEl>
                                          <p:spTgt spid="50"/>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52"/>
                                        </p:tgtEl>
                                        <p:attrNameLst>
                                          <p:attrName>style.visibility</p:attrName>
                                        </p:attrNameLst>
                                      </p:cBhvr>
                                      <p:to>
                                        <p:strVal val="visible"/>
                                      </p:to>
                                    </p:set>
                                    <p:animEffect transition="in" filter="fade">
                                      <p:cBhvr>
                                        <p:cTn id="153" dur="500"/>
                                        <p:tgtEl>
                                          <p:spTgt spid="52"/>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51"/>
                                        </p:tgtEl>
                                        <p:attrNameLst>
                                          <p:attrName>style.visibility</p:attrName>
                                        </p:attrNameLst>
                                      </p:cBhvr>
                                      <p:to>
                                        <p:strVal val="visible"/>
                                      </p:to>
                                    </p:set>
                                    <p:animEffect transition="in" filter="fade">
                                      <p:cBhvr>
                                        <p:cTn id="156" dur="500"/>
                                        <p:tgtEl>
                                          <p:spTgt spid="51"/>
                                        </p:tgtEl>
                                      </p:cBhvr>
                                    </p:animEffect>
                                  </p:childTnLst>
                                </p:cTn>
                              </p:par>
                            </p:childTnLst>
                          </p:cTn>
                        </p:par>
                      </p:childTnLst>
                    </p:cTn>
                  </p:par>
                  <p:par>
                    <p:cTn id="157" fill="hold">
                      <p:stCondLst>
                        <p:cond delay="indefinite"/>
                      </p:stCondLst>
                      <p:childTnLst>
                        <p:par>
                          <p:cTn id="158" fill="hold">
                            <p:stCondLst>
                              <p:cond delay="0"/>
                            </p:stCondLst>
                            <p:childTnLst>
                              <p:par>
                                <p:cTn id="159" presetID="10" presetClass="entr" presetSubtype="0" fill="hold" grpId="0" nodeType="clickEffect">
                                  <p:stCondLst>
                                    <p:cond delay="0"/>
                                  </p:stCondLst>
                                  <p:childTnLst>
                                    <p:set>
                                      <p:cBhvr>
                                        <p:cTn id="160" dur="1" fill="hold">
                                          <p:stCondLst>
                                            <p:cond delay="0"/>
                                          </p:stCondLst>
                                        </p:cTn>
                                        <p:tgtEl>
                                          <p:spTgt spid="54"/>
                                        </p:tgtEl>
                                        <p:attrNameLst>
                                          <p:attrName>style.visibility</p:attrName>
                                        </p:attrNameLst>
                                      </p:cBhvr>
                                      <p:to>
                                        <p:strVal val="visible"/>
                                      </p:to>
                                    </p:set>
                                    <p:animEffect transition="in" filter="fade">
                                      <p:cBhvr>
                                        <p:cTn id="161" dur="500"/>
                                        <p:tgtEl>
                                          <p:spTgt spid="54"/>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55"/>
                                        </p:tgtEl>
                                        <p:attrNameLst>
                                          <p:attrName>style.visibility</p:attrName>
                                        </p:attrNameLst>
                                      </p:cBhvr>
                                      <p:to>
                                        <p:strVal val="visible"/>
                                      </p:to>
                                    </p:set>
                                    <p:animEffect transition="in" filter="fade">
                                      <p:cBhvr>
                                        <p:cTn id="164" dur="500"/>
                                        <p:tgtEl>
                                          <p:spTgt spid="55"/>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53"/>
                                        </p:tgtEl>
                                        <p:attrNameLst>
                                          <p:attrName>style.visibility</p:attrName>
                                        </p:attrNameLst>
                                      </p:cBhvr>
                                      <p:to>
                                        <p:strVal val="visible"/>
                                      </p:to>
                                    </p:set>
                                    <p:animEffect transition="in" filter="fade">
                                      <p:cBhvr>
                                        <p:cTn id="167" dur="500"/>
                                        <p:tgtEl>
                                          <p:spTgt spid="53"/>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56"/>
                                        </p:tgtEl>
                                        <p:attrNameLst>
                                          <p:attrName>style.visibility</p:attrName>
                                        </p:attrNameLst>
                                      </p:cBhvr>
                                      <p:to>
                                        <p:strVal val="visible"/>
                                      </p:to>
                                    </p:set>
                                    <p:animEffect transition="in" filter="fade">
                                      <p:cBhvr>
                                        <p:cTn id="170" dur="500"/>
                                        <p:tgtEl>
                                          <p:spTgt spid="56"/>
                                        </p:tgtEl>
                                      </p:cBhvr>
                                    </p:animEffect>
                                  </p:childTnLst>
                                </p:cTn>
                              </p:par>
                            </p:childTnLst>
                          </p:cTn>
                        </p:par>
                      </p:childTnLst>
                    </p:cTn>
                  </p:par>
                  <p:par>
                    <p:cTn id="171" fill="hold">
                      <p:stCondLst>
                        <p:cond delay="indefinite"/>
                      </p:stCondLst>
                      <p:childTnLst>
                        <p:par>
                          <p:cTn id="172" fill="hold">
                            <p:stCondLst>
                              <p:cond delay="0"/>
                            </p:stCondLst>
                            <p:childTnLst>
                              <p:par>
                                <p:cTn id="173" presetID="10" presetClass="entr" presetSubtype="0" fill="hold" grpId="0" nodeType="clickEffect">
                                  <p:stCondLst>
                                    <p:cond delay="0"/>
                                  </p:stCondLst>
                                  <p:childTnLst>
                                    <p:set>
                                      <p:cBhvr>
                                        <p:cTn id="174" dur="1" fill="hold">
                                          <p:stCondLst>
                                            <p:cond delay="0"/>
                                          </p:stCondLst>
                                        </p:cTn>
                                        <p:tgtEl>
                                          <p:spTgt spid="57"/>
                                        </p:tgtEl>
                                        <p:attrNameLst>
                                          <p:attrName>style.visibility</p:attrName>
                                        </p:attrNameLst>
                                      </p:cBhvr>
                                      <p:to>
                                        <p:strVal val="visible"/>
                                      </p:to>
                                    </p:set>
                                    <p:animEffect transition="in" filter="fade">
                                      <p:cBhvr>
                                        <p:cTn id="175" dur="500"/>
                                        <p:tgtEl>
                                          <p:spTgt spid="57"/>
                                        </p:tgtEl>
                                      </p:cBhvr>
                                    </p:animEffec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grpId="0" nodeType="clickEffect">
                                  <p:stCondLst>
                                    <p:cond delay="0"/>
                                  </p:stCondLst>
                                  <p:childTnLst>
                                    <p:set>
                                      <p:cBhvr>
                                        <p:cTn id="179" dur="1" fill="hold">
                                          <p:stCondLst>
                                            <p:cond delay="0"/>
                                          </p:stCondLst>
                                        </p:cTn>
                                        <p:tgtEl>
                                          <p:spTgt spid="7"/>
                                        </p:tgtEl>
                                        <p:attrNameLst>
                                          <p:attrName>style.visibility</p:attrName>
                                        </p:attrNameLst>
                                      </p:cBhvr>
                                      <p:to>
                                        <p:strVal val="visible"/>
                                      </p:to>
                                    </p:set>
                                    <p:animEffect transition="in" filter="fade">
                                      <p:cBhvr>
                                        <p:cTn id="1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7" grpId="0" animBg="1"/>
      <p:bldP spid="18" grpId="0" animBg="1"/>
      <p:bldP spid="19" grpId="0"/>
      <p:bldP spid="20" grpId="0"/>
      <p:bldP spid="21" grpId="0"/>
      <p:bldP spid="23" grpId="0"/>
      <p:bldP spid="24" grpId="0"/>
      <p:bldP spid="26" grpId="0"/>
      <p:bldP spid="27" grpId="0"/>
      <p:bldP spid="28" grpId="0" animBg="1"/>
      <p:bldP spid="29" grpId="0" animBg="1"/>
      <p:bldP spid="30" grpId="0"/>
      <p:bldP spid="31" grpId="0"/>
      <p:bldP spid="32" grpId="0"/>
      <p:bldP spid="33" grpId="0"/>
      <p:bldP spid="34" grpId="0"/>
      <p:bldP spid="35" grpId="0"/>
      <p:bldP spid="37" grpId="0"/>
      <p:bldP spid="38" grpId="0"/>
      <p:bldP spid="40" grpId="0"/>
      <p:bldP spid="41" grpId="0"/>
      <p:bldP spid="42" grpId="0" animBg="1"/>
      <p:bldP spid="43" grpId="0" animBg="1"/>
      <p:bldP spid="44" grpId="0"/>
      <p:bldP spid="45" grpId="0"/>
      <p:bldP spid="46" grpId="0"/>
      <p:bldP spid="48" grpId="0"/>
      <p:bldP spid="49" grpId="0"/>
      <p:bldP spid="51" grpId="0"/>
      <p:bldP spid="52" grpId="0"/>
      <p:bldP spid="53" grpId="0" animBg="1"/>
      <p:bldP spid="54" grpId="0" animBg="1"/>
      <p:bldP spid="55" grpId="0"/>
      <p:bldP spid="56" grpId="0"/>
      <p:bldP spid="57"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0A576-5C94-40B8-9229-89AE681A1D2F}"/>
              </a:ext>
            </a:extLst>
          </p:cNvPr>
          <p:cNvSpPr>
            <a:spLocks noGrp="1"/>
          </p:cNvSpPr>
          <p:nvPr>
            <p:ph type="title"/>
          </p:nvPr>
        </p:nvSpPr>
        <p:spPr/>
        <p:txBody>
          <a:bodyPr/>
          <a:lstStyle/>
          <a:p>
            <a:r>
              <a:rPr lang="en-GB" dirty="0"/>
              <a:t>Connect a fraction and a percentage of a shape</a:t>
            </a:r>
          </a:p>
        </p:txBody>
      </p:sp>
      <p:sp>
        <p:nvSpPr>
          <p:cNvPr id="3" name="Content Placeholder 2">
            <a:extLst>
              <a:ext uri="{FF2B5EF4-FFF2-40B4-BE49-F238E27FC236}">
                <a16:creationId xmlns:a16="http://schemas.microsoft.com/office/drawing/2014/main" id="{3E6188D0-AAC7-44E9-BD16-00539477F1CD}"/>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6640372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Here is a pattern on a grid.</a:t>
            </a:r>
          </a:p>
          <a:p>
            <a:r>
              <a:rPr lang="en-US" sz="3200" b="1" dirty="0"/>
              <a:t>What percentage of the grid is shaded?</a:t>
            </a:r>
          </a:p>
        </p:txBody>
      </p:sp>
      <p:pic>
        <p:nvPicPr>
          <p:cNvPr id="3" name="Picture 2">
            <a:extLst>
              <a:ext uri="{FF2B5EF4-FFF2-40B4-BE49-F238E27FC236}">
                <a16:creationId xmlns:a16="http://schemas.microsoft.com/office/drawing/2014/main" id="{934C7B71-17BD-406C-9C11-684E45FBEC8E}"/>
              </a:ext>
            </a:extLst>
          </p:cNvPr>
          <p:cNvPicPr>
            <a:picLocks noChangeAspect="1"/>
          </p:cNvPicPr>
          <p:nvPr/>
        </p:nvPicPr>
        <p:blipFill>
          <a:blip r:embed="rId3"/>
          <a:stretch>
            <a:fillRect/>
          </a:stretch>
        </p:blipFill>
        <p:spPr>
          <a:xfrm>
            <a:off x="437718" y="1203418"/>
            <a:ext cx="3619160" cy="3605213"/>
          </a:xfrm>
          <a:prstGeom prst="rect">
            <a:avLst/>
          </a:prstGeom>
        </p:spPr>
      </p:pic>
      <p:sp>
        <p:nvSpPr>
          <p:cNvPr id="5" name="Rectangle 4">
            <a:extLst>
              <a:ext uri="{FF2B5EF4-FFF2-40B4-BE49-F238E27FC236}">
                <a16:creationId xmlns:a16="http://schemas.microsoft.com/office/drawing/2014/main" id="{B89A5FDC-27B0-478C-9E03-5ECA7549AFD7}"/>
              </a:ext>
            </a:extLst>
          </p:cNvPr>
          <p:cNvSpPr/>
          <p:nvPr/>
        </p:nvSpPr>
        <p:spPr>
          <a:xfrm>
            <a:off x="4257697" y="1911136"/>
            <a:ext cx="3676605" cy="1077218"/>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10 pieces shaded</a:t>
            </a:r>
          </a:p>
          <a:p>
            <a:r>
              <a:rPr lang="en-GB" sz="3200" b="1" dirty="0">
                <a:solidFill>
                  <a:srgbClr val="FF0000"/>
                </a:solidFill>
                <a:latin typeface="Calibri" panose="020F0502020204030204" pitchFamily="34" charset="0"/>
                <a:ea typeface="Cambria Math" panose="02040503050406030204" pitchFamily="18" charset="0"/>
              </a:rPr>
              <a:t>25 pieces altogether</a:t>
            </a:r>
          </a:p>
        </p:txBody>
      </p:sp>
      <p:cxnSp>
        <p:nvCxnSpPr>
          <p:cNvPr id="6" name="Straight Connector 5">
            <a:extLst>
              <a:ext uri="{FF2B5EF4-FFF2-40B4-BE49-F238E27FC236}">
                <a16:creationId xmlns:a16="http://schemas.microsoft.com/office/drawing/2014/main" id="{6B74DC3E-D5A9-4454-B942-CC047780F465}"/>
              </a:ext>
            </a:extLst>
          </p:cNvPr>
          <p:cNvCxnSpPr>
            <a:cxnSpLocks/>
          </p:cNvCxnSpPr>
          <p:nvPr/>
        </p:nvCxnSpPr>
        <p:spPr>
          <a:xfrm>
            <a:off x="8048924" y="2410031"/>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F5373E1-F89B-45AB-A33E-FA8FAC8B9A94}"/>
              </a:ext>
            </a:extLst>
          </p:cNvPr>
          <p:cNvSpPr txBox="1"/>
          <p:nvPr/>
        </p:nvSpPr>
        <p:spPr>
          <a:xfrm>
            <a:off x="8014558" y="1881074"/>
            <a:ext cx="105883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8" name="TextBox 7">
            <a:extLst>
              <a:ext uri="{FF2B5EF4-FFF2-40B4-BE49-F238E27FC236}">
                <a16:creationId xmlns:a16="http://schemas.microsoft.com/office/drawing/2014/main" id="{A386AFF3-ACD5-4AAC-9C04-91DBBC6FACB4}"/>
              </a:ext>
            </a:extLst>
          </p:cNvPr>
          <p:cNvSpPr txBox="1"/>
          <p:nvPr/>
        </p:nvSpPr>
        <p:spPr>
          <a:xfrm>
            <a:off x="8013697" y="2357412"/>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grpSp>
        <p:nvGrpSpPr>
          <p:cNvPr id="9" name="Group 8">
            <a:extLst>
              <a:ext uri="{FF2B5EF4-FFF2-40B4-BE49-F238E27FC236}">
                <a16:creationId xmlns:a16="http://schemas.microsoft.com/office/drawing/2014/main" id="{D0711A2D-7B6B-4C46-A22E-B1A62AF2488C}"/>
              </a:ext>
            </a:extLst>
          </p:cNvPr>
          <p:cNvGrpSpPr/>
          <p:nvPr/>
        </p:nvGrpSpPr>
        <p:grpSpPr>
          <a:xfrm>
            <a:off x="8981263" y="2083405"/>
            <a:ext cx="1935982" cy="871118"/>
            <a:chOff x="1784535" y="2849562"/>
            <a:chExt cx="1935982" cy="871118"/>
          </a:xfrm>
        </p:grpSpPr>
        <p:cxnSp>
          <p:nvCxnSpPr>
            <p:cNvPr id="11" name="Straight Connector 10">
              <a:extLst>
                <a:ext uri="{FF2B5EF4-FFF2-40B4-BE49-F238E27FC236}">
                  <a16:creationId xmlns:a16="http://schemas.microsoft.com/office/drawing/2014/main" id="{F86F6D39-EE73-406A-ABE5-C1F032B49282}"/>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4CFC406-31A2-40B0-98A4-16895A29E0DE}"/>
                </a:ext>
              </a:extLst>
            </p:cNvPr>
            <p:cNvSpPr txBox="1"/>
            <p:nvPr/>
          </p:nvSpPr>
          <p:spPr>
            <a:xfrm>
              <a:off x="2211057" y="3089738"/>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5" name="TextBox 14">
              <a:extLst>
                <a:ext uri="{FF2B5EF4-FFF2-40B4-BE49-F238E27FC236}">
                  <a16:creationId xmlns:a16="http://schemas.microsoft.com/office/drawing/2014/main" id="{BA4E7440-82A0-4995-AFB7-14AACA757EAB}"/>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6" name="Arc 15">
            <a:extLst>
              <a:ext uri="{FF2B5EF4-FFF2-40B4-BE49-F238E27FC236}">
                <a16:creationId xmlns:a16="http://schemas.microsoft.com/office/drawing/2014/main" id="{D7B56B8F-692D-4E5A-8EF5-F8D938471758}"/>
              </a:ext>
            </a:extLst>
          </p:cNvPr>
          <p:cNvSpPr/>
          <p:nvPr/>
        </p:nvSpPr>
        <p:spPr>
          <a:xfrm rot="16200000">
            <a:off x="8924076" y="1135161"/>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7" name="Arc 16">
            <a:extLst>
              <a:ext uri="{FF2B5EF4-FFF2-40B4-BE49-F238E27FC236}">
                <a16:creationId xmlns:a16="http://schemas.microsoft.com/office/drawing/2014/main" id="{459101BB-1C74-4777-BB4E-C3507DB09369}"/>
              </a:ext>
            </a:extLst>
          </p:cNvPr>
          <p:cNvSpPr/>
          <p:nvPr/>
        </p:nvSpPr>
        <p:spPr>
          <a:xfrm rot="5400000">
            <a:off x="8918123" y="2068233"/>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8" name="TextBox 17">
            <a:extLst>
              <a:ext uri="{FF2B5EF4-FFF2-40B4-BE49-F238E27FC236}">
                <a16:creationId xmlns:a16="http://schemas.microsoft.com/office/drawing/2014/main" id="{77920ECC-C6CE-4F50-9F86-B0EDACB5155F}"/>
              </a:ext>
            </a:extLst>
          </p:cNvPr>
          <p:cNvSpPr txBox="1"/>
          <p:nvPr/>
        </p:nvSpPr>
        <p:spPr>
          <a:xfrm>
            <a:off x="9071043" y="2831415"/>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9" name="TextBox 18">
            <a:extLst>
              <a:ext uri="{FF2B5EF4-FFF2-40B4-BE49-F238E27FC236}">
                <a16:creationId xmlns:a16="http://schemas.microsoft.com/office/drawing/2014/main" id="{93148CB9-EFC5-4EEC-B120-61F0D9AF5360}"/>
              </a:ext>
            </a:extLst>
          </p:cNvPr>
          <p:cNvSpPr txBox="1"/>
          <p:nvPr/>
        </p:nvSpPr>
        <p:spPr>
          <a:xfrm>
            <a:off x="9061892" y="1537102"/>
            <a:ext cx="1261923"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20" name="TextBox 19">
            <a:extLst>
              <a:ext uri="{FF2B5EF4-FFF2-40B4-BE49-F238E27FC236}">
                <a16:creationId xmlns:a16="http://schemas.microsoft.com/office/drawing/2014/main" id="{92D33DC3-002B-40FE-8093-A54740749DB8}"/>
              </a:ext>
            </a:extLst>
          </p:cNvPr>
          <p:cNvSpPr txBox="1"/>
          <p:nvPr/>
        </p:nvSpPr>
        <p:spPr>
          <a:xfrm>
            <a:off x="9642194" y="1891042"/>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4 0</a:t>
            </a:r>
          </a:p>
        </p:txBody>
      </p:sp>
      <p:sp>
        <p:nvSpPr>
          <p:cNvPr id="21" name="TextBox 20">
            <a:extLst>
              <a:ext uri="{FF2B5EF4-FFF2-40B4-BE49-F238E27FC236}">
                <a16:creationId xmlns:a16="http://schemas.microsoft.com/office/drawing/2014/main" id="{7E7CC257-DE26-4BB4-918E-239D7E4621B5}"/>
              </a:ext>
            </a:extLst>
          </p:cNvPr>
          <p:cNvSpPr txBox="1"/>
          <p:nvPr/>
        </p:nvSpPr>
        <p:spPr>
          <a:xfrm>
            <a:off x="6780806" y="548703"/>
            <a:ext cx="4136439" cy="584775"/>
          </a:xfrm>
          <a:prstGeom prst="rect">
            <a:avLst/>
          </a:prstGeom>
          <a:noFill/>
        </p:spPr>
        <p:txBody>
          <a:bodyPr wrap="square" rtlCol="0">
            <a:spAutoFit/>
          </a:bodyPr>
          <a:lstStyle/>
          <a:p>
            <a:r>
              <a:rPr lang="en-GB" sz="3200" b="1" dirty="0">
                <a:solidFill>
                  <a:srgbClr val="FF0000"/>
                </a:solidFill>
              </a:rPr>
              <a:t>40% is shaded</a:t>
            </a:r>
          </a:p>
        </p:txBody>
      </p:sp>
    </p:spTree>
    <p:extLst>
      <p:ext uri="{BB962C8B-B14F-4D97-AF65-F5344CB8AC3E}">
        <p14:creationId xmlns:p14="http://schemas.microsoft.com/office/powerpoint/2010/main" val="4207698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6" grpId="0" animBg="1"/>
      <p:bldP spid="17" grpId="0" animBg="1"/>
      <p:bldP spid="18" grpId="0"/>
      <p:bldP spid="19" grpId="0"/>
      <p:bldP spid="20" grpId="0"/>
      <p:bldP spid="21"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Here is a grid of 20 squares.</a:t>
            </a:r>
          </a:p>
          <a:p>
            <a:r>
              <a:rPr lang="en-US" sz="3200" b="1" dirty="0"/>
              <a:t>What percentage of the grid is shaded? </a:t>
            </a:r>
            <a:endParaRPr lang="en-GB" sz="4000" dirty="0"/>
          </a:p>
        </p:txBody>
      </p:sp>
      <p:pic>
        <p:nvPicPr>
          <p:cNvPr id="3" name="Picture 2">
            <a:extLst>
              <a:ext uri="{FF2B5EF4-FFF2-40B4-BE49-F238E27FC236}">
                <a16:creationId xmlns:a16="http://schemas.microsoft.com/office/drawing/2014/main" id="{E961C8F4-F456-4A7A-8622-6C866A4FBAA9}"/>
              </a:ext>
            </a:extLst>
          </p:cNvPr>
          <p:cNvPicPr>
            <a:picLocks noChangeAspect="1"/>
          </p:cNvPicPr>
          <p:nvPr/>
        </p:nvPicPr>
        <p:blipFill>
          <a:blip r:embed="rId3"/>
          <a:stretch>
            <a:fillRect/>
          </a:stretch>
        </p:blipFill>
        <p:spPr>
          <a:xfrm>
            <a:off x="431655" y="1419455"/>
            <a:ext cx="4107077" cy="5096308"/>
          </a:xfrm>
          <a:prstGeom prst="rect">
            <a:avLst/>
          </a:prstGeom>
        </p:spPr>
      </p:pic>
      <p:sp>
        <p:nvSpPr>
          <p:cNvPr id="5" name="Rectangle 4">
            <a:extLst>
              <a:ext uri="{FF2B5EF4-FFF2-40B4-BE49-F238E27FC236}">
                <a16:creationId xmlns:a16="http://schemas.microsoft.com/office/drawing/2014/main" id="{6E94F226-BC3F-48DB-A8E9-9833C930CB0F}"/>
              </a:ext>
            </a:extLst>
          </p:cNvPr>
          <p:cNvSpPr/>
          <p:nvPr/>
        </p:nvSpPr>
        <p:spPr>
          <a:xfrm>
            <a:off x="5121406" y="1740273"/>
            <a:ext cx="3676605"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6 squares shaded</a:t>
            </a:r>
          </a:p>
        </p:txBody>
      </p:sp>
      <p:cxnSp>
        <p:nvCxnSpPr>
          <p:cNvPr id="6" name="Straight Connector 5">
            <a:extLst>
              <a:ext uri="{FF2B5EF4-FFF2-40B4-BE49-F238E27FC236}">
                <a16:creationId xmlns:a16="http://schemas.microsoft.com/office/drawing/2014/main" id="{183E7E38-69A1-402B-AE77-80BA59269DCC}"/>
              </a:ext>
            </a:extLst>
          </p:cNvPr>
          <p:cNvCxnSpPr>
            <a:cxnSpLocks/>
          </p:cNvCxnSpPr>
          <p:nvPr/>
        </p:nvCxnSpPr>
        <p:spPr>
          <a:xfrm>
            <a:off x="9122183" y="2239168"/>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EA6AE89-F38B-4E52-BBC9-E350BFE41B6A}"/>
              </a:ext>
            </a:extLst>
          </p:cNvPr>
          <p:cNvSpPr txBox="1"/>
          <p:nvPr/>
        </p:nvSpPr>
        <p:spPr>
          <a:xfrm>
            <a:off x="9342585" y="1710211"/>
            <a:ext cx="76596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8" name="TextBox 7">
            <a:extLst>
              <a:ext uri="{FF2B5EF4-FFF2-40B4-BE49-F238E27FC236}">
                <a16:creationId xmlns:a16="http://schemas.microsoft.com/office/drawing/2014/main" id="{694A69B7-C9C0-495E-93CC-FDE5BB8300B4}"/>
              </a:ext>
            </a:extLst>
          </p:cNvPr>
          <p:cNvSpPr txBox="1"/>
          <p:nvPr/>
        </p:nvSpPr>
        <p:spPr>
          <a:xfrm>
            <a:off x="9086956" y="2186549"/>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9" name="Rectangle 8">
            <a:extLst>
              <a:ext uri="{FF2B5EF4-FFF2-40B4-BE49-F238E27FC236}">
                <a16:creationId xmlns:a16="http://schemas.microsoft.com/office/drawing/2014/main" id="{E1889921-5810-425C-B5BC-25AC21CADC43}"/>
              </a:ext>
            </a:extLst>
          </p:cNvPr>
          <p:cNvSpPr/>
          <p:nvPr/>
        </p:nvSpPr>
        <p:spPr>
          <a:xfrm>
            <a:off x="5121406" y="2232716"/>
            <a:ext cx="4107077"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20 squares altogether</a:t>
            </a:r>
          </a:p>
        </p:txBody>
      </p:sp>
      <p:grpSp>
        <p:nvGrpSpPr>
          <p:cNvPr id="10" name="Group 9">
            <a:extLst>
              <a:ext uri="{FF2B5EF4-FFF2-40B4-BE49-F238E27FC236}">
                <a16:creationId xmlns:a16="http://schemas.microsoft.com/office/drawing/2014/main" id="{DC1B08EF-DC6B-4FC0-A50C-A15A7315B63D}"/>
              </a:ext>
            </a:extLst>
          </p:cNvPr>
          <p:cNvGrpSpPr/>
          <p:nvPr/>
        </p:nvGrpSpPr>
        <p:grpSpPr>
          <a:xfrm>
            <a:off x="5134027" y="3560834"/>
            <a:ext cx="2855341" cy="1078616"/>
            <a:chOff x="893472" y="2650705"/>
            <a:chExt cx="2855341" cy="1078616"/>
          </a:xfrm>
        </p:grpSpPr>
        <p:cxnSp>
          <p:nvCxnSpPr>
            <p:cNvPr id="11" name="Straight Connector 10">
              <a:extLst>
                <a:ext uri="{FF2B5EF4-FFF2-40B4-BE49-F238E27FC236}">
                  <a16:creationId xmlns:a16="http://schemas.microsoft.com/office/drawing/2014/main" id="{4B1C3790-B0E6-4AB9-AD79-09A9FAC4CB95}"/>
                </a:ext>
              </a:extLst>
            </p:cNvPr>
            <p:cNvCxnSpPr>
              <a:cxnSpLocks/>
            </p:cNvCxnSpPr>
            <p:nvPr/>
          </p:nvCxnSpPr>
          <p:spPr>
            <a:xfrm>
              <a:off x="898136" y="3165033"/>
              <a:ext cx="8921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F339BA-C05A-4A5A-92D2-3C18819A582C}"/>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C89FE42-09F4-47B9-AA40-2B22615F8592}"/>
                </a:ext>
              </a:extLst>
            </p:cNvPr>
            <p:cNvSpPr txBox="1"/>
            <p:nvPr/>
          </p:nvSpPr>
          <p:spPr>
            <a:xfrm>
              <a:off x="1153957" y="2650705"/>
              <a:ext cx="75232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a:t>
              </a:r>
            </a:p>
          </p:txBody>
        </p:sp>
        <p:sp>
          <p:nvSpPr>
            <p:cNvPr id="14" name="TextBox 13">
              <a:extLst>
                <a:ext uri="{FF2B5EF4-FFF2-40B4-BE49-F238E27FC236}">
                  <a16:creationId xmlns:a16="http://schemas.microsoft.com/office/drawing/2014/main" id="{144A9EA9-A0C9-4AF6-8EC8-F851F416E967}"/>
                </a:ext>
              </a:extLst>
            </p:cNvPr>
            <p:cNvSpPr txBox="1"/>
            <p:nvPr/>
          </p:nvSpPr>
          <p:spPr>
            <a:xfrm>
              <a:off x="893472" y="3098379"/>
              <a:ext cx="12587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15" name="TextBox 14">
              <a:extLst>
                <a:ext uri="{FF2B5EF4-FFF2-40B4-BE49-F238E27FC236}">
                  <a16:creationId xmlns:a16="http://schemas.microsoft.com/office/drawing/2014/main" id="{81F82CB9-D54F-4E9A-A5DA-44C84452293A}"/>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6" name="TextBox 15">
              <a:extLst>
                <a:ext uri="{FF2B5EF4-FFF2-40B4-BE49-F238E27FC236}">
                  <a16:creationId xmlns:a16="http://schemas.microsoft.com/office/drawing/2014/main" id="{769C090B-9A70-4D7E-97B6-BEF2D8115417}"/>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7" name="Arc 16">
            <a:extLst>
              <a:ext uri="{FF2B5EF4-FFF2-40B4-BE49-F238E27FC236}">
                <a16:creationId xmlns:a16="http://schemas.microsoft.com/office/drawing/2014/main" id="{607123C7-AA1C-4DC3-9EB5-9D29ECDFBD37}"/>
              </a:ext>
            </a:extLst>
          </p:cNvPr>
          <p:cNvSpPr/>
          <p:nvPr/>
        </p:nvSpPr>
        <p:spPr>
          <a:xfrm rot="16200000">
            <a:off x="5967903" y="2811447"/>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8" name="Arc 17">
            <a:extLst>
              <a:ext uri="{FF2B5EF4-FFF2-40B4-BE49-F238E27FC236}">
                <a16:creationId xmlns:a16="http://schemas.microsoft.com/office/drawing/2014/main" id="{9C954DEC-EF83-40F0-94B4-A00201C36C40}"/>
              </a:ext>
            </a:extLst>
          </p:cNvPr>
          <p:cNvSpPr/>
          <p:nvPr/>
        </p:nvSpPr>
        <p:spPr>
          <a:xfrm rot="5400000">
            <a:off x="5961950" y="3744519"/>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9" name="TextBox 18">
            <a:extLst>
              <a:ext uri="{FF2B5EF4-FFF2-40B4-BE49-F238E27FC236}">
                <a16:creationId xmlns:a16="http://schemas.microsoft.com/office/drawing/2014/main" id="{380EB56B-B7A4-4E4E-8148-1F68F3B858AB}"/>
              </a:ext>
            </a:extLst>
          </p:cNvPr>
          <p:cNvSpPr txBox="1"/>
          <p:nvPr/>
        </p:nvSpPr>
        <p:spPr>
          <a:xfrm>
            <a:off x="6076728" y="4507701"/>
            <a:ext cx="79592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20" name="TextBox 19">
            <a:extLst>
              <a:ext uri="{FF2B5EF4-FFF2-40B4-BE49-F238E27FC236}">
                <a16:creationId xmlns:a16="http://schemas.microsoft.com/office/drawing/2014/main" id="{E2A3FBB3-03A1-49CC-A159-C3CFA5BB0A3E}"/>
              </a:ext>
            </a:extLst>
          </p:cNvPr>
          <p:cNvSpPr txBox="1"/>
          <p:nvPr/>
        </p:nvSpPr>
        <p:spPr>
          <a:xfrm>
            <a:off x="6076728" y="3213388"/>
            <a:ext cx="115023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21" name="TextBox 20">
            <a:extLst>
              <a:ext uri="{FF2B5EF4-FFF2-40B4-BE49-F238E27FC236}">
                <a16:creationId xmlns:a16="http://schemas.microsoft.com/office/drawing/2014/main" id="{57C8C197-0837-4DD2-8B3D-4E42F95FECA8}"/>
              </a:ext>
            </a:extLst>
          </p:cNvPr>
          <p:cNvSpPr txBox="1"/>
          <p:nvPr/>
        </p:nvSpPr>
        <p:spPr>
          <a:xfrm>
            <a:off x="6686021" y="3557389"/>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3 0</a:t>
            </a:r>
          </a:p>
        </p:txBody>
      </p:sp>
      <p:sp>
        <p:nvSpPr>
          <p:cNvPr id="22" name="TextBox 21">
            <a:extLst>
              <a:ext uri="{FF2B5EF4-FFF2-40B4-BE49-F238E27FC236}">
                <a16:creationId xmlns:a16="http://schemas.microsoft.com/office/drawing/2014/main" id="{2048B2A1-79E3-4463-A1D6-140CA12A1720}"/>
              </a:ext>
            </a:extLst>
          </p:cNvPr>
          <p:cNvSpPr txBox="1"/>
          <p:nvPr/>
        </p:nvSpPr>
        <p:spPr>
          <a:xfrm>
            <a:off x="6857978" y="514569"/>
            <a:ext cx="142967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30%</a:t>
            </a:r>
          </a:p>
        </p:txBody>
      </p:sp>
    </p:spTree>
    <p:extLst>
      <p:ext uri="{BB962C8B-B14F-4D97-AF65-F5344CB8AC3E}">
        <p14:creationId xmlns:p14="http://schemas.microsoft.com/office/powerpoint/2010/main" val="294789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7" grpId="0" animBg="1"/>
      <p:bldP spid="18" grpId="0" animBg="1"/>
      <p:bldP spid="19" grpId="0"/>
      <p:bldP spid="20" grpId="0"/>
      <p:bldP spid="21" grpId="0"/>
      <p:bldP spid="22"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B52B97-9C66-4936-B919-76B038D7328B}"/>
              </a:ext>
            </a:extLst>
          </p:cNvPr>
          <p:cNvPicPr>
            <a:picLocks noChangeAspect="1"/>
          </p:cNvPicPr>
          <p:nvPr/>
        </p:nvPicPr>
        <p:blipFill>
          <a:blip r:embed="rId3"/>
          <a:stretch>
            <a:fillRect/>
          </a:stretch>
        </p:blipFill>
        <p:spPr>
          <a:xfrm>
            <a:off x="301137" y="1253455"/>
            <a:ext cx="3993865" cy="4876890"/>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69FFFCEA-3F73-4FAB-9BFF-2F404089D665}"/>
              </a:ext>
            </a:extLst>
          </p:cNvPr>
          <p:cNvSpPr/>
          <p:nvPr/>
        </p:nvSpPr>
        <p:spPr>
          <a:xfrm>
            <a:off x="56122" y="50000"/>
            <a:ext cx="9474243" cy="1077218"/>
          </a:xfrm>
          <a:prstGeom prst="rect">
            <a:avLst/>
          </a:prstGeom>
        </p:spPr>
        <p:txBody>
          <a:bodyPr wrap="square">
            <a:spAutoFit/>
          </a:bodyPr>
          <a:lstStyle/>
          <a:p>
            <a:r>
              <a:rPr lang="en-GB" sz="3200" b="1" dirty="0"/>
              <a:t>This model is made with 20 cubes.</a:t>
            </a:r>
          </a:p>
          <a:p>
            <a:r>
              <a:rPr lang="en-GB" sz="3200" b="1" dirty="0"/>
              <a:t>What percentage of the cubes in the model is black?</a:t>
            </a:r>
          </a:p>
        </p:txBody>
      </p:sp>
      <p:sp>
        <p:nvSpPr>
          <p:cNvPr id="5" name="Rectangle 4">
            <a:extLst>
              <a:ext uri="{FF2B5EF4-FFF2-40B4-BE49-F238E27FC236}">
                <a16:creationId xmlns:a16="http://schemas.microsoft.com/office/drawing/2014/main" id="{468F7974-35D1-4864-A2E8-BE7BF01C0C36}"/>
              </a:ext>
            </a:extLst>
          </p:cNvPr>
          <p:cNvSpPr/>
          <p:nvPr/>
        </p:nvSpPr>
        <p:spPr>
          <a:xfrm>
            <a:off x="4539580" y="1672237"/>
            <a:ext cx="3676605" cy="1077218"/>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7 black cubes</a:t>
            </a:r>
          </a:p>
          <a:p>
            <a:r>
              <a:rPr lang="en-GB" sz="3200" b="1" dirty="0">
                <a:solidFill>
                  <a:srgbClr val="FF0000"/>
                </a:solidFill>
                <a:latin typeface="Calibri" panose="020F0502020204030204" pitchFamily="34" charset="0"/>
                <a:ea typeface="Cambria Math" panose="02040503050406030204" pitchFamily="18" charset="0"/>
              </a:rPr>
              <a:t>20 cubes altogether</a:t>
            </a:r>
          </a:p>
        </p:txBody>
      </p:sp>
      <p:cxnSp>
        <p:nvCxnSpPr>
          <p:cNvPr id="6" name="Straight Connector 5">
            <a:extLst>
              <a:ext uri="{FF2B5EF4-FFF2-40B4-BE49-F238E27FC236}">
                <a16:creationId xmlns:a16="http://schemas.microsoft.com/office/drawing/2014/main" id="{EE8D04E4-E92B-4B05-B2FB-56E4EB3ED0EE}"/>
              </a:ext>
            </a:extLst>
          </p:cNvPr>
          <p:cNvCxnSpPr>
            <a:cxnSpLocks/>
          </p:cNvCxnSpPr>
          <p:nvPr/>
        </p:nvCxnSpPr>
        <p:spPr>
          <a:xfrm>
            <a:off x="8216504" y="2171132"/>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6E4FBF5-6240-4463-AFFE-446F4AD0C427}"/>
              </a:ext>
            </a:extLst>
          </p:cNvPr>
          <p:cNvSpPr txBox="1"/>
          <p:nvPr/>
        </p:nvSpPr>
        <p:spPr>
          <a:xfrm>
            <a:off x="8447870" y="1642175"/>
            <a:ext cx="76044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8" name="TextBox 7">
            <a:extLst>
              <a:ext uri="{FF2B5EF4-FFF2-40B4-BE49-F238E27FC236}">
                <a16:creationId xmlns:a16="http://schemas.microsoft.com/office/drawing/2014/main" id="{1A5390D7-3F3B-4F09-BA56-7CFCCC855596}"/>
              </a:ext>
            </a:extLst>
          </p:cNvPr>
          <p:cNvSpPr txBox="1"/>
          <p:nvPr/>
        </p:nvSpPr>
        <p:spPr>
          <a:xfrm>
            <a:off x="8181277" y="2118513"/>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grpSp>
        <p:nvGrpSpPr>
          <p:cNvPr id="9" name="Group 8">
            <a:extLst>
              <a:ext uri="{FF2B5EF4-FFF2-40B4-BE49-F238E27FC236}">
                <a16:creationId xmlns:a16="http://schemas.microsoft.com/office/drawing/2014/main" id="{774727DB-586C-4CF7-8A7B-80DFA33AF3A1}"/>
              </a:ext>
            </a:extLst>
          </p:cNvPr>
          <p:cNvGrpSpPr/>
          <p:nvPr/>
        </p:nvGrpSpPr>
        <p:grpSpPr>
          <a:xfrm>
            <a:off x="8196812" y="3520299"/>
            <a:ext cx="2855341" cy="1078616"/>
            <a:chOff x="893472" y="2650705"/>
            <a:chExt cx="2855341" cy="1078616"/>
          </a:xfrm>
        </p:grpSpPr>
        <p:cxnSp>
          <p:nvCxnSpPr>
            <p:cNvPr id="10" name="Straight Connector 9">
              <a:extLst>
                <a:ext uri="{FF2B5EF4-FFF2-40B4-BE49-F238E27FC236}">
                  <a16:creationId xmlns:a16="http://schemas.microsoft.com/office/drawing/2014/main" id="{7E672D0F-1F57-474C-B25A-CEFB07AC9AF6}"/>
                </a:ext>
              </a:extLst>
            </p:cNvPr>
            <p:cNvCxnSpPr>
              <a:cxnSpLocks/>
            </p:cNvCxnSpPr>
            <p:nvPr/>
          </p:nvCxnSpPr>
          <p:spPr>
            <a:xfrm>
              <a:off x="898136" y="3165033"/>
              <a:ext cx="8921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D9662A3-55B8-4FA6-8B45-A2D08BC31478}"/>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FC33C02-481D-4295-994B-08C85B55DE87}"/>
                </a:ext>
              </a:extLst>
            </p:cNvPr>
            <p:cNvSpPr txBox="1"/>
            <p:nvPr/>
          </p:nvSpPr>
          <p:spPr>
            <a:xfrm>
              <a:off x="1132089" y="2650705"/>
              <a:ext cx="76175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13" name="TextBox 12">
              <a:extLst>
                <a:ext uri="{FF2B5EF4-FFF2-40B4-BE49-F238E27FC236}">
                  <a16:creationId xmlns:a16="http://schemas.microsoft.com/office/drawing/2014/main" id="{16077DA6-6E9E-4AF0-8FA2-A2B9F19FCFFF}"/>
                </a:ext>
              </a:extLst>
            </p:cNvPr>
            <p:cNvSpPr txBox="1"/>
            <p:nvPr/>
          </p:nvSpPr>
          <p:spPr>
            <a:xfrm>
              <a:off x="893472" y="3098379"/>
              <a:ext cx="12587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2 0</a:t>
              </a:r>
            </a:p>
          </p:txBody>
        </p:sp>
        <p:sp>
          <p:nvSpPr>
            <p:cNvPr id="14" name="TextBox 13">
              <a:extLst>
                <a:ext uri="{FF2B5EF4-FFF2-40B4-BE49-F238E27FC236}">
                  <a16:creationId xmlns:a16="http://schemas.microsoft.com/office/drawing/2014/main" id="{5B8968FE-405C-4E56-911A-B8CE9CA4D3E4}"/>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5" name="TextBox 14">
              <a:extLst>
                <a:ext uri="{FF2B5EF4-FFF2-40B4-BE49-F238E27FC236}">
                  <a16:creationId xmlns:a16="http://schemas.microsoft.com/office/drawing/2014/main" id="{FF33BBD9-872D-489A-9F0D-6B7A4505A426}"/>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6" name="Arc 15">
            <a:extLst>
              <a:ext uri="{FF2B5EF4-FFF2-40B4-BE49-F238E27FC236}">
                <a16:creationId xmlns:a16="http://schemas.microsoft.com/office/drawing/2014/main" id="{4DB74AAD-7252-44EF-94C9-EEE346D6C0B4}"/>
              </a:ext>
            </a:extLst>
          </p:cNvPr>
          <p:cNvSpPr/>
          <p:nvPr/>
        </p:nvSpPr>
        <p:spPr>
          <a:xfrm rot="16200000">
            <a:off x="9030688" y="2770912"/>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7" name="Arc 16">
            <a:extLst>
              <a:ext uri="{FF2B5EF4-FFF2-40B4-BE49-F238E27FC236}">
                <a16:creationId xmlns:a16="http://schemas.microsoft.com/office/drawing/2014/main" id="{CAFE4515-7893-4DE1-B320-13C3B610A058}"/>
              </a:ext>
            </a:extLst>
          </p:cNvPr>
          <p:cNvSpPr/>
          <p:nvPr/>
        </p:nvSpPr>
        <p:spPr>
          <a:xfrm rot="5400000">
            <a:off x="9024735" y="3703984"/>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8" name="TextBox 17">
            <a:extLst>
              <a:ext uri="{FF2B5EF4-FFF2-40B4-BE49-F238E27FC236}">
                <a16:creationId xmlns:a16="http://schemas.microsoft.com/office/drawing/2014/main" id="{8D2D82C4-296B-425C-AA61-1B9D507D6A5F}"/>
              </a:ext>
            </a:extLst>
          </p:cNvPr>
          <p:cNvSpPr txBox="1"/>
          <p:nvPr/>
        </p:nvSpPr>
        <p:spPr>
          <a:xfrm>
            <a:off x="9139513" y="4467166"/>
            <a:ext cx="79592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19" name="TextBox 18">
            <a:extLst>
              <a:ext uri="{FF2B5EF4-FFF2-40B4-BE49-F238E27FC236}">
                <a16:creationId xmlns:a16="http://schemas.microsoft.com/office/drawing/2014/main" id="{667A7FE5-A916-4682-B117-4C22033D07C3}"/>
              </a:ext>
            </a:extLst>
          </p:cNvPr>
          <p:cNvSpPr txBox="1"/>
          <p:nvPr/>
        </p:nvSpPr>
        <p:spPr>
          <a:xfrm>
            <a:off x="9139513" y="3172853"/>
            <a:ext cx="115023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a:t>
            </a:r>
            <a:endParaRPr lang="en-GB" sz="3500" b="1" dirty="0">
              <a:solidFill>
                <a:srgbClr val="FF0000"/>
              </a:solidFill>
              <a:latin typeface="Arial Black" panose="020B0A04020102020204" pitchFamily="34" charset="0"/>
            </a:endParaRPr>
          </a:p>
        </p:txBody>
      </p:sp>
      <p:sp>
        <p:nvSpPr>
          <p:cNvPr id="20" name="TextBox 19">
            <a:extLst>
              <a:ext uri="{FF2B5EF4-FFF2-40B4-BE49-F238E27FC236}">
                <a16:creationId xmlns:a16="http://schemas.microsoft.com/office/drawing/2014/main" id="{445F19BE-246E-45F5-A1F9-7CC97B9A4C99}"/>
              </a:ext>
            </a:extLst>
          </p:cNvPr>
          <p:cNvSpPr txBox="1"/>
          <p:nvPr/>
        </p:nvSpPr>
        <p:spPr>
          <a:xfrm>
            <a:off x="9748806" y="3516854"/>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3 5</a:t>
            </a:r>
          </a:p>
        </p:txBody>
      </p:sp>
      <p:sp>
        <p:nvSpPr>
          <p:cNvPr id="21" name="Rectangle 20">
            <a:extLst>
              <a:ext uri="{FF2B5EF4-FFF2-40B4-BE49-F238E27FC236}">
                <a16:creationId xmlns:a16="http://schemas.microsoft.com/office/drawing/2014/main" id="{0B8324D6-FE25-4278-9BD6-B64A8A658125}"/>
              </a:ext>
            </a:extLst>
          </p:cNvPr>
          <p:cNvSpPr/>
          <p:nvPr/>
        </p:nvSpPr>
        <p:spPr>
          <a:xfrm>
            <a:off x="9087875" y="540953"/>
            <a:ext cx="2186069"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35 percent</a:t>
            </a:r>
          </a:p>
        </p:txBody>
      </p:sp>
    </p:spTree>
    <p:extLst>
      <p:ext uri="{BB962C8B-B14F-4D97-AF65-F5344CB8AC3E}">
        <p14:creationId xmlns:p14="http://schemas.microsoft.com/office/powerpoint/2010/main" val="37091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6" grpId="0" animBg="1"/>
      <p:bldP spid="17" grpId="0" animBg="1"/>
      <p:bldP spid="18" grpId="0"/>
      <p:bldP spid="19" grpId="0"/>
      <p:bldP spid="20" grpId="0"/>
      <p:bldP spid="21"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Look at this pattern. What percentage of the pattern is black? </a:t>
            </a:r>
          </a:p>
        </p:txBody>
      </p:sp>
      <p:pic>
        <p:nvPicPr>
          <p:cNvPr id="3" name="Picture 2">
            <a:extLst>
              <a:ext uri="{FF2B5EF4-FFF2-40B4-BE49-F238E27FC236}">
                <a16:creationId xmlns:a16="http://schemas.microsoft.com/office/drawing/2014/main" id="{8ED785D4-2DBC-4FF2-A0DE-2DF7532D2012}"/>
              </a:ext>
            </a:extLst>
          </p:cNvPr>
          <p:cNvPicPr>
            <a:picLocks noChangeAspect="1"/>
          </p:cNvPicPr>
          <p:nvPr/>
        </p:nvPicPr>
        <p:blipFill>
          <a:blip r:embed="rId3"/>
          <a:stretch>
            <a:fillRect/>
          </a:stretch>
        </p:blipFill>
        <p:spPr>
          <a:xfrm>
            <a:off x="318945" y="786478"/>
            <a:ext cx="5057329" cy="2934909"/>
          </a:xfrm>
          <a:prstGeom prst="rect">
            <a:avLst/>
          </a:prstGeom>
        </p:spPr>
      </p:pic>
      <p:sp>
        <p:nvSpPr>
          <p:cNvPr id="5" name="Rectangle 4">
            <a:extLst>
              <a:ext uri="{FF2B5EF4-FFF2-40B4-BE49-F238E27FC236}">
                <a16:creationId xmlns:a16="http://schemas.microsoft.com/office/drawing/2014/main" id="{9B98FE7E-3452-497F-9890-9DF6D4A54628}"/>
              </a:ext>
            </a:extLst>
          </p:cNvPr>
          <p:cNvSpPr/>
          <p:nvPr/>
        </p:nvSpPr>
        <p:spPr>
          <a:xfrm>
            <a:off x="5638660" y="1672237"/>
            <a:ext cx="3927353" cy="1077218"/>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7 black squares</a:t>
            </a:r>
          </a:p>
          <a:p>
            <a:r>
              <a:rPr lang="en-GB" sz="3200" b="1" dirty="0">
                <a:solidFill>
                  <a:srgbClr val="FF0000"/>
                </a:solidFill>
                <a:latin typeface="Calibri" panose="020F0502020204030204" pitchFamily="34" charset="0"/>
                <a:ea typeface="Cambria Math" panose="02040503050406030204" pitchFamily="18" charset="0"/>
              </a:rPr>
              <a:t>25 squares altogether</a:t>
            </a:r>
          </a:p>
        </p:txBody>
      </p:sp>
      <p:cxnSp>
        <p:nvCxnSpPr>
          <p:cNvPr id="6" name="Straight Connector 5">
            <a:extLst>
              <a:ext uri="{FF2B5EF4-FFF2-40B4-BE49-F238E27FC236}">
                <a16:creationId xmlns:a16="http://schemas.microsoft.com/office/drawing/2014/main" id="{F2EA13AF-45E0-4E0F-86F6-FE5AB519BF78}"/>
              </a:ext>
            </a:extLst>
          </p:cNvPr>
          <p:cNvCxnSpPr>
            <a:cxnSpLocks/>
          </p:cNvCxnSpPr>
          <p:nvPr/>
        </p:nvCxnSpPr>
        <p:spPr>
          <a:xfrm>
            <a:off x="9566332" y="2171132"/>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55B0A29-D02C-4E80-AD8C-CE3B62B13C4A}"/>
              </a:ext>
            </a:extLst>
          </p:cNvPr>
          <p:cNvSpPr txBox="1"/>
          <p:nvPr/>
        </p:nvSpPr>
        <p:spPr>
          <a:xfrm>
            <a:off x="9797698" y="1642175"/>
            <a:ext cx="76044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8" name="TextBox 7">
            <a:extLst>
              <a:ext uri="{FF2B5EF4-FFF2-40B4-BE49-F238E27FC236}">
                <a16:creationId xmlns:a16="http://schemas.microsoft.com/office/drawing/2014/main" id="{64C1D032-533F-472D-9B82-9750511709A3}"/>
              </a:ext>
            </a:extLst>
          </p:cNvPr>
          <p:cNvSpPr txBox="1"/>
          <p:nvPr/>
        </p:nvSpPr>
        <p:spPr>
          <a:xfrm>
            <a:off x="9531105" y="2118513"/>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grpSp>
        <p:nvGrpSpPr>
          <p:cNvPr id="9" name="Group 8">
            <a:extLst>
              <a:ext uri="{FF2B5EF4-FFF2-40B4-BE49-F238E27FC236}">
                <a16:creationId xmlns:a16="http://schemas.microsoft.com/office/drawing/2014/main" id="{FF0160BE-4FBE-4599-87C0-75F0834D5BED}"/>
              </a:ext>
            </a:extLst>
          </p:cNvPr>
          <p:cNvGrpSpPr/>
          <p:nvPr/>
        </p:nvGrpSpPr>
        <p:grpSpPr>
          <a:xfrm>
            <a:off x="8196812" y="3520299"/>
            <a:ext cx="2855341" cy="1078616"/>
            <a:chOff x="893472" y="2650705"/>
            <a:chExt cx="2855341" cy="1078616"/>
          </a:xfrm>
        </p:grpSpPr>
        <p:cxnSp>
          <p:nvCxnSpPr>
            <p:cNvPr id="10" name="Straight Connector 9">
              <a:extLst>
                <a:ext uri="{FF2B5EF4-FFF2-40B4-BE49-F238E27FC236}">
                  <a16:creationId xmlns:a16="http://schemas.microsoft.com/office/drawing/2014/main" id="{3661E058-33D1-48B1-BF7B-F68C4AAFBA77}"/>
                </a:ext>
              </a:extLst>
            </p:cNvPr>
            <p:cNvCxnSpPr>
              <a:cxnSpLocks/>
            </p:cNvCxnSpPr>
            <p:nvPr/>
          </p:nvCxnSpPr>
          <p:spPr>
            <a:xfrm>
              <a:off x="898136" y="3165033"/>
              <a:ext cx="8921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8379373-B6C5-4EE8-AD6C-E32D798B3ECA}"/>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4112F96-A9BF-4C96-9A35-949D801F4B8D}"/>
                </a:ext>
              </a:extLst>
            </p:cNvPr>
            <p:cNvSpPr txBox="1"/>
            <p:nvPr/>
          </p:nvSpPr>
          <p:spPr>
            <a:xfrm>
              <a:off x="1132089" y="2650705"/>
              <a:ext cx="76175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a:t>
              </a:r>
            </a:p>
          </p:txBody>
        </p:sp>
        <p:sp>
          <p:nvSpPr>
            <p:cNvPr id="13" name="TextBox 12">
              <a:extLst>
                <a:ext uri="{FF2B5EF4-FFF2-40B4-BE49-F238E27FC236}">
                  <a16:creationId xmlns:a16="http://schemas.microsoft.com/office/drawing/2014/main" id="{9276926E-8CD2-46D7-BB34-1DAADBD8A57E}"/>
                </a:ext>
              </a:extLst>
            </p:cNvPr>
            <p:cNvSpPr txBox="1"/>
            <p:nvPr/>
          </p:nvSpPr>
          <p:spPr>
            <a:xfrm>
              <a:off x="893472" y="3098379"/>
              <a:ext cx="12587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14" name="TextBox 13">
              <a:extLst>
                <a:ext uri="{FF2B5EF4-FFF2-40B4-BE49-F238E27FC236}">
                  <a16:creationId xmlns:a16="http://schemas.microsoft.com/office/drawing/2014/main" id="{17A1E032-7EB8-4334-B7F4-4BD00686CE31}"/>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5" name="TextBox 14">
              <a:extLst>
                <a:ext uri="{FF2B5EF4-FFF2-40B4-BE49-F238E27FC236}">
                  <a16:creationId xmlns:a16="http://schemas.microsoft.com/office/drawing/2014/main" id="{F8A8EEC3-2601-46F2-812C-66F28617C1BE}"/>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6" name="Arc 15">
            <a:extLst>
              <a:ext uri="{FF2B5EF4-FFF2-40B4-BE49-F238E27FC236}">
                <a16:creationId xmlns:a16="http://schemas.microsoft.com/office/drawing/2014/main" id="{CC9136A7-F9D9-4D67-BAB3-DDD9463BBB5F}"/>
              </a:ext>
            </a:extLst>
          </p:cNvPr>
          <p:cNvSpPr/>
          <p:nvPr/>
        </p:nvSpPr>
        <p:spPr>
          <a:xfrm rot="16200000">
            <a:off x="9030688" y="2770912"/>
            <a:ext cx="810037" cy="1593777"/>
          </a:xfrm>
          <a:prstGeom prst="arc">
            <a:avLst>
              <a:gd name="adj1" fmla="val 16113731"/>
              <a:gd name="adj2" fmla="val 547728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7" name="Arc 16">
            <a:extLst>
              <a:ext uri="{FF2B5EF4-FFF2-40B4-BE49-F238E27FC236}">
                <a16:creationId xmlns:a16="http://schemas.microsoft.com/office/drawing/2014/main" id="{1E1D5AE4-F286-4EFD-AD00-E2446BB13A3D}"/>
              </a:ext>
            </a:extLst>
          </p:cNvPr>
          <p:cNvSpPr/>
          <p:nvPr/>
        </p:nvSpPr>
        <p:spPr>
          <a:xfrm rot="5400000">
            <a:off x="9024735" y="3703984"/>
            <a:ext cx="810037" cy="1581875"/>
          </a:xfrm>
          <a:prstGeom prst="arc">
            <a:avLst>
              <a:gd name="adj1" fmla="val 16200000"/>
              <a:gd name="adj2" fmla="val 54332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8" name="TextBox 17">
            <a:extLst>
              <a:ext uri="{FF2B5EF4-FFF2-40B4-BE49-F238E27FC236}">
                <a16:creationId xmlns:a16="http://schemas.microsoft.com/office/drawing/2014/main" id="{D5DCDCA8-50A7-41F2-BECA-7A3D673366CF}"/>
              </a:ext>
            </a:extLst>
          </p:cNvPr>
          <p:cNvSpPr txBox="1"/>
          <p:nvPr/>
        </p:nvSpPr>
        <p:spPr>
          <a:xfrm>
            <a:off x="9139513" y="4467166"/>
            <a:ext cx="795929"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19" name="TextBox 18">
            <a:extLst>
              <a:ext uri="{FF2B5EF4-FFF2-40B4-BE49-F238E27FC236}">
                <a16:creationId xmlns:a16="http://schemas.microsoft.com/office/drawing/2014/main" id="{0E9DEE2A-E621-4530-A8EC-279B82340112}"/>
              </a:ext>
            </a:extLst>
          </p:cNvPr>
          <p:cNvSpPr txBox="1"/>
          <p:nvPr/>
        </p:nvSpPr>
        <p:spPr>
          <a:xfrm>
            <a:off x="9139513" y="3172853"/>
            <a:ext cx="1150234"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x4</a:t>
            </a:r>
            <a:endParaRPr lang="en-GB" sz="3500" b="1" dirty="0">
              <a:solidFill>
                <a:srgbClr val="FF0000"/>
              </a:solidFill>
              <a:latin typeface="Arial Black" panose="020B0A04020102020204" pitchFamily="34" charset="0"/>
            </a:endParaRPr>
          </a:p>
        </p:txBody>
      </p:sp>
      <p:sp>
        <p:nvSpPr>
          <p:cNvPr id="20" name="TextBox 19">
            <a:extLst>
              <a:ext uri="{FF2B5EF4-FFF2-40B4-BE49-F238E27FC236}">
                <a16:creationId xmlns:a16="http://schemas.microsoft.com/office/drawing/2014/main" id="{4AE35A47-E183-43A1-9AE1-1D0F3012ED58}"/>
              </a:ext>
            </a:extLst>
          </p:cNvPr>
          <p:cNvSpPr txBox="1"/>
          <p:nvPr/>
        </p:nvSpPr>
        <p:spPr>
          <a:xfrm>
            <a:off x="9748806" y="3516854"/>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2 8</a:t>
            </a:r>
          </a:p>
        </p:txBody>
      </p:sp>
      <p:sp>
        <p:nvSpPr>
          <p:cNvPr id="21" name="Rectangle 20">
            <a:extLst>
              <a:ext uri="{FF2B5EF4-FFF2-40B4-BE49-F238E27FC236}">
                <a16:creationId xmlns:a16="http://schemas.microsoft.com/office/drawing/2014/main" id="{E824D679-D5B1-4C89-9A45-1D03D30F782E}"/>
              </a:ext>
            </a:extLst>
          </p:cNvPr>
          <p:cNvSpPr/>
          <p:nvPr/>
        </p:nvSpPr>
        <p:spPr>
          <a:xfrm>
            <a:off x="9087875" y="540953"/>
            <a:ext cx="2186069" cy="584775"/>
          </a:xfrm>
          <a:prstGeom prst="rect">
            <a:avLst/>
          </a:prstGeom>
        </p:spPr>
        <p:txBody>
          <a:bodyPr wrap="square">
            <a:spAutoFit/>
          </a:bodyPr>
          <a:lstStyle/>
          <a:p>
            <a:r>
              <a:rPr lang="en-GB" sz="3200" b="1" dirty="0">
                <a:solidFill>
                  <a:srgbClr val="FF0000"/>
                </a:solidFill>
                <a:latin typeface="Calibri" panose="020F0502020204030204" pitchFamily="34" charset="0"/>
                <a:ea typeface="Cambria Math" panose="02040503050406030204" pitchFamily="18" charset="0"/>
              </a:rPr>
              <a:t>28 percent</a:t>
            </a:r>
          </a:p>
        </p:txBody>
      </p:sp>
      <p:sp>
        <p:nvSpPr>
          <p:cNvPr id="22" name="Rectangle 21">
            <a:extLst>
              <a:ext uri="{FF2B5EF4-FFF2-40B4-BE49-F238E27FC236}">
                <a16:creationId xmlns:a16="http://schemas.microsoft.com/office/drawing/2014/main" id="{1D40F6B0-ABAE-4080-B917-6F01DC20B8E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879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6" grpId="0" animBg="1"/>
      <p:bldP spid="17" grpId="0" animBg="1"/>
      <p:bldP spid="18" grpId="0"/>
      <p:bldP spid="19" grpId="0"/>
      <p:bldP spid="20" grpId="0"/>
      <p:bldP spid="21"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Here is a grid made of squares.</a:t>
            </a:r>
          </a:p>
          <a:p>
            <a:r>
              <a:rPr lang="en-US" sz="3200" b="1" dirty="0"/>
              <a:t>Shade 10% of this grid.</a:t>
            </a:r>
          </a:p>
        </p:txBody>
      </p:sp>
      <p:pic>
        <p:nvPicPr>
          <p:cNvPr id="97282" name="Picture 2">
            <a:extLst>
              <a:ext uri="{FF2B5EF4-FFF2-40B4-BE49-F238E27FC236}">
                <a16:creationId xmlns:a16="http://schemas.microsoft.com/office/drawing/2014/main" id="{9E091086-BCBA-43BD-A62B-12DD52CAA5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088" y="1329699"/>
            <a:ext cx="4099758" cy="342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3A67504-9014-4CBA-BEDC-326D308E3482}"/>
              </a:ext>
            </a:extLst>
          </p:cNvPr>
          <p:cNvSpPr txBox="1"/>
          <p:nvPr/>
        </p:nvSpPr>
        <p:spPr>
          <a:xfrm>
            <a:off x="544088" y="4897359"/>
            <a:ext cx="2417682" cy="630942"/>
          </a:xfrm>
          <a:prstGeom prst="rect">
            <a:avLst/>
          </a:prstGeom>
          <a:noFill/>
        </p:spPr>
        <p:txBody>
          <a:bodyPr wrap="square" rtlCol="0">
            <a:spAutoFit/>
          </a:bodyPr>
          <a:lstStyle/>
          <a:p>
            <a:r>
              <a:rPr lang="en-GB" sz="3500" b="1" dirty="0">
                <a:solidFill>
                  <a:srgbClr val="FF0000"/>
                </a:solidFill>
              </a:rPr>
              <a:t>30 squares</a:t>
            </a:r>
          </a:p>
        </p:txBody>
      </p:sp>
      <p:cxnSp>
        <p:nvCxnSpPr>
          <p:cNvPr id="6" name="Straight Connector 5">
            <a:extLst>
              <a:ext uri="{FF2B5EF4-FFF2-40B4-BE49-F238E27FC236}">
                <a16:creationId xmlns:a16="http://schemas.microsoft.com/office/drawing/2014/main" id="{6279C722-0EF7-4868-876F-6E4B8A0C040B}"/>
              </a:ext>
            </a:extLst>
          </p:cNvPr>
          <p:cNvCxnSpPr>
            <a:cxnSpLocks/>
          </p:cNvCxnSpPr>
          <p:nvPr/>
        </p:nvCxnSpPr>
        <p:spPr>
          <a:xfrm>
            <a:off x="5112144" y="1672358"/>
            <a:ext cx="13363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3E27F22-1FFF-4156-AABC-7A4ECA2DB52D}"/>
              </a:ext>
            </a:extLst>
          </p:cNvPr>
          <p:cNvCxnSpPr>
            <a:cxnSpLocks/>
          </p:cNvCxnSpPr>
          <p:nvPr/>
        </p:nvCxnSpPr>
        <p:spPr>
          <a:xfrm>
            <a:off x="6893302" y="1672678"/>
            <a:ext cx="89609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19DA891-7A1B-416E-BF95-8EF81F2DDE1E}"/>
              </a:ext>
            </a:extLst>
          </p:cNvPr>
          <p:cNvSpPr txBox="1"/>
          <p:nvPr/>
        </p:nvSpPr>
        <p:spPr>
          <a:xfrm>
            <a:off x="5303415" y="1164501"/>
            <a:ext cx="97874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9" name="TextBox 8">
            <a:extLst>
              <a:ext uri="{FF2B5EF4-FFF2-40B4-BE49-F238E27FC236}">
                <a16:creationId xmlns:a16="http://schemas.microsoft.com/office/drawing/2014/main" id="{E0B0D57F-E797-44DD-B0AA-14AB6951EE7D}"/>
              </a:ext>
            </a:extLst>
          </p:cNvPr>
          <p:cNvSpPr txBox="1"/>
          <p:nvPr/>
        </p:nvSpPr>
        <p:spPr>
          <a:xfrm>
            <a:off x="5100860" y="1620667"/>
            <a:ext cx="141901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0" name="TextBox 9">
            <a:extLst>
              <a:ext uri="{FF2B5EF4-FFF2-40B4-BE49-F238E27FC236}">
                <a16:creationId xmlns:a16="http://schemas.microsoft.com/office/drawing/2014/main" id="{E403A443-4212-4739-AEAF-663EF9911553}"/>
              </a:ext>
            </a:extLst>
          </p:cNvPr>
          <p:cNvSpPr txBox="1"/>
          <p:nvPr/>
        </p:nvSpPr>
        <p:spPr>
          <a:xfrm>
            <a:off x="6879007" y="1614152"/>
            <a:ext cx="10445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11" name="TextBox 10">
            <a:extLst>
              <a:ext uri="{FF2B5EF4-FFF2-40B4-BE49-F238E27FC236}">
                <a16:creationId xmlns:a16="http://schemas.microsoft.com/office/drawing/2014/main" id="{2BA10299-7519-46D8-9C33-B98579D0D06F}"/>
              </a:ext>
            </a:extLst>
          </p:cNvPr>
          <p:cNvSpPr txBox="1"/>
          <p:nvPr/>
        </p:nvSpPr>
        <p:spPr>
          <a:xfrm>
            <a:off x="6435541" y="1381253"/>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2" name="Arc 11">
            <a:extLst>
              <a:ext uri="{FF2B5EF4-FFF2-40B4-BE49-F238E27FC236}">
                <a16:creationId xmlns:a16="http://schemas.microsoft.com/office/drawing/2014/main" id="{1E35865F-40DE-480E-8CA5-CA0D78DCFFCE}"/>
              </a:ext>
            </a:extLst>
          </p:cNvPr>
          <p:cNvSpPr/>
          <p:nvPr/>
        </p:nvSpPr>
        <p:spPr>
          <a:xfrm rot="16200000">
            <a:off x="6153388" y="451880"/>
            <a:ext cx="810037" cy="1556035"/>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Arc 12">
            <a:extLst>
              <a:ext uri="{FF2B5EF4-FFF2-40B4-BE49-F238E27FC236}">
                <a16:creationId xmlns:a16="http://schemas.microsoft.com/office/drawing/2014/main" id="{252C14CA-088E-4485-8E3C-529F67962DE6}"/>
              </a:ext>
            </a:extLst>
          </p:cNvPr>
          <p:cNvSpPr/>
          <p:nvPr/>
        </p:nvSpPr>
        <p:spPr>
          <a:xfrm rot="5400000">
            <a:off x="6156764" y="1375626"/>
            <a:ext cx="810037" cy="1562787"/>
          </a:xfrm>
          <a:prstGeom prst="arc">
            <a:avLst>
              <a:gd name="adj1" fmla="val 16087248"/>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TextBox 13">
            <a:extLst>
              <a:ext uri="{FF2B5EF4-FFF2-40B4-BE49-F238E27FC236}">
                <a16:creationId xmlns:a16="http://schemas.microsoft.com/office/drawing/2014/main" id="{5002A632-AF5E-422E-951A-7B2D12DE6F03}"/>
              </a:ext>
            </a:extLst>
          </p:cNvPr>
          <p:cNvSpPr txBox="1"/>
          <p:nvPr/>
        </p:nvSpPr>
        <p:spPr>
          <a:xfrm>
            <a:off x="6188697" y="2129263"/>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10</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527B8085-D5A3-481D-A10F-FB4A97A11FF7}"/>
              </a:ext>
            </a:extLst>
          </p:cNvPr>
          <p:cNvSpPr txBox="1"/>
          <p:nvPr/>
        </p:nvSpPr>
        <p:spPr>
          <a:xfrm>
            <a:off x="6188696" y="834950"/>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10</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657CE9EF-3B60-417A-87E6-7577B7E0347F}"/>
              </a:ext>
            </a:extLst>
          </p:cNvPr>
          <p:cNvSpPr txBox="1"/>
          <p:nvPr/>
        </p:nvSpPr>
        <p:spPr>
          <a:xfrm>
            <a:off x="7106750" y="1173305"/>
            <a:ext cx="30471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cxnSp>
        <p:nvCxnSpPr>
          <p:cNvPr id="17" name="Straight Connector 16">
            <a:extLst>
              <a:ext uri="{FF2B5EF4-FFF2-40B4-BE49-F238E27FC236}">
                <a16:creationId xmlns:a16="http://schemas.microsoft.com/office/drawing/2014/main" id="{966A12DB-C2C2-44E1-9343-897CEAA6FF9A}"/>
              </a:ext>
            </a:extLst>
          </p:cNvPr>
          <p:cNvCxnSpPr>
            <a:cxnSpLocks/>
          </p:cNvCxnSpPr>
          <p:nvPr/>
        </p:nvCxnSpPr>
        <p:spPr>
          <a:xfrm>
            <a:off x="8355518" y="1678334"/>
            <a:ext cx="95071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4D94483-8B75-430F-A87D-1F884CB37D81}"/>
              </a:ext>
            </a:extLst>
          </p:cNvPr>
          <p:cNvSpPr txBox="1"/>
          <p:nvPr/>
        </p:nvSpPr>
        <p:spPr>
          <a:xfrm>
            <a:off x="7861901" y="1380933"/>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9" name="TextBox 18">
            <a:extLst>
              <a:ext uri="{FF2B5EF4-FFF2-40B4-BE49-F238E27FC236}">
                <a16:creationId xmlns:a16="http://schemas.microsoft.com/office/drawing/2014/main" id="{FB32E5D1-D425-4595-8DD1-8863F9991D2B}"/>
              </a:ext>
            </a:extLst>
          </p:cNvPr>
          <p:cNvSpPr txBox="1"/>
          <p:nvPr/>
        </p:nvSpPr>
        <p:spPr>
          <a:xfrm>
            <a:off x="8373999" y="1614152"/>
            <a:ext cx="112507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3 0</a:t>
            </a:r>
          </a:p>
        </p:txBody>
      </p:sp>
      <p:sp>
        <p:nvSpPr>
          <p:cNvPr id="20" name="Arc 19">
            <a:extLst>
              <a:ext uri="{FF2B5EF4-FFF2-40B4-BE49-F238E27FC236}">
                <a16:creationId xmlns:a16="http://schemas.microsoft.com/office/drawing/2014/main" id="{1ECDC1AE-9379-4683-8B91-13C39C8FB6D7}"/>
              </a:ext>
            </a:extLst>
          </p:cNvPr>
          <p:cNvSpPr/>
          <p:nvPr/>
        </p:nvSpPr>
        <p:spPr>
          <a:xfrm rot="16200000">
            <a:off x="7712686" y="498568"/>
            <a:ext cx="810037" cy="1462655"/>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1" name="Arc 20">
            <a:extLst>
              <a:ext uri="{FF2B5EF4-FFF2-40B4-BE49-F238E27FC236}">
                <a16:creationId xmlns:a16="http://schemas.microsoft.com/office/drawing/2014/main" id="{B47BE46A-3CAD-4311-B2E2-8FAF82A5E324}"/>
              </a:ext>
            </a:extLst>
          </p:cNvPr>
          <p:cNvSpPr/>
          <p:nvPr/>
        </p:nvSpPr>
        <p:spPr>
          <a:xfrm rot="5400000">
            <a:off x="7715859" y="1422520"/>
            <a:ext cx="810037" cy="1469002"/>
          </a:xfrm>
          <a:prstGeom prst="arc">
            <a:avLst>
              <a:gd name="adj1" fmla="val 16087248"/>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2" name="TextBox 21">
            <a:extLst>
              <a:ext uri="{FF2B5EF4-FFF2-40B4-BE49-F238E27FC236}">
                <a16:creationId xmlns:a16="http://schemas.microsoft.com/office/drawing/2014/main" id="{252C1518-42E9-4B25-8F26-880FC2418CD8}"/>
              </a:ext>
            </a:extLst>
          </p:cNvPr>
          <p:cNvSpPr txBox="1"/>
          <p:nvPr/>
        </p:nvSpPr>
        <p:spPr>
          <a:xfrm>
            <a:off x="7794686" y="2129263"/>
            <a:ext cx="759134" cy="400110"/>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23" name="TextBox 22">
            <a:extLst>
              <a:ext uri="{FF2B5EF4-FFF2-40B4-BE49-F238E27FC236}">
                <a16:creationId xmlns:a16="http://schemas.microsoft.com/office/drawing/2014/main" id="{BD78813E-B8DD-40B0-A5A4-424C24DF7967}"/>
              </a:ext>
            </a:extLst>
          </p:cNvPr>
          <p:cNvSpPr txBox="1"/>
          <p:nvPr/>
        </p:nvSpPr>
        <p:spPr>
          <a:xfrm>
            <a:off x="7794685" y="834950"/>
            <a:ext cx="759134" cy="400110"/>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x3</a:t>
            </a:r>
            <a:endParaRPr lang="en-GB" sz="3500" b="1" dirty="0">
              <a:solidFill>
                <a:srgbClr val="FF0000"/>
              </a:solidFill>
              <a:latin typeface="Arial Black" panose="020B0A04020102020204" pitchFamily="34" charset="0"/>
            </a:endParaRPr>
          </a:p>
        </p:txBody>
      </p:sp>
      <p:sp>
        <p:nvSpPr>
          <p:cNvPr id="24" name="TextBox 23">
            <a:extLst>
              <a:ext uri="{FF2B5EF4-FFF2-40B4-BE49-F238E27FC236}">
                <a16:creationId xmlns:a16="http://schemas.microsoft.com/office/drawing/2014/main" id="{9D961A93-A301-4487-AA52-0B17B6AE5103}"/>
              </a:ext>
            </a:extLst>
          </p:cNvPr>
          <p:cNvSpPr txBox="1"/>
          <p:nvPr/>
        </p:nvSpPr>
        <p:spPr>
          <a:xfrm>
            <a:off x="8614809" y="1173305"/>
            <a:ext cx="46389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sp>
        <p:nvSpPr>
          <p:cNvPr id="4" name="Rectangle 3">
            <a:extLst>
              <a:ext uri="{FF2B5EF4-FFF2-40B4-BE49-F238E27FC236}">
                <a16:creationId xmlns:a16="http://schemas.microsoft.com/office/drawing/2014/main" id="{71194531-F565-4B5D-AE9A-76C07DE7D3E2}"/>
              </a:ext>
            </a:extLst>
          </p:cNvPr>
          <p:cNvSpPr/>
          <p:nvPr/>
        </p:nvSpPr>
        <p:spPr>
          <a:xfrm>
            <a:off x="597648" y="1386910"/>
            <a:ext cx="663388" cy="19838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17A857A8-370D-44A9-8FB2-34DF96E9CFD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742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fade">
                                      <p:cBhvr>
                                        <p:cTn id="8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12" grpId="0" animBg="1"/>
      <p:bldP spid="13" grpId="0" animBg="1"/>
      <p:bldP spid="14" grpId="0"/>
      <p:bldP spid="15" grpId="0"/>
      <p:bldP spid="16" grpId="0"/>
      <p:bldP spid="18" grpId="0"/>
      <p:bldP spid="19" grpId="0"/>
      <p:bldP spid="20" grpId="0" animBg="1"/>
      <p:bldP spid="21" grpId="0" animBg="1"/>
      <p:bldP spid="22" grpId="0"/>
      <p:bldP spid="23" grpId="0"/>
      <p:bldP spid="24" grpId="0"/>
      <p:bldP spid="4"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F227C-99B3-4E5C-AAC3-4626AEFF0FC6}"/>
              </a:ext>
            </a:extLst>
          </p:cNvPr>
          <p:cNvSpPr>
            <a:spLocks noGrp="1"/>
          </p:cNvSpPr>
          <p:nvPr>
            <p:ph type="title"/>
          </p:nvPr>
        </p:nvSpPr>
        <p:spPr/>
        <p:txBody>
          <a:bodyPr>
            <a:normAutofit fontScale="90000"/>
          </a:bodyPr>
          <a:lstStyle/>
          <a:p>
            <a:r>
              <a:rPr lang="en-GB" dirty="0"/>
              <a:t>Solve word problems involving making connections between fractions and percentages</a:t>
            </a:r>
          </a:p>
        </p:txBody>
      </p:sp>
      <p:sp>
        <p:nvSpPr>
          <p:cNvPr id="3" name="Content Placeholder 2">
            <a:extLst>
              <a:ext uri="{FF2B5EF4-FFF2-40B4-BE49-F238E27FC236}">
                <a16:creationId xmlns:a16="http://schemas.microsoft.com/office/drawing/2014/main" id="{9A0C5836-112D-43F3-AEC5-71FEC635CC10}"/>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2949368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569660"/>
          </a:xfrm>
          <a:prstGeom prst="rect">
            <a:avLst/>
          </a:prstGeom>
        </p:spPr>
        <p:txBody>
          <a:bodyPr wrap="square">
            <a:spAutoFit/>
          </a:bodyPr>
          <a:lstStyle/>
          <a:p>
            <a:r>
              <a:rPr lang="en-US" sz="3200" b="1" dirty="0"/>
              <a:t>Hassan scores 40 out of 80 in a test.</a:t>
            </a:r>
          </a:p>
          <a:p>
            <a:r>
              <a:rPr lang="en-US" sz="3200" b="1" dirty="0"/>
              <a:t>Kate scores 40% in the same test.</a:t>
            </a:r>
          </a:p>
          <a:p>
            <a:r>
              <a:rPr lang="en-US" sz="3200" b="1" dirty="0"/>
              <a:t>Who has the higher score? Explain how you know.</a:t>
            </a:r>
          </a:p>
        </p:txBody>
      </p:sp>
      <p:cxnSp>
        <p:nvCxnSpPr>
          <p:cNvPr id="4" name="Straight Connector 3">
            <a:extLst>
              <a:ext uri="{FF2B5EF4-FFF2-40B4-BE49-F238E27FC236}">
                <a16:creationId xmlns:a16="http://schemas.microsoft.com/office/drawing/2014/main" id="{761D2C7A-1218-480E-9E64-49ED62C6DCF4}"/>
              </a:ext>
            </a:extLst>
          </p:cNvPr>
          <p:cNvCxnSpPr>
            <a:cxnSpLocks/>
          </p:cNvCxnSpPr>
          <p:nvPr/>
        </p:nvCxnSpPr>
        <p:spPr>
          <a:xfrm>
            <a:off x="499982" y="2697788"/>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E398AF3-31E8-45F5-8CFB-37D077C53B8B}"/>
              </a:ext>
            </a:extLst>
          </p:cNvPr>
          <p:cNvCxnSpPr>
            <a:cxnSpLocks/>
          </p:cNvCxnSpPr>
          <p:nvPr/>
        </p:nvCxnSpPr>
        <p:spPr>
          <a:xfrm>
            <a:off x="1835916" y="2697788"/>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BCC97C9-36ED-4DFD-9323-F83AC480EC26}"/>
              </a:ext>
            </a:extLst>
          </p:cNvPr>
          <p:cNvSpPr txBox="1"/>
          <p:nvPr/>
        </p:nvSpPr>
        <p:spPr>
          <a:xfrm>
            <a:off x="469515" y="2168831"/>
            <a:ext cx="101043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4 0</a:t>
            </a:r>
          </a:p>
        </p:txBody>
      </p:sp>
      <p:sp>
        <p:nvSpPr>
          <p:cNvPr id="7" name="TextBox 6">
            <a:extLst>
              <a:ext uri="{FF2B5EF4-FFF2-40B4-BE49-F238E27FC236}">
                <a16:creationId xmlns:a16="http://schemas.microsoft.com/office/drawing/2014/main" id="{FACD6690-B49E-4641-8F68-084C4F267ECB}"/>
              </a:ext>
            </a:extLst>
          </p:cNvPr>
          <p:cNvSpPr txBox="1"/>
          <p:nvPr/>
        </p:nvSpPr>
        <p:spPr>
          <a:xfrm>
            <a:off x="464755" y="2645169"/>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8 0</a:t>
            </a:r>
          </a:p>
        </p:txBody>
      </p:sp>
      <p:sp>
        <p:nvSpPr>
          <p:cNvPr id="8" name="TextBox 7">
            <a:extLst>
              <a:ext uri="{FF2B5EF4-FFF2-40B4-BE49-F238E27FC236}">
                <a16:creationId xmlns:a16="http://schemas.microsoft.com/office/drawing/2014/main" id="{4118C9DA-999D-4B8D-A025-54D12A605E72}"/>
              </a:ext>
            </a:extLst>
          </p:cNvPr>
          <p:cNvSpPr txBox="1"/>
          <p:nvPr/>
        </p:nvSpPr>
        <p:spPr>
          <a:xfrm>
            <a:off x="1821621" y="2639262"/>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9" name="TextBox 8">
            <a:extLst>
              <a:ext uri="{FF2B5EF4-FFF2-40B4-BE49-F238E27FC236}">
                <a16:creationId xmlns:a16="http://schemas.microsoft.com/office/drawing/2014/main" id="{C68E204C-D837-4321-AD51-BD043455D2D1}"/>
              </a:ext>
            </a:extLst>
          </p:cNvPr>
          <p:cNvSpPr txBox="1"/>
          <p:nvPr/>
        </p:nvSpPr>
        <p:spPr>
          <a:xfrm>
            <a:off x="1378155" y="2385583"/>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0" name="Arc 9">
            <a:extLst>
              <a:ext uri="{FF2B5EF4-FFF2-40B4-BE49-F238E27FC236}">
                <a16:creationId xmlns:a16="http://schemas.microsoft.com/office/drawing/2014/main" id="{FAA9A370-87FF-48A3-A8F2-F18F7D7F522A}"/>
              </a:ext>
            </a:extLst>
          </p:cNvPr>
          <p:cNvSpPr/>
          <p:nvPr/>
        </p:nvSpPr>
        <p:spPr>
          <a:xfrm rot="16200000">
            <a:off x="1114914" y="1671095"/>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1" name="Arc 10">
            <a:extLst>
              <a:ext uri="{FF2B5EF4-FFF2-40B4-BE49-F238E27FC236}">
                <a16:creationId xmlns:a16="http://schemas.microsoft.com/office/drawing/2014/main" id="{DEEA2683-73B4-44EE-A851-72C2634B3AF9}"/>
              </a:ext>
            </a:extLst>
          </p:cNvPr>
          <p:cNvSpPr/>
          <p:nvPr/>
        </p:nvSpPr>
        <p:spPr>
          <a:xfrm rot="5400000">
            <a:off x="1104627" y="2598215"/>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2" name="TextBox 11">
            <a:extLst>
              <a:ext uri="{FF2B5EF4-FFF2-40B4-BE49-F238E27FC236}">
                <a16:creationId xmlns:a16="http://schemas.microsoft.com/office/drawing/2014/main" id="{719983C3-DE12-4F6E-A5EE-156A0FAF3654}"/>
              </a:ext>
            </a:extLst>
          </p:cNvPr>
          <p:cNvSpPr txBox="1"/>
          <p:nvPr/>
        </p:nvSpPr>
        <p:spPr>
          <a:xfrm>
            <a:off x="1139967" y="3133593"/>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40</a:t>
            </a:r>
            <a:endParaRPr lang="en-GB" sz="3500" b="1" dirty="0">
              <a:solidFill>
                <a:srgbClr val="FF0000"/>
              </a:solidFill>
              <a:latin typeface="Arial Black" panose="020B0A04020102020204" pitchFamily="34" charset="0"/>
            </a:endParaRPr>
          </a:p>
        </p:txBody>
      </p:sp>
      <p:sp>
        <p:nvSpPr>
          <p:cNvPr id="13" name="TextBox 12">
            <a:extLst>
              <a:ext uri="{FF2B5EF4-FFF2-40B4-BE49-F238E27FC236}">
                <a16:creationId xmlns:a16="http://schemas.microsoft.com/office/drawing/2014/main" id="{0F343592-D7B8-4640-BA47-8BB97AA46DFF}"/>
              </a:ext>
            </a:extLst>
          </p:cNvPr>
          <p:cNvSpPr txBox="1"/>
          <p:nvPr/>
        </p:nvSpPr>
        <p:spPr>
          <a:xfrm>
            <a:off x="1139966" y="1839280"/>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40</a:t>
            </a:r>
            <a:endParaRPr lang="en-GB" sz="3500" b="1" dirty="0">
              <a:solidFill>
                <a:srgbClr val="FF0000"/>
              </a:solidFill>
              <a:latin typeface="Arial Black" panose="020B0A04020102020204" pitchFamily="34" charset="0"/>
            </a:endParaRPr>
          </a:p>
        </p:txBody>
      </p:sp>
      <p:sp>
        <p:nvSpPr>
          <p:cNvPr id="14" name="TextBox 13">
            <a:extLst>
              <a:ext uri="{FF2B5EF4-FFF2-40B4-BE49-F238E27FC236}">
                <a16:creationId xmlns:a16="http://schemas.microsoft.com/office/drawing/2014/main" id="{57621BDE-CE99-4E92-B114-480339B090F3}"/>
              </a:ext>
            </a:extLst>
          </p:cNvPr>
          <p:cNvSpPr txBox="1"/>
          <p:nvPr/>
        </p:nvSpPr>
        <p:spPr>
          <a:xfrm>
            <a:off x="1820338" y="2193220"/>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nvGrpSpPr>
          <p:cNvPr id="15" name="Group 14">
            <a:extLst>
              <a:ext uri="{FF2B5EF4-FFF2-40B4-BE49-F238E27FC236}">
                <a16:creationId xmlns:a16="http://schemas.microsoft.com/office/drawing/2014/main" id="{D7F05B1D-9F68-4CC3-A8D2-4516DD474295}"/>
              </a:ext>
            </a:extLst>
          </p:cNvPr>
          <p:cNvGrpSpPr/>
          <p:nvPr/>
        </p:nvGrpSpPr>
        <p:grpSpPr>
          <a:xfrm>
            <a:off x="2312036" y="2385583"/>
            <a:ext cx="1964278" cy="878566"/>
            <a:chOff x="1784535" y="2849562"/>
            <a:chExt cx="1964278" cy="878566"/>
          </a:xfrm>
        </p:grpSpPr>
        <p:cxnSp>
          <p:nvCxnSpPr>
            <p:cNvPr id="17" name="Straight Connector 16">
              <a:extLst>
                <a:ext uri="{FF2B5EF4-FFF2-40B4-BE49-F238E27FC236}">
                  <a16:creationId xmlns:a16="http://schemas.microsoft.com/office/drawing/2014/main" id="{BF1D4680-8B7F-4980-BDD8-F19F91D40D96}"/>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8207B40-CA69-4766-9A42-3AC9175C2C3D}"/>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1" name="TextBox 20">
              <a:extLst>
                <a:ext uri="{FF2B5EF4-FFF2-40B4-BE49-F238E27FC236}">
                  <a16:creationId xmlns:a16="http://schemas.microsoft.com/office/drawing/2014/main" id="{F5B0C325-FAE4-4A0C-9B66-12E5A632A011}"/>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22" name="Arc 21">
            <a:extLst>
              <a:ext uri="{FF2B5EF4-FFF2-40B4-BE49-F238E27FC236}">
                <a16:creationId xmlns:a16="http://schemas.microsoft.com/office/drawing/2014/main" id="{35D04760-6047-4FF1-B0C6-6D6849A4DE6D}"/>
              </a:ext>
            </a:extLst>
          </p:cNvPr>
          <p:cNvSpPr/>
          <p:nvPr/>
        </p:nvSpPr>
        <p:spPr>
          <a:xfrm rot="16200000">
            <a:off x="2350497" y="1565334"/>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3" name="Arc 22">
            <a:extLst>
              <a:ext uri="{FF2B5EF4-FFF2-40B4-BE49-F238E27FC236}">
                <a16:creationId xmlns:a16="http://schemas.microsoft.com/office/drawing/2014/main" id="{2C7CFBDB-8E63-4A90-B1C2-686684792D8A}"/>
              </a:ext>
            </a:extLst>
          </p:cNvPr>
          <p:cNvSpPr/>
          <p:nvPr/>
        </p:nvSpPr>
        <p:spPr>
          <a:xfrm rot="5400000">
            <a:off x="2345353" y="2487311"/>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4" name="TextBox 23">
            <a:extLst>
              <a:ext uri="{FF2B5EF4-FFF2-40B4-BE49-F238E27FC236}">
                <a16:creationId xmlns:a16="http://schemas.microsoft.com/office/drawing/2014/main" id="{AEEA50F4-7D8F-416C-B0C9-1D1488D10D38}"/>
              </a:ext>
            </a:extLst>
          </p:cNvPr>
          <p:cNvSpPr txBox="1"/>
          <p:nvPr/>
        </p:nvSpPr>
        <p:spPr>
          <a:xfrm>
            <a:off x="2365040" y="3133593"/>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25" name="TextBox 24">
            <a:extLst>
              <a:ext uri="{FF2B5EF4-FFF2-40B4-BE49-F238E27FC236}">
                <a16:creationId xmlns:a16="http://schemas.microsoft.com/office/drawing/2014/main" id="{15BADE12-9D91-4118-A0AF-F325432FA46D}"/>
              </a:ext>
            </a:extLst>
          </p:cNvPr>
          <p:cNvSpPr txBox="1"/>
          <p:nvPr/>
        </p:nvSpPr>
        <p:spPr>
          <a:xfrm>
            <a:off x="2365039" y="183928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26" name="TextBox 25">
            <a:extLst>
              <a:ext uri="{FF2B5EF4-FFF2-40B4-BE49-F238E27FC236}">
                <a16:creationId xmlns:a16="http://schemas.microsoft.com/office/drawing/2014/main" id="{F32D22CE-FF7F-40B6-A1ED-64D6487310EF}"/>
              </a:ext>
            </a:extLst>
          </p:cNvPr>
          <p:cNvSpPr txBox="1"/>
          <p:nvPr/>
        </p:nvSpPr>
        <p:spPr>
          <a:xfrm>
            <a:off x="2972967" y="2193220"/>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5 0</a:t>
            </a:r>
          </a:p>
        </p:txBody>
      </p:sp>
      <p:sp>
        <p:nvSpPr>
          <p:cNvPr id="27" name="TextBox 26">
            <a:extLst>
              <a:ext uri="{FF2B5EF4-FFF2-40B4-BE49-F238E27FC236}">
                <a16:creationId xmlns:a16="http://schemas.microsoft.com/office/drawing/2014/main" id="{EE8E5DC2-96BA-4D7A-88A4-EBD731A440E7}"/>
              </a:ext>
            </a:extLst>
          </p:cNvPr>
          <p:cNvSpPr txBox="1"/>
          <p:nvPr/>
        </p:nvSpPr>
        <p:spPr>
          <a:xfrm>
            <a:off x="4175889" y="2382317"/>
            <a:ext cx="192011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50%</a:t>
            </a:r>
          </a:p>
        </p:txBody>
      </p:sp>
      <p:sp>
        <p:nvSpPr>
          <p:cNvPr id="28" name="TextBox 27">
            <a:extLst>
              <a:ext uri="{FF2B5EF4-FFF2-40B4-BE49-F238E27FC236}">
                <a16:creationId xmlns:a16="http://schemas.microsoft.com/office/drawing/2014/main" id="{DACC8010-1B8B-4B12-894C-C41CA09F5C96}"/>
              </a:ext>
            </a:extLst>
          </p:cNvPr>
          <p:cNvSpPr txBox="1"/>
          <p:nvPr/>
        </p:nvSpPr>
        <p:spPr>
          <a:xfrm>
            <a:off x="232527" y="3710191"/>
            <a:ext cx="6356959" cy="630942"/>
          </a:xfrm>
          <a:prstGeom prst="rect">
            <a:avLst/>
          </a:prstGeom>
          <a:noFill/>
        </p:spPr>
        <p:txBody>
          <a:bodyPr wrap="square" rtlCol="0">
            <a:spAutoFit/>
          </a:bodyPr>
          <a:lstStyle/>
          <a:p>
            <a:r>
              <a:rPr lang="en-GB" sz="3500" b="1" dirty="0">
                <a:solidFill>
                  <a:srgbClr val="FF0000"/>
                </a:solidFill>
              </a:rPr>
              <a:t>Hassan has the higher score. </a:t>
            </a:r>
          </a:p>
        </p:txBody>
      </p:sp>
      <p:sp>
        <p:nvSpPr>
          <p:cNvPr id="29" name="TextBox 28">
            <a:extLst>
              <a:ext uri="{FF2B5EF4-FFF2-40B4-BE49-F238E27FC236}">
                <a16:creationId xmlns:a16="http://schemas.microsoft.com/office/drawing/2014/main" id="{2FC62DD3-784A-448A-A8B4-CAFB4D30A2D6}"/>
              </a:ext>
            </a:extLst>
          </p:cNvPr>
          <p:cNvSpPr txBox="1"/>
          <p:nvPr/>
        </p:nvSpPr>
        <p:spPr>
          <a:xfrm>
            <a:off x="267754" y="4336410"/>
            <a:ext cx="6356959" cy="630942"/>
          </a:xfrm>
          <a:prstGeom prst="rect">
            <a:avLst/>
          </a:prstGeom>
          <a:noFill/>
        </p:spPr>
        <p:txBody>
          <a:bodyPr wrap="square" rtlCol="0">
            <a:spAutoFit/>
          </a:bodyPr>
          <a:lstStyle/>
          <a:p>
            <a:r>
              <a:rPr lang="en-GB" sz="3500" b="1" dirty="0">
                <a:solidFill>
                  <a:srgbClr val="FF0000"/>
                </a:solidFill>
              </a:rPr>
              <a:t>40 out of 80 is equivalent to 50%</a:t>
            </a:r>
          </a:p>
        </p:txBody>
      </p:sp>
      <p:sp>
        <p:nvSpPr>
          <p:cNvPr id="30" name="TextBox 29">
            <a:extLst>
              <a:ext uri="{FF2B5EF4-FFF2-40B4-BE49-F238E27FC236}">
                <a16:creationId xmlns:a16="http://schemas.microsoft.com/office/drawing/2014/main" id="{3BA8B1B4-1300-49D7-9CBB-256C6157914A}"/>
              </a:ext>
            </a:extLst>
          </p:cNvPr>
          <p:cNvSpPr txBox="1"/>
          <p:nvPr/>
        </p:nvSpPr>
        <p:spPr>
          <a:xfrm>
            <a:off x="267755" y="4914693"/>
            <a:ext cx="4710646" cy="630942"/>
          </a:xfrm>
          <a:prstGeom prst="rect">
            <a:avLst/>
          </a:prstGeom>
          <a:noFill/>
        </p:spPr>
        <p:txBody>
          <a:bodyPr wrap="square" rtlCol="0">
            <a:spAutoFit/>
          </a:bodyPr>
          <a:lstStyle/>
          <a:p>
            <a:r>
              <a:rPr lang="en-GB" sz="3500" b="1" dirty="0">
                <a:solidFill>
                  <a:srgbClr val="FF0000"/>
                </a:solidFill>
              </a:rPr>
              <a:t>50% is higher than 40%</a:t>
            </a:r>
          </a:p>
        </p:txBody>
      </p:sp>
      <p:cxnSp>
        <p:nvCxnSpPr>
          <p:cNvPr id="31" name="Straight Connector 30">
            <a:extLst>
              <a:ext uri="{FF2B5EF4-FFF2-40B4-BE49-F238E27FC236}">
                <a16:creationId xmlns:a16="http://schemas.microsoft.com/office/drawing/2014/main" id="{AC28450F-578F-4EC3-ACAC-1B0313BCC8ED}"/>
              </a:ext>
            </a:extLst>
          </p:cNvPr>
          <p:cNvCxnSpPr>
            <a:cxnSpLocks/>
          </p:cNvCxnSpPr>
          <p:nvPr/>
        </p:nvCxnSpPr>
        <p:spPr>
          <a:xfrm>
            <a:off x="7295156" y="2775930"/>
            <a:ext cx="13363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6355D95-819D-4A66-91CA-D3F5D39A548B}"/>
              </a:ext>
            </a:extLst>
          </p:cNvPr>
          <p:cNvCxnSpPr>
            <a:cxnSpLocks/>
          </p:cNvCxnSpPr>
          <p:nvPr/>
        </p:nvCxnSpPr>
        <p:spPr>
          <a:xfrm>
            <a:off x="9076314" y="2776250"/>
            <a:ext cx="87929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882E4E8-B1D6-4FCB-AFE3-5C7569F29738}"/>
              </a:ext>
            </a:extLst>
          </p:cNvPr>
          <p:cNvSpPr txBox="1"/>
          <p:nvPr/>
        </p:nvSpPr>
        <p:spPr>
          <a:xfrm>
            <a:off x="7504162" y="2268073"/>
            <a:ext cx="96100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4 0</a:t>
            </a:r>
          </a:p>
        </p:txBody>
      </p:sp>
      <p:sp>
        <p:nvSpPr>
          <p:cNvPr id="34" name="TextBox 33">
            <a:extLst>
              <a:ext uri="{FF2B5EF4-FFF2-40B4-BE49-F238E27FC236}">
                <a16:creationId xmlns:a16="http://schemas.microsoft.com/office/drawing/2014/main" id="{460EC784-80D7-4315-9FEC-6066B5320FEE}"/>
              </a:ext>
            </a:extLst>
          </p:cNvPr>
          <p:cNvSpPr txBox="1"/>
          <p:nvPr/>
        </p:nvSpPr>
        <p:spPr>
          <a:xfrm>
            <a:off x="7283872" y="2724239"/>
            <a:ext cx="141901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35" name="TextBox 34">
            <a:extLst>
              <a:ext uri="{FF2B5EF4-FFF2-40B4-BE49-F238E27FC236}">
                <a16:creationId xmlns:a16="http://schemas.microsoft.com/office/drawing/2014/main" id="{4DC0F0FB-CBEA-48C4-AE4C-EED6348DEEE3}"/>
              </a:ext>
            </a:extLst>
          </p:cNvPr>
          <p:cNvSpPr txBox="1"/>
          <p:nvPr/>
        </p:nvSpPr>
        <p:spPr>
          <a:xfrm>
            <a:off x="9062019" y="2717724"/>
            <a:ext cx="113011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sp>
        <p:nvSpPr>
          <p:cNvPr id="36" name="TextBox 35">
            <a:extLst>
              <a:ext uri="{FF2B5EF4-FFF2-40B4-BE49-F238E27FC236}">
                <a16:creationId xmlns:a16="http://schemas.microsoft.com/office/drawing/2014/main" id="{E5CA9A4A-C1DB-459D-8FB0-97DC067A0186}"/>
              </a:ext>
            </a:extLst>
          </p:cNvPr>
          <p:cNvSpPr txBox="1"/>
          <p:nvPr/>
        </p:nvSpPr>
        <p:spPr>
          <a:xfrm>
            <a:off x="8618553" y="2484825"/>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37" name="Arc 36">
            <a:extLst>
              <a:ext uri="{FF2B5EF4-FFF2-40B4-BE49-F238E27FC236}">
                <a16:creationId xmlns:a16="http://schemas.microsoft.com/office/drawing/2014/main" id="{68D913DB-6FFB-4200-846A-5C07F296FABA}"/>
              </a:ext>
            </a:extLst>
          </p:cNvPr>
          <p:cNvSpPr/>
          <p:nvPr/>
        </p:nvSpPr>
        <p:spPr>
          <a:xfrm rot="16200000">
            <a:off x="8334812" y="1557038"/>
            <a:ext cx="810037" cy="1552860"/>
          </a:xfrm>
          <a:prstGeom prst="arc">
            <a:avLst>
              <a:gd name="adj1" fmla="val 16200000"/>
              <a:gd name="adj2" fmla="val 5396224"/>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8" name="Arc 37">
            <a:extLst>
              <a:ext uri="{FF2B5EF4-FFF2-40B4-BE49-F238E27FC236}">
                <a16:creationId xmlns:a16="http://schemas.microsoft.com/office/drawing/2014/main" id="{E812250F-6817-4217-A084-7213ADA120AB}"/>
              </a:ext>
            </a:extLst>
          </p:cNvPr>
          <p:cNvSpPr/>
          <p:nvPr/>
        </p:nvSpPr>
        <p:spPr>
          <a:xfrm rot="5400000">
            <a:off x="8334811" y="2484164"/>
            <a:ext cx="810037" cy="1552858"/>
          </a:xfrm>
          <a:prstGeom prst="arc">
            <a:avLst>
              <a:gd name="adj1" fmla="val 16076188"/>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39" name="TextBox 38">
            <a:extLst>
              <a:ext uri="{FF2B5EF4-FFF2-40B4-BE49-F238E27FC236}">
                <a16:creationId xmlns:a16="http://schemas.microsoft.com/office/drawing/2014/main" id="{03C8631C-FF16-4A49-B0F2-CC4440D1B9FA}"/>
              </a:ext>
            </a:extLst>
          </p:cNvPr>
          <p:cNvSpPr txBox="1"/>
          <p:nvPr/>
        </p:nvSpPr>
        <p:spPr>
          <a:xfrm>
            <a:off x="8381382" y="3232835"/>
            <a:ext cx="761611"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10</a:t>
            </a:r>
            <a:endParaRPr lang="en-GB" sz="3500" b="1" dirty="0">
              <a:solidFill>
                <a:srgbClr val="FF0000"/>
              </a:solidFill>
              <a:latin typeface="Arial Black" panose="020B0A04020102020204" pitchFamily="34" charset="0"/>
            </a:endParaRPr>
          </a:p>
        </p:txBody>
      </p:sp>
      <p:sp>
        <p:nvSpPr>
          <p:cNvPr id="40" name="TextBox 39">
            <a:extLst>
              <a:ext uri="{FF2B5EF4-FFF2-40B4-BE49-F238E27FC236}">
                <a16:creationId xmlns:a16="http://schemas.microsoft.com/office/drawing/2014/main" id="{25A968E1-F416-48E0-A6B9-B32FC046C441}"/>
              </a:ext>
            </a:extLst>
          </p:cNvPr>
          <p:cNvSpPr txBox="1"/>
          <p:nvPr/>
        </p:nvSpPr>
        <p:spPr>
          <a:xfrm>
            <a:off x="8381382" y="1938522"/>
            <a:ext cx="761610"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10</a:t>
            </a:r>
            <a:endParaRPr lang="en-GB" sz="3500" b="1" dirty="0">
              <a:solidFill>
                <a:srgbClr val="FF0000"/>
              </a:solidFill>
              <a:latin typeface="Arial Black" panose="020B0A04020102020204" pitchFamily="34" charset="0"/>
            </a:endParaRPr>
          </a:p>
        </p:txBody>
      </p:sp>
      <p:sp>
        <p:nvSpPr>
          <p:cNvPr id="41" name="TextBox 40">
            <a:extLst>
              <a:ext uri="{FF2B5EF4-FFF2-40B4-BE49-F238E27FC236}">
                <a16:creationId xmlns:a16="http://schemas.microsoft.com/office/drawing/2014/main" id="{BFAAB973-8E04-4390-B003-8DA09778D91C}"/>
              </a:ext>
            </a:extLst>
          </p:cNvPr>
          <p:cNvSpPr txBox="1"/>
          <p:nvPr/>
        </p:nvSpPr>
        <p:spPr>
          <a:xfrm>
            <a:off x="9311963" y="2269193"/>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nvGrpSpPr>
          <p:cNvPr id="42" name="Group 41">
            <a:extLst>
              <a:ext uri="{FF2B5EF4-FFF2-40B4-BE49-F238E27FC236}">
                <a16:creationId xmlns:a16="http://schemas.microsoft.com/office/drawing/2014/main" id="{D6CE414F-E0CC-4811-B13A-97AFC435CDB7}"/>
              </a:ext>
            </a:extLst>
          </p:cNvPr>
          <p:cNvGrpSpPr/>
          <p:nvPr/>
        </p:nvGrpSpPr>
        <p:grpSpPr>
          <a:xfrm>
            <a:off x="7299734" y="4065000"/>
            <a:ext cx="2894899" cy="1067398"/>
            <a:chOff x="1758586" y="4952042"/>
            <a:chExt cx="2894899" cy="1067398"/>
          </a:xfrm>
        </p:grpSpPr>
        <p:grpSp>
          <p:nvGrpSpPr>
            <p:cNvPr id="43" name="Group 42">
              <a:extLst>
                <a:ext uri="{FF2B5EF4-FFF2-40B4-BE49-F238E27FC236}">
                  <a16:creationId xmlns:a16="http://schemas.microsoft.com/office/drawing/2014/main" id="{EAC3D7B4-7E3D-4561-8014-40AA64EAC8BA}"/>
                </a:ext>
              </a:extLst>
            </p:cNvPr>
            <p:cNvGrpSpPr/>
            <p:nvPr/>
          </p:nvGrpSpPr>
          <p:grpSpPr>
            <a:xfrm>
              <a:off x="1758586" y="4952042"/>
              <a:ext cx="940812" cy="1067398"/>
              <a:chOff x="1858295" y="1538931"/>
              <a:chExt cx="940812" cy="1067398"/>
            </a:xfrm>
          </p:grpSpPr>
          <p:grpSp>
            <p:nvGrpSpPr>
              <p:cNvPr id="45" name="Group 44">
                <a:extLst>
                  <a:ext uri="{FF2B5EF4-FFF2-40B4-BE49-F238E27FC236}">
                    <a16:creationId xmlns:a16="http://schemas.microsoft.com/office/drawing/2014/main" id="{59825770-9C62-442A-B653-6DCD1DC52AF3}"/>
                  </a:ext>
                </a:extLst>
              </p:cNvPr>
              <p:cNvGrpSpPr/>
              <p:nvPr/>
            </p:nvGrpSpPr>
            <p:grpSpPr>
              <a:xfrm>
                <a:off x="1858295" y="1975387"/>
                <a:ext cx="939912" cy="630942"/>
                <a:chOff x="1515758" y="476986"/>
                <a:chExt cx="939912" cy="630942"/>
              </a:xfrm>
            </p:grpSpPr>
            <p:sp>
              <p:nvSpPr>
                <p:cNvPr id="47" name="TextBox 46">
                  <a:extLst>
                    <a:ext uri="{FF2B5EF4-FFF2-40B4-BE49-F238E27FC236}">
                      <a16:creationId xmlns:a16="http://schemas.microsoft.com/office/drawing/2014/main" id="{67EADDF9-0462-40E9-9A8A-52FBD9D06B12}"/>
                    </a:ext>
                  </a:extLst>
                </p:cNvPr>
                <p:cNvSpPr txBox="1"/>
                <p:nvPr/>
              </p:nvSpPr>
              <p:spPr>
                <a:xfrm>
                  <a:off x="1519319" y="476986"/>
                  <a:ext cx="93635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a:t>
                  </a:r>
                </a:p>
              </p:txBody>
            </p:sp>
            <p:cxnSp>
              <p:nvCxnSpPr>
                <p:cNvPr id="48" name="Straight Connector 47">
                  <a:extLst>
                    <a:ext uri="{FF2B5EF4-FFF2-40B4-BE49-F238E27FC236}">
                      <a16:creationId xmlns:a16="http://schemas.microsoft.com/office/drawing/2014/main" id="{E9615A67-AC56-4260-B4E0-FC3D203A79B5}"/>
                    </a:ext>
                  </a:extLst>
                </p:cNvPr>
                <p:cNvCxnSpPr>
                  <a:cxnSpLocks/>
                </p:cNvCxnSpPr>
                <p:nvPr/>
              </p:nvCxnSpPr>
              <p:spPr>
                <a:xfrm flipV="1">
                  <a:off x="1515758" y="554976"/>
                  <a:ext cx="896768" cy="189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6" name="TextBox 45">
                <a:extLst>
                  <a:ext uri="{FF2B5EF4-FFF2-40B4-BE49-F238E27FC236}">
                    <a16:creationId xmlns:a16="http://schemas.microsoft.com/office/drawing/2014/main" id="{508BAF3F-B572-4F07-98A5-576F8FDC9811}"/>
                  </a:ext>
                </a:extLst>
              </p:cNvPr>
              <p:cNvSpPr txBox="1"/>
              <p:nvPr/>
            </p:nvSpPr>
            <p:spPr>
              <a:xfrm>
                <a:off x="2066451" y="1538931"/>
                <a:ext cx="73265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grpSp>
        <p:sp>
          <p:nvSpPr>
            <p:cNvPr id="44" name="TextBox 43">
              <a:extLst>
                <a:ext uri="{FF2B5EF4-FFF2-40B4-BE49-F238E27FC236}">
                  <a16:creationId xmlns:a16="http://schemas.microsoft.com/office/drawing/2014/main" id="{19DB3750-C22E-4700-9A31-66F22E5F4A06}"/>
                </a:ext>
              </a:extLst>
            </p:cNvPr>
            <p:cNvSpPr txBox="1"/>
            <p:nvPr/>
          </p:nvSpPr>
          <p:spPr>
            <a:xfrm>
              <a:off x="2715105" y="5151017"/>
              <a:ext cx="193838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of 80 = </a:t>
              </a:r>
            </a:p>
          </p:txBody>
        </p:sp>
      </p:grpSp>
      <p:sp>
        <p:nvSpPr>
          <p:cNvPr id="49" name="TextBox 48">
            <a:extLst>
              <a:ext uri="{FF2B5EF4-FFF2-40B4-BE49-F238E27FC236}">
                <a16:creationId xmlns:a16="http://schemas.microsoft.com/office/drawing/2014/main" id="{2D8893EB-A353-491F-BA2B-C74629489879}"/>
              </a:ext>
            </a:extLst>
          </p:cNvPr>
          <p:cNvSpPr txBox="1"/>
          <p:nvPr/>
        </p:nvSpPr>
        <p:spPr>
          <a:xfrm>
            <a:off x="8237528" y="5104325"/>
            <a:ext cx="357196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8 0 </a:t>
            </a:r>
            <a:r>
              <a:rPr lang="en-GB" sz="3500" dirty="0">
                <a:solidFill>
                  <a:srgbClr val="FF0000"/>
                </a:solidFill>
                <a:latin typeface="Arial Black" panose="020B0A04020102020204" pitchFamily="34" charset="0"/>
              </a:rPr>
              <a:t>÷ 1 0 = 8</a:t>
            </a:r>
            <a:endParaRPr lang="en-GB" sz="3500" b="1" dirty="0">
              <a:solidFill>
                <a:srgbClr val="FF0000"/>
              </a:solidFill>
              <a:latin typeface="Arial Black" panose="020B0A04020102020204" pitchFamily="34" charset="0"/>
            </a:endParaRPr>
          </a:p>
        </p:txBody>
      </p:sp>
      <p:sp>
        <p:nvSpPr>
          <p:cNvPr id="51" name="TextBox 50">
            <a:extLst>
              <a:ext uri="{FF2B5EF4-FFF2-40B4-BE49-F238E27FC236}">
                <a16:creationId xmlns:a16="http://schemas.microsoft.com/office/drawing/2014/main" id="{B9EF23BA-8AD7-4F6A-AAFA-82DCB7D57E95}"/>
              </a:ext>
            </a:extLst>
          </p:cNvPr>
          <p:cNvSpPr txBox="1"/>
          <p:nvPr/>
        </p:nvSpPr>
        <p:spPr>
          <a:xfrm>
            <a:off x="8239241" y="5545635"/>
            <a:ext cx="274185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 x 4 = 3 2</a:t>
            </a:r>
          </a:p>
        </p:txBody>
      </p:sp>
      <p:sp>
        <p:nvSpPr>
          <p:cNvPr id="52" name="TextBox 51">
            <a:extLst>
              <a:ext uri="{FF2B5EF4-FFF2-40B4-BE49-F238E27FC236}">
                <a16:creationId xmlns:a16="http://schemas.microsoft.com/office/drawing/2014/main" id="{9145FD0C-8BC5-4DBB-8F44-43AC29A0672C}"/>
              </a:ext>
            </a:extLst>
          </p:cNvPr>
          <p:cNvSpPr txBox="1"/>
          <p:nvPr/>
        </p:nvSpPr>
        <p:spPr>
          <a:xfrm>
            <a:off x="10070645" y="4263975"/>
            <a:ext cx="1566503" cy="630942"/>
          </a:xfrm>
          <a:prstGeom prst="rect">
            <a:avLst/>
          </a:prstGeom>
          <a:noFill/>
        </p:spPr>
        <p:txBody>
          <a:bodyPr wrap="square" rtlCol="0">
            <a:spAutoFit/>
          </a:bodyPr>
          <a:lstStyle/>
          <a:p>
            <a:r>
              <a:rPr lang="en-GB" sz="3500" dirty="0">
                <a:solidFill>
                  <a:srgbClr val="FF0000"/>
                </a:solidFill>
                <a:latin typeface="Arial Black" panose="020B0A04020102020204" pitchFamily="34" charset="0"/>
              </a:rPr>
              <a:t>3 2</a:t>
            </a:r>
            <a:endParaRPr lang="en-GB" sz="3500" b="1" dirty="0">
              <a:solidFill>
                <a:srgbClr val="FF0000"/>
              </a:solidFill>
              <a:latin typeface="Arial Black" panose="020B0A04020102020204" pitchFamily="34" charset="0"/>
            </a:endParaRPr>
          </a:p>
        </p:txBody>
      </p:sp>
      <p:sp>
        <p:nvSpPr>
          <p:cNvPr id="53" name="TextBox 52">
            <a:extLst>
              <a:ext uri="{FF2B5EF4-FFF2-40B4-BE49-F238E27FC236}">
                <a16:creationId xmlns:a16="http://schemas.microsoft.com/office/drawing/2014/main" id="{0D288DF4-FC9A-46A6-8D5A-A3AAF4DD9EEA}"/>
              </a:ext>
            </a:extLst>
          </p:cNvPr>
          <p:cNvSpPr txBox="1"/>
          <p:nvPr/>
        </p:nvSpPr>
        <p:spPr>
          <a:xfrm>
            <a:off x="267754" y="5488253"/>
            <a:ext cx="5131559" cy="630942"/>
          </a:xfrm>
          <a:prstGeom prst="rect">
            <a:avLst/>
          </a:prstGeom>
          <a:noFill/>
        </p:spPr>
        <p:txBody>
          <a:bodyPr wrap="square" rtlCol="0">
            <a:spAutoFit/>
          </a:bodyPr>
          <a:lstStyle/>
          <a:p>
            <a:r>
              <a:rPr lang="en-GB" sz="3500" b="1" dirty="0">
                <a:solidFill>
                  <a:srgbClr val="FF0000"/>
                </a:solidFill>
              </a:rPr>
              <a:t>Kate only got 32 out of 80</a:t>
            </a:r>
          </a:p>
        </p:txBody>
      </p:sp>
    </p:spTree>
    <p:extLst>
      <p:ext uri="{BB962C8B-B14F-4D97-AF65-F5344CB8AC3E}">
        <p14:creationId xmlns:p14="http://schemas.microsoft.com/office/powerpoint/2010/main" val="32163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500"/>
                                        <p:tgtEl>
                                          <p:spTgt spid="31"/>
                                        </p:tgtEl>
                                      </p:cBhvr>
                                    </p:animEffect>
                                  </p:childTnLst>
                                </p:cTn>
                              </p:par>
                              <p:par>
                                <p:cTn id="95" presetID="10" presetClass="entr" presetSubtype="0" fill="hold"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fade">
                                      <p:cBhvr>
                                        <p:cTn id="100" dur="500"/>
                                        <p:tgtEl>
                                          <p:spTgt spid="3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500"/>
                                        <p:tgtEl>
                                          <p:spTgt spid="3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6"/>
                                        </p:tgtEl>
                                        <p:attrNameLst>
                                          <p:attrName>style.visibility</p:attrName>
                                        </p:attrNameLst>
                                      </p:cBhvr>
                                      <p:to>
                                        <p:strVal val="visible"/>
                                      </p:to>
                                    </p:set>
                                    <p:animEffect transition="in" filter="fade">
                                      <p:cBhvr>
                                        <p:cTn id="106" dur="500"/>
                                        <p:tgtEl>
                                          <p:spTgt spid="36"/>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38"/>
                                        </p:tgtEl>
                                        <p:attrNameLst>
                                          <p:attrName>style.visibility</p:attrName>
                                        </p:attrNameLst>
                                      </p:cBhvr>
                                      <p:to>
                                        <p:strVal val="visible"/>
                                      </p:to>
                                    </p:set>
                                    <p:animEffect transition="in" filter="fade">
                                      <p:cBhvr>
                                        <p:cTn id="111" dur="500"/>
                                        <p:tgtEl>
                                          <p:spTgt spid="3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fade">
                                      <p:cBhvr>
                                        <p:cTn id="114" dur="500"/>
                                        <p:tgtEl>
                                          <p:spTgt spid="3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500"/>
                                        <p:tgtEl>
                                          <p:spTgt spid="37"/>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0"/>
                                        </p:tgtEl>
                                        <p:attrNameLst>
                                          <p:attrName>style.visibility</p:attrName>
                                        </p:attrNameLst>
                                      </p:cBhvr>
                                      <p:to>
                                        <p:strVal val="visible"/>
                                      </p:to>
                                    </p:set>
                                    <p:animEffect transition="in" filter="fade">
                                      <p:cBhvr>
                                        <p:cTn id="120" dur="500"/>
                                        <p:tgtEl>
                                          <p:spTgt spid="40"/>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41"/>
                                        </p:tgtEl>
                                        <p:attrNameLst>
                                          <p:attrName>style.visibility</p:attrName>
                                        </p:attrNameLst>
                                      </p:cBhvr>
                                      <p:to>
                                        <p:strVal val="visible"/>
                                      </p:to>
                                    </p:set>
                                    <p:animEffect transition="in" filter="fade">
                                      <p:cBhvr>
                                        <p:cTn id="125" dur="500"/>
                                        <p:tgtEl>
                                          <p:spTgt spid="41"/>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35"/>
                                        </p:tgtEl>
                                        <p:attrNameLst>
                                          <p:attrName>style.visibility</p:attrName>
                                        </p:attrNameLst>
                                      </p:cBhvr>
                                      <p:to>
                                        <p:strVal val="visible"/>
                                      </p:to>
                                    </p:set>
                                    <p:animEffect transition="in" filter="fade">
                                      <p:cBhvr>
                                        <p:cTn id="130" dur="500"/>
                                        <p:tgtEl>
                                          <p:spTgt spid="35"/>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fade">
                                      <p:cBhvr>
                                        <p:cTn id="135" dur="500"/>
                                        <p:tgtEl>
                                          <p:spTgt spid="42"/>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49"/>
                                        </p:tgtEl>
                                        <p:attrNameLst>
                                          <p:attrName>style.visibility</p:attrName>
                                        </p:attrNameLst>
                                      </p:cBhvr>
                                      <p:to>
                                        <p:strVal val="visible"/>
                                      </p:to>
                                    </p:set>
                                    <p:animEffect transition="in" filter="fade">
                                      <p:cBhvr>
                                        <p:cTn id="140" dur="500"/>
                                        <p:tgtEl>
                                          <p:spTgt spid="49"/>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51"/>
                                        </p:tgtEl>
                                        <p:attrNameLst>
                                          <p:attrName>style.visibility</p:attrName>
                                        </p:attrNameLst>
                                      </p:cBhvr>
                                      <p:to>
                                        <p:strVal val="visible"/>
                                      </p:to>
                                    </p:set>
                                    <p:animEffect transition="in" filter="fade">
                                      <p:cBhvr>
                                        <p:cTn id="145" dur="500"/>
                                        <p:tgtEl>
                                          <p:spTgt spid="51"/>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grpId="0" nodeType="clickEffect">
                                  <p:stCondLst>
                                    <p:cond delay="0"/>
                                  </p:stCondLst>
                                  <p:childTnLst>
                                    <p:set>
                                      <p:cBhvr>
                                        <p:cTn id="149" dur="1" fill="hold">
                                          <p:stCondLst>
                                            <p:cond delay="0"/>
                                          </p:stCondLst>
                                        </p:cTn>
                                        <p:tgtEl>
                                          <p:spTgt spid="52"/>
                                        </p:tgtEl>
                                        <p:attrNameLst>
                                          <p:attrName>style.visibility</p:attrName>
                                        </p:attrNameLst>
                                      </p:cBhvr>
                                      <p:to>
                                        <p:strVal val="visible"/>
                                      </p:to>
                                    </p:set>
                                    <p:animEffect transition="in" filter="fade">
                                      <p:cBhvr>
                                        <p:cTn id="150" dur="500"/>
                                        <p:tgtEl>
                                          <p:spTgt spid="52"/>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grpId="0" nodeType="clickEffect">
                                  <p:stCondLst>
                                    <p:cond delay="0"/>
                                  </p:stCondLst>
                                  <p:childTnLst>
                                    <p:set>
                                      <p:cBhvr>
                                        <p:cTn id="154" dur="1" fill="hold">
                                          <p:stCondLst>
                                            <p:cond delay="0"/>
                                          </p:stCondLst>
                                        </p:cTn>
                                        <p:tgtEl>
                                          <p:spTgt spid="53"/>
                                        </p:tgtEl>
                                        <p:attrNameLst>
                                          <p:attrName>style.visibility</p:attrName>
                                        </p:attrNameLst>
                                      </p:cBhvr>
                                      <p:to>
                                        <p:strVal val="visible"/>
                                      </p:to>
                                    </p:set>
                                    <p:animEffect transition="in" filter="fade">
                                      <p:cBhvr>
                                        <p:cTn id="15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12" grpId="0"/>
      <p:bldP spid="13" grpId="0"/>
      <p:bldP spid="14" grpId="0"/>
      <p:bldP spid="22" grpId="0" animBg="1"/>
      <p:bldP spid="23" grpId="0" animBg="1"/>
      <p:bldP spid="24" grpId="0"/>
      <p:bldP spid="25" grpId="0"/>
      <p:bldP spid="26" grpId="0"/>
      <p:bldP spid="27" grpId="0"/>
      <p:bldP spid="28" grpId="0"/>
      <p:bldP spid="29" grpId="0"/>
      <p:bldP spid="30" grpId="0"/>
      <p:bldP spid="33" grpId="0"/>
      <p:bldP spid="34" grpId="0"/>
      <p:bldP spid="35" grpId="0"/>
      <p:bldP spid="36" grpId="0"/>
      <p:bldP spid="37" grpId="0" animBg="1"/>
      <p:bldP spid="38" grpId="0" animBg="1"/>
      <p:bldP spid="39" grpId="0"/>
      <p:bldP spid="40" grpId="0"/>
      <p:bldP spid="41" grpId="0"/>
      <p:bldP spid="49" grpId="0"/>
      <p:bldP spid="51" grpId="0"/>
      <p:bldP spid="52" grpId="0"/>
      <p:bldP spid="53"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D45799A-231A-4DC7-B9A4-FDD78D5E315D}"/>
              </a:ext>
            </a:extLst>
          </p:cNvPr>
          <p:cNvSpPr/>
          <p:nvPr/>
        </p:nvSpPr>
        <p:spPr>
          <a:xfrm>
            <a:off x="56122" y="50000"/>
            <a:ext cx="12343142" cy="1569660"/>
          </a:xfrm>
          <a:prstGeom prst="rect">
            <a:avLst/>
          </a:prstGeom>
        </p:spPr>
        <p:txBody>
          <a:bodyPr wrap="square">
            <a:spAutoFit/>
          </a:bodyPr>
          <a:lstStyle/>
          <a:p>
            <a:r>
              <a:rPr lang="en-US" sz="3200" b="1" dirty="0"/>
              <a:t>A cat sleeps for 12 hours each day. 50% of its life is spent asleep.</a:t>
            </a:r>
          </a:p>
          <a:p>
            <a:endParaRPr lang="en-US" sz="3200" b="1" dirty="0"/>
          </a:p>
          <a:p>
            <a:r>
              <a:rPr lang="en-US" sz="3200" b="1" dirty="0"/>
              <a:t>A koala sleeps for 18 hours each day. ____% of its life is spent asleep.</a:t>
            </a:r>
          </a:p>
        </p:txBody>
      </p:sp>
      <p:cxnSp>
        <p:nvCxnSpPr>
          <p:cNvPr id="4" name="Straight Connector 3">
            <a:extLst>
              <a:ext uri="{FF2B5EF4-FFF2-40B4-BE49-F238E27FC236}">
                <a16:creationId xmlns:a16="http://schemas.microsoft.com/office/drawing/2014/main" id="{EE9C040A-3482-4C3F-93CA-E9F208F10476}"/>
              </a:ext>
            </a:extLst>
          </p:cNvPr>
          <p:cNvCxnSpPr>
            <a:cxnSpLocks/>
          </p:cNvCxnSpPr>
          <p:nvPr/>
        </p:nvCxnSpPr>
        <p:spPr>
          <a:xfrm>
            <a:off x="973587" y="2973056"/>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3240F03-28DA-40F3-AE0F-8F2C14143901}"/>
              </a:ext>
            </a:extLst>
          </p:cNvPr>
          <p:cNvCxnSpPr>
            <a:cxnSpLocks/>
          </p:cNvCxnSpPr>
          <p:nvPr/>
        </p:nvCxnSpPr>
        <p:spPr>
          <a:xfrm>
            <a:off x="2309521" y="2973056"/>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9EC6807-7D43-4699-A1EF-049E3DB32E31}"/>
              </a:ext>
            </a:extLst>
          </p:cNvPr>
          <p:cNvSpPr txBox="1"/>
          <p:nvPr/>
        </p:nvSpPr>
        <p:spPr>
          <a:xfrm>
            <a:off x="945372" y="2444099"/>
            <a:ext cx="97729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1 2</a:t>
            </a:r>
          </a:p>
        </p:txBody>
      </p:sp>
      <p:sp>
        <p:nvSpPr>
          <p:cNvPr id="7" name="TextBox 6">
            <a:extLst>
              <a:ext uri="{FF2B5EF4-FFF2-40B4-BE49-F238E27FC236}">
                <a16:creationId xmlns:a16="http://schemas.microsoft.com/office/drawing/2014/main" id="{3B100DCE-8A09-4E3C-832C-A3F02DF0FE4D}"/>
              </a:ext>
            </a:extLst>
          </p:cNvPr>
          <p:cNvSpPr txBox="1"/>
          <p:nvPr/>
        </p:nvSpPr>
        <p:spPr>
          <a:xfrm>
            <a:off x="938360" y="2920437"/>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2 4</a:t>
            </a:r>
          </a:p>
        </p:txBody>
      </p:sp>
      <p:sp>
        <p:nvSpPr>
          <p:cNvPr id="8" name="TextBox 7">
            <a:extLst>
              <a:ext uri="{FF2B5EF4-FFF2-40B4-BE49-F238E27FC236}">
                <a16:creationId xmlns:a16="http://schemas.microsoft.com/office/drawing/2014/main" id="{F4B95C33-021E-4029-8E27-E6CE516B04F9}"/>
              </a:ext>
            </a:extLst>
          </p:cNvPr>
          <p:cNvSpPr txBox="1"/>
          <p:nvPr/>
        </p:nvSpPr>
        <p:spPr>
          <a:xfrm>
            <a:off x="2295226" y="2914530"/>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9" name="TextBox 8">
            <a:extLst>
              <a:ext uri="{FF2B5EF4-FFF2-40B4-BE49-F238E27FC236}">
                <a16:creationId xmlns:a16="http://schemas.microsoft.com/office/drawing/2014/main" id="{9F152D47-8DA8-4B33-8076-489C987A3FFD}"/>
              </a:ext>
            </a:extLst>
          </p:cNvPr>
          <p:cNvSpPr txBox="1"/>
          <p:nvPr/>
        </p:nvSpPr>
        <p:spPr>
          <a:xfrm>
            <a:off x="1851760" y="2660851"/>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0" name="Arc 9">
            <a:extLst>
              <a:ext uri="{FF2B5EF4-FFF2-40B4-BE49-F238E27FC236}">
                <a16:creationId xmlns:a16="http://schemas.microsoft.com/office/drawing/2014/main" id="{8799DEBC-D603-4C5C-B27D-D393B5BE20A4}"/>
              </a:ext>
            </a:extLst>
          </p:cNvPr>
          <p:cNvSpPr/>
          <p:nvPr/>
        </p:nvSpPr>
        <p:spPr>
          <a:xfrm rot="16200000">
            <a:off x="1588519" y="1946363"/>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1" name="Arc 10">
            <a:extLst>
              <a:ext uri="{FF2B5EF4-FFF2-40B4-BE49-F238E27FC236}">
                <a16:creationId xmlns:a16="http://schemas.microsoft.com/office/drawing/2014/main" id="{F0FE22D0-611B-4C9D-91A9-C8615946421A}"/>
              </a:ext>
            </a:extLst>
          </p:cNvPr>
          <p:cNvSpPr/>
          <p:nvPr/>
        </p:nvSpPr>
        <p:spPr>
          <a:xfrm rot="5400000">
            <a:off x="1578232" y="2873483"/>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2" name="TextBox 11">
            <a:extLst>
              <a:ext uri="{FF2B5EF4-FFF2-40B4-BE49-F238E27FC236}">
                <a16:creationId xmlns:a16="http://schemas.microsoft.com/office/drawing/2014/main" id="{319F177F-B60D-4DE1-9099-F79854439AED}"/>
              </a:ext>
            </a:extLst>
          </p:cNvPr>
          <p:cNvSpPr txBox="1"/>
          <p:nvPr/>
        </p:nvSpPr>
        <p:spPr>
          <a:xfrm>
            <a:off x="1598294" y="3408861"/>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12</a:t>
            </a:r>
            <a:endParaRPr lang="en-GB" sz="3500" b="1" dirty="0">
              <a:solidFill>
                <a:srgbClr val="FF0000"/>
              </a:solidFill>
              <a:latin typeface="Arial Black" panose="020B0A04020102020204" pitchFamily="34" charset="0"/>
            </a:endParaRPr>
          </a:p>
        </p:txBody>
      </p:sp>
      <p:sp>
        <p:nvSpPr>
          <p:cNvPr id="13" name="TextBox 12">
            <a:extLst>
              <a:ext uri="{FF2B5EF4-FFF2-40B4-BE49-F238E27FC236}">
                <a16:creationId xmlns:a16="http://schemas.microsoft.com/office/drawing/2014/main" id="{14F31C5A-044E-47E6-83A6-BE7953B40144}"/>
              </a:ext>
            </a:extLst>
          </p:cNvPr>
          <p:cNvSpPr txBox="1"/>
          <p:nvPr/>
        </p:nvSpPr>
        <p:spPr>
          <a:xfrm>
            <a:off x="1608341" y="2114548"/>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12</a:t>
            </a:r>
            <a:endParaRPr lang="en-GB" sz="3500" b="1" dirty="0">
              <a:solidFill>
                <a:srgbClr val="FF0000"/>
              </a:solidFill>
              <a:latin typeface="Arial Black" panose="020B0A04020102020204" pitchFamily="34" charset="0"/>
            </a:endParaRPr>
          </a:p>
        </p:txBody>
      </p:sp>
      <p:sp>
        <p:nvSpPr>
          <p:cNvPr id="14" name="TextBox 13">
            <a:extLst>
              <a:ext uri="{FF2B5EF4-FFF2-40B4-BE49-F238E27FC236}">
                <a16:creationId xmlns:a16="http://schemas.microsoft.com/office/drawing/2014/main" id="{CF04C647-CACC-4AAF-BE61-70EA8507CD63}"/>
              </a:ext>
            </a:extLst>
          </p:cNvPr>
          <p:cNvSpPr txBox="1"/>
          <p:nvPr/>
        </p:nvSpPr>
        <p:spPr>
          <a:xfrm>
            <a:off x="2293943" y="2468488"/>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nvGrpSpPr>
          <p:cNvPr id="15" name="Group 14">
            <a:extLst>
              <a:ext uri="{FF2B5EF4-FFF2-40B4-BE49-F238E27FC236}">
                <a16:creationId xmlns:a16="http://schemas.microsoft.com/office/drawing/2014/main" id="{16DCBED4-867C-4FE2-A7BC-3A50AE402EB4}"/>
              </a:ext>
            </a:extLst>
          </p:cNvPr>
          <p:cNvGrpSpPr/>
          <p:nvPr/>
        </p:nvGrpSpPr>
        <p:grpSpPr>
          <a:xfrm>
            <a:off x="2791826" y="2670921"/>
            <a:ext cx="1964278" cy="878566"/>
            <a:chOff x="1784535" y="2849562"/>
            <a:chExt cx="1964278" cy="878566"/>
          </a:xfrm>
        </p:grpSpPr>
        <p:cxnSp>
          <p:nvCxnSpPr>
            <p:cNvPr id="17" name="Straight Connector 16">
              <a:extLst>
                <a:ext uri="{FF2B5EF4-FFF2-40B4-BE49-F238E27FC236}">
                  <a16:creationId xmlns:a16="http://schemas.microsoft.com/office/drawing/2014/main" id="{1B202B3E-265C-4E8F-BC23-5F1BDCA2209D}"/>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4F87626-E5D7-4750-BE8C-B374901573AC}"/>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1" name="TextBox 20">
              <a:extLst>
                <a:ext uri="{FF2B5EF4-FFF2-40B4-BE49-F238E27FC236}">
                  <a16:creationId xmlns:a16="http://schemas.microsoft.com/office/drawing/2014/main" id="{7B220B80-7F60-4B63-B26B-B2AF575F8F51}"/>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22" name="Arc 21">
            <a:extLst>
              <a:ext uri="{FF2B5EF4-FFF2-40B4-BE49-F238E27FC236}">
                <a16:creationId xmlns:a16="http://schemas.microsoft.com/office/drawing/2014/main" id="{3FC2F0EE-6C1A-4EB6-9748-F9321F755FD2}"/>
              </a:ext>
            </a:extLst>
          </p:cNvPr>
          <p:cNvSpPr/>
          <p:nvPr/>
        </p:nvSpPr>
        <p:spPr>
          <a:xfrm rot="16200000">
            <a:off x="2830287" y="1850672"/>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3" name="Arc 22">
            <a:extLst>
              <a:ext uri="{FF2B5EF4-FFF2-40B4-BE49-F238E27FC236}">
                <a16:creationId xmlns:a16="http://schemas.microsoft.com/office/drawing/2014/main" id="{84F988BD-F137-43B2-9A41-DE7ECB0D7E5E}"/>
              </a:ext>
            </a:extLst>
          </p:cNvPr>
          <p:cNvSpPr/>
          <p:nvPr/>
        </p:nvSpPr>
        <p:spPr>
          <a:xfrm rot="5400000">
            <a:off x="2825143" y="2772649"/>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4" name="TextBox 23">
            <a:extLst>
              <a:ext uri="{FF2B5EF4-FFF2-40B4-BE49-F238E27FC236}">
                <a16:creationId xmlns:a16="http://schemas.microsoft.com/office/drawing/2014/main" id="{AC23F708-4190-419C-9877-9C1C1FAF937B}"/>
              </a:ext>
            </a:extLst>
          </p:cNvPr>
          <p:cNvSpPr txBox="1"/>
          <p:nvPr/>
        </p:nvSpPr>
        <p:spPr>
          <a:xfrm>
            <a:off x="2844830" y="3418931"/>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25" name="TextBox 24">
            <a:extLst>
              <a:ext uri="{FF2B5EF4-FFF2-40B4-BE49-F238E27FC236}">
                <a16:creationId xmlns:a16="http://schemas.microsoft.com/office/drawing/2014/main" id="{1FA1F601-4698-4451-8ACC-B9F78E071AFE}"/>
              </a:ext>
            </a:extLst>
          </p:cNvPr>
          <p:cNvSpPr txBox="1"/>
          <p:nvPr/>
        </p:nvSpPr>
        <p:spPr>
          <a:xfrm>
            <a:off x="2844829" y="2124618"/>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x50</a:t>
            </a:r>
            <a:endParaRPr lang="en-GB" sz="3500" b="1" dirty="0">
              <a:solidFill>
                <a:srgbClr val="FF0000"/>
              </a:solidFill>
              <a:latin typeface="Arial Black" panose="020B0A04020102020204" pitchFamily="34" charset="0"/>
            </a:endParaRPr>
          </a:p>
        </p:txBody>
      </p:sp>
      <p:sp>
        <p:nvSpPr>
          <p:cNvPr id="26" name="TextBox 25">
            <a:extLst>
              <a:ext uri="{FF2B5EF4-FFF2-40B4-BE49-F238E27FC236}">
                <a16:creationId xmlns:a16="http://schemas.microsoft.com/office/drawing/2014/main" id="{9CF869C5-257F-421C-9174-C8AD34D2193D}"/>
              </a:ext>
            </a:extLst>
          </p:cNvPr>
          <p:cNvSpPr txBox="1"/>
          <p:nvPr/>
        </p:nvSpPr>
        <p:spPr>
          <a:xfrm>
            <a:off x="3452757" y="2478558"/>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5 0</a:t>
            </a:r>
          </a:p>
        </p:txBody>
      </p:sp>
      <p:cxnSp>
        <p:nvCxnSpPr>
          <p:cNvPr id="47" name="Straight Connector 46">
            <a:extLst>
              <a:ext uri="{FF2B5EF4-FFF2-40B4-BE49-F238E27FC236}">
                <a16:creationId xmlns:a16="http://schemas.microsoft.com/office/drawing/2014/main" id="{0174D162-F3DC-447A-9200-239187C4AC91}"/>
              </a:ext>
            </a:extLst>
          </p:cNvPr>
          <p:cNvCxnSpPr>
            <a:cxnSpLocks/>
          </p:cNvCxnSpPr>
          <p:nvPr/>
        </p:nvCxnSpPr>
        <p:spPr>
          <a:xfrm>
            <a:off x="5072111" y="2983125"/>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291B19E-C109-43B7-9836-1F6AD7BA51BF}"/>
              </a:ext>
            </a:extLst>
          </p:cNvPr>
          <p:cNvCxnSpPr>
            <a:cxnSpLocks/>
          </p:cNvCxnSpPr>
          <p:nvPr/>
        </p:nvCxnSpPr>
        <p:spPr>
          <a:xfrm>
            <a:off x="6408045" y="2983125"/>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F5ABEF34-54DD-4001-A5BB-0F6F9E454E03}"/>
              </a:ext>
            </a:extLst>
          </p:cNvPr>
          <p:cNvSpPr txBox="1"/>
          <p:nvPr/>
        </p:nvSpPr>
        <p:spPr>
          <a:xfrm>
            <a:off x="5043896" y="2454168"/>
            <a:ext cx="97729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1 8</a:t>
            </a:r>
          </a:p>
        </p:txBody>
      </p:sp>
      <p:sp>
        <p:nvSpPr>
          <p:cNvPr id="51" name="TextBox 50">
            <a:extLst>
              <a:ext uri="{FF2B5EF4-FFF2-40B4-BE49-F238E27FC236}">
                <a16:creationId xmlns:a16="http://schemas.microsoft.com/office/drawing/2014/main" id="{010B1B47-7294-4DC8-9D5F-9F021CA6F8D4}"/>
              </a:ext>
            </a:extLst>
          </p:cNvPr>
          <p:cNvSpPr txBox="1"/>
          <p:nvPr/>
        </p:nvSpPr>
        <p:spPr>
          <a:xfrm>
            <a:off x="5036884" y="2930506"/>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2 4</a:t>
            </a:r>
          </a:p>
        </p:txBody>
      </p:sp>
      <p:sp>
        <p:nvSpPr>
          <p:cNvPr id="52" name="TextBox 51">
            <a:extLst>
              <a:ext uri="{FF2B5EF4-FFF2-40B4-BE49-F238E27FC236}">
                <a16:creationId xmlns:a16="http://schemas.microsoft.com/office/drawing/2014/main" id="{068D2269-B490-49D1-AF71-3506BFAF4CD6}"/>
              </a:ext>
            </a:extLst>
          </p:cNvPr>
          <p:cNvSpPr txBox="1"/>
          <p:nvPr/>
        </p:nvSpPr>
        <p:spPr>
          <a:xfrm>
            <a:off x="6393750" y="2924599"/>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53" name="TextBox 52">
            <a:extLst>
              <a:ext uri="{FF2B5EF4-FFF2-40B4-BE49-F238E27FC236}">
                <a16:creationId xmlns:a16="http://schemas.microsoft.com/office/drawing/2014/main" id="{17B46403-C744-438A-97BE-F79DACD197BA}"/>
              </a:ext>
            </a:extLst>
          </p:cNvPr>
          <p:cNvSpPr txBox="1"/>
          <p:nvPr/>
        </p:nvSpPr>
        <p:spPr>
          <a:xfrm>
            <a:off x="5950284" y="2670920"/>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54" name="Arc 53">
            <a:extLst>
              <a:ext uri="{FF2B5EF4-FFF2-40B4-BE49-F238E27FC236}">
                <a16:creationId xmlns:a16="http://schemas.microsoft.com/office/drawing/2014/main" id="{936728DB-D788-46D5-A9AE-5C9B0EAA5553}"/>
              </a:ext>
            </a:extLst>
          </p:cNvPr>
          <p:cNvSpPr/>
          <p:nvPr/>
        </p:nvSpPr>
        <p:spPr>
          <a:xfrm rot="16200000">
            <a:off x="5687043" y="1956432"/>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5" name="Arc 54">
            <a:extLst>
              <a:ext uri="{FF2B5EF4-FFF2-40B4-BE49-F238E27FC236}">
                <a16:creationId xmlns:a16="http://schemas.microsoft.com/office/drawing/2014/main" id="{E6003611-9833-42EE-A3E1-C206849101C5}"/>
              </a:ext>
            </a:extLst>
          </p:cNvPr>
          <p:cNvSpPr/>
          <p:nvPr/>
        </p:nvSpPr>
        <p:spPr>
          <a:xfrm rot="5400000">
            <a:off x="5676756" y="2883552"/>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6" name="TextBox 55">
            <a:extLst>
              <a:ext uri="{FF2B5EF4-FFF2-40B4-BE49-F238E27FC236}">
                <a16:creationId xmlns:a16="http://schemas.microsoft.com/office/drawing/2014/main" id="{75C596A0-4058-4B61-8A72-BDB8C02554A6}"/>
              </a:ext>
            </a:extLst>
          </p:cNvPr>
          <p:cNvSpPr txBox="1"/>
          <p:nvPr/>
        </p:nvSpPr>
        <p:spPr>
          <a:xfrm>
            <a:off x="5802328" y="3418930"/>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6</a:t>
            </a:r>
            <a:endParaRPr lang="en-GB" sz="3500" b="1" dirty="0">
              <a:solidFill>
                <a:srgbClr val="FF0000"/>
              </a:solidFill>
              <a:latin typeface="Arial Black" panose="020B0A04020102020204" pitchFamily="34" charset="0"/>
            </a:endParaRPr>
          </a:p>
        </p:txBody>
      </p:sp>
      <p:sp>
        <p:nvSpPr>
          <p:cNvPr id="57" name="TextBox 56">
            <a:extLst>
              <a:ext uri="{FF2B5EF4-FFF2-40B4-BE49-F238E27FC236}">
                <a16:creationId xmlns:a16="http://schemas.microsoft.com/office/drawing/2014/main" id="{7EDED9C9-B9D1-4366-8EDF-A284E9089073}"/>
              </a:ext>
            </a:extLst>
          </p:cNvPr>
          <p:cNvSpPr txBox="1"/>
          <p:nvPr/>
        </p:nvSpPr>
        <p:spPr>
          <a:xfrm>
            <a:off x="5812375" y="2124617"/>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6</a:t>
            </a:r>
            <a:endParaRPr lang="en-GB" sz="3500" b="1" dirty="0">
              <a:solidFill>
                <a:srgbClr val="FF0000"/>
              </a:solidFill>
              <a:latin typeface="Arial Black" panose="020B0A04020102020204" pitchFamily="34" charset="0"/>
            </a:endParaRPr>
          </a:p>
        </p:txBody>
      </p:sp>
      <p:sp>
        <p:nvSpPr>
          <p:cNvPr id="58" name="TextBox 57">
            <a:extLst>
              <a:ext uri="{FF2B5EF4-FFF2-40B4-BE49-F238E27FC236}">
                <a16:creationId xmlns:a16="http://schemas.microsoft.com/office/drawing/2014/main" id="{1F9BCD22-65F8-4488-AD8A-6B49518CF825}"/>
              </a:ext>
            </a:extLst>
          </p:cNvPr>
          <p:cNvSpPr txBox="1"/>
          <p:nvPr/>
        </p:nvSpPr>
        <p:spPr>
          <a:xfrm>
            <a:off x="6392467" y="2478557"/>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nvGrpSpPr>
          <p:cNvPr id="59" name="Group 58">
            <a:extLst>
              <a:ext uri="{FF2B5EF4-FFF2-40B4-BE49-F238E27FC236}">
                <a16:creationId xmlns:a16="http://schemas.microsoft.com/office/drawing/2014/main" id="{EC6EBFBC-1E84-41ED-8588-A36624FD0437}"/>
              </a:ext>
            </a:extLst>
          </p:cNvPr>
          <p:cNvGrpSpPr/>
          <p:nvPr/>
        </p:nvGrpSpPr>
        <p:grpSpPr>
          <a:xfrm>
            <a:off x="6890350" y="2680990"/>
            <a:ext cx="1964278" cy="878566"/>
            <a:chOff x="1784535" y="2849562"/>
            <a:chExt cx="1964278" cy="878566"/>
          </a:xfrm>
        </p:grpSpPr>
        <p:cxnSp>
          <p:nvCxnSpPr>
            <p:cNvPr id="60" name="Straight Connector 59">
              <a:extLst>
                <a:ext uri="{FF2B5EF4-FFF2-40B4-BE49-F238E27FC236}">
                  <a16:creationId xmlns:a16="http://schemas.microsoft.com/office/drawing/2014/main" id="{1F11CA53-2E8F-4C1D-8972-F77888243D5A}"/>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9494B942-5DF4-478B-B6CF-D8C03B449FDD}"/>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62" name="TextBox 61">
              <a:extLst>
                <a:ext uri="{FF2B5EF4-FFF2-40B4-BE49-F238E27FC236}">
                  <a16:creationId xmlns:a16="http://schemas.microsoft.com/office/drawing/2014/main" id="{6F8FE7F7-B523-4546-A13A-923962407952}"/>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63" name="Arc 62">
            <a:extLst>
              <a:ext uri="{FF2B5EF4-FFF2-40B4-BE49-F238E27FC236}">
                <a16:creationId xmlns:a16="http://schemas.microsoft.com/office/drawing/2014/main" id="{2D2DB938-20C1-49BC-821F-9327B4B7A098}"/>
              </a:ext>
            </a:extLst>
          </p:cNvPr>
          <p:cNvSpPr/>
          <p:nvPr/>
        </p:nvSpPr>
        <p:spPr>
          <a:xfrm rot="16200000">
            <a:off x="6928811" y="1860741"/>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64" name="Arc 63">
            <a:extLst>
              <a:ext uri="{FF2B5EF4-FFF2-40B4-BE49-F238E27FC236}">
                <a16:creationId xmlns:a16="http://schemas.microsoft.com/office/drawing/2014/main" id="{6C9301D6-D69B-450C-A9AC-DCEF0DDA4FE6}"/>
              </a:ext>
            </a:extLst>
          </p:cNvPr>
          <p:cNvSpPr/>
          <p:nvPr/>
        </p:nvSpPr>
        <p:spPr>
          <a:xfrm rot="5400000">
            <a:off x="6923667" y="2782718"/>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65" name="TextBox 64">
            <a:extLst>
              <a:ext uri="{FF2B5EF4-FFF2-40B4-BE49-F238E27FC236}">
                <a16:creationId xmlns:a16="http://schemas.microsoft.com/office/drawing/2014/main" id="{B75B71D6-2C29-448A-9695-5BEF1AB9982B}"/>
              </a:ext>
            </a:extLst>
          </p:cNvPr>
          <p:cNvSpPr txBox="1"/>
          <p:nvPr/>
        </p:nvSpPr>
        <p:spPr>
          <a:xfrm>
            <a:off x="6943354" y="342900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66" name="TextBox 65">
            <a:extLst>
              <a:ext uri="{FF2B5EF4-FFF2-40B4-BE49-F238E27FC236}">
                <a16:creationId xmlns:a16="http://schemas.microsoft.com/office/drawing/2014/main" id="{9E821926-543A-4736-8E55-9D80C9E795BB}"/>
              </a:ext>
            </a:extLst>
          </p:cNvPr>
          <p:cNvSpPr txBox="1"/>
          <p:nvPr/>
        </p:nvSpPr>
        <p:spPr>
          <a:xfrm>
            <a:off x="6943353" y="213468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67" name="TextBox 66">
            <a:extLst>
              <a:ext uri="{FF2B5EF4-FFF2-40B4-BE49-F238E27FC236}">
                <a16:creationId xmlns:a16="http://schemas.microsoft.com/office/drawing/2014/main" id="{5F56A11B-58BD-4013-A51E-FF6FA0EC4DBC}"/>
              </a:ext>
            </a:extLst>
          </p:cNvPr>
          <p:cNvSpPr txBox="1"/>
          <p:nvPr/>
        </p:nvSpPr>
        <p:spPr>
          <a:xfrm>
            <a:off x="7551281" y="2488627"/>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7 5</a:t>
            </a:r>
          </a:p>
        </p:txBody>
      </p:sp>
      <p:sp>
        <p:nvSpPr>
          <p:cNvPr id="68" name="TextBox 67">
            <a:extLst>
              <a:ext uri="{FF2B5EF4-FFF2-40B4-BE49-F238E27FC236}">
                <a16:creationId xmlns:a16="http://schemas.microsoft.com/office/drawing/2014/main" id="{85D116E7-7C1D-4270-8C5C-E82A7D9F423A}"/>
              </a:ext>
            </a:extLst>
          </p:cNvPr>
          <p:cNvSpPr txBox="1"/>
          <p:nvPr/>
        </p:nvSpPr>
        <p:spPr>
          <a:xfrm>
            <a:off x="6393467" y="985172"/>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75</a:t>
            </a:r>
          </a:p>
        </p:txBody>
      </p:sp>
    </p:spTree>
    <p:extLst>
      <p:ext uri="{BB962C8B-B14F-4D97-AF65-F5344CB8AC3E}">
        <p14:creationId xmlns:p14="http://schemas.microsoft.com/office/powerpoint/2010/main" val="2668035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fade">
                                      <p:cBhvr>
                                        <p:cTn id="74" dur="500"/>
                                        <p:tgtEl>
                                          <p:spTgt spid="47"/>
                                        </p:tgtEl>
                                      </p:cBhvr>
                                    </p:animEffect>
                                  </p:childTnLst>
                                </p:cTn>
                              </p:par>
                              <p:par>
                                <p:cTn id="75" presetID="10" presetClass="entr" presetSubtype="0" fill="hold" nodeType="with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500"/>
                                        <p:tgtEl>
                                          <p:spTgt spid="4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9"/>
                                        </p:tgtEl>
                                        <p:attrNameLst>
                                          <p:attrName>style.visibility</p:attrName>
                                        </p:attrNameLst>
                                      </p:cBhvr>
                                      <p:to>
                                        <p:strVal val="visible"/>
                                      </p:to>
                                    </p:set>
                                    <p:animEffect transition="in" filter="fade">
                                      <p:cBhvr>
                                        <p:cTn id="80" dur="500"/>
                                        <p:tgtEl>
                                          <p:spTgt spid="4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500"/>
                                        <p:tgtEl>
                                          <p:spTgt spid="53"/>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500"/>
                                        <p:tgtEl>
                                          <p:spTgt spid="55"/>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fade">
                                      <p:cBhvr>
                                        <p:cTn id="94" dur="500"/>
                                        <p:tgtEl>
                                          <p:spTgt spid="56"/>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fade">
                                      <p:cBhvr>
                                        <p:cTn id="97" dur="500"/>
                                        <p:tgtEl>
                                          <p:spTgt spid="5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fade">
                                      <p:cBhvr>
                                        <p:cTn id="100" dur="500"/>
                                        <p:tgtEl>
                                          <p:spTgt spid="57"/>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fade">
                                      <p:cBhvr>
                                        <p:cTn id="105" dur="500"/>
                                        <p:tgtEl>
                                          <p:spTgt spid="58"/>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52"/>
                                        </p:tgtEl>
                                        <p:attrNameLst>
                                          <p:attrName>style.visibility</p:attrName>
                                        </p:attrNameLst>
                                      </p:cBhvr>
                                      <p:to>
                                        <p:strVal val="visible"/>
                                      </p:to>
                                    </p:set>
                                    <p:animEffect transition="in" filter="fade">
                                      <p:cBhvr>
                                        <p:cTn id="110" dur="500"/>
                                        <p:tgtEl>
                                          <p:spTgt spid="52"/>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59"/>
                                        </p:tgtEl>
                                        <p:attrNameLst>
                                          <p:attrName>style.visibility</p:attrName>
                                        </p:attrNameLst>
                                      </p:cBhvr>
                                      <p:to>
                                        <p:strVal val="visible"/>
                                      </p:to>
                                    </p:set>
                                    <p:animEffect transition="in" filter="fade">
                                      <p:cBhvr>
                                        <p:cTn id="115" dur="500"/>
                                        <p:tgtEl>
                                          <p:spTgt spid="59"/>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65"/>
                                        </p:tgtEl>
                                        <p:attrNameLst>
                                          <p:attrName>style.visibility</p:attrName>
                                        </p:attrNameLst>
                                      </p:cBhvr>
                                      <p:to>
                                        <p:strVal val="visible"/>
                                      </p:to>
                                    </p:set>
                                    <p:animEffect transition="in" filter="fade">
                                      <p:cBhvr>
                                        <p:cTn id="120" dur="500"/>
                                        <p:tgtEl>
                                          <p:spTgt spid="65"/>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64"/>
                                        </p:tgtEl>
                                        <p:attrNameLst>
                                          <p:attrName>style.visibility</p:attrName>
                                        </p:attrNameLst>
                                      </p:cBhvr>
                                      <p:to>
                                        <p:strVal val="visible"/>
                                      </p:to>
                                    </p:set>
                                    <p:animEffect transition="in" filter="fade">
                                      <p:cBhvr>
                                        <p:cTn id="123" dur="500"/>
                                        <p:tgtEl>
                                          <p:spTgt spid="64"/>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66"/>
                                        </p:tgtEl>
                                        <p:attrNameLst>
                                          <p:attrName>style.visibility</p:attrName>
                                        </p:attrNameLst>
                                      </p:cBhvr>
                                      <p:to>
                                        <p:strVal val="visible"/>
                                      </p:to>
                                    </p:set>
                                    <p:animEffect transition="in" filter="fade">
                                      <p:cBhvr>
                                        <p:cTn id="128" dur="500"/>
                                        <p:tgtEl>
                                          <p:spTgt spid="66"/>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63"/>
                                        </p:tgtEl>
                                        <p:attrNameLst>
                                          <p:attrName>style.visibility</p:attrName>
                                        </p:attrNameLst>
                                      </p:cBhvr>
                                      <p:to>
                                        <p:strVal val="visible"/>
                                      </p:to>
                                    </p:set>
                                    <p:animEffect transition="in" filter="fade">
                                      <p:cBhvr>
                                        <p:cTn id="131" dur="500"/>
                                        <p:tgtEl>
                                          <p:spTgt spid="63"/>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grpId="0" nodeType="clickEffect">
                                  <p:stCondLst>
                                    <p:cond delay="0"/>
                                  </p:stCondLst>
                                  <p:childTnLst>
                                    <p:set>
                                      <p:cBhvr>
                                        <p:cTn id="135" dur="1" fill="hold">
                                          <p:stCondLst>
                                            <p:cond delay="0"/>
                                          </p:stCondLst>
                                        </p:cTn>
                                        <p:tgtEl>
                                          <p:spTgt spid="67"/>
                                        </p:tgtEl>
                                        <p:attrNameLst>
                                          <p:attrName>style.visibility</p:attrName>
                                        </p:attrNameLst>
                                      </p:cBhvr>
                                      <p:to>
                                        <p:strVal val="visible"/>
                                      </p:to>
                                    </p:set>
                                    <p:animEffect transition="in" filter="fade">
                                      <p:cBhvr>
                                        <p:cTn id="136" dur="500"/>
                                        <p:tgtEl>
                                          <p:spTgt spid="67"/>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68"/>
                                        </p:tgtEl>
                                        <p:attrNameLst>
                                          <p:attrName>style.visibility</p:attrName>
                                        </p:attrNameLst>
                                      </p:cBhvr>
                                      <p:to>
                                        <p:strVal val="visible"/>
                                      </p:to>
                                    </p:set>
                                    <p:animEffect transition="in" filter="fade">
                                      <p:cBhvr>
                                        <p:cTn id="14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12" grpId="0"/>
      <p:bldP spid="13" grpId="0"/>
      <p:bldP spid="14" grpId="0"/>
      <p:bldP spid="22" grpId="0" animBg="1"/>
      <p:bldP spid="23" grpId="0" animBg="1"/>
      <p:bldP spid="24" grpId="0"/>
      <p:bldP spid="25" grpId="0"/>
      <p:bldP spid="26" grpId="0"/>
      <p:bldP spid="49" grpId="0"/>
      <p:bldP spid="51" grpId="0"/>
      <p:bldP spid="52" grpId="0"/>
      <p:bldP spid="53" grpId="0"/>
      <p:bldP spid="54" grpId="0" animBg="1"/>
      <p:bldP spid="55" grpId="0" animBg="1"/>
      <p:bldP spid="56" grpId="0"/>
      <p:bldP spid="57" grpId="0"/>
      <p:bldP spid="58" grpId="0"/>
      <p:bldP spid="63" grpId="0" animBg="1"/>
      <p:bldP spid="64" grpId="0" animBg="1"/>
      <p:bldP spid="65" grpId="0"/>
      <p:bldP spid="66" grpId="0"/>
      <p:bldP spid="67" grpId="0"/>
      <p:bldP spid="68"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48F09D-02DA-45E9-8D22-1865089A36BB}"/>
              </a:ext>
            </a:extLst>
          </p:cNvPr>
          <p:cNvSpPr/>
          <p:nvPr/>
        </p:nvSpPr>
        <p:spPr>
          <a:xfrm>
            <a:off x="56122" y="50000"/>
            <a:ext cx="12135877" cy="1077218"/>
          </a:xfrm>
          <a:prstGeom prst="rect">
            <a:avLst/>
          </a:prstGeom>
        </p:spPr>
        <p:txBody>
          <a:bodyPr wrap="square">
            <a:spAutoFit/>
          </a:bodyPr>
          <a:lstStyle/>
          <a:p>
            <a:r>
              <a:rPr lang="en-US" sz="3200" b="1" dirty="0"/>
              <a:t>Amina asked 60 children to choose their </a:t>
            </a:r>
            <a:r>
              <a:rPr lang="en-US" sz="3200" b="1" dirty="0" err="1"/>
              <a:t>favourite</a:t>
            </a:r>
            <a:r>
              <a:rPr lang="en-US" sz="3200" b="1" dirty="0"/>
              <a:t> </a:t>
            </a:r>
            <a:r>
              <a:rPr lang="en-US" sz="3200" b="1" dirty="0" err="1"/>
              <a:t>flavour</a:t>
            </a:r>
            <a:r>
              <a:rPr lang="en-US" sz="3200" b="1" dirty="0"/>
              <a:t> of jelly. These were her results. </a:t>
            </a:r>
          </a:p>
        </p:txBody>
      </p:sp>
      <p:pic>
        <p:nvPicPr>
          <p:cNvPr id="4" name="Picture 3">
            <a:extLst>
              <a:ext uri="{FF2B5EF4-FFF2-40B4-BE49-F238E27FC236}">
                <a16:creationId xmlns:a16="http://schemas.microsoft.com/office/drawing/2014/main" id="{4001E324-2EBE-4D10-8B29-D0AD0E02D3FE}"/>
              </a:ext>
            </a:extLst>
          </p:cNvPr>
          <p:cNvPicPr>
            <a:picLocks noChangeAspect="1"/>
          </p:cNvPicPr>
          <p:nvPr/>
        </p:nvPicPr>
        <p:blipFill>
          <a:blip r:embed="rId3"/>
          <a:stretch>
            <a:fillRect/>
          </a:stretch>
        </p:blipFill>
        <p:spPr>
          <a:xfrm>
            <a:off x="246542" y="1127218"/>
            <a:ext cx="4104638" cy="4306174"/>
          </a:xfrm>
          <a:prstGeom prst="rect">
            <a:avLst/>
          </a:prstGeom>
        </p:spPr>
      </p:pic>
      <p:sp>
        <p:nvSpPr>
          <p:cNvPr id="5" name="Rectangle 4">
            <a:extLst>
              <a:ext uri="{FF2B5EF4-FFF2-40B4-BE49-F238E27FC236}">
                <a16:creationId xmlns:a16="http://schemas.microsoft.com/office/drawing/2014/main" id="{5FA660B7-68B2-45CD-8869-8936F34FEBE6}"/>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FCA519B-150B-4813-81BB-1A3B166C7285}"/>
              </a:ext>
            </a:extLst>
          </p:cNvPr>
          <p:cNvSpPr/>
          <p:nvPr/>
        </p:nvSpPr>
        <p:spPr>
          <a:xfrm>
            <a:off x="4541162" y="1127218"/>
            <a:ext cx="7293029" cy="1077218"/>
          </a:xfrm>
          <a:prstGeom prst="rect">
            <a:avLst/>
          </a:prstGeom>
        </p:spPr>
        <p:txBody>
          <a:bodyPr wrap="square">
            <a:spAutoFit/>
          </a:bodyPr>
          <a:lstStyle/>
          <a:p>
            <a:r>
              <a:rPr lang="en-US" sz="3200" b="1" dirty="0"/>
              <a:t>What percentage of the 60 children chose orange?</a:t>
            </a:r>
            <a:endParaRPr lang="en-GB" sz="3200" b="1" dirty="0"/>
          </a:p>
        </p:txBody>
      </p:sp>
      <p:cxnSp>
        <p:nvCxnSpPr>
          <p:cNvPr id="7" name="Straight Connector 6">
            <a:extLst>
              <a:ext uri="{FF2B5EF4-FFF2-40B4-BE49-F238E27FC236}">
                <a16:creationId xmlns:a16="http://schemas.microsoft.com/office/drawing/2014/main" id="{E52B1850-C28B-41BB-8145-7761CEC27569}"/>
              </a:ext>
            </a:extLst>
          </p:cNvPr>
          <p:cNvCxnSpPr>
            <a:cxnSpLocks/>
          </p:cNvCxnSpPr>
          <p:nvPr/>
        </p:nvCxnSpPr>
        <p:spPr>
          <a:xfrm>
            <a:off x="4881611" y="3291852"/>
            <a:ext cx="88143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8D1F84B-3B38-4796-AB98-4688A71C9B12}"/>
              </a:ext>
            </a:extLst>
          </p:cNvPr>
          <p:cNvCxnSpPr>
            <a:cxnSpLocks/>
          </p:cNvCxnSpPr>
          <p:nvPr/>
        </p:nvCxnSpPr>
        <p:spPr>
          <a:xfrm>
            <a:off x="6217545" y="3291852"/>
            <a:ext cx="445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6DEA71E-508B-48E2-925D-4BDDA2709498}"/>
              </a:ext>
            </a:extLst>
          </p:cNvPr>
          <p:cNvSpPr txBox="1"/>
          <p:nvPr/>
        </p:nvSpPr>
        <p:spPr>
          <a:xfrm>
            <a:off x="4853396" y="2762895"/>
            <a:ext cx="97729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1 5</a:t>
            </a:r>
          </a:p>
        </p:txBody>
      </p:sp>
      <p:sp>
        <p:nvSpPr>
          <p:cNvPr id="10" name="TextBox 9">
            <a:extLst>
              <a:ext uri="{FF2B5EF4-FFF2-40B4-BE49-F238E27FC236}">
                <a16:creationId xmlns:a16="http://schemas.microsoft.com/office/drawing/2014/main" id="{3E4845B7-97FE-4488-8D12-7914ABBDDC02}"/>
              </a:ext>
            </a:extLst>
          </p:cNvPr>
          <p:cNvSpPr txBox="1"/>
          <p:nvPr/>
        </p:nvSpPr>
        <p:spPr>
          <a:xfrm>
            <a:off x="4846384" y="3239233"/>
            <a:ext cx="95066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6 0</a:t>
            </a:r>
          </a:p>
        </p:txBody>
      </p:sp>
      <p:sp>
        <p:nvSpPr>
          <p:cNvPr id="11" name="TextBox 10">
            <a:extLst>
              <a:ext uri="{FF2B5EF4-FFF2-40B4-BE49-F238E27FC236}">
                <a16:creationId xmlns:a16="http://schemas.microsoft.com/office/drawing/2014/main" id="{DB014BE6-AA3E-4D2C-AD47-B1DFAE5AF96C}"/>
              </a:ext>
            </a:extLst>
          </p:cNvPr>
          <p:cNvSpPr txBox="1"/>
          <p:nvPr/>
        </p:nvSpPr>
        <p:spPr>
          <a:xfrm>
            <a:off x="6203250" y="3233326"/>
            <a:ext cx="51899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12" name="TextBox 11">
            <a:extLst>
              <a:ext uri="{FF2B5EF4-FFF2-40B4-BE49-F238E27FC236}">
                <a16:creationId xmlns:a16="http://schemas.microsoft.com/office/drawing/2014/main" id="{F5E3B4CE-7320-49D3-A512-EFE56760CADE}"/>
              </a:ext>
            </a:extLst>
          </p:cNvPr>
          <p:cNvSpPr txBox="1"/>
          <p:nvPr/>
        </p:nvSpPr>
        <p:spPr>
          <a:xfrm>
            <a:off x="5759784" y="2979647"/>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sp>
        <p:nvSpPr>
          <p:cNvPr id="13" name="Arc 12">
            <a:extLst>
              <a:ext uri="{FF2B5EF4-FFF2-40B4-BE49-F238E27FC236}">
                <a16:creationId xmlns:a16="http://schemas.microsoft.com/office/drawing/2014/main" id="{9D90B6E2-5934-4415-8291-45641BCA54FD}"/>
              </a:ext>
            </a:extLst>
          </p:cNvPr>
          <p:cNvSpPr/>
          <p:nvPr/>
        </p:nvSpPr>
        <p:spPr>
          <a:xfrm rot="16200000">
            <a:off x="5496543" y="2265159"/>
            <a:ext cx="810037" cy="1126267"/>
          </a:xfrm>
          <a:prstGeom prst="arc">
            <a:avLst>
              <a:gd name="adj1" fmla="val 16200000"/>
              <a:gd name="adj2" fmla="val 5438209"/>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4" name="Arc 13">
            <a:extLst>
              <a:ext uri="{FF2B5EF4-FFF2-40B4-BE49-F238E27FC236}">
                <a16:creationId xmlns:a16="http://schemas.microsoft.com/office/drawing/2014/main" id="{BB30CDC3-08A0-4F19-A6A8-600BA27DAD63}"/>
              </a:ext>
            </a:extLst>
          </p:cNvPr>
          <p:cNvSpPr/>
          <p:nvPr/>
        </p:nvSpPr>
        <p:spPr>
          <a:xfrm rot="5400000">
            <a:off x="5486256" y="3192279"/>
            <a:ext cx="810037" cy="11262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5" name="TextBox 14">
            <a:extLst>
              <a:ext uri="{FF2B5EF4-FFF2-40B4-BE49-F238E27FC236}">
                <a16:creationId xmlns:a16="http://schemas.microsoft.com/office/drawing/2014/main" id="{525CD477-FEE5-45BF-8DFB-B9C18FAAEDA5}"/>
              </a:ext>
            </a:extLst>
          </p:cNvPr>
          <p:cNvSpPr txBox="1"/>
          <p:nvPr/>
        </p:nvSpPr>
        <p:spPr>
          <a:xfrm>
            <a:off x="5529636" y="3727657"/>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15</a:t>
            </a:r>
            <a:endParaRPr lang="en-GB" sz="3500" b="1" dirty="0">
              <a:solidFill>
                <a:srgbClr val="FF0000"/>
              </a:solidFill>
              <a:latin typeface="Arial Black" panose="020B0A04020102020204" pitchFamily="34" charset="0"/>
            </a:endParaRPr>
          </a:p>
        </p:txBody>
      </p:sp>
      <p:sp>
        <p:nvSpPr>
          <p:cNvPr id="16" name="TextBox 15">
            <a:extLst>
              <a:ext uri="{FF2B5EF4-FFF2-40B4-BE49-F238E27FC236}">
                <a16:creationId xmlns:a16="http://schemas.microsoft.com/office/drawing/2014/main" id="{BEC08BB6-C5AF-479F-8AA3-DEE963CD9DEC}"/>
              </a:ext>
            </a:extLst>
          </p:cNvPr>
          <p:cNvSpPr txBox="1"/>
          <p:nvPr/>
        </p:nvSpPr>
        <p:spPr>
          <a:xfrm>
            <a:off x="5519135" y="2433344"/>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15</a:t>
            </a:r>
            <a:endParaRPr lang="en-GB" sz="3500" b="1" dirty="0">
              <a:solidFill>
                <a:srgbClr val="FF0000"/>
              </a:solidFill>
              <a:latin typeface="Arial Black" panose="020B0A04020102020204" pitchFamily="34" charset="0"/>
            </a:endParaRPr>
          </a:p>
        </p:txBody>
      </p:sp>
      <p:sp>
        <p:nvSpPr>
          <p:cNvPr id="17" name="TextBox 16">
            <a:extLst>
              <a:ext uri="{FF2B5EF4-FFF2-40B4-BE49-F238E27FC236}">
                <a16:creationId xmlns:a16="http://schemas.microsoft.com/office/drawing/2014/main" id="{B63AA381-CF39-44F4-BAE4-A3F45DA0706F}"/>
              </a:ext>
            </a:extLst>
          </p:cNvPr>
          <p:cNvSpPr txBox="1"/>
          <p:nvPr/>
        </p:nvSpPr>
        <p:spPr>
          <a:xfrm>
            <a:off x="6201967" y="2777010"/>
            <a:ext cx="518153"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nvGrpSpPr>
          <p:cNvPr id="18" name="Group 17">
            <a:extLst>
              <a:ext uri="{FF2B5EF4-FFF2-40B4-BE49-F238E27FC236}">
                <a16:creationId xmlns:a16="http://schemas.microsoft.com/office/drawing/2014/main" id="{F8BEA846-B3DE-47AA-A4BF-1F6D9F5D0871}"/>
              </a:ext>
            </a:extLst>
          </p:cNvPr>
          <p:cNvGrpSpPr/>
          <p:nvPr/>
        </p:nvGrpSpPr>
        <p:grpSpPr>
          <a:xfrm>
            <a:off x="6699850" y="2989717"/>
            <a:ext cx="1964278" cy="878566"/>
            <a:chOff x="1784535" y="2849562"/>
            <a:chExt cx="1964278" cy="878566"/>
          </a:xfrm>
        </p:grpSpPr>
        <p:cxnSp>
          <p:nvCxnSpPr>
            <p:cNvPr id="19" name="Straight Connector 18">
              <a:extLst>
                <a:ext uri="{FF2B5EF4-FFF2-40B4-BE49-F238E27FC236}">
                  <a16:creationId xmlns:a16="http://schemas.microsoft.com/office/drawing/2014/main" id="{15F2230D-8220-4A97-91BF-6B5544B8F224}"/>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59492DB-A87F-4E7E-839A-1AF81D640313}"/>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21" name="TextBox 20">
              <a:extLst>
                <a:ext uri="{FF2B5EF4-FFF2-40B4-BE49-F238E27FC236}">
                  <a16:creationId xmlns:a16="http://schemas.microsoft.com/office/drawing/2014/main" id="{47D13FB9-7AA3-4D1C-8387-BEFAFCF7436B}"/>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22" name="Arc 21">
            <a:extLst>
              <a:ext uri="{FF2B5EF4-FFF2-40B4-BE49-F238E27FC236}">
                <a16:creationId xmlns:a16="http://schemas.microsoft.com/office/drawing/2014/main" id="{9DA6AABB-D877-4C61-BCE5-61A1D4B41BE1}"/>
              </a:ext>
            </a:extLst>
          </p:cNvPr>
          <p:cNvSpPr/>
          <p:nvPr/>
        </p:nvSpPr>
        <p:spPr>
          <a:xfrm rot="16200000">
            <a:off x="6738311" y="2169468"/>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3" name="Arc 22">
            <a:extLst>
              <a:ext uri="{FF2B5EF4-FFF2-40B4-BE49-F238E27FC236}">
                <a16:creationId xmlns:a16="http://schemas.microsoft.com/office/drawing/2014/main" id="{1B0B59A3-9A31-4257-8C35-CD645689A98B}"/>
              </a:ext>
            </a:extLst>
          </p:cNvPr>
          <p:cNvSpPr/>
          <p:nvPr/>
        </p:nvSpPr>
        <p:spPr>
          <a:xfrm rot="5400000">
            <a:off x="6733167" y="3091445"/>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24" name="TextBox 23">
            <a:extLst>
              <a:ext uri="{FF2B5EF4-FFF2-40B4-BE49-F238E27FC236}">
                <a16:creationId xmlns:a16="http://schemas.microsoft.com/office/drawing/2014/main" id="{668B30D2-1BB8-4492-8530-C755D683AB19}"/>
              </a:ext>
            </a:extLst>
          </p:cNvPr>
          <p:cNvSpPr txBox="1"/>
          <p:nvPr/>
        </p:nvSpPr>
        <p:spPr>
          <a:xfrm>
            <a:off x="6752854" y="373772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25" name="TextBox 24">
            <a:extLst>
              <a:ext uri="{FF2B5EF4-FFF2-40B4-BE49-F238E27FC236}">
                <a16:creationId xmlns:a16="http://schemas.microsoft.com/office/drawing/2014/main" id="{891E7118-AA05-485B-8CCB-B78AFD979705}"/>
              </a:ext>
            </a:extLst>
          </p:cNvPr>
          <p:cNvSpPr txBox="1"/>
          <p:nvPr/>
        </p:nvSpPr>
        <p:spPr>
          <a:xfrm>
            <a:off x="6752853" y="2443414"/>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26" name="TextBox 25">
            <a:extLst>
              <a:ext uri="{FF2B5EF4-FFF2-40B4-BE49-F238E27FC236}">
                <a16:creationId xmlns:a16="http://schemas.microsoft.com/office/drawing/2014/main" id="{32F6E479-6B79-412B-914E-B6BE7FE87E6E}"/>
              </a:ext>
            </a:extLst>
          </p:cNvPr>
          <p:cNvSpPr txBox="1"/>
          <p:nvPr/>
        </p:nvSpPr>
        <p:spPr>
          <a:xfrm>
            <a:off x="7360781" y="2797354"/>
            <a:ext cx="99912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27" name="TextBox 26">
            <a:extLst>
              <a:ext uri="{FF2B5EF4-FFF2-40B4-BE49-F238E27FC236}">
                <a16:creationId xmlns:a16="http://schemas.microsoft.com/office/drawing/2014/main" id="{EFB7DBB5-544A-481B-9131-CD6583028695}"/>
              </a:ext>
            </a:extLst>
          </p:cNvPr>
          <p:cNvSpPr txBox="1"/>
          <p:nvPr/>
        </p:nvSpPr>
        <p:spPr>
          <a:xfrm>
            <a:off x="8624818" y="3005006"/>
            <a:ext cx="1775872"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 25%</a:t>
            </a:r>
          </a:p>
        </p:txBody>
      </p:sp>
    </p:spTree>
    <p:extLst>
      <p:ext uri="{BB962C8B-B14F-4D97-AF65-F5344CB8AC3E}">
        <p14:creationId xmlns:p14="http://schemas.microsoft.com/office/powerpoint/2010/main" val="652214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animBg="1"/>
      <p:bldP spid="15" grpId="0"/>
      <p:bldP spid="16" grpId="0"/>
      <p:bldP spid="17" grpId="0"/>
      <p:bldP spid="22" grpId="0" animBg="1"/>
      <p:bldP spid="23" grpId="0" animBg="1"/>
      <p:bldP spid="24" grpId="0"/>
      <p:bldP spid="25" grpId="0"/>
      <p:bldP spid="26" grpId="0"/>
      <p:bldP spid="27"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2554545"/>
          </a:xfrm>
          <a:prstGeom prst="rect">
            <a:avLst/>
          </a:prstGeom>
        </p:spPr>
        <p:txBody>
          <a:bodyPr wrap="square">
            <a:spAutoFit/>
          </a:bodyPr>
          <a:lstStyle/>
          <a:p>
            <a:r>
              <a:rPr lang="en-US" sz="3200" b="1" dirty="0"/>
              <a:t>A box of crisps contains three different </a:t>
            </a:r>
            <a:r>
              <a:rPr lang="en-US" sz="3200" b="1" dirty="0" err="1"/>
              <a:t>flavours</a:t>
            </a:r>
            <a:r>
              <a:rPr lang="en-US" sz="3200" b="1" dirty="0"/>
              <a:t>.</a:t>
            </a:r>
          </a:p>
          <a:p>
            <a:r>
              <a:rPr lang="en-US" sz="3200" dirty="0"/>
              <a:t>   prawn cocktail            cheese and onion            salt and vinegar</a:t>
            </a:r>
          </a:p>
          <a:p>
            <a:r>
              <a:rPr lang="en-US" sz="3200" b="1" dirty="0"/>
              <a:t>A quarter of the packets are prawn cocktail </a:t>
            </a:r>
            <a:r>
              <a:rPr lang="en-US" sz="3200" b="1" dirty="0" err="1"/>
              <a:t>flavour</a:t>
            </a:r>
            <a:r>
              <a:rPr lang="en-US" sz="3200" b="1" dirty="0"/>
              <a:t>.</a:t>
            </a:r>
          </a:p>
          <a:p>
            <a:r>
              <a:rPr lang="en-US" sz="3200" b="1" dirty="0"/>
              <a:t>30% are cheese and onion </a:t>
            </a:r>
            <a:r>
              <a:rPr lang="en-US" sz="3200" b="1" dirty="0" err="1"/>
              <a:t>flavour</a:t>
            </a:r>
            <a:r>
              <a:rPr lang="en-US" sz="3200" b="1" dirty="0"/>
              <a:t>. </a:t>
            </a:r>
          </a:p>
          <a:p>
            <a:r>
              <a:rPr lang="en-US" sz="3200" b="1" dirty="0"/>
              <a:t>What percentage are salt and vinegar </a:t>
            </a:r>
            <a:r>
              <a:rPr lang="en-US" sz="3200" b="1" dirty="0" err="1"/>
              <a:t>flavour</a:t>
            </a:r>
            <a:r>
              <a:rPr lang="en-US" sz="3200" b="1" dirty="0"/>
              <a:t>?</a:t>
            </a:r>
          </a:p>
        </p:txBody>
      </p:sp>
      <p:grpSp>
        <p:nvGrpSpPr>
          <p:cNvPr id="4" name="Group 3">
            <a:extLst>
              <a:ext uri="{FF2B5EF4-FFF2-40B4-BE49-F238E27FC236}">
                <a16:creationId xmlns:a16="http://schemas.microsoft.com/office/drawing/2014/main" id="{034A4299-4923-457F-8E3F-E614F8E7AEBC}"/>
              </a:ext>
            </a:extLst>
          </p:cNvPr>
          <p:cNvGrpSpPr/>
          <p:nvPr/>
        </p:nvGrpSpPr>
        <p:grpSpPr>
          <a:xfrm>
            <a:off x="367519" y="3284757"/>
            <a:ext cx="2433838" cy="1076984"/>
            <a:chOff x="1314975" y="2657199"/>
            <a:chExt cx="2433838" cy="1076984"/>
          </a:xfrm>
        </p:grpSpPr>
        <p:cxnSp>
          <p:nvCxnSpPr>
            <p:cNvPr id="5" name="Straight Connector 4">
              <a:extLst>
                <a:ext uri="{FF2B5EF4-FFF2-40B4-BE49-F238E27FC236}">
                  <a16:creationId xmlns:a16="http://schemas.microsoft.com/office/drawing/2014/main" id="{457D86A9-6C92-4113-8185-B2001F1488E7}"/>
                </a:ext>
              </a:extLst>
            </p:cNvPr>
            <p:cNvCxnSpPr>
              <a:cxnSpLocks/>
            </p:cNvCxnSpPr>
            <p:nvPr/>
          </p:nvCxnSpPr>
          <p:spPr>
            <a:xfrm>
              <a:off x="1352348" y="3165033"/>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CCE937A-CF71-4B4F-B54B-BDE99F0D27BC}"/>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C73D0E9-37E0-4D55-96DC-00A6E3979766}"/>
                </a:ext>
              </a:extLst>
            </p:cNvPr>
            <p:cNvSpPr txBox="1"/>
            <p:nvPr/>
          </p:nvSpPr>
          <p:spPr>
            <a:xfrm>
              <a:off x="1314975" y="2657199"/>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sp>
          <p:nvSpPr>
            <p:cNvPr id="8" name="TextBox 7">
              <a:extLst>
                <a:ext uri="{FF2B5EF4-FFF2-40B4-BE49-F238E27FC236}">
                  <a16:creationId xmlns:a16="http://schemas.microsoft.com/office/drawing/2014/main" id="{401D6F6E-97D3-48CF-AB0A-7735501C1E3E}"/>
                </a:ext>
              </a:extLst>
            </p:cNvPr>
            <p:cNvSpPr txBox="1"/>
            <p:nvPr/>
          </p:nvSpPr>
          <p:spPr>
            <a:xfrm>
              <a:off x="1325540" y="3103241"/>
              <a:ext cx="827785"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9" name="TextBox 8">
              <a:extLst>
                <a:ext uri="{FF2B5EF4-FFF2-40B4-BE49-F238E27FC236}">
                  <a16:creationId xmlns:a16="http://schemas.microsoft.com/office/drawing/2014/main" id="{563E7A5B-FD2E-43EA-9900-08092A44D794}"/>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10" name="TextBox 9">
              <a:extLst>
                <a:ext uri="{FF2B5EF4-FFF2-40B4-BE49-F238E27FC236}">
                  <a16:creationId xmlns:a16="http://schemas.microsoft.com/office/drawing/2014/main" id="{A3EC0363-D330-41E2-AEBC-1F7F8D8AA7DA}"/>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11" name="Arc 10">
            <a:extLst>
              <a:ext uri="{FF2B5EF4-FFF2-40B4-BE49-F238E27FC236}">
                <a16:creationId xmlns:a16="http://schemas.microsoft.com/office/drawing/2014/main" id="{02BFE6F1-BA52-4331-9DDF-4E32FFBB194F}"/>
              </a:ext>
            </a:extLst>
          </p:cNvPr>
          <p:cNvSpPr/>
          <p:nvPr/>
        </p:nvSpPr>
        <p:spPr>
          <a:xfrm rot="16200000">
            <a:off x="875540" y="2656871"/>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2" name="Arc 11">
            <a:extLst>
              <a:ext uri="{FF2B5EF4-FFF2-40B4-BE49-F238E27FC236}">
                <a16:creationId xmlns:a16="http://schemas.microsoft.com/office/drawing/2014/main" id="{C47AFAC4-36C0-46EE-A030-389662ABA821}"/>
              </a:ext>
            </a:extLst>
          </p:cNvPr>
          <p:cNvSpPr/>
          <p:nvPr/>
        </p:nvSpPr>
        <p:spPr>
          <a:xfrm rot="5400000">
            <a:off x="870396" y="3578848"/>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TextBox 12">
            <a:extLst>
              <a:ext uri="{FF2B5EF4-FFF2-40B4-BE49-F238E27FC236}">
                <a16:creationId xmlns:a16="http://schemas.microsoft.com/office/drawing/2014/main" id="{D2EB40B5-8351-44C5-BD6C-731ACA982ED6}"/>
              </a:ext>
            </a:extLst>
          </p:cNvPr>
          <p:cNvSpPr txBox="1"/>
          <p:nvPr/>
        </p:nvSpPr>
        <p:spPr>
          <a:xfrm>
            <a:off x="890083" y="4225130"/>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4" name="TextBox 13">
            <a:extLst>
              <a:ext uri="{FF2B5EF4-FFF2-40B4-BE49-F238E27FC236}">
                <a16:creationId xmlns:a16="http://schemas.microsoft.com/office/drawing/2014/main" id="{646BD5F1-41BE-46C4-929F-7C61D1736D97}"/>
              </a:ext>
            </a:extLst>
          </p:cNvPr>
          <p:cNvSpPr txBox="1"/>
          <p:nvPr/>
        </p:nvSpPr>
        <p:spPr>
          <a:xfrm>
            <a:off x="890082" y="2930817"/>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15" name="TextBox 14">
            <a:extLst>
              <a:ext uri="{FF2B5EF4-FFF2-40B4-BE49-F238E27FC236}">
                <a16:creationId xmlns:a16="http://schemas.microsoft.com/office/drawing/2014/main" id="{0326AE25-2D32-42C6-813F-626AA0304179}"/>
              </a:ext>
            </a:extLst>
          </p:cNvPr>
          <p:cNvSpPr txBox="1"/>
          <p:nvPr/>
        </p:nvSpPr>
        <p:spPr>
          <a:xfrm>
            <a:off x="1484826" y="3284757"/>
            <a:ext cx="102345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16" name="TextBox 15">
            <a:extLst>
              <a:ext uri="{FF2B5EF4-FFF2-40B4-BE49-F238E27FC236}">
                <a16:creationId xmlns:a16="http://schemas.microsoft.com/office/drawing/2014/main" id="{EB29F653-747D-4544-8479-1CE940BB7473}"/>
              </a:ext>
            </a:extLst>
          </p:cNvPr>
          <p:cNvSpPr txBox="1"/>
          <p:nvPr/>
        </p:nvSpPr>
        <p:spPr>
          <a:xfrm>
            <a:off x="2879460" y="3492429"/>
            <a:ext cx="3593911" cy="584775"/>
          </a:xfrm>
          <a:prstGeom prst="rect">
            <a:avLst/>
          </a:prstGeom>
          <a:noFill/>
        </p:spPr>
        <p:txBody>
          <a:bodyPr wrap="square" rtlCol="0">
            <a:spAutoFit/>
          </a:bodyPr>
          <a:lstStyle/>
          <a:p>
            <a:r>
              <a:rPr lang="en-GB" sz="3200" b="1" dirty="0">
                <a:solidFill>
                  <a:srgbClr val="FF0000"/>
                </a:solidFill>
              </a:rPr>
              <a:t>25% prawn cocktail</a:t>
            </a:r>
          </a:p>
        </p:txBody>
      </p:sp>
      <p:sp>
        <p:nvSpPr>
          <p:cNvPr id="17" name="TextBox 16">
            <a:extLst>
              <a:ext uri="{FF2B5EF4-FFF2-40B4-BE49-F238E27FC236}">
                <a16:creationId xmlns:a16="http://schemas.microsoft.com/office/drawing/2014/main" id="{AED5838C-423D-40AC-AE7C-B8E090564BB2}"/>
              </a:ext>
            </a:extLst>
          </p:cNvPr>
          <p:cNvSpPr txBox="1"/>
          <p:nvPr/>
        </p:nvSpPr>
        <p:spPr>
          <a:xfrm>
            <a:off x="2879460" y="4400844"/>
            <a:ext cx="3593911" cy="584775"/>
          </a:xfrm>
          <a:prstGeom prst="rect">
            <a:avLst/>
          </a:prstGeom>
          <a:noFill/>
        </p:spPr>
        <p:txBody>
          <a:bodyPr wrap="square" rtlCol="0">
            <a:spAutoFit/>
          </a:bodyPr>
          <a:lstStyle/>
          <a:p>
            <a:r>
              <a:rPr lang="en-GB" sz="3200" b="1" dirty="0">
                <a:solidFill>
                  <a:srgbClr val="FF0000"/>
                </a:solidFill>
              </a:rPr>
              <a:t>30 + 25 = </a:t>
            </a:r>
          </a:p>
        </p:txBody>
      </p:sp>
      <p:sp>
        <p:nvSpPr>
          <p:cNvPr id="18" name="TextBox 17">
            <a:extLst>
              <a:ext uri="{FF2B5EF4-FFF2-40B4-BE49-F238E27FC236}">
                <a16:creationId xmlns:a16="http://schemas.microsoft.com/office/drawing/2014/main" id="{752A8DE6-BA4B-404B-AF26-EBA56AD407E7}"/>
              </a:ext>
            </a:extLst>
          </p:cNvPr>
          <p:cNvSpPr txBox="1"/>
          <p:nvPr/>
        </p:nvSpPr>
        <p:spPr>
          <a:xfrm>
            <a:off x="4553395" y="4394407"/>
            <a:ext cx="7037228" cy="584775"/>
          </a:xfrm>
          <a:prstGeom prst="rect">
            <a:avLst/>
          </a:prstGeom>
          <a:noFill/>
        </p:spPr>
        <p:txBody>
          <a:bodyPr wrap="square" rtlCol="0">
            <a:spAutoFit/>
          </a:bodyPr>
          <a:lstStyle/>
          <a:p>
            <a:r>
              <a:rPr lang="en-GB" sz="3200" b="1" dirty="0">
                <a:solidFill>
                  <a:srgbClr val="FF0000"/>
                </a:solidFill>
              </a:rPr>
              <a:t>55% cheese and onion or prawn cocktail</a:t>
            </a:r>
          </a:p>
        </p:txBody>
      </p:sp>
      <p:sp>
        <p:nvSpPr>
          <p:cNvPr id="19" name="TextBox 18">
            <a:extLst>
              <a:ext uri="{FF2B5EF4-FFF2-40B4-BE49-F238E27FC236}">
                <a16:creationId xmlns:a16="http://schemas.microsoft.com/office/drawing/2014/main" id="{07E6BB17-348B-4FB4-8F44-E70E37A9E475}"/>
              </a:ext>
            </a:extLst>
          </p:cNvPr>
          <p:cNvSpPr txBox="1"/>
          <p:nvPr/>
        </p:nvSpPr>
        <p:spPr>
          <a:xfrm>
            <a:off x="2879460" y="5162844"/>
            <a:ext cx="3593911" cy="584775"/>
          </a:xfrm>
          <a:prstGeom prst="rect">
            <a:avLst/>
          </a:prstGeom>
          <a:noFill/>
        </p:spPr>
        <p:txBody>
          <a:bodyPr wrap="square" rtlCol="0">
            <a:spAutoFit/>
          </a:bodyPr>
          <a:lstStyle/>
          <a:p>
            <a:r>
              <a:rPr lang="en-GB" sz="3200" b="1" dirty="0">
                <a:solidFill>
                  <a:srgbClr val="FF0000"/>
                </a:solidFill>
              </a:rPr>
              <a:t>100 – 55 = </a:t>
            </a:r>
          </a:p>
        </p:txBody>
      </p:sp>
      <p:sp>
        <p:nvSpPr>
          <p:cNvPr id="20" name="TextBox 19">
            <a:extLst>
              <a:ext uri="{FF2B5EF4-FFF2-40B4-BE49-F238E27FC236}">
                <a16:creationId xmlns:a16="http://schemas.microsoft.com/office/drawing/2014/main" id="{5CA21AAC-BC52-42CA-A2E0-B5E9958B28F2}"/>
              </a:ext>
            </a:extLst>
          </p:cNvPr>
          <p:cNvSpPr txBox="1"/>
          <p:nvPr/>
        </p:nvSpPr>
        <p:spPr>
          <a:xfrm>
            <a:off x="4705443" y="5176458"/>
            <a:ext cx="3872499" cy="584775"/>
          </a:xfrm>
          <a:prstGeom prst="rect">
            <a:avLst/>
          </a:prstGeom>
          <a:noFill/>
        </p:spPr>
        <p:txBody>
          <a:bodyPr wrap="square" rtlCol="0">
            <a:spAutoFit/>
          </a:bodyPr>
          <a:lstStyle/>
          <a:p>
            <a:r>
              <a:rPr lang="en-GB" sz="3200" b="1" dirty="0">
                <a:solidFill>
                  <a:srgbClr val="FF0000"/>
                </a:solidFill>
              </a:rPr>
              <a:t>45% salt and vinegar</a:t>
            </a:r>
          </a:p>
        </p:txBody>
      </p:sp>
      <p:sp>
        <p:nvSpPr>
          <p:cNvPr id="21" name="TextBox 20">
            <a:extLst>
              <a:ext uri="{FF2B5EF4-FFF2-40B4-BE49-F238E27FC236}">
                <a16:creationId xmlns:a16="http://schemas.microsoft.com/office/drawing/2014/main" id="{123806AF-E8B0-4911-91B2-59CCD745E6F6}"/>
              </a:ext>
            </a:extLst>
          </p:cNvPr>
          <p:cNvSpPr txBox="1"/>
          <p:nvPr/>
        </p:nvSpPr>
        <p:spPr>
          <a:xfrm>
            <a:off x="7955897" y="2019770"/>
            <a:ext cx="1386113" cy="584775"/>
          </a:xfrm>
          <a:prstGeom prst="rect">
            <a:avLst/>
          </a:prstGeom>
          <a:noFill/>
        </p:spPr>
        <p:txBody>
          <a:bodyPr wrap="square" rtlCol="0">
            <a:spAutoFit/>
          </a:bodyPr>
          <a:lstStyle/>
          <a:p>
            <a:r>
              <a:rPr lang="en-GB" sz="3200" b="1" dirty="0">
                <a:solidFill>
                  <a:srgbClr val="FF0000"/>
                </a:solidFill>
              </a:rPr>
              <a:t>45%</a:t>
            </a:r>
          </a:p>
        </p:txBody>
      </p:sp>
      <p:sp>
        <p:nvSpPr>
          <p:cNvPr id="22" name="Rectangle 21">
            <a:extLst>
              <a:ext uri="{FF2B5EF4-FFF2-40B4-BE49-F238E27FC236}">
                <a16:creationId xmlns:a16="http://schemas.microsoft.com/office/drawing/2014/main" id="{9D46FA7D-B254-469E-93EB-9B574576900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501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p:bldP spid="16" grpId="0"/>
      <p:bldP spid="17" grpId="0"/>
      <p:bldP spid="18" grpId="0"/>
      <p:bldP spid="19" grpId="0"/>
      <p:bldP spid="20" grpId="0"/>
      <p:bldP spid="21"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This pie chart shows how the children in Class 6 best like their potatoes cooked.</a:t>
            </a:r>
          </a:p>
        </p:txBody>
      </p:sp>
      <p:pic>
        <p:nvPicPr>
          <p:cNvPr id="3" name="Picture 2">
            <a:extLst>
              <a:ext uri="{FF2B5EF4-FFF2-40B4-BE49-F238E27FC236}">
                <a16:creationId xmlns:a16="http://schemas.microsoft.com/office/drawing/2014/main" id="{F64D24BE-9EFC-4AAA-8A16-BB81666D4DF7}"/>
              </a:ext>
            </a:extLst>
          </p:cNvPr>
          <p:cNvPicPr>
            <a:picLocks noChangeAspect="1"/>
          </p:cNvPicPr>
          <p:nvPr/>
        </p:nvPicPr>
        <p:blipFill>
          <a:blip r:embed="rId3"/>
          <a:stretch>
            <a:fillRect/>
          </a:stretch>
        </p:blipFill>
        <p:spPr>
          <a:xfrm>
            <a:off x="188332" y="1127218"/>
            <a:ext cx="3354615" cy="3320091"/>
          </a:xfrm>
          <a:prstGeom prst="rect">
            <a:avLst/>
          </a:prstGeom>
        </p:spPr>
      </p:pic>
      <p:grpSp>
        <p:nvGrpSpPr>
          <p:cNvPr id="17" name="Group 16">
            <a:extLst>
              <a:ext uri="{FF2B5EF4-FFF2-40B4-BE49-F238E27FC236}">
                <a16:creationId xmlns:a16="http://schemas.microsoft.com/office/drawing/2014/main" id="{D973D357-B3EC-44F0-8AE6-F3A26F969D41}"/>
              </a:ext>
            </a:extLst>
          </p:cNvPr>
          <p:cNvGrpSpPr/>
          <p:nvPr/>
        </p:nvGrpSpPr>
        <p:grpSpPr>
          <a:xfrm>
            <a:off x="250563" y="1631951"/>
            <a:ext cx="3292384" cy="2794496"/>
            <a:chOff x="250563" y="1631951"/>
            <a:chExt cx="3292384" cy="2794496"/>
          </a:xfrm>
        </p:grpSpPr>
        <p:cxnSp>
          <p:nvCxnSpPr>
            <p:cNvPr id="7" name="Straight Connector 6">
              <a:extLst>
                <a:ext uri="{FF2B5EF4-FFF2-40B4-BE49-F238E27FC236}">
                  <a16:creationId xmlns:a16="http://schemas.microsoft.com/office/drawing/2014/main" id="{066AA03A-96B0-47C7-8EDB-6182ED13A1BE}"/>
                </a:ext>
              </a:extLst>
            </p:cNvPr>
            <p:cNvCxnSpPr>
              <a:cxnSpLocks/>
            </p:cNvCxnSpPr>
            <p:nvPr/>
          </p:nvCxnSpPr>
          <p:spPr>
            <a:xfrm flipV="1">
              <a:off x="1873250" y="1631951"/>
              <a:ext cx="1143000" cy="115068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18A429F-5E1B-4357-8328-7179277033AD}"/>
                </a:ext>
              </a:extLst>
            </p:cNvPr>
            <p:cNvCxnSpPr>
              <a:cxnSpLocks/>
              <a:stCxn id="3" idx="3"/>
            </p:cNvCxnSpPr>
            <p:nvPr/>
          </p:nvCxnSpPr>
          <p:spPr>
            <a:xfrm flipH="1" flipV="1">
              <a:off x="250563" y="2782632"/>
              <a:ext cx="3292384" cy="46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B1B1F9E-028E-41A6-86EA-D11CD8E4820F}"/>
                </a:ext>
              </a:extLst>
            </p:cNvPr>
            <p:cNvCxnSpPr>
              <a:cxnSpLocks/>
            </p:cNvCxnSpPr>
            <p:nvPr/>
          </p:nvCxnSpPr>
          <p:spPr>
            <a:xfrm flipV="1">
              <a:off x="1865640" y="2782632"/>
              <a:ext cx="0" cy="1643815"/>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D0D1F690-B9BE-44C8-A320-5196089AF35D}"/>
              </a:ext>
            </a:extLst>
          </p:cNvPr>
          <p:cNvGrpSpPr/>
          <p:nvPr/>
        </p:nvGrpSpPr>
        <p:grpSpPr>
          <a:xfrm>
            <a:off x="2190102" y="4463159"/>
            <a:ext cx="2463383" cy="1067398"/>
            <a:chOff x="2190102" y="4952042"/>
            <a:chExt cx="2463383" cy="1067398"/>
          </a:xfrm>
        </p:grpSpPr>
        <p:grpSp>
          <p:nvGrpSpPr>
            <p:cNvPr id="18" name="Group 17">
              <a:extLst>
                <a:ext uri="{FF2B5EF4-FFF2-40B4-BE49-F238E27FC236}">
                  <a16:creationId xmlns:a16="http://schemas.microsoft.com/office/drawing/2014/main" id="{A8424596-5AF9-43A2-9494-E8F69676D536}"/>
                </a:ext>
              </a:extLst>
            </p:cNvPr>
            <p:cNvGrpSpPr/>
            <p:nvPr/>
          </p:nvGrpSpPr>
          <p:grpSpPr>
            <a:xfrm>
              <a:off x="2190102" y="4952042"/>
              <a:ext cx="509296" cy="1067398"/>
              <a:chOff x="2289811" y="1538931"/>
              <a:chExt cx="509296" cy="1067398"/>
            </a:xfrm>
          </p:grpSpPr>
          <p:grpSp>
            <p:nvGrpSpPr>
              <p:cNvPr id="19" name="Group 18">
                <a:extLst>
                  <a:ext uri="{FF2B5EF4-FFF2-40B4-BE49-F238E27FC236}">
                    <a16:creationId xmlns:a16="http://schemas.microsoft.com/office/drawing/2014/main" id="{3452CA5F-79E4-457E-85E5-EB2D9EC847AC}"/>
                  </a:ext>
                </a:extLst>
              </p:cNvPr>
              <p:cNvGrpSpPr/>
              <p:nvPr/>
            </p:nvGrpSpPr>
            <p:grpSpPr>
              <a:xfrm>
                <a:off x="2306032" y="1975387"/>
                <a:ext cx="475549" cy="630942"/>
                <a:chOff x="1963495" y="476986"/>
                <a:chExt cx="475549" cy="630942"/>
              </a:xfrm>
            </p:grpSpPr>
            <p:sp>
              <p:nvSpPr>
                <p:cNvPr id="20" name="TextBox 19">
                  <a:extLst>
                    <a:ext uri="{FF2B5EF4-FFF2-40B4-BE49-F238E27FC236}">
                      <a16:creationId xmlns:a16="http://schemas.microsoft.com/office/drawing/2014/main" id="{F901E910-9766-4569-8AEE-E4BA9E55A513}"/>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cxnSp>
              <p:nvCxnSpPr>
                <p:cNvPr id="21" name="Straight Connector 20">
                  <a:extLst>
                    <a:ext uri="{FF2B5EF4-FFF2-40B4-BE49-F238E27FC236}">
                      <a16:creationId xmlns:a16="http://schemas.microsoft.com/office/drawing/2014/main" id="{1417C664-1E17-4854-812B-BBCB838ED05F}"/>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8889FF11-89AA-4CA9-B5FC-5226D5959832}"/>
                  </a:ext>
                </a:extLst>
              </p:cNvPr>
              <p:cNvSpPr txBox="1"/>
              <p:nvPr/>
            </p:nvSpPr>
            <p:spPr>
              <a:xfrm>
                <a:off x="2289811" y="1538931"/>
                <a:ext cx="5092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grpSp>
        <p:sp>
          <p:nvSpPr>
            <p:cNvPr id="24" name="TextBox 23">
              <a:extLst>
                <a:ext uri="{FF2B5EF4-FFF2-40B4-BE49-F238E27FC236}">
                  <a16:creationId xmlns:a16="http://schemas.microsoft.com/office/drawing/2014/main" id="{23029A8D-A3E5-4568-A059-0D664585B1FF}"/>
                </a:ext>
              </a:extLst>
            </p:cNvPr>
            <p:cNvSpPr txBox="1"/>
            <p:nvPr/>
          </p:nvSpPr>
          <p:spPr>
            <a:xfrm>
              <a:off x="2715105" y="5151017"/>
              <a:ext cx="193838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of 32 = </a:t>
              </a:r>
            </a:p>
          </p:txBody>
        </p:sp>
      </p:grpSp>
      <p:sp>
        <p:nvSpPr>
          <p:cNvPr id="28" name="TextBox 27">
            <a:extLst>
              <a:ext uri="{FF2B5EF4-FFF2-40B4-BE49-F238E27FC236}">
                <a16:creationId xmlns:a16="http://schemas.microsoft.com/office/drawing/2014/main" id="{A70E1CB5-9A6A-4A97-887E-0B6334256ECF}"/>
              </a:ext>
            </a:extLst>
          </p:cNvPr>
          <p:cNvSpPr txBox="1"/>
          <p:nvPr/>
        </p:nvSpPr>
        <p:spPr>
          <a:xfrm>
            <a:off x="2696380" y="5502484"/>
            <a:ext cx="274185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3 2 </a:t>
            </a:r>
            <a:r>
              <a:rPr lang="en-GB" sz="3500" dirty="0">
                <a:solidFill>
                  <a:srgbClr val="FF0000"/>
                </a:solidFill>
                <a:latin typeface="Arial Black" panose="020B0A04020102020204" pitchFamily="34" charset="0"/>
              </a:rPr>
              <a:t>÷ 8 = 4</a:t>
            </a:r>
            <a:endParaRPr lang="en-GB" sz="3500" b="1" dirty="0">
              <a:solidFill>
                <a:srgbClr val="FF0000"/>
              </a:solidFill>
              <a:latin typeface="Arial Black" panose="020B0A04020102020204" pitchFamily="34" charset="0"/>
            </a:endParaRPr>
          </a:p>
        </p:txBody>
      </p:sp>
      <p:sp>
        <p:nvSpPr>
          <p:cNvPr id="29" name="TextBox 28">
            <a:extLst>
              <a:ext uri="{FF2B5EF4-FFF2-40B4-BE49-F238E27FC236}">
                <a16:creationId xmlns:a16="http://schemas.microsoft.com/office/drawing/2014/main" id="{C4872DB6-3294-4693-8D6D-0A0DC297848C}"/>
              </a:ext>
            </a:extLst>
          </p:cNvPr>
          <p:cNvSpPr txBox="1"/>
          <p:nvPr/>
        </p:nvSpPr>
        <p:spPr>
          <a:xfrm>
            <a:off x="2698093" y="5943794"/>
            <a:ext cx="274185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x 2 = 8</a:t>
            </a:r>
          </a:p>
        </p:txBody>
      </p:sp>
      <p:sp>
        <p:nvSpPr>
          <p:cNvPr id="30" name="TextBox 29">
            <a:extLst>
              <a:ext uri="{FF2B5EF4-FFF2-40B4-BE49-F238E27FC236}">
                <a16:creationId xmlns:a16="http://schemas.microsoft.com/office/drawing/2014/main" id="{CA36F63C-64B5-4AE2-BBC2-3BF9F91F16CF}"/>
              </a:ext>
            </a:extLst>
          </p:cNvPr>
          <p:cNvSpPr txBox="1"/>
          <p:nvPr/>
        </p:nvSpPr>
        <p:spPr>
          <a:xfrm>
            <a:off x="4529497" y="4662134"/>
            <a:ext cx="639329" cy="630942"/>
          </a:xfrm>
          <a:prstGeom prst="rect">
            <a:avLst/>
          </a:prstGeom>
          <a:noFill/>
        </p:spPr>
        <p:txBody>
          <a:bodyPr wrap="square" rtlCol="0">
            <a:spAutoFit/>
          </a:bodyPr>
          <a:lstStyle/>
          <a:p>
            <a:r>
              <a:rPr lang="en-GB" sz="3500" dirty="0">
                <a:solidFill>
                  <a:srgbClr val="FF0000"/>
                </a:solidFill>
                <a:latin typeface="Arial Black" panose="020B0A04020102020204" pitchFamily="34" charset="0"/>
              </a:rPr>
              <a:t>8</a:t>
            </a:r>
            <a:endParaRPr lang="en-GB" sz="3500" b="1" dirty="0">
              <a:solidFill>
                <a:srgbClr val="FF0000"/>
              </a:solidFill>
              <a:latin typeface="Arial Black" panose="020B0A04020102020204" pitchFamily="34" charset="0"/>
            </a:endParaRPr>
          </a:p>
        </p:txBody>
      </p:sp>
      <p:sp>
        <p:nvSpPr>
          <p:cNvPr id="31" name="Rectangle 30">
            <a:extLst>
              <a:ext uri="{FF2B5EF4-FFF2-40B4-BE49-F238E27FC236}">
                <a16:creationId xmlns:a16="http://schemas.microsoft.com/office/drawing/2014/main" id="{2B5B758E-C3E9-4C34-B896-FD35CDC1960C}"/>
              </a:ext>
            </a:extLst>
          </p:cNvPr>
          <p:cNvSpPr/>
          <p:nvPr/>
        </p:nvSpPr>
        <p:spPr>
          <a:xfrm>
            <a:off x="8002874" y="1664309"/>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32" name="Rectangle 31">
            <a:extLst>
              <a:ext uri="{FF2B5EF4-FFF2-40B4-BE49-F238E27FC236}">
                <a16:creationId xmlns:a16="http://schemas.microsoft.com/office/drawing/2014/main" id="{7BB9743F-3B7D-473D-BDBA-1053B62C4093}"/>
              </a:ext>
            </a:extLst>
          </p:cNvPr>
          <p:cNvSpPr/>
          <p:nvPr/>
        </p:nvSpPr>
        <p:spPr>
          <a:xfrm>
            <a:off x="3648467" y="588609"/>
            <a:ext cx="8121123" cy="3955570"/>
          </a:xfrm>
          <a:prstGeom prst="rect">
            <a:avLst/>
          </a:prstGeom>
        </p:spPr>
        <p:txBody>
          <a:bodyPr wrap="square">
            <a:spAutoFit/>
          </a:bodyPr>
          <a:lstStyle/>
          <a:p>
            <a:r>
              <a:rPr lang="en-US" sz="3200" b="1" dirty="0"/>
              <a:t>32 children took part in the survey.</a:t>
            </a:r>
          </a:p>
          <a:p>
            <a:r>
              <a:rPr lang="en-US" sz="3200" b="1" dirty="0"/>
              <a:t>For each statement put a tick if it is correct. </a:t>
            </a:r>
          </a:p>
          <a:p>
            <a:pPr>
              <a:lnSpc>
                <a:spcPct val="150000"/>
              </a:lnSpc>
            </a:pPr>
            <a:r>
              <a:rPr lang="en-US" sz="3200" dirty="0"/>
              <a:t>10 children like chips best.</a:t>
            </a:r>
          </a:p>
          <a:p>
            <a:pPr>
              <a:lnSpc>
                <a:spcPct val="150000"/>
              </a:lnSpc>
            </a:pPr>
            <a:r>
              <a:rPr lang="en-US" sz="3200" dirty="0"/>
              <a:t>25% of the children like mashed potatoes best.</a:t>
            </a:r>
          </a:p>
          <a:p>
            <a:pPr>
              <a:lnSpc>
                <a:spcPct val="150000"/>
              </a:lnSpc>
            </a:pPr>
            <a:r>
              <a:rPr lang="en-US" sz="3200" dirty="0"/>
              <a:t>     of the children like roast potatoes best.</a:t>
            </a:r>
          </a:p>
          <a:p>
            <a:pPr>
              <a:lnSpc>
                <a:spcPct val="150000"/>
              </a:lnSpc>
            </a:pPr>
            <a:r>
              <a:rPr lang="en-US" sz="3200" dirty="0"/>
              <a:t>12 children like jacket potatoes best.</a:t>
            </a:r>
          </a:p>
        </p:txBody>
      </p:sp>
      <p:grpSp>
        <p:nvGrpSpPr>
          <p:cNvPr id="33" name="Group 32">
            <a:extLst>
              <a:ext uri="{FF2B5EF4-FFF2-40B4-BE49-F238E27FC236}">
                <a16:creationId xmlns:a16="http://schemas.microsoft.com/office/drawing/2014/main" id="{5846895A-598F-4F2B-B6BB-A1208063CA9C}"/>
              </a:ext>
            </a:extLst>
          </p:cNvPr>
          <p:cNvGrpSpPr/>
          <p:nvPr/>
        </p:nvGrpSpPr>
        <p:grpSpPr>
          <a:xfrm>
            <a:off x="3762417" y="3006190"/>
            <a:ext cx="997313" cy="955230"/>
            <a:chOff x="8616264" y="3273446"/>
            <a:chExt cx="1061168" cy="955230"/>
          </a:xfrm>
        </p:grpSpPr>
        <p:cxnSp>
          <p:nvCxnSpPr>
            <p:cNvPr id="34" name="Straight Connector 33">
              <a:extLst>
                <a:ext uri="{FF2B5EF4-FFF2-40B4-BE49-F238E27FC236}">
                  <a16:creationId xmlns:a16="http://schemas.microsoft.com/office/drawing/2014/main" id="{14DD8F41-7574-4BB2-9F98-995C21939CD3}"/>
                </a:ext>
              </a:extLst>
            </p:cNvPr>
            <p:cNvCxnSpPr>
              <a:cxnSpLocks/>
            </p:cNvCxnSpPr>
            <p:nvPr/>
          </p:nvCxnSpPr>
          <p:spPr>
            <a:xfrm flipV="1">
              <a:off x="8655518" y="3757043"/>
              <a:ext cx="333318" cy="2288"/>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FC56C12-CC32-4DCD-87F9-BD5BD33F36F8}"/>
                </a:ext>
              </a:extLst>
            </p:cNvPr>
            <p:cNvSpPr txBox="1"/>
            <p:nvPr/>
          </p:nvSpPr>
          <p:spPr>
            <a:xfrm>
              <a:off x="8632932" y="3643901"/>
              <a:ext cx="1044500" cy="584775"/>
            </a:xfrm>
            <a:prstGeom prst="rect">
              <a:avLst/>
            </a:prstGeom>
            <a:noFill/>
          </p:spPr>
          <p:txBody>
            <a:bodyPr wrap="square" rtlCol="0">
              <a:spAutoFit/>
            </a:bodyPr>
            <a:lstStyle/>
            <a:p>
              <a:r>
                <a:rPr lang="en-GB" sz="3200" dirty="0"/>
                <a:t>5 </a:t>
              </a:r>
            </a:p>
          </p:txBody>
        </p:sp>
        <p:sp>
          <p:nvSpPr>
            <p:cNvPr id="36" name="TextBox 35">
              <a:extLst>
                <a:ext uri="{FF2B5EF4-FFF2-40B4-BE49-F238E27FC236}">
                  <a16:creationId xmlns:a16="http://schemas.microsoft.com/office/drawing/2014/main" id="{65B0A81D-5778-4B98-922C-B2ECDFC8B345}"/>
                </a:ext>
              </a:extLst>
            </p:cNvPr>
            <p:cNvSpPr txBox="1"/>
            <p:nvPr/>
          </p:nvSpPr>
          <p:spPr>
            <a:xfrm>
              <a:off x="8616264" y="3273446"/>
              <a:ext cx="508610" cy="584775"/>
            </a:xfrm>
            <a:prstGeom prst="rect">
              <a:avLst/>
            </a:prstGeom>
            <a:noFill/>
          </p:spPr>
          <p:txBody>
            <a:bodyPr wrap="square" rtlCol="0">
              <a:spAutoFit/>
            </a:bodyPr>
            <a:lstStyle/>
            <a:p>
              <a:r>
                <a:rPr lang="en-GB" sz="3200" dirty="0"/>
                <a:t>1</a:t>
              </a:r>
            </a:p>
          </p:txBody>
        </p:sp>
      </p:grpSp>
    </p:spTree>
    <p:extLst>
      <p:ext uri="{BB962C8B-B14F-4D97-AF65-F5344CB8AC3E}">
        <p14:creationId xmlns:p14="http://schemas.microsoft.com/office/powerpoint/2010/main" val="238971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This pie chart shows how the children in Class 6 best like their potatoes cooked.</a:t>
            </a:r>
          </a:p>
        </p:txBody>
      </p:sp>
      <p:pic>
        <p:nvPicPr>
          <p:cNvPr id="3" name="Picture 2">
            <a:extLst>
              <a:ext uri="{FF2B5EF4-FFF2-40B4-BE49-F238E27FC236}">
                <a16:creationId xmlns:a16="http://schemas.microsoft.com/office/drawing/2014/main" id="{F64D24BE-9EFC-4AAA-8A16-BB81666D4DF7}"/>
              </a:ext>
            </a:extLst>
          </p:cNvPr>
          <p:cNvPicPr>
            <a:picLocks noChangeAspect="1"/>
          </p:cNvPicPr>
          <p:nvPr/>
        </p:nvPicPr>
        <p:blipFill>
          <a:blip r:embed="rId3"/>
          <a:stretch>
            <a:fillRect/>
          </a:stretch>
        </p:blipFill>
        <p:spPr>
          <a:xfrm>
            <a:off x="188332" y="1127218"/>
            <a:ext cx="3354615" cy="3320091"/>
          </a:xfrm>
          <a:prstGeom prst="rect">
            <a:avLst/>
          </a:prstGeom>
        </p:spPr>
      </p:pic>
      <p:grpSp>
        <p:nvGrpSpPr>
          <p:cNvPr id="17" name="Group 16">
            <a:extLst>
              <a:ext uri="{FF2B5EF4-FFF2-40B4-BE49-F238E27FC236}">
                <a16:creationId xmlns:a16="http://schemas.microsoft.com/office/drawing/2014/main" id="{D973D357-B3EC-44F0-8AE6-F3A26F969D41}"/>
              </a:ext>
            </a:extLst>
          </p:cNvPr>
          <p:cNvGrpSpPr/>
          <p:nvPr/>
        </p:nvGrpSpPr>
        <p:grpSpPr>
          <a:xfrm>
            <a:off x="250563" y="1631951"/>
            <a:ext cx="3292384" cy="2794496"/>
            <a:chOff x="250563" y="1631951"/>
            <a:chExt cx="3292384" cy="2794496"/>
          </a:xfrm>
        </p:grpSpPr>
        <p:cxnSp>
          <p:nvCxnSpPr>
            <p:cNvPr id="7" name="Straight Connector 6">
              <a:extLst>
                <a:ext uri="{FF2B5EF4-FFF2-40B4-BE49-F238E27FC236}">
                  <a16:creationId xmlns:a16="http://schemas.microsoft.com/office/drawing/2014/main" id="{066AA03A-96B0-47C7-8EDB-6182ED13A1BE}"/>
                </a:ext>
              </a:extLst>
            </p:cNvPr>
            <p:cNvCxnSpPr>
              <a:cxnSpLocks/>
            </p:cNvCxnSpPr>
            <p:nvPr/>
          </p:nvCxnSpPr>
          <p:spPr>
            <a:xfrm flipV="1">
              <a:off x="1873250" y="1631951"/>
              <a:ext cx="1143000" cy="115068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18A429F-5E1B-4357-8328-7179277033AD}"/>
                </a:ext>
              </a:extLst>
            </p:cNvPr>
            <p:cNvCxnSpPr>
              <a:cxnSpLocks/>
              <a:stCxn id="3" idx="3"/>
            </p:cNvCxnSpPr>
            <p:nvPr/>
          </p:nvCxnSpPr>
          <p:spPr>
            <a:xfrm flipH="1" flipV="1">
              <a:off x="250563" y="2782632"/>
              <a:ext cx="3292384" cy="46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B1B1F9E-028E-41A6-86EA-D11CD8E4820F}"/>
                </a:ext>
              </a:extLst>
            </p:cNvPr>
            <p:cNvCxnSpPr>
              <a:cxnSpLocks/>
            </p:cNvCxnSpPr>
            <p:nvPr/>
          </p:nvCxnSpPr>
          <p:spPr>
            <a:xfrm flipV="1">
              <a:off x="1865640" y="2782632"/>
              <a:ext cx="0" cy="1643815"/>
            </a:xfrm>
            <a:prstGeom prst="line">
              <a:avLst/>
            </a:prstGeom>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2B5B758E-C3E9-4C34-B896-FD35CDC1960C}"/>
              </a:ext>
            </a:extLst>
          </p:cNvPr>
          <p:cNvSpPr/>
          <p:nvPr/>
        </p:nvSpPr>
        <p:spPr>
          <a:xfrm>
            <a:off x="8002874" y="1664309"/>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cxnSp>
        <p:nvCxnSpPr>
          <p:cNvPr id="25" name="Straight Connector 24">
            <a:extLst>
              <a:ext uri="{FF2B5EF4-FFF2-40B4-BE49-F238E27FC236}">
                <a16:creationId xmlns:a16="http://schemas.microsoft.com/office/drawing/2014/main" id="{3DD53D59-C898-43E2-92C9-54FBBF29E923}"/>
              </a:ext>
            </a:extLst>
          </p:cNvPr>
          <p:cNvCxnSpPr>
            <a:cxnSpLocks/>
          </p:cNvCxnSpPr>
          <p:nvPr/>
        </p:nvCxnSpPr>
        <p:spPr>
          <a:xfrm>
            <a:off x="1190530" y="5502868"/>
            <a:ext cx="4379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66604C-9795-40A6-94E2-1D23F3D1F66F}"/>
              </a:ext>
            </a:extLst>
          </p:cNvPr>
          <p:cNvCxnSpPr>
            <a:cxnSpLocks/>
          </p:cNvCxnSpPr>
          <p:nvPr/>
        </p:nvCxnSpPr>
        <p:spPr>
          <a:xfrm>
            <a:off x="2069760" y="5502868"/>
            <a:ext cx="132427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E4F3E1E-3499-41B0-AF7A-A0D9E2341D1D}"/>
              </a:ext>
            </a:extLst>
          </p:cNvPr>
          <p:cNvSpPr txBox="1"/>
          <p:nvPr/>
        </p:nvSpPr>
        <p:spPr>
          <a:xfrm>
            <a:off x="1153157" y="4995034"/>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a:t>
            </a:r>
          </a:p>
        </p:txBody>
      </p:sp>
      <p:sp>
        <p:nvSpPr>
          <p:cNvPr id="32" name="TextBox 31">
            <a:extLst>
              <a:ext uri="{FF2B5EF4-FFF2-40B4-BE49-F238E27FC236}">
                <a16:creationId xmlns:a16="http://schemas.microsoft.com/office/drawing/2014/main" id="{9A0A1E2A-E7AF-4D5B-A0D0-935A0E6A89FF}"/>
              </a:ext>
            </a:extLst>
          </p:cNvPr>
          <p:cNvSpPr txBox="1"/>
          <p:nvPr/>
        </p:nvSpPr>
        <p:spPr>
          <a:xfrm>
            <a:off x="1163723" y="5441076"/>
            <a:ext cx="491594"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33" name="TextBox 32">
            <a:extLst>
              <a:ext uri="{FF2B5EF4-FFF2-40B4-BE49-F238E27FC236}">
                <a16:creationId xmlns:a16="http://schemas.microsoft.com/office/drawing/2014/main" id="{60AB0DF8-3DB3-4F11-A4FA-BCF6E0685A0C}"/>
              </a:ext>
            </a:extLst>
          </p:cNvPr>
          <p:cNvSpPr txBox="1"/>
          <p:nvPr/>
        </p:nvSpPr>
        <p:spPr>
          <a:xfrm>
            <a:off x="2069759" y="5441076"/>
            <a:ext cx="147318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34" name="TextBox 33">
            <a:extLst>
              <a:ext uri="{FF2B5EF4-FFF2-40B4-BE49-F238E27FC236}">
                <a16:creationId xmlns:a16="http://schemas.microsoft.com/office/drawing/2014/main" id="{5A273482-C7B9-42A0-9F6B-47DB49BA7DD9}"/>
              </a:ext>
            </a:extLst>
          </p:cNvPr>
          <p:cNvSpPr txBox="1"/>
          <p:nvPr/>
        </p:nvSpPr>
        <p:spPr>
          <a:xfrm>
            <a:off x="1622717" y="5187397"/>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cxnSp>
        <p:nvCxnSpPr>
          <p:cNvPr id="40" name="Straight Connector 39">
            <a:extLst>
              <a:ext uri="{FF2B5EF4-FFF2-40B4-BE49-F238E27FC236}">
                <a16:creationId xmlns:a16="http://schemas.microsoft.com/office/drawing/2014/main" id="{65290242-6412-45E4-9575-F26EA9AAC26C}"/>
              </a:ext>
            </a:extLst>
          </p:cNvPr>
          <p:cNvCxnSpPr>
            <a:cxnSpLocks/>
          </p:cNvCxnSpPr>
          <p:nvPr/>
        </p:nvCxnSpPr>
        <p:spPr>
          <a:xfrm>
            <a:off x="2076247" y="5505018"/>
            <a:ext cx="4435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841E82E1-B649-49CF-9A6E-DB2FE95ACC03}"/>
              </a:ext>
            </a:extLst>
          </p:cNvPr>
          <p:cNvSpPr txBox="1"/>
          <p:nvPr/>
        </p:nvSpPr>
        <p:spPr>
          <a:xfrm>
            <a:off x="2056790" y="5443226"/>
            <a:ext cx="66681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a:t>
            </a:r>
          </a:p>
        </p:txBody>
      </p:sp>
      <p:sp>
        <p:nvSpPr>
          <p:cNvPr id="42" name="Arc 41">
            <a:extLst>
              <a:ext uri="{FF2B5EF4-FFF2-40B4-BE49-F238E27FC236}">
                <a16:creationId xmlns:a16="http://schemas.microsoft.com/office/drawing/2014/main" id="{B80D165E-798E-4AC6-A5B4-4F30062B8302}"/>
              </a:ext>
            </a:extLst>
          </p:cNvPr>
          <p:cNvSpPr/>
          <p:nvPr/>
        </p:nvSpPr>
        <p:spPr>
          <a:xfrm rot="16200000">
            <a:off x="1448005" y="4588958"/>
            <a:ext cx="810037" cy="898467"/>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3" name="Arc 42">
            <a:extLst>
              <a:ext uri="{FF2B5EF4-FFF2-40B4-BE49-F238E27FC236}">
                <a16:creationId xmlns:a16="http://schemas.microsoft.com/office/drawing/2014/main" id="{70BC3528-2804-4251-A3D7-531FB8C3AA2A}"/>
              </a:ext>
            </a:extLst>
          </p:cNvPr>
          <p:cNvSpPr/>
          <p:nvPr/>
        </p:nvSpPr>
        <p:spPr>
          <a:xfrm rot="5400000">
            <a:off x="1437717" y="5522612"/>
            <a:ext cx="810037" cy="898466"/>
          </a:xfrm>
          <a:prstGeom prst="arc">
            <a:avLst>
              <a:gd name="adj1" fmla="val 16200000"/>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44" name="TextBox 43">
            <a:extLst>
              <a:ext uri="{FF2B5EF4-FFF2-40B4-BE49-F238E27FC236}">
                <a16:creationId xmlns:a16="http://schemas.microsoft.com/office/drawing/2014/main" id="{3C540FEC-4268-4886-9067-22B72854FF2A}"/>
              </a:ext>
            </a:extLst>
          </p:cNvPr>
          <p:cNvSpPr txBox="1"/>
          <p:nvPr/>
        </p:nvSpPr>
        <p:spPr>
          <a:xfrm>
            <a:off x="1555747" y="5944089"/>
            <a:ext cx="898467"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2</a:t>
            </a:r>
            <a:endParaRPr lang="en-GB" sz="3500" b="1" dirty="0">
              <a:solidFill>
                <a:srgbClr val="FF0000"/>
              </a:solidFill>
              <a:latin typeface="Arial Black" panose="020B0A04020102020204" pitchFamily="34" charset="0"/>
            </a:endParaRPr>
          </a:p>
        </p:txBody>
      </p:sp>
      <p:sp>
        <p:nvSpPr>
          <p:cNvPr id="45" name="TextBox 44">
            <a:extLst>
              <a:ext uri="{FF2B5EF4-FFF2-40B4-BE49-F238E27FC236}">
                <a16:creationId xmlns:a16="http://schemas.microsoft.com/office/drawing/2014/main" id="{E073B1F0-F883-4770-9D0C-AF074C6E88ED}"/>
              </a:ext>
            </a:extLst>
          </p:cNvPr>
          <p:cNvSpPr txBox="1"/>
          <p:nvPr/>
        </p:nvSpPr>
        <p:spPr>
          <a:xfrm>
            <a:off x="1541158" y="4643244"/>
            <a:ext cx="716176" cy="461665"/>
          </a:xfrm>
          <a:prstGeom prst="rect">
            <a:avLst/>
          </a:prstGeom>
          <a:noFill/>
        </p:spPr>
        <p:txBody>
          <a:bodyPr wrap="square" rtlCol="0">
            <a:spAutoFit/>
          </a:bodyPr>
          <a:lstStyle/>
          <a:p>
            <a:r>
              <a:rPr lang="en-GB" sz="2000" dirty="0">
                <a:solidFill>
                  <a:srgbClr val="FF0000"/>
                </a:solidFill>
                <a:latin typeface="Arial Black" panose="020B0A04020102020204" pitchFamily="34" charset="0"/>
              </a:rPr>
              <a:t>÷</a:t>
            </a:r>
            <a:r>
              <a:rPr lang="en-GB" sz="2400" b="1" dirty="0">
                <a:solidFill>
                  <a:srgbClr val="FF0000"/>
                </a:solidFill>
                <a:latin typeface="Arial Black" panose="020B0A04020102020204" pitchFamily="34" charset="0"/>
              </a:rPr>
              <a:t>2</a:t>
            </a:r>
            <a:endParaRPr lang="en-GB" sz="3500" b="1" dirty="0">
              <a:solidFill>
                <a:srgbClr val="FF0000"/>
              </a:solidFill>
              <a:latin typeface="Arial Black" panose="020B0A04020102020204" pitchFamily="34" charset="0"/>
            </a:endParaRPr>
          </a:p>
        </p:txBody>
      </p:sp>
      <p:sp>
        <p:nvSpPr>
          <p:cNvPr id="46" name="TextBox 45">
            <a:extLst>
              <a:ext uri="{FF2B5EF4-FFF2-40B4-BE49-F238E27FC236}">
                <a16:creationId xmlns:a16="http://schemas.microsoft.com/office/drawing/2014/main" id="{259544F4-EA95-4D79-ABA4-55576908116B}"/>
              </a:ext>
            </a:extLst>
          </p:cNvPr>
          <p:cNvSpPr txBox="1"/>
          <p:nvPr/>
        </p:nvSpPr>
        <p:spPr>
          <a:xfrm>
            <a:off x="2046191" y="4997184"/>
            <a:ext cx="445647"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nvGrpSpPr>
          <p:cNvPr id="47" name="Group 46">
            <a:extLst>
              <a:ext uri="{FF2B5EF4-FFF2-40B4-BE49-F238E27FC236}">
                <a16:creationId xmlns:a16="http://schemas.microsoft.com/office/drawing/2014/main" id="{DEE479A3-F669-4A69-B401-0F09730C679B}"/>
              </a:ext>
            </a:extLst>
          </p:cNvPr>
          <p:cNvGrpSpPr/>
          <p:nvPr/>
        </p:nvGrpSpPr>
        <p:grpSpPr>
          <a:xfrm>
            <a:off x="2540640" y="5196079"/>
            <a:ext cx="1964278" cy="878566"/>
            <a:chOff x="1784535" y="2849562"/>
            <a:chExt cx="1964278" cy="878566"/>
          </a:xfrm>
        </p:grpSpPr>
        <p:cxnSp>
          <p:nvCxnSpPr>
            <p:cNvPr id="49" name="Straight Connector 48">
              <a:extLst>
                <a:ext uri="{FF2B5EF4-FFF2-40B4-BE49-F238E27FC236}">
                  <a16:creationId xmlns:a16="http://schemas.microsoft.com/office/drawing/2014/main" id="{1E48776F-7ACA-4CC1-B131-223F2ABBFAC0}"/>
                </a:ext>
              </a:extLst>
            </p:cNvPr>
            <p:cNvCxnSpPr>
              <a:cxnSpLocks/>
            </p:cNvCxnSpPr>
            <p:nvPr/>
          </p:nvCxnSpPr>
          <p:spPr>
            <a:xfrm>
              <a:off x="2231578" y="3165033"/>
              <a:ext cx="13378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71D2FC77-AD7F-4DD2-AF64-A2A2A00C2E5E}"/>
                </a:ext>
              </a:extLst>
            </p:cNvPr>
            <p:cNvSpPr txBox="1"/>
            <p:nvPr/>
          </p:nvSpPr>
          <p:spPr>
            <a:xfrm>
              <a:off x="2239353" y="3097186"/>
              <a:ext cx="150946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1 0 0</a:t>
              </a:r>
            </a:p>
          </p:txBody>
        </p:sp>
        <p:sp>
          <p:nvSpPr>
            <p:cNvPr id="54" name="TextBox 53">
              <a:extLst>
                <a:ext uri="{FF2B5EF4-FFF2-40B4-BE49-F238E27FC236}">
                  <a16:creationId xmlns:a16="http://schemas.microsoft.com/office/drawing/2014/main" id="{326B0F5E-4D5A-4315-A5F0-F6CF5A26FEA1}"/>
                </a:ext>
              </a:extLst>
            </p:cNvPr>
            <p:cNvSpPr txBox="1"/>
            <p:nvPr/>
          </p:nvSpPr>
          <p:spPr>
            <a:xfrm>
              <a:off x="1784535" y="2849562"/>
              <a:ext cx="502238"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a:t>
              </a:r>
            </a:p>
          </p:txBody>
        </p:sp>
      </p:grpSp>
      <p:sp>
        <p:nvSpPr>
          <p:cNvPr id="55" name="Arc 54">
            <a:extLst>
              <a:ext uri="{FF2B5EF4-FFF2-40B4-BE49-F238E27FC236}">
                <a16:creationId xmlns:a16="http://schemas.microsoft.com/office/drawing/2014/main" id="{82560B5E-F79A-43DF-97E9-89D40C7C049A}"/>
              </a:ext>
            </a:extLst>
          </p:cNvPr>
          <p:cNvSpPr/>
          <p:nvPr/>
        </p:nvSpPr>
        <p:spPr>
          <a:xfrm rot="16200000">
            <a:off x="2579101" y="4375830"/>
            <a:ext cx="810037" cy="1337788"/>
          </a:xfrm>
          <a:prstGeom prst="arc">
            <a:avLst>
              <a:gd name="adj1" fmla="val 16072124"/>
              <a:gd name="adj2" fmla="val 5546197"/>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6" name="Arc 55">
            <a:extLst>
              <a:ext uri="{FF2B5EF4-FFF2-40B4-BE49-F238E27FC236}">
                <a16:creationId xmlns:a16="http://schemas.microsoft.com/office/drawing/2014/main" id="{AF05583D-3AD3-420B-93DE-49B71A64F7A1}"/>
              </a:ext>
            </a:extLst>
          </p:cNvPr>
          <p:cNvSpPr/>
          <p:nvPr/>
        </p:nvSpPr>
        <p:spPr>
          <a:xfrm rot="5400000">
            <a:off x="2573957" y="5297807"/>
            <a:ext cx="810037" cy="1348075"/>
          </a:xfrm>
          <a:prstGeom prst="arc">
            <a:avLst>
              <a:gd name="adj1" fmla="val 16171914"/>
              <a:gd name="adj2" fmla="val 5435726"/>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7" name="TextBox 56">
            <a:extLst>
              <a:ext uri="{FF2B5EF4-FFF2-40B4-BE49-F238E27FC236}">
                <a16:creationId xmlns:a16="http://schemas.microsoft.com/office/drawing/2014/main" id="{F72E65B7-0848-4873-BE33-28B0BD6BBECE}"/>
              </a:ext>
            </a:extLst>
          </p:cNvPr>
          <p:cNvSpPr txBox="1"/>
          <p:nvPr/>
        </p:nvSpPr>
        <p:spPr>
          <a:xfrm>
            <a:off x="2593644" y="5944089"/>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58" name="TextBox 57">
            <a:extLst>
              <a:ext uri="{FF2B5EF4-FFF2-40B4-BE49-F238E27FC236}">
                <a16:creationId xmlns:a16="http://schemas.microsoft.com/office/drawing/2014/main" id="{58C83EC4-E5C4-44F2-96A2-2F2196609DC4}"/>
              </a:ext>
            </a:extLst>
          </p:cNvPr>
          <p:cNvSpPr txBox="1"/>
          <p:nvPr/>
        </p:nvSpPr>
        <p:spPr>
          <a:xfrm>
            <a:off x="2593643" y="4649776"/>
            <a:ext cx="898467" cy="461665"/>
          </a:xfrm>
          <a:prstGeom prst="rect">
            <a:avLst/>
          </a:prstGeom>
          <a:noFill/>
        </p:spPr>
        <p:txBody>
          <a:bodyPr wrap="square" rtlCol="0">
            <a:spAutoFit/>
          </a:bodyPr>
          <a:lstStyle/>
          <a:p>
            <a:r>
              <a:rPr lang="en-GB" sz="2400" b="1" dirty="0">
                <a:solidFill>
                  <a:srgbClr val="FF0000"/>
                </a:solidFill>
                <a:latin typeface="Arial Black" panose="020B0A04020102020204" pitchFamily="34" charset="0"/>
              </a:rPr>
              <a:t>x25</a:t>
            </a:r>
            <a:endParaRPr lang="en-GB" sz="3500" b="1" dirty="0">
              <a:solidFill>
                <a:srgbClr val="FF0000"/>
              </a:solidFill>
              <a:latin typeface="Arial Black" panose="020B0A04020102020204" pitchFamily="34" charset="0"/>
            </a:endParaRPr>
          </a:p>
        </p:txBody>
      </p:sp>
      <p:sp>
        <p:nvSpPr>
          <p:cNvPr id="59" name="TextBox 58">
            <a:extLst>
              <a:ext uri="{FF2B5EF4-FFF2-40B4-BE49-F238E27FC236}">
                <a16:creationId xmlns:a16="http://schemas.microsoft.com/office/drawing/2014/main" id="{F0B3F792-1A2D-465D-B716-601DFFF8894D}"/>
              </a:ext>
            </a:extLst>
          </p:cNvPr>
          <p:cNvSpPr txBox="1"/>
          <p:nvPr/>
        </p:nvSpPr>
        <p:spPr>
          <a:xfrm>
            <a:off x="3188387" y="5003716"/>
            <a:ext cx="102345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2 5</a:t>
            </a:r>
          </a:p>
        </p:txBody>
      </p:sp>
      <p:sp>
        <p:nvSpPr>
          <p:cNvPr id="60" name="Rectangle 59">
            <a:extLst>
              <a:ext uri="{FF2B5EF4-FFF2-40B4-BE49-F238E27FC236}">
                <a16:creationId xmlns:a16="http://schemas.microsoft.com/office/drawing/2014/main" id="{24C87015-F643-455E-AE21-533812A92A79}"/>
              </a:ext>
            </a:extLst>
          </p:cNvPr>
          <p:cNvSpPr/>
          <p:nvPr/>
        </p:nvSpPr>
        <p:spPr>
          <a:xfrm>
            <a:off x="11352740" y="244676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61" name="Rectangle 60">
            <a:extLst>
              <a:ext uri="{FF2B5EF4-FFF2-40B4-BE49-F238E27FC236}">
                <a16:creationId xmlns:a16="http://schemas.microsoft.com/office/drawing/2014/main" id="{3279DB3A-82EA-4A45-B1DD-645C35891899}"/>
              </a:ext>
            </a:extLst>
          </p:cNvPr>
          <p:cNvSpPr/>
          <p:nvPr/>
        </p:nvSpPr>
        <p:spPr>
          <a:xfrm>
            <a:off x="3648467" y="588609"/>
            <a:ext cx="8121123" cy="3955570"/>
          </a:xfrm>
          <a:prstGeom prst="rect">
            <a:avLst/>
          </a:prstGeom>
        </p:spPr>
        <p:txBody>
          <a:bodyPr wrap="square">
            <a:spAutoFit/>
          </a:bodyPr>
          <a:lstStyle/>
          <a:p>
            <a:r>
              <a:rPr lang="en-US" sz="3200" b="1" dirty="0"/>
              <a:t>32 children took part in the survey.</a:t>
            </a:r>
          </a:p>
          <a:p>
            <a:r>
              <a:rPr lang="en-US" sz="3200" b="1" dirty="0"/>
              <a:t>For each statement put a tick if it is correct. </a:t>
            </a:r>
          </a:p>
          <a:p>
            <a:pPr>
              <a:lnSpc>
                <a:spcPct val="150000"/>
              </a:lnSpc>
            </a:pPr>
            <a:r>
              <a:rPr lang="en-US" sz="3200" dirty="0"/>
              <a:t>10 children like chips best.</a:t>
            </a:r>
          </a:p>
          <a:p>
            <a:pPr>
              <a:lnSpc>
                <a:spcPct val="150000"/>
              </a:lnSpc>
            </a:pPr>
            <a:r>
              <a:rPr lang="en-US" sz="3200" dirty="0"/>
              <a:t>25% of the children like mashed potatoes best.</a:t>
            </a:r>
          </a:p>
          <a:p>
            <a:pPr>
              <a:lnSpc>
                <a:spcPct val="150000"/>
              </a:lnSpc>
            </a:pPr>
            <a:r>
              <a:rPr lang="en-US" sz="3200" dirty="0"/>
              <a:t>     of the children like roast potatoes best.</a:t>
            </a:r>
          </a:p>
          <a:p>
            <a:pPr>
              <a:lnSpc>
                <a:spcPct val="150000"/>
              </a:lnSpc>
            </a:pPr>
            <a:r>
              <a:rPr lang="en-US" sz="3200" dirty="0"/>
              <a:t>12 children like jacket potatoes best.</a:t>
            </a:r>
          </a:p>
        </p:txBody>
      </p:sp>
      <p:grpSp>
        <p:nvGrpSpPr>
          <p:cNvPr id="62" name="Group 61">
            <a:extLst>
              <a:ext uri="{FF2B5EF4-FFF2-40B4-BE49-F238E27FC236}">
                <a16:creationId xmlns:a16="http://schemas.microsoft.com/office/drawing/2014/main" id="{46AE8A37-23D2-4EB5-8DFB-EF7CA0586677}"/>
              </a:ext>
            </a:extLst>
          </p:cNvPr>
          <p:cNvGrpSpPr/>
          <p:nvPr/>
        </p:nvGrpSpPr>
        <p:grpSpPr>
          <a:xfrm>
            <a:off x="3762417" y="3006190"/>
            <a:ext cx="997313" cy="955230"/>
            <a:chOff x="8616264" y="3273446"/>
            <a:chExt cx="1061168" cy="955230"/>
          </a:xfrm>
        </p:grpSpPr>
        <p:cxnSp>
          <p:nvCxnSpPr>
            <p:cNvPr id="63" name="Straight Connector 62">
              <a:extLst>
                <a:ext uri="{FF2B5EF4-FFF2-40B4-BE49-F238E27FC236}">
                  <a16:creationId xmlns:a16="http://schemas.microsoft.com/office/drawing/2014/main" id="{F8A9CE69-8A43-47D7-AF86-C8B7F6E3DEB2}"/>
                </a:ext>
              </a:extLst>
            </p:cNvPr>
            <p:cNvCxnSpPr>
              <a:cxnSpLocks/>
            </p:cNvCxnSpPr>
            <p:nvPr/>
          </p:nvCxnSpPr>
          <p:spPr>
            <a:xfrm flipV="1">
              <a:off x="8655518" y="3757043"/>
              <a:ext cx="333318" cy="2288"/>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D8949EB9-899E-42D4-A62E-BFA83243DFFD}"/>
                </a:ext>
              </a:extLst>
            </p:cNvPr>
            <p:cNvSpPr txBox="1"/>
            <p:nvPr/>
          </p:nvSpPr>
          <p:spPr>
            <a:xfrm>
              <a:off x="8632932" y="3643901"/>
              <a:ext cx="1044500" cy="584775"/>
            </a:xfrm>
            <a:prstGeom prst="rect">
              <a:avLst/>
            </a:prstGeom>
            <a:noFill/>
          </p:spPr>
          <p:txBody>
            <a:bodyPr wrap="square" rtlCol="0">
              <a:spAutoFit/>
            </a:bodyPr>
            <a:lstStyle/>
            <a:p>
              <a:r>
                <a:rPr lang="en-GB" sz="3200" dirty="0"/>
                <a:t>5 </a:t>
              </a:r>
            </a:p>
          </p:txBody>
        </p:sp>
        <p:sp>
          <p:nvSpPr>
            <p:cNvPr id="65" name="TextBox 64">
              <a:extLst>
                <a:ext uri="{FF2B5EF4-FFF2-40B4-BE49-F238E27FC236}">
                  <a16:creationId xmlns:a16="http://schemas.microsoft.com/office/drawing/2014/main" id="{93A90133-EDED-475D-B234-568A3FD801E2}"/>
                </a:ext>
              </a:extLst>
            </p:cNvPr>
            <p:cNvSpPr txBox="1"/>
            <p:nvPr/>
          </p:nvSpPr>
          <p:spPr>
            <a:xfrm>
              <a:off x="8616264" y="3273446"/>
              <a:ext cx="508610" cy="584775"/>
            </a:xfrm>
            <a:prstGeom prst="rect">
              <a:avLst/>
            </a:prstGeom>
            <a:noFill/>
          </p:spPr>
          <p:txBody>
            <a:bodyPr wrap="square" rtlCol="0">
              <a:spAutoFit/>
            </a:bodyPr>
            <a:lstStyle/>
            <a:p>
              <a:r>
                <a:rPr lang="en-GB" sz="3200" dirty="0"/>
                <a:t>1</a:t>
              </a:r>
            </a:p>
          </p:txBody>
        </p:sp>
      </p:grpSp>
    </p:spTree>
    <p:extLst>
      <p:ext uri="{BB962C8B-B14F-4D97-AF65-F5344CB8AC3E}">
        <p14:creationId xmlns:p14="http://schemas.microsoft.com/office/powerpoint/2010/main" val="403202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26"/>
                                        </p:tgtEl>
                                      </p:cBhvr>
                                    </p:animEffect>
                                    <p:set>
                                      <p:cBhvr>
                                        <p:cTn id="27" dur="1" fill="hold">
                                          <p:stCondLst>
                                            <p:cond delay="499"/>
                                          </p:stCondLst>
                                        </p:cTn>
                                        <p:tgtEl>
                                          <p:spTgt spid="26"/>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33"/>
                                        </p:tgtEl>
                                      </p:cBhvr>
                                    </p:animEffect>
                                    <p:set>
                                      <p:cBhvr>
                                        <p:cTn id="30" dur="1" fill="hold">
                                          <p:stCondLst>
                                            <p:cond delay="499"/>
                                          </p:stCondLst>
                                        </p:cTn>
                                        <p:tgtEl>
                                          <p:spTgt spid="3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7"/>
                                        </p:tgtEl>
                                        <p:attrNameLst>
                                          <p:attrName>style.visibility</p:attrName>
                                        </p:attrNameLst>
                                      </p:cBhvr>
                                      <p:to>
                                        <p:strVal val="visible"/>
                                      </p:to>
                                    </p:set>
                                    <p:animEffect transition="in" filter="fade">
                                      <p:cBhvr>
                                        <p:cTn id="69" dur="500"/>
                                        <p:tgtEl>
                                          <p:spTgt spid="5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fade">
                                      <p:cBhvr>
                                        <p:cTn id="72" dur="500"/>
                                        <p:tgtEl>
                                          <p:spTgt spid="5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fade">
                                      <p:cBhvr>
                                        <p:cTn id="77" dur="500"/>
                                        <p:tgtEl>
                                          <p:spTgt spid="5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500"/>
                                        <p:tgtEl>
                                          <p:spTgt spid="55"/>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500"/>
                                        <p:tgtEl>
                                          <p:spTgt spid="59"/>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60"/>
                                        </p:tgtEl>
                                        <p:attrNameLst>
                                          <p:attrName>style.visibility</p:attrName>
                                        </p:attrNameLst>
                                      </p:cBhvr>
                                      <p:to>
                                        <p:strVal val="visible"/>
                                      </p:to>
                                    </p:set>
                                    <p:animEffect transition="in" filter="fade">
                                      <p:cBhvr>
                                        <p:cTn id="9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P spid="33" grpId="0"/>
      <p:bldP spid="33" grpId="1"/>
      <p:bldP spid="34" grpId="0"/>
      <p:bldP spid="41" grpId="0"/>
      <p:bldP spid="42" grpId="0" animBg="1"/>
      <p:bldP spid="43" grpId="0" animBg="1"/>
      <p:bldP spid="44" grpId="0"/>
      <p:bldP spid="45" grpId="0"/>
      <p:bldP spid="46" grpId="0"/>
      <p:bldP spid="55" grpId="0" animBg="1"/>
      <p:bldP spid="56" grpId="0" animBg="1"/>
      <p:bldP spid="57" grpId="0"/>
      <p:bldP spid="58" grpId="0"/>
      <p:bldP spid="59" grpId="0"/>
      <p:bldP spid="60"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This pie chart shows how the children in Class 6 best like their potatoes cooked.</a:t>
            </a:r>
          </a:p>
        </p:txBody>
      </p:sp>
      <p:pic>
        <p:nvPicPr>
          <p:cNvPr id="3" name="Picture 2">
            <a:extLst>
              <a:ext uri="{FF2B5EF4-FFF2-40B4-BE49-F238E27FC236}">
                <a16:creationId xmlns:a16="http://schemas.microsoft.com/office/drawing/2014/main" id="{F64D24BE-9EFC-4AAA-8A16-BB81666D4DF7}"/>
              </a:ext>
            </a:extLst>
          </p:cNvPr>
          <p:cNvPicPr>
            <a:picLocks noChangeAspect="1"/>
          </p:cNvPicPr>
          <p:nvPr/>
        </p:nvPicPr>
        <p:blipFill>
          <a:blip r:embed="rId3"/>
          <a:stretch>
            <a:fillRect/>
          </a:stretch>
        </p:blipFill>
        <p:spPr>
          <a:xfrm>
            <a:off x="188332" y="1127218"/>
            <a:ext cx="3354615" cy="3320091"/>
          </a:xfrm>
          <a:prstGeom prst="rect">
            <a:avLst/>
          </a:prstGeom>
        </p:spPr>
      </p:pic>
      <p:sp>
        <p:nvSpPr>
          <p:cNvPr id="5" name="Rectangle 4">
            <a:extLst>
              <a:ext uri="{FF2B5EF4-FFF2-40B4-BE49-F238E27FC236}">
                <a16:creationId xmlns:a16="http://schemas.microsoft.com/office/drawing/2014/main" id="{E949CB9D-8CED-4EFC-A1B0-106F3BC8DB7E}"/>
              </a:ext>
            </a:extLst>
          </p:cNvPr>
          <p:cNvSpPr/>
          <p:nvPr/>
        </p:nvSpPr>
        <p:spPr>
          <a:xfrm>
            <a:off x="3648467" y="588609"/>
            <a:ext cx="8121123" cy="3955570"/>
          </a:xfrm>
          <a:prstGeom prst="rect">
            <a:avLst/>
          </a:prstGeom>
        </p:spPr>
        <p:txBody>
          <a:bodyPr wrap="square">
            <a:spAutoFit/>
          </a:bodyPr>
          <a:lstStyle/>
          <a:p>
            <a:r>
              <a:rPr lang="en-US" sz="3200" b="1" dirty="0"/>
              <a:t>32 children took part in the survey.</a:t>
            </a:r>
          </a:p>
          <a:p>
            <a:r>
              <a:rPr lang="en-US" sz="3200" b="1" dirty="0"/>
              <a:t>For each statement put a tick if it is correct. </a:t>
            </a:r>
          </a:p>
          <a:p>
            <a:pPr>
              <a:lnSpc>
                <a:spcPct val="150000"/>
              </a:lnSpc>
            </a:pPr>
            <a:r>
              <a:rPr lang="en-US" sz="3200" dirty="0"/>
              <a:t>10 children like chips best.</a:t>
            </a:r>
          </a:p>
          <a:p>
            <a:pPr>
              <a:lnSpc>
                <a:spcPct val="150000"/>
              </a:lnSpc>
            </a:pPr>
            <a:r>
              <a:rPr lang="en-US" sz="3200" dirty="0"/>
              <a:t>25% of the children like mashed potatoes best.</a:t>
            </a:r>
          </a:p>
          <a:p>
            <a:pPr>
              <a:lnSpc>
                <a:spcPct val="150000"/>
              </a:lnSpc>
            </a:pPr>
            <a:r>
              <a:rPr lang="en-US" sz="3200" dirty="0"/>
              <a:t>     of the children like roast potatoes best.</a:t>
            </a:r>
          </a:p>
          <a:p>
            <a:pPr>
              <a:lnSpc>
                <a:spcPct val="150000"/>
              </a:lnSpc>
            </a:pPr>
            <a:r>
              <a:rPr lang="en-US" sz="3200" dirty="0"/>
              <a:t>12 children like jacket potatoes best.</a:t>
            </a:r>
          </a:p>
        </p:txBody>
      </p:sp>
      <p:grpSp>
        <p:nvGrpSpPr>
          <p:cNvPr id="17" name="Group 16">
            <a:extLst>
              <a:ext uri="{FF2B5EF4-FFF2-40B4-BE49-F238E27FC236}">
                <a16:creationId xmlns:a16="http://schemas.microsoft.com/office/drawing/2014/main" id="{D973D357-B3EC-44F0-8AE6-F3A26F969D41}"/>
              </a:ext>
            </a:extLst>
          </p:cNvPr>
          <p:cNvGrpSpPr/>
          <p:nvPr/>
        </p:nvGrpSpPr>
        <p:grpSpPr>
          <a:xfrm>
            <a:off x="250563" y="1631951"/>
            <a:ext cx="3292384" cy="2794496"/>
            <a:chOff x="250563" y="1631951"/>
            <a:chExt cx="3292384" cy="2794496"/>
          </a:xfrm>
        </p:grpSpPr>
        <p:cxnSp>
          <p:nvCxnSpPr>
            <p:cNvPr id="7" name="Straight Connector 6">
              <a:extLst>
                <a:ext uri="{FF2B5EF4-FFF2-40B4-BE49-F238E27FC236}">
                  <a16:creationId xmlns:a16="http://schemas.microsoft.com/office/drawing/2014/main" id="{066AA03A-96B0-47C7-8EDB-6182ED13A1BE}"/>
                </a:ext>
              </a:extLst>
            </p:cNvPr>
            <p:cNvCxnSpPr>
              <a:cxnSpLocks/>
            </p:cNvCxnSpPr>
            <p:nvPr/>
          </p:nvCxnSpPr>
          <p:spPr>
            <a:xfrm flipV="1">
              <a:off x="1873250" y="1631951"/>
              <a:ext cx="1143000" cy="115068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18A429F-5E1B-4357-8328-7179277033AD}"/>
                </a:ext>
              </a:extLst>
            </p:cNvPr>
            <p:cNvCxnSpPr>
              <a:cxnSpLocks/>
              <a:stCxn id="3" idx="3"/>
            </p:cNvCxnSpPr>
            <p:nvPr/>
          </p:nvCxnSpPr>
          <p:spPr>
            <a:xfrm flipH="1" flipV="1">
              <a:off x="250563" y="2782632"/>
              <a:ext cx="3292384" cy="46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B1B1F9E-028E-41A6-86EA-D11CD8E4820F}"/>
                </a:ext>
              </a:extLst>
            </p:cNvPr>
            <p:cNvCxnSpPr>
              <a:cxnSpLocks/>
            </p:cNvCxnSpPr>
            <p:nvPr/>
          </p:nvCxnSpPr>
          <p:spPr>
            <a:xfrm flipV="1">
              <a:off x="1865640" y="2782632"/>
              <a:ext cx="0" cy="1643815"/>
            </a:xfrm>
            <a:prstGeom prst="line">
              <a:avLst/>
            </a:prstGeom>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2B5B758E-C3E9-4C34-B896-FD35CDC1960C}"/>
              </a:ext>
            </a:extLst>
          </p:cNvPr>
          <p:cNvSpPr/>
          <p:nvPr/>
        </p:nvSpPr>
        <p:spPr>
          <a:xfrm>
            <a:off x="8002874" y="1664309"/>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60" name="Rectangle 59">
            <a:extLst>
              <a:ext uri="{FF2B5EF4-FFF2-40B4-BE49-F238E27FC236}">
                <a16:creationId xmlns:a16="http://schemas.microsoft.com/office/drawing/2014/main" id="{24C87015-F643-455E-AE21-533812A92A79}"/>
              </a:ext>
            </a:extLst>
          </p:cNvPr>
          <p:cNvSpPr/>
          <p:nvPr/>
        </p:nvSpPr>
        <p:spPr>
          <a:xfrm>
            <a:off x="11352740" y="244676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grpSp>
        <p:nvGrpSpPr>
          <p:cNvPr id="35" name="Group 34">
            <a:extLst>
              <a:ext uri="{FF2B5EF4-FFF2-40B4-BE49-F238E27FC236}">
                <a16:creationId xmlns:a16="http://schemas.microsoft.com/office/drawing/2014/main" id="{834C90A6-E105-46AD-97C4-11377A81041E}"/>
              </a:ext>
            </a:extLst>
          </p:cNvPr>
          <p:cNvGrpSpPr/>
          <p:nvPr/>
        </p:nvGrpSpPr>
        <p:grpSpPr>
          <a:xfrm>
            <a:off x="11284177" y="2982730"/>
            <a:ext cx="1044500" cy="1079473"/>
            <a:chOff x="8636478" y="3252274"/>
            <a:chExt cx="1044500" cy="1079473"/>
          </a:xfrm>
        </p:grpSpPr>
        <p:cxnSp>
          <p:nvCxnSpPr>
            <p:cNvPr id="36" name="Straight Connector 35">
              <a:extLst>
                <a:ext uri="{FF2B5EF4-FFF2-40B4-BE49-F238E27FC236}">
                  <a16:creationId xmlns:a16="http://schemas.microsoft.com/office/drawing/2014/main" id="{6A708692-3947-4DB7-BA2C-76E9698354CF}"/>
                </a:ext>
              </a:extLst>
            </p:cNvPr>
            <p:cNvCxnSpPr>
              <a:cxnSpLocks/>
            </p:cNvCxnSpPr>
            <p:nvPr/>
          </p:nvCxnSpPr>
          <p:spPr>
            <a:xfrm>
              <a:off x="8650773" y="3759331"/>
              <a:ext cx="4498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9D0AD846-8B77-4A78-BBD1-C6DE4FF57484}"/>
                </a:ext>
              </a:extLst>
            </p:cNvPr>
            <p:cNvSpPr txBox="1"/>
            <p:nvPr/>
          </p:nvSpPr>
          <p:spPr>
            <a:xfrm>
              <a:off x="8636478" y="3700805"/>
              <a:ext cx="104450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sp>
          <p:nvSpPr>
            <p:cNvPr id="38" name="TextBox 37">
              <a:extLst>
                <a:ext uri="{FF2B5EF4-FFF2-40B4-BE49-F238E27FC236}">
                  <a16:creationId xmlns:a16="http://schemas.microsoft.com/office/drawing/2014/main" id="{CF363F88-867D-4BAA-942B-BC98A6D2E710}"/>
                </a:ext>
              </a:extLst>
            </p:cNvPr>
            <p:cNvSpPr txBox="1"/>
            <p:nvPr/>
          </p:nvSpPr>
          <p:spPr>
            <a:xfrm>
              <a:off x="8644738" y="3252274"/>
              <a:ext cx="50861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1</a:t>
              </a:r>
            </a:p>
          </p:txBody>
        </p:sp>
      </p:grpSp>
      <p:grpSp>
        <p:nvGrpSpPr>
          <p:cNvPr id="61" name="Group 60">
            <a:extLst>
              <a:ext uri="{FF2B5EF4-FFF2-40B4-BE49-F238E27FC236}">
                <a16:creationId xmlns:a16="http://schemas.microsoft.com/office/drawing/2014/main" id="{EE248890-2AD0-4C05-ADFC-0159906E3CD8}"/>
              </a:ext>
            </a:extLst>
          </p:cNvPr>
          <p:cNvGrpSpPr/>
          <p:nvPr/>
        </p:nvGrpSpPr>
        <p:grpSpPr>
          <a:xfrm>
            <a:off x="3762417" y="3006190"/>
            <a:ext cx="997313" cy="955230"/>
            <a:chOff x="8616264" y="3273446"/>
            <a:chExt cx="1061168" cy="955230"/>
          </a:xfrm>
        </p:grpSpPr>
        <p:cxnSp>
          <p:nvCxnSpPr>
            <p:cNvPr id="62" name="Straight Connector 61">
              <a:extLst>
                <a:ext uri="{FF2B5EF4-FFF2-40B4-BE49-F238E27FC236}">
                  <a16:creationId xmlns:a16="http://schemas.microsoft.com/office/drawing/2014/main" id="{8BB1CF97-75AD-49B0-B386-F3D6B62F1039}"/>
                </a:ext>
              </a:extLst>
            </p:cNvPr>
            <p:cNvCxnSpPr>
              <a:cxnSpLocks/>
            </p:cNvCxnSpPr>
            <p:nvPr/>
          </p:nvCxnSpPr>
          <p:spPr>
            <a:xfrm flipV="1">
              <a:off x="8655518" y="3757043"/>
              <a:ext cx="333318" cy="2288"/>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624D8B5C-BCF2-4F5C-A319-6C66E19CA0FC}"/>
                </a:ext>
              </a:extLst>
            </p:cNvPr>
            <p:cNvSpPr txBox="1"/>
            <p:nvPr/>
          </p:nvSpPr>
          <p:spPr>
            <a:xfrm>
              <a:off x="8632932" y="3643901"/>
              <a:ext cx="1044500" cy="584775"/>
            </a:xfrm>
            <a:prstGeom prst="rect">
              <a:avLst/>
            </a:prstGeom>
            <a:noFill/>
          </p:spPr>
          <p:txBody>
            <a:bodyPr wrap="square" rtlCol="0">
              <a:spAutoFit/>
            </a:bodyPr>
            <a:lstStyle/>
            <a:p>
              <a:r>
                <a:rPr lang="en-GB" sz="3200" dirty="0"/>
                <a:t>5 </a:t>
              </a:r>
            </a:p>
          </p:txBody>
        </p:sp>
        <p:sp>
          <p:nvSpPr>
            <p:cNvPr id="64" name="TextBox 63">
              <a:extLst>
                <a:ext uri="{FF2B5EF4-FFF2-40B4-BE49-F238E27FC236}">
                  <a16:creationId xmlns:a16="http://schemas.microsoft.com/office/drawing/2014/main" id="{D9AC5B86-479D-447B-B955-0EA94BD0445F}"/>
                </a:ext>
              </a:extLst>
            </p:cNvPr>
            <p:cNvSpPr txBox="1"/>
            <p:nvPr/>
          </p:nvSpPr>
          <p:spPr>
            <a:xfrm>
              <a:off x="8616264" y="3273446"/>
              <a:ext cx="508610" cy="584775"/>
            </a:xfrm>
            <a:prstGeom prst="rect">
              <a:avLst/>
            </a:prstGeom>
            <a:noFill/>
          </p:spPr>
          <p:txBody>
            <a:bodyPr wrap="square" rtlCol="0">
              <a:spAutoFit/>
            </a:bodyPr>
            <a:lstStyle/>
            <a:p>
              <a:r>
                <a:rPr lang="en-GB" sz="3200" dirty="0"/>
                <a:t>1</a:t>
              </a:r>
            </a:p>
          </p:txBody>
        </p:sp>
      </p:grpSp>
      <p:sp>
        <p:nvSpPr>
          <p:cNvPr id="65" name="Rectangle 64">
            <a:extLst>
              <a:ext uri="{FF2B5EF4-FFF2-40B4-BE49-F238E27FC236}">
                <a16:creationId xmlns:a16="http://schemas.microsoft.com/office/drawing/2014/main" id="{4318BA05-F351-48F5-8AC0-06457D506DA2}"/>
              </a:ext>
            </a:extLst>
          </p:cNvPr>
          <p:cNvSpPr/>
          <p:nvPr/>
        </p:nvSpPr>
        <p:spPr>
          <a:xfrm>
            <a:off x="10672575" y="3154653"/>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grpSp>
        <p:nvGrpSpPr>
          <p:cNvPr id="66" name="Group 65">
            <a:extLst>
              <a:ext uri="{FF2B5EF4-FFF2-40B4-BE49-F238E27FC236}">
                <a16:creationId xmlns:a16="http://schemas.microsoft.com/office/drawing/2014/main" id="{CB8D4FBC-A3A8-4800-909B-9B20A21324E6}"/>
              </a:ext>
            </a:extLst>
          </p:cNvPr>
          <p:cNvGrpSpPr/>
          <p:nvPr/>
        </p:nvGrpSpPr>
        <p:grpSpPr>
          <a:xfrm>
            <a:off x="2190102" y="4463159"/>
            <a:ext cx="2463383" cy="1067398"/>
            <a:chOff x="2190102" y="4952042"/>
            <a:chExt cx="2463383" cy="1067398"/>
          </a:xfrm>
        </p:grpSpPr>
        <p:grpSp>
          <p:nvGrpSpPr>
            <p:cNvPr id="67" name="Group 66">
              <a:extLst>
                <a:ext uri="{FF2B5EF4-FFF2-40B4-BE49-F238E27FC236}">
                  <a16:creationId xmlns:a16="http://schemas.microsoft.com/office/drawing/2014/main" id="{D53C64D3-2C13-4BE4-9C89-337A554F6404}"/>
                </a:ext>
              </a:extLst>
            </p:cNvPr>
            <p:cNvGrpSpPr/>
            <p:nvPr/>
          </p:nvGrpSpPr>
          <p:grpSpPr>
            <a:xfrm>
              <a:off x="2190102" y="4952042"/>
              <a:ext cx="509296" cy="1067398"/>
              <a:chOff x="2289811" y="1538931"/>
              <a:chExt cx="509296" cy="1067398"/>
            </a:xfrm>
          </p:grpSpPr>
          <p:grpSp>
            <p:nvGrpSpPr>
              <p:cNvPr id="69" name="Group 68">
                <a:extLst>
                  <a:ext uri="{FF2B5EF4-FFF2-40B4-BE49-F238E27FC236}">
                    <a16:creationId xmlns:a16="http://schemas.microsoft.com/office/drawing/2014/main" id="{A4B85C7B-0906-4553-A686-1ED9856CC154}"/>
                  </a:ext>
                </a:extLst>
              </p:cNvPr>
              <p:cNvGrpSpPr/>
              <p:nvPr/>
            </p:nvGrpSpPr>
            <p:grpSpPr>
              <a:xfrm>
                <a:off x="2306032" y="1975387"/>
                <a:ext cx="475549" cy="630942"/>
                <a:chOff x="1963495" y="476986"/>
                <a:chExt cx="475549" cy="630942"/>
              </a:xfrm>
            </p:grpSpPr>
            <p:sp>
              <p:nvSpPr>
                <p:cNvPr id="71" name="TextBox 70">
                  <a:extLst>
                    <a:ext uri="{FF2B5EF4-FFF2-40B4-BE49-F238E27FC236}">
                      <a16:creationId xmlns:a16="http://schemas.microsoft.com/office/drawing/2014/main" id="{1A430188-DA77-4C5D-835E-2BA031A28E81}"/>
                    </a:ext>
                  </a:extLst>
                </p:cNvPr>
                <p:cNvSpPr txBox="1"/>
                <p:nvPr/>
              </p:nvSpPr>
              <p:spPr>
                <a:xfrm>
                  <a:off x="1963495" y="476986"/>
                  <a:ext cx="475549"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8</a:t>
                  </a:r>
                </a:p>
              </p:txBody>
            </p:sp>
            <p:cxnSp>
              <p:nvCxnSpPr>
                <p:cNvPr id="72" name="Straight Connector 71">
                  <a:extLst>
                    <a:ext uri="{FF2B5EF4-FFF2-40B4-BE49-F238E27FC236}">
                      <a16:creationId xmlns:a16="http://schemas.microsoft.com/office/drawing/2014/main" id="{A1A9BFFA-A969-4C6F-81A3-C958D82586EF}"/>
                    </a:ext>
                  </a:extLst>
                </p:cNvPr>
                <p:cNvCxnSpPr>
                  <a:cxnSpLocks/>
                </p:cNvCxnSpPr>
                <p:nvPr/>
              </p:nvCxnSpPr>
              <p:spPr>
                <a:xfrm>
                  <a:off x="1981207" y="554976"/>
                  <a:ext cx="444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0" name="TextBox 69">
                <a:extLst>
                  <a:ext uri="{FF2B5EF4-FFF2-40B4-BE49-F238E27FC236}">
                    <a16:creationId xmlns:a16="http://schemas.microsoft.com/office/drawing/2014/main" id="{540DA9DC-1448-49C5-A234-BC645CAB09F6}"/>
                  </a:ext>
                </a:extLst>
              </p:cNvPr>
              <p:cNvSpPr txBox="1"/>
              <p:nvPr/>
            </p:nvSpPr>
            <p:spPr>
              <a:xfrm>
                <a:off x="2289811" y="1538931"/>
                <a:ext cx="509296"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a:t>
                </a:r>
              </a:p>
            </p:txBody>
          </p:sp>
        </p:grpSp>
        <p:sp>
          <p:nvSpPr>
            <p:cNvPr id="68" name="TextBox 67">
              <a:extLst>
                <a:ext uri="{FF2B5EF4-FFF2-40B4-BE49-F238E27FC236}">
                  <a16:creationId xmlns:a16="http://schemas.microsoft.com/office/drawing/2014/main" id="{E2460230-3B03-4052-83A6-A79D9FBC48E6}"/>
                </a:ext>
              </a:extLst>
            </p:cNvPr>
            <p:cNvSpPr txBox="1"/>
            <p:nvPr/>
          </p:nvSpPr>
          <p:spPr>
            <a:xfrm>
              <a:off x="2715105" y="5151017"/>
              <a:ext cx="1938380"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of 32 = </a:t>
              </a:r>
            </a:p>
          </p:txBody>
        </p:sp>
      </p:grpSp>
      <p:sp>
        <p:nvSpPr>
          <p:cNvPr id="73" name="TextBox 72">
            <a:extLst>
              <a:ext uri="{FF2B5EF4-FFF2-40B4-BE49-F238E27FC236}">
                <a16:creationId xmlns:a16="http://schemas.microsoft.com/office/drawing/2014/main" id="{19BEE2BD-9531-45E7-A700-A8483DA1E233}"/>
              </a:ext>
            </a:extLst>
          </p:cNvPr>
          <p:cNvSpPr txBox="1"/>
          <p:nvPr/>
        </p:nvSpPr>
        <p:spPr>
          <a:xfrm>
            <a:off x="2696380" y="5502484"/>
            <a:ext cx="274185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3 2 </a:t>
            </a:r>
            <a:r>
              <a:rPr lang="en-GB" sz="3500" dirty="0">
                <a:solidFill>
                  <a:srgbClr val="FF0000"/>
                </a:solidFill>
                <a:latin typeface="Arial Black" panose="020B0A04020102020204" pitchFamily="34" charset="0"/>
              </a:rPr>
              <a:t>÷ 8 = 4</a:t>
            </a:r>
            <a:endParaRPr lang="en-GB" sz="3500" b="1" dirty="0">
              <a:solidFill>
                <a:srgbClr val="FF0000"/>
              </a:solidFill>
              <a:latin typeface="Arial Black" panose="020B0A04020102020204" pitchFamily="34" charset="0"/>
            </a:endParaRPr>
          </a:p>
        </p:txBody>
      </p:sp>
      <p:sp>
        <p:nvSpPr>
          <p:cNvPr id="74" name="TextBox 73">
            <a:extLst>
              <a:ext uri="{FF2B5EF4-FFF2-40B4-BE49-F238E27FC236}">
                <a16:creationId xmlns:a16="http://schemas.microsoft.com/office/drawing/2014/main" id="{17367D77-F0DF-40BE-BE49-C17E9A944DB4}"/>
              </a:ext>
            </a:extLst>
          </p:cNvPr>
          <p:cNvSpPr txBox="1"/>
          <p:nvPr/>
        </p:nvSpPr>
        <p:spPr>
          <a:xfrm>
            <a:off x="2698093" y="5943794"/>
            <a:ext cx="2741851" cy="630942"/>
          </a:xfrm>
          <a:prstGeom prst="rect">
            <a:avLst/>
          </a:prstGeom>
          <a:noFill/>
        </p:spPr>
        <p:txBody>
          <a:bodyPr wrap="square" rtlCol="0">
            <a:spAutoFit/>
          </a:bodyPr>
          <a:lstStyle/>
          <a:p>
            <a:r>
              <a:rPr lang="en-GB" sz="3500" b="1" dirty="0">
                <a:solidFill>
                  <a:srgbClr val="FF0000"/>
                </a:solidFill>
                <a:latin typeface="Arial Black" panose="020B0A04020102020204" pitchFamily="34" charset="0"/>
              </a:rPr>
              <a:t>4 x 3 = 1 2</a:t>
            </a:r>
          </a:p>
        </p:txBody>
      </p:sp>
      <p:sp>
        <p:nvSpPr>
          <p:cNvPr id="75" name="TextBox 74">
            <a:extLst>
              <a:ext uri="{FF2B5EF4-FFF2-40B4-BE49-F238E27FC236}">
                <a16:creationId xmlns:a16="http://schemas.microsoft.com/office/drawing/2014/main" id="{306519B2-BEC4-433C-B024-4CA9861E85FB}"/>
              </a:ext>
            </a:extLst>
          </p:cNvPr>
          <p:cNvSpPr txBox="1"/>
          <p:nvPr/>
        </p:nvSpPr>
        <p:spPr>
          <a:xfrm>
            <a:off x="4529497" y="4662134"/>
            <a:ext cx="1566503" cy="630942"/>
          </a:xfrm>
          <a:prstGeom prst="rect">
            <a:avLst/>
          </a:prstGeom>
          <a:noFill/>
        </p:spPr>
        <p:txBody>
          <a:bodyPr wrap="square" rtlCol="0">
            <a:spAutoFit/>
          </a:bodyPr>
          <a:lstStyle/>
          <a:p>
            <a:r>
              <a:rPr lang="en-GB" sz="3500" dirty="0">
                <a:solidFill>
                  <a:srgbClr val="FF0000"/>
                </a:solidFill>
                <a:latin typeface="Arial Black" panose="020B0A04020102020204" pitchFamily="34" charset="0"/>
              </a:rPr>
              <a:t>1 2</a:t>
            </a:r>
            <a:endParaRPr lang="en-GB" sz="3500" b="1" dirty="0">
              <a:solidFill>
                <a:srgbClr val="FF0000"/>
              </a:solidFill>
              <a:latin typeface="Arial Black" panose="020B0A04020102020204" pitchFamily="34" charset="0"/>
            </a:endParaRPr>
          </a:p>
        </p:txBody>
      </p:sp>
      <p:sp>
        <p:nvSpPr>
          <p:cNvPr id="76" name="Rectangle 75">
            <a:extLst>
              <a:ext uri="{FF2B5EF4-FFF2-40B4-BE49-F238E27FC236}">
                <a16:creationId xmlns:a16="http://schemas.microsoft.com/office/drawing/2014/main" id="{3B2632AA-21E9-425E-955D-411B40EFD0B9}"/>
              </a:ext>
            </a:extLst>
          </p:cNvPr>
          <p:cNvSpPr/>
          <p:nvPr/>
        </p:nvSpPr>
        <p:spPr>
          <a:xfrm>
            <a:off x="9652283" y="3836293"/>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Tree>
    <p:extLst>
      <p:ext uri="{BB962C8B-B14F-4D97-AF65-F5344CB8AC3E}">
        <p14:creationId xmlns:p14="http://schemas.microsoft.com/office/powerpoint/2010/main" val="387610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3" grpId="0"/>
      <p:bldP spid="74" grpId="0"/>
      <p:bldP spid="75" grpId="0"/>
      <p:bldP spid="7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TotalTime>
  <Words>6386</Words>
  <Application>Microsoft Office PowerPoint</Application>
  <PresentationFormat>Widescreen</PresentationFormat>
  <Paragraphs>2451</Paragraphs>
  <Slides>133</Slides>
  <Notes>116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133</vt:i4>
      </vt:variant>
    </vt:vector>
  </HeadingPairs>
  <TitlesOfParts>
    <vt:vector size="139" baseType="lpstr">
      <vt:lpstr>MS Mincho</vt:lpstr>
      <vt:lpstr>Arial</vt:lpstr>
      <vt:lpstr>Arial Black</vt:lpstr>
      <vt:lpstr>Calibri</vt:lpstr>
      <vt:lpstr>Calibri Light</vt:lpstr>
      <vt:lpstr>Office Theme</vt:lpstr>
      <vt:lpstr>Identify the shaded fraction of a shape</vt:lpstr>
      <vt:lpstr>PowerPoint Presentation</vt:lpstr>
      <vt:lpstr>PowerPoint Presentation</vt:lpstr>
      <vt:lpstr>PowerPoint Presentation</vt:lpstr>
      <vt:lpstr>Compare fractions</vt:lpstr>
      <vt:lpstr>PowerPoint Presentation</vt:lpstr>
      <vt:lpstr>PowerPoint Presentation</vt:lpstr>
      <vt:lpstr>PowerPoint Presentation</vt:lpstr>
      <vt:lpstr>PowerPoint Presentation</vt:lpstr>
      <vt:lpstr>PowerPoint Presentation</vt:lpstr>
      <vt:lpstr>Order fractions</vt:lpstr>
      <vt:lpstr>PowerPoint Presentation</vt:lpstr>
      <vt:lpstr>PowerPoint Presentation</vt:lpstr>
      <vt:lpstr>PowerPoint Presentation</vt:lpstr>
      <vt:lpstr>PowerPoint Presentation</vt:lpstr>
      <vt:lpstr>PowerPoint Presentation</vt:lpstr>
      <vt:lpstr>PowerPoint Presentation</vt:lpstr>
      <vt:lpstr>Convert between mixed numbers and improper fractions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Round fractions and decimals to the nearest whole number</vt:lpstr>
      <vt:lpstr>PowerPoint Presentation</vt:lpstr>
      <vt:lpstr>PowerPoint Presentation</vt:lpstr>
      <vt:lpstr>PowerPoint Presentation</vt:lpstr>
      <vt:lpstr>Complete missing number problems for fraction addition and subtraction</vt:lpstr>
      <vt:lpstr>PowerPoint Presentation</vt:lpstr>
      <vt:lpstr>PowerPoint Presentation</vt:lpstr>
      <vt:lpstr>PowerPoint Presentation</vt:lpstr>
      <vt:lpstr>Solve problems involving fraction addition and subtraction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Find a fraction of a number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Recognise place value in numbers with up to three decimal places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Identify decimals on number lines</vt:lpstr>
      <vt:lpstr>PowerPoint Presentation</vt:lpstr>
      <vt:lpstr>PowerPoint Presentation</vt:lpstr>
      <vt:lpstr>PowerPoint Presentation</vt:lpstr>
      <vt:lpstr>Convert between fractions and decimals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Compare fractions and decimals</vt:lpstr>
      <vt:lpstr>PowerPoint Presentation</vt:lpstr>
      <vt:lpstr>PowerPoint Presentation</vt:lpstr>
      <vt:lpstr>PowerPoint Presentation</vt:lpstr>
      <vt:lpstr>PowerPoint Presentation</vt:lpstr>
      <vt:lpstr>Add, subtract, multiply and divide decimals with up to three decimal places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Recognise a percentage as a fraction with a denominator of 100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Connect fractions, decimals and percentages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Connect a fraction and a percentage of a shape</vt:lpstr>
      <vt:lpstr>PowerPoint Presentation</vt:lpstr>
      <vt:lpstr>PowerPoint Presentation</vt:lpstr>
      <vt:lpstr>PowerPoint Presentation</vt:lpstr>
      <vt:lpstr>PowerPoint Presentation</vt:lpstr>
      <vt:lpstr>PowerPoint Presentation</vt:lpstr>
      <vt:lpstr>Solve word problems involving making connections between fractions and percentages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Identify the shaded fraction of a shape</dc:title>
  <dc:creator>Simon Rigelsford</dc:creator>
  <cp:lastModifiedBy>Simon Rigelsford</cp:lastModifiedBy>
  <cp:revision>45</cp:revision>
  <dcterms:created xsi:type="dcterms:W3CDTF">2020-04-08T23:55:22Z</dcterms:created>
  <dcterms:modified xsi:type="dcterms:W3CDTF">2020-08-25T03:35:18Z</dcterms:modified>
</cp:coreProperties>
</file>