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980" r:id="rId2"/>
    <p:sldId id="1127" r:id="rId3"/>
    <p:sldId id="1128" r:id="rId4"/>
    <p:sldId id="1129" r:id="rId5"/>
    <p:sldId id="1130" r:id="rId6"/>
    <p:sldId id="1131" r:id="rId7"/>
    <p:sldId id="1132" r:id="rId8"/>
    <p:sldId id="1133" r:id="rId9"/>
    <p:sldId id="1134" r:id="rId10"/>
    <p:sldId id="1135" r:id="rId11"/>
    <p:sldId id="1136" r:id="rId12"/>
    <p:sldId id="1137" r:id="rId13"/>
    <p:sldId id="1138" r:id="rId14"/>
    <p:sldId id="1139" r:id="rId15"/>
    <p:sldId id="1140" r:id="rId16"/>
    <p:sldId id="1141" r:id="rId17"/>
    <p:sldId id="1142" r:id="rId18"/>
    <p:sldId id="981" r:id="rId19"/>
    <p:sldId id="1143" r:id="rId20"/>
    <p:sldId id="1144" r:id="rId21"/>
    <p:sldId id="1145" r:id="rId22"/>
    <p:sldId id="1146" r:id="rId23"/>
    <p:sldId id="1165" r:id="rId24"/>
    <p:sldId id="1042" r:id="rId25"/>
    <p:sldId id="1166" r:id="rId26"/>
    <p:sldId id="1167" r:id="rId27"/>
    <p:sldId id="1168" r:id="rId28"/>
    <p:sldId id="1169" r:id="rId29"/>
    <p:sldId id="1170" r:id="rId30"/>
    <p:sldId id="1171" r:id="rId31"/>
    <p:sldId id="1156" r:id="rId32"/>
    <p:sldId id="1172" r:id="rId33"/>
    <p:sldId id="1173" r:id="rId34"/>
    <p:sldId id="1174" r:id="rId35"/>
    <p:sldId id="1175" r:id="rId36"/>
    <p:sldId id="1176" r:id="rId37"/>
    <p:sldId id="1177" r:id="rId38"/>
    <p:sldId id="1178" r:id="rId39"/>
    <p:sldId id="1066" r:id="rId40"/>
    <p:sldId id="1179" r:id="rId41"/>
    <p:sldId id="1180" r:id="rId42"/>
    <p:sldId id="943" r:id="rId43"/>
    <p:sldId id="1181" r:id="rId44"/>
    <p:sldId id="1182" r:id="rId45"/>
    <p:sldId id="1183" r:id="rId46"/>
    <p:sldId id="1148" r:id="rId47"/>
    <p:sldId id="1184" r:id="rId48"/>
    <p:sldId id="1185" r:id="rId49"/>
    <p:sldId id="940" r:id="rId50"/>
    <p:sldId id="1186" r:id="rId51"/>
    <p:sldId id="1187" r:id="rId52"/>
    <p:sldId id="1188" r:id="rId53"/>
    <p:sldId id="1189" r:id="rId54"/>
    <p:sldId id="1161" r:id="rId55"/>
    <p:sldId id="1190" r:id="rId56"/>
    <p:sldId id="905" r:id="rId57"/>
    <p:sldId id="1191" r:id="rId58"/>
    <p:sldId id="1192" r:id="rId59"/>
    <p:sldId id="1193" r:id="rId60"/>
    <p:sldId id="1194" r:id="rId61"/>
    <p:sldId id="1195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03978-2101-48B2-BB78-91885EA11C03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71803-551E-48F8-B90E-788FEAAA6E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25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589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73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59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290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06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112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852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906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42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9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821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018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43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P245 2012 Level 6 Paper B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504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045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928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7516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105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P173 2005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925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P205 2013 Level 6 Paper A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933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P250 2012 Level 6 Paper A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6506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084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 2011 Level 6 Paper A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198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P80 2011 Level 6 Paper A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189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P119 2010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613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618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441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P207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447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P253 2012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77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8737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P62 2003 Year 5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5916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0064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P318 2012 Level 6 Paper B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4130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P199 2011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8659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877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78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9672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226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011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P306 2003 Year 5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6630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P113 2009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5486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P181 2015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8660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P220 2011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680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P259 2005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6354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 2010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591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P101 2002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1588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P129 2012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068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050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7767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P275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2761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P354 2001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931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P97 2000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3232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P336 2008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635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P308 2001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270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P320 2004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322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76A5-017B-40F2-AA4C-A6B9E666F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A05ED-D8D5-420B-A3F9-3D1D2D5FEE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F73DD-FCA2-4570-BFC1-97383C96D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DDBF8-F380-4B96-B185-36FEAEBFF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BC526-548F-47C8-8DF2-C77FA94B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01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28AB-B9C1-4FAF-91B0-B522D120B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A9B6E-A3C3-405F-8F3A-2FD99F112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5A2B-66F2-493E-B5BC-85A11B74D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D78AB-596E-4CD7-AEB0-40A53AAD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57BF9-CA56-4BBC-A376-DD9BF6BD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7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21DC-43EE-430C-AB2E-8A1518BCC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47B23-A47F-40A9-99B0-922AEB227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61DA5-D0D2-4AA3-81DC-DD96DA5E7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F5A7E-1D66-4CC3-A799-50E20319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7D49B-CFBD-444D-A544-41BFD2B2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2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400-CC31-4C9E-B813-AA7243756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D90CA-92D3-452E-B6ED-84124859B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1B27A-FF28-49B9-85D3-1B1D040B4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E3DDA-E767-44F2-8D0F-341D823C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81FF8-ADA6-4280-A141-104346E7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CEA60-693E-4D65-8B4D-FDA8513A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38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2C77-E01C-43A2-89A0-0E82A2778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04B3B-4F4D-4A91-AAA2-3A27DACAE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55674-9BB2-4217-A278-3D9507845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60A21-39F9-4144-B69C-D1B30D097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0BCB3D-A70F-4356-9146-40102D36B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433D7-7F7A-4AEB-B473-BE3CF6C62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4A1302-2E0D-47E4-93C5-2889C0B8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62E446-57F2-4BEE-8814-417C3C59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55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28B5-FBD5-4C9F-A89C-A0733C50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4B0AE-90BF-42AC-894B-5FA6FFE0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B2151-0D2F-4B06-86A4-D93780BC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51E3E-50E5-4C41-BEBC-81103C03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18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5637BC-41B6-4590-9D88-98F534E4A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55309A-8664-4D4B-9EA3-3C1F22BF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F7987-9363-4354-B8D1-F1548CAB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22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901F-1F8B-4BFE-A777-B76A0BEDA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3A407-E80F-462A-A79D-12D459384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B17DB-797D-4C3B-8C56-E9A413CD1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4B055-07E8-4D4A-91EB-F2BBC7E4E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B96C4-11DD-4180-9A4E-CFD5664CA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A107-2D96-4A88-A46F-41A671574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98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5CA3-CB85-433E-AD21-15BBDECA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313D6-8E20-43C5-916E-C2C86B920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FFF7B-0A77-40DD-9793-D3C4D0425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E0203-A78F-4502-B633-DA24C30DA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280D8-99F2-4C89-930B-A96229C94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C7D1B-99C7-45FB-82E4-75BDEF8C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21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93CE3-6D4E-4A69-80AD-405F7C757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8E934-0142-4BDC-BB64-FDA04C6DF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5CD19-DBE2-471B-97D5-9C37FF27C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E085B-2D24-416D-B0F0-7BEB3DCCA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4A3AE-D066-40B7-8381-90C38F4B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29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514B-D80B-4079-B06D-ACB1E09DE9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BE5AB-A0DA-483F-9EED-AF4B46887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4BBDE-2584-4442-B6D7-A5126845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7D2EE-5E8F-4F9B-A85C-DDE4D487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E7875-4C6C-45C3-8A23-AFBA325FF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9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9010B-CB88-4B4B-8586-2559B0EF4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79FFC-F5B9-4049-9960-FF6BF4742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94F61-4E5E-480C-AF51-D3594DD45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43033-B8B8-4C50-987E-0930B5D929E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21681-7A7A-4F81-ACB7-2969DF2FBE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F8DF8-131A-4733-9B03-B1B4BA36B4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BE2A9-2759-43A1-A1A9-34DE6742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2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E3BC6-FE90-4BBB-809C-8172BCB6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Recognise place value in numbers with up to seven digits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E51B3-1E5B-4676-ACA7-861A9CEEC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6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D86EA6-582D-4619-AB85-5F29DAA978DF}"/>
              </a:ext>
            </a:extLst>
          </p:cNvPr>
          <p:cNvSpPr/>
          <p:nvPr/>
        </p:nvSpPr>
        <p:spPr>
          <a:xfrm>
            <a:off x="56123" y="50000"/>
            <a:ext cx="11934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figures the number three million.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0AD79-6FA4-4169-8C0D-D6A27F419217}"/>
              </a:ext>
            </a:extLst>
          </p:cNvPr>
          <p:cNvSpPr txBox="1"/>
          <p:nvPr/>
        </p:nvSpPr>
        <p:spPr>
          <a:xfrm>
            <a:off x="7231174" y="49999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3 000 000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B3B72-4184-4709-800C-FCFE0500C0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46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number four million, forty-four thousand, and forty-four</a:t>
            </a:r>
          </a:p>
          <a:p>
            <a:r>
              <a:rPr lang="en-US" sz="3200" b="1" dirty="0"/>
              <a:t>in figures.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23FAE-5D69-46D0-B1C6-9CBC9179D50D}"/>
              </a:ext>
            </a:extLst>
          </p:cNvPr>
          <p:cNvSpPr txBox="1"/>
          <p:nvPr/>
        </p:nvSpPr>
        <p:spPr>
          <a:xfrm>
            <a:off x="1908547" y="542443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F3156-3AC9-4F74-A979-F074FC471D23}"/>
              </a:ext>
            </a:extLst>
          </p:cNvPr>
          <p:cNvSpPr txBox="1"/>
          <p:nvPr/>
        </p:nvSpPr>
        <p:spPr>
          <a:xfrm>
            <a:off x="2224720" y="542442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044,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074DE-CB34-47A2-9B07-1F1EE30744B0}"/>
              </a:ext>
            </a:extLst>
          </p:cNvPr>
          <p:cNvSpPr txBox="1"/>
          <p:nvPr/>
        </p:nvSpPr>
        <p:spPr>
          <a:xfrm>
            <a:off x="2947314" y="542441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3DB87B-E453-4BA0-B4FC-BE7DA315767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26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     3, 1 6 7, 8 1 0</a:t>
            </a:r>
          </a:p>
          <a:p>
            <a:r>
              <a:rPr lang="en-US" sz="3200" b="1" dirty="0"/>
              <a:t>What is the value of the digit 6 in the number?</a:t>
            </a:r>
          </a:p>
          <a:p>
            <a:r>
              <a:rPr lang="en-US" sz="3200" b="1" dirty="0"/>
              <a:t>Circle the correct answer.</a:t>
            </a:r>
          </a:p>
          <a:p>
            <a:endParaRPr lang="en-US" sz="3200" dirty="0"/>
          </a:p>
          <a:p>
            <a:r>
              <a:rPr lang="en-US" sz="3200" dirty="0"/>
              <a:t>           six thousand                    six million                   sixty thousand</a:t>
            </a:r>
          </a:p>
          <a:p>
            <a:r>
              <a:rPr lang="en-US" sz="3200" dirty="0"/>
              <a:t>                  </a:t>
            </a:r>
          </a:p>
          <a:p>
            <a:r>
              <a:rPr lang="en-US" sz="3200" dirty="0"/>
              <a:t>                             six hundred                six hundred thousand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1D6D1-4CA3-4739-AD4D-B581BD440B5C}"/>
              </a:ext>
            </a:extLst>
          </p:cNvPr>
          <p:cNvSpPr/>
          <p:nvPr/>
        </p:nvSpPr>
        <p:spPr>
          <a:xfrm>
            <a:off x="1278063" y="574266"/>
            <a:ext cx="245660" cy="461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58F00A6-7C35-4023-8479-E9597B53DA32}"/>
              </a:ext>
            </a:extLst>
          </p:cNvPr>
          <p:cNvSpPr/>
          <p:nvPr/>
        </p:nvSpPr>
        <p:spPr>
          <a:xfrm>
            <a:off x="7746476" y="2344031"/>
            <a:ext cx="3738282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4979AC-ABD1-4595-97A0-78AA2506F37B}"/>
              </a:ext>
            </a:extLst>
          </p:cNvPr>
          <p:cNvSpPr/>
          <p:nvPr/>
        </p:nvSpPr>
        <p:spPr>
          <a:xfrm>
            <a:off x="6242753" y="4673781"/>
            <a:ext cx="5690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in the ten thousands place.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8204E6-6A05-4F46-9394-9F2E7CAAA9C0}"/>
              </a:ext>
            </a:extLst>
          </p:cNvPr>
          <p:cNvSpPr/>
          <p:nvPr/>
        </p:nvSpPr>
        <p:spPr>
          <a:xfrm>
            <a:off x="6242753" y="5258556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10 000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E847-00C0-4D1A-BED6-0458E2CD3D55}"/>
              </a:ext>
            </a:extLst>
          </p:cNvPr>
          <p:cNvSpPr/>
          <p:nvPr/>
        </p:nvSpPr>
        <p:spPr>
          <a:xfrm>
            <a:off x="8407895" y="5258556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7E5F0-4938-489F-A61B-C7F4C00F1DB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5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3C81EAA-4E3D-447F-874F-6468BB67CB15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7A6025F-078E-4F35-8BFE-89F6C502D7D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21CBFA-2A30-4AC9-9461-579C5B6EF37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DB1F26E-A755-4A06-8742-F96CA882B06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C145764-D772-4292-9818-40CB92AF821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B18FCE5-392C-4468-8579-750C125CA56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FBC0DA9-644B-4D33-8AFE-31A4A4313935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DDE80F-9126-40CA-8197-DB72BE362A3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1CB5E74-DCBC-4150-B5B6-2385C64CD0A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390971-B8B9-4F22-AD8F-4BD3BCE9B1D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6EF2B9-DE2C-46BE-95E6-3667E222C2C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755AD9D-076A-4B42-985E-A5CB12AAFF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E4093A3-5C21-453C-ABC5-2C80B7FC7B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3B0E89-D8EE-4B2E-B7FD-072B3CC2355A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F6A5FF9-43D5-4A8C-8350-B1A4FF17FBA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BFF0910-CB4C-4CB1-80EF-0FAB400D36A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A09396-CEBF-464F-9766-4DD17C100FA1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421E3C-8CCC-45B7-BF52-F1487835736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97DD38-4EF9-4BF2-A71A-D88F20CB36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0BFFAB-1A50-439F-BDEC-7168CFF17F7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5B380AE-29A6-47FE-B26A-113E38B34DE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F816A5-2368-48CF-94E6-891252268BF5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746CFB0-84BA-4526-9ECF-F32640C8975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5FB5B0D-7157-4A56-A12E-7A3BEBBE015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0D23EB8-2D90-4501-ACBC-461BE90FA46E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D84D4FF-D308-4690-8CDB-FAC32A18C2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4C80BFB-6A6E-4A37-B5C6-0180B860DC4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D2D397-7710-484E-88C6-9E9F4404B379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A07151A-0AEB-4710-A3C7-47D4BA1224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32915A3-4BF2-44F9-8213-44AE416490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4BBC7A-3FC5-49AD-B922-AB4213F7F5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A5E5F2-5F9E-42A2-A3E6-AE7FF39D84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B022D3-794F-45E9-A8BF-013B587883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537A81C-A03E-41C9-AE05-593897ED5B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68B80E-D175-41C6-B1AF-0B6468A213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D99012A-53E8-46CC-B408-7B95AE1019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9DCA03-679B-4F9C-8FEF-FB6C74184B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298ECC-FD77-48BF-86DF-B4686FF61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2DF6E92-DAEF-4F0F-A2DB-09894C04D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D84CF2-0179-453D-9F44-08DD4AF97C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7A975B-892A-4A5F-B7AE-158984E9B4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0F8D2E3-D68F-44A3-BACA-8A98907F6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3CCC245-E614-40D6-819C-71C112AC12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17218B4-F807-4F29-A2E6-FF621ACEC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1" y="50000"/>
            <a:ext cx="12079317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the largest number.</a:t>
            </a:r>
          </a:p>
          <a:p>
            <a:endParaRPr lang="en-US" b="1" dirty="0"/>
          </a:p>
          <a:p>
            <a:r>
              <a:rPr lang="en-US" sz="3200" dirty="0"/>
              <a:t>   4,944,444       4,444,944       4,994,449       444,444        4,949,444</a:t>
            </a:r>
          </a:p>
          <a:p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BA976B3-32B3-47E3-B200-F21CDB348453}"/>
              </a:ext>
            </a:extLst>
          </p:cNvPr>
          <p:cNvSpPr txBox="1"/>
          <p:nvPr/>
        </p:nvSpPr>
        <p:spPr>
          <a:xfrm>
            <a:off x="1336539" y="1757274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4 9 4 4 4 4 4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374B09-21E5-4685-A955-DDD8298CC3AD}"/>
              </a:ext>
            </a:extLst>
          </p:cNvPr>
          <p:cNvSpPr txBox="1"/>
          <p:nvPr/>
        </p:nvSpPr>
        <p:spPr>
          <a:xfrm>
            <a:off x="1336961" y="2209257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4 4 4 4 9 4 4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494864C-50A9-4061-A383-E3BA28F8B5E3}"/>
              </a:ext>
            </a:extLst>
          </p:cNvPr>
          <p:cNvSpPr txBox="1"/>
          <p:nvPr/>
        </p:nvSpPr>
        <p:spPr>
          <a:xfrm>
            <a:off x="1336539" y="2661780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4 9 9 4 4 4 9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8AC42D-8883-442F-9AD6-AA4C50A509FA}"/>
              </a:ext>
            </a:extLst>
          </p:cNvPr>
          <p:cNvSpPr txBox="1"/>
          <p:nvPr/>
        </p:nvSpPr>
        <p:spPr>
          <a:xfrm>
            <a:off x="1770875" y="3088409"/>
            <a:ext cx="2845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4 4 4 4 4 4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8BA374-5652-47F0-86A3-D0E46B4514A0}"/>
              </a:ext>
            </a:extLst>
          </p:cNvPr>
          <p:cNvSpPr txBox="1"/>
          <p:nvPr/>
        </p:nvSpPr>
        <p:spPr>
          <a:xfrm>
            <a:off x="1342944" y="3539823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4 9 4 9 4 4 4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B6BBA63-CB79-443C-AE34-50571C921A7B}"/>
              </a:ext>
            </a:extLst>
          </p:cNvPr>
          <p:cNvSpPr/>
          <p:nvPr/>
        </p:nvSpPr>
        <p:spPr>
          <a:xfrm>
            <a:off x="4673958" y="637881"/>
            <a:ext cx="2358039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C47B4-D2A4-424A-AEE6-0F3F79F74C0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77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49" grpId="1"/>
      <p:bldP spid="51" grpId="0"/>
      <p:bldP spid="52" grpId="0"/>
      <p:bldP spid="52" grpId="1"/>
      <p:bldP spid="53" grpId="0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largest number.</a:t>
            </a:r>
          </a:p>
          <a:p>
            <a:endParaRPr lang="en-US" sz="3200" dirty="0"/>
          </a:p>
          <a:p>
            <a:r>
              <a:rPr lang="en-US" sz="3200" dirty="0"/>
              <a:t>     5,055,555          </a:t>
            </a:r>
          </a:p>
          <a:p>
            <a:endParaRPr lang="en-US" sz="3200" dirty="0"/>
          </a:p>
          <a:p>
            <a:r>
              <a:rPr lang="en-US" sz="3200" dirty="0"/>
              <a:t>     5,555,055          </a:t>
            </a:r>
          </a:p>
          <a:p>
            <a:endParaRPr lang="en-US" sz="3200" dirty="0"/>
          </a:p>
          <a:p>
            <a:r>
              <a:rPr lang="en-US" sz="3200" dirty="0"/>
              <a:t>     555,555          </a:t>
            </a:r>
          </a:p>
          <a:p>
            <a:endParaRPr lang="en-US" sz="3200" dirty="0"/>
          </a:p>
          <a:p>
            <a:r>
              <a:rPr lang="en-US" sz="3200" dirty="0"/>
              <a:t>     5,055,055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20511D-FAE0-4651-AD8B-8D2E7BA44909}"/>
              </a:ext>
            </a:extLst>
          </p:cNvPr>
          <p:cNvSpPr/>
          <p:nvPr/>
        </p:nvSpPr>
        <p:spPr>
          <a:xfrm>
            <a:off x="265731" y="1854957"/>
            <a:ext cx="2358039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D753FE-3A33-4D0D-8BDF-E477AA044F1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9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083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numbers.</a:t>
            </a:r>
          </a:p>
          <a:p>
            <a:r>
              <a:rPr lang="en-US" sz="3200" dirty="0"/>
              <a:t>    ¾ of a million       2,099,999       2,101,999       80,000       2,109,000</a:t>
            </a:r>
          </a:p>
          <a:p>
            <a:endParaRPr lang="en-US" sz="3200" b="1" dirty="0"/>
          </a:p>
          <a:p>
            <a:r>
              <a:rPr lang="en-US" sz="3200" b="1" dirty="0"/>
              <a:t>What is the largest number?              </a:t>
            </a:r>
          </a:p>
          <a:p>
            <a:endParaRPr lang="en-US" sz="3200" b="1" dirty="0"/>
          </a:p>
          <a:p>
            <a:r>
              <a:rPr lang="en-US" sz="3200" b="1" dirty="0"/>
              <a:t>What is the smallest number?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CE2F8B-6A82-4A16-924E-6F7D689F1807}"/>
              </a:ext>
            </a:extLst>
          </p:cNvPr>
          <p:cNvSpPr/>
          <p:nvPr/>
        </p:nvSpPr>
        <p:spPr>
          <a:xfrm>
            <a:off x="829953" y="852222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750,000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D89FAB-59F1-444C-8BD6-AF71A59B6243}"/>
              </a:ext>
            </a:extLst>
          </p:cNvPr>
          <p:cNvSpPr/>
          <p:nvPr/>
        </p:nvSpPr>
        <p:spPr>
          <a:xfrm>
            <a:off x="4962913" y="1502533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2,109,000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2E9154-82F5-4D00-8962-C001F9318BBF}"/>
              </a:ext>
            </a:extLst>
          </p:cNvPr>
          <p:cNvSpPr/>
          <p:nvPr/>
        </p:nvSpPr>
        <p:spPr>
          <a:xfrm>
            <a:off x="5195524" y="2517952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165F7-2898-45E1-9A52-150C93DFB3C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33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116537-54AD-4678-BF85-02071DEEE156}"/>
              </a:ext>
            </a:extLst>
          </p:cNvPr>
          <p:cNvSpPr/>
          <p:nvPr/>
        </p:nvSpPr>
        <p:spPr>
          <a:xfrm>
            <a:off x="66895" y="50000"/>
            <a:ext cx="10535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Order the numbers starting with the largest. </a:t>
            </a:r>
          </a:p>
          <a:p>
            <a:r>
              <a:rPr lang="en-US" sz="3200" b="1" dirty="0"/>
              <a:t>Match each number with its order.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2B035A-DEAF-4F61-B07B-454F73D56A60}"/>
              </a:ext>
            </a:extLst>
          </p:cNvPr>
          <p:cNvSpPr/>
          <p:nvPr/>
        </p:nvSpPr>
        <p:spPr>
          <a:xfrm>
            <a:off x="679741" y="1270637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1,009,909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2B81-FC49-45F3-8F32-8BC8A234AECA}"/>
              </a:ext>
            </a:extLst>
          </p:cNvPr>
          <p:cNvSpPr/>
          <p:nvPr/>
        </p:nvSpPr>
        <p:spPr>
          <a:xfrm>
            <a:off x="679741" y="2403850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1,023,065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6ABE1F-3467-432D-8797-3156E832C37C}"/>
              </a:ext>
            </a:extLst>
          </p:cNvPr>
          <p:cNvSpPr/>
          <p:nvPr/>
        </p:nvSpPr>
        <p:spPr>
          <a:xfrm>
            <a:off x="698168" y="3560953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1,009,099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7806DD-0D8E-4460-AE80-450A0C0E29FA}"/>
              </a:ext>
            </a:extLst>
          </p:cNvPr>
          <p:cNvSpPr/>
          <p:nvPr/>
        </p:nvSpPr>
        <p:spPr>
          <a:xfrm>
            <a:off x="698035" y="4702026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1,230,650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CFF4B-5661-43F5-93A5-2244F19EEA2C}"/>
              </a:ext>
            </a:extLst>
          </p:cNvPr>
          <p:cNvSpPr/>
          <p:nvPr/>
        </p:nvSpPr>
        <p:spPr>
          <a:xfrm>
            <a:off x="4120617" y="1270637"/>
            <a:ext cx="8740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B92E21-5FE5-4A20-9DAF-13DAADB7380D}"/>
              </a:ext>
            </a:extLst>
          </p:cNvPr>
          <p:cNvSpPr/>
          <p:nvPr/>
        </p:nvSpPr>
        <p:spPr>
          <a:xfrm>
            <a:off x="4120617" y="2403850"/>
            <a:ext cx="10631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2nd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4E624-12FE-4AB0-A569-8BD81A89F0C5}"/>
              </a:ext>
            </a:extLst>
          </p:cNvPr>
          <p:cNvSpPr/>
          <p:nvPr/>
        </p:nvSpPr>
        <p:spPr>
          <a:xfrm>
            <a:off x="4121362" y="3560953"/>
            <a:ext cx="9560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3rd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DB969C-402B-4EF4-9710-FF23367FFA24}"/>
              </a:ext>
            </a:extLst>
          </p:cNvPr>
          <p:cNvSpPr/>
          <p:nvPr/>
        </p:nvSpPr>
        <p:spPr>
          <a:xfrm>
            <a:off x="4120617" y="4702025"/>
            <a:ext cx="9557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4th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92D6F0-01CB-453C-A119-A6A956F2F675}"/>
              </a:ext>
            </a:extLst>
          </p:cNvPr>
          <p:cNvSpPr/>
          <p:nvPr/>
        </p:nvSpPr>
        <p:spPr>
          <a:xfrm>
            <a:off x="5308400" y="1270637"/>
            <a:ext cx="1438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largest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C4FD9-77AC-4FC8-8B62-5390AA8EEB8A}"/>
              </a:ext>
            </a:extLst>
          </p:cNvPr>
          <p:cNvSpPr/>
          <p:nvPr/>
        </p:nvSpPr>
        <p:spPr>
          <a:xfrm>
            <a:off x="5308400" y="4825135"/>
            <a:ext cx="1726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smallest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AE2EAD-9B26-4567-9CE6-0C4B5154135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9225F3-C36F-484F-9058-F2DAC12573CF}"/>
              </a:ext>
            </a:extLst>
          </p:cNvPr>
          <p:cNvSpPr/>
          <p:nvPr/>
        </p:nvSpPr>
        <p:spPr>
          <a:xfrm>
            <a:off x="679741" y="1270637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E958D-49EA-4D8C-8CAE-44A9EDCB959C}"/>
              </a:ext>
            </a:extLst>
          </p:cNvPr>
          <p:cNvSpPr/>
          <p:nvPr/>
        </p:nvSpPr>
        <p:spPr>
          <a:xfrm>
            <a:off x="670594" y="2400738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1DD6CE-2A6F-4E21-990F-D670D1E3055E}"/>
              </a:ext>
            </a:extLst>
          </p:cNvPr>
          <p:cNvSpPr/>
          <p:nvPr/>
        </p:nvSpPr>
        <p:spPr>
          <a:xfrm>
            <a:off x="688888" y="3541811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58E6D-278B-4DE8-B933-F3E7E4A895DD}"/>
              </a:ext>
            </a:extLst>
          </p:cNvPr>
          <p:cNvSpPr/>
          <p:nvPr/>
        </p:nvSpPr>
        <p:spPr>
          <a:xfrm>
            <a:off x="679741" y="4671912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71D7-4FC1-48D4-BF88-3E885F7844A7}"/>
              </a:ext>
            </a:extLst>
          </p:cNvPr>
          <p:cNvSpPr/>
          <p:nvPr/>
        </p:nvSpPr>
        <p:spPr>
          <a:xfrm>
            <a:off x="3997531" y="1297638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0897C1-197D-409E-9ABB-D079EBB46D54}"/>
              </a:ext>
            </a:extLst>
          </p:cNvPr>
          <p:cNvSpPr/>
          <p:nvPr/>
        </p:nvSpPr>
        <p:spPr>
          <a:xfrm>
            <a:off x="3988384" y="2427739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8A5E7-145F-49D5-8AFD-17DFE663BB4A}"/>
              </a:ext>
            </a:extLst>
          </p:cNvPr>
          <p:cNvSpPr/>
          <p:nvPr/>
        </p:nvSpPr>
        <p:spPr>
          <a:xfrm>
            <a:off x="4006678" y="3568812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2EEF0A-E029-48C0-910D-13F56A384097}"/>
              </a:ext>
            </a:extLst>
          </p:cNvPr>
          <p:cNvSpPr/>
          <p:nvPr/>
        </p:nvSpPr>
        <p:spPr>
          <a:xfrm>
            <a:off x="3997531" y="4698913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90C93-13C5-4828-98B3-C38652438161}"/>
              </a:ext>
            </a:extLst>
          </p:cNvPr>
          <p:cNvSpPr/>
          <p:nvPr/>
        </p:nvSpPr>
        <p:spPr>
          <a:xfrm>
            <a:off x="689644" y="1270638"/>
            <a:ext cx="472406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C5DAB7-7D42-4357-BCE4-24514A06664A}"/>
              </a:ext>
            </a:extLst>
          </p:cNvPr>
          <p:cNvSpPr/>
          <p:nvPr/>
        </p:nvSpPr>
        <p:spPr>
          <a:xfrm>
            <a:off x="1157919" y="1270638"/>
            <a:ext cx="317892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2587F6B-0C0E-494E-9E35-394BC80B492A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3162171" y="1682359"/>
            <a:ext cx="835360" cy="3374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6F6AA-268C-4A33-8AA8-3794192231BE}"/>
              </a:ext>
            </a:extLst>
          </p:cNvPr>
          <p:cNvSpPr/>
          <p:nvPr/>
        </p:nvSpPr>
        <p:spPr>
          <a:xfrm>
            <a:off x="1475381" y="1270639"/>
            <a:ext cx="283505" cy="30397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ED6918-49BB-47CC-A269-FFDC30C869FF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3153024" y="2785459"/>
            <a:ext cx="835360" cy="270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5EE747A-F45D-48A8-983A-992BFFE7E7B8}"/>
              </a:ext>
            </a:extLst>
          </p:cNvPr>
          <p:cNvSpPr/>
          <p:nvPr/>
        </p:nvSpPr>
        <p:spPr>
          <a:xfrm>
            <a:off x="1769807" y="1267232"/>
            <a:ext cx="263514" cy="77595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B9CDB3-91F0-455F-96A9-9098BB666F3A}"/>
              </a:ext>
            </a:extLst>
          </p:cNvPr>
          <p:cNvSpPr/>
          <p:nvPr/>
        </p:nvSpPr>
        <p:spPr>
          <a:xfrm>
            <a:off x="2163780" y="1259764"/>
            <a:ext cx="283505" cy="78342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CAC180A-89F8-4C61-BD60-123C60A5FF2C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3162171" y="1655358"/>
            <a:ext cx="844507" cy="2298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CDEC49-0444-4B25-9466-8CD675D557C2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171318" y="3926532"/>
            <a:ext cx="826213" cy="11571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0DEC84-ED9B-4DB6-A760-04928C401FF4}"/>
              </a:ext>
            </a:extLst>
          </p:cNvPr>
          <p:cNvSpPr/>
          <p:nvPr/>
        </p:nvSpPr>
        <p:spPr>
          <a:xfrm>
            <a:off x="1767410" y="3538699"/>
            <a:ext cx="263514" cy="7716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C6ECB0-28DA-4F0E-BC3B-D8604F4BE0F7}"/>
              </a:ext>
            </a:extLst>
          </p:cNvPr>
          <p:cNvSpPr/>
          <p:nvPr/>
        </p:nvSpPr>
        <p:spPr>
          <a:xfrm>
            <a:off x="2167876" y="3541860"/>
            <a:ext cx="283505" cy="7693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73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6" grpId="0" animBg="1"/>
      <p:bldP spid="26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Jones looks at the prices of 5 mansions.</a:t>
            </a:r>
          </a:p>
          <a:p>
            <a:r>
              <a:rPr lang="en-US" sz="3200" b="1" dirty="0"/>
              <a:t>He wants to look at mansions costing between £990,000 and £1,110,000.</a:t>
            </a:r>
          </a:p>
          <a:p>
            <a:r>
              <a:rPr lang="en-US" sz="3200" b="1" dirty="0"/>
              <a:t>Write the letters of the mansions that he looks at.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807D67-774B-46F9-9932-8C3ADA1CF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80" y="2112103"/>
            <a:ext cx="7918488" cy="4469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72AF44-A726-4061-8AA3-6C736D5BCCA7}"/>
              </a:ext>
            </a:extLst>
          </p:cNvPr>
          <p:cNvSpPr txBox="1"/>
          <p:nvPr/>
        </p:nvSpPr>
        <p:spPr>
          <a:xfrm>
            <a:off x="6096000" y="3469441"/>
            <a:ext cx="4031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less than £990,000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20F60-2BE4-40AA-87B3-BE4BA41178DD}"/>
              </a:ext>
            </a:extLst>
          </p:cNvPr>
          <p:cNvSpPr txBox="1"/>
          <p:nvPr/>
        </p:nvSpPr>
        <p:spPr>
          <a:xfrm>
            <a:off x="8649724" y="1527328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6300F4-D29B-4F2C-9DBF-8BA61C7A709B}"/>
              </a:ext>
            </a:extLst>
          </p:cNvPr>
          <p:cNvSpPr txBox="1"/>
          <p:nvPr/>
        </p:nvSpPr>
        <p:spPr>
          <a:xfrm>
            <a:off x="6335896" y="4674069"/>
            <a:ext cx="4031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more than £1,110,000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A468A-6373-411C-9A82-2EAF79B933B6}"/>
              </a:ext>
            </a:extLst>
          </p:cNvPr>
          <p:cNvSpPr txBox="1"/>
          <p:nvPr/>
        </p:nvSpPr>
        <p:spPr>
          <a:xfrm>
            <a:off x="9141170" y="1527327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D,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280C3F-BBB2-4F8F-B1F6-03064F768F20}"/>
              </a:ext>
            </a:extLst>
          </p:cNvPr>
          <p:cNvSpPr txBox="1"/>
          <p:nvPr/>
        </p:nvSpPr>
        <p:spPr>
          <a:xfrm>
            <a:off x="9632616" y="1527327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29B0F2-B05C-4AAC-B9CB-CDFBAE8104F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98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F4766A-EA2D-4224-8C04-36276D476EC9}"/>
              </a:ext>
            </a:extLst>
          </p:cNvPr>
          <p:cNvSpPr/>
          <p:nvPr/>
        </p:nvSpPr>
        <p:spPr>
          <a:xfrm>
            <a:off x="655299" y="282193"/>
            <a:ext cx="32960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3,576,219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2510F-7011-41FF-B8FF-A677AB964420}"/>
              </a:ext>
            </a:extLst>
          </p:cNvPr>
          <p:cNvSpPr/>
          <p:nvPr/>
        </p:nvSpPr>
        <p:spPr>
          <a:xfrm>
            <a:off x="56123" y="1343865"/>
            <a:ext cx="7258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Which digit is in the ten thousands place?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59E402-53F7-4D87-BC3A-4ED8BD49F392}"/>
              </a:ext>
            </a:extLst>
          </p:cNvPr>
          <p:cNvSpPr/>
          <p:nvPr/>
        </p:nvSpPr>
        <p:spPr>
          <a:xfrm>
            <a:off x="56123" y="2355833"/>
            <a:ext cx="6917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Round 3,576,219 to the nearest million.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1458A-87A3-4166-A2FE-48CD313593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EB498F-DE75-4001-8A9F-52A3F63D2056}"/>
              </a:ext>
            </a:extLst>
          </p:cNvPr>
          <p:cNvSpPr/>
          <p:nvPr/>
        </p:nvSpPr>
        <p:spPr>
          <a:xfrm>
            <a:off x="1698171" y="457200"/>
            <a:ext cx="391886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A39B7-6420-493D-A33B-FE351CAFD912}"/>
              </a:ext>
            </a:extLst>
          </p:cNvPr>
          <p:cNvSpPr txBox="1"/>
          <p:nvPr/>
        </p:nvSpPr>
        <p:spPr>
          <a:xfrm>
            <a:off x="7225406" y="1343865"/>
            <a:ext cx="712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B241E8-8485-4E86-85D3-C639E07396BE}"/>
              </a:ext>
            </a:extLst>
          </p:cNvPr>
          <p:cNvSpPr/>
          <p:nvPr/>
        </p:nvSpPr>
        <p:spPr>
          <a:xfrm>
            <a:off x="725947" y="457200"/>
            <a:ext cx="446392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4CA363-B8E8-4A46-AF60-BC474AE15072}"/>
              </a:ext>
            </a:extLst>
          </p:cNvPr>
          <p:cNvCxnSpPr>
            <a:cxnSpLocks/>
          </p:cNvCxnSpPr>
          <p:nvPr/>
        </p:nvCxnSpPr>
        <p:spPr>
          <a:xfrm>
            <a:off x="1215797" y="1126671"/>
            <a:ext cx="5225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9ADCCC-0162-461C-AAA4-387D8F0F7A46}"/>
              </a:ext>
            </a:extLst>
          </p:cNvPr>
          <p:cNvSpPr txBox="1"/>
          <p:nvPr/>
        </p:nvSpPr>
        <p:spPr>
          <a:xfrm>
            <a:off x="6958219" y="2355833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4 000 000</a:t>
            </a:r>
          </a:p>
        </p:txBody>
      </p:sp>
    </p:spTree>
    <p:extLst>
      <p:ext uri="{BB962C8B-B14F-4D97-AF65-F5344CB8AC3E}">
        <p14:creationId xmlns:p14="http://schemas.microsoft.com/office/powerpoint/2010/main" val="7656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is rounding to the nearest hundred thousand.</a:t>
            </a:r>
          </a:p>
          <a:p>
            <a:r>
              <a:rPr lang="en-US" sz="3200" b="1" dirty="0"/>
              <a:t>Write the smallest whole number that he can round to 3,400,000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B74559-8843-4622-A66F-9FFA98576447}"/>
              </a:ext>
            </a:extLst>
          </p:cNvPr>
          <p:cNvSpPr/>
          <p:nvPr/>
        </p:nvSpPr>
        <p:spPr>
          <a:xfrm>
            <a:off x="56122" y="2214035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Grace is rounding to the nearest hundred thousand.</a:t>
            </a:r>
          </a:p>
          <a:p>
            <a:r>
              <a:rPr lang="en-US" sz="3200" b="1" dirty="0"/>
              <a:t>Write the largest whole number that she can round to 3,400,000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ED2F55-4816-4B84-B7C2-3BFE0CEBDA44}"/>
              </a:ext>
            </a:extLst>
          </p:cNvPr>
          <p:cNvSpPr txBox="1"/>
          <p:nvPr/>
        </p:nvSpPr>
        <p:spPr>
          <a:xfrm>
            <a:off x="8976856" y="1127218"/>
            <a:ext cx="321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3, 3 5 0, 0 0 0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D4C49-B86E-4C0C-9BF1-AF0BA6A69ABE}"/>
              </a:ext>
            </a:extLst>
          </p:cNvPr>
          <p:cNvSpPr/>
          <p:nvPr/>
        </p:nvSpPr>
        <p:spPr>
          <a:xfrm>
            <a:off x="9406058" y="1200050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7CBD6A-F9EB-4E89-99F0-8E89B441AA8E}"/>
              </a:ext>
            </a:extLst>
          </p:cNvPr>
          <p:cNvCxnSpPr>
            <a:cxnSpLocks/>
          </p:cNvCxnSpPr>
          <p:nvPr/>
        </p:nvCxnSpPr>
        <p:spPr>
          <a:xfrm>
            <a:off x="9735652" y="1619870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FB99AA2-4D1F-4B5E-B736-B2C73638FFA5}"/>
              </a:ext>
            </a:extLst>
          </p:cNvPr>
          <p:cNvSpPr txBox="1"/>
          <p:nvPr/>
        </p:nvSpPr>
        <p:spPr>
          <a:xfrm>
            <a:off x="8976856" y="3291253"/>
            <a:ext cx="297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3, 4 4 9, 9 9 9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7DD799-1D87-4DE7-A560-55103F1504F3}"/>
              </a:ext>
            </a:extLst>
          </p:cNvPr>
          <p:cNvSpPr/>
          <p:nvPr/>
        </p:nvSpPr>
        <p:spPr>
          <a:xfrm>
            <a:off x="9406058" y="3364085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88EA0A-AC92-495E-81A0-292FC5904BD2}"/>
              </a:ext>
            </a:extLst>
          </p:cNvPr>
          <p:cNvCxnSpPr>
            <a:cxnSpLocks/>
          </p:cNvCxnSpPr>
          <p:nvPr/>
        </p:nvCxnSpPr>
        <p:spPr>
          <a:xfrm>
            <a:off x="9735652" y="3783905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004A323-E884-4ED5-9589-3CA649849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32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8" grpId="0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newspaper reported, ‘6 million people (to the nearest million) watched a football match on television.’</a:t>
            </a:r>
          </a:p>
          <a:p>
            <a:r>
              <a:rPr lang="en-US" sz="3200" b="1" dirty="0"/>
              <a:t>What is the smallest number of people that could have watched the football match on television?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9E883B-31DE-419D-BD3D-236113EB257F}"/>
              </a:ext>
            </a:extLst>
          </p:cNvPr>
          <p:cNvSpPr txBox="1"/>
          <p:nvPr/>
        </p:nvSpPr>
        <p:spPr>
          <a:xfrm>
            <a:off x="5846969" y="1527328"/>
            <a:ext cx="321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5, 5 0 0, 0 0 0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CC012-01E4-4192-99DA-BE61217AD9C2}"/>
              </a:ext>
            </a:extLst>
          </p:cNvPr>
          <p:cNvSpPr/>
          <p:nvPr/>
        </p:nvSpPr>
        <p:spPr>
          <a:xfrm>
            <a:off x="5874265" y="1600160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A91A3C-42AA-464D-8694-04698D94A32B}"/>
              </a:ext>
            </a:extLst>
          </p:cNvPr>
          <p:cNvCxnSpPr>
            <a:cxnSpLocks/>
          </p:cNvCxnSpPr>
          <p:nvPr/>
        </p:nvCxnSpPr>
        <p:spPr>
          <a:xfrm>
            <a:off x="6278502" y="2019980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51BD49F-4812-4B26-BB00-2F550230933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0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E7E76C-72FD-4793-AC64-F1087BDE2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53" y="954714"/>
            <a:ext cx="7193503" cy="28445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E5D772-3751-42F7-A8A9-C0D006CF0750}"/>
              </a:ext>
            </a:extLst>
          </p:cNvPr>
          <p:cNvSpPr txBox="1"/>
          <p:nvPr/>
        </p:nvSpPr>
        <p:spPr>
          <a:xfrm>
            <a:off x="3000368" y="1275626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3,000,000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6E0DA-D65A-4093-92AE-99572B9A30F2}"/>
              </a:ext>
            </a:extLst>
          </p:cNvPr>
          <p:cNvSpPr txBox="1"/>
          <p:nvPr/>
        </p:nvSpPr>
        <p:spPr>
          <a:xfrm>
            <a:off x="4654021" y="2887685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80,000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9ECD46-8F32-4CF3-885D-D9363746E6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9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74337B-D0BD-4135-9480-41BD0F999E01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five less than ten million.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EFAE15-ADED-45C8-ABB5-BBA1E8054983}"/>
              </a:ext>
            </a:extLst>
          </p:cNvPr>
          <p:cNvSpPr/>
          <p:nvPr/>
        </p:nvSpPr>
        <p:spPr>
          <a:xfrm>
            <a:off x="56122" y="2516679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number that is one hundred thousand less than six million.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7F695-5106-473B-885A-D300C42FF730}"/>
              </a:ext>
            </a:extLst>
          </p:cNvPr>
          <p:cNvSpPr/>
          <p:nvPr/>
        </p:nvSpPr>
        <p:spPr>
          <a:xfrm>
            <a:off x="8936621" y="535066"/>
            <a:ext cx="2795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9,999,995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5DF36-2C87-4A28-9042-2D7C5B488BA5}"/>
              </a:ext>
            </a:extLst>
          </p:cNvPr>
          <p:cNvSpPr txBox="1"/>
          <p:nvPr/>
        </p:nvSpPr>
        <p:spPr>
          <a:xfrm>
            <a:off x="1337652" y="850813"/>
            <a:ext cx="36144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1 0 0 0 0 0 0 0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81FBC5-7A10-411E-9282-7E3627164EA7}"/>
              </a:ext>
            </a:extLst>
          </p:cNvPr>
          <p:cNvSpPr txBox="1"/>
          <p:nvPr/>
        </p:nvSpPr>
        <p:spPr>
          <a:xfrm>
            <a:off x="973037" y="128092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8C24D-2A33-4EBB-A135-24758F2276F7}"/>
              </a:ext>
            </a:extLst>
          </p:cNvPr>
          <p:cNvSpPr txBox="1"/>
          <p:nvPr/>
        </p:nvSpPr>
        <p:spPr>
          <a:xfrm>
            <a:off x="4459446" y="1291678"/>
            <a:ext cx="577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E20C6C-DF1F-4FDF-912D-ACA2EB4F7EE2}"/>
              </a:ext>
            </a:extLst>
          </p:cNvPr>
          <p:cNvCxnSpPr>
            <a:cxnSpLocks/>
          </p:cNvCxnSpPr>
          <p:nvPr/>
        </p:nvCxnSpPr>
        <p:spPr>
          <a:xfrm flipV="1">
            <a:off x="888810" y="1820844"/>
            <a:ext cx="3979025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134DE1-73F5-48DC-9474-230DB46F09AC}"/>
              </a:ext>
            </a:extLst>
          </p:cNvPr>
          <p:cNvCxnSpPr>
            <a:cxnSpLocks/>
          </p:cNvCxnSpPr>
          <p:nvPr/>
        </p:nvCxnSpPr>
        <p:spPr>
          <a:xfrm>
            <a:off x="888810" y="2263055"/>
            <a:ext cx="39924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00BC65-CDE1-493E-9B4E-951067AEFE66}"/>
              </a:ext>
            </a:extLst>
          </p:cNvPr>
          <p:cNvSpPr txBox="1"/>
          <p:nvPr/>
        </p:nvSpPr>
        <p:spPr>
          <a:xfrm>
            <a:off x="4006534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629A25-775B-45B2-80D3-5368440C3664}"/>
              </a:ext>
            </a:extLst>
          </p:cNvPr>
          <p:cNvSpPr txBox="1"/>
          <p:nvPr/>
        </p:nvSpPr>
        <p:spPr>
          <a:xfrm>
            <a:off x="3566744" y="17509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97C2B2-A741-43B1-8834-9B7FC0479628}"/>
              </a:ext>
            </a:extLst>
          </p:cNvPr>
          <p:cNvSpPr txBox="1"/>
          <p:nvPr/>
        </p:nvSpPr>
        <p:spPr>
          <a:xfrm>
            <a:off x="3111579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2A05D7-25AF-4863-ACA9-C281E3AD61AA}"/>
              </a:ext>
            </a:extLst>
          </p:cNvPr>
          <p:cNvSpPr txBox="1"/>
          <p:nvPr/>
        </p:nvSpPr>
        <p:spPr>
          <a:xfrm>
            <a:off x="2686381" y="175021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70D3FC-D162-466A-A103-CCBE5101080E}"/>
              </a:ext>
            </a:extLst>
          </p:cNvPr>
          <p:cNvCxnSpPr>
            <a:cxnSpLocks/>
          </p:cNvCxnSpPr>
          <p:nvPr/>
        </p:nvCxnSpPr>
        <p:spPr>
          <a:xfrm flipV="1">
            <a:off x="1339679" y="95019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56205F-0B5D-479A-AAA3-FD6E6A3E403D}"/>
              </a:ext>
            </a:extLst>
          </p:cNvPr>
          <p:cNvSpPr txBox="1"/>
          <p:nvPr/>
        </p:nvSpPr>
        <p:spPr>
          <a:xfrm>
            <a:off x="1405540" y="6375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DCBBAB-A719-4707-AB0C-E392A16ABDFA}"/>
              </a:ext>
            </a:extLst>
          </p:cNvPr>
          <p:cNvSpPr txBox="1"/>
          <p:nvPr/>
        </p:nvSpPr>
        <p:spPr>
          <a:xfrm>
            <a:off x="1660055" y="89234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FA726E-00B3-4A33-B275-95664D1D88CB}"/>
              </a:ext>
            </a:extLst>
          </p:cNvPr>
          <p:cNvCxnSpPr>
            <a:cxnSpLocks/>
          </p:cNvCxnSpPr>
          <p:nvPr/>
        </p:nvCxnSpPr>
        <p:spPr>
          <a:xfrm flipV="1">
            <a:off x="1793543" y="94743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4CB23AA-11EB-48FC-81B7-5E89066B517C}"/>
              </a:ext>
            </a:extLst>
          </p:cNvPr>
          <p:cNvSpPr txBox="1"/>
          <p:nvPr/>
        </p:nvSpPr>
        <p:spPr>
          <a:xfrm>
            <a:off x="1839948" y="6347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6EAB87-4F30-4B7B-BCD9-702230AF8B27}"/>
              </a:ext>
            </a:extLst>
          </p:cNvPr>
          <p:cNvSpPr txBox="1"/>
          <p:nvPr/>
        </p:nvSpPr>
        <p:spPr>
          <a:xfrm>
            <a:off x="2113919" y="8895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970C6A-4FAF-4119-8127-952F9E71EA21}"/>
              </a:ext>
            </a:extLst>
          </p:cNvPr>
          <p:cNvCxnSpPr>
            <a:cxnSpLocks/>
          </p:cNvCxnSpPr>
          <p:nvPr/>
        </p:nvCxnSpPr>
        <p:spPr>
          <a:xfrm flipV="1">
            <a:off x="2231285" y="94376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0BEB6CE-D72F-4683-A62F-11921E0D6900}"/>
              </a:ext>
            </a:extLst>
          </p:cNvPr>
          <p:cNvSpPr txBox="1"/>
          <p:nvPr/>
        </p:nvSpPr>
        <p:spPr>
          <a:xfrm>
            <a:off x="2277690" y="63596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F507B0-20E0-4C12-A499-EF8D014F6A3D}"/>
              </a:ext>
            </a:extLst>
          </p:cNvPr>
          <p:cNvSpPr txBox="1"/>
          <p:nvPr/>
        </p:nvSpPr>
        <p:spPr>
          <a:xfrm>
            <a:off x="2551661" y="885906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54AA7F-8C3F-4E2F-9218-C7B13944498B}"/>
              </a:ext>
            </a:extLst>
          </p:cNvPr>
          <p:cNvCxnSpPr>
            <a:cxnSpLocks/>
          </p:cNvCxnSpPr>
          <p:nvPr/>
        </p:nvCxnSpPr>
        <p:spPr>
          <a:xfrm flipV="1">
            <a:off x="2685347" y="9489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5DD9AF6-94D5-46CA-B5A9-4D01180C143C}"/>
              </a:ext>
            </a:extLst>
          </p:cNvPr>
          <p:cNvSpPr txBox="1"/>
          <p:nvPr/>
        </p:nvSpPr>
        <p:spPr>
          <a:xfrm>
            <a:off x="2731752" y="63631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DD5A4B-59FA-41E1-BD98-FFB6CEF55165}"/>
              </a:ext>
            </a:extLst>
          </p:cNvPr>
          <p:cNvSpPr txBox="1"/>
          <p:nvPr/>
        </p:nvSpPr>
        <p:spPr>
          <a:xfrm>
            <a:off x="3005723" y="89111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3D0E61-D508-47AD-BB77-80A8B374E7B0}"/>
              </a:ext>
            </a:extLst>
          </p:cNvPr>
          <p:cNvCxnSpPr>
            <a:cxnSpLocks/>
          </p:cNvCxnSpPr>
          <p:nvPr/>
        </p:nvCxnSpPr>
        <p:spPr>
          <a:xfrm flipV="1">
            <a:off x="3123089" y="94529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9D1203-BA5A-47CF-9D8C-82BF57476445}"/>
              </a:ext>
            </a:extLst>
          </p:cNvPr>
          <p:cNvSpPr txBox="1"/>
          <p:nvPr/>
        </p:nvSpPr>
        <p:spPr>
          <a:xfrm>
            <a:off x="3169494" y="6375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70DDB6-16C1-4FF0-B7EF-4C55AB799E84}"/>
              </a:ext>
            </a:extLst>
          </p:cNvPr>
          <p:cNvSpPr txBox="1"/>
          <p:nvPr/>
        </p:nvSpPr>
        <p:spPr>
          <a:xfrm>
            <a:off x="3422603" y="88177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B5A310-28CB-4F09-8846-2D1BB1143C2E}"/>
              </a:ext>
            </a:extLst>
          </p:cNvPr>
          <p:cNvCxnSpPr>
            <a:cxnSpLocks/>
          </p:cNvCxnSpPr>
          <p:nvPr/>
        </p:nvCxnSpPr>
        <p:spPr>
          <a:xfrm flipV="1">
            <a:off x="3556289" y="94483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0286B20-631C-416B-AAED-35B0E101C1B9}"/>
              </a:ext>
            </a:extLst>
          </p:cNvPr>
          <p:cNvSpPr txBox="1"/>
          <p:nvPr/>
        </p:nvSpPr>
        <p:spPr>
          <a:xfrm>
            <a:off x="3602694" y="6321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063E65-6675-4A4F-8F17-5F67BEAF2E06}"/>
              </a:ext>
            </a:extLst>
          </p:cNvPr>
          <p:cNvSpPr txBox="1"/>
          <p:nvPr/>
        </p:nvSpPr>
        <p:spPr>
          <a:xfrm>
            <a:off x="3876665" y="886985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6E23AB-5B31-4354-9801-EEBD9B756413}"/>
              </a:ext>
            </a:extLst>
          </p:cNvPr>
          <p:cNvSpPr txBox="1"/>
          <p:nvPr/>
        </p:nvSpPr>
        <p:spPr>
          <a:xfrm>
            <a:off x="2231216" y="17424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3457D6-E06B-4852-A2F6-52869112829D}"/>
              </a:ext>
            </a:extLst>
          </p:cNvPr>
          <p:cNvSpPr txBox="1"/>
          <p:nvPr/>
        </p:nvSpPr>
        <p:spPr>
          <a:xfrm>
            <a:off x="1776051" y="173339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8C4362-D795-4683-8E11-EC34E3901EC7}"/>
              </a:ext>
            </a:extLst>
          </p:cNvPr>
          <p:cNvSpPr txBox="1"/>
          <p:nvPr/>
        </p:nvSpPr>
        <p:spPr>
          <a:xfrm>
            <a:off x="1350853" y="17418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E4DA95-388A-4324-98EA-039C88D2C824}"/>
              </a:ext>
            </a:extLst>
          </p:cNvPr>
          <p:cNvSpPr/>
          <p:nvPr/>
        </p:nvSpPr>
        <p:spPr>
          <a:xfrm>
            <a:off x="9720393" y="3136612"/>
            <a:ext cx="2031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5,900,000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D33319-AE38-4BE6-A685-36D3F94A5017}"/>
              </a:ext>
            </a:extLst>
          </p:cNvPr>
          <p:cNvSpPr txBox="1"/>
          <p:nvPr/>
        </p:nvSpPr>
        <p:spPr>
          <a:xfrm>
            <a:off x="1337652" y="3493830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6 0 0 0 0 0 0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AAD998-FCB7-4010-975E-9394CD133914}"/>
              </a:ext>
            </a:extLst>
          </p:cNvPr>
          <p:cNvSpPr txBox="1"/>
          <p:nvPr/>
        </p:nvSpPr>
        <p:spPr>
          <a:xfrm>
            <a:off x="973037" y="3923937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7A803D-F850-4843-A1EA-041545639F78}"/>
              </a:ext>
            </a:extLst>
          </p:cNvPr>
          <p:cNvSpPr txBox="1"/>
          <p:nvPr/>
        </p:nvSpPr>
        <p:spPr>
          <a:xfrm>
            <a:off x="1762852" y="3934695"/>
            <a:ext cx="28303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1 0 0 0 0 0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D138652-F01E-4EE8-875E-7D431B87035A}"/>
              </a:ext>
            </a:extLst>
          </p:cNvPr>
          <p:cNvCxnSpPr>
            <a:cxnSpLocks/>
          </p:cNvCxnSpPr>
          <p:nvPr/>
        </p:nvCxnSpPr>
        <p:spPr>
          <a:xfrm flipV="1">
            <a:off x="888810" y="4463860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58EE30C-948C-4BE5-98B0-6C3B3482C0F7}"/>
              </a:ext>
            </a:extLst>
          </p:cNvPr>
          <p:cNvCxnSpPr>
            <a:cxnSpLocks/>
          </p:cNvCxnSpPr>
          <p:nvPr/>
        </p:nvCxnSpPr>
        <p:spPr>
          <a:xfrm>
            <a:off x="888810" y="4906072"/>
            <a:ext cx="362805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AB045DE-726C-4709-88BE-DAFE8A8E4D84}"/>
              </a:ext>
            </a:extLst>
          </p:cNvPr>
          <p:cNvSpPr txBox="1"/>
          <p:nvPr/>
        </p:nvSpPr>
        <p:spPr>
          <a:xfrm>
            <a:off x="4006534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1ED22B-1932-4325-9A2B-B159489FF110}"/>
              </a:ext>
            </a:extLst>
          </p:cNvPr>
          <p:cNvSpPr txBox="1"/>
          <p:nvPr/>
        </p:nvSpPr>
        <p:spPr>
          <a:xfrm>
            <a:off x="3566744" y="43939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01BCEB-9C0E-4BE5-A64E-9DDD456B15C4}"/>
              </a:ext>
            </a:extLst>
          </p:cNvPr>
          <p:cNvSpPr txBox="1"/>
          <p:nvPr/>
        </p:nvSpPr>
        <p:spPr>
          <a:xfrm>
            <a:off x="3111579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78CAA6-BD39-4A0D-89DD-56DAC1A36EDE}"/>
              </a:ext>
            </a:extLst>
          </p:cNvPr>
          <p:cNvSpPr txBox="1"/>
          <p:nvPr/>
        </p:nvSpPr>
        <p:spPr>
          <a:xfrm>
            <a:off x="2686381" y="43932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A447487-D178-4760-BA2F-9D46A9758F3A}"/>
              </a:ext>
            </a:extLst>
          </p:cNvPr>
          <p:cNvCxnSpPr>
            <a:cxnSpLocks/>
          </p:cNvCxnSpPr>
          <p:nvPr/>
        </p:nvCxnSpPr>
        <p:spPr>
          <a:xfrm flipV="1">
            <a:off x="1339679" y="3593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585712-0D9D-47F9-B01C-9ADBA6A4A2F4}"/>
              </a:ext>
            </a:extLst>
          </p:cNvPr>
          <p:cNvSpPr txBox="1"/>
          <p:nvPr/>
        </p:nvSpPr>
        <p:spPr>
          <a:xfrm>
            <a:off x="1405540" y="32805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2BD15AD-EB4D-4E77-B09E-9421EA736A2F}"/>
              </a:ext>
            </a:extLst>
          </p:cNvPr>
          <p:cNvSpPr txBox="1"/>
          <p:nvPr/>
        </p:nvSpPr>
        <p:spPr>
          <a:xfrm>
            <a:off x="1660055" y="3535361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92CC86-B160-42EA-8077-92ED7E66AA7E}"/>
              </a:ext>
            </a:extLst>
          </p:cNvPr>
          <p:cNvSpPr txBox="1"/>
          <p:nvPr/>
        </p:nvSpPr>
        <p:spPr>
          <a:xfrm>
            <a:off x="2231216" y="438551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9C18A89-20D4-4836-976F-020F2169074C}"/>
              </a:ext>
            </a:extLst>
          </p:cNvPr>
          <p:cNvSpPr txBox="1"/>
          <p:nvPr/>
        </p:nvSpPr>
        <p:spPr>
          <a:xfrm>
            <a:off x="1776051" y="437640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A059FDB-38E5-4ECD-8168-E4262310103C}"/>
              </a:ext>
            </a:extLst>
          </p:cNvPr>
          <p:cNvSpPr txBox="1"/>
          <p:nvPr/>
        </p:nvSpPr>
        <p:spPr>
          <a:xfrm>
            <a:off x="1350853" y="43848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86A93E-BC98-4B0A-9370-EEAA1379597E}"/>
              </a:ext>
            </a:extLst>
          </p:cNvPr>
          <p:cNvCxnSpPr>
            <a:cxnSpLocks/>
          </p:cNvCxnSpPr>
          <p:nvPr/>
        </p:nvCxnSpPr>
        <p:spPr>
          <a:xfrm flipV="1">
            <a:off x="3994713" y="94157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B83A20F-A93A-4995-9AAA-0F4FDCC9BD7E}"/>
              </a:ext>
            </a:extLst>
          </p:cNvPr>
          <p:cNvSpPr txBox="1"/>
          <p:nvPr/>
        </p:nvSpPr>
        <p:spPr>
          <a:xfrm>
            <a:off x="4041118" y="6289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048244-9FC3-4F93-8702-EB8CA73F5C72}"/>
              </a:ext>
            </a:extLst>
          </p:cNvPr>
          <p:cNvSpPr txBox="1"/>
          <p:nvPr/>
        </p:nvSpPr>
        <p:spPr>
          <a:xfrm>
            <a:off x="4315089" y="883719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1F873E-E0AA-449A-A5B0-AFD4EB0C3068}"/>
              </a:ext>
            </a:extLst>
          </p:cNvPr>
          <p:cNvSpPr txBox="1"/>
          <p:nvPr/>
        </p:nvSpPr>
        <p:spPr>
          <a:xfrm>
            <a:off x="4459446" y="174138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A20C0DD-23C6-4FB9-ACC8-3070AFE84DC0}"/>
              </a:ext>
            </a:extLst>
          </p:cNvPr>
          <p:cNvSpPr/>
          <p:nvPr/>
        </p:nvSpPr>
        <p:spPr>
          <a:xfrm>
            <a:off x="6013789" y="536584"/>
            <a:ext cx="3231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10,000,000 – 5 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C42BEB9-1D51-4525-B127-E66D213D3236}"/>
              </a:ext>
            </a:extLst>
          </p:cNvPr>
          <p:cNvSpPr/>
          <p:nvPr/>
        </p:nvSpPr>
        <p:spPr>
          <a:xfrm>
            <a:off x="5892188" y="3136612"/>
            <a:ext cx="4005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6,000,000 – 100,000 =</a:t>
            </a:r>
          </a:p>
        </p:txBody>
      </p:sp>
    </p:spTree>
    <p:extLst>
      <p:ext uri="{BB962C8B-B14F-4D97-AF65-F5344CB8AC3E}">
        <p14:creationId xmlns:p14="http://schemas.microsoft.com/office/powerpoint/2010/main" val="212303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9" grpId="0"/>
      <p:bldP spid="30" grpId="0"/>
      <p:bldP spid="32" grpId="0"/>
      <p:bldP spid="33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71" grpId="0"/>
      <p:bldP spid="72" grpId="0"/>
      <p:bldP spid="73" grpId="0"/>
      <p:bldP spid="57" grpId="0"/>
      <p:bldP spid="58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letter of the arrow that points to the number 50 000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4B40D-A0A4-4C16-9884-31DEC9D76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7" y="898682"/>
            <a:ext cx="11159403" cy="2308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FBF3BC-31B1-463E-9BE3-0C5352F4DE51}"/>
              </a:ext>
            </a:extLst>
          </p:cNvPr>
          <p:cNvSpPr txBox="1"/>
          <p:nvPr/>
        </p:nvSpPr>
        <p:spPr>
          <a:xfrm>
            <a:off x="7132320" y="3650777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1 000 000 ÷ 10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A8FC3D-5461-4086-82FB-33BA1875B611}"/>
              </a:ext>
            </a:extLst>
          </p:cNvPr>
          <p:cNvSpPr txBox="1"/>
          <p:nvPr/>
        </p:nvSpPr>
        <p:spPr>
          <a:xfrm>
            <a:off x="9942957" y="3650085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4BFFA7-84FC-44BB-80EA-EDFEC863B046}"/>
              </a:ext>
            </a:extLst>
          </p:cNvPr>
          <p:cNvCxnSpPr>
            <a:cxnSpLocks/>
          </p:cNvCxnSpPr>
          <p:nvPr/>
        </p:nvCxnSpPr>
        <p:spPr>
          <a:xfrm>
            <a:off x="1798838" y="2265759"/>
            <a:ext cx="0" cy="4608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76FA939-B37D-482F-B101-3CB09B043CB9}"/>
              </a:ext>
            </a:extLst>
          </p:cNvPr>
          <p:cNvSpPr/>
          <p:nvPr/>
        </p:nvSpPr>
        <p:spPr>
          <a:xfrm>
            <a:off x="1307553" y="2657796"/>
            <a:ext cx="11120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100 000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0CAA6-CBC6-4D3B-812E-78FC3DE49DA6}"/>
              </a:ext>
            </a:extLst>
          </p:cNvPr>
          <p:cNvSpPr txBox="1"/>
          <p:nvPr/>
        </p:nvSpPr>
        <p:spPr>
          <a:xfrm>
            <a:off x="10788025" y="50000"/>
            <a:ext cx="685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CC46DE-38BD-425D-B427-93596CFA491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02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71682" name="Picture 2">
            <a:extLst>
              <a:ext uri="{FF2B5EF4-FFF2-40B4-BE49-F238E27FC236}">
                <a16:creationId xmlns:a16="http://schemas.microsoft.com/office/drawing/2014/main" id="{1D7D1E5E-0D9F-4853-AE6B-AE9A9DA43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59" y="1793104"/>
            <a:ext cx="7759611" cy="252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B7FF65F5-7520-443B-8B61-97F6D8C8CA15}"/>
              </a:ext>
            </a:extLst>
          </p:cNvPr>
          <p:cNvSpPr/>
          <p:nvPr/>
        </p:nvSpPr>
        <p:spPr>
          <a:xfrm>
            <a:off x="1244866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3AD6882A-DBD8-4D91-BD15-277E3DC54772}"/>
              </a:ext>
            </a:extLst>
          </p:cNvPr>
          <p:cNvSpPr/>
          <p:nvPr/>
        </p:nvSpPr>
        <p:spPr>
          <a:xfrm>
            <a:off x="2551932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49370BEF-AD3D-4E62-9EB4-0ECD97E7F10F}"/>
              </a:ext>
            </a:extLst>
          </p:cNvPr>
          <p:cNvSpPr/>
          <p:nvPr/>
        </p:nvSpPr>
        <p:spPr>
          <a:xfrm>
            <a:off x="3858998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59238608-E646-422F-BE93-C89B1EC91E7C}"/>
              </a:ext>
            </a:extLst>
          </p:cNvPr>
          <p:cNvSpPr/>
          <p:nvPr/>
        </p:nvSpPr>
        <p:spPr>
          <a:xfrm>
            <a:off x="5166064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DC19A-14CF-4DCE-8125-1EBD73FAE7C7}"/>
              </a:ext>
            </a:extLst>
          </p:cNvPr>
          <p:cNvSpPr txBox="1"/>
          <p:nvPr/>
        </p:nvSpPr>
        <p:spPr>
          <a:xfrm>
            <a:off x="7230931" y="3081662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1 000 000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9E10AF-1F8F-49EB-8787-5B40914DE5ED}"/>
              </a:ext>
            </a:extLst>
          </p:cNvPr>
          <p:cNvSpPr txBox="1"/>
          <p:nvPr/>
        </p:nvSpPr>
        <p:spPr>
          <a:xfrm>
            <a:off x="9867068" y="3081662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F4088-DDAE-438E-A617-977AB3FBA59F}"/>
              </a:ext>
            </a:extLst>
          </p:cNvPr>
          <p:cNvSpPr txBox="1"/>
          <p:nvPr/>
        </p:nvSpPr>
        <p:spPr>
          <a:xfrm>
            <a:off x="1986917" y="2270357"/>
            <a:ext cx="1653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6 250 000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BB1AF-0F2F-4F7C-97EB-906A8E8CB790}"/>
              </a:ext>
            </a:extLst>
          </p:cNvPr>
          <p:cNvSpPr txBox="1"/>
          <p:nvPr/>
        </p:nvSpPr>
        <p:spPr>
          <a:xfrm>
            <a:off x="3344167" y="2270357"/>
            <a:ext cx="1653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6 500 000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F20603-63F3-4FD6-81CF-6CD5976C0E20}"/>
              </a:ext>
            </a:extLst>
          </p:cNvPr>
          <p:cNvSpPr txBox="1"/>
          <p:nvPr/>
        </p:nvSpPr>
        <p:spPr>
          <a:xfrm>
            <a:off x="4302832" y="3482097"/>
            <a:ext cx="294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6 750 000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DE80C-9117-4E14-BDBA-15F2B042E1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5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8436ACD-5717-4933-B71D-26B1D1C2A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6" y="1694449"/>
            <a:ext cx="7759611" cy="252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9D9C63-76FB-40A9-9FB4-E7A561D3D741}"/>
              </a:ext>
            </a:extLst>
          </p:cNvPr>
          <p:cNvSpPr txBox="1"/>
          <p:nvPr/>
        </p:nvSpPr>
        <p:spPr>
          <a:xfrm>
            <a:off x="4984687" y="3429000"/>
            <a:ext cx="42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6 000 000 – 5 900 000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9ACDF-66A2-48B0-904B-07CB6AFB783C}"/>
              </a:ext>
            </a:extLst>
          </p:cNvPr>
          <p:cNvSpPr txBox="1"/>
          <p:nvPr/>
        </p:nvSpPr>
        <p:spPr>
          <a:xfrm>
            <a:off x="9080728" y="3429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6910F487-C4F6-4C62-A55D-B8CB8D8A067E}"/>
              </a:ext>
            </a:extLst>
          </p:cNvPr>
          <p:cNvSpPr/>
          <p:nvPr/>
        </p:nvSpPr>
        <p:spPr>
          <a:xfrm>
            <a:off x="1433124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D33A4A1A-F354-4B57-AEA3-0F2AB464BDCB}"/>
              </a:ext>
            </a:extLst>
          </p:cNvPr>
          <p:cNvSpPr/>
          <p:nvPr/>
        </p:nvSpPr>
        <p:spPr>
          <a:xfrm>
            <a:off x="2744776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A4557B8C-0C7E-4E7F-BD1E-4C32B6B541A0}"/>
              </a:ext>
            </a:extLst>
          </p:cNvPr>
          <p:cNvSpPr/>
          <p:nvPr/>
        </p:nvSpPr>
        <p:spPr>
          <a:xfrm>
            <a:off x="4049704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F8FF3E1A-5458-423F-A1C0-A83468C03248}"/>
              </a:ext>
            </a:extLst>
          </p:cNvPr>
          <p:cNvSpPr/>
          <p:nvPr/>
        </p:nvSpPr>
        <p:spPr>
          <a:xfrm>
            <a:off x="5354632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33D394-769D-4B5E-874F-DDC7DDF3A2A5}"/>
              </a:ext>
            </a:extLst>
          </p:cNvPr>
          <p:cNvSpPr txBox="1"/>
          <p:nvPr/>
        </p:nvSpPr>
        <p:spPr>
          <a:xfrm>
            <a:off x="4984687" y="4204438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 ÷ 4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495DB5-36E9-486B-A320-22648F22C3AA}"/>
              </a:ext>
            </a:extLst>
          </p:cNvPr>
          <p:cNvSpPr txBox="1"/>
          <p:nvPr/>
        </p:nvSpPr>
        <p:spPr>
          <a:xfrm>
            <a:off x="7365994" y="4204438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721480-F600-4586-945C-DE646D55AA58}"/>
              </a:ext>
            </a:extLst>
          </p:cNvPr>
          <p:cNvSpPr txBox="1"/>
          <p:nvPr/>
        </p:nvSpPr>
        <p:spPr>
          <a:xfrm>
            <a:off x="1829268" y="3398221"/>
            <a:ext cx="294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5 925 000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9D74ED-FA6D-454A-9CC4-F96F87EC0A6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25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3C25-E2C2-46DA-A54B-2C408CA89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addition and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1D6A1-1475-4213-9D54-ED3EBB4DE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7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  <a:p>
            <a:endParaRPr lang="en-US" sz="3200" b="1" dirty="0"/>
          </a:p>
          <a:p>
            <a:r>
              <a:rPr lang="en-US" sz="3200" b="1" dirty="0"/>
              <a:t>                               6,742,000       6,842,000       6,942,000</a:t>
            </a:r>
          </a:p>
        </p:txBody>
      </p:sp>
      <p:pic>
        <p:nvPicPr>
          <p:cNvPr id="10241" name="Picture 1">
            <a:extLst>
              <a:ext uri="{FF2B5EF4-FFF2-40B4-BE49-F238E27FC236}">
                <a16:creationId xmlns:a16="http://schemas.microsoft.com/office/drawing/2014/main" id="{08667908-FE0D-45D6-8343-FCE07C17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3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77832539-B78A-4A81-BF42-DBEDBE48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121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F0C669-01F9-4511-8D95-183389430DDC}"/>
              </a:ext>
            </a:extLst>
          </p:cNvPr>
          <p:cNvSpPr txBox="1"/>
          <p:nvPr/>
        </p:nvSpPr>
        <p:spPr>
          <a:xfrm>
            <a:off x="9792414" y="994351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7,042,000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2625A9-992B-4446-8A24-FB91ECC188CD}"/>
              </a:ext>
            </a:extLst>
          </p:cNvPr>
          <p:cNvSpPr txBox="1"/>
          <p:nvPr/>
        </p:nvSpPr>
        <p:spPr>
          <a:xfrm>
            <a:off x="495693" y="1002227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6,642,000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551639-9E01-453B-A009-6E016D6249CA}"/>
              </a:ext>
            </a:extLst>
          </p:cNvPr>
          <p:cNvSpPr/>
          <p:nvPr/>
        </p:nvSpPr>
        <p:spPr>
          <a:xfrm>
            <a:off x="2939717" y="1080654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87A95E-41E1-4328-B21C-1176221B4AB0}"/>
              </a:ext>
            </a:extLst>
          </p:cNvPr>
          <p:cNvSpPr/>
          <p:nvPr/>
        </p:nvSpPr>
        <p:spPr>
          <a:xfrm>
            <a:off x="5238171" y="1077591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A436F7-847E-4464-BAA2-6802545BB6AA}"/>
              </a:ext>
            </a:extLst>
          </p:cNvPr>
          <p:cNvSpPr/>
          <p:nvPr/>
        </p:nvSpPr>
        <p:spPr>
          <a:xfrm>
            <a:off x="7521442" y="1077591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F7A3D4-9632-4BC9-9739-73E8F4230F00}"/>
              </a:ext>
            </a:extLst>
          </p:cNvPr>
          <p:cNvSpPr/>
          <p:nvPr/>
        </p:nvSpPr>
        <p:spPr>
          <a:xfrm>
            <a:off x="509761" y="1051665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7B52FC-5546-4514-A8EF-CE9A714F7D96}"/>
              </a:ext>
            </a:extLst>
          </p:cNvPr>
          <p:cNvSpPr/>
          <p:nvPr/>
        </p:nvSpPr>
        <p:spPr>
          <a:xfrm>
            <a:off x="9804713" y="1050920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EFCA29-20F7-4760-80D0-5B82CBE94E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73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 </a:t>
            </a:r>
          </a:p>
        </p:txBody>
      </p:sp>
      <p:pic>
        <p:nvPicPr>
          <p:cNvPr id="62466" name="Picture 2">
            <a:extLst>
              <a:ext uri="{FF2B5EF4-FFF2-40B4-BE49-F238E27FC236}">
                <a16:creationId xmlns:a16="http://schemas.microsoft.com/office/drawing/2014/main" id="{B7CBCDD1-B54A-4BA6-9972-08B75D031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7" y="953978"/>
            <a:ext cx="7509345" cy="8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>
            <a:extLst>
              <a:ext uri="{FF2B5EF4-FFF2-40B4-BE49-F238E27FC236}">
                <a16:creationId xmlns:a16="http://schemas.microsoft.com/office/drawing/2014/main" id="{9F9E430A-A462-4841-8BBC-7D666956D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8" y="3223176"/>
            <a:ext cx="7509345" cy="8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D18EA-6026-4935-AC91-B6AA6993A847}"/>
              </a:ext>
            </a:extLst>
          </p:cNvPr>
          <p:cNvSpPr txBox="1"/>
          <p:nvPr/>
        </p:nvSpPr>
        <p:spPr>
          <a:xfrm>
            <a:off x="959926" y="1864672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 0 0 0, 0 0 0 – 1, 0 0 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7F7F0-AF1A-4774-B655-1963D61BB958}"/>
              </a:ext>
            </a:extLst>
          </p:cNvPr>
          <p:cNvSpPr txBox="1"/>
          <p:nvPr/>
        </p:nvSpPr>
        <p:spPr>
          <a:xfrm>
            <a:off x="5220092" y="1864671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7, 9 9 9, 0 0 0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5891D-5D4A-45B8-8EA8-B4BD97A25D9E}"/>
              </a:ext>
            </a:extLst>
          </p:cNvPr>
          <p:cNvSpPr txBox="1"/>
          <p:nvPr/>
        </p:nvSpPr>
        <p:spPr>
          <a:xfrm>
            <a:off x="6258757" y="1103529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7,999,000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F5AEB0-C607-4A82-B69F-BFADB9C2FBB1}"/>
              </a:ext>
            </a:extLst>
          </p:cNvPr>
          <p:cNvSpPr/>
          <p:nvPr/>
        </p:nvSpPr>
        <p:spPr>
          <a:xfrm>
            <a:off x="988062" y="1927432"/>
            <a:ext cx="1347176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65B8C-4588-4DDB-AA47-73737231EC45}"/>
              </a:ext>
            </a:extLst>
          </p:cNvPr>
          <p:cNvSpPr/>
          <p:nvPr/>
        </p:nvSpPr>
        <p:spPr>
          <a:xfrm>
            <a:off x="3616377" y="1927432"/>
            <a:ext cx="30850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0E833-89B4-46C0-9FFE-6C483C8F2F71}"/>
              </a:ext>
            </a:extLst>
          </p:cNvPr>
          <p:cNvSpPr/>
          <p:nvPr/>
        </p:nvSpPr>
        <p:spPr>
          <a:xfrm>
            <a:off x="5249472" y="1927432"/>
            <a:ext cx="1347176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25C58D-FAF5-4C70-890A-196F17F40C90}"/>
              </a:ext>
            </a:extLst>
          </p:cNvPr>
          <p:cNvSpPr txBox="1"/>
          <p:nvPr/>
        </p:nvSpPr>
        <p:spPr>
          <a:xfrm>
            <a:off x="988061" y="4147522"/>
            <a:ext cx="4892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 0 0 0, 0 0 0 – 1 0, 0 0 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E8B267-C494-412C-B9B6-1DB84D368E6A}"/>
              </a:ext>
            </a:extLst>
          </p:cNvPr>
          <p:cNvSpPr txBox="1"/>
          <p:nvPr/>
        </p:nvSpPr>
        <p:spPr>
          <a:xfrm>
            <a:off x="5647084" y="4147521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7, 9 9 0, 0 0 0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EA8D6-B015-4080-8F1B-34690F3FA3D4}"/>
              </a:ext>
            </a:extLst>
          </p:cNvPr>
          <p:cNvSpPr txBox="1"/>
          <p:nvPr/>
        </p:nvSpPr>
        <p:spPr>
          <a:xfrm>
            <a:off x="906135" y="3372727"/>
            <a:ext cx="2009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7,990,000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08F0DA-642B-4F66-9E49-710147D596F6}"/>
              </a:ext>
            </a:extLst>
          </p:cNvPr>
          <p:cNvSpPr/>
          <p:nvPr/>
        </p:nvSpPr>
        <p:spPr>
          <a:xfrm>
            <a:off x="1022816" y="4210282"/>
            <a:ext cx="1021135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314205-831D-45B1-944A-4289CF826574}"/>
              </a:ext>
            </a:extLst>
          </p:cNvPr>
          <p:cNvSpPr/>
          <p:nvPr/>
        </p:nvSpPr>
        <p:spPr>
          <a:xfrm>
            <a:off x="3622996" y="4210282"/>
            <a:ext cx="30850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544E36-9748-4132-ABAD-367064317381}"/>
              </a:ext>
            </a:extLst>
          </p:cNvPr>
          <p:cNvSpPr/>
          <p:nvPr/>
        </p:nvSpPr>
        <p:spPr>
          <a:xfrm>
            <a:off x="5615232" y="4210282"/>
            <a:ext cx="1087742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BF9180-00A8-494F-A603-157E238F5E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66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Monday all the children at Grange School each play one sport.</a:t>
            </a:r>
          </a:p>
          <a:p>
            <a:r>
              <a:rPr lang="en-US" sz="3200" b="1" dirty="0"/>
              <a:t>They choose either hockey or rounders.</a:t>
            </a:r>
          </a:p>
          <a:p>
            <a:r>
              <a:rPr lang="en-US" sz="3200" b="1" dirty="0"/>
              <a:t>There are 103 children altogether in the school.</a:t>
            </a:r>
          </a:p>
          <a:p>
            <a:r>
              <a:rPr lang="en-US" sz="3200" b="1" dirty="0"/>
              <a:t>27 girls choose hockey.</a:t>
            </a:r>
          </a:p>
          <a:p>
            <a:r>
              <a:rPr lang="en-US" sz="3200" b="1" dirty="0"/>
              <a:t>Write all this information in the table. Then 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6F1B5-C68C-410D-AE63-C630E01F1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3" y="2677718"/>
            <a:ext cx="6057285" cy="28363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0F0550-1A5B-433D-8D6F-C236022ADBE5}"/>
              </a:ext>
            </a:extLst>
          </p:cNvPr>
          <p:cNvSpPr txBox="1"/>
          <p:nvPr/>
        </p:nvSpPr>
        <p:spPr>
          <a:xfrm>
            <a:off x="5125617" y="4813072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EC6BA-D76C-42F4-A513-44967EAC3E1C}"/>
              </a:ext>
            </a:extLst>
          </p:cNvPr>
          <p:cNvSpPr txBox="1"/>
          <p:nvPr/>
        </p:nvSpPr>
        <p:spPr>
          <a:xfrm>
            <a:off x="1945881" y="4121497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D90AB0-36CF-4A7C-B1C7-0002523D2F69}"/>
              </a:ext>
            </a:extLst>
          </p:cNvPr>
          <p:cNvSpPr txBox="1"/>
          <p:nvPr/>
        </p:nvSpPr>
        <p:spPr>
          <a:xfrm>
            <a:off x="1540763" y="4828570"/>
            <a:ext cx="1401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+ 27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C606E-8742-49EC-9E56-6223FFE573B1}"/>
              </a:ext>
            </a:extLst>
          </p:cNvPr>
          <p:cNvSpPr txBox="1"/>
          <p:nvPr/>
        </p:nvSpPr>
        <p:spPr>
          <a:xfrm>
            <a:off x="1945881" y="4833569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D87DD-BCB7-481C-9C28-7AC830BC5088}"/>
              </a:ext>
            </a:extLst>
          </p:cNvPr>
          <p:cNvSpPr txBox="1"/>
          <p:nvPr/>
        </p:nvSpPr>
        <p:spPr>
          <a:xfrm>
            <a:off x="3069898" y="4836463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 – 49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2D5B8-0858-4778-8404-DACAAC985E08}"/>
              </a:ext>
            </a:extLst>
          </p:cNvPr>
          <p:cNvSpPr txBox="1"/>
          <p:nvPr/>
        </p:nvSpPr>
        <p:spPr>
          <a:xfrm>
            <a:off x="3568005" y="4841462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4214D4-ABED-4E0D-A07C-599FAA9B7F62}"/>
              </a:ext>
            </a:extLst>
          </p:cNvPr>
          <p:cNvSpPr txBox="1"/>
          <p:nvPr/>
        </p:nvSpPr>
        <p:spPr>
          <a:xfrm>
            <a:off x="3193882" y="4138319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– 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0A8F3-7A4D-4F72-AC5D-302E09B2D566}"/>
              </a:ext>
            </a:extLst>
          </p:cNvPr>
          <p:cNvSpPr txBox="1"/>
          <p:nvPr/>
        </p:nvSpPr>
        <p:spPr>
          <a:xfrm>
            <a:off x="3599000" y="4143318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277C4C-13C9-44A7-A9A3-212AD6D3E08D}"/>
              </a:ext>
            </a:extLst>
          </p:cNvPr>
          <p:cNvSpPr txBox="1"/>
          <p:nvPr/>
        </p:nvSpPr>
        <p:spPr>
          <a:xfrm>
            <a:off x="3193882" y="3440175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54 – 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CDD9AA-3CE5-46DC-8930-5F65E9E6D0B6}"/>
              </a:ext>
            </a:extLst>
          </p:cNvPr>
          <p:cNvSpPr txBox="1"/>
          <p:nvPr/>
        </p:nvSpPr>
        <p:spPr>
          <a:xfrm>
            <a:off x="3599000" y="3445174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095F31-B931-47CB-989C-ECE777CDFEAB}"/>
              </a:ext>
            </a:extLst>
          </p:cNvPr>
          <p:cNvSpPr txBox="1"/>
          <p:nvPr/>
        </p:nvSpPr>
        <p:spPr>
          <a:xfrm>
            <a:off x="4848432" y="3445509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+ 28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8A0A79-2557-497E-AFBF-4B8F7136F1EE}"/>
              </a:ext>
            </a:extLst>
          </p:cNvPr>
          <p:cNvSpPr txBox="1"/>
          <p:nvPr/>
        </p:nvSpPr>
        <p:spPr>
          <a:xfrm>
            <a:off x="5253550" y="3450508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67111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  <p:bldP spid="8" grpId="0"/>
      <p:bldP spid="9" grpId="0"/>
      <p:bldP spid="9" grpId="1"/>
      <p:bldP spid="10" grpId="0"/>
      <p:bldP spid="11" grpId="0"/>
      <p:bldP spid="11" grpId="1"/>
      <p:bldP spid="12" grpId="0"/>
      <p:bldP spid="13" grpId="0"/>
      <p:bldP spid="13" grpId="1"/>
      <p:bldP spid="14" grpId="0"/>
      <p:bldP spid="15" grpId="0"/>
      <p:bldP spid="15" grpId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makes 100 sandwiches.</a:t>
            </a:r>
          </a:p>
          <a:p>
            <a:r>
              <a:rPr lang="en-US" sz="3200" b="1" dirty="0"/>
              <a:t>All the sandwiches are either cheese or tuna.</a:t>
            </a:r>
          </a:p>
          <a:p>
            <a:r>
              <a:rPr lang="en-US" sz="3200" b="1" dirty="0"/>
              <a:t>Some of the sandwiches also have salad with the cheese or tuna.</a:t>
            </a:r>
          </a:p>
          <a:p>
            <a:r>
              <a:rPr lang="en-US" sz="3200" b="1" dirty="0"/>
              <a:t>30 sandwiches have cheese with salad.</a:t>
            </a:r>
          </a:p>
          <a:p>
            <a:r>
              <a:rPr lang="en-US" sz="3200" b="1" dirty="0"/>
              <a:t>15 sandwiches have tuna without salad.</a:t>
            </a:r>
          </a:p>
          <a:p>
            <a:r>
              <a:rPr lang="en-US" sz="3200" b="1" dirty="0"/>
              <a:t>75 sandwiches have salad.</a:t>
            </a:r>
          </a:p>
          <a:p>
            <a:r>
              <a:rPr lang="en-US" sz="3200" b="1" dirty="0"/>
              <a:t>How many sandwiches have cheese without salad?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9CF850-CEE7-42BD-91DF-0A775DD56186}"/>
              </a:ext>
            </a:extLst>
          </p:cNvPr>
          <p:cNvGrpSpPr/>
          <p:nvPr/>
        </p:nvGrpSpPr>
        <p:grpSpPr>
          <a:xfrm>
            <a:off x="878587" y="3646580"/>
            <a:ext cx="8019288" cy="569679"/>
            <a:chOff x="2272684" y="2601157"/>
            <a:chExt cx="8129203" cy="56967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306794-22FB-40C4-982D-676D898574AD}"/>
                </a:ext>
              </a:extLst>
            </p:cNvPr>
            <p:cNvSpPr/>
            <p:nvPr/>
          </p:nvSpPr>
          <p:spPr>
            <a:xfrm>
              <a:off x="2272684" y="2611543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2CDC4E-EDB1-44CB-965C-01F8A264E34E}"/>
                </a:ext>
              </a:extLst>
            </p:cNvPr>
            <p:cNvSpPr/>
            <p:nvPr/>
          </p:nvSpPr>
          <p:spPr>
            <a:xfrm>
              <a:off x="4977013" y="2601157"/>
              <a:ext cx="25775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100 sandwiches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93F031-7BE5-495F-8FC2-A0C1A3194F75}"/>
              </a:ext>
            </a:extLst>
          </p:cNvPr>
          <p:cNvGrpSpPr/>
          <p:nvPr/>
        </p:nvGrpSpPr>
        <p:grpSpPr>
          <a:xfrm>
            <a:off x="878587" y="4216259"/>
            <a:ext cx="5399907" cy="559293"/>
            <a:chOff x="2272684" y="2601157"/>
            <a:chExt cx="8129203" cy="5592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BBB717-30EB-4E9E-B226-C3D5457AB01F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84FC7B-B6DE-4004-B468-2C915C69AFB5}"/>
                </a:ext>
              </a:extLst>
            </p:cNvPr>
            <p:cNvSpPr/>
            <p:nvPr/>
          </p:nvSpPr>
          <p:spPr>
            <a:xfrm>
              <a:off x="4587602" y="2633666"/>
              <a:ext cx="2124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75 salad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5550D3-8881-4567-A583-86CBC160DBFD}"/>
              </a:ext>
            </a:extLst>
          </p:cNvPr>
          <p:cNvGrpSpPr/>
          <p:nvPr/>
        </p:nvGrpSpPr>
        <p:grpSpPr>
          <a:xfrm>
            <a:off x="6278495" y="4780436"/>
            <a:ext cx="1473639" cy="559293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E5C229-80B0-412C-B86B-8E97C6E92D43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BEE24-1289-4449-9DFE-AF1A067B8F33}"/>
                </a:ext>
              </a:extLst>
            </p:cNvPr>
            <p:cNvSpPr/>
            <p:nvPr/>
          </p:nvSpPr>
          <p:spPr>
            <a:xfrm>
              <a:off x="3294688" y="2637230"/>
              <a:ext cx="60325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15</a:t>
              </a:r>
              <a:r>
                <a:rPr lang="en-GB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tuna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5691AC-CDF8-459B-9A28-ABF71BEC8B04}"/>
              </a:ext>
            </a:extLst>
          </p:cNvPr>
          <p:cNvGrpSpPr/>
          <p:nvPr/>
        </p:nvGrpSpPr>
        <p:grpSpPr>
          <a:xfrm>
            <a:off x="878587" y="4780328"/>
            <a:ext cx="1920462" cy="559401"/>
            <a:chOff x="2272684" y="2601157"/>
            <a:chExt cx="8129203" cy="55940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2EC0EC-2F8E-4ED0-B2FA-AB7F8FC9E1D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E06241-F427-4245-9FA8-409641FAD56C}"/>
                </a:ext>
              </a:extLst>
            </p:cNvPr>
            <p:cNvSpPr/>
            <p:nvPr/>
          </p:nvSpPr>
          <p:spPr>
            <a:xfrm>
              <a:off x="2530987" y="2637338"/>
              <a:ext cx="56943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30</a:t>
              </a:r>
              <a:r>
                <a:rPr lang="en-GB" sz="2000" b="1" dirty="0">
                  <a:solidFill>
                    <a:srgbClr val="FF0000"/>
                  </a:solidFill>
                </a:rPr>
                <a:t> cheese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C4913D2-3FFF-458B-9BF7-394058DB86CA}"/>
              </a:ext>
            </a:extLst>
          </p:cNvPr>
          <p:cNvGrpSpPr/>
          <p:nvPr/>
        </p:nvGrpSpPr>
        <p:grpSpPr>
          <a:xfrm>
            <a:off x="6285649" y="4216258"/>
            <a:ext cx="2612225" cy="559293"/>
            <a:chOff x="2272684" y="2601157"/>
            <a:chExt cx="8129203" cy="5592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68A62B5-6642-46CD-8CE8-C75CB25D43E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E39EFB-FBB1-412B-B136-7E7100F66333}"/>
                </a:ext>
              </a:extLst>
            </p:cNvPr>
            <p:cNvSpPr/>
            <p:nvPr/>
          </p:nvSpPr>
          <p:spPr>
            <a:xfrm>
              <a:off x="3500181" y="2637230"/>
              <a:ext cx="585860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25 no salad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6E9D2E-8E16-4EA6-967F-5C91CFFE7AD4}"/>
              </a:ext>
            </a:extLst>
          </p:cNvPr>
          <p:cNvGrpSpPr/>
          <p:nvPr/>
        </p:nvGrpSpPr>
        <p:grpSpPr>
          <a:xfrm>
            <a:off x="7663038" y="4780220"/>
            <a:ext cx="1345240" cy="559401"/>
            <a:chOff x="1640534" y="2601157"/>
            <a:chExt cx="9544678" cy="5594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6082EF-51EA-44E6-936E-0072CD1119A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333D30-FC8B-4BC6-A9C5-F0E6CB7BB413}"/>
                </a:ext>
              </a:extLst>
            </p:cNvPr>
            <p:cNvSpPr/>
            <p:nvPr/>
          </p:nvSpPr>
          <p:spPr>
            <a:xfrm>
              <a:off x="1640534" y="2637338"/>
              <a:ext cx="954467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</a:t>
              </a:r>
              <a:r>
                <a:rPr lang="en-GB" sz="2000" b="1" dirty="0">
                  <a:solidFill>
                    <a:srgbClr val="FF0000"/>
                  </a:solidFill>
                </a:rPr>
                <a:t> cheese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91C8FDF-6186-428C-8408-B249AC3E9787}"/>
              </a:ext>
            </a:extLst>
          </p:cNvPr>
          <p:cNvSpPr/>
          <p:nvPr/>
        </p:nvSpPr>
        <p:spPr>
          <a:xfrm>
            <a:off x="697230" y="5786424"/>
            <a:ext cx="7944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sandwiches have cheese without salad.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4EC3A7-D88F-4514-BBA9-8509E133A79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33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People in a village were asked if they shop in the village, or in the town, or in both. The bar chart shows the results.</a:t>
            </a:r>
          </a:p>
          <a:p>
            <a:r>
              <a:rPr lang="en-US" sz="3200" b="1" dirty="0"/>
              <a:t>Altogether 246 people took part in the survey. How many people shop in both the village and the town?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19DD02-BE29-4598-A4F3-1DE9DD60F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40" y="2112103"/>
            <a:ext cx="6819849" cy="45343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072AB5F-5D00-4A36-8F95-4CB6292B9719}"/>
              </a:ext>
            </a:extLst>
          </p:cNvPr>
          <p:cNvGrpSpPr/>
          <p:nvPr/>
        </p:nvGrpSpPr>
        <p:grpSpPr>
          <a:xfrm>
            <a:off x="7478353" y="2460546"/>
            <a:ext cx="1856052" cy="1404405"/>
            <a:chOff x="1812181" y="1941038"/>
            <a:chExt cx="1856052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8ABB66-5CEE-47B7-98C6-3E2C3CBB7EC2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8F1374-9138-4926-84A3-3F7B46AF9ED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EF3080-FA7C-4346-BD00-3F95DB7A4BD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961652-A8B5-417B-A126-B9F545D8A44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F11830-1634-4A2B-A6EB-BAF1BC7A2674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65D526-5790-4F4D-AF5A-00F90C7BADE1}"/>
              </a:ext>
            </a:extLst>
          </p:cNvPr>
          <p:cNvSpPr txBox="1"/>
          <p:nvPr/>
        </p:nvSpPr>
        <p:spPr>
          <a:xfrm>
            <a:off x="8793911" y="334837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268283-FD9D-41AE-901C-3EA0B91C7708}"/>
              </a:ext>
            </a:extLst>
          </p:cNvPr>
          <p:cNvSpPr txBox="1"/>
          <p:nvPr/>
        </p:nvSpPr>
        <p:spPr>
          <a:xfrm>
            <a:off x="8348438" y="334837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2ACC3-8572-40C1-B4D0-31A8305D5F8F}"/>
              </a:ext>
            </a:extLst>
          </p:cNvPr>
          <p:cNvSpPr txBox="1"/>
          <p:nvPr/>
        </p:nvSpPr>
        <p:spPr>
          <a:xfrm>
            <a:off x="7983755" y="22395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7C73D2-DC29-4B1F-BA89-F273157990B1}"/>
              </a:ext>
            </a:extLst>
          </p:cNvPr>
          <p:cNvSpPr txBox="1"/>
          <p:nvPr/>
        </p:nvSpPr>
        <p:spPr>
          <a:xfrm>
            <a:off x="7926863" y="335835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DEAD1B-32F5-4571-8A01-4077543B002F}"/>
              </a:ext>
            </a:extLst>
          </p:cNvPr>
          <p:cNvGrpSpPr/>
          <p:nvPr/>
        </p:nvGrpSpPr>
        <p:grpSpPr>
          <a:xfrm>
            <a:off x="7478353" y="4380720"/>
            <a:ext cx="1910551" cy="1414081"/>
            <a:chOff x="1371600" y="1941038"/>
            <a:chExt cx="1910551" cy="141408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BA574A-3D17-41BE-98BD-0F86F3CDC512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3 4 9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C1FE1C-9304-415F-B002-C2A5B876222F}"/>
                </a:ext>
              </a:extLst>
            </p:cNvPr>
            <p:cNvSpPr txBox="1"/>
            <p:nvPr/>
          </p:nvSpPr>
          <p:spPr>
            <a:xfrm>
              <a:off x="1821177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56EF6CD-14C8-46C2-8EFD-5B5DCA530F7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EB825D9-2731-4DCE-BA34-A27A446A409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2FE98-0939-4CD4-8C97-9AF6806C432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017D209-B4C8-4FBB-AEFE-72D54297EC78}"/>
              </a:ext>
            </a:extLst>
          </p:cNvPr>
          <p:cNvSpPr txBox="1"/>
          <p:nvPr/>
        </p:nvSpPr>
        <p:spPr>
          <a:xfrm>
            <a:off x="8806255" y="52661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4F76B1-832B-4331-9D35-D2AD9AF414A9}"/>
              </a:ext>
            </a:extLst>
          </p:cNvPr>
          <p:cNvSpPr txBox="1"/>
          <p:nvPr/>
        </p:nvSpPr>
        <p:spPr>
          <a:xfrm>
            <a:off x="8345460" y="5272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FCBD3B-9325-41D0-B8FB-A6EC4476426E}"/>
              </a:ext>
            </a:extLst>
          </p:cNvPr>
          <p:cNvSpPr txBox="1"/>
          <p:nvPr/>
        </p:nvSpPr>
        <p:spPr>
          <a:xfrm>
            <a:off x="7895306" y="527337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3240F4-2813-4989-8DEE-65D14AE5F896}"/>
              </a:ext>
            </a:extLst>
          </p:cNvPr>
          <p:cNvSpPr txBox="1"/>
          <p:nvPr/>
        </p:nvSpPr>
        <p:spPr>
          <a:xfrm>
            <a:off x="6722987" y="1527328"/>
            <a:ext cx="232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 people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DEB175-97E5-42D3-9D27-C6449ABF8CF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49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34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993DD-427D-498E-8B2D-698996F95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multiplication or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5F11C-EBC6-43C7-9559-2320FD6DD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284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F0D711-EA25-44AB-861B-6A54BF63DC3C}"/>
              </a:ext>
            </a:extLst>
          </p:cNvPr>
          <p:cNvSpPr/>
          <p:nvPr/>
        </p:nvSpPr>
        <p:spPr>
          <a:xfrm>
            <a:off x="56123" y="50000"/>
            <a:ext cx="112000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5,542 ÷ 17 = 326</a:t>
            </a:r>
          </a:p>
          <a:p>
            <a:r>
              <a:rPr lang="en-GB" sz="3200" b="1" dirty="0"/>
              <a:t>Explain how you can use this fact to find the answer to 18 × 326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2F6469-50A9-4BBB-87DD-06C5BE70E7A3}"/>
              </a:ext>
            </a:extLst>
          </p:cNvPr>
          <p:cNvSpPr/>
          <p:nvPr/>
        </p:nvSpPr>
        <p:spPr>
          <a:xfrm>
            <a:off x="513525" y="1252295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This shows that 17 x 326 = 5542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20D76-B1AE-41AD-83E5-0CD4AF28E684}"/>
              </a:ext>
            </a:extLst>
          </p:cNvPr>
          <p:cNvSpPr/>
          <p:nvPr/>
        </p:nvSpPr>
        <p:spPr>
          <a:xfrm>
            <a:off x="513525" y="1837070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you can work out 326 + 5542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1CE24-AEB7-4F1B-BF2A-80AB9F07059F}"/>
              </a:ext>
            </a:extLst>
          </p:cNvPr>
          <p:cNvSpPr/>
          <p:nvPr/>
        </p:nvSpPr>
        <p:spPr>
          <a:xfrm>
            <a:off x="513525" y="2443133"/>
            <a:ext cx="1074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because 1 x 326 = 326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448BC-407E-40B2-879F-4F50FBC5A0B6}"/>
              </a:ext>
            </a:extLst>
          </p:cNvPr>
          <p:cNvSpPr/>
          <p:nvPr/>
        </p:nvSpPr>
        <p:spPr>
          <a:xfrm>
            <a:off x="513525" y="3049196"/>
            <a:ext cx="107426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and if you add 1 times a number to 17 times a number,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18 times that number. </a:t>
            </a:r>
          </a:p>
        </p:txBody>
      </p:sp>
    </p:spTree>
    <p:extLst>
      <p:ext uri="{BB962C8B-B14F-4D97-AF65-F5344CB8AC3E}">
        <p14:creationId xmlns:p14="http://schemas.microsoft.com/office/powerpoint/2010/main" val="208625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25 children in the lunch queue, including Nik.</a:t>
            </a:r>
          </a:p>
          <a:p>
            <a:r>
              <a:rPr lang="en-US" sz="3200" b="1" dirty="0"/>
              <a:t>Nik says, ‘There are twice as many children in front of me as there are behind me’. How many children are in front of Nik?</a:t>
            </a:r>
          </a:p>
          <a:p>
            <a:r>
              <a:rPr lang="en-US" sz="3200" b="1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0B5BD-E7E8-4553-8645-C92CBF0CA64A}"/>
              </a:ext>
            </a:extLst>
          </p:cNvPr>
          <p:cNvSpPr/>
          <p:nvPr/>
        </p:nvSpPr>
        <p:spPr>
          <a:xfrm>
            <a:off x="554183" y="1819715"/>
            <a:ext cx="5070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children other than Nick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9EDD36-D6E6-4C93-98C6-47E73614F0DD}"/>
              </a:ext>
            </a:extLst>
          </p:cNvPr>
          <p:cNvSpPr/>
          <p:nvPr/>
        </p:nvSpPr>
        <p:spPr>
          <a:xfrm>
            <a:off x="2990679" y="3615099"/>
            <a:ext cx="288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FD840-57FC-4C8D-84CB-41D67CC2E893}"/>
              </a:ext>
            </a:extLst>
          </p:cNvPr>
          <p:cNvSpPr/>
          <p:nvPr/>
        </p:nvSpPr>
        <p:spPr>
          <a:xfrm>
            <a:off x="5870679" y="361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45CCB-B4D7-4280-9ED3-BC9A74009D8E}"/>
              </a:ext>
            </a:extLst>
          </p:cNvPr>
          <p:cNvSpPr/>
          <p:nvPr/>
        </p:nvSpPr>
        <p:spPr>
          <a:xfrm>
            <a:off x="299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90FA19-E942-4962-878E-BD20369152DD}"/>
              </a:ext>
            </a:extLst>
          </p:cNvPr>
          <p:cNvSpPr/>
          <p:nvPr/>
        </p:nvSpPr>
        <p:spPr>
          <a:xfrm>
            <a:off x="443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66CE71-C392-4053-89A9-42B0DA00BF30}"/>
              </a:ext>
            </a:extLst>
          </p:cNvPr>
          <p:cNvSpPr/>
          <p:nvPr/>
        </p:nvSpPr>
        <p:spPr>
          <a:xfrm>
            <a:off x="587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73913AF9-29B3-4777-91C9-F2E9C19634AD}"/>
              </a:ext>
            </a:extLst>
          </p:cNvPr>
          <p:cNvSpPr/>
          <p:nvPr/>
        </p:nvSpPr>
        <p:spPr>
          <a:xfrm rot="16200000">
            <a:off x="4967228" y="1241240"/>
            <a:ext cx="394665" cy="429224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A5817B-6D69-401A-8DB0-A39602FD5C79}"/>
              </a:ext>
            </a:extLst>
          </p:cNvPr>
          <p:cNvSpPr/>
          <p:nvPr/>
        </p:nvSpPr>
        <p:spPr>
          <a:xfrm flipH="1">
            <a:off x="4867170" y="2599737"/>
            <a:ext cx="1336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FA6B3-EF3E-4139-97B5-49C91CAADB8A}"/>
              </a:ext>
            </a:extLst>
          </p:cNvPr>
          <p:cNvSpPr/>
          <p:nvPr/>
        </p:nvSpPr>
        <p:spPr>
          <a:xfrm>
            <a:off x="3324672" y="4859391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4BB107-0F3F-4686-AD4F-A112755797A5}"/>
              </a:ext>
            </a:extLst>
          </p:cNvPr>
          <p:cNvSpPr/>
          <p:nvPr/>
        </p:nvSpPr>
        <p:spPr>
          <a:xfrm>
            <a:off x="4778700" y="4859390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2E6C5-75ED-42DA-A5B6-64FA70439076}"/>
              </a:ext>
            </a:extLst>
          </p:cNvPr>
          <p:cNvSpPr/>
          <p:nvPr/>
        </p:nvSpPr>
        <p:spPr>
          <a:xfrm>
            <a:off x="3536147" y="4157881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ADEF5A-02DB-4F36-8FAD-1EF8573191A7}"/>
              </a:ext>
            </a:extLst>
          </p:cNvPr>
          <p:cNvSpPr/>
          <p:nvPr/>
        </p:nvSpPr>
        <p:spPr>
          <a:xfrm>
            <a:off x="4976147" y="4155098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762B2-0C41-4B7D-A479-F1A1DD9EB2C3}"/>
              </a:ext>
            </a:extLst>
          </p:cNvPr>
          <p:cNvSpPr/>
          <p:nvPr/>
        </p:nvSpPr>
        <p:spPr>
          <a:xfrm>
            <a:off x="6416147" y="4147359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BE1A7E-5168-4A3E-BBDA-2CD93EABD042}"/>
              </a:ext>
            </a:extLst>
          </p:cNvPr>
          <p:cNvSpPr/>
          <p:nvPr/>
        </p:nvSpPr>
        <p:spPr>
          <a:xfrm>
            <a:off x="1075170" y="3618965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+ 8 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8473A0-B21B-4963-8641-ABAEFCD92E22}"/>
              </a:ext>
            </a:extLst>
          </p:cNvPr>
          <p:cNvSpPr/>
          <p:nvPr/>
        </p:nvSpPr>
        <p:spPr>
          <a:xfrm>
            <a:off x="2248227" y="3618964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85E8C6-E314-45E3-808B-6429D5109400}"/>
              </a:ext>
            </a:extLst>
          </p:cNvPr>
          <p:cNvSpPr/>
          <p:nvPr/>
        </p:nvSpPr>
        <p:spPr>
          <a:xfrm>
            <a:off x="2954272" y="3623589"/>
            <a:ext cx="202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in front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0699E5-86E3-407D-86BC-EA2258469134}"/>
              </a:ext>
            </a:extLst>
          </p:cNvPr>
          <p:cNvSpPr/>
          <p:nvPr/>
        </p:nvSpPr>
        <p:spPr>
          <a:xfrm>
            <a:off x="5834273" y="3654336"/>
            <a:ext cx="1267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behind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4455D8-70E9-49FF-90BB-B495B4C99C89}"/>
              </a:ext>
            </a:extLst>
          </p:cNvPr>
          <p:cNvSpPr/>
          <p:nvPr/>
        </p:nvSpPr>
        <p:spPr>
          <a:xfrm>
            <a:off x="3951396" y="3571630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244F8-82A2-4F13-B1BF-D6A6530DAB33}"/>
              </a:ext>
            </a:extLst>
          </p:cNvPr>
          <p:cNvSpPr/>
          <p:nvPr/>
        </p:nvSpPr>
        <p:spPr>
          <a:xfrm>
            <a:off x="6827622" y="3592433"/>
            <a:ext cx="400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9FBC48-65E2-4069-A2E5-0474EC0E6FB3}"/>
              </a:ext>
            </a:extLst>
          </p:cNvPr>
          <p:cNvSpPr/>
          <p:nvPr/>
        </p:nvSpPr>
        <p:spPr>
          <a:xfrm>
            <a:off x="9428760" y="1034178"/>
            <a:ext cx="2209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48002-CAD7-4B93-9D19-90ED918F40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dragon lived in a cave.</a:t>
            </a:r>
          </a:p>
          <a:p>
            <a:r>
              <a:rPr lang="en-US" sz="3200" b="1" dirty="0"/>
              <a:t>The dragon doubled in size every day.</a:t>
            </a:r>
          </a:p>
          <a:p>
            <a:r>
              <a:rPr lang="en-US" sz="3200" b="1" dirty="0"/>
              <a:t>After 20 days the dragon filled the cave.</a:t>
            </a:r>
          </a:p>
          <a:p>
            <a:r>
              <a:rPr lang="en-US" sz="3200" b="1" dirty="0"/>
              <a:t>After how many days did the dragon half-fill the cave?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08623-5AA6-436F-ACB3-F73F0078BC80}"/>
              </a:ext>
            </a:extLst>
          </p:cNvPr>
          <p:cNvSpPr/>
          <p:nvPr/>
        </p:nvSpPr>
        <p:spPr>
          <a:xfrm>
            <a:off x="9288378" y="1527328"/>
            <a:ext cx="1566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 days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9C682F-6357-4ED8-9668-1351820C009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02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builder needs 7600 bricks to build a wall. </a:t>
            </a:r>
          </a:p>
          <a:p>
            <a:r>
              <a:rPr lang="en-GB" sz="3200" b="1" dirty="0"/>
              <a:t>There are 500 bricks in a load. </a:t>
            </a:r>
          </a:p>
          <a:p>
            <a:r>
              <a:rPr lang="en-GB" sz="3200" b="1" dirty="0"/>
              <a:t>How many loads must the builder buy? </a:t>
            </a:r>
            <a:endParaRPr lang="en-GB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A8D7C9-C961-4DD9-A010-33AC7D9CFA1D}"/>
              </a:ext>
            </a:extLst>
          </p:cNvPr>
          <p:cNvSpPr/>
          <p:nvPr/>
        </p:nvSpPr>
        <p:spPr>
          <a:xfrm>
            <a:off x="56121" y="410280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price of one load of 500 bricks is £230</a:t>
            </a:r>
          </a:p>
          <a:p>
            <a:r>
              <a:rPr lang="en-GB" sz="3200" b="1" dirty="0"/>
              <a:t>What is the cost in pence of one brick? 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2ACD-2F36-4112-8EC0-1B9C3FA5F505}"/>
              </a:ext>
            </a:extLst>
          </p:cNvPr>
          <p:cNvSpPr txBox="1"/>
          <p:nvPr/>
        </p:nvSpPr>
        <p:spPr>
          <a:xfrm>
            <a:off x="873065" y="1556484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load = 500 bricks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2638A-9FB2-475C-BF67-D3DEB9919747}"/>
              </a:ext>
            </a:extLst>
          </p:cNvPr>
          <p:cNvSpPr txBox="1"/>
          <p:nvPr/>
        </p:nvSpPr>
        <p:spPr>
          <a:xfrm>
            <a:off x="718084" y="2015659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loads = 1000 bricks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9E7FAB-83E5-4A83-A6D5-0DA165B8FBA2}"/>
              </a:ext>
            </a:extLst>
          </p:cNvPr>
          <p:cNvSpPr txBox="1"/>
          <p:nvPr/>
        </p:nvSpPr>
        <p:spPr>
          <a:xfrm>
            <a:off x="526942" y="2474834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loads = 7000 bricks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1DBCFF-A809-4379-8636-EFF9967254CD}"/>
              </a:ext>
            </a:extLst>
          </p:cNvPr>
          <p:cNvSpPr txBox="1"/>
          <p:nvPr/>
        </p:nvSpPr>
        <p:spPr>
          <a:xfrm>
            <a:off x="526942" y="2965437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loads = 7500 bricks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41BFD-1B93-4DFD-AFF5-2D63C40CA98D}"/>
              </a:ext>
            </a:extLst>
          </p:cNvPr>
          <p:cNvSpPr txBox="1"/>
          <p:nvPr/>
        </p:nvSpPr>
        <p:spPr>
          <a:xfrm>
            <a:off x="4440264" y="2963954"/>
            <a:ext cx="7751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 but the builder needs 100 more bricks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7E777-3354-4243-9BE9-0F87320B6059}"/>
              </a:ext>
            </a:extLst>
          </p:cNvPr>
          <p:cNvSpPr txBox="1"/>
          <p:nvPr/>
        </p:nvSpPr>
        <p:spPr>
          <a:xfrm>
            <a:off x="526942" y="3441641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loads = 8000 bricks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F25EF-8E71-4A14-B36D-4EFC01377DDE}"/>
              </a:ext>
            </a:extLst>
          </p:cNvPr>
          <p:cNvSpPr txBox="1"/>
          <p:nvPr/>
        </p:nvSpPr>
        <p:spPr>
          <a:xfrm>
            <a:off x="6767921" y="1030316"/>
            <a:ext cx="1680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loads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5A14A-57A3-4A2E-9FF4-5F5F347C6D46}"/>
              </a:ext>
            </a:extLst>
          </p:cNvPr>
          <p:cNvSpPr txBox="1"/>
          <p:nvPr/>
        </p:nvSpPr>
        <p:spPr>
          <a:xfrm>
            <a:off x="7522142" y="4104636"/>
            <a:ext cx="1680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230 00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0080EF-BB91-490E-B037-3F29720C56A1}"/>
              </a:ext>
            </a:extLst>
          </p:cNvPr>
          <p:cNvSpPr txBox="1"/>
          <p:nvPr/>
        </p:nvSpPr>
        <p:spPr>
          <a:xfrm>
            <a:off x="7280039" y="4101325"/>
            <a:ext cx="124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      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AA94B-2FAE-40CE-BE21-3EFD2EF10267}"/>
              </a:ext>
            </a:extLst>
          </p:cNvPr>
          <p:cNvSpPr txBox="1"/>
          <p:nvPr/>
        </p:nvSpPr>
        <p:spPr>
          <a:xfrm>
            <a:off x="1186988" y="5250369"/>
            <a:ext cx="325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23000 ÷ 500 =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D7B0A6-121C-4ECC-AF64-2AA73E6953C9}"/>
              </a:ext>
            </a:extLst>
          </p:cNvPr>
          <p:cNvCxnSpPr>
            <a:cxnSpLocks/>
          </p:cNvCxnSpPr>
          <p:nvPr/>
        </p:nvCxnSpPr>
        <p:spPr>
          <a:xfrm flipH="1">
            <a:off x="1914081" y="5354659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FE4C19-37BF-40B6-846E-D819A0012EB9}"/>
              </a:ext>
            </a:extLst>
          </p:cNvPr>
          <p:cNvCxnSpPr>
            <a:cxnSpLocks/>
          </p:cNvCxnSpPr>
          <p:nvPr/>
        </p:nvCxnSpPr>
        <p:spPr>
          <a:xfrm flipH="1">
            <a:off x="2118597" y="5354659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7E4EB5-13CA-417C-8A70-40417A5B21A4}"/>
              </a:ext>
            </a:extLst>
          </p:cNvPr>
          <p:cNvCxnSpPr>
            <a:cxnSpLocks/>
          </p:cNvCxnSpPr>
          <p:nvPr/>
        </p:nvCxnSpPr>
        <p:spPr>
          <a:xfrm flipH="1">
            <a:off x="2928765" y="5353775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BD8A51-B548-4684-9B77-45F47FB0C172}"/>
              </a:ext>
            </a:extLst>
          </p:cNvPr>
          <p:cNvCxnSpPr>
            <a:cxnSpLocks/>
          </p:cNvCxnSpPr>
          <p:nvPr/>
        </p:nvCxnSpPr>
        <p:spPr>
          <a:xfrm flipH="1">
            <a:off x="3133281" y="5353775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CA31F1-7386-4600-BFB2-AC7CEC603828}"/>
              </a:ext>
            </a:extLst>
          </p:cNvPr>
          <p:cNvSpPr txBox="1"/>
          <p:nvPr/>
        </p:nvSpPr>
        <p:spPr>
          <a:xfrm>
            <a:off x="4075584" y="584496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9C7EAB-61E2-46C0-8DDE-D98E700E1B5E}"/>
              </a:ext>
            </a:extLst>
          </p:cNvPr>
          <p:cNvSpPr txBox="1"/>
          <p:nvPr/>
        </p:nvSpPr>
        <p:spPr>
          <a:xfrm>
            <a:off x="3600967" y="585802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8545ED-0B29-40CF-ACF8-15466965A694}"/>
              </a:ext>
            </a:extLst>
          </p:cNvPr>
          <p:cNvCxnSpPr>
            <a:cxnSpLocks/>
          </p:cNvCxnSpPr>
          <p:nvPr/>
        </p:nvCxnSpPr>
        <p:spPr>
          <a:xfrm>
            <a:off x="4075584" y="590758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54D575-3A3D-4330-8D1A-511445CD391E}"/>
              </a:ext>
            </a:extLst>
          </p:cNvPr>
          <p:cNvCxnSpPr>
            <a:cxnSpLocks/>
          </p:cNvCxnSpPr>
          <p:nvPr/>
        </p:nvCxnSpPr>
        <p:spPr>
          <a:xfrm>
            <a:off x="4094536" y="589154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687507E-0F39-4066-86C6-457D946705F4}"/>
              </a:ext>
            </a:extLst>
          </p:cNvPr>
          <p:cNvSpPr txBox="1"/>
          <p:nvPr/>
        </p:nvSpPr>
        <p:spPr>
          <a:xfrm>
            <a:off x="4511364" y="54138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FA6E46-9501-4C7B-A2B8-571C9B50D569}"/>
              </a:ext>
            </a:extLst>
          </p:cNvPr>
          <p:cNvSpPr txBox="1"/>
          <p:nvPr/>
        </p:nvSpPr>
        <p:spPr>
          <a:xfrm>
            <a:off x="4963825" y="54007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A69E6C-3AE3-4DCC-A081-E00B69AC7EBA}"/>
              </a:ext>
            </a:extLst>
          </p:cNvPr>
          <p:cNvSpPr txBox="1"/>
          <p:nvPr/>
        </p:nvSpPr>
        <p:spPr>
          <a:xfrm>
            <a:off x="4804387" y="5891540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6F256C-7436-41B4-97CC-62EF1C4C0DF8}"/>
              </a:ext>
            </a:extLst>
          </p:cNvPr>
          <p:cNvSpPr txBox="1"/>
          <p:nvPr/>
        </p:nvSpPr>
        <p:spPr>
          <a:xfrm>
            <a:off x="5335373" y="54675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00015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4" grpId="0"/>
      <p:bldP spid="21" grpId="0"/>
      <p:bldP spid="22" grpId="0"/>
      <p:bldP spid="25" grpId="0"/>
      <p:bldP spid="26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CED34-411A-4BA2-946B-1CFEF363A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07" y="538697"/>
            <a:ext cx="6715125" cy="16097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91FC95-5720-4178-9E0C-06D93D6BBC67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A13E59-1CA9-46E9-974C-8A02447764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1BC92-6AE9-445A-9894-BDE5EC474DE4}"/>
              </a:ext>
            </a:extLst>
          </p:cNvPr>
          <p:cNvSpPr/>
          <p:nvPr/>
        </p:nvSpPr>
        <p:spPr>
          <a:xfrm>
            <a:off x="1759525" y="969818"/>
            <a:ext cx="1814946" cy="734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9DD43-8D0A-444C-85CB-DB77DC58DEB0}"/>
              </a:ext>
            </a:extLst>
          </p:cNvPr>
          <p:cNvSpPr txBox="1"/>
          <p:nvPr/>
        </p:nvSpPr>
        <p:spPr>
          <a:xfrm>
            <a:off x="2395353" y="1711927"/>
            <a:ext cx="722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2E824-354B-4843-BC66-A1C87BD9801E}"/>
              </a:ext>
            </a:extLst>
          </p:cNvPr>
          <p:cNvSpPr txBox="1"/>
          <p:nvPr/>
        </p:nvSpPr>
        <p:spPr>
          <a:xfrm>
            <a:off x="794411" y="2650545"/>
            <a:ext cx="3201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+ 4 =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5683E-3AFA-4B56-A0D2-B6352F4D8B1D}"/>
              </a:ext>
            </a:extLst>
          </p:cNvPr>
          <p:cNvSpPr txBox="1"/>
          <p:nvPr/>
        </p:nvSpPr>
        <p:spPr>
          <a:xfrm>
            <a:off x="4859269" y="1028088"/>
            <a:ext cx="740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6561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69634" name="Picture 2">
            <a:extLst>
              <a:ext uri="{FF2B5EF4-FFF2-40B4-BE49-F238E27FC236}">
                <a16:creationId xmlns:a16="http://schemas.microsoft.com/office/drawing/2014/main" id="{8B9E787F-C80E-4C85-B88B-288E211D4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85" y="1253754"/>
            <a:ext cx="4804896" cy="12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>
            <a:extLst>
              <a:ext uri="{FF2B5EF4-FFF2-40B4-BE49-F238E27FC236}">
                <a16:creationId xmlns:a16="http://schemas.microsoft.com/office/drawing/2014/main" id="{912C0BC2-290B-4EFA-986F-E0E646C91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85" y="3224481"/>
            <a:ext cx="4205516" cy="12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50550B-CAD7-4E7C-800F-90F5F56D512D}"/>
              </a:ext>
            </a:extLst>
          </p:cNvPr>
          <p:cNvSpPr/>
          <p:nvPr/>
        </p:nvSpPr>
        <p:spPr>
          <a:xfrm>
            <a:off x="1962544" y="1222211"/>
            <a:ext cx="3216038" cy="12788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5120C0-174F-4AA7-9990-234283E4753C}"/>
              </a:ext>
            </a:extLst>
          </p:cNvPr>
          <p:cNvSpPr txBox="1"/>
          <p:nvPr/>
        </p:nvSpPr>
        <p:spPr>
          <a:xfrm>
            <a:off x="3127190" y="758325"/>
            <a:ext cx="61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C9B34-8CAB-48D6-BF6F-21C28181EB01}"/>
              </a:ext>
            </a:extLst>
          </p:cNvPr>
          <p:cNvSpPr txBox="1"/>
          <p:nvPr/>
        </p:nvSpPr>
        <p:spPr>
          <a:xfrm>
            <a:off x="3804318" y="1537199"/>
            <a:ext cx="496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7E6E5A-028B-4D87-AB16-87DBBF2A948C}"/>
              </a:ext>
            </a:extLst>
          </p:cNvPr>
          <p:cNvSpPr/>
          <p:nvPr/>
        </p:nvSpPr>
        <p:spPr>
          <a:xfrm>
            <a:off x="3286825" y="3513923"/>
            <a:ext cx="1095052" cy="5869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6A1C8-72B3-4815-A46F-FA59B8AF8AF5}"/>
              </a:ext>
            </a:extLst>
          </p:cNvPr>
          <p:cNvSpPr txBox="1"/>
          <p:nvPr/>
        </p:nvSpPr>
        <p:spPr>
          <a:xfrm>
            <a:off x="3543404" y="3042636"/>
            <a:ext cx="61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2D742A-D596-434F-9E92-7030BAD935C4}"/>
              </a:ext>
            </a:extLst>
          </p:cNvPr>
          <p:cNvSpPr txBox="1"/>
          <p:nvPr/>
        </p:nvSpPr>
        <p:spPr>
          <a:xfrm>
            <a:off x="1580034" y="3510033"/>
            <a:ext cx="496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7F2016-A8FA-4DAF-A851-7F6BEABFDC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03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 brackets into this expression to make it correct.</a:t>
            </a:r>
          </a:p>
          <a:p>
            <a:pPr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10²   ÷   10   ÷   10   ÷   10   ÷   10   =  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F2CA08-10F7-44FE-9ADD-FA0301E7AD9E}"/>
              </a:ext>
            </a:extLst>
          </p:cNvPr>
          <p:cNvSpPr txBox="1"/>
          <p:nvPr/>
        </p:nvSpPr>
        <p:spPr>
          <a:xfrm>
            <a:off x="1486004" y="530512"/>
            <a:ext cx="211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                 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3E8024-7EC4-4001-8F73-F3BEA6D57AE5}"/>
              </a:ext>
            </a:extLst>
          </p:cNvPr>
          <p:cNvSpPr txBox="1"/>
          <p:nvPr/>
        </p:nvSpPr>
        <p:spPr>
          <a:xfrm>
            <a:off x="3821498" y="530511"/>
            <a:ext cx="211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                  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367C29-1209-4480-B489-CE029F9911D3}"/>
              </a:ext>
            </a:extLst>
          </p:cNvPr>
          <p:cNvSpPr txBox="1"/>
          <p:nvPr/>
        </p:nvSpPr>
        <p:spPr>
          <a:xfrm>
            <a:off x="235042" y="1005642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5DB5F3-5DD6-4B98-948B-AF13243DCF17}"/>
              </a:ext>
            </a:extLst>
          </p:cNvPr>
          <p:cNvSpPr txBox="1"/>
          <p:nvPr/>
        </p:nvSpPr>
        <p:spPr>
          <a:xfrm>
            <a:off x="2352084" y="1005641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3562C5-FCB7-49A1-8649-3754E2A1E4B7}"/>
              </a:ext>
            </a:extLst>
          </p:cNvPr>
          <p:cNvSpPr txBox="1"/>
          <p:nvPr/>
        </p:nvSpPr>
        <p:spPr>
          <a:xfrm>
            <a:off x="4679875" y="1005640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43D961-999D-4A4C-A188-B98AE94D8B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46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0210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to make this calculation correct.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9D7B82-E57E-4DDC-893B-13CC4261C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95" y="745980"/>
            <a:ext cx="6977495" cy="12294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F8CAED-52E4-4AE5-9F7F-47B6417CAF87}"/>
              </a:ext>
            </a:extLst>
          </p:cNvPr>
          <p:cNvSpPr txBox="1"/>
          <p:nvPr/>
        </p:nvSpPr>
        <p:spPr>
          <a:xfrm>
            <a:off x="4421711" y="224851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D342EE-FF12-4AB1-8BAB-940A8AC0301D}"/>
              </a:ext>
            </a:extLst>
          </p:cNvPr>
          <p:cNvGrpSpPr/>
          <p:nvPr/>
        </p:nvGrpSpPr>
        <p:grpSpPr>
          <a:xfrm>
            <a:off x="3972262" y="2681282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A1A62E-2825-41EE-9E1E-4BC374592E5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14BA2FE-AFC4-4CDD-B2A2-B6A05018908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7D6B076-3D3B-4939-AE2C-98AC499D0016}"/>
              </a:ext>
            </a:extLst>
          </p:cNvPr>
          <p:cNvSpPr txBox="1"/>
          <p:nvPr/>
        </p:nvSpPr>
        <p:spPr>
          <a:xfrm>
            <a:off x="5309774" y="237093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5079E8-5C68-4680-9356-6CBD1E889B47}"/>
              </a:ext>
            </a:extLst>
          </p:cNvPr>
          <p:cNvSpPr txBox="1"/>
          <p:nvPr/>
        </p:nvSpPr>
        <p:spPr>
          <a:xfrm>
            <a:off x="4870332" y="3131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9C5E2E-4387-419D-80C3-10EE29742750}"/>
              </a:ext>
            </a:extLst>
          </p:cNvPr>
          <p:cNvSpPr txBox="1"/>
          <p:nvPr/>
        </p:nvSpPr>
        <p:spPr>
          <a:xfrm>
            <a:off x="4418675" y="3131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2576F9-3C52-49B6-AD9E-9368299E9D63}"/>
              </a:ext>
            </a:extLst>
          </p:cNvPr>
          <p:cNvSpPr txBox="1"/>
          <p:nvPr/>
        </p:nvSpPr>
        <p:spPr>
          <a:xfrm>
            <a:off x="5309773" y="325534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EC1D9E-753B-48A7-8705-8F8DCF8AE1BD}"/>
              </a:ext>
            </a:extLst>
          </p:cNvPr>
          <p:cNvGrpSpPr/>
          <p:nvPr/>
        </p:nvGrpSpPr>
        <p:grpSpPr>
          <a:xfrm>
            <a:off x="1452095" y="3131362"/>
            <a:ext cx="1973430" cy="630942"/>
            <a:chOff x="7641694" y="1058369"/>
            <a:chExt cx="1973430" cy="6309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FEE70C-8B9E-4510-9996-B437123024A5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- 6 4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FFD60E-E287-4360-924E-4FE314DD61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41354" y="1580744"/>
              <a:ext cx="897660" cy="171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70B474D-4F6A-4DAC-9F76-7B24416F8EBF}"/>
              </a:ext>
            </a:extLst>
          </p:cNvPr>
          <p:cNvSpPr txBox="1"/>
          <p:nvPr/>
        </p:nvSpPr>
        <p:spPr>
          <a:xfrm>
            <a:off x="2627932" y="22392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157D89-FD7B-466D-B1F7-7D1F16F8305E}"/>
              </a:ext>
            </a:extLst>
          </p:cNvPr>
          <p:cNvSpPr txBox="1"/>
          <p:nvPr/>
        </p:nvSpPr>
        <p:spPr>
          <a:xfrm>
            <a:off x="2196179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7EB557-8EAB-4A04-ACE0-452E4474E4B7}"/>
              </a:ext>
            </a:extLst>
          </p:cNvPr>
          <p:cNvSpPr txBox="1"/>
          <p:nvPr/>
        </p:nvSpPr>
        <p:spPr>
          <a:xfrm>
            <a:off x="1745292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13A524-1090-49D3-85CA-8DA49E0D109A}"/>
              </a:ext>
            </a:extLst>
          </p:cNvPr>
          <p:cNvSpPr txBox="1"/>
          <p:nvPr/>
        </p:nvSpPr>
        <p:spPr>
          <a:xfrm>
            <a:off x="2649415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E4F8CE-24CC-47C3-9807-8B20B995DE94}"/>
              </a:ext>
            </a:extLst>
          </p:cNvPr>
          <p:cNvGrpSpPr/>
          <p:nvPr/>
        </p:nvGrpSpPr>
        <p:grpSpPr>
          <a:xfrm>
            <a:off x="3989195" y="3564132"/>
            <a:ext cx="1556355" cy="630942"/>
            <a:chOff x="8037098" y="1058369"/>
            <a:chExt cx="1556355" cy="6309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4F061C-D6D6-4367-A830-78895C39399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4F1C73E-9675-4955-9EF2-3373E2E969A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8E54058-EC93-478A-9881-EF94DB074C9D}"/>
              </a:ext>
            </a:extLst>
          </p:cNvPr>
          <p:cNvSpPr txBox="1"/>
          <p:nvPr/>
        </p:nvSpPr>
        <p:spPr>
          <a:xfrm>
            <a:off x="4867731" y="401709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02BD8E-7C42-413D-A363-08CD1D663444}"/>
              </a:ext>
            </a:extLst>
          </p:cNvPr>
          <p:cNvSpPr txBox="1"/>
          <p:nvPr/>
        </p:nvSpPr>
        <p:spPr>
          <a:xfrm>
            <a:off x="4422388" y="4022285"/>
            <a:ext cx="52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21DC36-B6B9-4A66-A88A-E04787D437C8}"/>
              </a:ext>
            </a:extLst>
          </p:cNvPr>
          <p:cNvSpPr txBox="1"/>
          <p:nvPr/>
        </p:nvSpPr>
        <p:spPr>
          <a:xfrm>
            <a:off x="5303451" y="415206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0A13F1-50A3-4B31-A302-5FDF69118C74}"/>
              </a:ext>
            </a:extLst>
          </p:cNvPr>
          <p:cNvGrpSpPr/>
          <p:nvPr/>
        </p:nvGrpSpPr>
        <p:grpSpPr>
          <a:xfrm>
            <a:off x="3968802" y="4467170"/>
            <a:ext cx="1556355" cy="630942"/>
            <a:chOff x="8037098" y="1058369"/>
            <a:chExt cx="1556355" cy="63094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8460D6-0F15-4E3A-9EB0-81FEDF2D988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4B9047-419A-47DA-B86D-A99C2B88CE0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62541EB-47D8-47BD-BC15-66852CADE360}"/>
              </a:ext>
            </a:extLst>
          </p:cNvPr>
          <p:cNvSpPr txBox="1"/>
          <p:nvPr/>
        </p:nvSpPr>
        <p:spPr>
          <a:xfrm>
            <a:off x="4857342" y="49113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985B83-F594-4796-80A4-B91027D4EDCB}"/>
              </a:ext>
            </a:extLst>
          </p:cNvPr>
          <p:cNvSpPr txBox="1"/>
          <p:nvPr/>
        </p:nvSpPr>
        <p:spPr>
          <a:xfrm>
            <a:off x="4415518" y="491400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73ED32-B559-4CAF-9918-87974C771EA5}"/>
              </a:ext>
            </a:extLst>
          </p:cNvPr>
          <p:cNvSpPr txBox="1"/>
          <p:nvPr/>
        </p:nvSpPr>
        <p:spPr>
          <a:xfrm>
            <a:off x="3979715" y="49051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D264CB-28F7-4EB1-B731-DE8EC20CF9A0}"/>
              </a:ext>
            </a:extLst>
          </p:cNvPr>
          <p:cNvSpPr txBox="1"/>
          <p:nvPr/>
        </p:nvSpPr>
        <p:spPr>
          <a:xfrm>
            <a:off x="5303451" y="504877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EA2B71-7F7E-4B44-9D00-296F63A0B29F}"/>
              </a:ext>
            </a:extLst>
          </p:cNvPr>
          <p:cNvGrpSpPr/>
          <p:nvPr/>
        </p:nvGrpSpPr>
        <p:grpSpPr>
          <a:xfrm>
            <a:off x="3962137" y="5343856"/>
            <a:ext cx="1556355" cy="630942"/>
            <a:chOff x="8037098" y="1058369"/>
            <a:chExt cx="1556355" cy="6309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12FD244-AEB4-406E-8929-2EE60DE6C23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67BBD47-970C-40DD-900B-38E364B3AB6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E13CD7F-F570-440E-A670-E42EDC25525D}"/>
              </a:ext>
            </a:extLst>
          </p:cNvPr>
          <p:cNvSpPr txBox="1"/>
          <p:nvPr/>
        </p:nvSpPr>
        <p:spPr>
          <a:xfrm>
            <a:off x="4857342" y="579745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EE1D48-DB59-4A49-A621-A39ED4FB5C8A}"/>
              </a:ext>
            </a:extLst>
          </p:cNvPr>
          <p:cNvSpPr txBox="1"/>
          <p:nvPr/>
        </p:nvSpPr>
        <p:spPr>
          <a:xfrm>
            <a:off x="4461743" y="475656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639CA8-22A4-46CC-9E01-FB9820F98920}"/>
              </a:ext>
            </a:extLst>
          </p:cNvPr>
          <p:cNvSpPr txBox="1"/>
          <p:nvPr/>
        </p:nvSpPr>
        <p:spPr>
          <a:xfrm>
            <a:off x="4415518" y="57885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C3A2DBA-1397-4F1A-AAEC-343499A3B4AF}"/>
              </a:ext>
            </a:extLst>
          </p:cNvPr>
          <p:cNvSpPr txBox="1"/>
          <p:nvPr/>
        </p:nvSpPr>
        <p:spPr>
          <a:xfrm>
            <a:off x="3973694" y="57914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E40102-1BCE-4C69-983F-3692D410ECC5}"/>
              </a:ext>
            </a:extLst>
          </p:cNvPr>
          <p:cNvSpPr txBox="1"/>
          <p:nvPr/>
        </p:nvSpPr>
        <p:spPr>
          <a:xfrm>
            <a:off x="5306571" y="593923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055F7E-A487-4C4B-8A0B-C4F5B4D4356A}"/>
              </a:ext>
            </a:extLst>
          </p:cNvPr>
          <p:cNvSpPr txBox="1"/>
          <p:nvPr/>
        </p:nvSpPr>
        <p:spPr>
          <a:xfrm>
            <a:off x="3067448" y="223663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F277C6-3466-4456-A68E-4454022BED2B}"/>
              </a:ext>
            </a:extLst>
          </p:cNvPr>
          <p:cNvGrpSpPr/>
          <p:nvPr/>
        </p:nvGrpSpPr>
        <p:grpSpPr>
          <a:xfrm>
            <a:off x="889950" y="2663215"/>
            <a:ext cx="2642303" cy="656703"/>
            <a:chOff x="6320932" y="2189193"/>
            <a:chExt cx="2642303" cy="65670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D025B70-CD37-407D-8101-4C7A045DFE75}"/>
                </a:ext>
              </a:extLst>
            </p:cNvPr>
            <p:cNvSpPr/>
            <p:nvPr/>
          </p:nvSpPr>
          <p:spPr>
            <a:xfrm>
              <a:off x="8583454" y="2343308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B10CA40-6645-4425-8926-1E8BDFB101FF}"/>
                </a:ext>
              </a:extLst>
            </p:cNvPr>
            <p:cNvGrpSpPr/>
            <p:nvPr/>
          </p:nvGrpSpPr>
          <p:grpSpPr>
            <a:xfrm>
              <a:off x="7161280" y="2281614"/>
              <a:ext cx="1801955" cy="446400"/>
              <a:chOff x="1353600" y="1824535"/>
              <a:chExt cx="1801955" cy="44640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3E544DE-37D5-49E5-8417-A3AF4E8AD4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53600" y="1828268"/>
                <a:ext cx="180195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4A32ECD-F198-4FF5-A915-3B0FF0C0D3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72529" y="1824535"/>
                <a:ext cx="831" cy="4464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5FE16D-BE18-49AA-BC5C-1AA0C67A8F0D}"/>
                </a:ext>
              </a:extLst>
            </p:cNvPr>
            <p:cNvSpPr/>
            <p:nvPr/>
          </p:nvSpPr>
          <p:spPr>
            <a:xfrm>
              <a:off x="7235993" y="2347826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B75C64-B729-4C87-8261-3339F0FFDA12}"/>
                </a:ext>
              </a:extLst>
            </p:cNvPr>
            <p:cNvSpPr/>
            <p:nvPr/>
          </p:nvSpPr>
          <p:spPr>
            <a:xfrm>
              <a:off x="7684091" y="234257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17CCBB-7399-406F-9C7F-8BB3AF946641}"/>
                </a:ext>
              </a:extLst>
            </p:cNvPr>
            <p:cNvSpPr/>
            <p:nvPr/>
          </p:nvSpPr>
          <p:spPr>
            <a:xfrm>
              <a:off x="8133202" y="234121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7CAED5-661D-4596-BCB9-7B2EF7C3BCBA}"/>
                </a:ext>
              </a:extLst>
            </p:cNvPr>
            <p:cNvSpPr/>
            <p:nvPr/>
          </p:nvSpPr>
          <p:spPr>
            <a:xfrm>
              <a:off x="8581300" y="2335960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4ACFFAA-31A6-4D36-8C59-C97C6E299F70}"/>
                </a:ext>
              </a:extLst>
            </p:cNvPr>
            <p:cNvSpPr/>
            <p:nvPr/>
          </p:nvSpPr>
          <p:spPr>
            <a:xfrm>
              <a:off x="6335531" y="232225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6F891C7-A057-4E8A-BAED-BD037844C6CC}"/>
                </a:ext>
              </a:extLst>
            </p:cNvPr>
            <p:cNvSpPr/>
            <p:nvPr/>
          </p:nvSpPr>
          <p:spPr>
            <a:xfrm>
              <a:off x="6783629" y="2317000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F7C834B-F182-40DB-9751-1D83B0D1E30B}"/>
                </a:ext>
              </a:extLst>
            </p:cNvPr>
            <p:cNvSpPr txBox="1"/>
            <p:nvPr/>
          </p:nvSpPr>
          <p:spPr>
            <a:xfrm>
              <a:off x="8092083" y="2189193"/>
              <a:ext cx="6046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  <a:r>
                <a:rPr lang="en-GB" sz="20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.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9B519E-7579-4EB0-91CC-A7F17E38E502}"/>
                </a:ext>
              </a:extLst>
            </p:cNvPr>
            <p:cNvSpPr txBox="1"/>
            <p:nvPr/>
          </p:nvSpPr>
          <p:spPr>
            <a:xfrm>
              <a:off x="8542377" y="2195704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FF4BE2-46DB-47B9-919C-9E8420C6FF05}"/>
                </a:ext>
              </a:extLst>
            </p:cNvPr>
            <p:cNvSpPr txBox="1"/>
            <p:nvPr/>
          </p:nvSpPr>
          <p:spPr>
            <a:xfrm>
              <a:off x="7208805" y="219956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EC19D7-9202-4FF7-88D2-A1D025C2E46F}"/>
                </a:ext>
              </a:extLst>
            </p:cNvPr>
            <p:cNvSpPr txBox="1"/>
            <p:nvPr/>
          </p:nvSpPr>
          <p:spPr>
            <a:xfrm>
              <a:off x="7649133" y="2192612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  <a:endPara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0FD5C68-67BB-46CC-A0EB-1B051BB27D03}"/>
                </a:ext>
              </a:extLst>
            </p:cNvPr>
            <p:cNvSpPr txBox="1"/>
            <p:nvPr/>
          </p:nvSpPr>
          <p:spPr>
            <a:xfrm>
              <a:off x="6320932" y="219342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B66002-63C3-4337-A424-228F141E738E}"/>
                </a:ext>
              </a:extLst>
            </p:cNvPr>
            <p:cNvSpPr txBox="1"/>
            <p:nvPr/>
          </p:nvSpPr>
          <p:spPr>
            <a:xfrm>
              <a:off x="6746174" y="219187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D0D5B0A2-B83F-450D-8B8F-8AE23F49F0E1}"/>
              </a:ext>
            </a:extLst>
          </p:cNvPr>
          <p:cNvSpPr txBox="1"/>
          <p:nvPr/>
        </p:nvSpPr>
        <p:spPr>
          <a:xfrm>
            <a:off x="2931571" y="224153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8A6663C-CE0F-4EAC-A34A-702D6848D7C5}"/>
              </a:ext>
            </a:extLst>
          </p:cNvPr>
          <p:cNvSpPr txBox="1"/>
          <p:nvPr/>
        </p:nvSpPr>
        <p:spPr>
          <a:xfrm>
            <a:off x="2169830" y="22387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5A8029-D9CB-42C2-B02D-425D33F0E50F}"/>
              </a:ext>
            </a:extLst>
          </p:cNvPr>
          <p:cNvGrpSpPr/>
          <p:nvPr/>
        </p:nvGrpSpPr>
        <p:grpSpPr>
          <a:xfrm>
            <a:off x="1452095" y="4015482"/>
            <a:ext cx="1973430" cy="630942"/>
            <a:chOff x="7641694" y="1058369"/>
            <a:chExt cx="1973430" cy="63094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51BBE9-EAC9-4349-B522-1C75A0D4FC16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- 1 2 8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CFFEE3-08BD-4762-843B-F2868F5B71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1354" y="1580744"/>
              <a:ext cx="1398563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82EC3D3D-094B-4B34-9753-6F7EBD25FB73}"/>
              </a:ext>
            </a:extLst>
          </p:cNvPr>
          <p:cNvSpPr txBox="1"/>
          <p:nvPr/>
        </p:nvSpPr>
        <p:spPr>
          <a:xfrm>
            <a:off x="2630566" y="44663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8BFC676-3A79-4A5D-8619-F31EDA6755C1}"/>
              </a:ext>
            </a:extLst>
          </p:cNvPr>
          <p:cNvSpPr txBox="1"/>
          <p:nvPr/>
        </p:nvSpPr>
        <p:spPr>
          <a:xfrm>
            <a:off x="3083802" y="44663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FF371D-1ED7-4D5B-AC00-62E663207D1D}"/>
              </a:ext>
            </a:extLst>
          </p:cNvPr>
          <p:cNvGrpSpPr/>
          <p:nvPr/>
        </p:nvGrpSpPr>
        <p:grpSpPr>
          <a:xfrm>
            <a:off x="7070898" y="2536345"/>
            <a:ext cx="1885499" cy="1414081"/>
            <a:chOff x="1371600" y="1941038"/>
            <a:chExt cx="1885499" cy="141408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0BFCB56-E9C7-44E1-AF3D-AD8FA3EEA603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2 4.3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DF223B2-9DCD-4686-9EF3-551B85157D7B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1 8.0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B99DF06-C463-4BBE-B59C-5D218920EB7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32C9C41-DDFC-40A8-AAEA-4940B5DD70B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2D806D3-58EC-4748-9B3D-5E236668DE9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1564CBD0-83E1-4ED5-8F5B-B448404F3E55}"/>
              </a:ext>
            </a:extLst>
          </p:cNvPr>
          <p:cNvSpPr txBox="1"/>
          <p:nvPr/>
        </p:nvSpPr>
        <p:spPr>
          <a:xfrm>
            <a:off x="8398800" y="34218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A834EDC-5AA7-4362-8D03-63250369E32E}"/>
              </a:ext>
            </a:extLst>
          </p:cNvPr>
          <p:cNvCxnSpPr>
            <a:cxnSpLocks/>
          </p:cNvCxnSpPr>
          <p:nvPr/>
        </p:nvCxnSpPr>
        <p:spPr>
          <a:xfrm flipV="1">
            <a:off x="7502057" y="262040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CC65C72-8387-4127-A6FB-6EC9A8D75BCA}"/>
              </a:ext>
            </a:extLst>
          </p:cNvPr>
          <p:cNvSpPr txBox="1"/>
          <p:nvPr/>
        </p:nvSpPr>
        <p:spPr>
          <a:xfrm>
            <a:off x="7532132" y="23229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386DB8B-DE96-453B-B3BA-FCD099BE9FCD}"/>
              </a:ext>
            </a:extLst>
          </p:cNvPr>
          <p:cNvSpPr txBox="1"/>
          <p:nvPr/>
        </p:nvSpPr>
        <p:spPr>
          <a:xfrm>
            <a:off x="7823367" y="2568971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DCD6D00-76E4-42AB-86A0-5029932B9EC7}"/>
              </a:ext>
            </a:extLst>
          </p:cNvPr>
          <p:cNvSpPr txBox="1"/>
          <p:nvPr/>
        </p:nvSpPr>
        <p:spPr>
          <a:xfrm>
            <a:off x="7938005" y="34284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D90D79E-A884-4D56-9E20-25F93D0387E2}"/>
              </a:ext>
            </a:extLst>
          </p:cNvPr>
          <p:cNvSpPr txBox="1"/>
          <p:nvPr/>
        </p:nvSpPr>
        <p:spPr>
          <a:xfrm>
            <a:off x="7487851" y="342900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F1833E5-51CB-4447-8120-A1E8F534B75B}"/>
              </a:ext>
            </a:extLst>
          </p:cNvPr>
          <p:cNvSpPr txBox="1"/>
          <p:nvPr/>
        </p:nvSpPr>
        <p:spPr>
          <a:xfrm>
            <a:off x="8239196" y="341273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80F5318-961A-49A0-9EB6-2BBE8FA0D63D}"/>
              </a:ext>
            </a:extLst>
          </p:cNvPr>
          <p:cNvSpPr txBox="1"/>
          <p:nvPr/>
        </p:nvSpPr>
        <p:spPr>
          <a:xfrm>
            <a:off x="2481744" y="1056460"/>
            <a:ext cx="1094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6.3</a:t>
            </a:r>
          </a:p>
        </p:txBody>
      </p:sp>
    </p:spTree>
    <p:extLst>
      <p:ext uri="{BB962C8B-B14F-4D97-AF65-F5344CB8AC3E}">
        <p14:creationId xmlns:p14="http://schemas.microsoft.com/office/powerpoint/2010/main" val="396656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19" grpId="0"/>
      <p:bldP spid="20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7" grpId="0"/>
      <p:bldP spid="38" grpId="0"/>
      <p:bldP spid="39" grpId="0"/>
      <p:bldP spid="40" grpId="0"/>
      <p:bldP spid="44" grpId="0"/>
      <p:bldP spid="45" grpId="0"/>
      <p:bldP spid="46" grpId="0"/>
      <p:bldP spid="47" grpId="0"/>
      <p:bldP spid="48" grpId="0"/>
      <p:bldP spid="49" grpId="0"/>
      <p:bldP spid="59" grpId="0"/>
      <p:bldP spid="60" grpId="0"/>
      <p:bldP spid="66" grpId="0"/>
      <p:bldP spid="68" grpId="0"/>
      <p:bldP spid="87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96 pupils and teachers go by minibus to the sports tournament.</a:t>
            </a:r>
          </a:p>
          <a:p>
            <a:r>
              <a:rPr lang="en-US" sz="3200" b="1" dirty="0"/>
              <a:t>How many 15-seater minibuses will be required?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9E776A-417F-47AA-8615-FF414F6BBC2F}"/>
              </a:ext>
            </a:extLst>
          </p:cNvPr>
          <p:cNvSpPr txBox="1"/>
          <p:nvPr/>
        </p:nvSpPr>
        <p:spPr>
          <a:xfrm>
            <a:off x="957118" y="1162777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8C52B-03FD-4426-BB49-9C99EFA3A2C0}"/>
              </a:ext>
            </a:extLst>
          </p:cNvPr>
          <p:cNvSpPr txBox="1"/>
          <p:nvPr/>
        </p:nvSpPr>
        <p:spPr>
          <a:xfrm>
            <a:off x="1889499" y="1210284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008DB0-08A1-4C72-850D-DA1F592FDDC9}"/>
              </a:ext>
            </a:extLst>
          </p:cNvPr>
          <p:cNvSpPr txBox="1"/>
          <p:nvPr/>
        </p:nvSpPr>
        <p:spPr>
          <a:xfrm>
            <a:off x="948886" y="1610394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1DD40-3743-4E19-8A78-C28C2842411A}"/>
              </a:ext>
            </a:extLst>
          </p:cNvPr>
          <p:cNvSpPr txBox="1"/>
          <p:nvPr/>
        </p:nvSpPr>
        <p:spPr>
          <a:xfrm>
            <a:off x="1881267" y="1657901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D185F-4BA1-4E65-9717-4C8D0434B898}"/>
              </a:ext>
            </a:extLst>
          </p:cNvPr>
          <p:cNvSpPr txBox="1"/>
          <p:nvPr/>
        </p:nvSpPr>
        <p:spPr>
          <a:xfrm>
            <a:off x="950881" y="2082019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69465-370B-4D45-8EC8-B2EB73CE3CC3}"/>
              </a:ext>
            </a:extLst>
          </p:cNvPr>
          <p:cNvSpPr txBox="1"/>
          <p:nvPr/>
        </p:nvSpPr>
        <p:spPr>
          <a:xfrm>
            <a:off x="1883262" y="2129526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A0F93C-CBBC-4F12-9853-3D5C41F5E4A5}"/>
              </a:ext>
            </a:extLst>
          </p:cNvPr>
          <p:cNvSpPr txBox="1"/>
          <p:nvPr/>
        </p:nvSpPr>
        <p:spPr>
          <a:xfrm>
            <a:off x="942649" y="2529636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241A8-A782-4361-9243-E59F77C2C109}"/>
              </a:ext>
            </a:extLst>
          </p:cNvPr>
          <p:cNvSpPr txBox="1"/>
          <p:nvPr/>
        </p:nvSpPr>
        <p:spPr>
          <a:xfrm>
            <a:off x="1875030" y="257714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A8284A-B14A-4FA7-A269-8C4C05B14023}"/>
              </a:ext>
            </a:extLst>
          </p:cNvPr>
          <p:cNvSpPr txBox="1"/>
          <p:nvPr/>
        </p:nvSpPr>
        <p:spPr>
          <a:xfrm>
            <a:off x="952781" y="2981383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960C39-56A5-4949-B05B-9402C65E96AD}"/>
              </a:ext>
            </a:extLst>
          </p:cNvPr>
          <p:cNvSpPr txBox="1"/>
          <p:nvPr/>
        </p:nvSpPr>
        <p:spPr>
          <a:xfrm>
            <a:off x="1885162" y="3028890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9F142E-35DF-4E2A-BCD7-3014F8EB88F7}"/>
              </a:ext>
            </a:extLst>
          </p:cNvPr>
          <p:cNvSpPr txBox="1"/>
          <p:nvPr/>
        </p:nvSpPr>
        <p:spPr>
          <a:xfrm>
            <a:off x="944549" y="3429000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B9DC0-595A-426C-91C4-CCCF1E93215B}"/>
              </a:ext>
            </a:extLst>
          </p:cNvPr>
          <p:cNvSpPr txBox="1"/>
          <p:nvPr/>
        </p:nvSpPr>
        <p:spPr>
          <a:xfrm>
            <a:off x="1876930" y="3476507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9AC2F4-726B-47B5-956B-E436E8C10D7B}"/>
              </a:ext>
            </a:extLst>
          </p:cNvPr>
          <p:cNvSpPr txBox="1"/>
          <p:nvPr/>
        </p:nvSpPr>
        <p:spPr>
          <a:xfrm>
            <a:off x="479324" y="3884986"/>
            <a:ext cx="1624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88B54-381B-479E-AF3F-974328DC9A21}"/>
              </a:ext>
            </a:extLst>
          </p:cNvPr>
          <p:cNvSpPr txBox="1"/>
          <p:nvPr/>
        </p:nvSpPr>
        <p:spPr>
          <a:xfrm>
            <a:off x="1875030" y="393249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10423-1BAA-4A15-BCA2-02C24BF592B7}"/>
              </a:ext>
            </a:extLst>
          </p:cNvPr>
          <p:cNvSpPr txBox="1"/>
          <p:nvPr/>
        </p:nvSpPr>
        <p:spPr>
          <a:xfrm>
            <a:off x="8392135" y="567043"/>
            <a:ext cx="2417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minibuses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5D0AF-2534-4D91-9406-B00FB1A43D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6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272 children and 26 adults from Hill School go on a coach trip. </a:t>
            </a:r>
          </a:p>
          <a:p>
            <a:r>
              <a:rPr lang="en-US" sz="3200" b="1" dirty="0"/>
              <a:t>How many 42-seat coaches does the school need to hire?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0A8B88-6A7E-4C15-8EAC-B8AB8397CFFB}"/>
              </a:ext>
            </a:extLst>
          </p:cNvPr>
          <p:cNvSpPr txBox="1"/>
          <p:nvPr/>
        </p:nvSpPr>
        <p:spPr>
          <a:xfrm>
            <a:off x="709544" y="1127218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272 + 26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A6D55-7B59-4DCF-969B-FD0812F1B110}"/>
              </a:ext>
            </a:extLst>
          </p:cNvPr>
          <p:cNvSpPr txBox="1"/>
          <p:nvPr/>
        </p:nvSpPr>
        <p:spPr>
          <a:xfrm>
            <a:off x="2530323" y="1127217"/>
            <a:ext cx="101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324816-B5AC-4BA9-AF7F-4222EC4D2EBD}"/>
              </a:ext>
            </a:extLst>
          </p:cNvPr>
          <p:cNvSpPr txBox="1"/>
          <p:nvPr/>
        </p:nvSpPr>
        <p:spPr>
          <a:xfrm>
            <a:off x="1583447" y="195062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C6967D-1A5C-48B0-9B85-EEE1B1D2A76C}"/>
              </a:ext>
            </a:extLst>
          </p:cNvPr>
          <p:cNvGrpSpPr/>
          <p:nvPr/>
        </p:nvGrpSpPr>
        <p:grpSpPr>
          <a:xfrm>
            <a:off x="1133998" y="2383392"/>
            <a:ext cx="1556355" cy="630942"/>
            <a:chOff x="8037098" y="1058369"/>
            <a:chExt cx="1556355" cy="630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99049A-0D8A-4AEC-B539-1E8713A76C8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+ 4 2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B2DAAFB-4C25-4ACD-85EF-3D6026CD0AD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9DAC9D1-EF07-435C-B979-136CEB5ACB60}"/>
              </a:ext>
            </a:extLst>
          </p:cNvPr>
          <p:cNvSpPr txBox="1"/>
          <p:nvPr/>
        </p:nvSpPr>
        <p:spPr>
          <a:xfrm>
            <a:off x="2523170" y="20390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556A-2EB7-4D87-95D6-6A6270244C1D}"/>
              </a:ext>
            </a:extLst>
          </p:cNvPr>
          <p:cNvSpPr txBox="1"/>
          <p:nvPr/>
        </p:nvSpPr>
        <p:spPr>
          <a:xfrm>
            <a:off x="2032068" y="28334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04FB6-16B4-4A00-B3C3-D0E85C897FDC}"/>
              </a:ext>
            </a:extLst>
          </p:cNvPr>
          <p:cNvSpPr txBox="1"/>
          <p:nvPr/>
        </p:nvSpPr>
        <p:spPr>
          <a:xfrm>
            <a:off x="1580411" y="28334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193EA-40CC-4832-BF48-27102F4BF16C}"/>
              </a:ext>
            </a:extLst>
          </p:cNvPr>
          <p:cNvSpPr txBox="1"/>
          <p:nvPr/>
        </p:nvSpPr>
        <p:spPr>
          <a:xfrm>
            <a:off x="2523169" y="29234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317600-408B-41D2-A3AE-3B7B8A66B4EB}"/>
              </a:ext>
            </a:extLst>
          </p:cNvPr>
          <p:cNvGrpSpPr/>
          <p:nvPr/>
        </p:nvGrpSpPr>
        <p:grpSpPr>
          <a:xfrm>
            <a:off x="1150931" y="3266242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06C21-3016-447D-AF30-0C04FEC93B9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+ 4 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A3417BE-B14C-48CC-9E2A-252EEEC7E1D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CCF9DE-DADB-4CDC-9FBB-D37D5F6F7B29}"/>
              </a:ext>
            </a:extLst>
          </p:cNvPr>
          <p:cNvSpPr txBox="1"/>
          <p:nvPr/>
        </p:nvSpPr>
        <p:spPr>
          <a:xfrm>
            <a:off x="2029467" y="37192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6E109E-CA8A-493F-8B50-82DE8DBBC7EC}"/>
              </a:ext>
            </a:extLst>
          </p:cNvPr>
          <p:cNvSpPr txBox="1"/>
          <p:nvPr/>
        </p:nvSpPr>
        <p:spPr>
          <a:xfrm>
            <a:off x="1130538" y="3724395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982931-11ED-4676-9CD9-C7E6182A8399}"/>
              </a:ext>
            </a:extLst>
          </p:cNvPr>
          <p:cNvSpPr txBox="1"/>
          <p:nvPr/>
        </p:nvSpPr>
        <p:spPr>
          <a:xfrm>
            <a:off x="2516847" y="382012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DA4439-742A-401F-A710-1B2547949076}"/>
              </a:ext>
            </a:extLst>
          </p:cNvPr>
          <p:cNvGrpSpPr/>
          <p:nvPr/>
        </p:nvGrpSpPr>
        <p:grpSpPr>
          <a:xfrm>
            <a:off x="698034" y="4169280"/>
            <a:ext cx="2018739" cy="630942"/>
            <a:chOff x="8037098" y="1058369"/>
            <a:chExt cx="1556355" cy="6309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07C1DD-A37A-41F5-A7F3-2C3E3FD34C5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2 6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9D7A486-C724-4822-8319-19D43AD112C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42F4965-892C-47CE-AC08-B39BF7E74401}"/>
              </a:ext>
            </a:extLst>
          </p:cNvPr>
          <p:cNvSpPr txBox="1"/>
          <p:nvPr/>
        </p:nvSpPr>
        <p:spPr>
          <a:xfrm>
            <a:off x="2019078" y="46134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4F8931-8B22-4D80-A81D-837D8E039BAE}"/>
              </a:ext>
            </a:extLst>
          </p:cNvPr>
          <p:cNvSpPr txBox="1"/>
          <p:nvPr/>
        </p:nvSpPr>
        <p:spPr>
          <a:xfrm>
            <a:off x="1577254" y="46161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B48D5F-A7AF-42A7-A61B-1A98B37D51F7}"/>
              </a:ext>
            </a:extLst>
          </p:cNvPr>
          <p:cNvSpPr txBox="1"/>
          <p:nvPr/>
        </p:nvSpPr>
        <p:spPr>
          <a:xfrm>
            <a:off x="1141451" y="46072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00918B-3719-4CFF-AA3B-CEE63E055FAB}"/>
              </a:ext>
            </a:extLst>
          </p:cNvPr>
          <p:cNvSpPr txBox="1"/>
          <p:nvPr/>
        </p:nvSpPr>
        <p:spPr>
          <a:xfrm>
            <a:off x="2516847" y="471684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53CB22D-3DDE-43AB-BBB0-7CA5AF3EC4BF}"/>
              </a:ext>
            </a:extLst>
          </p:cNvPr>
          <p:cNvSpPr txBox="1"/>
          <p:nvPr/>
        </p:nvSpPr>
        <p:spPr>
          <a:xfrm>
            <a:off x="1657539" y="3575995"/>
            <a:ext cx="652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D2235C5-C3D2-4F24-9AD7-DFB5BDA4D553}"/>
              </a:ext>
            </a:extLst>
          </p:cNvPr>
          <p:cNvSpPr txBox="1"/>
          <p:nvPr/>
        </p:nvSpPr>
        <p:spPr>
          <a:xfrm>
            <a:off x="2516847" y="42555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A334597-2AE0-4B4B-BD51-65D22A845001}"/>
              </a:ext>
            </a:extLst>
          </p:cNvPr>
          <p:cNvGrpSpPr/>
          <p:nvPr/>
        </p:nvGrpSpPr>
        <p:grpSpPr>
          <a:xfrm>
            <a:off x="698034" y="5059711"/>
            <a:ext cx="1984705" cy="630942"/>
            <a:chOff x="8037098" y="1058369"/>
            <a:chExt cx="1556355" cy="63094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68AA2-35EC-4B47-ADEB-AB4F410FB35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   4 2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185876C-51A2-4CD5-B7A6-B254B3B9126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D5CBCFE8-0CFC-448E-A957-E9A7F46E0A37}"/>
              </a:ext>
            </a:extLst>
          </p:cNvPr>
          <p:cNvSpPr txBox="1"/>
          <p:nvPr/>
        </p:nvSpPr>
        <p:spPr>
          <a:xfrm>
            <a:off x="2016578" y="549936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F4734B-4310-4B0D-B368-67A4E6BF2D53}"/>
              </a:ext>
            </a:extLst>
          </p:cNvPr>
          <p:cNvSpPr txBox="1"/>
          <p:nvPr/>
        </p:nvSpPr>
        <p:spPr>
          <a:xfrm>
            <a:off x="1574754" y="550200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FAFE5E-A184-4484-81CA-2AA75954417D}"/>
              </a:ext>
            </a:extLst>
          </p:cNvPr>
          <p:cNvSpPr txBox="1"/>
          <p:nvPr/>
        </p:nvSpPr>
        <p:spPr>
          <a:xfrm>
            <a:off x="1138951" y="549313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0220817-7A8B-44A5-9DD1-C49F81A343C5}"/>
              </a:ext>
            </a:extLst>
          </p:cNvPr>
          <p:cNvSpPr txBox="1"/>
          <p:nvPr/>
        </p:nvSpPr>
        <p:spPr>
          <a:xfrm>
            <a:off x="2516846" y="560855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7AF207-667B-4A6E-8203-2E094F5E2B91}"/>
              </a:ext>
            </a:extLst>
          </p:cNvPr>
          <p:cNvSpPr txBox="1"/>
          <p:nvPr/>
        </p:nvSpPr>
        <p:spPr>
          <a:xfrm>
            <a:off x="3257640" y="5550638"/>
            <a:ext cx="6642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plus another coach for 4 more people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1105BE-6EE8-49E3-B1C9-560C76CE2E71}"/>
              </a:ext>
            </a:extLst>
          </p:cNvPr>
          <p:cNvSpPr txBox="1"/>
          <p:nvPr/>
        </p:nvSpPr>
        <p:spPr>
          <a:xfrm>
            <a:off x="9900138" y="542442"/>
            <a:ext cx="1964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coaches</a:t>
            </a:r>
          </a:p>
        </p:txBody>
      </p:sp>
    </p:spTree>
    <p:extLst>
      <p:ext uri="{BB962C8B-B14F-4D97-AF65-F5344CB8AC3E}">
        <p14:creationId xmlns:p14="http://schemas.microsoft.com/office/powerpoint/2010/main" val="13055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4" grpId="0"/>
      <p:bldP spid="25" grpId="0"/>
      <p:bldP spid="26" grpId="0"/>
      <p:bldP spid="27" grpId="0"/>
      <p:bldP spid="45" grpId="0"/>
      <p:bldP spid="46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427 children visit a castle.</a:t>
            </a:r>
          </a:p>
          <a:p>
            <a:r>
              <a:rPr lang="en-US" sz="3200" b="1" dirty="0"/>
              <a:t>They go in groups of 15</a:t>
            </a:r>
          </a:p>
          <a:p>
            <a:r>
              <a:rPr lang="en-US" sz="3200" b="1" dirty="0"/>
              <a:t>One group has less than 15</a:t>
            </a:r>
          </a:p>
          <a:p>
            <a:r>
              <a:rPr lang="en-US" sz="3200" b="1" dirty="0"/>
              <a:t>Every group of children has one adult with them.</a:t>
            </a:r>
          </a:p>
          <a:p>
            <a:r>
              <a:rPr lang="en-US" sz="3200" b="1" dirty="0"/>
              <a:t>How many adults will need to go?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BA00-3BED-4C2C-9A6D-45053CD0CD00}"/>
              </a:ext>
            </a:extLst>
          </p:cNvPr>
          <p:cNvSpPr txBox="1"/>
          <p:nvPr/>
        </p:nvSpPr>
        <p:spPr>
          <a:xfrm>
            <a:off x="890728" y="2604545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group = 15 children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3DF98-09FB-445F-B519-16081E189E11}"/>
              </a:ext>
            </a:extLst>
          </p:cNvPr>
          <p:cNvSpPr txBox="1"/>
          <p:nvPr/>
        </p:nvSpPr>
        <p:spPr>
          <a:xfrm>
            <a:off x="527656" y="31893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groups = 150 children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79D5E2-3497-46CF-B9E4-1C697623478D}"/>
              </a:ext>
            </a:extLst>
          </p:cNvPr>
          <p:cNvSpPr txBox="1"/>
          <p:nvPr/>
        </p:nvSpPr>
        <p:spPr>
          <a:xfrm>
            <a:off x="527656" y="3774095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groups = 300 children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D0C5E-AB6C-40FE-AA32-0B87F81CA94C}"/>
              </a:ext>
            </a:extLst>
          </p:cNvPr>
          <p:cNvSpPr txBox="1"/>
          <p:nvPr/>
        </p:nvSpPr>
        <p:spPr>
          <a:xfrm>
            <a:off x="527656" y="435887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groups = 450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E708B-64D2-4452-AA7C-B2F1045E743C}"/>
              </a:ext>
            </a:extLst>
          </p:cNvPr>
          <p:cNvSpPr txBox="1"/>
          <p:nvPr/>
        </p:nvSpPr>
        <p:spPr>
          <a:xfrm>
            <a:off x="527656" y="4943645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groups = 435 children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9B679-5A52-40F5-9EC1-4142DF122B18}"/>
              </a:ext>
            </a:extLst>
          </p:cNvPr>
          <p:cNvSpPr txBox="1"/>
          <p:nvPr/>
        </p:nvSpPr>
        <p:spPr>
          <a:xfrm>
            <a:off x="527656" y="55284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groups = 420 children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BD7341-52BD-4911-B506-ABD2DE67D5C7}"/>
              </a:ext>
            </a:extLst>
          </p:cNvPr>
          <p:cNvSpPr txBox="1"/>
          <p:nvPr/>
        </p:nvSpPr>
        <p:spPr>
          <a:xfrm>
            <a:off x="4808303" y="55284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this is less than 427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1F14A4-0159-4C94-9BEF-0F57F5ED6BAE}"/>
              </a:ext>
            </a:extLst>
          </p:cNvPr>
          <p:cNvSpPr/>
          <p:nvPr/>
        </p:nvSpPr>
        <p:spPr>
          <a:xfrm>
            <a:off x="541103" y="4943645"/>
            <a:ext cx="428064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1BBBF3-25E7-4795-A937-8AC1984476A6}"/>
              </a:ext>
            </a:extLst>
          </p:cNvPr>
          <p:cNvSpPr txBox="1"/>
          <p:nvPr/>
        </p:nvSpPr>
        <p:spPr>
          <a:xfrm>
            <a:off x="5887310" y="201977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adults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9AF35-66A3-4061-80E6-02B63A9BFE0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509BE7-AE3C-4BD8-9732-0E7827D529AB}"/>
              </a:ext>
            </a:extLst>
          </p:cNvPr>
          <p:cNvSpPr txBox="1"/>
          <p:nvPr/>
        </p:nvSpPr>
        <p:spPr>
          <a:xfrm>
            <a:off x="7334895" y="330148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8446B4-6D5F-4B00-8FBD-C0D1B72B5F6C}"/>
              </a:ext>
            </a:extLst>
          </p:cNvPr>
          <p:cNvSpPr/>
          <p:nvPr/>
        </p:nvSpPr>
        <p:spPr>
          <a:xfrm>
            <a:off x="8747173" y="2648566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52218E-3AD9-4954-AC19-A949C6F54B50}"/>
              </a:ext>
            </a:extLst>
          </p:cNvPr>
          <p:cNvGrpSpPr/>
          <p:nvPr/>
        </p:nvGrpSpPr>
        <p:grpSpPr>
          <a:xfrm>
            <a:off x="7287371" y="3378450"/>
            <a:ext cx="1349506" cy="446400"/>
            <a:chOff x="1353601" y="1824535"/>
            <a:chExt cx="1349506" cy="4464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F206D-441F-484D-8B30-DF955CFDB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96B95A7-D8C2-48B5-9D18-BA9B15C10F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D387C51-BD2C-4856-8ECB-CE90F5F45CE7}"/>
              </a:ext>
            </a:extLst>
          </p:cNvPr>
          <p:cNvSpPr/>
          <p:nvPr/>
        </p:nvSpPr>
        <p:spPr>
          <a:xfrm>
            <a:off x="7810181" y="344448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30AD97-A69B-4A62-AC81-C0B446899A36}"/>
              </a:ext>
            </a:extLst>
          </p:cNvPr>
          <p:cNvSpPr/>
          <p:nvPr/>
        </p:nvSpPr>
        <p:spPr>
          <a:xfrm>
            <a:off x="8259292" y="344312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7FA35A-CA93-42DF-98AA-1F1315BB980F}"/>
              </a:ext>
            </a:extLst>
          </p:cNvPr>
          <p:cNvSpPr/>
          <p:nvPr/>
        </p:nvSpPr>
        <p:spPr>
          <a:xfrm>
            <a:off x="8745019" y="26412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E322BA-2019-490F-98C6-2222FAF50824}"/>
              </a:ext>
            </a:extLst>
          </p:cNvPr>
          <p:cNvSpPr/>
          <p:nvPr/>
        </p:nvSpPr>
        <p:spPr>
          <a:xfrm>
            <a:off x="6461621" y="342416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E715AC-7FF8-4CBB-A1FF-C01210C7B04A}"/>
              </a:ext>
            </a:extLst>
          </p:cNvPr>
          <p:cNvSpPr/>
          <p:nvPr/>
        </p:nvSpPr>
        <p:spPr>
          <a:xfrm>
            <a:off x="6909719" y="3418916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47408A-20F6-4838-A22D-83B301A2BDC1}"/>
              </a:ext>
            </a:extLst>
          </p:cNvPr>
          <p:cNvSpPr txBox="1"/>
          <p:nvPr/>
        </p:nvSpPr>
        <p:spPr>
          <a:xfrm>
            <a:off x="8218173" y="329110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3ABB07-DC26-4078-8300-1A027F791EAD}"/>
              </a:ext>
            </a:extLst>
          </p:cNvPr>
          <p:cNvSpPr txBox="1"/>
          <p:nvPr/>
        </p:nvSpPr>
        <p:spPr>
          <a:xfrm>
            <a:off x="7775223" y="329452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0C993E-0E1F-4541-BF54-5C6932129111}"/>
              </a:ext>
            </a:extLst>
          </p:cNvPr>
          <p:cNvSpPr txBox="1"/>
          <p:nvPr/>
        </p:nvSpPr>
        <p:spPr>
          <a:xfrm>
            <a:off x="6447022" y="329534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D9FDEB-57E1-4D8C-94CE-934691410C36}"/>
              </a:ext>
            </a:extLst>
          </p:cNvPr>
          <p:cNvSpPr txBox="1"/>
          <p:nvPr/>
        </p:nvSpPr>
        <p:spPr>
          <a:xfrm>
            <a:off x="6872264" y="3293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927DD5-F853-4ED9-9571-EAEF55FEBBFF}"/>
              </a:ext>
            </a:extLst>
          </p:cNvPr>
          <p:cNvSpPr txBox="1"/>
          <p:nvPr/>
        </p:nvSpPr>
        <p:spPr>
          <a:xfrm>
            <a:off x="10236900" y="4161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386D95-A4D8-4FE3-A3C4-9526A092F295}"/>
              </a:ext>
            </a:extLst>
          </p:cNvPr>
          <p:cNvGrpSpPr/>
          <p:nvPr/>
        </p:nvGrpSpPr>
        <p:grpSpPr>
          <a:xfrm>
            <a:off x="9787451" y="467351"/>
            <a:ext cx="1556355" cy="630942"/>
            <a:chOff x="8037098" y="1058369"/>
            <a:chExt cx="1556355" cy="6309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CBFED4-08A2-4429-BDD3-956A43E01C0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1213D54-0DF5-4C81-BB44-0C2F820498A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889D335-72D4-4C43-8278-4E5F22499A7A}"/>
              </a:ext>
            </a:extLst>
          </p:cNvPr>
          <p:cNvSpPr txBox="1"/>
          <p:nvPr/>
        </p:nvSpPr>
        <p:spPr>
          <a:xfrm>
            <a:off x="11127611" y="1299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749297-07A6-44E4-A9FC-E892278B7A44}"/>
              </a:ext>
            </a:extLst>
          </p:cNvPr>
          <p:cNvSpPr txBox="1"/>
          <p:nvPr/>
        </p:nvSpPr>
        <p:spPr>
          <a:xfrm>
            <a:off x="10671453" y="9244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D0C90A-AE38-470D-8A75-D47B7C2E24FE}"/>
              </a:ext>
            </a:extLst>
          </p:cNvPr>
          <p:cNvSpPr txBox="1"/>
          <p:nvPr/>
        </p:nvSpPr>
        <p:spPr>
          <a:xfrm>
            <a:off x="10219796" y="9244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665AF0-4A80-4651-B67C-11A2C15D718C}"/>
              </a:ext>
            </a:extLst>
          </p:cNvPr>
          <p:cNvSpPr txBox="1"/>
          <p:nvPr/>
        </p:nvSpPr>
        <p:spPr>
          <a:xfrm>
            <a:off x="11127610" y="101440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2CD33A-7765-4272-960B-80FB2C899B79}"/>
              </a:ext>
            </a:extLst>
          </p:cNvPr>
          <p:cNvGrpSpPr/>
          <p:nvPr/>
        </p:nvGrpSpPr>
        <p:grpSpPr>
          <a:xfrm>
            <a:off x="6877875" y="3746484"/>
            <a:ext cx="1673771" cy="630942"/>
            <a:chOff x="7941353" y="1058369"/>
            <a:chExt cx="1673771" cy="6309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E21657-9331-4034-82EC-9A399AB5FAAC}"/>
                </a:ext>
              </a:extLst>
            </p:cNvPr>
            <p:cNvSpPr txBox="1"/>
            <p:nvPr/>
          </p:nvSpPr>
          <p:spPr>
            <a:xfrm>
              <a:off x="8058768" y="1058369"/>
              <a:ext cx="15563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- 3 0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65064C8-BA32-4981-97B7-ED2090EFAFF5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B37C787-00B7-41CF-A2E6-41B077D3110B}"/>
              </a:ext>
            </a:extLst>
          </p:cNvPr>
          <p:cNvSpPr txBox="1"/>
          <p:nvPr/>
        </p:nvSpPr>
        <p:spPr>
          <a:xfrm>
            <a:off x="7754053" y="285435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948CC6-C003-49BC-9C51-06692DE16C9E}"/>
              </a:ext>
            </a:extLst>
          </p:cNvPr>
          <p:cNvSpPr txBox="1"/>
          <p:nvPr/>
        </p:nvSpPr>
        <p:spPr>
          <a:xfrm>
            <a:off x="7729927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09A889-8B45-4D0F-BCB7-5BC32D834993}"/>
              </a:ext>
            </a:extLst>
          </p:cNvPr>
          <p:cNvSpPr txBox="1"/>
          <p:nvPr/>
        </p:nvSpPr>
        <p:spPr>
          <a:xfrm>
            <a:off x="7279040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E1AC4C-3B41-4AFC-A5C9-20D01E302FED}"/>
              </a:ext>
            </a:extLst>
          </p:cNvPr>
          <p:cNvSpPr txBox="1"/>
          <p:nvPr/>
        </p:nvSpPr>
        <p:spPr>
          <a:xfrm>
            <a:off x="8183163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6DED5D-DD9A-425D-8DF8-8E18DBE845EC}"/>
              </a:ext>
            </a:extLst>
          </p:cNvPr>
          <p:cNvGrpSpPr/>
          <p:nvPr/>
        </p:nvGrpSpPr>
        <p:grpSpPr>
          <a:xfrm>
            <a:off x="9782360" y="1342245"/>
            <a:ext cx="1556355" cy="630942"/>
            <a:chOff x="8037098" y="1058369"/>
            <a:chExt cx="1556355" cy="6309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206D19D-29BD-4710-B04A-43556D77199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FEF6ABC-2A19-4FC1-A275-C14DC308DE3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E3717192-EE26-4A53-B113-D99AD2CBF3C3}"/>
              </a:ext>
            </a:extLst>
          </p:cNvPr>
          <p:cNvSpPr txBox="1"/>
          <p:nvPr/>
        </p:nvSpPr>
        <p:spPr>
          <a:xfrm>
            <a:off x="10675886" y="18101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DBF217-6ADD-488D-AE48-2C164BA6C542}"/>
              </a:ext>
            </a:extLst>
          </p:cNvPr>
          <p:cNvSpPr txBox="1"/>
          <p:nvPr/>
        </p:nvSpPr>
        <p:spPr>
          <a:xfrm>
            <a:off x="10214076" y="1802112"/>
            <a:ext cx="695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AD4750-B9FF-40A6-982A-06F937AB4E56}"/>
              </a:ext>
            </a:extLst>
          </p:cNvPr>
          <p:cNvSpPr txBox="1"/>
          <p:nvPr/>
        </p:nvSpPr>
        <p:spPr>
          <a:xfrm>
            <a:off x="11121288" y="191111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25A899-1DF0-4FE5-AE75-AC4032174D73}"/>
              </a:ext>
            </a:extLst>
          </p:cNvPr>
          <p:cNvGrpSpPr/>
          <p:nvPr/>
        </p:nvGrpSpPr>
        <p:grpSpPr>
          <a:xfrm>
            <a:off x="9791025" y="2245283"/>
            <a:ext cx="1556355" cy="630942"/>
            <a:chOff x="8037098" y="1058369"/>
            <a:chExt cx="1556355" cy="6309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1752A22-38EC-4176-A5F9-07002FE36E8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6A0E9C9-C958-4721-83CF-89E659E1DC9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5D3F56F-F6AA-4DFC-ABDE-B0217DACB07B}"/>
              </a:ext>
            </a:extLst>
          </p:cNvPr>
          <p:cNvSpPr txBox="1"/>
          <p:nvPr/>
        </p:nvSpPr>
        <p:spPr>
          <a:xfrm>
            <a:off x="10679565" y="27044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6B9129-C73C-4C75-AD26-4526BF0C3494}"/>
              </a:ext>
            </a:extLst>
          </p:cNvPr>
          <p:cNvSpPr txBox="1"/>
          <p:nvPr/>
        </p:nvSpPr>
        <p:spPr>
          <a:xfrm>
            <a:off x="10216639" y="270710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CF0C91-0DF7-4B8E-987D-7BD7741CFF8C}"/>
              </a:ext>
            </a:extLst>
          </p:cNvPr>
          <p:cNvSpPr txBox="1"/>
          <p:nvPr/>
        </p:nvSpPr>
        <p:spPr>
          <a:xfrm>
            <a:off x="11121288" y="280783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0EC3D7A-1412-4CB6-89B8-130B5AEB5B04}"/>
              </a:ext>
            </a:extLst>
          </p:cNvPr>
          <p:cNvGrpSpPr/>
          <p:nvPr/>
        </p:nvGrpSpPr>
        <p:grpSpPr>
          <a:xfrm>
            <a:off x="9791394" y="3136959"/>
            <a:ext cx="1556355" cy="630942"/>
            <a:chOff x="8037098" y="1058369"/>
            <a:chExt cx="1556355" cy="63094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9FB9C65-1B7D-4520-98D3-1D560B73764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50B3AC-166B-4F5E-9D03-3630FDD8BC8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2ABF4D0-DE10-463A-ADBB-4F137BC777F3}"/>
              </a:ext>
            </a:extLst>
          </p:cNvPr>
          <p:cNvSpPr txBox="1"/>
          <p:nvPr/>
        </p:nvSpPr>
        <p:spPr>
          <a:xfrm>
            <a:off x="10672531" y="359056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F3A0F6-9DC5-46EC-8319-2EFC5A6D1BBD}"/>
              </a:ext>
            </a:extLst>
          </p:cNvPr>
          <p:cNvSpPr txBox="1"/>
          <p:nvPr/>
        </p:nvSpPr>
        <p:spPr>
          <a:xfrm>
            <a:off x="10230707" y="358169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2A6040-1215-4B7E-B086-04C23B5D91DE}"/>
              </a:ext>
            </a:extLst>
          </p:cNvPr>
          <p:cNvSpPr txBox="1"/>
          <p:nvPr/>
        </p:nvSpPr>
        <p:spPr>
          <a:xfrm>
            <a:off x="11124408" y="369828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6909AD6-5F61-4487-A755-18521ADCACA7}"/>
              </a:ext>
            </a:extLst>
          </p:cNvPr>
          <p:cNvSpPr txBox="1"/>
          <p:nvPr/>
        </p:nvSpPr>
        <p:spPr>
          <a:xfrm>
            <a:off x="8193569" y="2851754"/>
            <a:ext cx="1217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r7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2FA0D4A-14A5-4364-BEE5-2DA4FB3A50C8}"/>
              </a:ext>
            </a:extLst>
          </p:cNvPr>
          <p:cNvGrpSpPr/>
          <p:nvPr/>
        </p:nvGrpSpPr>
        <p:grpSpPr>
          <a:xfrm>
            <a:off x="9755397" y="4026129"/>
            <a:ext cx="1556355" cy="630942"/>
            <a:chOff x="8037098" y="1058369"/>
            <a:chExt cx="1556355" cy="63094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AA12F58-B39E-4CA5-BF87-B2DC43C8EB2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496D5D1-637D-43D5-B3AF-E357DFCB2B2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C8DB303-644A-408D-BDFF-14E5EFCB54E6}"/>
              </a:ext>
            </a:extLst>
          </p:cNvPr>
          <p:cNvSpPr txBox="1"/>
          <p:nvPr/>
        </p:nvSpPr>
        <p:spPr>
          <a:xfrm>
            <a:off x="10648923" y="44940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F76A9C9-4528-41C8-9DBA-944C6D8D6307}"/>
              </a:ext>
            </a:extLst>
          </p:cNvPr>
          <p:cNvSpPr txBox="1"/>
          <p:nvPr/>
        </p:nvSpPr>
        <p:spPr>
          <a:xfrm>
            <a:off x="10187113" y="4485996"/>
            <a:ext cx="695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10E86E-E63F-4D3D-BECB-77CA97DF454A}"/>
              </a:ext>
            </a:extLst>
          </p:cNvPr>
          <p:cNvSpPr txBox="1"/>
          <p:nvPr/>
        </p:nvSpPr>
        <p:spPr>
          <a:xfrm>
            <a:off x="11094325" y="45950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6ECEC35-F990-4403-B229-D3D3A47D76B1}"/>
              </a:ext>
            </a:extLst>
          </p:cNvPr>
          <p:cNvGrpSpPr/>
          <p:nvPr/>
        </p:nvGrpSpPr>
        <p:grpSpPr>
          <a:xfrm>
            <a:off x="9764062" y="4929167"/>
            <a:ext cx="1556355" cy="630942"/>
            <a:chOff x="8037098" y="1058369"/>
            <a:chExt cx="1556355" cy="63094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23438E-2860-4197-B06F-FB43874D0F6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176E7D6-A292-48F3-8C8A-326AE2DEF0F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0B96D188-4112-4969-8BBC-700E7B5C2C99}"/>
              </a:ext>
            </a:extLst>
          </p:cNvPr>
          <p:cNvSpPr txBox="1"/>
          <p:nvPr/>
        </p:nvSpPr>
        <p:spPr>
          <a:xfrm>
            <a:off x="10652602" y="538834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27D6978-0969-4D7C-95E5-B8C24CA4B680}"/>
              </a:ext>
            </a:extLst>
          </p:cNvPr>
          <p:cNvSpPr txBox="1"/>
          <p:nvPr/>
        </p:nvSpPr>
        <p:spPr>
          <a:xfrm>
            <a:off x="9746161" y="5390988"/>
            <a:ext cx="938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15F9505-BC92-4BDF-BEDB-9CCBFE012637}"/>
              </a:ext>
            </a:extLst>
          </p:cNvPr>
          <p:cNvSpPr txBox="1"/>
          <p:nvPr/>
        </p:nvSpPr>
        <p:spPr>
          <a:xfrm>
            <a:off x="11094325" y="549171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0097CA7-A8E6-41AE-B8AD-2FA2D76FC66D}"/>
              </a:ext>
            </a:extLst>
          </p:cNvPr>
          <p:cNvGrpSpPr/>
          <p:nvPr/>
        </p:nvGrpSpPr>
        <p:grpSpPr>
          <a:xfrm>
            <a:off x="9764431" y="5820843"/>
            <a:ext cx="1556355" cy="630942"/>
            <a:chOff x="8037098" y="1058369"/>
            <a:chExt cx="1556355" cy="63094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637729-BE10-44FE-B871-9D8BDBDCE84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3F100D8-74C2-40BD-B607-8023166EBAC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F7EDEEB-7F0E-4EB1-BD59-781E735DE373}"/>
              </a:ext>
            </a:extLst>
          </p:cNvPr>
          <p:cNvSpPr txBox="1"/>
          <p:nvPr/>
        </p:nvSpPr>
        <p:spPr>
          <a:xfrm>
            <a:off x="10645568" y="62744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12C03E0-11D0-4E1C-93CB-719871639D99}"/>
              </a:ext>
            </a:extLst>
          </p:cNvPr>
          <p:cNvSpPr txBox="1"/>
          <p:nvPr/>
        </p:nvSpPr>
        <p:spPr>
          <a:xfrm>
            <a:off x="10203744" y="626557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1C783A0-D95E-4E31-974D-A45966D2DB07}"/>
              </a:ext>
            </a:extLst>
          </p:cNvPr>
          <p:cNvSpPr txBox="1"/>
          <p:nvPr/>
        </p:nvSpPr>
        <p:spPr>
          <a:xfrm>
            <a:off x="11097445" y="638217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8x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C572FE-977D-4350-AB46-1B435D23369A}"/>
              </a:ext>
            </a:extLst>
          </p:cNvPr>
          <p:cNvSpPr txBox="1"/>
          <p:nvPr/>
        </p:nvSpPr>
        <p:spPr>
          <a:xfrm>
            <a:off x="9769968" y="62826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5599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3" grpId="0" animBg="1"/>
      <p:bldP spid="12" grpId="0"/>
      <p:bldP spid="13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1" grpId="0"/>
      <p:bldP spid="45" grpId="0"/>
      <p:bldP spid="46" grpId="0"/>
      <p:bldP spid="47" grpId="0"/>
      <p:bldP spid="52" grpId="0"/>
      <p:bldP spid="53" grpId="0"/>
      <p:bldP spid="54" grpId="0"/>
      <p:bldP spid="58" grpId="0"/>
      <p:bldP spid="60" grpId="0"/>
      <p:bldP spid="62" grpId="0"/>
      <p:bldP spid="63" grpId="0"/>
      <p:bldP spid="67" grpId="0"/>
      <p:bldP spid="68" grpId="0"/>
      <p:bldP spid="69" grpId="0"/>
      <p:bldP spid="73" grpId="0"/>
      <p:bldP spid="74" grpId="0"/>
      <p:bldP spid="75" grpId="0"/>
      <p:bldP spid="79" grpId="0"/>
      <p:bldP spid="80" grpId="0"/>
      <p:bldP spid="81" grpId="0"/>
      <p:bldP spid="8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Archery is an Olympic sport.</a:t>
            </a:r>
          </a:p>
          <a:p>
            <a:r>
              <a:rPr lang="en-US" sz="3200" b="1" dirty="0"/>
              <a:t>In 2008, two archers called Park and Zhang were in the women’s final.</a:t>
            </a:r>
          </a:p>
          <a:p>
            <a:r>
              <a:rPr lang="en-US" sz="3200" b="1" dirty="0"/>
              <a:t>Both archers shot 12 arrows. Zhang won the final by 1 point.</a:t>
            </a:r>
          </a:p>
          <a:p>
            <a:r>
              <a:rPr lang="en-US" sz="3200" b="1" dirty="0"/>
              <a:t>Complete the table for Zhang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D02F0-3844-46BD-BD5F-3DB6FC44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45" y="2112103"/>
            <a:ext cx="6934304" cy="39065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9B5A5B-3879-418A-8993-C980B821F56A}"/>
              </a:ext>
            </a:extLst>
          </p:cNvPr>
          <p:cNvSpPr txBox="1"/>
          <p:nvPr/>
        </p:nvSpPr>
        <p:spPr>
          <a:xfrm>
            <a:off x="2877461" y="4348031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14811C-C0B3-4434-9B05-0FE4235510D6}"/>
              </a:ext>
            </a:extLst>
          </p:cNvPr>
          <p:cNvSpPr txBox="1"/>
          <p:nvPr/>
        </p:nvSpPr>
        <p:spPr>
          <a:xfrm>
            <a:off x="2877461" y="4877310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CC445-9E98-4FB0-AB6D-48BE4307B16D}"/>
              </a:ext>
            </a:extLst>
          </p:cNvPr>
          <p:cNvSpPr txBox="1"/>
          <p:nvPr/>
        </p:nvSpPr>
        <p:spPr>
          <a:xfrm>
            <a:off x="2877461" y="5406139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34D0B6-A839-4B8E-AB52-4F9DCDB704FB}"/>
              </a:ext>
            </a:extLst>
          </p:cNvPr>
          <p:cNvSpPr txBox="1"/>
          <p:nvPr/>
        </p:nvSpPr>
        <p:spPr>
          <a:xfrm>
            <a:off x="292646" y="6018662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+ 32 + 27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80C9DD-7620-44C9-921F-32AFFC798781}"/>
              </a:ext>
            </a:extLst>
          </p:cNvPr>
          <p:cNvSpPr txBox="1"/>
          <p:nvPr/>
        </p:nvSpPr>
        <p:spPr>
          <a:xfrm>
            <a:off x="2746891" y="6000586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109 points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3B4C2-3255-4463-A689-7B05B0713816}"/>
              </a:ext>
            </a:extLst>
          </p:cNvPr>
          <p:cNvSpPr txBox="1"/>
          <p:nvPr/>
        </p:nvSpPr>
        <p:spPr>
          <a:xfrm>
            <a:off x="8958897" y="1500034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 points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417CC4-927F-4115-BCA2-4FC26BB33C6A}"/>
              </a:ext>
            </a:extLst>
          </p:cNvPr>
          <p:cNvSpPr txBox="1"/>
          <p:nvPr/>
        </p:nvSpPr>
        <p:spPr>
          <a:xfrm>
            <a:off x="6825760" y="3800291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F5B486-14D3-4C4B-B980-C1C50970736F}"/>
              </a:ext>
            </a:extLst>
          </p:cNvPr>
          <p:cNvSpPr txBox="1"/>
          <p:nvPr/>
        </p:nvSpPr>
        <p:spPr>
          <a:xfrm>
            <a:off x="7463034" y="2252936"/>
            <a:ext cx="3728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103 points on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9 or 10 point arrows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09D881-0001-491E-AB16-80FC296856D9}"/>
              </a:ext>
            </a:extLst>
          </p:cNvPr>
          <p:cNvSpPr txBox="1"/>
          <p:nvPr/>
        </p:nvSpPr>
        <p:spPr>
          <a:xfrm>
            <a:off x="7336134" y="4894826"/>
            <a:ext cx="1978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x 7 = 63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C46DDC-E259-4E2C-B161-F1D84B9A23A8}"/>
              </a:ext>
            </a:extLst>
          </p:cNvPr>
          <p:cNvSpPr txBox="1"/>
          <p:nvPr/>
        </p:nvSpPr>
        <p:spPr>
          <a:xfrm>
            <a:off x="6238329" y="4877310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E0BAD1-51D3-448A-BE45-F2C39E16DAA2}"/>
              </a:ext>
            </a:extLst>
          </p:cNvPr>
          <p:cNvSpPr txBox="1"/>
          <p:nvPr/>
        </p:nvSpPr>
        <p:spPr>
          <a:xfrm>
            <a:off x="6222265" y="5409120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8ED8D8-5A28-4B9D-9A9A-B395D638BF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85BBCD-34E2-4CD2-88A8-05590AA4B26A}"/>
              </a:ext>
            </a:extLst>
          </p:cNvPr>
          <p:cNvSpPr txBox="1"/>
          <p:nvPr/>
        </p:nvSpPr>
        <p:spPr>
          <a:xfrm>
            <a:off x="7336134" y="5404586"/>
            <a:ext cx="1978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x 4 = 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5C6186-7447-455F-BABC-2374431025ED}"/>
              </a:ext>
            </a:extLst>
          </p:cNvPr>
          <p:cNvSpPr txBox="1"/>
          <p:nvPr/>
        </p:nvSpPr>
        <p:spPr>
          <a:xfrm>
            <a:off x="5589753" y="6018662"/>
            <a:ext cx="4348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+ 63 + 40 = 110 points</a:t>
            </a:r>
          </a:p>
        </p:txBody>
      </p:sp>
    </p:spTree>
    <p:extLst>
      <p:ext uri="{BB962C8B-B14F-4D97-AF65-F5344CB8AC3E}">
        <p14:creationId xmlns:p14="http://schemas.microsoft.com/office/powerpoint/2010/main" val="9097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266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information about pupils in a class.</a:t>
            </a:r>
          </a:p>
          <a:p>
            <a:r>
              <a:rPr lang="en-US" sz="3200" b="1" dirty="0"/>
              <a:t>• The total number of pupils is 30 </a:t>
            </a:r>
          </a:p>
          <a:p>
            <a:r>
              <a:rPr lang="en-US" sz="3200" b="1" dirty="0"/>
              <a:t>• 26 of the pupils do not wear glasses. </a:t>
            </a:r>
          </a:p>
          <a:p>
            <a:r>
              <a:rPr lang="en-US" sz="3200" b="1" dirty="0"/>
              <a:t>• A quarter of the pupils who do wear glasses are boys. </a:t>
            </a:r>
          </a:p>
          <a:p>
            <a:r>
              <a:rPr lang="en-US" sz="3200" b="1" dirty="0"/>
              <a:t>• There are 2 more boys than girls.</a:t>
            </a:r>
          </a:p>
          <a:p>
            <a:r>
              <a:rPr lang="en-US" sz="3200" b="1" dirty="0"/>
              <a:t>Use the information to fill in the missing numbers in the table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02846-8232-4DBB-BDDE-86D726167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721" y="3096988"/>
            <a:ext cx="8109259" cy="3415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EB2218-53EF-402A-B122-B9EEBF3D247B}"/>
              </a:ext>
            </a:extLst>
          </p:cNvPr>
          <p:cNvSpPr txBox="1"/>
          <p:nvPr/>
        </p:nvSpPr>
        <p:spPr>
          <a:xfrm>
            <a:off x="6919415" y="5769238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D5CF0-D8B5-4E7F-A8DD-893C716149A8}"/>
              </a:ext>
            </a:extLst>
          </p:cNvPr>
          <p:cNvSpPr txBox="1"/>
          <p:nvPr/>
        </p:nvSpPr>
        <p:spPr>
          <a:xfrm>
            <a:off x="4515193" y="5763395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B824B8-6A21-44EE-BBF0-51D907041FD8}"/>
              </a:ext>
            </a:extLst>
          </p:cNvPr>
          <p:cNvSpPr txBox="1"/>
          <p:nvPr/>
        </p:nvSpPr>
        <p:spPr>
          <a:xfrm>
            <a:off x="4515193" y="4098974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39D35E-5BF3-475F-A786-5E70DA42E29B}"/>
              </a:ext>
            </a:extLst>
          </p:cNvPr>
          <p:cNvSpPr txBox="1"/>
          <p:nvPr/>
        </p:nvSpPr>
        <p:spPr>
          <a:xfrm>
            <a:off x="4515195" y="4912125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3C15A7-6603-4D19-8A28-FD5D973AB605}"/>
              </a:ext>
            </a:extLst>
          </p:cNvPr>
          <p:cNvSpPr txBox="1"/>
          <p:nvPr/>
        </p:nvSpPr>
        <p:spPr>
          <a:xfrm>
            <a:off x="8802867" y="4075331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D0FF38-C171-4EEE-A615-601E888D6B46}"/>
              </a:ext>
            </a:extLst>
          </p:cNvPr>
          <p:cNvSpPr txBox="1"/>
          <p:nvPr/>
        </p:nvSpPr>
        <p:spPr>
          <a:xfrm>
            <a:off x="8802866" y="4912124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1A332F-80C0-4D49-84D8-07EE995BE393}"/>
              </a:ext>
            </a:extLst>
          </p:cNvPr>
          <p:cNvSpPr txBox="1"/>
          <p:nvPr/>
        </p:nvSpPr>
        <p:spPr>
          <a:xfrm>
            <a:off x="6919414" y="4075331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C66D98-358D-4FBA-A65A-4A8AD0B550F4}"/>
              </a:ext>
            </a:extLst>
          </p:cNvPr>
          <p:cNvSpPr txBox="1"/>
          <p:nvPr/>
        </p:nvSpPr>
        <p:spPr>
          <a:xfrm>
            <a:off x="6919414" y="4912123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E1F599-60B1-44F7-929A-E28D459049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71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3D315D-4098-4D17-AE26-E3C52189F630}"/>
              </a:ext>
            </a:extLst>
          </p:cNvPr>
          <p:cNvSpPr txBox="1"/>
          <p:nvPr/>
        </p:nvSpPr>
        <p:spPr>
          <a:xfrm>
            <a:off x="6759676" y="260887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BEC058-2508-48C8-8853-639DA41B08AE}"/>
              </a:ext>
            </a:extLst>
          </p:cNvPr>
          <p:cNvGrpSpPr/>
          <p:nvPr/>
        </p:nvGrpSpPr>
        <p:grpSpPr>
          <a:xfrm>
            <a:off x="6310227" y="3041645"/>
            <a:ext cx="1556355" cy="630942"/>
            <a:chOff x="8037098" y="1058369"/>
            <a:chExt cx="1556355" cy="630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48074-401F-44D6-8784-03C16C45BA8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3EB5CFB-2960-49FD-A261-57CD6B3A850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1549DCD-1FA9-4A23-9781-B17190AF80BA}"/>
              </a:ext>
            </a:extLst>
          </p:cNvPr>
          <p:cNvSpPr txBox="1"/>
          <p:nvPr/>
        </p:nvSpPr>
        <p:spPr>
          <a:xfrm>
            <a:off x="7673632" y="268682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84278-9D8B-46F1-9F0F-5D373AE1E8EE}"/>
              </a:ext>
            </a:extLst>
          </p:cNvPr>
          <p:cNvSpPr txBox="1"/>
          <p:nvPr/>
        </p:nvSpPr>
        <p:spPr>
          <a:xfrm>
            <a:off x="7208297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78A10-3DAB-4B2A-88DD-E7375FFC5EBA}"/>
              </a:ext>
            </a:extLst>
          </p:cNvPr>
          <p:cNvSpPr txBox="1"/>
          <p:nvPr/>
        </p:nvSpPr>
        <p:spPr>
          <a:xfrm>
            <a:off x="6756640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47C2ED-E075-40E2-B65E-14713F67C8E0}"/>
              </a:ext>
            </a:extLst>
          </p:cNvPr>
          <p:cNvSpPr txBox="1"/>
          <p:nvPr/>
        </p:nvSpPr>
        <p:spPr>
          <a:xfrm>
            <a:off x="7673631" y="357123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973B73-FA21-4705-B3EB-7DED4C3FC42D}"/>
              </a:ext>
            </a:extLst>
          </p:cNvPr>
          <p:cNvGrpSpPr/>
          <p:nvPr/>
        </p:nvGrpSpPr>
        <p:grpSpPr>
          <a:xfrm>
            <a:off x="6327160" y="3924495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86E706-BE2B-4095-9922-47DC9D2158D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FE7EB69-16E9-4EBE-B365-79D070551AD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234C23B-A365-4D05-8071-DB4855548596}"/>
              </a:ext>
            </a:extLst>
          </p:cNvPr>
          <p:cNvSpPr txBox="1"/>
          <p:nvPr/>
        </p:nvSpPr>
        <p:spPr>
          <a:xfrm>
            <a:off x="7205696" y="437745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B6D9A6-4B23-4BF8-B576-DB9323360618}"/>
              </a:ext>
            </a:extLst>
          </p:cNvPr>
          <p:cNvSpPr txBox="1"/>
          <p:nvPr/>
        </p:nvSpPr>
        <p:spPr>
          <a:xfrm>
            <a:off x="6306767" y="4382648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F3696-A699-49C8-BB8B-5D0DC1519679}"/>
              </a:ext>
            </a:extLst>
          </p:cNvPr>
          <p:cNvSpPr txBox="1"/>
          <p:nvPr/>
        </p:nvSpPr>
        <p:spPr>
          <a:xfrm>
            <a:off x="7667309" y="446795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1A99C2-BDF1-4E35-9097-F95FE194ED8B}"/>
              </a:ext>
            </a:extLst>
          </p:cNvPr>
          <p:cNvGrpSpPr/>
          <p:nvPr/>
        </p:nvGrpSpPr>
        <p:grpSpPr>
          <a:xfrm>
            <a:off x="6306767" y="4827533"/>
            <a:ext cx="1556355" cy="630942"/>
            <a:chOff x="8037098" y="1058369"/>
            <a:chExt cx="1556355" cy="6309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AA8494-63FF-4876-BC14-E5E8909258A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1720A8-88DB-4847-A64E-63C206CEA9B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55F90CB-BC1C-485A-9EBF-3ADFA1D9F86E}"/>
              </a:ext>
            </a:extLst>
          </p:cNvPr>
          <p:cNvSpPr txBox="1"/>
          <p:nvPr/>
        </p:nvSpPr>
        <p:spPr>
          <a:xfrm>
            <a:off x="7195307" y="52717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426B44-7449-43A2-985F-91AAA486DDB5}"/>
              </a:ext>
            </a:extLst>
          </p:cNvPr>
          <p:cNvSpPr txBox="1"/>
          <p:nvPr/>
        </p:nvSpPr>
        <p:spPr>
          <a:xfrm>
            <a:off x="6753483" y="52743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B7B5FB-13DA-4348-A1B7-BD339E5DFF87}"/>
              </a:ext>
            </a:extLst>
          </p:cNvPr>
          <p:cNvSpPr txBox="1"/>
          <p:nvPr/>
        </p:nvSpPr>
        <p:spPr>
          <a:xfrm>
            <a:off x="6317680" y="526549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DBC65-43C8-4CD5-818C-8E69F97DA847}"/>
              </a:ext>
            </a:extLst>
          </p:cNvPr>
          <p:cNvSpPr txBox="1"/>
          <p:nvPr/>
        </p:nvSpPr>
        <p:spPr>
          <a:xfrm>
            <a:off x="7667309" y="5364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E6715D-5B56-4FB8-ABE7-7E456476A9D0}"/>
              </a:ext>
            </a:extLst>
          </p:cNvPr>
          <p:cNvGrpSpPr/>
          <p:nvPr/>
        </p:nvGrpSpPr>
        <p:grpSpPr>
          <a:xfrm>
            <a:off x="6300102" y="5704219"/>
            <a:ext cx="1556355" cy="630942"/>
            <a:chOff x="8037098" y="1058369"/>
            <a:chExt cx="1556355" cy="6309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434148-0969-461F-87FB-83475213B46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E04ECA6-213C-4E29-893C-4FA63CAEE1C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2B6697F-3CD7-4E8C-8826-F24EAEF779B9}"/>
              </a:ext>
            </a:extLst>
          </p:cNvPr>
          <p:cNvSpPr txBox="1"/>
          <p:nvPr/>
        </p:nvSpPr>
        <p:spPr>
          <a:xfrm>
            <a:off x="7195307" y="61578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E5532F-DFDB-44A0-8C80-6F23FDC6BF2D}"/>
              </a:ext>
            </a:extLst>
          </p:cNvPr>
          <p:cNvSpPr txBox="1"/>
          <p:nvPr/>
        </p:nvSpPr>
        <p:spPr>
          <a:xfrm>
            <a:off x="6819193" y="511886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39D931-B741-43D5-ADE2-D48708110D76}"/>
              </a:ext>
            </a:extLst>
          </p:cNvPr>
          <p:cNvSpPr txBox="1"/>
          <p:nvPr/>
        </p:nvSpPr>
        <p:spPr>
          <a:xfrm>
            <a:off x="6753483" y="61489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66C461-3854-404D-971F-7DB315BBE66A}"/>
              </a:ext>
            </a:extLst>
          </p:cNvPr>
          <p:cNvSpPr txBox="1"/>
          <p:nvPr/>
        </p:nvSpPr>
        <p:spPr>
          <a:xfrm>
            <a:off x="6311659" y="61518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3F53E-276D-482E-A21C-9B017DE7AF76}"/>
              </a:ext>
            </a:extLst>
          </p:cNvPr>
          <p:cNvSpPr txBox="1"/>
          <p:nvPr/>
        </p:nvSpPr>
        <p:spPr>
          <a:xfrm>
            <a:off x="7670429" y="625512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D2CA3D-0DB0-4A49-8D41-A189B95379C8}"/>
              </a:ext>
            </a:extLst>
          </p:cNvPr>
          <p:cNvSpPr txBox="1"/>
          <p:nvPr/>
        </p:nvSpPr>
        <p:spPr>
          <a:xfrm>
            <a:off x="6819224" y="335362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0FD5EC-76A0-4BA0-84AD-1AFE8004C5E2}"/>
              </a:ext>
            </a:extLst>
          </p:cNvPr>
          <p:cNvSpPr/>
          <p:nvPr/>
        </p:nvSpPr>
        <p:spPr>
          <a:xfrm>
            <a:off x="3448850" y="376640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4B21AA-EFB1-429D-9F3F-7A13D0FE9C1F}"/>
              </a:ext>
            </a:extLst>
          </p:cNvPr>
          <p:cNvSpPr/>
          <p:nvPr/>
        </p:nvSpPr>
        <p:spPr>
          <a:xfrm>
            <a:off x="3896948" y="376115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9BD2D4-DBE7-4CD6-AF41-8D74C4D2A6DD}"/>
              </a:ext>
            </a:extLst>
          </p:cNvPr>
          <p:cNvSpPr/>
          <p:nvPr/>
        </p:nvSpPr>
        <p:spPr>
          <a:xfrm>
            <a:off x="4346059" y="375979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7BFE8B-7A8D-422F-9900-3C015C02AE8B}"/>
              </a:ext>
            </a:extLst>
          </p:cNvPr>
          <p:cNvSpPr/>
          <p:nvPr/>
        </p:nvSpPr>
        <p:spPr>
          <a:xfrm>
            <a:off x="4794157" y="375454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D45EF-3A83-4CDC-A96C-4C3D91A1DC62}"/>
              </a:ext>
            </a:extLst>
          </p:cNvPr>
          <p:cNvSpPr/>
          <p:nvPr/>
        </p:nvSpPr>
        <p:spPr>
          <a:xfrm>
            <a:off x="3058478" y="375033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636BDE-CA7B-4612-A240-1E3C4B54AC18}"/>
              </a:ext>
            </a:extLst>
          </p:cNvPr>
          <p:cNvSpPr txBox="1"/>
          <p:nvPr/>
        </p:nvSpPr>
        <p:spPr>
          <a:xfrm>
            <a:off x="4308959" y="36104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8AB8CD-6113-43B3-96CD-662D7A5CD294}"/>
              </a:ext>
            </a:extLst>
          </p:cNvPr>
          <p:cNvSpPr txBox="1"/>
          <p:nvPr/>
        </p:nvSpPr>
        <p:spPr>
          <a:xfrm>
            <a:off x="4748673" y="360886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C3A570-33AA-4E75-9CAD-52C83367BE37}"/>
              </a:ext>
            </a:extLst>
          </p:cNvPr>
          <p:cNvSpPr txBox="1"/>
          <p:nvPr/>
        </p:nvSpPr>
        <p:spPr>
          <a:xfrm>
            <a:off x="3421662" y="36181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4595B2-C47D-473B-AA63-F25110F4E1F5}"/>
              </a:ext>
            </a:extLst>
          </p:cNvPr>
          <p:cNvSpPr txBox="1"/>
          <p:nvPr/>
        </p:nvSpPr>
        <p:spPr>
          <a:xfrm>
            <a:off x="3861990" y="361119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AE84F6-7410-48C2-943E-D3E2483F2F6C}"/>
              </a:ext>
            </a:extLst>
          </p:cNvPr>
          <p:cNvSpPr txBox="1"/>
          <p:nvPr/>
        </p:nvSpPr>
        <p:spPr>
          <a:xfrm>
            <a:off x="2586146" y="36156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F4A149-CD0D-4EB9-89DE-CA940904FDC3}"/>
              </a:ext>
            </a:extLst>
          </p:cNvPr>
          <p:cNvSpPr txBox="1"/>
          <p:nvPr/>
        </p:nvSpPr>
        <p:spPr>
          <a:xfrm>
            <a:off x="3021023" y="36252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C8A466-0FF1-429B-AF01-D7F5C926B50E}"/>
              </a:ext>
            </a:extLst>
          </p:cNvPr>
          <p:cNvGrpSpPr/>
          <p:nvPr/>
        </p:nvGrpSpPr>
        <p:grpSpPr>
          <a:xfrm>
            <a:off x="3374364" y="3692848"/>
            <a:ext cx="1801955" cy="446400"/>
            <a:chOff x="1353600" y="1824535"/>
            <a:chExt cx="1801955" cy="4464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4A0E95-825F-4FC8-83D9-BB5F0BC563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C5D38E7-901F-4367-925B-8721D09FDE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148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2E8476A-EFC1-44FC-8F8D-E80DDCC5F3AA}"/>
              </a:ext>
            </a:extLst>
          </p:cNvPr>
          <p:cNvSpPr txBox="1"/>
          <p:nvPr/>
        </p:nvSpPr>
        <p:spPr>
          <a:xfrm>
            <a:off x="4251598" y="319231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C3DAA8-183A-4785-96B3-3616F7103FF5}"/>
              </a:ext>
            </a:extLst>
          </p:cNvPr>
          <p:cNvGrpSpPr/>
          <p:nvPr/>
        </p:nvGrpSpPr>
        <p:grpSpPr>
          <a:xfrm>
            <a:off x="3377331" y="4064855"/>
            <a:ext cx="1694550" cy="630942"/>
            <a:chOff x="8008892" y="1058369"/>
            <a:chExt cx="1694550" cy="6309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5B9F9F-ADF6-4187-911B-F50E525F8741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- 6 8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2B91CAB-F04C-48A2-B18B-44FD4074B931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14575F8-1B85-4966-B809-298B58072CCE}"/>
              </a:ext>
            </a:extLst>
          </p:cNvPr>
          <p:cNvSpPr txBox="1"/>
          <p:nvPr/>
        </p:nvSpPr>
        <p:spPr>
          <a:xfrm>
            <a:off x="3793887" y="4543907"/>
            <a:ext cx="1142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49F421-A353-49A6-AAAB-9737C3D1A468}"/>
              </a:ext>
            </a:extLst>
          </p:cNvPr>
          <p:cNvSpPr txBox="1"/>
          <p:nvPr/>
        </p:nvSpPr>
        <p:spPr>
          <a:xfrm>
            <a:off x="4680239" y="454390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307ABFA-C28C-4843-8A4D-E137147305C3}"/>
              </a:ext>
            </a:extLst>
          </p:cNvPr>
          <p:cNvSpPr txBox="1"/>
          <p:nvPr/>
        </p:nvSpPr>
        <p:spPr>
          <a:xfrm>
            <a:off x="9206034" y="2757371"/>
            <a:ext cx="1465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038F0A-5465-40C2-9D6F-2758F95657E2}"/>
              </a:ext>
            </a:extLst>
          </p:cNvPr>
          <p:cNvSpPr txBox="1"/>
          <p:nvPr/>
        </p:nvSpPr>
        <p:spPr>
          <a:xfrm>
            <a:off x="10652661" y="287278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A6A925-34D1-479F-951B-120241AD30A0}"/>
              </a:ext>
            </a:extLst>
          </p:cNvPr>
          <p:cNvSpPr txBox="1"/>
          <p:nvPr/>
        </p:nvSpPr>
        <p:spPr>
          <a:xfrm>
            <a:off x="10671637" y="33609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BFD8DE8-8684-42FF-9B06-A500B3A6A6FA}"/>
              </a:ext>
            </a:extLst>
          </p:cNvPr>
          <p:cNvGrpSpPr/>
          <p:nvPr/>
        </p:nvGrpSpPr>
        <p:grpSpPr>
          <a:xfrm>
            <a:off x="8748121" y="3200843"/>
            <a:ext cx="2121749" cy="630942"/>
            <a:chOff x="8037098" y="1058369"/>
            <a:chExt cx="1556355" cy="63094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59F74B-902A-482A-9A05-9CE75DE2B71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3 6 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01B39A-9FE3-4558-8A14-5F6AAAC88DB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70A3F2E-7C4B-4AE6-8331-D3AABC303EB2}"/>
              </a:ext>
            </a:extLst>
          </p:cNvPr>
          <p:cNvSpPr txBox="1"/>
          <p:nvPr/>
        </p:nvSpPr>
        <p:spPr>
          <a:xfrm>
            <a:off x="10086075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9B0DDD-A0C6-4C8B-A61B-EF6253E0ADF5}"/>
              </a:ext>
            </a:extLst>
          </p:cNvPr>
          <p:cNvSpPr txBox="1"/>
          <p:nvPr/>
        </p:nvSpPr>
        <p:spPr>
          <a:xfrm>
            <a:off x="9253209" y="253954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314D777-1221-4121-8327-C0E4744BC0A0}"/>
              </a:ext>
            </a:extLst>
          </p:cNvPr>
          <p:cNvSpPr txBox="1"/>
          <p:nvPr/>
        </p:nvSpPr>
        <p:spPr>
          <a:xfrm>
            <a:off x="9634772" y="36808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E447A32-8455-4109-BD29-7CCA9AE7C051}"/>
              </a:ext>
            </a:extLst>
          </p:cNvPr>
          <p:cNvSpPr txBox="1"/>
          <p:nvPr/>
        </p:nvSpPr>
        <p:spPr>
          <a:xfrm>
            <a:off x="9198969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BA6C1BB-5F2C-4293-A903-891468C48209}"/>
              </a:ext>
            </a:extLst>
          </p:cNvPr>
          <p:cNvGrpSpPr/>
          <p:nvPr/>
        </p:nvGrpSpPr>
        <p:grpSpPr>
          <a:xfrm>
            <a:off x="3378823" y="5008159"/>
            <a:ext cx="2079615" cy="630942"/>
            <a:chOff x="8054031" y="1058369"/>
            <a:chExt cx="1525448" cy="6309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26851EB-C37A-4CCD-98B5-20EFBC8DC6A0}"/>
                </a:ext>
              </a:extLst>
            </p:cNvPr>
            <p:cNvSpPr txBox="1"/>
            <p:nvPr/>
          </p:nvSpPr>
          <p:spPr>
            <a:xfrm>
              <a:off x="8140335" y="1058369"/>
              <a:ext cx="143914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- 3 0 6 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6EEFDA5-F447-41DF-A331-730688776D3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6E978DDE-6FD7-49D2-B57B-4D115B9F9421}"/>
              </a:ext>
            </a:extLst>
          </p:cNvPr>
          <p:cNvSpPr txBox="1"/>
          <p:nvPr/>
        </p:nvSpPr>
        <p:spPr>
          <a:xfrm>
            <a:off x="4716390" y="31833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2310583-592F-488E-941C-E070691D7573}"/>
              </a:ext>
            </a:extLst>
          </p:cNvPr>
          <p:cNvSpPr txBox="1"/>
          <p:nvPr/>
        </p:nvSpPr>
        <p:spPr>
          <a:xfrm>
            <a:off x="4217462" y="5479213"/>
            <a:ext cx="9389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1404957" y="2479904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complete booklets</a:t>
            </a:r>
          </a:p>
        </p:txBody>
      </p:sp>
    </p:spTree>
    <p:extLst>
      <p:ext uri="{BB962C8B-B14F-4D97-AF65-F5344CB8AC3E}">
        <p14:creationId xmlns:p14="http://schemas.microsoft.com/office/powerpoint/2010/main" val="35147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41" grpId="0"/>
      <p:bldP spid="42" grpId="0"/>
      <p:bldP spid="43" grpId="0"/>
      <p:bldP spid="44" grpId="0"/>
      <p:bldP spid="45" grpId="0"/>
      <p:bldP spid="46" grpId="0"/>
      <p:bldP spid="56" grpId="0"/>
      <p:bldP spid="60" grpId="0"/>
      <p:bldP spid="61" grpId="0"/>
      <p:bldP spid="63" grpId="0"/>
      <p:bldP spid="64" grpId="0"/>
      <p:bldP spid="66" grpId="0"/>
      <p:bldP spid="70" grpId="0"/>
      <p:bldP spid="71" grpId="0"/>
      <p:bldP spid="72" grpId="0"/>
      <p:bldP spid="73" grpId="0"/>
      <p:bldP spid="77" grpId="0"/>
      <p:bldP spid="78" grpId="0"/>
      <p:bldP spid="7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2368562" y="3107890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booklet = 34 sheets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AD1D8A-3966-4DB1-AC64-C77E9E3AEF37}"/>
              </a:ext>
            </a:extLst>
          </p:cNvPr>
          <p:cNvSpPr txBox="1"/>
          <p:nvPr/>
        </p:nvSpPr>
        <p:spPr>
          <a:xfrm>
            <a:off x="2009767" y="402258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booklets =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ABC6B35-9A5C-4B9D-969F-0DB77D110B3A}"/>
              </a:ext>
            </a:extLst>
          </p:cNvPr>
          <p:cNvCxnSpPr/>
          <p:nvPr/>
        </p:nvCxnSpPr>
        <p:spPr>
          <a:xfrm>
            <a:off x="4260702" y="369367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972CC1E1-90D4-4F43-90FC-DD43DFD3B1B1}"/>
              </a:ext>
            </a:extLst>
          </p:cNvPr>
          <p:cNvSpPr/>
          <p:nvPr/>
        </p:nvSpPr>
        <p:spPr>
          <a:xfrm>
            <a:off x="4344576" y="3600551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C398E5A-C88C-456B-83C9-5A62747E8721}"/>
              </a:ext>
            </a:extLst>
          </p:cNvPr>
          <p:cNvSpPr txBox="1"/>
          <p:nvPr/>
        </p:nvSpPr>
        <p:spPr>
          <a:xfrm>
            <a:off x="4344576" y="402258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340 sheets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13D025B-C0C0-4907-A1EF-728338BB7503}"/>
              </a:ext>
            </a:extLst>
          </p:cNvPr>
          <p:cNvSpPr txBox="1"/>
          <p:nvPr/>
        </p:nvSpPr>
        <p:spPr>
          <a:xfrm>
            <a:off x="2009767" y="493626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booklets =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335962C-61B9-4945-82E7-BC68404B4988}"/>
              </a:ext>
            </a:extLst>
          </p:cNvPr>
          <p:cNvCxnSpPr/>
          <p:nvPr/>
        </p:nvCxnSpPr>
        <p:spPr>
          <a:xfrm>
            <a:off x="4260702" y="46073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2323D200-C2DA-4808-8B77-03D641AB2B3F}"/>
              </a:ext>
            </a:extLst>
          </p:cNvPr>
          <p:cNvSpPr/>
          <p:nvPr/>
        </p:nvSpPr>
        <p:spPr>
          <a:xfrm>
            <a:off x="4344576" y="4514231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C801795-9E33-4998-A1C4-8E3CF366220A}"/>
              </a:ext>
            </a:extLst>
          </p:cNvPr>
          <p:cNvSpPr txBox="1"/>
          <p:nvPr/>
        </p:nvSpPr>
        <p:spPr>
          <a:xfrm>
            <a:off x="4344576" y="493626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680 sheets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7D0642E-73E5-47EF-91BA-74300BEC8EB5}"/>
              </a:ext>
            </a:extLst>
          </p:cNvPr>
          <p:cNvSpPr txBox="1"/>
          <p:nvPr/>
        </p:nvSpPr>
        <p:spPr>
          <a:xfrm>
            <a:off x="2009767" y="5884555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booklets =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E2A8043-1027-4C4E-95D0-878ADBCED1F4}"/>
              </a:ext>
            </a:extLst>
          </p:cNvPr>
          <p:cNvCxnSpPr/>
          <p:nvPr/>
        </p:nvCxnSpPr>
        <p:spPr>
          <a:xfrm>
            <a:off x="4260702" y="555565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1D143223-A438-42B6-B062-49003BF10382}"/>
              </a:ext>
            </a:extLst>
          </p:cNvPr>
          <p:cNvSpPr/>
          <p:nvPr/>
        </p:nvSpPr>
        <p:spPr>
          <a:xfrm>
            <a:off x="4344576" y="5462523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CF010A-BE47-4E2D-AC80-E0DFF66C8B41}"/>
              </a:ext>
            </a:extLst>
          </p:cNvPr>
          <p:cNvSpPr txBox="1"/>
          <p:nvPr/>
        </p:nvSpPr>
        <p:spPr>
          <a:xfrm>
            <a:off x="4344576" y="5884554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1020 sheets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697A26-1C13-4453-BADE-D0A532B04436}"/>
              </a:ext>
            </a:extLst>
          </p:cNvPr>
          <p:cNvSpPr txBox="1"/>
          <p:nvPr/>
        </p:nvSpPr>
        <p:spPr>
          <a:xfrm>
            <a:off x="6433848" y="5884553"/>
            <a:ext cx="4257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that’s too many!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AEE9A46-490D-4B84-B887-A7800C4022B2}"/>
              </a:ext>
            </a:extLst>
          </p:cNvPr>
          <p:cNvSpPr txBox="1"/>
          <p:nvPr/>
        </p:nvSpPr>
        <p:spPr>
          <a:xfrm>
            <a:off x="6938430" y="3100220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booklets =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0733C7-7E9B-47DC-9480-96F5F239039E}"/>
              </a:ext>
            </a:extLst>
          </p:cNvPr>
          <p:cNvGrpSpPr/>
          <p:nvPr/>
        </p:nvGrpSpPr>
        <p:grpSpPr>
          <a:xfrm>
            <a:off x="9273239" y="3212347"/>
            <a:ext cx="2296633" cy="1404405"/>
            <a:chOff x="1371600" y="1941038"/>
            <a:chExt cx="2296633" cy="140440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8CD21F8-3A92-4A5B-A9EF-132DBAB5C4C4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1 0 2 0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0CEF3E2-2534-4107-878E-D44BA0964DE3}"/>
                </a:ext>
              </a:extLst>
            </p:cNvPr>
            <p:cNvSpPr txBox="1"/>
            <p:nvPr/>
          </p:nvSpPr>
          <p:spPr>
            <a:xfrm>
              <a:off x="2690663" y="2373230"/>
              <a:ext cx="9775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4D97F33-5D40-4DFF-95A1-306D783F1B7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17C4088-2D09-4A90-A8F1-F920E182C9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07025FE-7014-4127-866C-A3A3610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80150C2B-0A44-4E83-A4F8-EB1F5AFBC1B4}"/>
              </a:ext>
            </a:extLst>
          </p:cNvPr>
          <p:cNvSpPr txBox="1"/>
          <p:nvPr/>
        </p:nvSpPr>
        <p:spPr>
          <a:xfrm>
            <a:off x="11040654" y="410568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C353149-61D9-4062-863B-36FF0C0E239E}"/>
              </a:ext>
            </a:extLst>
          </p:cNvPr>
          <p:cNvSpPr txBox="1"/>
          <p:nvPr/>
        </p:nvSpPr>
        <p:spPr>
          <a:xfrm>
            <a:off x="10601141" y="41029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C035521-DB62-4F0D-8D0B-BA3D7C4D134A}"/>
              </a:ext>
            </a:extLst>
          </p:cNvPr>
          <p:cNvCxnSpPr>
            <a:cxnSpLocks/>
          </p:cNvCxnSpPr>
          <p:nvPr/>
        </p:nvCxnSpPr>
        <p:spPr>
          <a:xfrm flipV="1">
            <a:off x="10581450" y="331667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AE57C5D6-00F8-45B2-9C10-8D3DFE9F2A29}"/>
              </a:ext>
            </a:extLst>
          </p:cNvPr>
          <p:cNvSpPr txBox="1"/>
          <p:nvPr/>
        </p:nvSpPr>
        <p:spPr>
          <a:xfrm>
            <a:off x="10654238" y="30209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FB24EE-558D-4344-AE0F-94DAF727BDB2}"/>
              </a:ext>
            </a:extLst>
          </p:cNvPr>
          <p:cNvSpPr txBox="1"/>
          <p:nvPr/>
        </p:nvSpPr>
        <p:spPr>
          <a:xfrm>
            <a:off x="10906458" y="32680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00709A-6690-44EF-BC65-CF51420C2BF9}"/>
              </a:ext>
            </a:extLst>
          </p:cNvPr>
          <p:cNvSpPr txBox="1"/>
          <p:nvPr/>
        </p:nvSpPr>
        <p:spPr>
          <a:xfrm>
            <a:off x="10140346" y="41069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0E03702-20A6-4CFD-B1A2-EE5678E57D63}"/>
              </a:ext>
            </a:extLst>
          </p:cNvPr>
          <p:cNvSpPr txBox="1"/>
          <p:nvPr/>
        </p:nvSpPr>
        <p:spPr>
          <a:xfrm>
            <a:off x="9690192" y="41050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A39B3D0-07DE-4779-8A59-D685F280ABF5}"/>
              </a:ext>
            </a:extLst>
          </p:cNvPr>
          <p:cNvCxnSpPr>
            <a:cxnSpLocks/>
          </p:cNvCxnSpPr>
          <p:nvPr/>
        </p:nvCxnSpPr>
        <p:spPr>
          <a:xfrm flipV="1">
            <a:off x="9701105" y="330632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B199A8D-4315-49E6-AFF6-5EEF403C5F84}"/>
              </a:ext>
            </a:extLst>
          </p:cNvPr>
          <p:cNvSpPr txBox="1"/>
          <p:nvPr/>
        </p:nvSpPr>
        <p:spPr>
          <a:xfrm>
            <a:off x="9773893" y="3010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F3BCA44-F909-4D5B-A559-86D56FA79960}"/>
              </a:ext>
            </a:extLst>
          </p:cNvPr>
          <p:cNvSpPr txBox="1"/>
          <p:nvPr/>
        </p:nvSpPr>
        <p:spPr>
          <a:xfrm>
            <a:off x="10026113" y="32576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4F00FB7-5403-4C7F-ABD8-949B03E90C53}"/>
              </a:ext>
            </a:extLst>
          </p:cNvPr>
          <p:cNvCxnSpPr>
            <a:cxnSpLocks/>
          </p:cNvCxnSpPr>
          <p:nvPr/>
        </p:nvCxnSpPr>
        <p:spPr>
          <a:xfrm flipV="1">
            <a:off x="10161900" y="33049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712AF231-138E-4FE8-9262-D88F9F2CF514}"/>
              </a:ext>
            </a:extLst>
          </p:cNvPr>
          <p:cNvSpPr txBox="1"/>
          <p:nvPr/>
        </p:nvSpPr>
        <p:spPr>
          <a:xfrm>
            <a:off x="10234688" y="300930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A414907-128A-4A2B-A849-81F36D9C2B64}"/>
              </a:ext>
            </a:extLst>
          </p:cNvPr>
          <p:cNvSpPr txBox="1"/>
          <p:nvPr/>
        </p:nvSpPr>
        <p:spPr>
          <a:xfrm>
            <a:off x="10522063" y="303453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6828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9" grpId="0"/>
      <p:bldP spid="80" grpId="0"/>
      <p:bldP spid="82" grpId="0"/>
      <p:bldP spid="83" grpId="0"/>
      <p:bldP spid="84" grpId="0"/>
      <p:bldP spid="86" grpId="0"/>
      <p:bldP spid="87" grpId="0"/>
      <p:bldP spid="88" grpId="0"/>
      <p:bldP spid="90" grpId="0"/>
      <p:bldP spid="91" grpId="0"/>
      <p:bldP spid="92" grpId="0"/>
      <p:bldP spid="93" grpId="0"/>
      <p:bldP spid="100" grpId="0"/>
      <p:bldP spid="101" grpId="0"/>
      <p:bldP spid="103" grpId="0"/>
      <p:bldP spid="104" grpId="0"/>
      <p:bldP spid="105" grpId="0"/>
      <p:bldP spid="106" grpId="0"/>
      <p:bldP spid="111" grpId="0"/>
      <p:bldP spid="112" grpId="0"/>
      <p:bldP spid="114" grpId="0"/>
      <p:bldP spid="1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C2ACCE8-73D8-498B-980C-6D1726AA12AB}"/>
              </a:ext>
            </a:extLst>
          </p:cNvPr>
          <p:cNvSpPr txBox="1"/>
          <p:nvPr/>
        </p:nvSpPr>
        <p:spPr>
          <a:xfrm>
            <a:off x="9082442" y="28104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85602E-BDB2-4475-97CD-3B9447E49F8D}"/>
              </a:ext>
            </a:extLst>
          </p:cNvPr>
          <p:cNvSpPr txBox="1"/>
          <p:nvPr/>
        </p:nvSpPr>
        <p:spPr>
          <a:xfrm>
            <a:off x="9547849" y="2810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BCF836-D815-4C41-9032-AF58B1314A80}"/>
              </a:ext>
            </a:extLst>
          </p:cNvPr>
          <p:cNvSpPr txBox="1"/>
          <p:nvPr/>
        </p:nvSpPr>
        <p:spPr>
          <a:xfrm>
            <a:off x="9545825" y="3252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384C4B-393F-40B4-94AB-A02FBC8161E0}"/>
              </a:ext>
            </a:extLst>
          </p:cNvPr>
          <p:cNvSpPr txBox="1"/>
          <p:nvPr/>
        </p:nvSpPr>
        <p:spPr>
          <a:xfrm>
            <a:off x="9970644" y="324836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1AD826-1727-4A8B-97AB-7DF9B84D32BE}"/>
              </a:ext>
            </a:extLst>
          </p:cNvPr>
          <p:cNvCxnSpPr>
            <a:cxnSpLocks/>
          </p:cNvCxnSpPr>
          <p:nvPr/>
        </p:nvCxnSpPr>
        <p:spPr>
          <a:xfrm>
            <a:off x="6648588" y="2814584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ECDEDF-73AE-4089-8412-DB309B036F34}"/>
              </a:ext>
            </a:extLst>
          </p:cNvPr>
          <p:cNvSpPr txBox="1"/>
          <p:nvPr/>
        </p:nvSpPr>
        <p:spPr>
          <a:xfrm>
            <a:off x="6567563" y="32419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202AD-D24A-4AF2-B315-AA4FF365193F}"/>
              </a:ext>
            </a:extLst>
          </p:cNvPr>
          <p:cNvSpPr txBox="1"/>
          <p:nvPr/>
        </p:nvSpPr>
        <p:spPr>
          <a:xfrm>
            <a:off x="7011299" y="3249835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36733-560B-4289-B703-813B8E4DEDBA}"/>
              </a:ext>
            </a:extLst>
          </p:cNvPr>
          <p:cNvSpPr txBox="1"/>
          <p:nvPr/>
        </p:nvSpPr>
        <p:spPr>
          <a:xfrm>
            <a:off x="6549784" y="2816880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sheets of sticky labels.</a:t>
            </a:r>
          </a:p>
          <a:p>
            <a:r>
              <a:rPr lang="en-US" sz="3200" b="1" dirty="0"/>
              <a:t>On each sheet there are 36 rows and 18 columns of labels.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707670-485D-4B61-9BD9-D4BDE7A8D1BE}"/>
              </a:ext>
            </a:extLst>
          </p:cNvPr>
          <p:cNvSpPr/>
          <p:nvPr/>
        </p:nvSpPr>
        <p:spPr>
          <a:xfrm>
            <a:off x="5718220" y="1127218"/>
            <a:ext cx="61686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labels are there altogether on 45 sheets?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8476F9F-EBD6-439E-A39F-E583FEF1D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060895"/>
            <a:ext cx="4994728" cy="386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940041-4EE8-45BD-9476-2B93C3FEC0D8}"/>
              </a:ext>
            </a:extLst>
          </p:cNvPr>
          <p:cNvCxnSpPr>
            <a:cxnSpLocks/>
          </p:cNvCxnSpPr>
          <p:nvPr/>
        </p:nvCxnSpPr>
        <p:spPr>
          <a:xfrm>
            <a:off x="5658209" y="3798130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8533544-28D3-43B9-BE57-BDBD34BAC6D2}"/>
              </a:ext>
            </a:extLst>
          </p:cNvPr>
          <p:cNvSpPr txBox="1"/>
          <p:nvPr/>
        </p:nvSpPr>
        <p:spPr>
          <a:xfrm>
            <a:off x="7022220" y="2810336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7BDF00-C387-4C17-A476-2CBB216C29B9}"/>
              </a:ext>
            </a:extLst>
          </p:cNvPr>
          <p:cNvSpPr txBox="1"/>
          <p:nvPr/>
        </p:nvSpPr>
        <p:spPr>
          <a:xfrm>
            <a:off x="5268627" y="3291614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0E37B4-7737-4E68-8F79-267B244A038E}"/>
              </a:ext>
            </a:extLst>
          </p:cNvPr>
          <p:cNvSpPr txBox="1"/>
          <p:nvPr/>
        </p:nvSpPr>
        <p:spPr>
          <a:xfrm>
            <a:off x="6598723" y="2624723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113BAB-A06E-4307-A585-54707E9C691F}"/>
              </a:ext>
            </a:extLst>
          </p:cNvPr>
          <p:cNvSpPr txBox="1"/>
          <p:nvPr/>
        </p:nvSpPr>
        <p:spPr>
          <a:xfrm>
            <a:off x="6991137" y="3745337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EFC25-CC78-4AD4-95F4-1E0BC4FA8527}"/>
              </a:ext>
            </a:extLst>
          </p:cNvPr>
          <p:cNvSpPr txBox="1"/>
          <p:nvPr/>
        </p:nvSpPr>
        <p:spPr>
          <a:xfrm>
            <a:off x="6091088" y="3745337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9A2815-DBD7-48D3-A365-41ED5DE4CE7E}"/>
              </a:ext>
            </a:extLst>
          </p:cNvPr>
          <p:cNvSpPr txBox="1"/>
          <p:nvPr/>
        </p:nvSpPr>
        <p:spPr>
          <a:xfrm>
            <a:off x="6988724" y="417668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284B34-CF0E-4345-8ED2-665527AEE363}"/>
              </a:ext>
            </a:extLst>
          </p:cNvPr>
          <p:cNvSpPr txBox="1"/>
          <p:nvPr/>
        </p:nvSpPr>
        <p:spPr>
          <a:xfrm>
            <a:off x="6547193" y="417668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BA2DBD-1554-41F4-9578-76959F79C6E1}"/>
              </a:ext>
            </a:extLst>
          </p:cNvPr>
          <p:cNvSpPr txBox="1"/>
          <p:nvPr/>
        </p:nvSpPr>
        <p:spPr>
          <a:xfrm>
            <a:off x="6062672" y="4176688"/>
            <a:ext cx="5970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C48D86-2975-4CD8-9AE2-DE1F720F7981}"/>
              </a:ext>
            </a:extLst>
          </p:cNvPr>
          <p:cNvCxnSpPr>
            <a:cxnSpLocks/>
          </p:cNvCxnSpPr>
          <p:nvPr/>
        </p:nvCxnSpPr>
        <p:spPr>
          <a:xfrm>
            <a:off x="5661290" y="469368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54D49AB-009B-46EE-83FC-9918156CA2E0}"/>
              </a:ext>
            </a:extLst>
          </p:cNvPr>
          <p:cNvSpPr txBox="1"/>
          <p:nvPr/>
        </p:nvSpPr>
        <p:spPr>
          <a:xfrm>
            <a:off x="6988724" y="461401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A0D3BE-AA95-4F31-8C0B-93E3F44FD411}"/>
              </a:ext>
            </a:extLst>
          </p:cNvPr>
          <p:cNvSpPr txBox="1"/>
          <p:nvPr/>
        </p:nvSpPr>
        <p:spPr>
          <a:xfrm>
            <a:off x="6103777" y="3521048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8907F7-91E8-444E-99E9-E3100AEE17A8}"/>
              </a:ext>
            </a:extLst>
          </p:cNvPr>
          <p:cNvSpPr txBox="1"/>
          <p:nvPr/>
        </p:nvSpPr>
        <p:spPr>
          <a:xfrm>
            <a:off x="6535826" y="461545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707419-EAA5-4F3B-BBB3-BAA28E0E4678}"/>
              </a:ext>
            </a:extLst>
          </p:cNvPr>
          <p:cNvSpPr txBox="1"/>
          <p:nvPr/>
        </p:nvSpPr>
        <p:spPr>
          <a:xfrm>
            <a:off x="6080587" y="462340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87A2B24-F8BF-4A38-A800-5A6C98584E48}"/>
              </a:ext>
            </a:extLst>
          </p:cNvPr>
          <p:cNvCxnSpPr>
            <a:cxnSpLocks/>
          </p:cNvCxnSpPr>
          <p:nvPr/>
        </p:nvCxnSpPr>
        <p:spPr>
          <a:xfrm>
            <a:off x="8166145" y="3809880"/>
            <a:ext cx="22258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0934D44-86AE-4032-BDC4-2C0D9951A68D}"/>
              </a:ext>
            </a:extLst>
          </p:cNvPr>
          <p:cNvSpPr txBox="1"/>
          <p:nvPr/>
        </p:nvSpPr>
        <p:spPr>
          <a:xfrm>
            <a:off x="9972209" y="2819459"/>
            <a:ext cx="49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8D59C3-2EAF-4CF2-A196-AAC71C3DD406}"/>
              </a:ext>
            </a:extLst>
          </p:cNvPr>
          <p:cNvSpPr txBox="1"/>
          <p:nvPr/>
        </p:nvSpPr>
        <p:spPr>
          <a:xfrm>
            <a:off x="7768277" y="330838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734B7A-3F16-4A45-A80D-0EB593A3484B}"/>
              </a:ext>
            </a:extLst>
          </p:cNvPr>
          <p:cNvSpPr txBox="1"/>
          <p:nvPr/>
        </p:nvSpPr>
        <p:spPr>
          <a:xfrm>
            <a:off x="9961846" y="375009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60A50A-FBF3-46EC-9FD7-288779BADF8A}"/>
              </a:ext>
            </a:extLst>
          </p:cNvPr>
          <p:cNvSpPr txBox="1"/>
          <p:nvPr/>
        </p:nvSpPr>
        <p:spPr>
          <a:xfrm>
            <a:off x="9588453" y="262477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4536A4C-A11B-4245-88F6-611AA650EDC9}"/>
              </a:ext>
            </a:extLst>
          </p:cNvPr>
          <p:cNvSpPr txBox="1"/>
          <p:nvPr/>
        </p:nvSpPr>
        <p:spPr>
          <a:xfrm>
            <a:off x="9514146" y="375009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817340-19B8-40C6-BA56-3F40C002BB14}"/>
              </a:ext>
            </a:extLst>
          </p:cNvPr>
          <p:cNvSpPr txBox="1"/>
          <p:nvPr/>
        </p:nvSpPr>
        <p:spPr>
          <a:xfrm>
            <a:off x="9146504" y="262477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B26731E-E2D5-4DA0-8E2D-F2D925BEF10B}"/>
              </a:ext>
            </a:extLst>
          </p:cNvPr>
          <p:cNvSpPr txBox="1"/>
          <p:nvPr/>
        </p:nvSpPr>
        <p:spPr>
          <a:xfrm>
            <a:off x="8626043" y="3750096"/>
            <a:ext cx="102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1892728-E7F8-48D1-80C0-83AF6BCA8DE7}"/>
              </a:ext>
            </a:extLst>
          </p:cNvPr>
          <p:cNvCxnSpPr>
            <a:cxnSpLocks/>
          </p:cNvCxnSpPr>
          <p:nvPr/>
        </p:nvCxnSpPr>
        <p:spPr>
          <a:xfrm flipH="1">
            <a:off x="9207986" y="2806750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2D0BEC0-C3B9-4E2B-BC15-74CE20AFFCB1}"/>
              </a:ext>
            </a:extLst>
          </p:cNvPr>
          <p:cNvCxnSpPr>
            <a:cxnSpLocks/>
          </p:cNvCxnSpPr>
          <p:nvPr/>
        </p:nvCxnSpPr>
        <p:spPr>
          <a:xfrm flipH="1">
            <a:off x="9649711" y="2812501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30C354A-3809-4371-8539-47163800032E}"/>
              </a:ext>
            </a:extLst>
          </p:cNvPr>
          <p:cNvSpPr txBox="1"/>
          <p:nvPr/>
        </p:nvSpPr>
        <p:spPr>
          <a:xfrm>
            <a:off x="9959603" y="41825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6DB4D8-1332-4969-B15A-9A672B569826}"/>
              </a:ext>
            </a:extLst>
          </p:cNvPr>
          <p:cNvSpPr txBox="1"/>
          <p:nvPr/>
        </p:nvSpPr>
        <p:spPr>
          <a:xfrm>
            <a:off x="9580054" y="242131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30C56EB-230E-4B66-9F87-FBB35885FC24}"/>
              </a:ext>
            </a:extLst>
          </p:cNvPr>
          <p:cNvSpPr txBox="1"/>
          <p:nvPr/>
        </p:nvSpPr>
        <p:spPr>
          <a:xfrm>
            <a:off x="9514146" y="41865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97973BB-3362-4177-8D9E-872FE16238D6}"/>
              </a:ext>
            </a:extLst>
          </p:cNvPr>
          <p:cNvSpPr txBox="1"/>
          <p:nvPr/>
        </p:nvSpPr>
        <p:spPr>
          <a:xfrm>
            <a:off x="9143855" y="2417267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E59537-45C7-4445-A146-4D648D6D61E2}"/>
              </a:ext>
            </a:extLst>
          </p:cNvPr>
          <p:cNvSpPr txBox="1"/>
          <p:nvPr/>
        </p:nvSpPr>
        <p:spPr>
          <a:xfrm>
            <a:off x="9077947" y="41825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21A76E-781C-4014-A524-D0307B3EBCCD}"/>
              </a:ext>
            </a:extLst>
          </p:cNvPr>
          <p:cNvSpPr txBox="1"/>
          <p:nvPr/>
        </p:nvSpPr>
        <p:spPr>
          <a:xfrm>
            <a:off x="8180519" y="4186552"/>
            <a:ext cx="984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CE2E7B0-5262-4BD0-92E6-2B703CF8440C}"/>
              </a:ext>
            </a:extLst>
          </p:cNvPr>
          <p:cNvCxnSpPr>
            <a:cxnSpLocks/>
          </p:cNvCxnSpPr>
          <p:nvPr/>
        </p:nvCxnSpPr>
        <p:spPr>
          <a:xfrm>
            <a:off x="8163902" y="4700433"/>
            <a:ext cx="2239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87C9483-04B4-44CE-B2DB-47A04762B4D2}"/>
              </a:ext>
            </a:extLst>
          </p:cNvPr>
          <p:cNvSpPr txBox="1"/>
          <p:nvPr/>
        </p:nvSpPr>
        <p:spPr>
          <a:xfrm>
            <a:off x="9954218" y="462340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01E2460-116F-4234-B966-1AC2143E3443}"/>
              </a:ext>
            </a:extLst>
          </p:cNvPr>
          <p:cNvSpPr txBox="1"/>
          <p:nvPr/>
        </p:nvSpPr>
        <p:spPr>
          <a:xfrm>
            <a:off x="9508842" y="46199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BF7AEBD-50C8-4C4D-82A5-F76EE1699ED9}"/>
              </a:ext>
            </a:extLst>
          </p:cNvPr>
          <p:cNvSpPr txBox="1"/>
          <p:nvPr/>
        </p:nvSpPr>
        <p:spPr>
          <a:xfrm>
            <a:off x="8681059" y="3582140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1015857-DE2C-4E4A-A803-FE24C3D208D8}"/>
              </a:ext>
            </a:extLst>
          </p:cNvPr>
          <p:cNvSpPr txBox="1"/>
          <p:nvPr/>
        </p:nvSpPr>
        <p:spPr>
          <a:xfrm>
            <a:off x="9074045" y="46199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103EC6-84EB-4A88-A9CF-20558C71B61F}"/>
              </a:ext>
            </a:extLst>
          </p:cNvPr>
          <p:cNvSpPr txBox="1"/>
          <p:nvPr/>
        </p:nvSpPr>
        <p:spPr>
          <a:xfrm>
            <a:off x="8621673" y="46275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536F80-CE4B-4499-B70E-FAB18A560D06}"/>
              </a:ext>
            </a:extLst>
          </p:cNvPr>
          <p:cNvSpPr txBox="1"/>
          <p:nvPr/>
        </p:nvSpPr>
        <p:spPr>
          <a:xfrm>
            <a:off x="8191548" y="46275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79F6F6-DA86-4A5A-B58B-B59740EFB2AD}"/>
              </a:ext>
            </a:extLst>
          </p:cNvPr>
          <p:cNvSpPr txBox="1"/>
          <p:nvPr/>
        </p:nvSpPr>
        <p:spPr>
          <a:xfrm>
            <a:off x="9978033" y="1625115"/>
            <a:ext cx="1801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29,160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B339EC-45FB-42E8-B90D-A9210551376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176814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13" grpId="0"/>
      <p:bldP spid="14" grpId="0"/>
      <p:bldP spid="11" grpId="0"/>
      <p:bldP spid="12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  <p:bldP spid="49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19FDDE-BD59-4387-BCF9-3D9686541BF6}"/>
              </a:ext>
            </a:extLst>
          </p:cNvPr>
          <p:cNvSpPr txBox="1"/>
          <p:nvPr/>
        </p:nvSpPr>
        <p:spPr>
          <a:xfrm>
            <a:off x="8419943" y="2364913"/>
            <a:ext cx="2264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2  6  8  8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boxes of 40 matches can be filled from 2,688 matches?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C8A76-2553-4239-8460-0972745A30FE}"/>
              </a:ext>
            </a:extLst>
          </p:cNvPr>
          <p:cNvSpPr txBox="1"/>
          <p:nvPr/>
        </p:nvSpPr>
        <p:spPr>
          <a:xfrm>
            <a:off x="7645371" y="2377976"/>
            <a:ext cx="959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302A7-E2FD-408F-9062-6DAE80E91F6C}"/>
              </a:ext>
            </a:extLst>
          </p:cNvPr>
          <p:cNvSpPr txBox="1"/>
          <p:nvPr/>
        </p:nvSpPr>
        <p:spPr>
          <a:xfrm>
            <a:off x="9640112" y="19174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77685C-24DC-47B9-8688-6163267D5F1E}"/>
              </a:ext>
            </a:extLst>
          </p:cNvPr>
          <p:cNvSpPr txBox="1"/>
          <p:nvPr/>
        </p:nvSpPr>
        <p:spPr>
          <a:xfrm>
            <a:off x="10201471" y="1920692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en-GB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29FF47-C183-433E-AF98-BEE32DD6B15D}"/>
              </a:ext>
            </a:extLst>
          </p:cNvPr>
          <p:cNvSpPr txBox="1"/>
          <p:nvPr/>
        </p:nvSpPr>
        <p:spPr>
          <a:xfrm>
            <a:off x="9886213" y="2392865"/>
            <a:ext cx="56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F9B1A6-65B6-4130-950C-95EABFE59B53}"/>
              </a:ext>
            </a:extLst>
          </p:cNvPr>
          <p:cNvCxnSpPr>
            <a:cxnSpLocks/>
          </p:cNvCxnSpPr>
          <p:nvPr/>
        </p:nvCxnSpPr>
        <p:spPr>
          <a:xfrm>
            <a:off x="8439051" y="241148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95F8B4-C3D6-40C3-AAA7-26E1333EAD1B}"/>
              </a:ext>
            </a:extLst>
          </p:cNvPr>
          <p:cNvCxnSpPr>
            <a:cxnSpLocks/>
          </p:cNvCxnSpPr>
          <p:nvPr/>
        </p:nvCxnSpPr>
        <p:spPr>
          <a:xfrm>
            <a:off x="8420099" y="2427533"/>
            <a:ext cx="22644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84EA4CF-4ECE-4F94-A576-2B8113BDB1BD}"/>
              </a:ext>
            </a:extLst>
          </p:cNvPr>
          <p:cNvSpPr txBox="1"/>
          <p:nvPr/>
        </p:nvSpPr>
        <p:spPr>
          <a:xfrm>
            <a:off x="10085405" y="479888"/>
            <a:ext cx="1801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 boxes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3546C7-4D14-4BA7-9D87-FFF9F3A84F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1CC865-3397-4118-B553-5A3ED7B95C5F}"/>
              </a:ext>
            </a:extLst>
          </p:cNvPr>
          <p:cNvSpPr txBox="1"/>
          <p:nvPr/>
        </p:nvSpPr>
        <p:spPr>
          <a:xfrm>
            <a:off x="1355110" y="1086002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box = 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6CE1C0-D529-4A03-9FAC-BB1265B7B12A}"/>
              </a:ext>
            </a:extLst>
          </p:cNvPr>
          <p:cNvSpPr txBox="1"/>
          <p:nvPr/>
        </p:nvSpPr>
        <p:spPr>
          <a:xfrm>
            <a:off x="787982" y="1620794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boxes = 400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029C4F-1253-4222-A276-1A699CDB5CC0}"/>
              </a:ext>
            </a:extLst>
          </p:cNvPr>
          <p:cNvSpPr txBox="1"/>
          <p:nvPr/>
        </p:nvSpPr>
        <p:spPr>
          <a:xfrm>
            <a:off x="787981" y="2155586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boxes = 2400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7F9B11-52D0-4CC1-8B32-D9DBA67F921F}"/>
              </a:ext>
            </a:extLst>
          </p:cNvPr>
          <p:cNvSpPr txBox="1"/>
          <p:nvPr/>
        </p:nvSpPr>
        <p:spPr>
          <a:xfrm>
            <a:off x="3796607" y="1086002"/>
            <a:ext cx="266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boxes = 280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7FDA60-96ED-4EFA-9F97-D7CD59375B52}"/>
              </a:ext>
            </a:extLst>
          </p:cNvPr>
          <p:cNvSpPr txBox="1"/>
          <p:nvPr/>
        </p:nvSpPr>
        <p:spPr>
          <a:xfrm>
            <a:off x="768875" y="2729570"/>
            <a:ext cx="304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 boxes = 2680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BF819E-89B4-4FBA-8E15-4F9FD33DC082}"/>
              </a:ext>
            </a:extLst>
          </p:cNvPr>
          <p:cNvSpPr txBox="1"/>
          <p:nvPr/>
        </p:nvSpPr>
        <p:spPr>
          <a:xfrm>
            <a:off x="753885" y="3259456"/>
            <a:ext cx="304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boxes = 2720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D0DF04-8AB7-45F8-96A9-8B5ECD744626}"/>
              </a:ext>
            </a:extLst>
          </p:cNvPr>
          <p:cNvSpPr txBox="1"/>
          <p:nvPr/>
        </p:nvSpPr>
        <p:spPr>
          <a:xfrm>
            <a:off x="3509247" y="3245687"/>
            <a:ext cx="4136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that’s too many</a:t>
            </a:r>
          </a:p>
        </p:txBody>
      </p:sp>
    </p:spTree>
    <p:extLst>
      <p:ext uri="{BB962C8B-B14F-4D97-AF65-F5344CB8AC3E}">
        <p14:creationId xmlns:p14="http://schemas.microsoft.com/office/powerpoint/2010/main" val="326752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  <p:bldP spid="20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D4BB4-2EBB-47A5-AAC4-3CD7EE87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negative numbers on number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3F08E-6534-4E52-A328-F7D182884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728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54968-0A14-4329-B7BF-64D263688DE8}"/>
              </a:ext>
            </a:extLst>
          </p:cNvPr>
          <p:cNvSpPr/>
          <p:nvPr/>
        </p:nvSpPr>
        <p:spPr>
          <a:xfrm>
            <a:off x="56123" y="50000"/>
            <a:ext cx="70806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5AAC6-C582-4532-BFA4-088A28F9D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756" y="1127218"/>
            <a:ext cx="9742487" cy="305313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76F7C4-EA42-4440-8926-24FE4E97F32A}"/>
              </a:ext>
            </a:extLst>
          </p:cNvPr>
          <p:cNvGrpSpPr/>
          <p:nvPr/>
        </p:nvGrpSpPr>
        <p:grpSpPr>
          <a:xfrm>
            <a:off x="8674953" y="2410567"/>
            <a:ext cx="189378" cy="494964"/>
            <a:chOff x="7010015" y="926763"/>
            <a:chExt cx="18937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6D8DA74-87CE-40C7-A5AD-C02141C946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C769F4-4911-473E-AB13-96FEDD46A8A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E32241-FA5B-4F8E-9BC2-1BE411E15DC9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54AE58F-7BD9-44F3-841F-43FDCCA303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3F4CC47C-4B1B-4F80-BAB1-F11EEA322482}"/>
              </a:ext>
            </a:extLst>
          </p:cNvPr>
          <p:cNvGrpSpPr/>
          <p:nvPr/>
        </p:nvGrpSpPr>
        <p:grpSpPr>
          <a:xfrm>
            <a:off x="6118302" y="1897458"/>
            <a:ext cx="2713422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DBD7670-EA0D-476B-8C17-3398C345F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03FE2A-3D11-48FD-97A1-84B176A9BEEF}"/>
                </a:ext>
              </a:extLst>
            </p:cNvPr>
            <p:cNvSpPr/>
            <p:nvPr/>
          </p:nvSpPr>
          <p:spPr>
            <a:xfrm>
              <a:off x="7483414" y="5821043"/>
              <a:ext cx="3361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FE558315-A471-4999-8FBB-A7F03D9A4216}"/>
              </a:ext>
            </a:extLst>
          </p:cNvPr>
          <p:cNvGrpSpPr/>
          <p:nvPr/>
        </p:nvGrpSpPr>
        <p:grpSpPr>
          <a:xfrm>
            <a:off x="8831726" y="1893027"/>
            <a:ext cx="105940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D9DDE1-704D-4090-96C8-A48244BB1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95DED2-94D6-4745-8101-01EE35180D8D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4CB28034-5141-4731-8720-A2B1975E7161}"/>
              </a:ext>
            </a:extLst>
          </p:cNvPr>
          <p:cNvSpPr/>
          <p:nvPr/>
        </p:nvSpPr>
        <p:spPr>
          <a:xfrm>
            <a:off x="6052286" y="221010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CED2A4-5714-4D57-9EAA-B1FFC773AF6D}"/>
              </a:ext>
            </a:extLst>
          </p:cNvPr>
          <p:cNvSpPr txBox="1"/>
          <p:nvPr/>
        </p:nvSpPr>
        <p:spPr>
          <a:xfrm>
            <a:off x="9638596" y="333871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4CA85B-2C0C-4E60-9488-E108204A76FB}"/>
              </a:ext>
            </a:extLst>
          </p:cNvPr>
          <p:cNvSpPr txBox="1"/>
          <p:nvPr/>
        </p:nvSpPr>
        <p:spPr>
          <a:xfrm>
            <a:off x="1762030" y="3336667"/>
            <a:ext cx="1016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-12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1F1A05-F535-4CB9-B122-83061885EE49}"/>
              </a:ext>
            </a:extLst>
          </p:cNvPr>
          <p:cNvGrpSpPr/>
          <p:nvPr/>
        </p:nvGrpSpPr>
        <p:grpSpPr>
          <a:xfrm>
            <a:off x="9222202" y="2414215"/>
            <a:ext cx="189378" cy="494964"/>
            <a:chOff x="7010015" y="926763"/>
            <a:chExt cx="189378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CA07F5-BC73-4A4C-900F-2D39E51815C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E103DF5-C190-49FA-A064-20CC09D7A32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AE7974-3A09-4158-9FA8-17DC789FDFC0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86D02F6-E4ED-4EFD-A521-207AE3654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0DABE0-F823-4682-90DE-9B2A1FBA3604}"/>
              </a:ext>
            </a:extLst>
          </p:cNvPr>
          <p:cNvGrpSpPr/>
          <p:nvPr/>
        </p:nvGrpSpPr>
        <p:grpSpPr>
          <a:xfrm>
            <a:off x="8074165" y="2390589"/>
            <a:ext cx="473825" cy="494964"/>
            <a:chOff x="6989973" y="926763"/>
            <a:chExt cx="473825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9C5714D-A311-4C31-AD94-2FADB3216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0183804-9625-4EF5-9812-A2E5D70F3E54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C32CDA-EFC0-46EC-80C4-4C4B3A78B678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F9EBC5A-D694-4CCF-BEAA-9A7E09F9F2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ED5819-0339-4510-9CD5-8958E35B4CB1}"/>
              </a:ext>
            </a:extLst>
          </p:cNvPr>
          <p:cNvGrpSpPr/>
          <p:nvPr/>
        </p:nvGrpSpPr>
        <p:grpSpPr>
          <a:xfrm>
            <a:off x="7511838" y="2390589"/>
            <a:ext cx="473825" cy="494964"/>
            <a:chOff x="6989973" y="926763"/>
            <a:chExt cx="473825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5D7B664-5512-4872-9BAE-A6553C6218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60FBC92-6929-446C-A429-29E8A51AA530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4EC9CD-2B7E-4B1C-A6C3-CE245F5E0C41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AAA2923-FA48-4737-8167-8D6569F21B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79C679-8CAC-40EA-BA59-6E7019801DC9}"/>
              </a:ext>
            </a:extLst>
          </p:cNvPr>
          <p:cNvGrpSpPr/>
          <p:nvPr/>
        </p:nvGrpSpPr>
        <p:grpSpPr>
          <a:xfrm>
            <a:off x="6969023" y="2406302"/>
            <a:ext cx="473825" cy="494964"/>
            <a:chOff x="6989973" y="926763"/>
            <a:chExt cx="473825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4EEF43B-758D-4378-877A-70E052944F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8BF0DEA-8D8C-47CC-9A70-98437ED85415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B126A8-5FC1-4AC2-94E1-39BE011853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429948-E6D2-4CF5-817A-8E1D23D7E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BCA51F-6920-49A7-8FA9-23980A5FB3F2}"/>
              </a:ext>
            </a:extLst>
          </p:cNvPr>
          <p:cNvGrpSpPr/>
          <p:nvPr/>
        </p:nvGrpSpPr>
        <p:grpSpPr>
          <a:xfrm>
            <a:off x="6417038" y="2406302"/>
            <a:ext cx="473825" cy="494964"/>
            <a:chOff x="6989973" y="926763"/>
            <a:chExt cx="473825" cy="49496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674CE51-48B0-43DE-944E-AC532A75D0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75D4E95-819D-47A0-A722-8728012B180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02C54E-C8B4-4FA7-90A9-A0D15F363C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3E93376-BB4D-4018-B83C-EEBB4FF40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6313C3-D744-4779-B59F-5F45ED399699}"/>
              </a:ext>
            </a:extLst>
          </p:cNvPr>
          <p:cNvGrpSpPr/>
          <p:nvPr/>
        </p:nvGrpSpPr>
        <p:grpSpPr>
          <a:xfrm>
            <a:off x="4898977" y="2410567"/>
            <a:ext cx="405320" cy="494964"/>
            <a:chOff x="6990965" y="926763"/>
            <a:chExt cx="405320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3ACBF9-A81E-4D88-B739-5EB69D8955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A857E99-EF3E-4AFF-96F6-DBB21B7CDFBC}"/>
                </a:ext>
              </a:extLst>
            </p:cNvPr>
            <p:cNvGrpSpPr/>
            <p:nvPr/>
          </p:nvGrpSpPr>
          <p:grpSpPr>
            <a:xfrm>
              <a:off x="6990965" y="928608"/>
              <a:ext cx="405320" cy="493119"/>
              <a:chOff x="6990965" y="928608"/>
              <a:chExt cx="405320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84C93F2-B35A-477F-91D4-3327B25FDB42}"/>
                  </a:ext>
                </a:extLst>
              </p:cNvPr>
              <p:cNvSpPr txBox="1"/>
              <p:nvPr/>
            </p:nvSpPr>
            <p:spPr>
              <a:xfrm>
                <a:off x="6990965" y="1021617"/>
                <a:ext cx="4053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1FBAFDA-A603-4CD4-82F7-3CAB5773EA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5458FA-DCBE-4CB6-9303-238AF170996C}"/>
              </a:ext>
            </a:extLst>
          </p:cNvPr>
          <p:cNvGrpSpPr/>
          <p:nvPr/>
        </p:nvGrpSpPr>
        <p:grpSpPr>
          <a:xfrm>
            <a:off x="5436700" y="2414215"/>
            <a:ext cx="458295" cy="494964"/>
            <a:chOff x="6981439" y="926763"/>
            <a:chExt cx="458295" cy="49496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44C69BA-F761-4203-A4BB-666A74E1655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16ACED5-1144-4ABA-ADF6-C79C9E7A9C02}"/>
                </a:ext>
              </a:extLst>
            </p:cNvPr>
            <p:cNvGrpSpPr/>
            <p:nvPr/>
          </p:nvGrpSpPr>
          <p:grpSpPr>
            <a:xfrm>
              <a:off x="6981439" y="928608"/>
              <a:ext cx="458295" cy="493119"/>
              <a:chOff x="6981439" y="928608"/>
              <a:chExt cx="458295" cy="4931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02C3164-E3CC-46F7-AFBD-5E761F4D1136}"/>
                  </a:ext>
                </a:extLst>
              </p:cNvPr>
              <p:cNvSpPr txBox="1"/>
              <p:nvPr/>
            </p:nvSpPr>
            <p:spPr>
              <a:xfrm>
                <a:off x="6981439" y="1021617"/>
                <a:ext cx="4582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4C95A93-8704-4EE2-B131-5BD9B4674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AE1D924-2282-49A5-B2D0-15A465F3BB1D}"/>
              </a:ext>
            </a:extLst>
          </p:cNvPr>
          <p:cNvGrpSpPr/>
          <p:nvPr/>
        </p:nvGrpSpPr>
        <p:grpSpPr>
          <a:xfrm>
            <a:off x="4317239" y="2390589"/>
            <a:ext cx="473825" cy="494964"/>
            <a:chOff x="6989973" y="926763"/>
            <a:chExt cx="473825" cy="49496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C5049F5-A236-40BF-96F4-616F6633B3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92EE537-4748-42D1-A219-D8D6C5883BDB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C899C5-7172-41AA-BFD7-A2E19C11C4C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4870610-4B90-4CF7-9066-24EADDE72E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D64C69A-4411-4B5E-89CF-71164E177811}"/>
              </a:ext>
            </a:extLst>
          </p:cNvPr>
          <p:cNvGrpSpPr/>
          <p:nvPr/>
        </p:nvGrpSpPr>
        <p:grpSpPr>
          <a:xfrm>
            <a:off x="3754912" y="2390589"/>
            <a:ext cx="473825" cy="494964"/>
            <a:chOff x="6989973" y="926763"/>
            <a:chExt cx="473825" cy="49496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BD6D3B1-A1CD-436E-A245-65FD36636BE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88CF925-B42A-47BA-B5D5-BAA859B2E45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8F2BD68-24F9-4762-916D-911ED47E3C97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3E2FA06-B2F3-4261-92C4-FA7101590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101165C-7D62-4616-B099-3A1F6468ED64}"/>
              </a:ext>
            </a:extLst>
          </p:cNvPr>
          <p:cNvGrpSpPr/>
          <p:nvPr/>
        </p:nvGrpSpPr>
        <p:grpSpPr>
          <a:xfrm>
            <a:off x="3111140" y="2406302"/>
            <a:ext cx="565258" cy="494964"/>
            <a:chOff x="6889016" y="926763"/>
            <a:chExt cx="565258" cy="49496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19B04A2-0B7E-4AA7-9C28-3CDFEBE4CD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0ACCDC4-8D65-47DB-9070-7259F8A437A0}"/>
                </a:ext>
              </a:extLst>
            </p:cNvPr>
            <p:cNvGrpSpPr/>
            <p:nvPr/>
          </p:nvGrpSpPr>
          <p:grpSpPr>
            <a:xfrm>
              <a:off x="6889016" y="928608"/>
              <a:ext cx="565258" cy="493119"/>
              <a:chOff x="6889016" y="928608"/>
              <a:chExt cx="565258" cy="49311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B28CD9E-DEFF-44BD-A984-6E11CB97CED5}"/>
                  </a:ext>
                </a:extLst>
              </p:cNvPr>
              <p:cNvSpPr txBox="1"/>
              <p:nvPr/>
            </p:nvSpPr>
            <p:spPr>
              <a:xfrm>
                <a:off x="6889016" y="1021617"/>
                <a:ext cx="5652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4CAD4C0-C307-4429-9011-A4651981C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44ACCE-1B83-47E3-8EE2-8CDE61F5A326}"/>
              </a:ext>
            </a:extLst>
          </p:cNvPr>
          <p:cNvGrpSpPr/>
          <p:nvPr/>
        </p:nvGrpSpPr>
        <p:grpSpPr>
          <a:xfrm>
            <a:off x="2558801" y="2406302"/>
            <a:ext cx="565611" cy="494964"/>
            <a:chOff x="6888662" y="926763"/>
            <a:chExt cx="565611" cy="49496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3EB9866-43B2-44F5-AFD3-E62C8296C3E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94C1671-CA63-4709-99F7-4509E99F2A81}"/>
                </a:ext>
              </a:extLst>
            </p:cNvPr>
            <p:cNvGrpSpPr/>
            <p:nvPr/>
          </p:nvGrpSpPr>
          <p:grpSpPr>
            <a:xfrm>
              <a:off x="6888662" y="928608"/>
              <a:ext cx="565611" cy="493119"/>
              <a:chOff x="6888662" y="928608"/>
              <a:chExt cx="565611" cy="49311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63272CC-29FA-4BB3-B4E7-05E117F3709E}"/>
                  </a:ext>
                </a:extLst>
              </p:cNvPr>
              <p:cNvSpPr txBox="1"/>
              <p:nvPr/>
            </p:nvSpPr>
            <p:spPr>
              <a:xfrm>
                <a:off x="6888662" y="1021617"/>
                <a:ext cx="5656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-11</a:t>
                </a: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0D0BCC4-C698-48CB-B594-FCDD3A13B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26AD7F43-9DFD-4578-A89C-3A84DEEA10C8}"/>
              </a:ext>
            </a:extLst>
          </p:cNvPr>
          <p:cNvSpPr/>
          <p:nvPr/>
        </p:nvSpPr>
        <p:spPr>
          <a:xfrm>
            <a:off x="1224952" y="4323363"/>
            <a:ext cx="1553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 – 7 =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524F6C6-9420-448B-B54C-66133542C0A6}"/>
              </a:ext>
            </a:extLst>
          </p:cNvPr>
          <p:cNvSpPr/>
          <p:nvPr/>
        </p:nvSpPr>
        <p:spPr>
          <a:xfrm>
            <a:off x="2572939" y="4322264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-12 </a:t>
            </a:r>
          </a:p>
        </p:txBody>
      </p:sp>
    </p:spTree>
    <p:extLst>
      <p:ext uri="{BB962C8B-B14F-4D97-AF65-F5344CB8AC3E}">
        <p14:creationId xmlns:p14="http://schemas.microsoft.com/office/powerpoint/2010/main" val="183753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0.05807 -0.03797 C 0.07018 -0.0463 0.08841 -0.0507 0.10807 -0.0507 C 0.12969 -0.0507 0.14739 -0.0463 0.15976 -0.03797 L 0.21953 4.07407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7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4.07407E-6 L 0.2418 -0.03704 C 0.24675 -0.04537 0.25417 -0.04977 0.26159 -0.04977 C 0.27045 -0.04977 0.27709 -0.04537 0.28216 -0.03704 L 0.30638 4.07407E-6 " pathEditMode="relative" rAng="0" ptsTypes="AAAAA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  <p:bldP spid="27" grpId="0"/>
      <p:bldP spid="84" grpId="0"/>
      <p:bldP spid="8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boxes.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594141-4ED2-4C52-91B9-9B25FC945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03" y="1378960"/>
            <a:ext cx="8022215" cy="3742720"/>
          </a:xfrm>
          <a:prstGeom prst="rect">
            <a:avLst/>
          </a:prstGeom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F1F5B48-DCB9-4294-A00C-B1FD79D88583}"/>
              </a:ext>
            </a:extLst>
          </p:cNvPr>
          <p:cNvSpPr/>
          <p:nvPr/>
        </p:nvSpPr>
        <p:spPr>
          <a:xfrm rot="5400000" flipV="1">
            <a:off x="3744248" y="1766455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C9590083-146E-4A93-98F2-E3D8F8D3D8EA}"/>
              </a:ext>
            </a:extLst>
          </p:cNvPr>
          <p:cNvSpPr/>
          <p:nvPr/>
        </p:nvSpPr>
        <p:spPr>
          <a:xfrm rot="5400000" flipV="1">
            <a:off x="4582449" y="1766455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0C869590-10DC-4019-A49B-E7AFAAD47676}"/>
              </a:ext>
            </a:extLst>
          </p:cNvPr>
          <p:cNvSpPr/>
          <p:nvPr/>
        </p:nvSpPr>
        <p:spPr>
          <a:xfrm rot="5400000" flipV="1">
            <a:off x="5420651" y="1766456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BDB942B8-BD64-4C3F-A3E5-5763EE963DE3}"/>
              </a:ext>
            </a:extLst>
          </p:cNvPr>
          <p:cNvSpPr/>
          <p:nvPr/>
        </p:nvSpPr>
        <p:spPr>
          <a:xfrm rot="5400000" flipV="1">
            <a:off x="6258852" y="1766456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765118-26CD-41D7-896A-55B1CF2F9F0A}"/>
              </a:ext>
            </a:extLst>
          </p:cNvPr>
          <p:cNvSpPr txBox="1"/>
          <p:nvPr/>
        </p:nvSpPr>
        <p:spPr>
          <a:xfrm>
            <a:off x="4182522" y="1081337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60C7F-1289-492C-9C63-6E00A93AE3EF}"/>
              </a:ext>
            </a:extLst>
          </p:cNvPr>
          <p:cNvSpPr txBox="1"/>
          <p:nvPr/>
        </p:nvSpPr>
        <p:spPr>
          <a:xfrm>
            <a:off x="5705400" y="1081337"/>
            <a:ext cx="617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333CE2-20C0-48FB-B1E0-850959AD73DF}"/>
              </a:ext>
            </a:extLst>
          </p:cNvPr>
          <p:cNvSpPr txBox="1"/>
          <p:nvPr/>
        </p:nvSpPr>
        <p:spPr>
          <a:xfrm>
            <a:off x="4131649" y="2587099"/>
            <a:ext cx="617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CAF08E-1F93-42A3-ADF3-91C791FF00B3}"/>
              </a:ext>
            </a:extLst>
          </p:cNvPr>
          <p:cNvSpPr txBox="1"/>
          <p:nvPr/>
        </p:nvSpPr>
        <p:spPr>
          <a:xfrm>
            <a:off x="4864141" y="2587099"/>
            <a:ext cx="823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D01C1-745E-4D25-A489-47601CA38A6E}"/>
              </a:ext>
            </a:extLst>
          </p:cNvPr>
          <p:cNvSpPr txBox="1"/>
          <p:nvPr/>
        </p:nvSpPr>
        <p:spPr>
          <a:xfrm>
            <a:off x="5531568" y="4209188"/>
            <a:ext cx="1184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B38A44-ED5E-46A5-8241-861C15F14EF9}"/>
              </a:ext>
            </a:extLst>
          </p:cNvPr>
          <p:cNvSpPr txBox="1"/>
          <p:nvPr/>
        </p:nvSpPr>
        <p:spPr>
          <a:xfrm>
            <a:off x="2350127" y="2587098"/>
            <a:ext cx="823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-50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C28A0D-D9F8-42E6-A452-530A70F104A3}"/>
              </a:ext>
            </a:extLst>
          </p:cNvPr>
          <p:cNvSpPr txBox="1"/>
          <p:nvPr/>
        </p:nvSpPr>
        <p:spPr>
          <a:xfrm>
            <a:off x="1362410" y="4209188"/>
            <a:ext cx="1657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-100</a:t>
            </a:r>
          </a:p>
        </p:txBody>
      </p:sp>
    </p:spTree>
    <p:extLst>
      <p:ext uri="{BB962C8B-B14F-4D97-AF65-F5344CB8AC3E}">
        <p14:creationId xmlns:p14="http://schemas.microsoft.com/office/powerpoint/2010/main" val="2768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missing numbers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7D77D-0F71-49D0-B1B0-D4987FA65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8" y="1127217"/>
            <a:ext cx="8104034" cy="4018219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994C4179-8A28-43B4-9909-3063C6AC1902}"/>
              </a:ext>
            </a:extLst>
          </p:cNvPr>
          <p:cNvSpPr/>
          <p:nvPr/>
        </p:nvSpPr>
        <p:spPr>
          <a:xfrm rot="5400000" flipV="1">
            <a:off x="3254564" y="1783271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30C473BF-AE7B-4A81-96EF-9104EBE6190B}"/>
              </a:ext>
            </a:extLst>
          </p:cNvPr>
          <p:cNvSpPr/>
          <p:nvPr/>
        </p:nvSpPr>
        <p:spPr>
          <a:xfrm rot="5400000" flipV="1">
            <a:off x="3702240" y="1783270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0908665D-CD19-4EB7-AF6A-7217B9D8B89D}"/>
              </a:ext>
            </a:extLst>
          </p:cNvPr>
          <p:cNvSpPr/>
          <p:nvPr/>
        </p:nvSpPr>
        <p:spPr>
          <a:xfrm rot="5400000" flipV="1">
            <a:off x="4145154" y="1783269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B7AD5F0C-A679-4E9D-9F7D-E8EF7F342844}"/>
              </a:ext>
            </a:extLst>
          </p:cNvPr>
          <p:cNvSpPr/>
          <p:nvPr/>
        </p:nvSpPr>
        <p:spPr>
          <a:xfrm rot="5400000" flipV="1">
            <a:off x="4592830" y="1783268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7A4B41-13E0-4418-A073-967380B2F1EC}"/>
              </a:ext>
            </a:extLst>
          </p:cNvPr>
          <p:cNvSpPr txBox="1"/>
          <p:nvPr/>
        </p:nvSpPr>
        <p:spPr>
          <a:xfrm>
            <a:off x="4182522" y="1081337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6389C-68C7-4C83-91F6-380C67A9E1ED}"/>
              </a:ext>
            </a:extLst>
          </p:cNvPr>
          <p:cNvSpPr txBox="1"/>
          <p:nvPr/>
        </p:nvSpPr>
        <p:spPr>
          <a:xfrm>
            <a:off x="5580708" y="1081337"/>
            <a:ext cx="39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D0830-CC4D-41BF-9C71-351F3727F150}"/>
              </a:ext>
            </a:extLst>
          </p:cNvPr>
          <p:cNvSpPr txBox="1"/>
          <p:nvPr/>
        </p:nvSpPr>
        <p:spPr>
          <a:xfrm>
            <a:off x="5365993" y="1954615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8C199-3B40-46C1-B316-C10A31283C02}"/>
              </a:ext>
            </a:extLst>
          </p:cNvPr>
          <p:cNvSpPr txBox="1"/>
          <p:nvPr/>
        </p:nvSpPr>
        <p:spPr>
          <a:xfrm>
            <a:off x="5824340" y="1954615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D16DA9-0A4D-4884-A460-8BAE8987FE8D}"/>
              </a:ext>
            </a:extLst>
          </p:cNvPr>
          <p:cNvSpPr txBox="1"/>
          <p:nvPr/>
        </p:nvSpPr>
        <p:spPr>
          <a:xfrm>
            <a:off x="6256234" y="1954937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20C8A1-E54B-4DB5-9BDF-47630BB25A8F}"/>
              </a:ext>
            </a:extLst>
          </p:cNvPr>
          <p:cNvSpPr txBox="1"/>
          <p:nvPr/>
        </p:nvSpPr>
        <p:spPr>
          <a:xfrm>
            <a:off x="6714581" y="1954937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733EAE-835C-4ED0-9CED-C1DF35017973}"/>
              </a:ext>
            </a:extLst>
          </p:cNvPr>
          <p:cNvSpPr txBox="1"/>
          <p:nvPr/>
        </p:nvSpPr>
        <p:spPr>
          <a:xfrm>
            <a:off x="7141679" y="1959700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3AE809-1255-4699-B8F8-2DEC7444EFF3}"/>
              </a:ext>
            </a:extLst>
          </p:cNvPr>
          <p:cNvSpPr txBox="1"/>
          <p:nvPr/>
        </p:nvSpPr>
        <p:spPr>
          <a:xfrm>
            <a:off x="7072378" y="4276514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5B076B-A729-4A31-AD4B-F308ACAA787B}"/>
              </a:ext>
            </a:extLst>
          </p:cNvPr>
          <p:cNvSpPr txBox="1"/>
          <p:nvPr/>
        </p:nvSpPr>
        <p:spPr>
          <a:xfrm>
            <a:off x="2707310" y="1925771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3C3CC2-F7F0-47F4-B1AA-AAC8E9B6F592}"/>
              </a:ext>
            </a:extLst>
          </p:cNvPr>
          <p:cNvSpPr txBox="1"/>
          <p:nvPr/>
        </p:nvSpPr>
        <p:spPr>
          <a:xfrm>
            <a:off x="2211879" y="1925770"/>
            <a:ext cx="605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906E65-390B-4E58-A0AF-1D70ADF0ED5B}"/>
              </a:ext>
            </a:extLst>
          </p:cNvPr>
          <p:cNvSpPr txBox="1"/>
          <p:nvPr/>
        </p:nvSpPr>
        <p:spPr>
          <a:xfrm>
            <a:off x="2095153" y="4276514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-10</a:t>
            </a:r>
          </a:p>
        </p:txBody>
      </p:sp>
    </p:spTree>
    <p:extLst>
      <p:ext uri="{BB962C8B-B14F-4D97-AF65-F5344CB8AC3E}">
        <p14:creationId xmlns:p14="http://schemas.microsoft.com/office/powerpoint/2010/main" val="286808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D0031-27DF-44B4-A687-24DE178D3737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is part of a number line.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9023E1-F568-4388-BA07-92993B6C9DD3}"/>
              </a:ext>
            </a:extLst>
          </p:cNvPr>
          <p:cNvSpPr/>
          <p:nvPr/>
        </p:nvSpPr>
        <p:spPr>
          <a:xfrm>
            <a:off x="1406257" y="109582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value of X?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9D5C2-FA30-44DB-9D9F-3E13EB4F4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30" y="342387"/>
            <a:ext cx="1971429" cy="58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F0B9AE-E36C-4096-AA0A-8570EC99B117}"/>
              </a:ext>
            </a:extLst>
          </p:cNvPr>
          <p:cNvSpPr/>
          <p:nvPr/>
        </p:nvSpPr>
        <p:spPr>
          <a:xfrm>
            <a:off x="1406257" y="543115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value of Y?</a:t>
            </a:r>
          </a:p>
        </p:txBody>
      </p:sp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CA8ADE5-F5A8-481F-9AAD-F929A0D24BB7}"/>
              </a:ext>
            </a:extLst>
          </p:cNvPr>
          <p:cNvSpPr/>
          <p:nvPr/>
        </p:nvSpPr>
        <p:spPr>
          <a:xfrm flipV="1">
            <a:off x="6267546" y="3478396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7FB06A68-65AC-4607-B584-9E9A95876716}"/>
              </a:ext>
            </a:extLst>
          </p:cNvPr>
          <p:cNvSpPr/>
          <p:nvPr/>
        </p:nvSpPr>
        <p:spPr>
          <a:xfrm flipV="1">
            <a:off x="6267546" y="2939714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86AC235F-20FF-4C6F-97BE-6AEB22FDBD72}"/>
              </a:ext>
            </a:extLst>
          </p:cNvPr>
          <p:cNvSpPr/>
          <p:nvPr/>
        </p:nvSpPr>
        <p:spPr>
          <a:xfrm flipV="1">
            <a:off x="6267546" y="2391379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D51EC25C-E662-4AA8-B4F6-F35FB8E4F9FA}"/>
              </a:ext>
            </a:extLst>
          </p:cNvPr>
          <p:cNvSpPr/>
          <p:nvPr/>
        </p:nvSpPr>
        <p:spPr>
          <a:xfrm flipV="1">
            <a:off x="6267546" y="1852697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C01091-8544-4132-9693-FD5A217FC7D8}"/>
              </a:ext>
            </a:extLst>
          </p:cNvPr>
          <p:cNvSpPr/>
          <p:nvPr/>
        </p:nvSpPr>
        <p:spPr>
          <a:xfrm>
            <a:off x="3478910" y="2878676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98460C-22B3-46E7-8875-9A1FEB842E4A}"/>
              </a:ext>
            </a:extLst>
          </p:cNvPr>
          <p:cNvSpPr/>
          <p:nvPr/>
        </p:nvSpPr>
        <p:spPr>
          <a:xfrm>
            <a:off x="5077011" y="2878675"/>
            <a:ext cx="690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44FBBB-796E-42A6-81D8-F4D3D4762FBD}"/>
              </a:ext>
            </a:extLst>
          </p:cNvPr>
          <p:cNvSpPr/>
          <p:nvPr/>
        </p:nvSpPr>
        <p:spPr>
          <a:xfrm>
            <a:off x="6790216" y="1106975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B50B2-A282-484C-9ABB-DE9DAB40C9B7}"/>
              </a:ext>
            </a:extLst>
          </p:cNvPr>
          <p:cNvSpPr/>
          <p:nvPr/>
        </p:nvSpPr>
        <p:spPr>
          <a:xfrm>
            <a:off x="4924611" y="1474261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A5E407-7E63-4EED-A474-A6EFC14E3D1F}"/>
              </a:ext>
            </a:extLst>
          </p:cNvPr>
          <p:cNvSpPr/>
          <p:nvPr/>
        </p:nvSpPr>
        <p:spPr>
          <a:xfrm>
            <a:off x="6790216" y="4327070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9B6B54-8537-4486-AFA7-6409089BA917}"/>
              </a:ext>
            </a:extLst>
          </p:cNvPr>
          <p:cNvSpPr/>
          <p:nvPr/>
        </p:nvSpPr>
        <p:spPr>
          <a:xfrm>
            <a:off x="6790215" y="4875674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7F8EE3-B8D9-4E97-8082-57831A0AB8DF}"/>
              </a:ext>
            </a:extLst>
          </p:cNvPr>
          <p:cNvSpPr/>
          <p:nvPr/>
        </p:nvSpPr>
        <p:spPr>
          <a:xfrm>
            <a:off x="6790215" y="5407678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0180E4-9D66-4770-AFE8-E3EE1AE0D0D1}"/>
              </a:ext>
            </a:extLst>
          </p:cNvPr>
          <p:cNvSpPr/>
          <p:nvPr/>
        </p:nvSpPr>
        <p:spPr>
          <a:xfrm>
            <a:off x="4924610" y="5850000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-75</a:t>
            </a:r>
          </a:p>
        </p:txBody>
      </p:sp>
    </p:spTree>
    <p:extLst>
      <p:ext uri="{BB962C8B-B14F-4D97-AF65-F5344CB8AC3E}">
        <p14:creationId xmlns:p14="http://schemas.microsoft.com/office/powerpoint/2010/main" val="1963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It is divided into equal sections.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B0D4D-52FC-436C-8655-220AF1B94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84" y="1127218"/>
            <a:ext cx="7781245" cy="2181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39D609-F0C0-46DF-ADB8-8CE4682E0A70}"/>
              </a:ext>
            </a:extLst>
          </p:cNvPr>
          <p:cNvSpPr/>
          <p:nvPr/>
        </p:nvSpPr>
        <p:spPr>
          <a:xfrm>
            <a:off x="114353" y="3429000"/>
            <a:ext cx="68526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letter of the section where each of these numbers belongs. </a:t>
            </a:r>
          </a:p>
          <a:p>
            <a:r>
              <a:rPr lang="en-US" sz="3200" b="1" dirty="0"/>
              <a:t>The number 99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1C0A67-21C3-477F-B4AE-0C7E924A8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699" y="1725306"/>
            <a:ext cx="3895448" cy="4977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DF239-7524-48A6-9849-223CCC467049}"/>
              </a:ext>
            </a:extLst>
          </p:cNvPr>
          <p:cNvSpPr txBox="1"/>
          <p:nvPr/>
        </p:nvSpPr>
        <p:spPr>
          <a:xfrm>
            <a:off x="5723878" y="473907"/>
            <a:ext cx="180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5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B6009-9BF6-42EA-9079-9E7D62DD7D81}"/>
              </a:ext>
            </a:extLst>
          </p:cNvPr>
          <p:cNvSpPr txBox="1"/>
          <p:nvPr/>
        </p:nvSpPr>
        <p:spPr>
          <a:xfrm>
            <a:off x="7344422" y="473906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5536A7-B103-40B3-9B8E-DBBB3B6B64B4}"/>
              </a:ext>
            </a:extLst>
          </p:cNvPr>
          <p:cNvSpPr txBox="1"/>
          <p:nvPr/>
        </p:nvSpPr>
        <p:spPr>
          <a:xfrm>
            <a:off x="4454166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93BB6-F522-4D9D-BD44-86CA8F438BBA}"/>
              </a:ext>
            </a:extLst>
          </p:cNvPr>
          <p:cNvSpPr txBox="1"/>
          <p:nvPr/>
        </p:nvSpPr>
        <p:spPr>
          <a:xfrm>
            <a:off x="5125054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D0B49-535C-4BAA-8700-3322D2716385}"/>
              </a:ext>
            </a:extLst>
          </p:cNvPr>
          <p:cNvSpPr txBox="1"/>
          <p:nvPr/>
        </p:nvSpPr>
        <p:spPr>
          <a:xfrm>
            <a:off x="5795942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398E3-0D86-436D-BD6F-C340A3ABE16A}"/>
              </a:ext>
            </a:extLst>
          </p:cNvPr>
          <p:cNvSpPr txBox="1"/>
          <p:nvPr/>
        </p:nvSpPr>
        <p:spPr>
          <a:xfrm>
            <a:off x="6466830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C84F0F-05A0-45F2-A722-469BE99D20C3}"/>
              </a:ext>
            </a:extLst>
          </p:cNvPr>
          <p:cNvSpPr txBox="1"/>
          <p:nvPr/>
        </p:nvSpPr>
        <p:spPr>
          <a:xfrm>
            <a:off x="1018687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2A5360-D6A0-4D63-BE95-7195B11E194C}"/>
              </a:ext>
            </a:extLst>
          </p:cNvPr>
          <p:cNvSpPr txBox="1"/>
          <p:nvPr/>
        </p:nvSpPr>
        <p:spPr>
          <a:xfrm>
            <a:off x="1696299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1DF36-9EE3-4FA6-A58C-2D430EC2D877}"/>
              </a:ext>
            </a:extLst>
          </p:cNvPr>
          <p:cNvSpPr txBox="1"/>
          <p:nvPr/>
        </p:nvSpPr>
        <p:spPr>
          <a:xfrm>
            <a:off x="2367187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658B35-9716-4031-A873-20924105561B}"/>
              </a:ext>
            </a:extLst>
          </p:cNvPr>
          <p:cNvSpPr txBox="1"/>
          <p:nvPr/>
        </p:nvSpPr>
        <p:spPr>
          <a:xfrm>
            <a:off x="3038075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D0F6C7-B48C-492F-86CC-17A428B2D436}"/>
              </a:ext>
            </a:extLst>
          </p:cNvPr>
          <p:cNvSpPr txBox="1"/>
          <p:nvPr/>
        </p:nvSpPr>
        <p:spPr>
          <a:xfrm>
            <a:off x="10704970" y="3459996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610A3-503E-44C7-85C6-1F311B522BD3}"/>
              </a:ext>
            </a:extLst>
          </p:cNvPr>
          <p:cNvSpPr txBox="1"/>
          <p:nvPr/>
        </p:nvSpPr>
        <p:spPr>
          <a:xfrm>
            <a:off x="10704970" y="4260323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B015D8-289D-4242-9EDD-25FB9D1ADCAE}"/>
              </a:ext>
            </a:extLst>
          </p:cNvPr>
          <p:cNvSpPr txBox="1"/>
          <p:nvPr/>
        </p:nvSpPr>
        <p:spPr>
          <a:xfrm>
            <a:off x="10704970" y="5079997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31CEC-C4F0-4CCC-8E5B-3EDF8F156B1F}"/>
              </a:ext>
            </a:extLst>
          </p:cNvPr>
          <p:cNvSpPr txBox="1"/>
          <p:nvPr/>
        </p:nvSpPr>
        <p:spPr>
          <a:xfrm>
            <a:off x="10704970" y="5864826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3571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and B are two numbers on the number line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AB907-6EB2-4636-AD7D-BE4FFDAFC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1" y="634774"/>
            <a:ext cx="7549189" cy="2794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F2AA39-10EF-4F1E-BE9B-27DB3989448D}"/>
              </a:ext>
            </a:extLst>
          </p:cNvPr>
          <p:cNvSpPr/>
          <p:nvPr/>
        </p:nvSpPr>
        <p:spPr>
          <a:xfrm>
            <a:off x="56122" y="3805948"/>
            <a:ext cx="94896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</a:t>
            </a:r>
            <a:r>
              <a:rPr lang="en-US" sz="3200" b="1" u="sng" dirty="0"/>
              <a:t>difference</a:t>
            </a:r>
            <a:r>
              <a:rPr lang="en-US" sz="3200" b="1" dirty="0"/>
              <a:t> between A and B is 140</a:t>
            </a:r>
          </a:p>
          <a:p>
            <a:r>
              <a:rPr lang="en-US" sz="3200" b="1" dirty="0"/>
              <a:t>Write the values of A and B.</a:t>
            </a:r>
          </a:p>
        </p:txBody>
      </p:sp>
      <p:sp>
        <p:nvSpPr>
          <p:cNvPr id="6" name="Arrow: Circular 5">
            <a:extLst>
              <a:ext uri="{FF2B5EF4-FFF2-40B4-BE49-F238E27FC236}">
                <a16:creationId xmlns:a16="http://schemas.microsoft.com/office/drawing/2014/main" id="{F1AB00F9-099B-4083-B528-277514AC9608}"/>
              </a:ext>
            </a:extLst>
          </p:cNvPr>
          <p:cNvSpPr/>
          <p:nvPr/>
        </p:nvSpPr>
        <p:spPr>
          <a:xfrm>
            <a:off x="1975780" y="1452009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8FD24095-CF24-4EB4-B83A-5B042C458690}"/>
              </a:ext>
            </a:extLst>
          </p:cNvPr>
          <p:cNvSpPr/>
          <p:nvPr/>
        </p:nvSpPr>
        <p:spPr>
          <a:xfrm>
            <a:off x="2629154" y="1452008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ircular 7">
            <a:extLst>
              <a:ext uri="{FF2B5EF4-FFF2-40B4-BE49-F238E27FC236}">
                <a16:creationId xmlns:a16="http://schemas.microsoft.com/office/drawing/2014/main" id="{1EE2B0C7-8350-4C52-A938-A12819CCB3A0}"/>
              </a:ext>
            </a:extLst>
          </p:cNvPr>
          <p:cNvSpPr/>
          <p:nvPr/>
        </p:nvSpPr>
        <p:spPr>
          <a:xfrm>
            <a:off x="3282528" y="1452008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DEC18CB0-97AE-4AE5-A524-C6950D5B4079}"/>
              </a:ext>
            </a:extLst>
          </p:cNvPr>
          <p:cNvSpPr/>
          <p:nvPr/>
        </p:nvSpPr>
        <p:spPr>
          <a:xfrm>
            <a:off x="3924831" y="1452007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7BA0EA64-0BA3-47C2-AF1D-B009E4977738}"/>
              </a:ext>
            </a:extLst>
          </p:cNvPr>
          <p:cNvSpPr/>
          <p:nvPr/>
        </p:nvSpPr>
        <p:spPr>
          <a:xfrm>
            <a:off x="4578205" y="1452006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ircular 10">
            <a:extLst>
              <a:ext uri="{FF2B5EF4-FFF2-40B4-BE49-F238E27FC236}">
                <a16:creationId xmlns:a16="http://schemas.microsoft.com/office/drawing/2014/main" id="{F579B11D-FB87-46EE-AE53-FB5EB0275D24}"/>
              </a:ext>
            </a:extLst>
          </p:cNvPr>
          <p:cNvSpPr/>
          <p:nvPr/>
        </p:nvSpPr>
        <p:spPr>
          <a:xfrm>
            <a:off x="5231579" y="1452006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CF94032-220A-4B6B-8213-87AAF17E84B4}"/>
              </a:ext>
            </a:extLst>
          </p:cNvPr>
          <p:cNvSpPr/>
          <p:nvPr/>
        </p:nvSpPr>
        <p:spPr>
          <a:xfrm>
            <a:off x="5879148" y="1452005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27BAD4-FD8D-4C59-96A2-BAE95BF59CEF}"/>
              </a:ext>
            </a:extLst>
          </p:cNvPr>
          <p:cNvSpPr txBox="1"/>
          <p:nvPr/>
        </p:nvSpPr>
        <p:spPr>
          <a:xfrm>
            <a:off x="6898061" y="3806640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 ÷ 7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8366D-FB98-4E94-94B6-3A713035E8E8}"/>
              </a:ext>
            </a:extLst>
          </p:cNvPr>
          <p:cNvSpPr txBox="1"/>
          <p:nvPr/>
        </p:nvSpPr>
        <p:spPr>
          <a:xfrm>
            <a:off x="8516191" y="380594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22B972-4C1C-4752-A746-B6274FAEDF93}"/>
              </a:ext>
            </a:extLst>
          </p:cNvPr>
          <p:cNvSpPr txBox="1"/>
          <p:nvPr/>
        </p:nvSpPr>
        <p:spPr>
          <a:xfrm>
            <a:off x="4452531" y="1912544"/>
            <a:ext cx="572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529FEA-9DD9-4383-9866-622BC0696A9B}"/>
              </a:ext>
            </a:extLst>
          </p:cNvPr>
          <p:cNvSpPr txBox="1"/>
          <p:nvPr/>
        </p:nvSpPr>
        <p:spPr>
          <a:xfrm>
            <a:off x="4986952" y="1915557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D412F7-1AAC-4BC7-9BA0-DD9661ED2EE0}"/>
              </a:ext>
            </a:extLst>
          </p:cNvPr>
          <p:cNvSpPr txBox="1"/>
          <p:nvPr/>
        </p:nvSpPr>
        <p:spPr>
          <a:xfrm>
            <a:off x="5631601" y="1912543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9CC3BE-F6E3-4702-9014-740DB416A887}"/>
              </a:ext>
            </a:extLst>
          </p:cNvPr>
          <p:cNvSpPr txBox="1"/>
          <p:nvPr/>
        </p:nvSpPr>
        <p:spPr>
          <a:xfrm>
            <a:off x="6293314" y="1888043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0EA1FC-33BD-45A2-B62D-94F521C89BDC}"/>
              </a:ext>
            </a:extLst>
          </p:cNvPr>
          <p:cNvSpPr txBox="1"/>
          <p:nvPr/>
        </p:nvSpPr>
        <p:spPr>
          <a:xfrm>
            <a:off x="3582485" y="1912543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4F7C2F-87C9-4AF2-BF75-0DA70C55999C}"/>
              </a:ext>
            </a:extLst>
          </p:cNvPr>
          <p:cNvSpPr txBox="1"/>
          <p:nvPr/>
        </p:nvSpPr>
        <p:spPr>
          <a:xfrm>
            <a:off x="2930180" y="1910281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02149C-57A1-4432-8FEA-9DEA182E13BC}"/>
              </a:ext>
            </a:extLst>
          </p:cNvPr>
          <p:cNvSpPr txBox="1"/>
          <p:nvPr/>
        </p:nvSpPr>
        <p:spPr>
          <a:xfrm>
            <a:off x="2291194" y="1910281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-60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3A12BD-C41F-44CE-BD20-B6E11A8BC446}"/>
              </a:ext>
            </a:extLst>
          </p:cNvPr>
          <p:cNvSpPr txBox="1"/>
          <p:nvPr/>
        </p:nvSpPr>
        <p:spPr>
          <a:xfrm>
            <a:off x="1634674" y="1913749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-80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D04FBF-2C94-4C97-B5C3-78A7CC8DAC20}"/>
              </a:ext>
            </a:extLst>
          </p:cNvPr>
          <p:cNvSpPr txBox="1"/>
          <p:nvPr/>
        </p:nvSpPr>
        <p:spPr>
          <a:xfrm>
            <a:off x="3442839" y="4883166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= -80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6C683E-549A-4506-AE26-F7D09925D282}"/>
              </a:ext>
            </a:extLst>
          </p:cNvPr>
          <p:cNvSpPr txBox="1"/>
          <p:nvPr/>
        </p:nvSpPr>
        <p:spPr>
          <a:xfrm>
            <a:off x="3436057" y="5354373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 = 60</a:t>
            </a:r>
          </a:p>
        </p:txBody>
      </p:sp>
    </p:spTree>
    <p:extLst>
      <p:ext uri="{BB962C8B-B14F-4D97-AF65-F5344CB8AC3E}">
        <p14:creationId xmlns:p14="http://schemas.microsoft.com/office/powerpoint/2010/main" val="22724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715C-F48A-41A7-945B-0F8EE258C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 sequences involving negative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377FB-A18D-4770-9E90-AFDB5C07D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264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makes a sequence of numbers starting with 300</a:t>
            </a:r>
          </a:p>
          <a:p>
            <a:r>
              <a:rPr lang="en-US" sz="3200" b="1" dirty="0"/>
              <a:t>He subtracts 125 each time. </a:t>
            </a:r>
          </a:p>
          <a:p>
            <a:r>
              <a:rPr lang="en-US" sz="3200" b="1" dirty="0"/>
              <a:t>Write the next two numbers in Liam’s sequence.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F4DDBB-DD9B-47F0-8F73-F4F56A32D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19" y="1772061"/>
            <a:ext cx="9327881" cy="11826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8FE193B-5306-42B2-A14A-3959BE52517D}"/>
              </a:ext>
            </a:extLst>
          </p:cNvPr>
          <p:cNvGrpSpPr/>
          <p:nvPr/>
        </p:nvGrpSpPr>
        <p:grpSpPr>
          <a:xfrm>
            <a:off x="6484557" y="4393948"/>
            <a:ext cx="522900" cy="492950"/>
            <a:chOff x="3793145" y="928777"/>
            <a:chExt cx="522900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50E5BAE-CA87-4072-A792-8E052473AAB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ACD98A-74A6-4968-9D67-EDFE348EE103}"/>
                </a:ext>
              </a:extLst>
            </p:cNvPr>
            <p:cNvSpPr txBox="1"/>
            <p:nvPr/>
          </p:nvSpPr>
          <p:spPr>
            <a:xfrm>
              <a:off x="379314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E936B84-B90A-4DA6-A059-1A199B6B1FF2}"/>
              </a:ext>
            </a:extLst>
          </p:cNvPr>
          <p:cNvGrpSpPr/>
          <p:nvPr/>
        </p:nvGrpSpPr>
        <p:grpSpPr>
          <a:xfrm>
            <a:off x="5671321" y="4389644"/>
            <a:ext cx="197768" cy="494964"/>
            <a:chOff x="7000776" y="926763"/>
            <a:chExt cx="19776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27E9676-A23E-4FE7-84C7-FD479026CF8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DF70BAF-B18B-4C4E-896E-612727DD224C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E303A8-E7DC-4FB2-9E8C-564F56B91A8E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0E99C1A-0749-4E09-90B3-6D5422D138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03223298-8E00-47EF-A8F9-D747ADE12E98}"/>
              </a:ext>
            </a:extLst>
          </p:cNvPr>
          <p:cNvGrpSpPr/>
          <p:nvPr/>
        </p:nvGrpSpPr>
        <p:grpSpPr>
          <a:xfrm flipH="1">
            <a:off x="5837473" y="3896616"/>
            <a:ext cx="904715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5BEE435-D0FF-4DD6-A405-9F5BB6FEC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491E42-CE07-4B03-AFE0-4FBB591433F5}"/>
                </a:ext>
              </a:extLst>
            </p:cNvPr>
            <p:cNvSpPr/>
            <p:nvPr/>
          </p:nvSpPr>
          <p:spPr>
            <a:xfrm>
              <a:off x="7424233" y="5821043"/>
              <a:ext cx="13624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-50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F736B6-7485-408F-A171-F705FF3D5412}"/>
              </a:ext>
            </a:extLst>
          </p:cNvPr>
          <p:cNvCxnSpPr>
            <a:cxnSpLocks/>
          </p:cNvCxnSpPr>
          <p:nvPr/>
        </p:nvCxnSpPr>
        <p:spPr>
          <a:xfrm flipV="1">
            <a:off x="3447131" y="4398818"/>
            <a:ext cx="4013084" cy="272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560A58C-B721-4FA8-BC13-CB4379E6FB05}"/>
              </a:ext>
            </a:extLst>
          </p:cNvPr>
          <p:cNvGrpSpPr/>
          <p:nvPr/>
        </p:nvGrpSpPr>
        <p:grpSpPr>
          <a:xfrm flipH="1">
            <a:off x="4947554" y="3893056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462047C-C04F-4523-B1EA-62324FF23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21E468-10C7-4C62-8803-09987E3F0649}"/>
                </a:ext>
              </a:extLst>
            </p:cNvPr>
            <p:cNvSpPr/>
            <p:nvPr/>
          </p:nvSpPr>
          <p:spPr>
            <a:xfrm>
              <a:off x="7427269" y="5821043"/>
              <a:ext cx="1399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-75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C051A2-E057-4337-B411-4146A88F8EBB}"/>
              </a:ext>
            </a:extLst>
          </p:cNvPr>
          <p:cNvGrpSpPr/>
          <p:nvPr/>
        </p:nvGrpSpPr>
        <p:grpSpPr>
          <a:xfrm>
            <a:off x="4681537" y="4386828"/>
            <a:ext cx="522899" cy="494964"/>
            <a:chOff x="6908554" y="926763"/>
            <a:chExt cx="522899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A5F081-77C3-4121-B8DD-88A3ECF2F52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895FA8-C278-4787-BD7F-7CFEDA9A3FEA}"/>
                </a:ext>
              </a:extLst>
            </p:cNvPr>
            <p:cNvGrpSpPr/>
            <p:nvPr/>
          </p:nvGrpSpPr>
          <p:grpSpPr>
            <a:xfrm>
              <a:off x="6908554" y="928608"/>
              <a:ext cx="522899" cy="493119"/>
              <a:chOff x="6908554" y="928608"/>
              <a:chExt cx="522899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D9A2F1-2465-416E-A37A-5B821E935219}"/>
                  </a:ext>
                </a:extLst>
              </p:cNvPr>
              <p:cNvSpPr txBox="1"/>
              <p:nvPr/>
            </p:nvSpPr>
            <p:spPr>
              <a:xfrm>
                <a:off x="6908554" y="1021617"/>
                <a:ext cx="5228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A53E6D4-5A7E-4F8D-A3EF-F2D30F670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7BA6F1A-15C8-490A-9F12-FE1465223845}"/>
              </a:ext>
            </a:extLst>
          </p:cNvPr>
          <p:cNvSpPr/>
          <p:nvPr/>
        </p:nvSpPr>
        <p:spPr>
          <a:xfrm>
            <a:off x="6023570" y="2076932"/>
            <a:ext cx="9554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-75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FE937CF-E1C6-4516-B1BF-AC5BE30042FA}"/>
              </a:ext>
            </a:extLst>
          </p:cNvPr>
          <p:cNvGrpSpPr/>
          <p:nvPr/>
        </p:nvGrpSpPr>
        <p:grpSpPr>
          <a:xfrm>
            <a:off x="7731911" y="3413502"/>
            <a:ext cx="1877879" cy="1414081"/>
            <a:chOff x="1371600" y="1941038"/>
            <a:chExt cx="1877879" cy="141408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00F0ED-3722-4A08-9E50-5FD5F7B9DA4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0F213B-044B-47F0-B7C4-BD5C18373627}"/>
                </a:ext>
              </a:extLst>
            </p:cNvPr>
            <p:cNvSpPr txBox="1"/>
            <p:nvPr/>
          </p:nvSpPr>
          <p:spPr>
            <a:xfrm>
              <a:off x="2271015" y="2373230"/>
              <a:ext cx="9784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F10E18-7989-4AA1-8B8F-8E49A18BC43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BA54E8-06BA-4CD9-BF57-A8175DD5A8C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C36906D-0489-4BE5-9764-78F5328DBDF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77FF672-7653-4BA1-BA85-A53D232F5F52}"/>
              </a:ext>
            </a:extLst>
          </p:cNvPr>
          <p:cNvSpPr txBox="1"/>
          <p:nvPr/>
        </p:nvSpPr>
        <p:spPr>
          <a:xfrm>
            <a:off x="9059813" y="429897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24A719A-4F15-4EC6-94D7-DEDD902314A5}"/>
              </a:ext>
            </a:extLst>
          </p:cNvPr>
          <p:cNvCxnSpPr>
            <a:cxnSpLocks/>
          </p:cNvCxnSpPr>
          <p:nvPr/>
        </p:nvCxnSpPr>
        <p:spPr>
          <a:xfrm flipV="1">
            <a:off x="8163070" y="349755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BF8341B-647B-4A82-BADF-D3CE828F0CC7}"/>
              </a:ext>
            </a:extLst>
          </p:cNvPr>
          <p:cNvSpPr txBox="1"/>
          <p:nvPr/>
        </p:nvSpPr>
        <p:spPr>
          <a:xfrm>
            <a:off x="8193145" y="32001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AC03E0-4869-49E4-9365-962F6E1656B3}"/>
              </a:ext>
            </a:extLst>
          </p:cNvPr>
          <p:cNvSpPr txBox="1"/>
          <p:nvPr/>
        </p:nvSpPr>
        <p:spPr>
          <a:xfrm>
            <a:off x="8484380" y="34461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E10B0B-C139-44EF-9822-52687588945A}"/>
              </a:ext>
            </a:extLst>
          </p:cNvPr>
          <p:cNvSpPr txBox="1"/>
          <p:nvPr/>
        </p:nvSpPr>
        <p:spPr>
          <a:xfrm>
            <a:off x="8599018" y="430555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0" name="Group 91">
            <a:extLst>
              <a:ext uri="{FF2B5EF4-FFF2-40B4-BE49-F238E27FC236}">
                <a16:creationId xmlns:a16="http://schemas.microsoft.com/office/drawing/2014/main" id="{19E9F691-0582-4922-9286-E06DF959EFC5}"/>
              </a:ext>
            </a:extLst>
          </p:cNvPr>
          <p:cNvGrpSpPr/>
          <p:nvPr/>
        </p:nvGrpSpPr>
        <p:grpSpPr>
          <a:xfrm flipH="1">
            <a:off x="4029920" y="3893056"/>
            <a:ext cx="904715" cy="479154"/>
            <a:chOff x="7395283" y="5821043"/>
            <a:chExt cx="205894" cy="512761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7BA3E77D-B363-46D8-9BE7-A4A46BD30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85EA58A-526C-4846-B0F5-9DB98C4AC51A}"/>
                </a:ext>
              </a:extLst>
            </p:cNvPr>
            <p:cNvSpPr/>
            <p:nvPr/>
          </p:nvSpPr>
          <p:spPr>
            <a:xfrm>
              <a:off x="7424233" y="5821043"/>
              <a:ext cx="14565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-125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FF55ACF-1DD5-4A5D-A4EF-C8828356E57D}"/>
              </a:ext>
            </a:extLst>
          </p:cNvPr>
          <p:cNvGrpSpPr/>
          <p:nvPr/>
        </p:nvGrpSpPr>
        <p:grpSpPr>
          <a:xfrm>
            <a:off x="3730211" y="4373547"/>
            <a:ext cx="672562" cy="494964"/>
            <a:chOff x="6832354" y="926763"/>
            <a:chExt cx="672562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22523DE-4AEA-414D-B81C-F90485CF546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0A331DA-809E-499C-8D66-84E62A027A27}"/>
                </a:ext>
              </a:extLst>
            </p:cNvPr>
            <p:cNvGrpSpPr/>
            <p:nvPr/>
          </p:nvGrpSpPr>
          <p:grpSpPr>
            <a:xfrm>
              <a:off x="6832354" y="928608"/>
              <a:ext cx="672562" cy="493119"/>
              <a:chOff x="6832354" y="928608"/>
              <a:chExt cx="672562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1561374-4FA1-4559-B5F3-33C71A4941B3}"/>
                  </a:ext>
                </a:extLst>
              </p:cNvPr>
              <p:cNvSpPr txBox="1"/>
              <p:nvPr/>
            </p:nvSpPr>
            <p:spPr>
              <a:xfrm>
                <a:off x="6832354" y="1021617"/>
                <a:ext cx="6725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-200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7C03A28-3C4E-4795-9929-EE62F4657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6EECD0E-C6CA-4BBD-A2B0-BA19842BC0E6}"/>
              </a:ext>
            </a:extLst>
          </p:cNvPr>
          <p:cNvGrpSpPr/>
          <p:nvPr/>
        </p:nvGrpSpPr>
        <p:grpSpPr>
          <a:xfrm>
            <a:off x="1119560" y="3442530"/>
            <a:ext cx="1856052" cy="1404405"/>
            <a:chOff x="1812181" y="1941038"/>
            <a:chExt cx="1856052" cy="140440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427E4E1-9400-41E7-BAA2-7B66570C6609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D614C2-8A13-4A0D-B0DF-7650F841D33E}"/>
                </a:ext>
              </a:extLst>
            </p:cNvPr>
            <p:cNvSpPr txBox="1"/>
            <p:nvPr/>
          </p:nvSpPr>
          <p:spPr>
            <a:xfrm>
              <a:off x="2702879" y="2373230"/>
              <a:ext cx="9653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1E30C4-0009-41C8-A124-D8E16B8CACC8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8A840CB-419B-4B9B-A5EB-2DC839C910AB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BB970EF-4013-4B87-81F3-ED7F4F4D6D4D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EAB8B38-A600-42A0-80C6-15C07F1CAB2E}"/>
              </a:ext>
            </a:extLst>
          </p:cNvPr>
          <p:cNvSpPr txBox="1"/>
          <p:nvPr/>
        </p:nvSpPr>
        <p:spPr>
          <a:xfrm>
            <a:off x="2435118" y="433036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5430BC-79B4-4E43-8FD4-76047349063F}"/>
              </a:ext>
            </a:extLst>
          </p:cNvPr>
          <p:cNvSpPr txBox="1"/>
          <p:nvPr/>
        </p:nvSpPr>
        <p:spPr>
          <a:xfrm>
            <a:off x="2070435" y="322148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D5C29BD-CA40-4122-9C7A-82588CC5E565}"/>
              </a:ext>
            </a:extLst>
          </p:cNvPr>
          <p:cNvSpPr txBox="1"/>
          <p:nvPr/>
        </p:nvSpPr>
        <p:spPr>
          <a:xfrm>
            <a:off x="1989645" y="433036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20BF43B-C41A-4320-B448-56016C4DECC6}"/>
              </a:ext>
            </a:extLst>
          </p:cNvPr>
          <p:cNvSpPr txBox="1"/>
          <p:nvPr/>
        </p:nvSpPr>
        <p:spPr>
          <a:xfrm>
            <a:off x="1568070" y="43339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C9EF2A-F4E5-4F59-A2BB-4497A51CCD44}"/>
              </a:ext>
            </a:extLst>
          </p:cNvPr>
          <p:cNvSpPr txBox="1"/>
          <p:nvPr/>
        </p:nvSpPr>
        <p:spPr>
          <a:xfrm>
            <a:off x="1626605" y="322886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5F37959-38AF-4D0F-98E3-37AD6C9553B6}"/>
              </a:ext>
            </a:extLst>
          </p:cNvPr>
          <p:cNvSpPr/>
          <p:nvPr/>
        </p:nvSpPr>
        <p:spPr>
          <a:xfrm>
            <a:off x="8418386" y="2086459"/>
            <a:ext cx="12639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-200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FD242B-8990-41FA-A5ED-CF7FABE02859}"/>
              </a:ext>
            </a:extLst>
          </p:cNvPr>
          <p:cNvSpPr/>
          <p:nvPr/>
        </p:nvSpPr>
        <p:spPr>
          <a:xfrm>
            <a:off x="6666472" y="421632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7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0.01992 -0.03796 C -0.02395 -0.0463 -0.03007 -0.0507 -0.03684 -0.0507 C -0.04427 -0.0507 -0.05013 -0.0463 -0.05416 -0.03796 L -0.07382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2 1.48148E-6 L -0.09349 -0.03773 C -0.09739 -0.04607 -0.10377 -0.05023 -0.10989 -0.05023 C -0.11731 -0.05023 -0.12291 -0.04607 -0.12695 -0.03773 L -0.14609 1.48148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74 1.48148E-6 L -0.16666 -0.0375 C -0.17083 -0.04583 -0.17695 -0.05023 -0.18359 -0.05023 C -0.19101 -0.05023 -0.19687 -0.04583 -0.20104 -0.0375 L -0.2207 1.48148E-6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36" grpId="0"/>
      <p:bldP spid="37" grpId="0"/>
      <p:bldP spid="38" grpId="0"/>
      <p:bldP spid="55" grpId="0"/>
      <p:bldP spid="56" grpId="0"/>
      <p:bldP spid="57" grpId="0"/>
      <p:bldP spid="58" grpId="0"/>
      <p:bldP spid="59" grpId="0"/>
      <p:bldP spid="60" grpId="0"/>
      <p:bldP spid="25" grpId="0" animBg="1"/>
      <p:bldP spid="25" grpId="1" animBg="1"/>
      <p:bldP spid="25" grpId="2" animBg="1"/>
      <p:bldP spid="25" grpId="3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154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sequence starts at 500 and 80 is subtracted each time.</a:t>
            </a:r>
          </a:p>
          <a:p>
            <a:r>
              <a:rPr lang="en-US" sz="3200" dirty="0"/>
              <a:t>     500       420       340 ...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Write the first two numbers in the sequence which are less than zero.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EAC4D-08AC-46AE-82B4-522BAA8501F4}"/>
              </a:ext>
            </a:extLst>
          </p:cNvPr>
          <p:cNvSpPr/>
          <p:nvPr/>
        </p:nvSpPr>
        <p:spPr>
          <a:xfrm>
            <a:off x="4230807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1539D6-F5C1-4DE4-A367-A0F2676729C7}"/>
              </a:ext>
            </a:extLst>
          </p:cNvPr>
          <p:cNvSpPr/>
          <p:nvPr/>
        </p:nvSpPr>
        <p:spPr>
          <a:xfrm>
            <a:off x="5246684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B9CB3-81BA-4B43-9254-2F174A3E21A4}"/>
              </a:ext>
            </a:extLst>
          </p:cNvPr>
          <p:cNvSpPr/>
          <p:nvPr/>
        </p:nvSpPr>
        <p:spPr>
          <a:xfrm>
            <a:off x="6233355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282474-92CA-4971-840B-1BD6179C9C97}"/>
              </a:ext>
            </a:extLst>
          </p:cNvPr>
          <p:cNvSpPr/>
          <p:nvPr/>
        </p:nvSpPr>
        <p:spPr>
          <a:xfrm>
            <a:off x="7249232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3D4CA0-2EA4-4D6A-8AD0-06801DC516AF}"/>
              </a:ext>
            </a:extLst>
          </p:cNvPr>
          <p:cNvGrpSpPr/>
          <p:nvPr/>
        </p:nvGrpSpPr>
        <p:grpSpPr>
          <a:xfrm>
            <a:off x="6392315" y="2795172"/>
            <a:ext cx="446956" cy="492950"/>
            <a:chOff x="3814977" y="928777"/>
            <a:chExt cx="446956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1200184-5A57-41DD-9660-BD226E66C55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2997C0-BFBF-49FA-8A1E-C21E1358FBB7}"/>
                </a:ext>
              </a:extLst>
            </p:cNvPr>
            <p:cNvSpPr txBox="1"/>
            <p:nvPr/>
          </p:nvSpPr>
          <p:spPr>
            <a:xfrm>
              <a:off x="3814977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E7AFAF-1E4C-4558-8B7A-12621C8825BB}"/>
              </a:ext>
            </a:extLst>
          </p:cNvPr>
          <p:cNvGrpSpPr/>
          <p:nvPr/>
        </p:nvGrpSpPr>
        <p:grpSpPr>
          <a:xfrm>
            <a:off x="5557247" y="2790868"/>
            <a:ext cx="197768" cy="494964"/>
            <a:chOff x="7000776" y="926763"/>
            <a:chExt cx="19776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194D55-B306-46EC-90FE-71739A6FD6F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C0F2491-680B-4BA6-80B7-15B327DFE569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6ACDBD-B4FE-45E0-963F-535AE5608106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35EF4A9-43E4-4889-9AD6-A7BA12916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30A53B87-053C-4760-B5DA-46C80233C60D}"/>
              </a:ext>
            </a:extLst>
          </p:cNvPr>
          <p:cNvGrpSpPr/>
          <p:nvPr/>
        </p:nvGrpSpPr>
        <p:grpSpPr>
          <a:xfrm flipH="1">
            <a:off x="5723399" y="2307970"/>
            <a:ext cx="90471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5570AD9-7DDA-4964-B684-A510778CC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C4669D-5249-457A-A1A8-D0160A3B45CE}"/>
                </a:ext>
              </a:extLst>
            </p:cNvPr>
            <p:cNvSpPr/>
            <p:nvPr/>
          </p:nvSpPr>
          <p:spPr>
            <a:xfrm>
              <a:off x="743629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-20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55B185D-58FB-4034-9562-08A85E665BFA}"/>
              </a:ext>
            </a:extLst>
          </p:cNvPr>
          <p:cNvCxnSpPr>
            <a:cxnSpLocks/>
          </p:cNvCxnSpPr>
          <p:nvPr/>
        </p:nvCxnSpPr>
        <p:spPr>
          <a:xfrm>
            <a:off x="3514864" y="2801006"/>
            <a:ext cx="3831277" cy="6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91">
            <a:extLst>
              <a:ext uri="{FF2B5EF4-FFF2-40B4-BE49-F238E27FC236}">
                <a16:creationId xmlns:a16="http://schemas.microsoft.com/office/drawing/2014/main" id="{78D84931-9867-47E5-BA78-9BE678B1C271}"/>
              </a:ext>
            </a:extLst>
          </p:cNvPr>
          <p:cNvGrpSpPr/>
          <p:nvPr/>
        </p:nvGrpSpPr>
        <p:grpSpPr>
          <a:xfrm flipH="1">
            <a:off x="4820780" y="2304410"/>
            <a:ext cx="880880" cy="479154"/>
            <a:chOff x="7395283" y="5821043"/>
            <a:chExt cx="205894" cy="512761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8EC9133-9947-417A-9BD7-0A689F9B5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1286FC9-D7EF-4D07-8BFB-E08B5F3E6C60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7D6BCE-E5D9-4A08-9807-E707508F069B}"/>
              </a:ext>
            </a:extLst>
          </p:cNvPr>
          <p:cNvGrpSpPr/>
          <p:nvPr/>
        </p:nvGrpSpPr>
        <p:grpSpPr>
          <a:xfrm>
            <a:off x="4558175" y="2788052"/>
            <a:ext cx="522900" cy="494964"/>
            <a:chOff x="6899266" y="926763"/>
            <a:chExt cx="522900" cy="4949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1F0B74-A276-4EED-BCC9-B8E447805D4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B8F4263-890E-46EF-A0CA-B0751993E82F}"/>
                </a:ext>
              </a:extLst>
            </p:cNvPr>
            <p:cNvGrpSpPr/>
            <p:nvPr/>
          </p:nvGrpSpPr>
          <p:grpSpPr>
            <a:xfrm>
              <a:off x="6899266" y="928608"/>
              <a:ext cx="522900" cy="493119"/>
              <a:chOff x="6899266" y="928608"/>
              <a:chExt cx="522900" cy="4931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2140DF-C867-4FAC-A946-E9F376D06752}"/>
                  </a:ext>
                </a:extLst>
              </p:cNvPr>
              <p:cNvSpPr txBox="1"/>
              <p:nvPr/>
            </p:nvSpPr>
            <p:spPr>
              <a:xfrm>
                <a:off x="6899266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-60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032441C-3EAC-43CB-A192-3A115ED6F5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8824C59F-A557-4C20-AC73-42087C723022}"/>
              </a:ext>
            </a:extLst>
          </p:cNvPr>
          <p:cNvSpPr/>
          <p:nvPr/>
        </p:nvSpPr>
        <p:spPr>
          <a:xfrm>
            <a:off x="6552398" y="263984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9AD845-D5BD-49C7-A8FE-7F2AF091C464}"/>
              </a:ext>
            </a:extLst>
          </p:cNvPr>
          <p:cNvSpPr/>
          <p:nvPr/>
        </p:nvSpPr>
        <p:spPr>
          <a:xfrm>
            <a:off x="8865899" y="201202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-60</a:t>
            </a:r>
          </a:p>
        </p:txBody>
      </p:sp>
      <p:grpSp>
        <p:nvGrpSpPr>
          <p:cNvPr id="32" name="Group 91">
            <a:extLst>
              <a:ext uri="{FF2B5EF4-FFF2-40B4-BE49-F238E27FC236}">
                <a16:creationId xmlns:a16="http://schemas.microsoft.com/office/drawing/2014/main" id="{E5B63D5D-F7FD-4BF0-BB58-CA4669C3A848}"/>
              </a:ext>
            </a:extLst>
          </p:cNvPr>
          <p:cNvGrpSpPr/>
          <p:nvPr/>
        </p:nvGrpSpPr>
        <p:grpSpPr>
          <a:xfrm flipH="1">
            <a:off x="3944817" y="2296602"/>
            <a:ext cx="880880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E99E6EC8-3802-47AA-8B02-2C7A24C6E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A963C4-C4DD-4E25-B92B-7D20732E65D2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7FDDA9-F4FF-4CFB-9B8E-3B4656DAEE2B}"/>
              </a:ext>
            </a:extLst>
          </p:cNvPr>
          <p:cNvGrpSpPr/>
          <p:nvPr/>
        </p:nvGrpSpPr>
        <p:grpSpPr>
          <a:xfrm>
            <a:off x="3618445" y="2791768"/>
            <a:ext cx="652743" cy="494964"/>
            <a:chOff x="6826438" y="926763"/>
            <a:chExt cx="652743" cy="49496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901834F-7BB1-415E-A5C1-05F7CE082C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5735ECB-0E00-4257-AD6F-3019B79D9B10}"/>
                </a:ext>
              </a:extLst>
            </p:cNvPr>
            <p:cNvGrpSpPr/>
            <p:nvPr/>
          </p:nvGrpSpPr>
          <p:grpSpPr>
            <a:xfrm>
              <a:off x="6826438" y="928608"/>
              <a:ext cx="652743" cy="493119"/>
              <a:chOff x="6826438" y="928608"/>
              <a:chExt cx="652743" cy="49311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8C35D9-2320-4A3C-8DE6-DB7F29478BB8}"/>
                  </a:ext>
                </a:extLst>
              </p:cNvPr>
              <p:cNvSpPr txBox="1"/>
              <p:nvPr/>
            </p:nvSpPr>
            <p:spPr>
              <a:xfrm>
                <a:off x="6826438" y="1021617"/>
                <a:ext cx="6527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-140</a:t>
                </a: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7BD37DC-01A0-47D6-B278-DE07E5C4A9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FFE794E-5549-4F2B-B366-24A6F2589EFE}"/>
              </a:ext>
            </a:extLst>
          </p:cNvPr>
          <p:cNvSpPr/>
          <p:nvPr/>
        </p:nvSpPr>
        <p:spPr>
          <a:xfrm>
            <a:off x="9878807" y="2012021"/>
            <a:ext cx="1013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-140</a:t>
            </a:r>
          </a:p>
        </p:txBody>
      </p:sp>
    </p:spTree>
    <p:extLst>
      <p:ext uri="{BB962C8B-B14F-4D97-AF65-F5344CB8AC3E}">
        <p14:creationId xmlns:p14="http://schemas.microsoft.com/office/powerpoint/2010/main" val="206055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1992 -0.03797 C -0.02396 -0.0463 -0.03008 -0.0507 -0.03685 -0.0507 C -0.04427 -0.0507 -0.05013 -0.0463 -0.05417 -0.03797 L -0.07383 2.59259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2.59259E-6 L -0.09349 -0.03773 C -0.0974 -0.04607 -0.10378 -0.05023 -0.1099 -0.05023 C -0.11732 -0.05023 -0.12292 -0.04607 -0.12695 -0.03773 L -0.14609 2.59259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79 2.59259E-6 L -0.16719 -0.03727 C -0.17109 -0.0456 -0.17721 -0.05 -0.18359 -0.05 C -0.19076 -0.05 -0.19675 -0.0456 -0.20065 -0.03727 L -0.22005 2.59259E-6 " pathEditMode="relative" rAng="0" ptsTypes="AAAAA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8" grpId="0" animBg="1"/>
      <p:bldP spid="28" grpId="1" animBg="1"/>
      <p:bldP spid="28" grpId="2" animBg="1"/>
      <p:bldP spid="28" grpId="3" animBg="1"/>
      <p:bldP spid="31" grpId="0"/>
      <p:bldP spid="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Jon makes a sequence of numbers. His rule is to add the same amount each time. 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6C7EDF-5745-421F-BEA2-08C3D4E2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2" y="1316565"/>
            <a:ext cx="10713493" cy="1242028"/>
          </a:xfrm>
          <a:prstGeom prst="rect">
            <a:avLst/>
          </a:prstGeom>
        </p:spPr>
      </p:pic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BF4DFFD4-4631-4D5F-905D-03974D1F4C5A}"/>
              </a:ext>
            </a:extLst>
          </p:cNvPr>
          <p:cNvSpPr/>
          <p:nvPr/>
        </p:nvSpPr>
        <p:spPr>
          <a:xfrm>
            <a:off x="1200441" y="2514138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55C3D97A-9EF7-4C7E-A266-E7A285C3A40C}"/>
              </a:ext>
            </a:extLst>
          </p:cNvPr>
          <p:cNvSpPr/>
          <p:nvPr/>
        </p:nvSpPr>
        <p:spPr>
          <a:xfrm>
            <a:off x="3521106" y="2518015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3A57DC7B-03EE-4554-BA30-A59BE9EEF2AF}"/>
              </a:ext>
            </a:extLst>
          </p:cNvPr>
          <p:cNvSpPr/>
          <p:nvPr/>
        </p:nvSpPr>
        <p:spPr>
          <a:xfrm>
            <a:off x="5744016" y="2521892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43617479-549B-4209-ADFF-3C414AA8C981}"/>
              </a:ext>
            </a:extLst>
          </p:cNvPr>
          <p:cNvSpPr/>
          <p:nvPr/>
        </p:nvSpPr>
        <p:spPr>
          <a:xfrm>
            <a:off x="8064678" y="2511701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A740C8-07F0-4178-BB19-5A34F5BF0CFB}"/>
              </a:ext>
            </a:extLst>
          </p:cNvPr>
          <p:cNvSpPr txBox="1"/>
          <p:nvPr/>
        </p:nvSpPr>
        <p:spPr>
          <a:xfrm>
            <a:off x="752020" y="4160181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equal jumps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322CE9-4D92-4D0D-9DBB-F5E64EFA3C77}"/>
              </a:ext>
            </a:extLst>
          </p:cNvPr>
          <p:cNvSpPr txBox="1"/>
          <p:nvPr/>
        </p:nvSpPr>
        <p:spPr>
          <a:xfrm>
            <a:off x="752019" y="4687620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3FAE6-4F2B-4B86-84DD-B9369D30A7F3}"/>
              </a:ext>
            </a:extLst>
          </p:cNvPr>
          <p:cNvSpPr txBox="1"/>
          <p:nvPr/>
        </p:nvSpPr>
        <p:spPr>
          <a:xfrm>
            <a:off x="752018" y="5341229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4 =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F145E1-CA35-4D94-ACE7-42EC51368AE2}"/>
              </a:ext>
            </a:extLst>
          </p:cNvPr>
          <p:cNvSpPr txBox="1"/>
          <p:nvPr/>
        </p:nvSpPr>
        <p:spPr>
          <a:xfrm>
            <a:off x="2614667" y="5346085"/>
            <a:ext cx="774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increase of 5 with each jump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435756-4894-48CD-8F9F-BC5E3F7DE7D6}"/>
              </a:ext>
            </a:extLst>
          </p:cNvPr>
          <p:cNvSpPr/>
          <p:nvPr/>
        </p:nvSpPr>
        <p:spPr>
          <a:xfrm>
            <a:off x="3373809" y="1649404"/>
            <a:ext cx="6254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B410EA-9914-4131-92FB-5BC3EE6E93E5}"/>
              </a:ext>
            </a:extLst>
          </p:cNvPr>
          <p:cNvSpPr/>
          <p:nvPr/>
        </p:nvSpPr>
        <p:spPr>
          <a:xfrm>
            <a:off x="5592963" y="1687749"/>
            <a:ext cx="6254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ED9F83-FFA2-4088-84E7-C0B235FCFE44}"/>
              </a:ext>
            </a:extLst>
          </p:cNvPr>
          <p:cNvSpPr/>
          <p:nvPr/>
        </p:nvSpPr>
        <p:spPr>
          <a:xfrm>
            <a:off x="7776753" y="1667280"/>
            <a:ext cx="9067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B20058-34DE-4C38-B733-95F9A816F946}"/>
              </a:ext>
            </a:extLst>
          </p:cNvPr>
          <p:cNvGrpSpPr/>
          <p:nvPr/>
        </p:nvGrpSpPr>
        <p:grpSpPr>
          <a:xfrm>
            <a:off x="4015624" y="4966932"/>
            <a:ext cx="522900" cy="492950"/>
            <a:chOff x="3807856" y="928777"/>
            <a:chExt cx="522900" cy="49295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B38A07-0801-41C2-AA2D-78FE7FB0F79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B4F6A7-734A-4066-9999-3A48ED86B196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61676E-F5BE-47E2-8C93-67D9BF15FC58}"/>
              </a:ext>
            </a:extLst>
          </p:cNvPr>
          <p:cNvGrpSpPr/>
          <p:nvPr/>
        </p:nvGrpSpPr>
        <p:grpSpPr>
          <a:xfrm>
            <a:off x="4992409" y="4964179"/>
            <a:ext cx="189378" cy="494964"/>
            <a:chOff x="7010015" y="926763"/>
            <a:chExt cx="189378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363956-2E9C-41E4-B1F6-9052C6811C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EE6A8B-0918-41B8-B516-33FCF82D40BF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60B523-04E2-42C5-95AF-771075C5E03F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0576767-8F52-4732-B662-9C5DE34BB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91">
            <a:extLst>
              <a:ext uri="{FF2B5EF4-FFF2-40B4-BE49-F238E27FC236}">
                <a16:creationId xmlns:a16="http://schemas.microsoft.com/office/drawing/2014/main" id="{34BE7A62-D674-4669-B02B-EA9816846F68}"/>
              </a:ext>
            </a:extLst>
          </p:cNvPr>
          <p:cNvGrpSpPr/>
          <p:nvPr/>
        </p:nvGrpSpPr>
        <p:grpSpPr>
          <a:xfrm>
            <a:off x="4239196" y="4468307"/>
            <a:ext cx="893612" cy="479154"/>
            <a:chOff x="7395283" y="5821043"/>
            <a:chExt cx="205894" cy="512761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32227DA9-0E83-456F-8902-8E933280A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9DEC763-807F-4BBF-96CC-2D26232ACA00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8" name="Group 91">
            <a:extLst>
              <a:ext uri="{FF2B5EF4-FFF2-40B4-BE49-F238E27FC236}">
                <a16:creationId xmlns:a16="http://schemas.microsoft.com/office/drawing/2014/main" id="{0746D581-CF20-49E8-89D2-C2591929685F}"/>
              </a:ext>
            </a:extLst>
          </p:cNvPr>
          <p:cNvGrpSpPr/>
          <p:nvPr/>
        </p:nvGrpSpPr>
        <p:grpSpPr>
          <a:xfrm>
            <a:off x="5135708" y="4463876"/>
            <a:ext cx="889897" cy="479154"/>
            <a:chOff x="7395283" y="5821043"/>
            <a:chExt cx="205894" cy="512761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BEDEF79-E35F-4C58-9BD0-AD44DB9F4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276A0DC-7367-49B4-B3E9-103630CF2A03}"/>
                </a:ext>
              </a:extLst>
            </p:cNvPr>
            <p:cNvSpPr/>
            <p:nvPr/>
          </p:nvSpPr>
          <p:spPr>
            <a:xfrm>
              <a:off x="7445009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+19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BD83F6-918A-42CF-825F-40FCFAB43994}"/>
              </a:ext>
            </a:extLst>
          </p:cNvPr>
          <p:cNvGrpSpPr/>
          <p:nvPr/>
        </p:nvGrpSpPr>
        <p:grpSpPr>
          <a:xfrm>
            <a:off x="5812284" y="4961797"/>
            <a:ext cx="446400" cy="494964"/>
            <a:chOff x="6938791" y="926763"/>
            <a:chExt cx="446400" cy="4949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88DE87D-A69A-4E05-8C1D-90D6DD4F1DD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00B81D-536C-462D-8036-1FB4C9E8CA53}"/>
                </a:ext>
              </a:extLst>
            </p:cNvPr>
            <p:cNvGrpSpPr/>
            <p:nvPr/>
          </p:nvGrpSpPr>
          <p:grpSpPr>
            <a:xfrm>
              <a:off x="6938791" y="928608"/>
              <a:ext cx="446400" cy="493119"/>
              <a:chOff x="6938791" y="928608"/>
              <a:chExt cx="446400" cy="49311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680751-F2AB-4110-85DB-E938AF0310FF}"/>
                  </a:ext>
                </a:extLst>
              </p:cNvPr>
              <p:cNvSpPr txBox="1"/>
              <p:nvPr/>
            </p:nvSpPr>
            <p:spPr>
              <a:xfrm>
                <a:off x="6938791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19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2297C30-047E-431F-BD93-00D16CBE8D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8AECD3-BD9C-4FDD-B8C6-CB443C922FD6}"/>
              </a:ext>
            </a:extLst>
          </p:cNvPr>
          <p:cNvCxnSpPr>
            <a:cxnSpLocks/>
          </p:cNvCxnSpPr>
          <p:nvPr/>
        </p:nvCxnSpPr>
        <p:spPr>
          <a:xfrm>
            <a:off x="3906665" y="497997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411222B3-FB23-49CD-A7B9-47128E4957B2}"/>
              </a:ext>
            </a:extLst>
          </p:cNvPr>
          <p:cNvSpPr/>
          <p:nvPr/>
        </p:nvSpPr>
        <p:spPr>
          <a:xfrm>
            <a:off x="4173180" y="481440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7D80E3-39BA-4E2A-8205-9E341838D326}"/>
              </a:ext>
            </a:extLst>
          </p:cNvPr>
          <p:cNvGrpSpPr/>
          <p:nvPr/>
        </p:nvGrpSpPr>
        <p:grpSpPr>
          <a:xfrm>
            <a:off x="1118210" y="3747871"/>
            <a:ext cx="522900" cy="492950"/>
            <a:chOff x="3807856" y="928777"/>
            <a:chExt cx="522900" cy="49295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1C164F-02A1-4153-AFB5-21862E441D4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56251E-5742-49CB-85A0-2D7E1F7DD685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2DD959-5C4E-466E-8976-62EC43958EF3}"/>
              </a:ext>
            </a:extLst>
          </p:cNvPr>
          <p:cNvGrpSpPr/>
          <p:nvPr/>
        </p:nvGrpSpPr>
        <p:grpSpPr>
          <a:xfrm>
            <a:off x="2094995" y="3745118"/>
            <a:ext cx="189378" cy="494964"/>
            <a:chOff x="7010015" y="926763"/>
            <a:chExt cx="189378" cy="49496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7E09B1-7DD7-4D2E-8AD4-7F62E06B5CF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F7AF5DB-8DE8-40FF-9E6D-B1A9F54DE01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D53978C-E39B-406F-8DAC-C3AB321C993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3F17226-29E3-4154-B7ED-FF65BAE68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91">
            <a:extLst>
              <a:ext uri="{FF2B5EF4-FFF2-40B4-BE49-F238E27FC236}">
                <a16:creationId xmlns:a16="http://schemas.microsoft.com/office/drawing/2014/main" id="{9B42717E-2580-4047-ADCD-86511DE56B69}"/>
              </a:ext>
            </a:extLst>
          </p:cNvPr>
          <p:cNvGrpSpPr/>
          <p:nvPr/>
        </p:nvGrpSpPr>
        <p:grpSpPr>
          <a:xfrm>
            <a:off x="1341782" y="3249246"/>
            <a:ext cx="893612" cy="479154"/>
            <a:chOff x="7395283" y="5821043"/>
            <a:chExt cx="205894" cy="512761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4EDD890-DF05-4BEA-8CA4-2BF087AA7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b="1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6A1816-4693-4610-8EAC-1F0E21DAD4DC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9" name="Group 91">
            <a:extLst>
              <a:ext uri="{FF2B5EF4-FFF2-40B4-BE49-F238E27FC236}">
                <a16:creationId xmlns:a16="http://schemas.microsoft.com/office/drawing/2014/main" id="{8116E819-2028-45AD-85BF-9D7C03551260}"/>
              </a:ext>
            </a:extLst>
          </p:cNvPr>
          <p:cNvGrpSpPr/>
          <p:nvPr/>
        </p:nvGrpSpPr>
        <p:grpSpPr>
          <a:xfrm>
            <a:off x="2238294" y="3244815"/>
            <a:ext cx="889897" cy="479154"/>
            <a:chOff x="7395283" y="5821043"/>
            <a:chExt cx="205894" cy="512761"/>
          </a:xfrm>
        </p:grpSpPr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9A75EFDB-E6F2-4972-B483-E4400EF82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b="1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A4418C5-FCD0-4DB9-95DB-0415F51EBF24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FC77CA-4C03-4845-BFC5-135C94267167}"/>
              </a:ext>
            </a:extLst>
          </p:cNvPr>
          <p:cNvGrpSpPr/>
          <p:nvPr/>
        </p:nvGrpSpPr>
        <p:grpSpPr>
          <a:xfrm>
            <a:off x="2961938" y="3742736"/>
            <a:ext cx="446400" cy="494964"/>
            <a:chOff x="6985859" y="926763"/>
            <a:chExt cx="446400" cy="49496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A5B9DA3-9B39-4E72-8244-7783CD474A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860B969-F516-4442-964F-213C8B6EB163}"/>
                </a:ext>
              </a:extLst>
            </p:cNvPr>
            <p:cNvGrpSpPr/>
            <p:nvPr/>
          </p:nvGrpSpPr>
          <p:grpSpPr>
            <a:xfrm>
              <a:off x="6985859" y="928608"/>
              <a:ext cx="446400" cy="493119"/>
              <a:chOff x="6985859" y="928608"/>
              <a:chExt cx="446400" cy="49311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B3F0E12-1C10-4D9D-8BCB-288F0AC54E06}"/>
                  </a:ext>
                </a:extLst>
              </p:cNvPr>
              <p:cNvSpPr txBox="1"/>
              <p:nvPr/>
            </p:nvSpPr>
            <p:spPr>
              <a:xfrm>
                <a:off x="6985859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F1BECE3-9E61-44BA-B254-1F91999832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43D844B-52E0-47DA-8CF0-9B919BD11F7E}"/>
              </a:ext>
            </a:extLst>
          </p:cNvPr>
          <p:cNvCxnSpPr>
            <a:cxnSpLocks/>
          </p:cNvCxnSpPr>
          <p:nvPr/>
        </p:nvCxnSpPr>
        <p:spPr>
          <a:xfrm>
            <a:off x="1009251" y="37609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DDFF7684-1AC2-4555-983E-F35D5191CE77}"/>
              </a:ext>
            </a:extLst>
          </p:cNvPr>
          <p:cNvSpPr/>
          <p:nvPr/>
        </p:nvSpPr>
        <p:spPr>
          <a:xfrm>
            <a:off x="1275766" y="35953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99A9AA-A7A2-4E91-8B02-02628DBA71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1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01927 -0.03797 C 0.0233 -0.0463 0.02929 -0.0507 0.0358 -0.0507 C 0.04297 -0.0507 0.04883 -0.0463 0.05286 -0.03797 L 0.07252 2.96296E-6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96296E-6 L 0.09179 -0.03704 C 0.09596 -0.04537 0.10221 -0.04977 0.10846 -0.04977 C 0.11588 -0.04977 0.12174 -0.04537 0.12578 -0.03704 L 0.14583 2.96296E-6 " pathEditMode="relative" rAng="0" ptsTypes="AAAAA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01927 -0.03796 C 0.0233 -0.0463 0.02929 -0.0507 0.0358 -0.0507 C 0.04297 -0.0507 0.04882 -0.0463 0.05286 -0.03796 L 0.07252 7.40741E-7 " pathEditMode="relative" rAng="0" ptsTypes="AAAAA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7.40741E-7 L 0.09179 -0.03704 C 0.09596 -0.04537 0.10221 -0.04977 0.10846 -0.04977 C 0.11588 -0.04977 0.12174 -0.04537 0.12578 -0.03704 L 0.14583 7.40741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37" grpId="0" animBg="1"/>
      <p:bldP spid="37" grpId="1" animBg="1"/>
      <p:bldP spid="37" grpId="2" animBg="1"/>
      <p:bldP spid="59" grpId="0" animBg="1"/>
      <p:bldP spid="59" grpId="1" animBg="1"/>
      <p:bldP spid="59" grpId="2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makes a sequence of numbers starting with 100</a:t>
            </a:r>
          </a:p>
          <a:p>
            <a:r>
              <a:rPr lang="en-US" sz="3200" b="1" dirty="0"/>
              <a:t>She subtracts 45 each time.</a:t>
            </a:r>
          </a:p>
          <a:p>
            <a:r>
              <a:rPr lang="en-US" sz="3200" b="1" dirty="0"/>
              <a:t>Write the next two numbers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8A867-12C8-465B-9C16-CCC8FF09F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28" y="1619660"/>
            <a:ext cx="6842035" cy="98727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58C39A1-0948-45EB-8A8A-ED33D07992A4}"/>
              </a:ext>
            </a:extLst>
          </p:cNvPr>
          <p:cNvGrpSpPr/>
          <p:nvPr/>
        </p:nvGrpSpPr>
        <p:grpSpPr>
          <a:xfrm>
            <a:off x="5649044" y="3429000"/>
            <a:ext cx="446956" cy="492950"/>
            <a:chOff x="3814977" y="928777"/>
            <a:chExt cx="446956" cy="49295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54DDF5-BBB0-468D-A529-AF9AE9F06C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CD4624-472B-4323-B331-8A6CBF0BDCB6}"/>
                </a:ext>
              </a:extLst>
            </p:cNvPr>
            <p:cNvSpPr txBox="1"/>
            <p:nvPr/>
          </p:nvSpPr>
          <p:spPr>
            <a:xfrm>
              <a:off x="3814977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B3F5EE-D852-4B46-A142-C0211487ADC3}"/>
              </a:ext>
            </a:extLst>
          </p:cNvPr>
          <p:cNvGrpSpPr/>
          <p:nvPr/>
        </p:nvGrpSpPr>
        <p:grpSpPr>
          <a:xfrm>
            <a:off x="4813976" y="3424696"/>
            <a:ext cx="197768" cy="494964"/>
            <a:chOff x="7000776" y="926763"/>
            <a:chExt cx="197768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6B887BA-EC96-4C63-B2FD-860C61C1813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6CBC5A8-132D-4489-A3F9-68618425544B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09563EC-296A-4BAD-8663-3F8E89465FAB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DD71FB4-DCF7-4FF8-90EC-DE5B68E47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91">
            <a:extLst>
              <a:ext uri="{FF2B5EF4-FFF2-40B4-BE49-F238E27FC236}">
                <a16:creationId xmlns:a16="http://schemas.microsoft.com/office/drawing/2014/main" id="{C5D131FB-BAA2-45E0-924F-275280ED6074}"/>
              </a:ext>
            </a:extLst>
          </p:cNvPr>
          <p:cNvGrpSpPr/>
          <p:nvPr/>
        </p:nvGrpSpPr>
        <p:grpSpPr>
          <a:xfrm flipH="1">
            <a:off x="4980128" y="2941798"/>
            <a:ext cx="904715" cy="479154"/>
            <a:chOff x="7395283" y="5821043"/>
            <a:chExt cx="205894" cy="512761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5D727E83-7D8D-452D-AA48-7B67ECC48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2D3AFB-359C-486B-8163-76CC235D47CD}"/>
                </a:ext>
              </a:extLst>
            </p:cNvPr>
            <p:cNvSpPr/>
            <p:nvPr/>
          </p:nvSpPr>
          <p:spPr>
            <a:xfrm>
              <a:off x="743629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-10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40CC5E6-D195-489C-AEDA-DF9E86880232}"/>
              </a:ext>
            </a:extLst>
          </p:cNvPr>
          <p:cNvCxnSpPr>
            <a:cxnSpLocks/>
          </p:cNvCxnSpPr>
          <p:nvPr/>
        </p:nvCxnSpPr>
        <p:spPr>
          <a:xfrm>
            <a:off x="2771593" y="3434834"/>
            <a:ext cx="3831277" cy="6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91">
            <a:extLst>
              <a:ext uri="{FF2B5EF4-FFF2-40B4-BE49-F238E27FC236}">
                <a16:creationId xmlns:a16="http://schemas.microsoft.com/office/drawing/2014/main" id="{76EBB9A7-CE19-4783-AF04-171111246A52}"/>
              </a:ext>
            </a:extLst>
          </p:cNvPr>
          <p:cNvGrpSpPr/>
          <p:nvPr/>
        </p:nvGrpSpPr>
        <p:grpSpPr>
          <a:xfrm flipH="1">
            <a:off x="4077509" y="2938238"/>
            <a:ext cx="880880" cy="479154"/>
            <a:chOff x="7395283" y="5821043"/>
            <a:chExt cx="205894" cy="512761"/>
          </a:xfrm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C2B15E79-E6BA-4400-B696-9A3DF053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17384C-8B39-4F1D-80B8-A355C5CA48D8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-35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836CFA-7FF6-44DB-9B17-7AC51BF26887}"/>
              </a:ext>
            </a:extLst>
          </p:cNvPr>
          <p:cNvGrpSpPr/>
          <p:nvPr/>
        </p:nvGrpSpPr>
        <p:grpSpPr>
          <a:xfrm>
            <a:off x="3814904" y="3421880"/>
            <a:ext cx="522900" cy="494964"/>
            <a:chOff x="6899266" y="926763"/>
            <a:chExt cx="522900" cy="49496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075E71-6021-4254-8626-8844BB42D7B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7AECE6F-2B8F-4C02-8DE0-D798D854D87D}"/>
                </a:ext>
              </a:extLst>
            </p:cNvPr>
            <p:cNvGrpSpPr/>
            <p:nvPr/>
          </p:nvGrpSpPr>
          <p:grpSpPr>
            <a:xfrm>
              <a:off x="6899266" y="928608"/>
              <a:ext cx="522900" cy="493119"/>
              <a:chOff x="6899266" y="928608"/>
              <a:chExt cx="522900" cy="4931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E8B630B-3DF0-4429-888D-BB0D40D9C324}"/>
                  </a:ext>
                </a:extLst>
              </p:cNvPr>
              <p:cNvSpPr txBox="1"/>
              <p:nvPr/>
            </p:nvSpPr>
            <p:spPr>
              <a:xfrm>
                <a:off x="6899266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-35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6455D8A5-500C-44AB-B755-765C3D5444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597D9023-84F3-4519-BFC4-D4B851A0021B}"/>
              </a:ext>
            </a:extLst>
          </p:cNvPr>
          <p:cNvSpPr/>
          <p:nvPr/>
        </p:nvSpPr>
        <p:spPr>
          <a:xfrm>
            <a:off x="4958389" y="1820909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-35</a:t>
            </a:r>
          </a:p>
        </p:txBody>
      </p:sp>
      <p:grpSp>
        <p:nvGrpSpPr>
          <p:cNvPr id="48" name="Group 91">
            <a:extLst>
              <a:ext uri="{FF2B5EF4-FFF2-40B4-BE49-F238E27FC236}">
                <a16:creationId xmlns:a16="http://schemas.microsoft.com/office/drawing/2014/main" id="{061FD455-9086-4440-92C0-99C5A9526DA6}"/>
              </a:ext>
            </a:extLst>
          </p:cNvPr>
          <p:cNvGrpSpPr/>
          <p:nvPr/>
        </p:nvGrpSpPr>
        <p:grpSpPr>
          <a:xfrm flipH="1">
            <a:off x="3201546" y="2930430"/>
            <a:ext cx="880880" cy="479154"/>
            <a:chOff x="7395283" y="5821043"/>
            <a:chExt cx="205894" cy="512761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5DE9F0D1-CF59-4371-BC78-B40E3E451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2E99AC9-16F0-4932-8156-6EA136741A3D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6DF2747-CB94-435A-9DBA-BF6FBB3DD6B7}"/>
              </a:ext>
            </a:extLst>
          </p:cNvPr>
          <p:cNvGrpSpPr/>
          <p:nvPr/>
        </p:nvGrpSpPr>
        <p:grpSpPr>
          <a:xfrm>
            <a:off x="2940487" y="3425596"/>
            <a:ext cx="522900" cy="494964"/>
            <a:chOff x="6891751" y="926763"/>
            <a:chExt cx="522900" cy="49496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1E0703-8682-48F1-BA0C-A556E97773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86A8C89-83AC-4B76-9B75-36255D3F772A}"/>
                </a:ext>
              </a:extLst>
            </p:cNvPr>
            <p:cNvGrpSpPr/>
            <p:nvPr/>
          </p:nvGrpSpPr>
          <p:grpSpPr>
            <a:xfrm>
              <a:off x="6891751" y="928608"/>
              <a:ext cx="522900" cy="493119"/>
              <a:chOff x="6891751" y="928608"/>
              <a:chExt cx="522900" cy="493119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263EF3A-FD4F-48E8-8B94-294DB64613D0}"/>
                  </a:ext>
                </a:extLst>
              </p:cNvPr>
              <p:cNvSpPr txBox="1"/>
              <p:nvPr/>
            </p:nvSpPr>
            <p:spPr>
              <a:xfrm>
                <a:off x="6891751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-80</a:t>
                </a: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C4C8AAD-8590-4E8D-90F0-65EEE330F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669A41C5-B4CE-41F6-892B-9A25CAD18DEE}"/>
              </a:ext>
            </a:extLst>
          </p:cNvPr>
          <p:cNvSpPr/>
          <p:nvPr/>
        </p:nvSpPr>
        <p:spPr>
          <a:xfrm>
            <a:off x="6441424" y="1820908"/>
            <a:ext cx="1013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-80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8459B-72B4-4D4B-B56D-29BE9DD4CE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C054A2C-8EE6-4F3D-B8DA-8995CFEAC3A7}"/>
              </a:ext>
            </a:extLst>
          </p:cNvPr>
          <p:cNvSpPr/>
          <p:nvPr/>
        </p:nvSpPr>
        <p:spPr>
          <a:xfrm>
            <a:off x="5809127" y="327367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95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-0.01992 -0.03796 C -0.02396 -0.0463 -0.03008 -0.0507 -0.03685 -0.0507 C -0.04427 -0.0507 -0.05013 -0.0463 -0.05417 -0.03796 L -0.07383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1.48148E-6 L -0.09349 -0.03773 C -0.09739 -0.04607 -0.10377 -0.05023 -0.10989 -0.05023 C -0.11732 -0.05023 -0.12292 -0.04607 -0.12695 -0.03773 L -0.14609 1.48148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78 1.48148E-6 L -0.16719 -0.03727 C -0.17109 -0.0456 -0.17721 -0.05 -0.18359 -0.05 C -0.19075 -0.05 -0.19674 -0.0456 -0.20065 -0.03727 L -0.22005 1.48148E-6 " pathEditMode="relative" rAng="0" ptsTypes="AAAAA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7" grpId="0"/>
      <p:bldP spid="46" grpId="0" animBg="1"/>
      <p:bldP spid="46" grpId="1" animBg="1"/>
      <p:bldP spid="46" grpId="2" animBg="1"/>
      <p:bldP spid="46" grpId="3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Paulo makes a sequence of numbers. He chooses a starting number and then subtracts equal amounts each time.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third number in his sequence is 45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tenth number is –32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number in the sequence?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73994A-38F5-4842-B95B-DB9E24C0C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68" y="2742539"/>
            <a:ext cx="11273051" cy="1074852"/>
          </a:xfrm>
          <a:prstGeom prst="rect">
            <a:avLst/>
          </a:prstGeom>
        </p:spPr>
      </p:pic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5A726E25-DBEA-4BB3-8B00-CBD698738A33}"/>
              </a:ext>
            </a:extLst>
          </p:cNvPr>
          <p:cNvSpPr/>
          <p:nvPr/>
        </p:nvSpPr>
        <p:spPr>
          <a:xfrm>
            <a:off x="3069297" y="3738039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7A63DD36-068A-46BE-BE2C-7EDF50B40C62}"/>
              </a:ext>
            </a:extLst>
          </p:cNvPr>
          <p:cNvSpPr/>
          <p:nvPr/>
        </p:nvSpPr>
        <p:spPr>
          <a:xfrm>
            <a:off x="4213370" y="3738038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B8394C51-1E26-4303-9EB9-9A24CF79019B}"/>
              </a:ext>
            </a:extLst>
          </p:cNvPr>
          <p:cNvSpPr/>
          <p:nvPr/>
        </p:nvSpPr>
        <p:spPr>
          <a:xfrm>
            <a:off x="5389640" y="3738038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B68C7735-601D-4AE9-8761-8DABA04B9AFD}"/>
              </a:ext>
            </a:extLst>
          </p:cNvPr>
          <p:cNvSpPr/>
          <p:nvPr/>
        </p:nvSpPr>
        <p:spPr>
          <a:xfrm>
            <a:off x="6533713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F0AA7FA7-A844-4575-BA69-38E915B06CF3}"/>
              </a:ext>
            </a:extLst>
          </p:cNvPr>
          <p:cNvSpPr/>
          <p:nvPr/>
        </p:nvSpPr>
        <p:spPr>
          <a:xfrm>
            <a:off x="7639741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4EE2480A-D5FF-486E-A5E6-F284E5C30595}"/>
              </a:ext>
            </a:extLst>
          </p:cNvPr>
          <p:cNvSpPr/>
          <p:nvPr/>
        </p:nvSpPr>
        <p:spPr>
          <a:xfrm>
            <a:off x="8816011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90BB4C5F-4E79-407A-B454-5215CC8546DE}"/>
              </a:ext>
            </a:extLst>
          </p:cNvPr>
          <p:cNvSpPr/>
          <p:nvPr/>
        </p:nvSpPr>
        <p:spPr>
          <a:xfrm>
            <a:off x="9960084" y="3738036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B3261-A29E-4FFD-A3AE-6757E39074A4}"/>
              </a:ext>
            </a:extLst>
          </p:cNvPr>
          <p:cNvSpPr txBox="1"/>
          <p:nvPr/>
        </p:nvSpPr>
        <p:spPr>
          <a:xfrm>
            <a:off x="3800519" y="4640361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equal jumps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01211-289C-4DE1-A6F0-3CB00594BFC5}"/>
              </a:ext>
            </a:extLst>
          </p:cNvPr>
          <p:cNvSpPr txBox="1"/>
          <p:nvPr/>
        </p:nvSpPr>
        <p:spPr>
          <a:xfrm>
            <a:off x="3800518" y="5167800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77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C5F93E-E5ED-43DA-93F3-B9AF05C41C1E}"/>
              </a:ext>
            </a:extLst>
          </p:cNvPr>
          <p:cNvGrpSpPr/>
          <p:nvPr/>
        </p:nvGrpSpPr>
        <p:grpSpPr>
          <a:xfrm>
            <a:off x="7017367" y="5447112"/>
            <a:ext cx="522900" cy="492950"/>
            <a:chOff x="3761100" y="928777"/>
            <a:chExt cx="522900" cy="4929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14293DD-86D8-46F1-90A2-55EF86EF393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E07A23-4719-4535-9307-2DC1D76D8564}"/>
                </a:ext>
              </a:extLst>
            </p:cNvPr>
            <p:cNvSpPr txBox="1"/>
            <p:nvPr/>
          </p:nvSpPr>
          <p:spPr>
            <a:xfrm>
              <a:off x="3761100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B4055A-ED30-4E94-8562-CF29F5520CFF}"/>
              </a:ext>
            </a:extLst>
          </p:cNvPr>
          <p:cNvGrpSpPr/>
          <p:nvPr/>
        </p:nvGrpSpPr>
        <p:grpSpPr>
          <a:xfrm>
            <a:off x="8040908" y="5444359"/>
            <a:ext cx="189378" cy="494964"/>
            <a:chOff x="7010015" y="926763"/>
            <a:chExt cx="189378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46B52A-341D-4B9A-BA68-9280699C8D4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F3CE796-FA29-4398-8C40-3ACE2277E51D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BBAD60-F7C7-4091-B251-C0684234F5E0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639B35E-D82B-4D67-B2BD-4DC3A35557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91">
            <a:extLst>
              <a:ext uri="{FF2B5EF4-FFF2-40B4-BE49-F238E27FC236}">
                <a16:creationId xmlns:a16="http://schemas.microsoft.com/office/drawing/2014/main" id="{E3930EC3-5B2F-4A79-A59E-CDC914A6C073}"/>
              </a:ext>
            </a:extLst>
          </p:cNvPr>
          <p:cNvGrpSpPr/>
          <p:nvPr/>
        </p:nvGrpSpPr>
        <p:grpSpPr>
          <a:xfrm>
            <a:off x="7287695" y="4948487"/>
            <a:ext cx="893612" cy="479154"/>
            <a:chOff x="7395283" y="5821043"/>
            <a:chExt cx="205894" cy="512761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D777E907-35FB-44FC-8165-51C1CCEAF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3E3640-0988-4BEA-BB0C-9E9312B73F57}"/>
                </a:ext>
              </a:extLst>
            </p:cNvPr>
            <p:cNvSpPr/>
            <p:nvPr/>
          </p:nvSpPr>
          <p:spPr>
            <a:xfrm>
              <a:off x="7431752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+32</a:t>
              </a:r>
            </a:p>
          </p:txBody>
        </p:sp>
      </p:grpSp>
      <p:grpSp>
        <p:nvGrpSpPr>
          <p:cNvPr id="26" name="Group 91">
            <a:extLst>
              <a:ext uri="{FF2B5EF4-FFF2-40B4-BE49-F238E27FC236}">
                <a16:creationId xmlns:a16="http://schemas.microsoft.com/office/drawing/2014/main" id="{F5CE205C-84A2-468D-B4A4-58825B9B9318}"/>
              </a:ext>
            </a:extLst>
          </p:cNvPr>
          <p:cNvGrpSpPr/>
          <p:nvPr/>
        </p:nvGrpSpPr>
        <p:grpSpPr>
          <a:xfrm>
            <a:off x="8184207" y="4944056"/>
            <a:ext cx="889897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6CABF4D5-895C-41EE-A1A3-68102334B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0340686-6B28-44C8-A4B2-BC083C6B2007}"/>
                </a:ext>
              </a:extLst>
            </p:cNvPr>
            <p:cNvSpPr/>
            <p:nvPr/>
          </p:nvSpPr>
          <p:spPr>
            <a:xfrm>
              <a:off x="7445009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E416EFC-19F0-47AF-870A-F4FB1D1C07AB}"/>
              </a:ext>
            </a:extLst>
          </p:cNvPr>
          <p:cNvGrpSpPr/>
          <p:nvPr/>
        </p:nvGrpSpPr>
        <p:grpSpPr>
          <a:xfrm>
            <a:off x="8860783" y="5441977"/>
            <a:ext cx="446400" cy="494964"/>
            <a:chOff x="6938791" y="926763"/>
            <a:chExt cx="446400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CC952FB-1ACC-444D-A441-D7DD1D4EAA1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66FEAD0-75E2-48C7-B49F-B6B943B90665}"/>
                </a:ext>
              </a:extLst>
            </p:cNvPr>
            <p:cNvGrpSpPr/>
            <p:nvPr/>
          </p:nvGrpSpPr>
          <p:grpSpPr>
            <a:xfrm>
              <a:off x="6938791" y="928608"/>
              <a:ext cx="446400" cy="493119"/>
              <a:chOff x="6938791" y="928608"/>
              <a:chExt cx="446400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CEEBCF2-7730-41B2-A9EE-CBEE6553902C}"/>
                  </a:ext>
                </a:extLst>
              </p:cNvPr>
              <p:cNvSpPr txBox="1"/>
              <p:nvPr/>
            </p:nvSpPr>
            <p:spPr>
              <a:xfrm>
                <a:off x="6938791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D0D2785-ED5D-4CD2-AAB2-10DFF457DC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8EF32DB-ABD2-4CA6-91B2-18EFEDE7F03E}"/>
              </a:ext>
            </a:extLst>
          </p:cNvPr>
          <p:cNvCxnSpPr>
            <a:cxnSpLocks/>
          </p:cNvCxnSpPr>
          <p:nvPr/>
        </p:nvCxnSpPr>
        <p:spPr>
          <a:xfrm>
            <a:off x="6955164" y="546015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BD657C0B-F7CA-4DF4-8A84-77802511BB0D}"/>
              </a:ext>
            </a:extLst>
          </p:cNvPr>
          <p:cNvSpPr/>
          <p:nvPr/>
        </p:nvSpPr>
        <p:spPr>
          <a:xfrm>
            <a:off x="7221679" y="529458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10875A-EB7E-40AC-9783-24B57A2CCDC8}"/>
              </a:ext>
            </a:extLst>
          </p:cNvPr>
          <p:cNvSpPr txBox="1"/>
          <p:nvPr/>
        </p:nvSpPr>
        <p:spPr>
          <a:xfrm>
            <a:off x="2986463" y="5929334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77 ÷ 7 = 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AE9A3F-7691-49D4-BE40-F72332BD3E9D}"/>
              </a:ext>
            </a:extLst>
          </p:cNvPr>
          <p:cNvSpPr txBox="1"/>
          <p:nvPr/>
        </p:nvSpPr>
        <p:spPr>
          <a:xfrm>
            <a:off x="4849112" y="5934190"/>
            <a:ext cx="7286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decrease of 11 with each jump</a:t>
            </a:r>
          </a:p>
        </p:txBody>
      </p:sp>
      <p:sp>
        <p:nvSpPr>
          <p:cNvPr id="38" name="Arrow: Curved Up 37">
            <a:extLst>
              <a:ext uri="{FF2B5EF4-FFF2-40B4-BE49-F238E27FC236}">
                <a16:creationId xmlns:a16="http://schemas.microsoft.com/office/drawing/2014/main" id="{F9C0B5E2-AA07-499F-B104-CFDEE31D15E0}"/>
              </a:ext>
            </a:extLst>
          </p:cNvPr>
          <p:cNvSpPr/>
          <p:nvPr/>
        </p:nvSpPr>
        <p:spPr>
          <a:xfrm flipH="1">
            <a:off x="1799617" y="3733183"/>
            <a:ext cx="1447117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4FBEB3-083D-4FA8-ADE2-96090730FE4D}"/>
              </a:ext>
            </a:extLst>
          </p:cNvPr>
          <p:cNvSpPr txBox="1"/>
          <p:nvPr/>
        </p:nvSpPr>
        <p:spPr>
          <a:xfrm>
            <a:off x="2215472" y="3842965"/>
            <a:ext cx="104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260358-27B0-4CBF-BB78-58AC8F01EF1A}"/>
              </a:ext>
            </a:extLst>
          </p:cNvPr>
          <p:cNvSpPr txBox="1"/>
          <p:nvPr/>
        </p:nvSpPr>
        <p:spPr>
          <a:xfrm>
            <a:off x="1709283" y="2975372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</a:p>
        </p:txBody>
      </p:sp>
      <p:sp>
        <p:nvSpPr>
          <p:cNvPr id="41" name="Arrow: Curved Up 40">
            <a:extLst>
              <a:ext uri="{FF2B5EF4-FFF2-40B4-BE49-F238E27FC236}">
                <a16:creationId xmlns:a16="http://schemas.microsoft.com/office/drawing/2014/main" id="{079E5907-0843-43E0-80E7-FC6B14EDB558}"/>
              </a:ext>
            </a:extLst>
          </p:cNvPr>
          <p:cNvSpPr/>
          <p:nvPr/>
        </p:nvSpPr>
        <p:spPr>
          <a:xfrm flipH="1">
            <a:off x="629393" y="3733183"/>
            <a:ext cx="1447117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EAE258-D1C4-46D9-A5E7-46B608390C89}"/>
              </a:ext>
            </a:extLst>
          </p:cNvPr>
          <p:cNvSpPr txBox="1"/>
          <p:nvPr/>
        </p:nvSpPr>
        <p:spPr>
          <a:xfrm>
            <a:off x="1032082" y="3842965"/>
            <a:ext cx="794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7FF08C-B5CC-4055-A733-662510344044}"/>
              </a:ext>
            </a:extLst>
          </p:cNvPr>
          <p:cNvSpPr txBox="1"/>
          <p:nvPr/>
        </p:nvSpPr>
        <p:spPr>
          <a:xfrm>
            <a:off x="562381" y="2987577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FFC266-B64D-412E-BB71-1B646B7F7904}"/>
              </a:ext>
            </a:extLst>
          </p:cNvPr>
          <p:cNvSpPr txBox="1"/>
          <p:nvPr/>
        </p:nvSpPr>
        <p:spPr>
          <a:xfrm>
            <a:off x="7194059" y="1986143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50260A-D0FF-4EFB-81CC-0292BCD047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94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01927 -0.03796 C 0.0233 -0.04629 0.02929 -0.05069 0.0358 -0.05069 C 0.04297 -0.05069 0.04883 -0.04629 0.05286 -0.03796 L 0.07252 -4.44444E-6 " pathEditMode="relative" rAng="0" ptsTypes="AAAAA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4.44444E-6 L 0.09179 -0.03703 C 0.09596 -0.04537 0.10221 -0.04976 0.10846 -0.04976 C 0.11588 -0.04976 0.12174 -0.04537 0.12578 -0.03703 L 0.14583 -4.44444E-6 " pathEditMode="relative" rAng="0" ptsTypes="AAAAA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35" grpId="0" animBg="1"/>
      <p:bldP spid="35" grpId="1" animBg="1"/>
      <p:bldP spid="35" grpId="2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 has a rule for a sequence of numbers.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 rule is: ‘The next number is the sum of the two previous numbers.’ Use Carol’s rule to write in the three missing numbers.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D785CF-F3CE-4035-8E9B-ABD9E917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04" y="1861808"/>
            <a:ext cx="8214433" cy="97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E53618-D4FD-460E-B970-298F3791AB7F}"/>
              </a:ext>
            </a:extLst>
          </p:cNvPr>
          <p:cNvSpPr/>
          <p:nvPr/>
        </p:nvSpPr>
        <p:spPr>
          <a:xfrm>
            <a:off x="2876551" y="1790700"/>
            <a:ext cx="2305050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43586-3D6B-4B2F-9C42-75488B513274}"/>
              </a:ext>
            </a:extLst>
          </p:cNvPr>
          <p:cNvSpPr txBox="1"/>
          <p:nvPr/>
        </p:nvSpPr>
        <p:spPr>
          <a:xfrm>
            <a:off x="3412634" y="2853369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+ 0 =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0C934-9E6F-44EC-A6F8-CFAFA0B75305}"/>
              </a:ext>
            </a:extLst>
          </p:cNvPr>
          <p:cNvSpPr txBox="1"/>
          <p:nvPr/>
        </p:nvSpPr>
        <p:spPr>
          <a:xfrm>
            <a:off x="3536459" y="2853369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C1544-C211-473E-8178-4D3402AA44E8}"/>
              </a:ext>
            </a:extLst>
          </p:cNvPr>
          <p:cNvSpPr txBox="1"/>
          <p:nvPr/>
        </p:nvSpPr>
        <p:spPr>
          <a:xfrm>
            <a:off x="3269759" y="2055222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3C9176-20A9-448F-95C1-118013CEF747}"/>
              </a:ext>
            </a:extLst>
          </p:cNvPr>
          <p:cNvSpPr/>
          <p:nvPr/>
        </p:nvSpPr>
        <p:spPr>
          <a:xfrm>
            <a:off x="1638299" y="1790700"/>
            <a:ext cx="2943225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575C3-A83B-4ACB-81D5-915EEE989C9E}"/>
              </a:ext>
            </a:extLst>
          </p:cNvPr>
          <p:cNvSpPr txBox="1"/>
          <p:nvPr/>
        </p:nvSpPr>
        <p:spPr>
          <a:xfrm>
            <a:off x="1574310" y="3261427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+ 1 =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86807-207F-4148-B41B-C57F3E3E9CF7}"/>
              </a:ext>
            </a:extLst>
          </p:cNvPr>
          <p:cNvSpPr txBox="1"/>
          <p:nvPr/>
        </p:nvSpPr>
        <p:spPr>
          <a:xfrm>
            <a:off x="1628775" y="3261427"/>
            <a:ext cx="53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0221AD-E4EB-435C-951B-4C2B210594AC}"/>
              </a:ext>
            </a:extLst>
          </p:cNvPr>
          <p:cNvSpPr txBox="1"/>
          <p:nvPr/>
        </p:nvSpPr>
        <p:spPr>
          <a:xfrm>
            <a:off x="1948604" y="2055222"/>
            <a:ext cx="56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A9BB29-26D7-4743-B38D-DFF89ADA2A60}"/>
              </a:ext>
            </a:extLst>
          </p:cNvPr>
          <p:cNvSpPr/>
          <p:nvPr/>
        </p:nvSpPr>
        <p:spPr>
          <a:xfrm>
            <a:off x="407496" y="1790700"/>
            <a:ext cx="3602529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264EA1-2628-4C9D-B998-703114EBC1D6}"/>
              </a:ext>
            </a:extLst>
          </p:cNvPr>
          <p:cNvSpPr txBox="1"/>
          <p:nvPr/>
        </p:nvSpPr>
        <p:spPr>
          <a:xfrm>
            <a:off x="262541" y="3727210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- 1 =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728FCB-3429-4895-AC9C-BD363D8ED934}"/>
              </a:ext>
            </a:extLst>
          </p:cNvPr>
          <p:cNvSpPr txBox="1"/>
          <p:nvPr/>
        </p:nvSpPr>
        <p:spPr>
          <a:xfrm>
            <a:off x="364631" y="3727210"/>
            <a:ext cx="53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52FED-F2AA-44B9-96A5-0CC2BF9E94C6}"/>
              </a:ext>
            </a:extLst>
          </p:cNvPr>
          <p:cNvSpPr txBox="1"/>
          <p:nvPr/>
        </p:nvSpPr>
        <p:spPr>
          <a:xfrm>
            <a:off x="782396" y="2055222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A92E3-F892-44CD-8A88-3D17D10A9B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3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/>
      <p:bldP spid="8" grpId="0"/>
      <p:bldP spid="9" grpId="0"/>
      <p:bldP spid="10" grpId="0" animBg="1"/>
      <p:bldP spid="10" grpId="1" animBg="1"/>
      <p:bldP spid="11" grpId="0"/>
      <p:bldP spid="12" grpId="0"/>
      <p:bldP spid="13" grpId="0"/>
      <p:bldP spid="14" grpId="0" animBg="1"/>
      <p:bldP spid="14" grpId="1" animBg="1"/>
      <p:bldP spid="15" grpId="0"/>
      <p:bldP spid="16" grpId="0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EB81-F183-4C14-BC57-2137A19A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knowledge of multiples to identify rules in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98F4C-9F38-4E8F-AFAB-85BC001E3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6632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60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rule for this sequence of numbers is ‘add 3 each time’.</a:t>
            </a:r>
          </a:p>
          <a:p>
            <a:r>
              <a:rPr lang="en-US" sz="3200" dirty="0"/>
              <a:t>     1      4      7      10      13      16 …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Mary says, ‘No matter how far you go there will never be a multiple of 3 in the sequence.’ Is she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A7320-4802-4995-BEFF-E72B3AC07C89}"/>
              </a:ext>
            </a:extLst>
          </p:cNvPr>
          <p:cNvSpPr/>
          <p:nvPr/>
        </p:nvSpPr>
        <p:spPr>
          <a:xfrm>
            <a:off x="1147261" y="2604545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     6        9       12      15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BC563-520A-4282-B97D-70F84295C857}"/>
              </a:ext>
            </a:extLst>
          </p:cNvPr>
          <p:cNvSpPr/>
          <p:nvPr/>
        </p:nvSpPr>
        <p:spPr>
          <a:xfrm>
            <a:off x="5846969" y="2604545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2C9357-D2FA-4B8A-897C-9FBD3CE9A89C}"/>
              </a:ext>
            </a:extLst>
          </p:cNvPr>
          <p:cNvSpPr/>
          <p:nvPr/>
        </p:nvSpPr>
        <p:spPr>
          <a:xfrm>
            <a:off x="152211" y="3189320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Mary is correct.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5E256-322B-405E-A528-4386134650D1}"/>
              </a:ext>
            </a:extLst>
          </p:cNvPr>
          <p:cNvSpPr/>
          <p:nvPr/>
        </p:nvSpPr>
        <p:spPr>
          <a:xfrm>
            <a:off x="152211" y="3761977"/>
            <a:ext cx="11887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numbers in the sequence are always 1 more than a multiple of 3. </a:t>
            </a:r>
          </a:p>
        </p:txBody>
      </p:sp>
    </p:spTree>
    <p:extLst>
      <p:ext uri="{BB962C8B-B14F-4D97-AF65-F5344CB8AC3E}">
        <p14:creationId xmlns:p14="http://schemas.microsoft.com/office/powerpoint/2010/main" val="241025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A839C3C-EDF7-42BE-88B1-CE0CBA712F05}"/>
              </a:ext>
            </a:extLst>
          </p:cNvPr>
          <p:cNvSpPr txBox="1"/>
          <p:nvPr/>
        </p:nvSpPr>
        <p:spPr>
          <a:xfrm>
            <a:off x="1335426" y="342900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sequence of numbers goes up by 40 each time.</a:t>
            </a:r>
          </a:p>
          <a:p>
            <a:r>
              <a:rPr lang="en-US" sz="3200" dirty="0"/>
              <a:t>     40      80      120      160      200 …</a:t>
            </a:r>
          </a:p>
          <a:p>
            <a:r>
              <a:rPr lang="en-US" sz="3200" b="1" dirty="0"/>
              <a:t>This sequence continues.</a:t>
            </a:r>
          </a:p>
          <a:p>
            <a:r>
              <a:rPr lang="en-US" sz="3200" b="1" dirty="0"/>
              <a:t>Will the number 2140 be in the sequence? Explain how you know.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B4FE90-2626-4D3F-975E-C2B4278F44BB}"/>
              </a:ext>
            </a:extLst>
          </p:cNvPr>
          <p:cNvSpPr txBox="1"/>
          <p:nvPr/>
        </p:nvSpPr>
        <p:spPr>
          <a:xfrm>
            <a:off x="5846969" y="496276"/>
            <a:ext cx="2924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multiples of 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CEB0C-F725-468C-B016-111361559223}"/>
              </a:ext>
            </a:extLst>
          </p:cNvPr>
          <p:cNvSpPr txBox="1"/>
          <p:nvPr/>
        </p:nvSpPr>
        <p:spPr>
          <a:xfrm>
            <a:off x="761646" y="2112103"/>
            <a:ext cx="2298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2140 ÷ 40 =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D772C7-DAD6-4F2D-BEC3-1208B39D9930}"/>
              </a:ext>
            </a:extLst>
          </p:cNvPr>
          <p:cNvCxnSpPr/>
          <p:nvPr/>
        </p:nvCxnSpPr>
        <p:spPr>
          <a:xfrm flipH="1">
            <a:off x="1495245" y="2219864"/>
            <a:ext cx="161027" cy="379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54E41C-54D1-4238-A293-4B0DC85B3C62}"/>
              </a:ext>
            </a:extLst>
          </p:cNvPr>
          <p:cNvCxnSpPr/>
          <p:nvPr/>
        </p:nvCxnSpPr>
        <p:spPr>
          <a:xfrm flipH="1">
            <a:off x="2298098" y="2214709"/>
            <a:ext cx="161027" cy="379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00B595B-A808-4075-8F96-92B210C15590}"/>
              </a:ext>
            </a:extLst>
          </p:cNvPr>
          <p:cNvSpPr txBox="1"/>
          <p:nvPr/>
        </p:nvSpPr>
        <p:spPr>
          <a:xfrm>
            <a:off x="861156" y="344083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7DEB21-9BA5-45C9-AFE3-691D1F611D4D}"/>
              </a:ext>
            </a:extLst>
          </p:cNvPr>
          <p:cNvCxnSpPr>
            <a:cxnSpLocks/>
          </p:cNvCxnSpPr>
          <p:nvPr/>
        </p:nvCxnSpPr>
        <p:spPr>
          <a:xfrm>
            <a:off x="1335773" y="349038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D5D933-8F38-41CD-9A91-EDCC29163BB5}"/>
              </a:ext>
            </a:extLst>
          </p:cNvPr>
          <p:cNvCxnSpPr>
            <a:cxnSpLocks/>
          </p:cNvCxnSpPr>
          <p:nvPr/>
        </p:nvCxnSpPr>
        <p:spPr>
          <a:xfrm>
            <a:off x="1354725" y="349038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B06D80F-577D-4BBE-8471-EE2468135D55}"/>
              </a:ext>
            </a:extLst>
          </p:cNvPr>
          <p:cNvSpPr txBox="1"/>
          <p:nvPr/>
        </p:nvSpPr>
        <p:spPr>
          <a:xfrm>
            <a:off x="1777732" y="29900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4CC220-79F7-443B-A971-9FA01CCC6B15}"/>
              </a:ext>
            </a:extLst>
          </p:cNvPr>
          <p:cNvSpPr txBox="1"/>
          <p:nvPr/>
        </p:nvSpPr>
        <p:spPr>
          <a:xfrm>
            <a:off x="2200738" y="2990078"/>
            <a:ext cx="1199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r2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24CAA-59D1-4A33-B8F2-52F573A811CD}"/>
              </a:ext>
            </a:extLst>
          </p:cNvPr>
          <p:cNvSpPr txBox="1"/>
          <p:nvPr/>
        </p:nvSpPr>
        <p:spPr>
          <a:xfrm>
            <a:off x="2078168" y="347391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EA2DB8-C21E-4FCC-AA95-106DE42752F2}"/>
              </a:ext>
            </a:extLst>
          </p:cNvPr>
          <p:cNvSpPr txBox="1"/>
          <p:nvPr/>
        </p:nvSpPr>
        <p:spPr>
          <a:xfrm>
            <a:off x="2800619" y="2112434"/>
            <a:ext cx="1342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r20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6F85BB-1E40-4293-A42C-6CE943C66138}"/>
              </a:ext>
            </a:extLst>
          </p:cNvPr>
          <p:cNvSpPr txBox="1"/>
          <p:nvPr/>
        </p:nvSpPr>
        <p:spPr>
          <a:xfrm>
            <a:off x="4864462" y="2112103"/>
            <a:ext cx="5613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will not be in the sequence.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E7CEF5-A2FB-4420-906D-51A9477001B3}"/>
              </a:ext>
            </a:extLst>
          </p:cNvPr>
          <p:cNvSpPr txBox="1"/>
          <p:nvPr/>
        </p:nvSpPr>
        <p:spPr>
          <a:xfrm>
            <a:off x="4864462" y="2696878"/>
            <a:ext cx="5613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All numbers in the sequence are multiples of 40.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CA9CD0-0BEE-4769-BCD4-978B3646BEE5}"/>
              </a:ext>
            </a:extLst>
          </p:cNvPr>
          <p:cNvSpPr txBox="1"/>
          <p:nvPr/>
        </p:nvSpPr>
        <p:spPr>
          <a:xfrm>
            <a:off x="4864462" y="3750472"/>
            <a:ext cx="5992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2140 is not in the 40 times table.</a:t>
            </a:r>
          </a:p>
        </p:txBody>
      </p:sp>
    </p:spTree>
    <p:extLst>
      <p:ext uri="{BB962C8B-B14F-4D97-AF65-F5344CB8AC3E}">
        <p14:creationId xmlns:p14="http://schemas.microsoft.com/office/powerpoint/2010/main" val="8005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12" grpId="0"/>
      <p:bldP spid="15" grpId="0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7 each time.</a:t>
            </a:r>
          </a:p>
          <a:p>
            <a:r>
              <a:rPr lang="en-US" sz="3200" dirty="0"/>
              <a:t>      1     8     15     22     29 .... 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Will the number 777 be in the sequence? Explain how you know.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87B67-A339-4590-9625-E402151E05C0}"/>
              </a:ext>
            </a:extLst>
          </p:cNvPr>
          <p:cNvSpPr/>
          <p:nvPr/>
        </p:nvSpPr>
        <p:spPr>
          <a:xfrm>
            <a:off x="528206" y="2112103"/>
            <a:ext cx="8731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Multiples of 7: 7, 14, 21, 28,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36AA1D-97EE-4AAD-850F-1546C4D35A97}"/>
              </a:ext>
            </a:extLst>
          </p:cNvPr>
          <p:cNvSpPr/>
          <p:nvPr/>
        </p:nvSpPr>
        <p:spPr>
          <a:xfrm>
            <a:off x="528206" y="2744899"/>
            <a:ext cx="71643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numbers in this sequence are always 1 more than a multiple of 7.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00182-69B0-41D8-B545-C043B6ED5AEB}"/>
              </a:ext>
            </a:extLst>
          </p:cNvPr>
          <p:cNvSpPr/>
          <p:nvPr/>
        </p:nvSpPr>
        <p:spPr>
          <a:xfrm>
            <a:off x="528206" y="3846473"/>
            <a:ext cx="2592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777 </a:t>
            </a:r>
            <a:r>
              <a:rPr lang="en-GB" sz="3200" b="1" dirty="0">
                <a:solidFill>
                  <a:srgbClr val="FF0000"/>
                </a:solidFill>
              </a:rPr>
              <a:t>÷ 7 =</a:t>
            </a:r>
            <a:r>
              <a:rPr lang="en-US" sz="3200" b="1" dirty="0">
                <a:solidFill>
                  <a:srgbClr val="FF0000"/>
                </a:solidFill>
              </a:rPr>
              <a:t> 111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2A25BB-070C-47EA-B3A1-37FD3E6DB3B1}"/>
              </a:ext>
            </a:extLst>
          </p:cNvPr>
          <p:cNvSpPr/>
          <p:nvPr/>
        </p:nvSpPr>
        <p:spPr>
          <a:xfrm>
            <a:off x="528205" y="4425717"/>
            <a:ext cx="9457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777 is a multiple of 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0A2AB9-86CD-40BE-8171-F9DBCC3171E6}"/>
              </a:ext>
            </a:extLst>
          </p:cNvPr>
          <p:cNvSpPr/>
          <p:nvPr/>
        </p:nvSpPr>
        <p:spPr>
          <a:xfrm>
            <a:off x="528205" y="5016140"/>
            <a:ext cx="9457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will </a:t>
            </a:r>
            <a:r>
              <a:rPr lang="en-GB" sz="3200" b="1" u="sng" dirty="0">
                <a:solidFill>
                  <a:srgbClr val="FF0000"/>
                </a:solidFill>
              </a:rPr>
              <a:t>not</a:t>
            </a:r>
            <a:r>
              <a:rPr lang="en-GB" sz="3200" b="1" dirty="0">
                <a:solidFill>
                  <a:srgbClr val="FF0000"/>
                </a:solidFill>
              </a:rPr>
              <a:t> be in the sequence. 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sequence of patterns made from squares and circles.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D4968-8186-4691-918C-921E0FA80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17" y="634775"/>
            <a:ext cx="4796751" cy="37280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D28EE3-C0B3-457A-9E47-8C94DAC7BFCF}"/>
              </a:ext>
            </a:extLst>
          </p:cNvPr>
          <p:cNvSpPr/>
          <p:nvPr/>
        </p:nvSpPr>
        <p:spPr>
          <a:xfrm>
            <a:off x="5219226" y="634775"/>
            <a:ext cx="65709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sequence continues in the same way. Calculate how many squares there will be in the pattern which has 25 circles.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D3F4C8-9C15-49F4-9F6B-B87639BE761C}"/>
              </a:ext>
            </a:extLst>
          </p:cNvPr>
          <p:cNvSpPr/>
          <p:nvPr/>
        </p:nvSpPr>
        <p:spPr>
          <a:xfrm>
            <a:off x="3133270" y="1881922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39C40-E810-4D48-BD16-6FDE8B1654FA}"/>
              </a:ext>
            </a:extLst>
          </p:cNvPr>
          <p:cNvSpPr/>
          <p:nvPr/>
        </p:nvSpPr>
        <p:spPr>
          <a:xfrm>
            <a:off x="3133270" y="2796576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3E5798-22D3-4EA5-8687-999A5F7B734F}"/>
              </a:ext>
            </a:extLst>
          </p:cNvPr>
          <p:cNvSpPr/>
          <p:nvPr/>
        </p:nvSpPr>
        <p:spPr>
          <a:xfrm>
            <a:off x="3133270" y="3721954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1C8FA-FF00-4273-987E-C74C640C97C0}"/>
              </a:ext>
            </a:extLst>
          </p:cNvPr>
          <p:cNvSpPr/>
          <p:nvPr/>
        </p:nvSpPr>
        <p:spPr>
          <a:xfrm>
            <a:off x="4067277" y="4362787"/>
            <a:ext cx="115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F7DB0B-9D82-4B3E-B79B-C76D9AAE23C6}"/>
              </a:ext>
            </a:extLst>
          </p:cNvPr>
          <p:cNvSpPr/>
          <p:nvPr/>
        </p:nvSpPr>
        <p:spPr>
          <a:xfrm>
            <a:off x="2637892" y="5275259"/>
            <a:ext cx="2028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1 = 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54994B-9A17-4AD8-91D8-BF05ECA29215}"/>
              </a:ext>
            </a:extLst>
          </p:cNvPr>
          <p:cNvSpPr/>
          <p:nvPr/>
        </p:nvSpPr>
        <p:spPr>
          <a:xfrm>
            <a:off x="2637893" y="5820667"/>
            <a:ext cx="1579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301005-1C2F-4391-8502-5D0F623F071E}"/>
              </a:ext>
            </a:extLst>
          </p:cNvPr>
          <p:cNvSpPr/>
          <p:nvPr/>
        </p:nvSpPr>
        <p:spPr>
          <a:xfrm>
            <a:off x="4032855" y="5820667"/>
            <a:ext cx="1579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3FA528-DF0E-4154-941E-3BF63F60F434}"/>
              </a:ext>
            </a:extLst>
          </p:cNvPr>
          <p:cNvSpPr/>
          <p:nvPr/>
        </p:nvSpPr>
        <p:spPr>
          <a:xfrm>
            <a:off x="2637892" y="4362787"/>
            <a:ext cx="115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994FF-DD3A-46BD-AA86-B71CC5871B4B}"/>
              </a:ext>
            </a:extLst>
          </p:cNvPr>
          <p:cNvSpPr/>
          <p:nvPr/>
        </p:nvSpPr>
        <p:spPr>
          <a:xfrm>
            <a:off x="3133270" y="4684434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7E07A0-E614-4E00-8591-BA30A0435A00}"/>
              </a:ext>
            </a:extLst>
          </p:cNvPr>
          <p:cNvSpPr/>
          <p:nvPr/>
        </p:nvSpPr>
        <p:spPr>
          <a:xfrm>
            <a:off x="6971359" y="2090565"/>
            <a:ext cx="20554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squares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77768-F4E6-43FB-8E6B-915224661A39}"/>
              </a:ext>
            </a:extLst>
          </p:cNvPr>
          <p:cNvSpPr/>
          <p:nvPr/>
        </p:nvSpPr>
        <p:spPr>
          <a:xfrm>
            <a:off x="5531646" y="2670015"/>
            <a:ext cx="12567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70929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sequence of numbers starts at 11 and follows the rule</a:t>
            </a:r>
          </a:p>
          <a:p>
            <a:r>
              <a:rPr lang="en-US" sz="3200" b="1" dirty="0"/>
              <a:t>‘double the last number and then subtract 3’</a:t>
            </a:r>
          </a:p>
          <a:p>
            <a:r>
              <a:rPr lang="en-US" sz="3200" dirty="0"/>
              <a:t>       11     19     35     67     131...</a:t>
            </a:r>
          </a:p>
          <a:p>
            <a:r>
              <a:rPr lang="en-US" sz="3200" b="1" dirty="0"/>
              <a:t>The sequence continues. </a:t>
            </a:r>
          </a:p>
          <a:p>
            <a:r>
              <a:rPr lang="en-US" sz="3200" b="1" dirty="0"/>
              <a:t>The number 4099 is in the sequence.</a:t>
            </a:r>
          </a:p>
          <a:p>
            <a:r>
              <a:rPr lang="en-US" sz="3200" b="1" dirty="0"/>
              <a:t>Calculate the number which comes immediately before 4099 in the sequence.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221F5-1313-4D25-8B9E-C2789C69CFBE}"/>
              </a:ext>
            </a:extLst>
          </p:cNvPr>
          <p:cNvSpPr/>
          <p:nvPr/>
        </p:nvSpPr>
        <p:spPr>
          <a:xfrm>
            <a:off x="5361711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EE492A-845F-4448-9106-A3C940DBB6A5}"/>
              </a:ext>
            </a:extLst>
          </p:cNvPr>
          <p:cNvCxnSpPr>
            <a:cxnSpLocks/>
          </p:cNvCxnSpPr>
          <p:nvPr/>
        </p:nvCxnSpPr>
        <p:spPr>
          <a:xfrm>
            <a:off x="6650185" y="155170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27DF33-A26C-4C99-98FC-BBA30523473C}"/>
              </a:ext>
            </a:extLst>
          </p:cNvPr>
          <p:cNvSpPr txBox="1"/>
          <p:nvPr/>
        </p:nvSpPr>
        <p:spPr>
          <a:xfrm>
            <a:off x="6873991" y="114546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9FC1B5-95B4-488A-9A7C-3B8B227BB35D}"/>
              </a:ext>
            </a:extLst>
          </p:cNvPr>
          <p:cNvSpPr/>
          <p:nvPr/>
        </p:nvSpPr>
        <p:spPr>
          <a:xfrm>
            <a:off x="7578438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126F3F-FA22-4FFD-A784-0322E97BF29D}"/>
              </a:ext>
            </a:extLst>
          </p:cNvPr>
          <p:cNvCxnSpPr>
            <a:cxnSpLocks/>
          </p:cNvCxnSpPr>
          <p:nvPr/>
        </p:nvCxnSpPr>
        <p:spPr>
          <a:xfrm>
            <a:off x="8888756" y="155170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C570AE8-6FA7-4A46-9D1C-BB75EFB86EEF}"/>
              </a:ext>
            </a:extLst>
          </p:cNvPr>
          <p:cNvSpPr txBox="1"/>
          <p:nvPr/>
        </p:nvSpPr>
        <p:spPr>
          <a:xfrm>
            <a:off x="9112562" y="1145463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FFF74B-5195-452E-BEB4-485F52FD2EA6}"/>
              </a:ext>
            </a:extLst>
          </p:cNvPr>
          <p:cNvSpPr/>
          <p:nvPr/>
        </p:nvSpPr>
        <p:spPr>
          <a:xfrm>
            <a:off x="9817009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9600DE-740C-4B74-A054-A977E016F005}"/>
              </a:ext>
            </a:extLst>
          </p:cNvPr>
          <p:cNvSpPr txBox="1"/>
          <p:nvPr/>
        </p:nvSpPr>
        <p:spPr>
          <a:xfrm>
            <a:off x="9891939" y="1245634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4099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02D868-03FB-4D00-BB4C-509FB9ADAB7E}"/>
              </a:ext>
            </a:extLst>
          </p:cNvPr>
          <p:cNvSpPr txBox="1"/>
          <p:nvPr/>
        </p:nvSpPr>
        <p:spPr>
          <a:xfrm>
            <a:off x="271120" y="3872678"/>
            <a:ext cx="5228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9 9 + 3 = 4 1 0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D352CF-50E6-4CA4-B55A-A3FEF22EA549}"/>
              </a:ext>
            </a:extLst>
          </p:cNvPr>
          <p:cNvSpPr txBox="1"/>
          <p:nvPr/>
        </p:nvSpPr>
        <p:spPr>
          <a:xfrm>
            <a:off x="7653482" y="1245634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4102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3E2BF4-ECCB-465B-8B61-DCA4FA1936C8}"/>
              </a:ext>
            </a:extLst>
          </p:cNvPr>
          <p:cNvSpPr/>
          <p:nvPr/>
        </p:nvSpPr>
        <p:spPr>
          <a:xfrm>
            <a:off x="4766711" y="51313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AB999F-BE93-4D28-AFE9-D34DA6B56632}"/>
              </a:ext>
            </a:extLst>
          </p:cNvPr>
          <p:cNvSpPr/>
          <p:nvPr/>
        </p:nvSpPr>
        <p:spPr>
          <a:xfrm>
            <a:off x="3431910" y="513469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8C35E3-61A3-46B2-9CA2-23E3837F4216}"/>
              </a:ext>
            </a:extLst>
          </p:cNvPr>
          <p:cNvSpPr/>
          <p:nvPr/>
        </p:nvSpPr>
        <p:spPr>
          <a:xfrm>
            <a:off x="3879268" y="513033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1F9553-01AC-444A-A0E0-8683F59F30E8}"/>
              </a:ext>
            </a:extLst>
          </p:cNvPr>
          <p:cNvSpPr/>
          <p:nvPr/>
        </p:nvSpPr>
        <p:spPr>
          <a:xfrm>
            <a:off x="4322769" y="513033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70755D-E8B7-47DD-8D8B-44E29F252A4F}"/>
              </a:ext>
            </a:extLst>
          </p:cNvPr>
          <p:cNvSpPr txBox="1"/>
          <p:nvPr/>
        </p:nvSpPr>
        <p:spPr>
          <a:xfrm>
            <a:off x="3417326" y="5072381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4 1 0 2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8A73A2-B96E-48D3-983B-51CB76B8DD1B}"/>
              </a:ext>
            </a:extLst>
          </p:cNvPr>
          <p:cNvSpPr txBox="1"/>
          <p:nvPr/>
        </p:nvSpPr>
        <p:spPr>
          <a:xfrm>
            <a:off x="2942709" y="508544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770C84-B07F-4954-A1E9-FE395B13C5D0}"/>
              </a:ext>
            </a:extLst>
          </p:cNvPr>
          <p:cNvSpPr txBox="1"/>
          <p:nvPr/>
        </p:nvSpPr>
        <p:spPr>
          <a:xfrm>
            <a:off x="3425661" y="4634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82544-C487-46CE-A550-D317B92E27BC}"/>
              </a:ext>
            </a:extLst>
          </p:cNvPr>
          <p:cNvSpPr txBox="1"/>
          <p:nvPr/>
        </p:nvSpPr>
        <p:spPr>
          <a:xfrm>
            <a:off x="4151004" y="511143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CD2998-5A97-46A0-9884-F221F3F88865}"/>
              </a:ext>
            </a:extLst>
          </p:cNvPr>
          <p:cNvSpPr txBox="1"/>
          <p:nvPr/>
        </p:nvSpPr>
        <p:spPr>
          <a:xfrm>
            <a:off x="3853106" y="46211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644092-B661-4D52-A4D7-6E87F28B83D5}"/>
              </a:ext>
            </a:extLst>
          </p:cNvPr>
          <p:cNvSpPr txBox="1"/>
          <p:nvPr/>
        </p:nvSpPr>
        <p:spPr>
          <a:xfrm>
            <a:off x="4305567" y="4624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705F08-C062-449D-8EFE-90416ECE8E08}"/>
              </a:ext>
            </a:extLst>
          </p:cNvPr>
          <p:cNvSpPr txBox="1"/>
          <p:nvPr/>
        </p:nvSpPr>
        <p:spPr>
          <a:xfrm>
            <a:off x="4745546" y="46281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7C5B0D-A065-4695-ADA3-E96E34AE00F8}"/>
              </a:ext>
            </a:extLst>
          </p:cNvPr>
          <p:cNvCxnSpPr>
            <a:cxnSpLocks/>
          </p:cNvCxnSpPr>
          <p:nvPr/>
        </p:nvCxnSpPr>
        <p:spPr>
          <a:xfrm>
            <a:off x="3417326" y="5135001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27BC0DC-12E3-4CF2-A4D1-F2C56742A8E4}"/>
              </a:ext>
            </a:extLst>
          </p:cNvPr>
          <p:cNvCxnSpPr>
            <a:cxnSpLocks/>
          </p:cNvCxnSpPr>
          <p:nvPr/>
        </p:nvCxnSpPr>
        <p:spPr>
          <a:xfrm>
            <a:off x="3436278" y="51189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D62B473-A44C-409A-BC5F-A6B546071753}"/>
              </a:ext>
            </a:extLst>
          </p:cNvPr>
          <p:cNvSpPr txBox="1"/>
          <p:nvPr/>
        </p:nvSpPr>
        <p:spPr>
          <a:xfrm>
            <a:off x="1909087" y="2988446"/>
            <a:ext cx="93230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2051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A6DCDA-2E28-4FE8-84BF-9EEF193DDCB3}"/>
              </a:ext>
            </a:extLst>
          </p:cNvPr>
          <p:cNvSpPr txBox="1"/>
          <p:nvPr/>
        </p:nvSpPr>
        <p:spPr>
          <a:xfrm>
            <a:off x="5445631" y="1235948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2051</a:t>
            </a:r>
          </a:p>
        </p:txBody>
      </p:sp>
    </p:spTree>
    <p:extLst>
      <p:ext uri="{BB962C8B-B14F-4D97-AF65-F5344CB8AC3E}">
        <p14:creationId xmlns:p14="http://schemas.microsoft.com/office/powerpoint/2010/main" val="185023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 animBg="1"/>
      <p:bldP spid="12" grpId="0"/>
      <p:bldP spid="13" grpId="0" animBg="1"/>
      <p:bldP spid="14" grpId="0"/>
      <p:bldP spid="15" grpId="0"/>
      <p:bldP spid="16" grpId="0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3427</Words>
  <Application>Microsoft Office PowerPoint</Application>
  <PresentationFormat>Widescreen</PresentationFormat>
  <Paragraphs>967</Paragraphs>
  <Slides>61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Arial Black</vt:lpstr>
      <vt:lpstr>Calibri</vt:lpstr>
      <vt:lpstr>Calibri Light</vt:lpstr>
      <vt:lpstr>Office Theme</vt:lpstr>
      <vt:lpstr>Recognise place value in numbers with up to seven digits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involving addition and subtraction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involving multiplication or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negative numbers on number 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sequences involving negative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knowledge of multiples to identify rules in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Recognise place value in numbers with up to seven digits</dc:title>
  <dc:creator>Simon Rigelsford</dc:creator>
  <cp:lastModifiedBy>Simon Rigelsford</cp:lastModifiedBy>
  <cp:revision>37</cp:revision>
  <dcterms:created xsi:type="dcterms:W3CDTF">2020-04-08T23:01:05Z</dcterms:created>
  <dcterms:modified xsi:type="dcterms:W3CDTF">2020-08-22T17:37:19Z</dcterms:modified>
</cp:coreProperties>
</file>