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0"/>
  </p:notesMasterIdLst>
  <p:sldIdLst>
    <p:sldId id="998" r:id="rId2"/>
    <p:sldId id="1105" r:id="rId3"/>
    <p:sldId id="1197" r:id="rId4"/>
    <p:sldId id="1198" r:id="rId5"/>
    <p:sldId id="999" r:id="rId6"/>
    <p:sldId id="1199" r:id="rId7"/>
    <p:sldId id="1200" r:id="rId8"/>
    <p:sldId id="1201" r:id="rId9"/>
    <p:sldId id="1172" r:id="rId10"/>
    <p:sldId id="1202" r:id="rId11"/>
    <p:sldId id="1204" r:id="rId12"/>
    <p:sldId id="1203" r:id="rId13"/>
    <p:sldId id="1205" r:id="rId14"/>
    <p:sldId id="1206" r:id="rId15"/>
    <p:sldId id="1207" r:id="rId16"/>
    <p:sldId id="1208" r:id="rId17"/>
    <p:sldId id="1209" r:id="rId18"/>
    <p:sldId id="1210" r:id="rId19"/>
    <p:sldId id="1211" r:id="rId20"/>
    <p:sldId id="1212" r:id="rId21"/>
    <p:sldId id="1213" r:id="rId22"/>
    <p:sldId id="1214" r:id="rId23"/>
    <p:sldId id="1215" r:id="rId24"/>
    <p:sldId id="1000" r:id="rId25"/>
    <p:sldId id="1216" r:id="rId26"/>
    <p:sldId id="1191" r:id="rId27"/>
    <p:sldId id="1217" r:id="rId28"/>
    <p:sldId id="1218" r:id="rId29"/>
    <p:sldId id="1219" r:id="rId30"/>
    <p:sldId id="1220" r:id="rId31"/>
    <p:sldId id="1127" r:id="rId32"/>
    <p:sldId id="1140" r:id="rId33"/>
    <p:sldId id="1181" r:id="rId34"/>
    <p:sldId id="1221" r:id="rId35"/>
    <p:sldId id="1222" r:id="rId36"/>
    <p:sldId id="1178" r:id="rId37"/>
    <p:sldId id="1132" r:id="rId38"/>
    <p:sldId id="1223" r:id="rId39"/>
    <p:sldId id="1151" r:id="rId40"/>
    <p:sldId id="1224" r:id="rId41"/>
    <p:sldId id="1015" r:id="rId42"/>
    <p:sldId id="1225" r:id="rId43"/>
    <p:sldId id="1226" r:id="rId44"/>
    <p:sldId id="1115" r:id="rId45"/>
    <p:sldId id="1227" r:id="rId46"/>
    <p:sldId id="1228" r:id="rId47"/>
    <p:sldId id="1229" r:id="rId48"/>
    <p:sldId id="1230" r:id="rId49"/>
    <p:sldId id="1147" r:id="rId50"/>
    <p:sldId id="1231" r:id="rId51"/>
    <p:sldId id="1232" r:id="rId52"/>
    <p:sldId id="1233" r:id="rId53"/>
    <p:sldId id="1234" r:id="rId54"/>
    <p:sldId id="1235" r:id="rId55"/>
    <p:sldId id="1236" r:id="rId56"/>
    <p:sldId id="1237" r:id="rId57"/>
    <p:sldId id="1238" r:id="rId58"/>
    <p:sldId id="1187" r:id="rId59"/>
    <p:sldId id="1239" r:id="rId60"/>
    <p:sldId id="1240" r:id="rId61"/>
    <p:sldId id="1241" r:id="rId62"/>
    <p:sldId id="1242" r:id="rId63"/>
    <p:sldId id="1243" r:id="rId64"/>
    <p:sldId id="1244" r:id="rId65"/>
    <p:sldId id="1245" r:id="rId66"/>
    <p:sldId id="1195" r:id="rId67"/>
    <p:sldId id="1246" r:id="rId68"/>
    <p:sldId id="1247" r:id="rId69"/>
    <p:sldId id="1248" r:id="rId70"/>
    <p:sldId id="1016" r:id="rId71"/>
    <p:sldId id="1249" r:id="rId72"/>
    <p:sldId id="1250" r:id="rId73"/>
    <p:sldId id="1251" r:id="rId74"/>
    <p:sldId id="1252" r:id="rId75"/>
    <p:sldId id="952" r:id="rId76"/>
    <p:sldId id="1253" r:id="rId77"/>
    <p:sldId id="1254" r:id="rId78"/>
    <p:sldId id="1255" r:id="rId79"/>
    <p:sldId id="1256" r:id="rId80"/>
    <p:sldId id="1257" r:id="rId81"/>
    <p:sldId id="1258" r:id="rId82"/>
    <p:sldId id="1259" r:id="rId83"/>
    <p:sldId id="1260" r:id="rId84"/>
    <p:sldId id="1261" r:id="rId85"/>
    <p:sldId id="1014" r:id="rId86"/>
    <p:sldId id="1262" r:id="rId87"/>
    <p:sldId id="1263" r:id="rId88"/>
    <p:sldId id="1264" r:id="rId89"/>
    <p:sldId id="1265" r:id="rId90"/>
    <p:sldId id="1266" r:id="rId91"/>
    <p:sldId id="1158" r:id="rId92"/>
    <p:sldId id="1267" r:id="rId93"/>
    <p:sldId id="1268" r:id="rId94"/>
    <p:sldId id="1269" r:id="rId95"/>
    <p:sldId id="1270" r:id="rId96"/>
    <p:sldId id="1146" r:id="rId97"/>
    <p:sldId id="1160" r:id="rId98"/>
    <p:sldId id="1271" r:id="rId9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AC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128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95" units="cm"/>
          <inkml:channel name="Y" type="integer" max="14847" units="cm"/>
          <inkml:channel name="T" type="integer" max="2.14748E9" units="dev"/>
        </inkml:traceFormat>
        <inkml:channelProperties>
          <inkml:channelProperty channel="X" name="resolution" value="170.67572" units="1/cm"/>
          <inkml:channelProperty channel="Y" name="resolution" value="160.00647" units="1/cm"/>
          <inkml:channelProperty channel="T" name="resolution" value="1" units="1/dev"/>
        </inkml:channelProperties>
      </inkml:inkSource>
      <inkml:timestamp xml:id="ts0" timeString="2020-03-18T12:45:29.2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4058 3691 0,'0'0'0,"0"0"0,0 0 0,0 0 0,0 0 0,0 0 0,0 0 0,-3 9 0,1 0 0,-2-2 0,4 1 0,0 1 0,3 1 0,1 3 0,2 3 0,4 4 0,3 5 0,10 12 16,9 21-16,8 2 15,-6-8-15,-9-16 0,6 10 16,-10-10-16,-10-2 16,-11-12-16,0-6 15,-2-4-15,-2-3 0,-4-3 16,0-3-16,-5-1 15,-10-6-15,-2-1 16,-6-3-16,-38-16 0,11-8 16,3-2-16,-2-2 15,14 6-15,-16-12 16,12 12-16,1 0 0,4 7 16,18 12-16,11 9 15,5 4-15,5 1 16,5 2-16,2 6 0,10 9 15,20 32-15,15 19 16,10 5-16,8 8 16,7 3-16,7 6 0,0 4 15,-16-18-15,0 6 16,-8-2-16,-11-6 16,-20-25-16,-21-25 0,-9-16 15,-3-6-15,-6-6 16,-13-8-16,-21-13 15,-37-20-15,-8-17 0,-3-12 16,0-3-16,18 11 16,-29-24-16,26 24 0,0 0 15,5 5-15,5 7 16,36 28-16,15 16 16,8 5-16,7 4 0,4 4 15,4 8-15,17 18 16,17 24-16,16 22 15,12 12-15,3-4 0,4 4 16,-14-16-16,17 24 16,-18-21-16,-3 0 15,-3-3-15,-5-2 0,-19-26 16,-5-5-16,-8-12 16,-11-15-16,-4-8 15,-4-3-15,-3-3 0,-10-7 16,-18-11-16,-26-16 15,-21-16-15,-22-21 16,-5-8-16,-1-7 0,4-3 16,17 17-16,-45-28 15,32 26-15,1 2 16,2 5-16,8 8 0,36 27 16,16 13-16,20 18 15,11 2-15,8 4 16,3 4-16,10 9 0,19 20 15,32 36-15,18 12 16,9-1-16,4 5 16,5 5-16,-16-14 0,31 36 15,-28-26-15,2 5 16,-3 2-16,3-2 16,-7-1-16,-12-9 0,-21-23 15,-11-13-15,-13-19 16,-14-17-16,-5-8 15,-6-3-15,-3-6 0,-9-6 16,-16-17-16,-10-7 16,-33-32-16,-6-8 0,-9-8 15,-5-1-15,-3 1 16,11 15-16,-35-20 16,24 21-16,-1-1 15,2 4-15,4 4 0,7 8 16,32 23-16,8 9 15,16 9-15,8 10 0,9 0 16,4 3-16,1 1 16,4 4-16,8 4 15,6 13-15,18 24 0,22 5 16,14 7-16,8-1 16,15 9-16,13 7 15,8 3-15,5 9 0,8 7 16,-25-11-16,-1 2 15,-11-1-15,-7-5 16,-7-11-16,-53-49 0,-7-11 16,-9-8-16,-5-4 15,-5-5-15,-16-13 16,-16-14-16,-22-27 0,-20-13 16,-1 3-16,-7-3 15,-12-2-15,12 15 16,-35-20-16,24 24 0,-3 2 15,-4 0-15,0 0 16,2 4-16,4 3 16,8 3-16,30 16 0,-1 0 15,-12-3-15,34 17 16,-1 2-16,9 4 16,7 5-16,7 6 0,7-1 15,3 0-15,7 3 16,1 0-16,2 0 15,3 2-15,4 1 0,4 3 16,5 1-16,1 1 16,-1 1-16,2-2 0,-4-2 15,-5-1-15,-4-4 16,0 0-16,-3-2 16,-4-1-16,0-1 0,0 0 15,-2-1-15,0 0 16,-3-2-16,2 2 15,0 0-15,-2 0 0,-1-2 16,-3 0-16,-1 1 16,-2-2-16,-3 1 15,2 0-15,-3 0 0,2 2 16,2-2-16,0 2 16,4 0-16,-1 1 15,5 1-15,-1 0 0,5 0 16,-1 1-16,1-1 15,0 0-15,0 1 16,0-1-16,1 0 0,-1 2 16,2-1-16,-2-2 15</inkml:trace>
  <inkml:trace contextRef="#ctx0" brushRef="#br0" timeOffset="1937.72">3467 6285 0,'0'0'0,"0"0"16,13 1-16,-2 3 0,0 0 15,-1-1-15,1 3 16,2 1-16,-3 1 0,2 1 16,-3 1-16,0-1 15,-1-1-15,-7-2 16,-1-2-16,-4-4 0,-7-2 15,-7-9-15,-49-22 16,-10-13-16,-22-13 16,-13-8-16,8-2 0,3-4 15,-19-15-15,22 23 16,-33-17-16,30 20 16,-4 4-16,1 3 0,5 5 15,9 8-15,45 24 16,7 1-16,13 8 15,15 7-15,7 3 0,5 3 16,2 1-16,11 5 16,17 11-16,24 17 15,25 15-15,16 8 0,3 2 16,4 4-16,17 14 16,3 1-16,-29-10 15,-4 7-15,6 6 0,-4 0 16,-13-4-16,-6-6 15,-33-27-15,-22-21 16,-15-13-16,-6-8 0,-3-3 16,-2-3-16,-13-8 15,-19-12-15,-24-13 16,-25-11-16,-12-9 0,3 0 16,-6-2-16,-7-5 15,15 11-15,-1 2 16,1-3-16,-34-12 0,36 18 15,34 17-15,-21-5 16,53 23-16,11 7 16,5 3-16,9 2 0,2 2 15,2 4-15,16 10 16,28 30-16,17 11 0,23 13 16,16 6-16,-6-8 15,9 8-15,12 9 16,-25-13-16,26 27 0,-32-21 15,-1 4-15,-6-1 16,-7-3-16,-32-35 16,-19-19-16,-19-14 0,-3-9 15,-11-5-15,-9-8 16,-26-14-16,-30-21 16,-19-16-16,-3-9 0,-2-5 15,16 14-15,-39-25 16,31 23-16,-5 1 15,-2 5-15,8 7 0,7 7 16,29 20-16,20 8 16,9 10-16,13 5 15,10 3-15,3 1 0,2 3 16,3 5-16,18 14 16,1 5-16,26 20 15,10 10-15,5-3 0,0 0 16,-8-12-16,17 20 15,-18-12-15,5 4 16,-7 3-16,-3 1 0,-9-4 16,-8-4-16,-16-28 15,-8-5-15,-13-7 16,-1-6-16,-9-5 0,-8-5 16,-18-6-16,-16-12 15,-14-10-15,-3-9 16,-6-3-16,-1-6 0,12 10 15,0-2-15,-1 3 16,-3 3-16,5 6 0,7 6 16,33 19-16,13 4 15,6 1-15,6 3 16,3 5-16,9 7 0,9 12 16,20 24-16,11 5 15,0-1-15,-6-14 16,16 15-16,-18-14 0,-4-3 15,-9 0-15,-16-14 16,-9-7-16,-4-3 16,-2-5-16,-3-3 0,-1-2 15,-4-2-15,-2 1 16,-3-4-16,-10 1 16,0-1-16,-1-2 0,-9-2 15,-16-3-15,2-5 16,2 0-16,12 1 15,1 1-15,-1-1 0,16 7 16,2 2-16,7 0 16,2 3-16,4 1 15,0 2-15,4 2 0,4 2 16,1 5-16,7 3 16,2 3-16,8 12 15,6 9-15,4-1 0,-9-18 16,-23-24-16</inkml:trace>
  <inkml:trace contextRef="#ctx0" brushRef="#br0" timeOffset="3797.28">3985 6829 0,'0'0'0,"0"0"0,0 0 15,0 0-15,0 0 16,0 0-16,0 0 0,4 9 16,1 2-16,5 3 15,3 7-15,4 4 16,6 10-16,16 20 0,-7-10 15,-2-3-15,0-2 16,-8-9-16,-3-1 16,-7-3-16,-12-16 0,-2-5 15,-5-2-15,-2-4 16,-9-2-16,-7-9 16,-25-8-16,-8-6 0,5-1 15,0-2-15,9 3 16,-2 0-16,1 0 15,2 2-15,0 4 0,0 6 16,3 5-16,18 10 16,0 0-16,7 2 15,2 4-15,5 3 0,4 3 16,7 13-16,10 21 16,18 8-16,8 5 15,9 8-15,12 3 0,3 1 16,-13-14-16,14 19 15,-15-16-15,-9-2 16,-20-18-16,-6-8 0,-15-18 16,-3-5-16,-5-5 15,0-5-15,-9-4 0,-16-12 16,-6-2-16,-25-17 16,-11-8-16,3-4 15,-3-6-15,12 9 0,-20-12 16,18 13-16,-4 5 15,1 1-15,2 7 16,5 2-16,15 10 0,9 8 16,5 9-16,16 9 15,3 0-15,6 5 16,8 9-16,5 15 0,17 3 16,25 30-16,6-1 15,9 5-15,13 6 16,6 4-16,6 2 0,-13-15 15,-1 4-15,2 2 16,-3 0-16,-4 2 16,-10-6-16,-28-20 0,-9-11 15,-7-10-15,-11-11 16,-4-7-16,-3-5 16,-4-2-16,-1-3 0,-5-2 15,-5-3-15,-11-7 16,-6-2-16,-17-7 15,-10-11-15,-8-9 0,-5-8 16,-3-6-16,-3-5 16,-4-5-16,10 10 15,-28-18-15,21 16 0,-6 0 16,2 2-16,-3 2 16,4 6-16,9 6 15,30 13-15,6 9 0,18 9 16,8 8-16,9 3 15,6 0-15,8 7 16,16 14-16,18 18 0,25 15 16,19 4-16,8-5 15,2 1-15,13 5 0,-23-10 16,33 26-16,-31-16 16,-6 3-16,-3-1 15,0-2-15,-8-3 0,-22-19 16,-12-9-16,-6-5 15,-10-8-15,-15-12 16,-6-4-16,0-4 0,-4-2 16,-10-3-16,-13-9 15,-20-12-15,-21-9 16,-11-8-16,-4-6 0,-11-5 16,-6-6-16,-7-4 15,-5-3-15,18 11 16,-6-1-16,3 2 0,0 4 15,4 3-15,3 9 16,31 16-16,8 4 16,13 9-16,18 9 0,10 3 15,8 3-15,11 7 16,26 14-16,5 2 16,11-2-16,-51-27 0,0 0 15</inkml:trace>
  <inkml:trace contextRef="#ctx0" brushRef="#br0" timeOffset="6172.53">4373 5914 0,'0'0'15,"0"0"-15,0 0 16,0 0-16,0 0 0,0 0 16,0 0-16,9 11 15,2 1-15,3 1 16,2 0-16,0-1 0,2 2 15,2 1-15,-6-4 16,6 3-16,-2-4 16,0 2-16,5 1 0,-6-3 15,1-2-15,-1 0 16,-6-3-16,-2-3 16,-4 0-16,-1-2 0,-3-3 15,-2-3-15,-8-7 16,-5-8-16,-23-31 15,-3-5-15,-2 1 0,-1-2 16,2 4-16,7 8 16,2-2-16,1 3 15,8 3-15,19 16 0,8 14 16,0 4-16,3 5 16,4 2-16,10 4 15,31 7-15,13 12 0,11 10 16,-3 9-16,-19-5 15,20 14-15,-20-12 16,1-2-16,-2 0 0,-4-6 16,-29-19-16,-4-8 15,-9-3-15,-2-3 0,-2-2 16,-2 0-16,-1-4 16,-6-5-16,-8-14 15,-20-40-15,-11-7 0,-7 6 16,-3 2-16,-8 2 15,9 12-15,-19-16 16,18 16-16,3-1 0,7 0 16,22 17-16,8 8 15,14 13-15,2 7 16,1 4-16,5 4 0,3 4 16,9 3-16,29 12 15,21 10-15,11 11 16,2 7-16,-4 1 0,-18-6 15,21 16-15,-17-12 16,1-3-16,-6-2 16,-4-7-16,-18-14 0,-9-8 15,-7-10-15,-11-1 16,-2-4-16,-6-1 16,-2-1-16,-1-3 0,-5-9 15,-15-25-15,-9-13 16,-8-12-16,-7-3 15,-5-1-15,-5 3 0,7 13 16,-22-23-16,16 19 16,-6-4-16,2 0 15,3 2-15,5 2 0,7 3 16,23 27-16,7 7 16,13 10-16,0 5 0,6 5 15,2 5-15,5 3 16,24 10-16,36 20 15,22 14-15,8 10 16,-3 4-16,1 6 0,1 5 16,-23-11-16,2 5 15,5 3-15,0-2 0,-4-2 16,-6-8-16,-22-21 16,-18-12-16,-18-21 15,-7-5-15,-7-3 0,-4-3 16,-5-9-16,-17-21 15,-16-26-15,-16-11 16,-11-7-16,-8-3 0,-4-2 16,11 17-16,-27-28 15,18 22-15,-4-3 16,1 1-16,-2 2 0,5 3 16,4 4-16,11 6 15,28 25-15,6 0 16,11 13-16,12 9 0,3 3 15,3 4-15,1 3 16,2 3-16,2 3 16,11 3-16,27 13 0,20 10 15,12 8-15,7 7 16,1 4-16,3 7 16,1 6-16,9 12 0,1 7 15,-15-10-15,22 19 16,-22-17-16,0-4 15,-11-6-15,-34-29 0,-18-14 16,-13-15-16,-9-6 16,-4-6-16,-11-16 15,-17-19-15,-33-33 0,-15-10 16,-15-2-16,-5 2 16,-8-3-16,20 18 0,-6-1 15,-27-20-15,25 21 16,-1 1-16,3 3 15,2 4-15,8 6 16,29 22-16,7 4 0,10 7 16,11 5-16,13 11 15,7 4-15,7 5 0,3 3 16,3 2-16,22 13 16,12 7-16,42 24 15,8 4-15,5 1 0,1 0 16,9 6-16,-17-10 15,23 21-15,-26-15 16,2 4-16,3 4 0,-1 1 16,-5-1-16,0 1 15,-3-1-15,-5-1 16,-5-5-16,-21-18 0,-4-4 16,-5-12-16,-41-24 15</inkml:trace>
  <inkml:trace contextRef="#ctx0" brushRef="#br0" timeOffset="8344.66">6628 5392 0,'0'0'15,"0"0"-15,0 0 0,0 0 16,0 0-16,0 0 15,0 0-15,0 0 16,0 9-16,4-1 0,0 4 16,4 2-16,2 3 15,0 3-15,7 7 16,3 8-16,9 11 0,-2-2 16,-4-7-16,-8-8 15,-2 0-15,-3-6 16,-12-13-16,-6-7 0,-4-6 15,-13-7-15,-23-16 16,-8-7-16,-12-12 16,-1-5-16,-1-3 0,16 12 15,-1 0-15,1 5 16,4 4-16,19 18 16,10 11-16,10 3 0,4 4 15,5 3-15,4 4 16,4 7-16,20 27 0,10 15 15,7 6-15,10 4 16,9 4-16,7 4 16,9 7-16,-12-17 0,16 24 15,-16-14-15,-3 2 16,-17 1-16,-6-7 16,-17-24-16,-7-9 0,-9-13 15,-12-14-15,0-5 16,-3-1-16,-7-5 15,-8-6-15,-17-5 0,-3-10 16,-29-16-16,1-11 16,-1-5-16,0-3 15,13 10-15,-24-22 0,19 19 16,4 3-16,-7-1 16,3 6-16,10 4 15,-3 3-15,33 21 0,-6 4 16,7 2-16,9 10 15,3-1-15,4 6 16,6 1-16,2 8 0,13 23 16,9 13-16,8 5 15,23 6-15,1 0 16,8 7-16,8 8 0,4 4 16,-12-14-16,23 33 15,-22-23-15,-1 3 16,-5 0-16,-8-7 0,-20-28 15,-18-18-15,-13-18 16,-1-7-16,-6-7 16,-6-8-16,-9-10 0,-15-12 15,-26-22-15,-9-10 16,1-2-16,-9-8 0,-6-7 16,-5-1-16,12 15 15,-26-16-15,21 19 16,-2 2-16,-4 1 0,1 1 15,7 7-15,6 6 16,20 15-16,20 14 16,6 7-16,14 9 0,11 4 15,3 1-15,5 5 16,5 9-16,14 18 16,21 30-16,28 10 0,5 0 15,7-2-15,1-1 16,-13-11-16,31 27 15,-21-17-15,21 27 0,-24-19 16,0 1-16,0-1 16,-4-2-16,-3-4 15,-25-20-15,-12-13 0,-18-17 16,-11-15-16,-8-6 16,-3-4-16,-7-4 15,-21-14-15,-10-5 0,-26-20 16,-5-5-16,-13-14 15,-9-7-15,-3-2 16,-5-3-16,11 11 0,-30-18 16,30 19-16,-5-3 15,1 0-15,3-1 16,6 3-16,4 4 0,4 8 16,28 19-16,2 0 15,7 10-15,17 9 16,11 11-16,7 3 0,6 1 15,1 4-15,6 3 16,7 10-16,17 23 16,14 4-16,8 2 0,9-1 15,-12-11-15,13 8 16,-9-6-16,1 2 0,-2 0 16,-4 0-16,-3-1 15,-5-3-15,-12-11 16,-5-5-16,-4-13 0,-16-7 15</inkml:trace>
  <inkml:trace contextRef="#ctx0" brushRef="#br0" timeOffset="10907.44">6170 7693 0,'0'0'16,"0"0"-16,0 0 0,11 7 15,-1 1-15,4 4 16,-3 2-16,5 4 16,1 4-16,-1 0 0,5 9 15,-2 0-15,-5-2 16,-1-6-16,-4-1 16,-4-5-16,-4-7 0,-1-4 15,-2-4-15,-5-5 16,-4-5-16,-8-8 15,-35-32-15,-4-3 0,0-3 16,-3-2-16,-4-2 16,-3-2-16,9 10 15,-15-17-15,11 14 0,-2 1 16,1 2-16,-1 0 16,0 3-16,2 4 15,5 3-15,1 5 0,23 20 16,1 5-16,9 8 15,8 7-15,6 3 16,2 5-16,7 8 0,7 11 16,5 6-16,19 21 15,11 0-15,7 0 16,6 3-16,-7-12 0,20 23 16,-17-15-16,1 3 15,-3 2-15,-2 1 0,-2 0 16,-7-2-16,-3-3 15,-3-4-15,-15-23 16,-3-1-16,-5-7 16,-8-7-16,0-7 0,-5-6 15,-1-4-15,-8-5 16,-4-8-16,-8-9 0,-30-26 16,1-5-16,-1-2 15,-3-8-15,-3-5 16,-6-6-16,-7-2 0,12 11 15,-24-21-15,16 20 16,1-2-16,-2 3 16,-1-1-16,0 3 0,2 6 15,6 7-15,17 20 16,10 8-16,4 7 16,6 7-16,15 8 0,0 3 15,5 1-15,0 3 16,5 5-16,6 7 15,10 23-15,5 11 0,11 7 16,13 10-16,8 3 16,3-1-16,6 6 15,7 7-15,-10-16 0,16 22 16,-20-18-16,0 4 16,-6-4-16,-8-6 15,-14-23-15,-9-14 0,-10-10 16,-5-11-16,-1-6 15,-4-3-15,-7-5 16,-5-8-16,-11-10 0,-22-16 16,-6-10-16,-8-11 15,-3-5-15,-1-3 16,10 13-16,-15-22 0,14 21 16,0-1-16,4 3 15,3 6-15,19 17 0,13 12 16,5 10-16,10 5 15,3 5-15,4 3 16,3 6-16,13 16 16,20 29-16,10 14 0,5 4 15,5 3-15,1 5 16,4 9-16,-12-15 0,18 27 16,-17-23-16,-2 5 15,-4-1-15,-5-3 16,-5-6-16,-14-25 0,-8-12 15,-12-19-15,-2-8 16,-2-6-16,-2-3 16,-4-3-16,-6-6 0,-12-12 15,-7-6-15,-16-19 16,-5-5-16,3-3 16,9 11-16,-13-17 0,11 13 15,-1-2-15,-1 4 16,3 2-16,2 7 15,16 11-15,7 13 0,6 4 16,5 5-16,3 2 16,2 1-16,2 3 15,0 1-15,6 9 0,5 8 16,13 24-16,10 13 16,6 7-16,2-1 15,4 2-15,2 1 0,-9-10 16,-1 3-16,-4 1 15,-4-4-15,-8-6 16,-17-29-16,-7-9 0,1-7 16,-3-5-16,2 0 15,-5-5-15,-3-2 16,-5-4-16,-6-4 0,-3-4 16,-15-8-16,-3-3 15,14 8-15,-12-7 0,9 9 16,2-1-16,-4 4 15,4 1-15,1 5 16,12 9-16,1 0 16,3 2-16,1 2 0,2 3 15,0 1-15,5 3 16,0 2-16,4 3 0,1 4 16,3 0-16,1 1 15,-1-1-15,3 1 16,-2-1-16,0-1 0,1 1 15,-3-5-15,0-1 16,-2-1-16,1-1 16,0 0-16,-1 2 0,-1 1 15,1 1-15,2 0 16,-3-16-16</inkml:trace>
  <inkml:trace contextRef="#ctx0" brushRef="#br0" timeOffset="14270.37">7194 7475 0,'0'0'0,"0"0"16,0 0-16,0 0 16,0 0-16,0 12 15,1-4-15,-1-2 0,3-1 16,-2 0-16,1 0 16,0 0-16,3 1 15,-1 0-15,1 2 0,0 2 16,4 2-16,-1-1 15,4 2-15,-1 1 16,2-1-16,1 1 0,-1-2 16,0-4-16,-4 0 15,1-4-15,-5-1 16,0-2-16,-2-2 0,-1-3 16,0-1-16,-4-7 15,-3-5-15,-1-1 16,-3-12-16,-5-8 0,-3-9 15,-5-4-15,-2-1 16,1 7-16,2 9 16,1 2-16,-6-11 0,8 13 15,3 2-15,12 17 16,2 7-16,1 1 16,1 4-16,0-1 0,3 2 15,1 3-15,4 1 16,6 5-16,15 10 15,32 18-15,5 6 0,-6-1 16,-4 2-16,2 0 16,-14-6-16,0-2 15,-1-3-15,-3-5 0,-20-20 16,-8-6-16,-8-4 16,-1-3-16,-4-2 0,0-3 15,-5-14-15,-9-29 16,-6-12-16,-5 0 15,-13-8-15,-5-5 0,-6-4 16,9 18-16,-14-20 16,15 18-16,-1-1 15,5 0-15,2 3 0,6 6 16,15 29-16,3 1 16,9 12-16,3 9 15,1 1-15,1 5 0,3 1 16,1 4-16,6 1 15,13 8-15,39 15 16,-8 2-16,6 4 0,1 9 16,-2 4-16,-17-8 15,1 2-15,-2-2 16,-1 0-16,-6-7 0,-21-18 16,-4-10-16,-5-3 15,-6-3-15,-1-2 16,-1-1-16,-2-3 0,-3-9 15,-9-12-15,-19-43 16,-4 3-16,-4-1 16,-5-1-16,-7-5 0,-7-1 15,10 15-15,-1-3 16,-18-24-16,19 23 16,4-2-16,4 3 0,17 26 15,1 1-15,18 22 16,3 5-16,4 5 15,1 5-15,4 2 0,4 4 16,13 12-16,33 21 16,24 15-16,-10 1 15,8 10-15,15 13 0,-11 1 16,-16-10-16,20 27 0,-20-18 16,2 4-16,2-1 15,-3-3-15,-1-7 16,-7-8-16,-29-33 0,-10-11 15,-9-13-15,-6-6 16,-4-1-16,-4-6 16,-5-10-16,-10-21 0,-15-30 15,-13-16-15,-9 2 16,-2 3-16,8 14 16,-24-32-16,2 2 0,13 20 15,2-1-15,-1-2 16,-1 0-16,7 6 15,1 5-15,16 21 0,5 13 16,7 10-16,14 13 16,4 4-16,3 5 15,3 0-15,1 5 0,1 1 16,6 3-16,15 13 16,48 31-16,2 4 15,4 4-15,3 5 0,-6-2 16,-14-6-16,45 42 15,-6-6-15,-22-17 0,1 3 16,-1-1-16,1 0 16,-6-5-16,-10-12 15,-41-38-15,-8-13 0,-8-7 16,-5-4-16,-3-5 16,-3-11-16,-17-21 15,-3-7-15,-15-28 0,-3 3 16,-7-6-16,-4-2 15,5 16-15,1 1 16,-3-5-16,-2-1 0,5 2 16,-4 4-16,8 4 15,16 22-15,3 4 16,16 16-16,2 6 0,5 5 16,2 2-16,3 5 15,1 0-15,7 7 16,13 8-16,44 30 0,6 3 15,0 4-15,10 9 16,-30-19-16,0 6 16,28 23-16,-25-22 0,-3-2 15,1-3-15,-16-14 16,-9-10-16,-1-6 16,-9-10-16,-7-5 0,-6-2 15,-4-2-15,0 1 16,-2-2-16,-1 0 15,0-1-15,-2 0 0,1 1 16,-1-1-16,0 1 16,0 0-16,1-5 0,2-1 15,-2 2-15,2 1 16,0-1-16,1 1 16</inkml:trace>
  <inkml:trace contextRef="#ctx0" brushRef="#br0" timeOffset="17145.68">10127 6319 0,'0'0'0,"5"9"16,1 1-16,3-1 15,-3 2-15,3-2 16,-1 0-16,1 1 0,-2-1 15,1 0-15,-2 0 16,3-1-16,-1 1 0,1 1 16,1 0-16,1 3 15,-1 0-15,3 1 16,0 1-16,1 1 0,-2-4 16,5 6-16,-5-3 15,2-3-15,-1-1 16,-2-2-16,-3-6 0,0-4 15,-6-6-15,-1-9 16,-3-4-16,-3-5 16,-6-18-16,2-1 0,-5-10 15,0 10-15,7 11 16,-5 0-16,4 2 16,2 5-16,5 17 0,2 4 15,0 1-15,2 4 16,2 2-16,6 5 15,6 5-15,38 29 0,13 17 16,0 3-16,0 19 16,-6-2-16,-15-16 0,21 27 15,-20-22-15,1 0 16,-1-6-16,-1-7 16,-19-29-16,-4-12 0,-11-11 15,-4-3-15,-5-3 16,-2-2-16,0-1 15,-2 1-15,-2-8 0,-1-11 16,-8-27-16,-2-10 16,-6-2-16,-6 1 15,-2-1-15,2 11 0,-9-20 16,8 18-16,2-3 16,2 2-16,5 2 15,9 18-15,4 13 0,8 11 16,-1 6-16,-1 3 15,2 2-15,0 2 16,4 3-16,2 3 0,11 9 16,27 28-16,13 10 15,-1 9-15,-1 3 16,3 10-16,-1 5 0,3 1 16,-7-10-16,21 27 15,-20-27-15,-2-1 16,-2-1-16,-6-6 0,-23-33 15,-8-12-15,-2-14 16,-7-4-16,-4-3 16,-3-3-16,0-2 0,-1-2 15,-2-7-15,-8-32 16,-4-12-16,-4-7 0,-9-7 16,-4-1-16,-6-1 15,3 15-15,-11-23 16,8 16-16,1-3 0,0-3 15,3 3-15,6 3 16,1 3-16,5 6 16,19 40-16,-2 0 0,4 10 15,3 4-15,0 4 16,-1 1-16,3 5 16,5 4-16,12 11 0,27 30 15,15 17-15,-1 4 16,-1 4-16,-3 6 15,1 6-15,-13-14 0,21 33 16,-17-25-16,1 2 16,-2 2-16,1-1 15,-4-4-15,-4-8 0,-13-22 16,-3-10-16,-5-7 16,-8-14-16,-1-11 15,-8-7-15,0-2 0,-4-3 16,0-1-16,1-4 15,-4-8-15,-8-33 16,-5-19-16,-6-13 0,-6-4 16,-5-1-16,-4-2 15,4 15-15,-11-36 16,12 27-16,0-3 0,1-2 16,-8-32-16,6 33 15,2 5-15,-3 0 16,2 4-16,13 20 0,2 8 15,3 7-15,8 16 16,5 13-16,1 7 16,3 3-16,1 4 0,-1 2 15,2 3-15,6 6 16,11 9-16,27 25 0,4 10 16,2 10-16,-19-4 15,-6-8-15,13 17 16,-11-16-16,2-1 0,-1-2 15,-2-6-15,-16-21 16,-5-13-16,-5-6 16,-4-5-16,-1-3 0,-1-3 15,-1-4-15,-1-6 16,-7-13-16,-15-45 16,-2-4-16,-4 1 0,-1 8 15,-2-4-15,1 10 16,-9-15-16,9 14 15,0-3-15,2 0 0,2 2 16,6 4-16,12 28 16,5 10-16,7 10 15,1 8-15,1 2 0,-1 2 16,3 4-16,5 2 16,8 6-16,6 6 15,24 16-15,-1 3 0,-2 4 16,-12-8-16,7 10 15,-12-9-15,-2-5 16,0-3-16,-15-21 0,-1 0 16,-3-3-16,-3-3 15,0-2-15,-2-2 16,-2-1-16,-3-4 0,-5-10 16,-7-29-16,-8-13 15,-6-2-15,-5 4 16,-2 5-16,3 9 0,1-2 15,3 1-15,0 1 16,7 6-16,14 19 0,7 9 16,0 5-16,1 7 15,3 6-15,7 2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8CDA2-E190-4CFD-8369-F221087FD6C4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B9298-EC01-4742-8616-611BFF05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37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 2007 Paper 2 Q25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30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P339 2003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1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P124 2008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227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P316 2002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007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P240 2014 Level 6 Paper B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1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094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P270 2012 Level 6 Paper A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558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 2006 Year 5 Optional Paper 1 Q27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652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P138 2012 Level 6 Paper A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093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P78 2014 Level 6 Paper A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591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33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53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P267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914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717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64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P112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9958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P175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23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492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558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198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9647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P140 2014 Level 6 Paper A Q12 (adapted)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183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P326 2013 Level 6 Paper A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3276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P196 2012 Level 6 Paper A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3114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722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0900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9266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499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P137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5789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P303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1724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P218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583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P277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5602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P294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2472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P61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8677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P156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5514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P190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2712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6163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098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P302 2003 Year 5 Optional Paper 1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5401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2017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E40C1-E271-4BB8-A424-23A123E7ED0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3913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P81 2015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0C338-B6C7-4BAA-AC30-47AEEA286F8F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7300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P158 2003 Paper 1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83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A4DD1-1001-4C2C-8D24-42A9D35BB00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1521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8528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P180 2015 Level 6 Paper A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09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P325 2013 Level 6 Paper A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700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P287 2003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6421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P24 2011 Level 6 Paper B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4074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13BD5-83DE-4762-9D78-EAF2266223FD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4757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P66 2015 Level 6 Paper A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321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P148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6941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26183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8991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P314 2015 Paper 1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667E2-D86D-4E6D-BB4D-77F90099A0B7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83377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9103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P200 2011 Level 6 Paper A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1247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P278 2014 Level 6 Paper A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11294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4978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P340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49987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P125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1627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P185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0962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P337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5509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P209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296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P37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4064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P53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45518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P154 2014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87683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2015 (Sample)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CF336-C3EB-46CD-826C-089A3E1DF063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5231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2016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5B3C-A346-443E-BF10-4076A7AA77A2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59065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P165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4468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0026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P222 2014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F8807-B4D3-490A-A6A8-8A97046EA2E9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56461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P282 2014 Level 6 Paper B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3211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P44 2014 Paper 1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24104-46F0-4470-92CA-D16316BF9A7F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3904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P153 2003 Paper 2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14125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P167 2008 Paper 1 Q24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8497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P73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65955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P224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91625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P279 Pre-2000 or other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25294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P51 2010 Paper 1 Q26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3699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P71 2005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94536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P159 2013 Paper 1 Q21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8290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P160 2013 Paper 1 Q21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D04A2-BA3E-42AB-9143-FE638C7EC0E9}" type="slidenum">
              <a:rPr lang="en-GB" smtClean="0"/>
              <a:t>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36134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P194 2015 Level 6 Paper B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49192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P214 2014 Level 6 Paper B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65832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P265 2015 Level 6 Paper A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3181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091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P96 2013 Level 6 Paper A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E71C5-4420-4878-A8B6-150A94BA4592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65902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P115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40974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P176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70946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P226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94945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P251 Older Level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A4AC-F7EC-4B37-A51B-9CB08824E6D7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D85C2-5385-4336-BB92-819850F6D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2222B0-088F-415A-8399-B35185B1C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E1D3B-4BC4-4DBD-8365-8BE0858C4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54945-F00C-4A37-AB89-FF57467A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ADEA5-6EF4-4C86-91C3-D0E2C455F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79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C552B-BE72-4D5F-814E-98FEC65F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706C-C83E-4FEF-B87A-1DD0FD4F0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D9E90-9926-49BE-9750-F8434782F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63E68-8DA2-4ADC-BB23-D49F119B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D2F0D-FBBB-4932-9F14-8428DE0CD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665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EA24-81DD-43A9-B8AE-87BDFFA4D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D42F8-1483-4F93-9F92-5676CC1AA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B4A46-CF3C-4BD1-A623-7C8BADC5D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6482C-747F-455C-B256-7BBAC3ED7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E4AA1-0C93-42EB-8D62-E1090B72A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64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58BD-96D7-4644-8FF1-762BAF76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FC1EB-0BB2-4B65-A115-DADC2DF94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DC248-3E70-40B1-A0A4-F8181D44D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14A8B-2F7D-4614-AB4D-A01654C5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24053-9784-44DD-BE77-9238FD832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A7B36-3F98-48F5-8235-E7378D329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50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96BB7-B347-4982-9247-C6C58863F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382CE-E2A0-462D-A6D9-30E22C07D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CA32B-8931-4F0F-BFD1-36F40D02D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6BD8C1-D874-4A62-AB45-E40193D326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A4D9A-DFBA-4791-AA86-E6921F359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807BD-2B29-41B4-B430-EC34C3998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747B99-F1BB-4705-B1BA-3D7A1B9E1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FDACC-44ED-4021-A6F9-9C35C1304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403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6296E-4670-40E8-B758-B8A8824B1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36F02B-B24B-449A-B272-6C44F1308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2A3145-7238-434B-923C-5C0C7DFF0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8D3F16-899D-4DE2-A459-7F3EB7A3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6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77D57F-F1D7-4AB0-9272-C2CE5CF3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CF2C7-E8CB-4A62-9BDC-02BAEDC1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F6E61-A652-4FDC-9942-FA6CDC07A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02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1D91-9843-4675-8335-EA68AAE6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98E49-AC01-43FD-B1A9-42C3285DD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26E5B-27F6-4B0B-AACE-04EEF8028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4E937-22A4-41B1-B50D-FE9CC9D7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10BD2-4C85-4E79-9B91-9CF8AB5E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44502-FA41-4698-8DDB-EBA21EAE8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7AD02-9D11-4249-A081-FA4A05648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FD8B8-8717-40D0-B3BB-EE3F35CB9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1D08D-DAF3-4120-B8BE-1E48AE74F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1CCFA-CC78-4208-A287-E8499EC41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D9381-06CF-464B-B32B-18887253B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23118-2EA5-4379-B9FB-EC565C75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67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79F06-F8D8-46FB-ACE8-D99F39B19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888B46-6AAD-4A69-BB8A-A4AC23A07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73A77-744A-4019-B051-BBC7DEA2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E5227-16F7-45D8-A4EA-2C0DA06C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41295-F09C-4C51-996E-2BC587C6C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299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53ABA9-6283-4C62-B5E0-E45F04F3E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3FD2F-7236-4987-B59F-AE2D193C8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B11EB-1AEF-4CB3-AEAB-50444A15A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50DC5-06EC-4F6C-9891-D09DBB32C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CEF84-CB51-4A6B-BFAA-15C67DDB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7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C4FFAC-C5B2-42EE-B65B-E8762CBA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3E921-B9AF-4557-BBE4-AEF313BE9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BE18-7E61-4A32-88DA-6D9E02DCE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A9137-A6AD-4A09-B855-C155736E679A}" type="datetimeFigureOut">
              <a:rPr lang="en-GB" smtClean="0"/>
              <a:t>23/08/2020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94FC9-4CE1-463D-8C66-5CC423CFD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D80D-A9EB-4BC7-B172-6523BC7E0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A4532-7455-4590-8868-7DE0E6F89C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901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689B7-4715-470C-B7B3-7812033EF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a fraction of a shape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C7F66-6C52-4FFC-9720-9685A0DD9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15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three regular octagons joined together.</a:t>
            </a:r>
          </a:p>
          <a:p>
            <a:r>
              <a:rPr lang="en-US" sz="3200" b="1" dirty="0"/>
              <a:t>There is a dot at the </a:t>
            </a:r>
            <a:r>
              <a:rPr lang="en-US" sz="3200" b="1" dirty="0" err="1"/>
              <a:t>centre</a:t>
            </a:r>
            <a:r>
              <a:rPr lang="en-US" sz="3200" b="1" dirty="0"/>
              <a:t> of each octagon.</a:t>
            </a:r>
          </a:p>
          <a:p>
            <a:r>
              <a:rPr lang="en-US" sz="3200" b="1" dirty="0"/>
              <a:t>What fraction of the diagram is shaded?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894F74-9820-4F26-B7D0-5FDE6894E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1619660"/>
            <a:ext cx="6048473" cy="3076143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34F5C698-87D5-4FDC-A165-5A7680ADEC91}"/>
              </a:ext>
            </a:extLst>
          </p:cNvPr>
          <p:cNvGrpSpPr/>
          <p:nvPr/>
        </p:nvGrpSpPr>
        <p:grpSpPr>
          <a:xfrm>
            <a:off x="366712" y="1689169"/>
            <a:ext cx="5968348" cy="2954549"/>
            <a:chOff x="366712" y="1689169"/>
            <a:chExt cx="5968348" cy="295454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C8E3BFB-098B-43BD-94C6-92000FC084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6510" y="2451987"/>
              <a:ext cx="0" cy="2191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33A588-A0C3-45DC-B7F1-A2B238F946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7176" y="2785035"/>
              <a:ext cx="1541930" cy="15419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E5C7416-2997-4837-9540-3A5F2E96BC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7176" y="3550024"/>
              <a:ext cx="769334" cy="7769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65E03C0-358B-461B-A0FE-95B4F1DEBB96}"/>
                </a:ext>
              </a:extLst>
            </p:cNvPr>
            <p:cNvCxnSpPr>
              <a:cxnSpLocks/>
            </p:cNvCxnSpPr>
            <p:nvPr/>
          </p:nvCxnSpPr>
          <p:spPr>
            <a:xfrm>
              <a:off x="366712" y="3550024"/>
              <a:ext cx="11197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A7B14CD-9CFB-44F8-A3C0-1158D3AC10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2087" y="1689169"/>
              <a:ext cx="0" cy="2191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AF1F541-202A-4D0C-9774-CBFDD18A81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93789" y="2020047"/>
              <a:ext cx="778298" cy="764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415171-4830-401F-B813-1C5942CBE2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2087" y="2020047"/>
              <a:ext cx="763631" cy="764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44D375E-47B4-4E09-9CB3-FB675B378E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5710" y="2451987"/>
              <a:ext cx="0" cy="21917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12570D4-F4F6-47A6-BC96-A6D65D9306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6376" y="2785035"/>
              <a:ext cx="1541930" cy="15419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949A07D-61E2-477E-B347-79CA1DEC36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5710" y="3550024"/>
              <a:ext cx="772596" cy="7769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C6D8A85-1E4D-4D40-AFCB-31322DDF6F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5710" y="3550024"/>
              <a:ext cx="10893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9C94A98-0AFE-42C7-AF08-D97D4F4B8EED}"/>
              </a:ext>
            </a:extLst>
          </p:cNvPr>
          <p:cNvSpPr/>
          <p:nvPr/>
        </p:nvSpPr>
        <p:spPr>
          <a:xfrm>
            <a:off x="6680775" y="1781594"/>
            <a:ext cx="36766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pieces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pieces altogether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3365340-E51E-4758-93E4-4486C8CD30FF}"/>
              </a:ext>
            </a:extLst>
          </p:cNvPr>
          <p:cNvCxnSpPr>
            <a:cxnSpLocks/>
          </p:cNvCxnSpPr>
          <p:nvPr/>
        </p:nvCxnSpPr>
        <p:spPr>
          <a:xfrm>
            <a:off x="10472002" y="2280489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016A4A3-F6A4-46CE-992D-4DF4033A8F3C}"/>
              </a:ext>
            </a:extLst>
          </p:cNvPr>
          <p:cNvSpPr txBox="1"/>
          <p:nvPr/>
        </p:nvSpPr>
        <p:spPr>
          <a:xfrm>
            <a:off x="10637484" y="1751532"/>
            <a:ext cx="8734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681EE9B-7AA4-4511-A6A6-31EFC4F23A3D}"/>
              </a:ext>
            </a:extLst>
          </p:cNvPr>
          <p:cNvSpPr txBox="1"/>
          <p:nvPr/>
        </p:nvSpPr>
        <p:spPr>
          <a:xfrm>
            <a:off x="10436775" y="2227870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FB3850-86C8-4DA0-9C7A-6A1506A79983}"/>
              </a:ext>
            </a:extLst>
          </p:cNvPr>
          <p:cNvCxnSpPr>
            <a:cxnSpLocks/>
          </p:cNvCxnSpPr>
          <p:nvPr/>
        </p:nvCxnSpPr>
        <p:spPr>
          <a:xfrm>
            <a:off x="6805532" y="402916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41ADAFB-B923-4DE7-8A16-1187023A11C4}"/>
              </a:ext>
            </a:extLst>
          </p:cNvPr>
          <p:cNvCxnSpPr>
            <a:cxnSpLocks/>
          </p:cNvCxnSpPr>
          <p:nvPr/>
        </p:nvCxnSpPr>
        <p:spPr>
          <a:xfrm>
            <a:off x="8141466" y="402916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56AE6AC-D136-4721-A8FF-FFAFACBE35B6}"/>
              </a:ext>
            </a:extLst>
          </p:cNvPr>
          <p:cNvSpPr txBox="1"/>
          <p:nvPr/>
        </p:nvSpPr>
        <p:spPr>
          <a:xfrm>
            <a:off x="6996637" y="3500208"/>
            <a:ext cx="7814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9B648F-22BD-4D96-B95A-85F5B08CFDC0}"/>
              </a:ext>
            </a:extLst>
          </p:cNvPr>
          <p:cNvSpPr txBox="1"/>
          <p:nvPr/>
        </p:nvSpPr>
        <p:spPr>
          <a:xfrm>
            <a:off x="6770305" y="397654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C4F296B-E4F8-4A77-A88A-A11CEBF845FB}"/>
              </a:ext>
            </a:extLst>
          </p:cNvPr>
          <p:cNvSpPr txBox="1"/>
          <p:nvPr/>
        </p:nvSpPr>
        <p:spPr>
          <a:xfrm>
            <a:off x="8127171" y="397063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4921BEC-4E33-4AE1-B928-4237EA676CE8}"/>
              </a:ext>
            </a:extLst>
          </p:cNvPr>
          <p:cNvSpPr txBox="1"/>
          <p:nvPr/>
        </p:nvSpPr>
        <p:spPr>
          <a:xfrm>
            <a:off x="7683705" y="37169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C86200DF-860D-4925-A854-D697E85B98B4}"/>
              </a:ext>
            </a:extLst>
          </p:cNvPr>
          <p:cNvSpPr/>
          <p:nvPr/>
        </p:nvSpPr>
        <p:spPr>
          <a:xfrm rot="16200000">
            <a:off x="7420464" y="3002472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03A9F34D-B105-465F-BDC2-179A4CA3AEAF}"/>
              </a:ext>
            </a:extLst>
          </p:cNvPr>
          <p:cNvSpPr/>
          <p:nvPr/>
        </p:nvSpPr>
        <p:spPr>
          <a:xfrm rot="5400000">
            <a:off x="7410177" y="392959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D4F75AA-767C-402F-A460-C4F730435723}"/>
              </a:ext>
            </a:extLst>
          </p:cNvPr>
          <p:cNvSpPr txBox="1"/>
          <p:nvPr/>
        </p:nvSpPr>
        <p:spPr>
          <a:xfrm>
            <a:off x="7540767" y="44649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F51FFC7-9B49-49DA-84C8-ABFC9E74143A}"/>
              </a:ext>
            </a:extLst>
          </p:cNvPr>
          <p:cNvSpPr txBox="1"/>
          <p:nvPr/>
        </p:nvSpPr>
        <p:spPr>
          <a:xfrm>
            <a:off x="7540766" y="31706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61AC1D5-E619-4C02-BE67-0DE98F3548A6}"/>
              </a:ext>
            </a:extLst>
          </p:cNvPr>
          <p:cNvSpPr txBox="1"/>
          <p:nvPr/>
        </p:nvSpPr>
        <p:spPr>
          <a:xfrm>
            <a:off x="8125888" y="352459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7335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  <p:bldP spid="46" grpId="0"/>
      <p:bldP spid="47" grpId="0"/>
      <p:bldP spid="48" grpId="0"/>
      <p:bldP spid="49" grpId="0"/>
      <p:bldP spid="51" grpId="0" animBg="1"/>
      <p:bldP spid="52" grpId="0" animBg="1"/>
      <p:bldP spid="53" grpId="0"/>
      <p:bldP spid="54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diagram shows four regular hexagons.</a:t>
            </a:r>
          </a:p>
          <a:p>
            <a:r>
              <a:rPr lang="en-US" sz="3200" b="1" dirty="0"/>
              <a:t>Shade in one third of the diagram.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3AC10C-DB14-47C1-BEC4-63B900F47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45" y="1127218"/>
            <a:ext cx="7953375" cy="237172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>
            <a:off x="1542361" y="1222872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479493" y="1222871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416625" y="1222872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353757" y="1222871"/>
            <a:ext cx="11017" cy="2276071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B71831-B2D0-4366-9781-6DF77197E0BE}"/>
              </a:ext>
            </a:extLst>
          </p:cNvPr>
          <p:cNvCxnSpPr>
            <a:cxnSpLocks/>
          </p:cNvCxnSpPr>
          <p:nvPr/>
        </p:nvCxnSpPr>
        <p:spPr>
          <a:xfrm>
            <a:off x="9004335" y="219038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ECAA56-003F-44ED-B84E-29BF896F80AF}"/>
              </a:ext>
            </a:extLst>
          </p:cNvPr>
          <p:cNvCxnSpPr>
            <a:cxnSpLocks/>
          </p:cNvCxnSpPr>
          <p:nvPr/>
        </p:nvCxnSpPr>
        <p:spPr>
          <a:xfrm>
            <a:off x="9883565" y="219038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B173688-8B45-47FC-B59E-E36B5DA18BBF}"/>
              </a:ext>
            </a:extLst>
          </p:cNvPr>
          <p:cNvSpPr txBox="1"/>
          <p:nvPr/>
        </p:nvSpPr>
        <p:spPr>
          <a:xfrm>
            <a:off x="8966962" y="168254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18126-E49F-4F57-B284-7478C67E3C57}"/>
              </a:ext>
            </a:extLst>
          </p:cNvPr>
          <p:cNvSpPr txBox="1"/>
          <p:nvPr/>
        </p:nvSpPr>
        <p:spPr>
          <a:xfrm>
            <a:off x="8977528" y="212858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037C86-D461-449B-B788-D32CF49DB8BA}"/>
              </a:ext>
            </a:extLst>
          </p:cNvPr>
          <p:cNvSpPr txBox="1"/>
          <p:nvPr/>
        </p:nvSpPr>
        <p:spPr>
          <a:xfrm>
            <a:off x="9883564" y="212858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9ADAB6-D3DD-4071-BC1E-A645C0BE885E}"/>
              </a:ext>
            </a:extLst>
          </p:cNvPr>
          <p:cNvSpPr txBox="1"/>
          <p:nvPr/>
        </p:nvSpPr>
        <p:spPr>
          <a:xfrm>
            <a:off x="9436522" y="187490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C8DD157C-F325-44BD-A742-C16DF33363AA}"/>
              </a:ext>
            </a:extLst>
          </p:cNvPr>
          <p:cNvSpPr/>
          <p:nvPr/>
        </p:nvSpPr>
        <p:spPr>
          <a:xfrm rot="16200000">
            <a:off x="9369223" y="116042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D5DF81BE-72D3-4F7D-A60B-1ED9E1349D04}"/>
              </a:ext>
            </a:extLst>
          </p:cNvPr>
          <p:cNvSpPr/>
          <p:nvPr/>
        </p:nvSpPr>
        <p:spPr>
          <a:xfrm rot="5400000">
            <a:off x="9358936" y="208754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0AF0F0-F64D-4276-8BB5-75AF764A7CD0}"/>
              </a:ext>
            </a:extLst>
          </p:cNvPr>
          <p:cNvSpPr txBox="1"/>
          <p:nvPr/>
        </p:nvSpPr>
        <p:spPr>
          <a:xfrm>
            <a:off x="9489526" y="262291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C865C9-9F9D-4F7C-AD56-1FD28193A6AF}"/>
              </a:ext>
            </a:extLst>
          </p:cNvPr>
          <p:cNvSpPr txBox="1"/>
          <p:nvPr/>
        </p:nvSpPr>
        <p:spPr>
          <a:xfrm>
            <a:off x="9489525" y="13286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F8035A-23A1-454B-8F60-CB0A078D4FFC}"/>
              </a:ext>
            </a:extLst>
          </p:cNvPr>
          <p:cNvSpPr txBox="1"/>
          <p:nvPr/>
        </p:nvSpPr>
        <p:spPr>
          <a:xfrm>
            <a:off x="10097453" y="1682546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/>
              <p14:cNvContentPartPr/>
              <p14:nvPr/>
            </p14:nvContentPartPr>
            <p14:xfrm>
              <a:off x="625320" y="1328760"/>
              <a:ext cx="3759840" cy="18921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5960" y="1319400"/>
                <a:ext cx="3778560" cy="191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226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3" y="162294"/>
            <a:ext cx="11740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      of this square is shaded.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FCC92E-284F-49EF-924F-26654AD66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76" y="747069"/>
            <a:ext cx="1725483" cy="1062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309A75-263D-46C2-BCC2-66F19EA78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76" y="2865447"/>
            <a:ext cx="2080830" cy="10694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E7C9B3-328E-4FD4-86AC-41C95C641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74" y="4480994"/>
            <a:ext cx="3044231" cy="10510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6C689-79EB-475E-9488-FF432E175F2F}"/>
              </a:ext>
            </a:extLst>
          </p:cNvPr>
          <p:cNvSpPr/>
          <p:nvPr/>
        </p:nvSpPr>
        <p:spPr>
          <a:xfrm>
            <a:off x="56123" y="1783035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same square is used in the diagrams below.</a:t>
            </a:r>
          </a:p>
          <a:p>
            <a:r>
              <a:rPr lang="en-US" sz="3200" b="1" dirty="0"/>
              <a:t>What fraction of this diagram is shaded?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8BA826-CBE7-4CB2-B2D5-CF75131478E0}"/>
              </a:ext>
            </a:extLst>
          </p:cNvPr>
          <p:cNvSpPr/>
          <p:nvPr/>
        </p:nvSpPr>
        <p:spPr>
          <a:xfrm>
            <a:off x="56123" y="3896219"/>
            <a:ext cx="7245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fraction of this diagram is shaded?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CF4D3B-BD64-4B19-BC31-430E0656BAD0}"/>
              </a:ext>
            </a:extLst>
          </p:cNvPr>
          <p:cNvCxnSpPr>
            <a:cxnSpLocks/>
          </p:cNvCxnSpPr>
          <p:nvPr/>
        </p:nvCxnSpPr>
        <p:spPr>
          <a:xfrm>
            <a:off x="2105892" y="119294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8492D4-DA0F-41D1-A0EA-6ED6044AE7E8}"/>
              </a:ext>
            </a:extLst>
          </p:cNvPr>
          <p:cNvCxnSpPr>
            <a:cxnSpLocks/>
          </p:cNvCxnSpPr>
          <p:nvPr/>
        </p:nvCxnSpPr>
        <p:spPr>
          <a:xfrm>
            <a:off x="1461662" y="330093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300F0C-79E9-4539-B823-C63D0EBEAB7E}"/>
              </a:ext>
            </a:extLst>
          </p:cNvPr>
          <p:cNvCxnSpPr>
            <a:cxnSpLocks/>
          </p:cNvCxnSpPr>
          <p:nvPr/>
        </p:nvCxnSpPr>
        <p:spPr>
          <a:xfrm>
            <a:off x="2445145" y="330093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DCCCC1-0EFF-4E8D-8BCF-50424ECB25BB}"/>
              </a:ext>
            </a:extLst>
          </p:cNvPr>
          <p:cNvCxnSpPr>
            <a:cxnSpLocks/>
          </p:cNvCxnSpPr>
          <p:nvPr/>
        </p:nvCxnSpPr>
        <p:spPr>
          <a:xfrm>
            <a:off x="957752" y="491636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C0ABAB-B1A1-42A7-A472-0A80EF9A8A2A}"/>
              </a:ext>
            </a:extLst>
          </p:cNvPr>
          <p:cNvCxnSpPr>
            <a:cxnSpLocks/>
          </p:cNvCxnSpPr>
          <p:nvPr/>
        </p:nvCxnSpPr>
        <p:spPr>
          <a:xfrm>
            <a:off x="1960283" y="4921680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45D12D-729E-4257-89B6-853536B3858F}"/>
              </a:ext>
            </a:extLst>
          </p:cNvPr>
          <p:cNvCxnSpPr>
            <a:cxnSpLocks/>
          </p:cNvCxnSpPr>
          <p:nvPr/>
        </p:nvCxnSpPr>
        <p:spPr>
          <a:xfrm>
            <a:off x="2962814" y="4916369"/>
            <a:ext cx="596828" cy="59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AB5535A-473C-4889-91E2-82349428F0F7}"/>
              </a:ext>
            </a:extLst>
          </p:cNvPr>
          <p:cNvCxnSpPr>
            <a:cxnSpLocks/>
          </p:cNvCxnSpPr>
          <p:nvPr/>
        </p:nvCxnSpPr>
        <p:spPr>
          <a:xfrm flipH="1">
            <a:off x="2557111" y="4509669"/>
            <a:ext cx="1002531" cy="679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ACF90F-4B5B-4BC7-B342-3ACDF5674661}"/>
              </a:ext>
            </a:extLst>
          </p:cNvPr>
          <p:cNvCxnSpPr>
            <a:cxnSpLocks/>
          </p:cNvCxnSpPr>
          <p:nvPr/>
        </p:nvCxnSpPr>
        <p:spPr>
          <a:xfrm flipH="1">
            <a:off x="1557224" y="4511941"/>
            <a:ext cx="1002531" cy="679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16329F-6728-4B4E-B132-CBF42523295B}"/>
              </a:ext>
            </a:extLst>
          </p:cNvPr>
          <p:cNvCxnSpPr>
            <a:cxnSpLocks/>
          </p:cNvCxnSpPr>
          <p:nvPr/>
        </p:nvCxnSpPr>
        <p:spPr>
          <a:xfrm>
            <a:off x="7221550" y="3257096"/>
            <a:ext cx="4958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1752D4-7638-4AFC-AAC8-F42015EBA792}"/>
              </a:ext>
            </a:extLst>
          </p:cNvPr>
          <p:cNvCxnSpPr>
            <a:cxnSpLocks/>
          </p:cNvCxnSpPr>
          <p:nvPr/>
        </p:nvCxnSpPr>
        <p:spPr>
          <a:xfrm>
            <a:off x="8171859" y="3257096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2CA2D57-CA29-4EDE-AD34-92586E486E53}"/>
              </a:ext>
            </a:extLst>
          </p:cNvPr>
          <p:cNvSpPr txBox="1"/>
          <p:nvPr/>
        </p:nvSpPr>
        <p:spPr>
          <a:xfrm>
            <a:off x="7214517" y="27281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C0D34A-D33E-4017-A60F-911E52CD8A45}"/>
              </a:ext>
            </a:extLst>
          </p:cNvPr>
          <p:cNvSpPr txBox="1"/>
          <p:nvPr/>
        </p:nvSpPr>
        <p:spPr>
          <a:xfrm>
            <a:off x="7216787" y="3194951"/>
            <a:ext cx="529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0DE9A4-D2B3-4BCF-9A3C-40E08FECE4F4}"/>
              </a:ext>
            </a:extLst>
          </p:cNvPr>
          <p:cNvSpPr txBox="1"/>
          <p:nvPr/>
        </p:nvSpPr>
        <p:spPr>
          <a:xfrm>
            <a:off x="8157564" y="3198570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0CBC9B-84FE-4BBB-AEAF-ABFE5026DB21}"/>
              </a:ext>
            </a:extLst>
          </p:cNvPr>
          <p:cNvSpPr txBox="1"/>
          <p:nvPr/>
        </p:nvSpPr>
        <p:spPr>
          <a:xfrm>
            <a:off x="7714098" y="294489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6C456001-E1A9-4799-B233-E570534423A3}"/>
              </a:ext>
            </a:extLst>
          </p:cNvPr>
          <p:cNvSpPr/>
          <p:nvPr/>
        </p:nvSpPr>
        <p:spPr>
          <a:xfrm rot="16200000">
            <a:off x="7535905" y="2315451"/>
            <a:ext cx="810037" cy="956170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FA2D4D63-B2AE-4B7A-96FF-D345A342FCF7}"/>
              </a:ext>
            </a:extLst>
          </p:cNvPr>
          <p:cNvSpPr/>
          <p:nvPr/>
        </p:nvSpPr>
        <p:spPr>
          <a:xfrm rot="5400000">
            <a:off x="7525617" y="3242572"/>
            <a:ext cx="810037" cy="956170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1F3B91-007C-40F8-86C3-7EADA94B44E3}"/>
              </a:ext>
            </a:extLst>
          </p:cNvPr>
          <p:cNvSpPr txBox="1"/>
          <p:nvPr/>
        </p:nvSpPr>
        <p:spPr>
          <a:xfrm>
            <a:off x="7661652" y="369290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7B860B-6988-4AFE-BE17-8235CDF2BF99}"/>
              </a:ext>
            </a:extLst>
          </p:cNvPr>
          <p:cNvSpPr txBox="1"/>
          <p:nvPr/>
        </p:nvSpPr>
        <p:spPr>
          <a:xfrm>
            <a:off x="7661651" y="239858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7735FB-810D-4C68-91CB-3C6B687C4E2B}"/>
              </a:ext>
            </a:extLst>
          </p:cNvPr>
          <p:cNvSpPr txBox="1"/>
          <p:nvPr/>
        </p:nvSpPr>
        <p:spPr>
          <a:xfrm>
            <a:off x="8156281" y="2752528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31B5D43-E6C0-4776-9DB3-930072AF1B2B}"/>
              </a:ext>
            </a:extLst>
          </p:cNvPr>
          <p:cNvCxnSpPr>
            <a:cxnSpLocks/>
          </p:cNvCxnSpPr>
          <p:nvPr/>
        </p:nvCxnSpPr>
        <p:spPr>
          <a:xfrm>
            <a:off x="6330319" y="5076658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3295E57-0E73-4B13-B3FD-F0F150903754}"/>
              </a:ext>
            </a:extLst>
          </p:cNvPr>
          <p:cNvSpPr txBox="1"/>
          <p:nvPr/>
        </p:nvSpPr>
        <p:spPr>
          <a:xfrm>
            <a:off x="6316024" y="5018132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74A1C0-CF76-4114-AB3B-59575DD5BB52}"/>
              </a:ext>
            </a:extLst>
          </p:cNvPr>
          <p:cNvSpPr txBox="1"/>
          <p:nvPr/>
        </p:nvSpPr>
        <p:spPr>
          <a:xfrm>
            <a:off x="6314741" y="4572090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775CA8B-E561-465A-9471-60D50B13C0E0}"/>
              </a:ext>
            </a:extLst>
          </p:cNvPr>
          <p:cNvGrpSpPr/>
          <p:nvPr/>
        </p:nvGrpSpPr>
        <p:grpSpPr>
          <a:xfrm>
            <a:off x="4351781" y="5585636"/>
            <a:ext cx="2077247" cy="1076984"/>
            <a:chOff x="5223904" y="5192721"/>
            <a:chExt cx="2077247" cy="107698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315B401-44B2-4856-B36E-8608A623073D}"/>
                </a:ext>
              </a:extLst>
            </p:cNvPr>
            <p:cNvCxnSpPr>
              <a:cxnSpLocks/>
            </p:cNvCxnSpPr>
            <p:nvPr/>
          </p:nvCxnSpPr>
          <p:spPr>
            <a:xfrm>
              <a:off x="5261277" y="5700555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DFC89B-4481-4289-B198-F09B8CC52E1C}"/>
                </a:ext>
              </a:extLst>
            </p:cNvPr>
            <p:cNvSpPr txBox="1"/>
            <p:nvPr/>
          </p:nvSpPr>
          <p:spPr>
            <a:xfrm>
              <a:off x="5223904" y="519272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5EE34E-762D-467B-B48D-61D6FE66175F}"/>
                </a:ext>
              </a:extLst>
            </p:cNvPr>
            <p:cNvSpPr txBox="1"/>
            <p:nvPr/>
          </p:nvSpPr>
          <p:spPr>
            <a:xfrm>
              <a:off x="5234470" y="563876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55917D-5900-4106-9B3B-971AB7460DF6}"/>
                </a:ext>
              </a:extLst>
            </p:cNvPr>
            <p:cNvSpPr txBox="1"/>
            <p:nvPr/>
          </p:nvSpPr>
          <p:spPr>
            <a:xfrm>
              <a:off x="5752871" y="5404666"/>
              <a:ext cx="1548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÷ </a:t>
              </a:r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=</a:t>
              </a: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AEB3944-1C8F-4AA3-9C25-B804A8FFDFBA}"/>
              </a:ext>
            </a:extLst>
          </p:cNvPr>
          <p:cNvCxnSpPr>
            <a:cxnSpLocks/>
          </p:cNvCxnSpPr>
          <p:nvPr/>
        </p:nvCxnSpPr>
        <p:spPr>
          <a:xfrm>
            <a:off x="6328196" y="609001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877A4B7-D038-4110-8E76-651A43AC0500}"/>
              </a:ext>
            </a:extLst>
          </p:cNvPr>
          <p:cNvSpPr txBox="1"/>
          <p:nvPr/>
        </p:nvSpPr>
        <p:spPr>
          <a:xfrm>
            <a:off x="6313901" y="603148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C42FC2-2F27-47A7-AF2C-5EF981A7314A}"/>
              </a:ext>
            </a:extLst>
          </p:cNvPr>
          <p:cNvSpPr txBox="1"/>
          <p:nvPr/>
        </p:nvSpPr>
        <p:spPr>
          <a:xfrm>
            <a:off x="6312618" y="558544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B5E787B-CC03-4E02-862B-4594AA67B2B5}"/>
              </a:ext>
            </a:extLst>
          </p:cNvPr>
          <p:cNvSpPr/>
          <p:nvPr/>
        </p:nvSpPr>
        <p:spPr>
          <a:xfrm>
            <a:off x="3573705" y="4551802"/>
            <a:ext cx="27544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piece shaded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 equal parts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80C0DF-3A43-478A-928B-4C48E9872204}"/>
              </a:ext>
            </a:extLst>
          </p:cNvPr>
          <p:cNvSpPr/>
          <p:nvPr/>
        </p:nvSpPr>
        <p:spPr>
          <a:xfrm>
            <a:off x="281281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1FA7B1C-1869-4A81-9145-49FD2725189A}"/>
              </a:ext>
            </a:extLst>
          </p:cNvPr>
          <p:cNvSpPr/>
          <p:nvPr/>
        </p:nvSpPr>
        <p:spPr>
          <a:xfrm>
            <a:off x="281281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6BBFC97-A4DD-4293-A6C7-1627D2160007}"/>
              </a:ext>
            </a:extLst>
          </p:cNvPr>
          <p:cNvCxnSpPr/>
          <p:nvPr/>
        </p:nvCxnSpPr>
        <p:spPr>
          <a:xfrm>
            <a:off x="298250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31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  <p:bldP spid="35" grpId="0"/>
      <p:bldP spid="36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C77DE-3357-4B6A-956F-992F12B4C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Complete fraction arithmetic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0E5C9-B202-436E-8AA1-434C77B63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775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225746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Which is larger,      or     ?</a:t>
            </a:r>
          </a:p>
          <a:p>
            <a:r>
              <a:rPr lang="en-US" sz="3200" b="1" dirty="0"/>
              <a:t>Explain how you know.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240D92-791F-4ADF-BC1D-CA9B2E0F695F}"/>
              </a:ext>
            </a:extLst>
          </p:cNvPr>
          <p:cNvCxnSpPr>
            <a:cxnSpLocks/>
          </p:cNvCxnSpPr>
          <p:nvPr/>
        </p:nvCxnSpPr>
        <p:spPr>
          <a:xfrm>
            <a:off x="983409" y="246319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788E30-D634-4942-BDEE-729BD72B699A}"/>
              </a:ext>
            </a:extLst>
          </p:cNvPr>
          <p:cNvCxnSpPr>
            <a:cxnSpLocks/>
          </p:cNvCxnSpPr>
          <p:nvPr/>
        </p:nvCxnSpPr>
        <p:spPr>
          <a:xfrm>
            <a:off x="1862639" y="246319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040A6B8-6C1F-428A-899D-43FEEF4A5D11}"/>
              </a:ext>
            </a:extLst>
          </p:cNvPr>
          <p:cNvSpPr txBox="1"/>
          <p:nvPr/>
        </p:nvSpPr>
        <p:spPr>
          <a:xfrm>
            <a:off x="946036" y="195535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D9A58F-7B5A-4CE1-A4E8-66AB025F9DCD}"/>
              </a:ext>
            </a:extLst>
          </p:cNvPr>
          <p:cNvSpPr txBox="1"/>
          <p:nvPr/>
        </p:nvSpPr>
        <p:spPr>
          <a:xfrm>
            <a:off x="956602" y="240139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DBE384-0BA7-4BE7-9A6B-E0E8B3CAC166}"/>
              </a:ext>
            </a:extLst>
          </p:cNvPr>
          <p:cNvSpPr txBox="1"/>
          <p:nvPr/>
        </p:nvSpPr>
        <p:spPr>
          <a:xfrm>
            <a:off x="1862638" y="24013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B61FFE-896A-48BB-8C9B-88F3AE93E3A9}"/>
              </a:ext>
            </a:extLst>
          </p:cNvPr>
          <p:cNvSpPr txBox="1"/>
          <p:nvPr/>
        </p:nvSpPr>
        <p:spPr>
          <a:xfrm>
            <a:off x="1415596" y="214771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E68A8C1D-CD6F-4784-A829-E2C800B39C9D}"/>
              </a:ext>
            </a:extLst>
          </p:cNvPr>
          <p:cNvSpPr/>
          <p:nvPr/>
        </p:nvSpPr>
        <p:spPr>
          <a:xfrm rot="16200000">
            <a:off x="1348297" y="143323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26FAA2E-FEA8-46D1-B871-7191FF4384B6}"/>
              </a:ext>
            </a:extLst>
          </p:cNvPr>
          <p:cNvSpPr/>
          <p:nvPr/>
        </p:nvSpPr>
        <p:spPr>
          <a:xfrm rot="5400000">
            <a:off x="1338010" y="236035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292ACA-B0DD-4C5E-85EE-3522D502E80E}"/>
              </a:ext>
            </a:extLst>
          </p:cNvPr>
          <p:cNvSpPr txBox="1"/>
          <p:nvPr/>
        </p:nvSpPr>
        <p:spPr>
          <a:xfrm>
            <a:off x="1468600" y="28957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D9CFCA-7BCA-412C-935D-E822A121550D}"/>
              </a:ext>
            </a:extLst>
          </p:cNvPr>
          <p:cNvSpPr txBox="1"/>
          <p:nvPr/>
        </p:nvSpPr>
        <p:spPr>
          <a:xfrm>
            <a:off x="1468599" y="160141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DAB306-2F80-47EB-93C1-6ACFE3785459}"/>
              </a:ext>
            </a:extLst>
          </p:cNvPr>
          <p:cNvSpPr txBox="1"/>
          <p:nvPr/>
        </p:nvSpPr>
        <p:spPr>
          <a:xfrm>
            <a:off x="2111718" y="1955356"/>
            <a:ext cx="742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B40D33-030F-423F-8260-E0A2611168FA}"/>
              </a:ext>
            </a:extLst>
          </p:cNvPr>
          <p:cNvCxnSpPr>
            <a:cxnSpLocks/>
          </p:cNvCxnSpPr>
          <p:nvPr/>
        </p:nvCxnSpPr>
        <p:spPr>
          <a:xfrm>
            <a:off x="996593" y="4701157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B5E0D0-E2A8-448F-B9B9-E782ECC39DAB}"/>
              </a:ext>
            </a:extLst>
          </p:cNvPr>
          <p:cNvCxnSpPr>
            <a:cxnSpLocks/>
          </p:cNvCxnSpPr>
          <p:nvPr/>
        </p:nvCxnSpPr>
        <p:spPr>
          <a:xfrm>
            <a:off x="1875823" y="4701157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D4A66D-9453-4456-B767-C129684D87FE}"/>
              </a:ext>
            </a:extLst>
          </p:cNvPr>
          <p:cNvSpPr txBox="1"/>
          <p:nvPr/>
        </p:nvSpPr>
        <p:spPr>
          <a:xfrm>
            <a:off x="959220" y="419332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F4F02E-4E25-4A02-9EA3-843795569D9D}"/>
              </a:ext>
            </a:extLst>
          </p:cNvPr>
          <p:cNvSpPr txBox="1"/>
          <p:nvPr/>
        </p:nvSpPr>
        <p:spPr>
          <a:xfrm>
            <a:off x="969786" y="463936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1453A5-E00D-478B-8DEA-B200FB1B47E1}"/>
              </a:ext>
            </a:extLst>
          </p:cNvPr>
          <p:cNvSpPr txBox="1"/>
          <p:nvPr/>
        </p:nvSpPr>
        <p:spPr>
          <a:xfrm>
            <a:off x="1875822" y="4639365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B9C11F-6A54-465C-B1ED-D72EA84F5C15}"/>
              </a:ext>
            </a:extLst>
          </p:cNvPr>
          <p:cNvSpPr txBox="1"/>
          <p:nvPr/>
        </p:nvSpPr>
        <p:spPr>
          <a:xfrm>
            <a:off x="1428780" y="438568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4BC6DDC8-DBD5-44F0-8107-75CFD182A053}"/>
              </a:ext>
            </a:extLst>
          </p:cNvPr>
          <p:cNvSpPr/>
          <p:nvPr/>
        </p:nvSpPr>
        <p:spPr>
          <a:xfrm rot="16200000">
            <a:off x="1361481" y="367119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7192F062-988A-43F6-98A9-D0F29511A42C}"/>
              </a:ext>
            </a:extLst>
          </p:cNvPr>
          <p:cNvSpPr/>
          <p:nvPr/>
        </p:nvSpPr>
        <p:spPr>
          <a:xfrm rot="5400000">
            <a:off x="1351194" y="459831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D5FD8D-5EAF-44DF-94B2-0A9EEDCE7F19}"/>
              </a:ext>
            </a:extLst>
          </p:cNvPr>
          <p:cNvSpPr txBox="1"/>
          <p:nvPr/>
        </p:nvSpPr>
        <p:spPr>
          <a:xfrm>
            <a:off x="1481784" y="513369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D93684-F142-4760-BD7E-4301AB6584BE}"/>
              </a:ext>
            </a:extLst>
          </p:cNvPr>
          <p:cNvSpPr txBox="1"/>
          <p:nvPr/>
        </p:nvSpPr>
        <p:spPr>
          <a:xfrm>
            <a:off x="1481783" y="383938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A05264-7914-4312-8C02-64727BEC6A6D}"/>
              </a:ext>
            </a:extLst>
          </p:cNvPr>
          <p:cNvSpPr txBox="1"/>
          <p:nvPr/>
        </p:nvSpPr>
        <p:spPr>
          <a:xfrm>
            <a:off x="2145922" y="4193323"/>
            <a:ext cx="7426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2AB278-4FA2-4331-9E27-86496324691B}"/>
              </a:ext>
            </a:extLst>
          </p:cNvPr>
          <p:cNvGrpSpPr/>
          <p:nvPr/>
        </p:nvGrpSpPr>
        <p:grpSpPr>
          <a:xfrm>
            <a:off x="3861683" y="1547730"/>
            <a:ext cx="502160" cy="1076984"/>
            <a:chOff x="1111620" y="4345723"/>
            <a:chExt cx="502160" cy="107698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2100AB-BA8A-4075-B043-C5D5C5A879D5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9F7CD6-5528-4304-A189-58084FD3080F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02F576-DDB1-44FC-851E-99EBE715397A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0D770E3-08CC-41E2-86B8-8FDAB774326F}"/>
              </a:ext>
            </a:extLst>
          </p:cNvPr>
          <p:cNvSpPr/>
          <p:nvPr/>
        </p:nvSpPr>
        <p:spPr>
          <a:xfrm>
            <a:off x="4366728" y="1770693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larger because it’s equivalent to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319E878-69BE-4293-ABFA-891E283619F6}"/>
              </a:ext>
            </a:extLst>
          </p:cNvPr>
          <p:cNvGrpSpPr/>
          <p:nvPr/>
        </p:nvGrpSpPr>
        <p:grpSpPr>
          <a:xfrm>
            <a:off x="10309074" y="1547730"/>
            <a:ext cx="1012722" cy="1076984"/>
            <a:chOff x="2028222" y="4345723"/>
            <a:chExt cx="1012722" cy="107698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43126F-BDB8-49A5-98DC-DF8BDC386CC9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03C1B7-7FF7-4AF1-BFAC-91E671C3BADA}"/>
                </a:ext>
              </a:extLst>
            </p:cNvPr>
            <p:cNvSpPr txBox="1"/>
            <p:nvPr/>
          </p:nvSpPr>
          <p:spPr>
            <a:xfrm>
              <a:off x="2028222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53FB76-41B0-4C5D-B550-FB25589256EB}"/>
                </a:ext>
              </a:extLst>
            </p:cNvPr>
            <p:cNvSpPr txBox="1"/>
            <p:nvPr/>
          </p:nvSpPr>
          <p:spPr>
            <a:xfrm>
              <a:off x="2298322" y="4345723"/>
              <a:ext cx="7426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C0C0BF-F431-4AEA-936C-64CACC8F4B27}"/>
              </a:ext>
            </a:extLst>
          </p:cNvPr>
          <p:cNvGrpSpPr/>
          <p:nvPr/>
        </p:nvGrpSpPr>
        <p:grpSpPr>
          <a:xfrm>
            <a:off x="3876545" y="2847793"/>
            <a:ext cx="502160" cy="1076984"/>
            <a:chOff x="1111620" y="4345723"/>
            <a:chExt cx="502160" cy="107698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579DB84-B1E2-459D-9608-D6EA7D796986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87BA33-0128-4757-94DD-6299FCBCEC22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4896C0E-BF4C-4730-B85A-96D496A230EA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28758227-AD4A-40D2-8AF7-4CCAC854F16F}"/>
              </a:ext>
            </a:extLst>
          </p:cNvPr>
          <p:cNvSpPr/>
          <p:nvPr/>
        </p:nvSpPr>
        <p:spPr>
          <a:xfrm>
            <a:off x="4381590" y="3070756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only equivalent to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D6012B2-C182-4D25-8B1F-2E9501F5E6B1}"/>
              </a:ext>
            </a:extLst>
          </p:cNvPr>
          <p:cNvGrpSpPr/>
          <p:nvPr/>
        </p:nvGrpSpPr>
        <p:grpSpPr>
          <a:xfrm>
            <a:off x="8021799" y="2867671"/>
            <a:ext cx="991206" cy="1076984"/>
            <a:chOff x="2012085" y="4345723"/>
            <a:chExt cx="991206" cy="107698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AA27E60-957F-407E-B79B-1B6A5465A23B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83DA27-BA1C-4B85-B1A1-86E652F7AA7D}"/>
                </a:ext>
              </a:extLst>
            </p:cNvPr>
            <p:cNvSpPr txBox="1"/>
            <p:nvPr/>
          </p:nvSpPr>
          <p:spPr>
            <a:xfrm>
              <a:off x="2012085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7CEDCC-FDD6-4B1E-80E2-36F27356A44D}"/>
                </a:ext>
              </a:extLst>
            </p:cNvPr>
            <p:cNvSpPr txBox="1"/>
            <p:nvPr/>
          </p:nvSpPr>
          <p:spPr>
            <a:xfrm>
              <a:off x="2260669" y="4345723"/>
              <a:ext cx="7426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B435B41-3D5E-4E2D-9730-CC2A435BFB10}"/>
              </a:ext>
            </a:extLst>
          </p:cNvPr>
          <p:cNvSpPr/>
          <p:nvPr/>
        </p:nvSpPr>
        <p:spPr>
          <a:xfrm>
            <a:off x="2783850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B1962F9-A1CF-4406-98DE-5AC38C7A221F}"/>
              </a:ext>
            </a:extLst>
          </p:cNvPr>
          <p:cNvSpPr/>
          <p:nvPr/>
        </p:nvSpPr>
        <p:spPr>
          <a:xfrm>
            <a:off x="2783850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843DF0D-8874-476D-9BD8-B08FDF719F48}"/>
              </a:ext>
            </a:extLst>
          </p:cNvPr>
          <p:cNvCxnSpPr/>
          <p:nvPr/>
        </p:nvCxnSpPr>
        <p:spPr>
          <a:xfrm>
            <a:off x="2800819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1B7AF83-BF0B-48CD-9FFE-E91FE85945F5}"/>
              </a:ext>
            </a:extLst>
          </p:cNvPr>
          <p:cNvSpPr/>
          <p:nvPr/>
        </p:nvSpPr>
        <p:spPr>
          <a:xfrm>
            <a:off x="3670951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12A6260-E377-4D2C-B4A8-48B615A717C1}"/>
              </a:ext>
            </a:extLst>
          </p:cNvPr>
          <p:cNvSpPr/>
          <p:nvPr/>
        </p:nvSpPr>
        <p:spPr>
          <a:xfrm>
            <a:off x="3670951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AA89EA9-5DB4-4C30-B77E-4CD98633EE39}"/>
              </a:ext>
            </a:extLst>
          </p:cNvPr>
          <p:cNvCxnSpPr/>
          <p:nvPr/>
        </p:nvCxnSpPr>
        <p:spPr>
          <a:xfrm>
            <a:off x="3687920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88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/>
      <p:bldP spid="24" grpId="0"/>
      <p:bldP spid="25" grpId="0"/>
      <p:bldP spid="30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72832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Anna says      is greater than  </a:t>
            </a:r>
          </a:p>
          <a:p>
            <a:r>
              <a:rPr lang="en-US" sz="3200" b="1" dirty="0"/>
              <a:t>Explain why Anna is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57831E-C309-4003-8155-871F5E4D9E4A}"/>
              </a:ext>
            </a:extLst>
          </p:cNvPr>
          <p:cNvSpPr/>
          <p:nvPr/>
        </p:nvSpPr>
        <p:spPr>
          <a:xfrm>
            <a:off x="1890277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7781A-0B02-4D9C-A348-F697ACF3D88B}"/>
              </a:ext>
            </a:extLst>
          </p:cNvPr>
          <p:cNvSpPr/>
          <p:nvPr/>
        </p:nvSpPr>
        <p:spPr>
          <a:xfrm>
            <a:off x="1890277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09C799-6EB8-4296-AF66-5137DE47FD1F}"/>
              </a:ext>
            </a:extLst>
          </p:cNvPr>
          <p:cNvCxnSpPr/>
          <p:nvPr/>
        </p:nvCxnSpPr>
        <p:spPr>
          <a:xfrm>
            <a:off x="1907246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BC09973-4CB0-44CA-924E-F22963DE1499}"/>
              </a:ext>
            </a:extLst>
          </p:cNvPr>
          <p:cNvSpPr/>
          <p:nvPr/>
        </p:nvSpPr>
        <p:spPr>
          <a:xfrm>
            <a:off x="4905723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CFC9ED-C143-49B6-B345-3758477BCF9C}"/>
              </a:ext>
            </a:extLst>
          </p:cNvPr>
          <p:cNvSpPr/>
          <p:nvPr/>
        </p:nvSpPr>
        <p:spPr>
          <a:xfrm>
            <a:off x="4905723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238A79-15C5-433E-8CCA-6B9AB9E1B232}"/>
              </a:ext>
            </a:extLst>
          </p:cNvPr>
          <p:cNvCxnSpPr/>
          <p:nvPr/>
        </p:nvCxnSpPr>
        <p:spPr>
          <a:xfrm>
            <a:off x="4922692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5A350C-D286-40BA-8E40-CEB39BEF3096}"/>
              </a:ext>
            </a:extLst>
          </p:cNvPr>
          <p:cNvGrpSpPr/>
          <p:nvPr/>
        </p:nvGrpSpPr>
        <p:grpSpPr>
          <a:xfrm>
            <a:off x="647353" y="1972291"/>
            <a:ext cx="1863093" cy="1076984"/>
            <a:chOff x="1314975" y="2657199"/>
            <a:chExt cx="1863093" cy="107698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A5164EE-317C-40EF-9B79-E88081DE19AA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04C14BB-E6AD-4EE5-AEF6-2ADEE6E7FBEC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6A2612-021E-4CD0-BC64-610ADFF6C2C0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EC017F-B3F1-4856-BCFA-39EF5C095CA5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D62C5B-762B-44C2-90CE-57B8D1A59516}"/>
                </a:ext>
              </a:extLst>
            </p:cNvPr>
            <p:cNvSpPr txBox="1"/>
            <p:nvPr/>
          </p:nvSpPr>
          <p:spPr>
            <a:xfrm>
              <a:off x="2231577" y="3103241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0EB904-4680-402A-94D4-7829D8746428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7" name="Arc 16">
            <a:extLst>
              <a:ext uri="{FF2B5EF4-FFF2-40B4-BE49-F238E27FC236}">
                <a16:creationId xmlns:a16="http://schemas.microsoft.com/office/drawing/2014/main" id="{6A895AB8-170A-4933-B9A0-F00B4A72154B}"/>
              </a:ext>
            </a:extLst>
          </p:cNvPr>
          <p:cNvSpPr/>
          <p:nvPr/>
        </p:nvSpPr>
        <p:spPr>
          <a:xfrm rot="16200000">
            <a:off x="1049614" y="145016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9B9E18BB-5971-47FB-9A02-0A7AE4AC00D3}"/>
              </a:ext>
            </a:extLst>
          </p:cNvPr>
          <p:cNvSpPr/>
          <p:nvPr/>
        </p:nvSpPr>
        <p:spPr>
          <a:xfrm rot="5400000">
            <a:off x="1039327" y="237728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20B9FE-8B43-4D9E-9D91-557C04C81964}"/>
              </a:ext>
            </a:extLst>
          </p:cNvPr>
          <p:cNvSpPr txBox="1"/>
          <p:nvPr/>
        </p:nvSpPr>
        <p:spPr>
          <a:xfrm>
            <a:off x="1169917" y="29126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10C92E-ECB4-43B1-BF0D-051C3299D38A}"/>
              </a:ext>
            </a:extLst>
          </p:cNvPr>
          <p:cNvSpPr txBox="1"/>
          <p:nvPr/>
        </p:nvSpPr>
        <p:spPr>
          <a:xfrm>
            <a:off x="1169916" y="16183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938D74-EFC2-4DBB-9CFA-88B6549D0981}"/>
              </a:ext>
            </a:extLst>
          </p:cNvPr>
          <p:cNvSpPr txBox="1"/>
          <p:nvPr/>
        </p:nvSpPr>
        <p:spPr>
          <a:xfrm>
            <a:off x="1565975" y="1972291"/>
            <a:ext cx="10788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7BDDCB-1298-45AC-8898-5DEFD1E04A90}"/>
              </a:ext>
            </a:extLst>
          </p:cNvPr>
          <p:cNvCxnSpPr>
            <a:cxnSpLocks/>
          </p:cNvCxnSpPr>
          <p:nvPr/>
        </p:nvCxnSpPr>
        <p:spPr>
          <a:xfrm>
            <a:off x="695588" y="4710909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906AD5F-B371-4E0F-916D-285D245CCB04}"/>
              </a:ext>
            </a:extLst>
          </p:cNvPr>
          <p:cNvCxnSpPr>
            <a:cxnSpLocks/>
          </p:cNvCxnSpPr>
          <p:nvPr/>
        </p:nvCxnSpPr>
        <p:spPr>
          <a:xfrm>
            <a:off x="1574818" y="4710909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07CAB08-3C1C-40FB-9836-02E4DA2CB599}"/>
              </a:ext>
            </a:extLst>
          </p:cNvPr>
          <p:cNvSpPr txBox="1"/>
          <p:nvPr/>
        </p:nvSpPr>
        <p:spPr>
          <a:xfrm>
            <a:off x="658215" y="420307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EB9E4B-BD3B-432B-85CE-9B339F40E03B}"/>
              </a:ext>
            </a:extLst>
          </p:cNvPr>
          <p:cNvSpPr txBox="1"/>
          <p:nvPr/>
        </p:nvSpPr>
        <p:spPr>
          <a:xfrm>
            <a:off x="668781" y="464911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08780E-641E-4D95-B6E7-989C4BF3BBF6}"/>
              </a:ext>
            </a:extLst>
          </p:cNvPr>
          <p:cNvSpPr txBox="1"/>
          <p:nvPr/>
        </p:nvSpPr>
        <p:spPr>
          <a:xfrm>
            <a:off x="1574817" y="4649117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40D292-E6CF-4CE0-B171-00AE8FFB92BC}"/>
              </a:ext>
            </a:extLst>
          </p:cNvPr>
          <p:cNvSpPr txBox="1"/>
          <p:nvPr/>
        </p:nvSpPr>
        <p:spPr>
          <a:xfrm>
            <a:off x="1127775" y="439543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F0D82894-7B77-4F23-82EC-3C6FB35AE299}"/>
              </a:ext>
            </a:extLst>
          </p:cNvPr>
          <p:cNvSpPr/>
          <p:nvPr/>
        </p:nvSpPr>
        <p:spPr>
          <a:xfrm rot="16200000">
            <a:off x="1060476" y="368095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80176792-F65C-4ECD-980A-A137F8E20841}"/>
              </a:ext>
            </a:extLst>
          </p:cNvPr>
          <p:cNvSpPr/>
          <p:nvPr/>
        </p:nvSpPr>
        <p:spPr>
          <a:xfrm rot="5400000">
            <a:off x="1050189" y="460807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7E8C8E-1CB7-4506-9B0C-700A1B1E88A8}"/>
              </a:ext>
            </a:extLst>
          </p:cNvPr>
          <p:cNvSpPr txBox="1"/>
          <p:nvPr/>
        </p:nvSpPr>
        <p:spPr>
          <a:xfrm>
            <a:off x="1180779" y="514344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BCF977-E2F9-4790-B5DE-1A9BBE39DF15}"/>
              </a:ext>
            </a:extLst>
          </p:cNvPr>
          <p:cNvSpPr txBox="1"/>
          <p:nvPr/>
        </p:nvSpPr>
        <p:spPr>
          <a:xfrm>
            <a:off x="1180778" y="384913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14DD26-1B98-4D95-B1FD-05EA880F55FA}"/>
              </a:ext>
            </a:extLst>
          </p:cNvPr>
          <p:cNvSpPr txBox="1"/>
          <p:nvPr/>
        </p:nvSpPr>
        <p:spPr>
          <a:xfrm>
            <a:off x="1596202" y="4203075"/>
            <a:ext cx="10651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F2CC58-17C1-452B-B9C0-9805E4C425A7}"/>
              </a:ext>
            </a:extLst>
          </p:cNvPr>
          <p:cNvGrpSpPr/>
          <p:nvPr/>
        </p:nvGrpSpPr>
        <p:grpSpPr>
          <a:xfrm>
            <a:off x="3861683" y="1547730"/>
            <a:ext cx="502160" cy="1076984"/>
            <a:chOff x="1111620" y="4345723"/>
            <a:chExt cx="502160" cy="107698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3698386-0897-4D5F-A7DE-B2019929958A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9FB652-E371-4188-9BA8-08B7A71A19E0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9AF4E7-EB9E-4D59-BE1B-9572BE8BA9BA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2DA318A5-F1CA-4290-8DAD-1717C4D1C031}"/>
              </a:ext>
            </a:extLst>
          </p:cNvPr>
          <p:cNvSpPr/>
          <p:nvPr/>
        </p:nvSpPr>
        <p:spPr>
          <a:xfrm>
            <a:off x="4366728" y="1770693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larger because it’s equivalent to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25211C3-44E2-42A1-8D8A-55E12CCADBC3}"/>
              </a:ext>
            </a:extLst>
          </p:cNvPr>
          <p:cNvGrpSpPr/>
          <p:nvPr/>
        </p:nvGrpSpPr>
        <p:grpSpPr>
          <a:xfrm>
            <a:off x="10309074" y="1547730"/>
            <a:ext cx="1012722" cy="1076984"/>
            <a:chOff x="2028222" y="4345723"/>
            <a:chExt cx="1012722" cy="1076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125F532-DE04-4309-95C4-D70EA9AE5D4C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C761F3-7A44-42AB-B53C-DCDC6DE96FD7}"/>
                </a:ext>
              </a:extLst>
            </p:cNvPr>
            <p:cNvSpPr txBox="1"/>
            <p:nvPr/>
          </p:nvSpPr>
          <p:spPr>
            <a:xfrm>
              <a:off x="2028222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242C646-2D7F-4A86-81A6-D3055F51279F}"/>
                </a:ext>
              </a:extLst>
            </p:cNvPr>
            <p:cNvSpPr txBox="1"/>
            <p:nvPr/>
          </p:nvSpPr>
          <p:spPr>
            <a:xfrm>
              <a:off x="2028222" y="4345723"/>
              <a:ext cx="10127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D2FFFDB-FB9A-40C7-823B-3607E67E6AEC}"/>
              </a:ext>
            </a:extLst>
          </p:cNvPr>
          <p:cNvGrpSpPr/>
          <p:nvPr/>
        </p:nvGrpSpPr>
        <p:grpSpPr>
          <a:xfrm>
            <a:off x="3876545" y="2847793"/>
            <a:ext cx="502160" cy="1076984"/>
            <a:chOff x="1111620" y="4345723"/>
            <a:chExt cx="502160" cy="1076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CB824D1-854F-4700-A9AF-E3374025ED8D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519CBAA-CAA6-4778-B03B-4C70C6052352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9AECE0A-E346-4399-A53A-D1FAD7DF96E4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A649DFDC-B404-4547-BC34-327EABDC9832}"/>
              </a:ext>
            </a:extLst>
          </p:cNvPr>
          <p:cNvSpPr/>
          <p:nvPr/>
        </p:nvSpPr>
        <p:spPr>
          <a:xfrm>
            <a:off x="4381590" y="3070756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only equivalent to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2D1DCFC-D528-44B3-94D7-B10EC8C5DA0B}"/>
              </a:ext>
            </a:extLst>
          </p:cNvPr>
          <p:cNvGrpSpPr/>
          <p:nvPr/>
        </p:nvGrpSpPr>
        <p:grpSpPr>
          <a:xfrm>
            <a:off x="8021799" y="2867671"/>
            <a:ext cx="954444" cy="1076984"/>
            <a:chOff x="2012085" y="4345723"/>
            <a:chExt cx="954444" cy="107698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ECE45FE-2D98-4F36-8B0D-22E6B7F33CDB}"/>
                </a:ext>
              </a:extLst>
            </p:cNvPr>
            <p:cNvCxnSpPr>
              <a:cxnSpLocks/>
            </p:cNvCxnSpPr>
            <p:nvPr/>
          </p:nvCxnSpPr>
          <p:spPr>
            <a:xfrm>
              <a:off x="2028223" y="4853557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D25333F-35E4-48F4-9AB5-B80E5C7BA2E6}"/>
                </a:ext>
              </a:extLst>
            </p:cNvPr>
            <p:cNvSpPr txBox="1"/>
            <p:nvPr/>
          </p:nvSpPr>
          <p:spPr>
            <a:xfrm>
              <a:off x="2012085" y="4791765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DA37322-B10F-49FF-83BC-67F44FCAEE1C}"/>
                </a:ext>
              </a:extLst>
            </p:cNvPr>
            <p:cNvSpPr txBox="1"/>
            <p:nvPr/>
          </p:nvSpPr>
          <p:spPr>
            <a:xfrm>
              <a:off x="2020039" y="4345723"/>
              <a:ext cx="9464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A3ED0B1-A569-43A1-9F96-FEC406FDDED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7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  <p:bldP spid="37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A17D94-4D2D-48BC-A899-6753298E4AF5}"/>
              </a:ext>
            </a:extLst>
          </p:cNvPr>
          <p:cNvSpPr/>
          <p:nvPr/>
        </p:nvSpPr>
        <p:spPr>
          <a:xfrm>
            <a:off x="56123" y="1328509"/>
            <a:ext cx="56709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these fractions in order, starting with the smallest.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AD40A9-345D-4139-A783-009283E36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60" y="2405727"/>
            <a:ext cx="5503972" cy="19549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854BB3-455C-49B9-82FB-9966E2484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23" y="194676"/>
            <a:ext cx="3628571" cy="109523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230216-8BBF-4BDD-B2C7-087E3C1FF9A9}"/>
              </a:ext>
            </a:extLst>
          </p:cNvPr>
          <p:cNvCxnSpPr>
            <a:cxnSpLocks/>
          </p:cNvCxnSpPr>
          <p:nvPr/>
        </p:nvCxnSpPr>
        <p:spPr>
          <a:xfrm>
            <a:off x="6438177" y="123463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F140B8-DBF1-4268-83B9-F23EAABA8065}"/>
              </a:ext>
            </a:extLst>
          </p:cNvPr>
          <p:cNvCxnSpPr>
            <a:cxnSpLocks/>
          </p:cNvCxnSpPr>
          <p:nvPr/>
        </p:nvCxnSpPr>
        <p:spPr>
          <a:xfrm>
            <a:off x="7317407" y="123463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2F55C1D-1C1C-497E-91C4-9D392BC306E8}"/>
              </a:ext>
            </a:extLst>
          </p:cNvPr>
          <p:cNvSpPr txBox="1"/>
          <p:nvPr/>
        </p:nvSpPr>
        <p:spPr>
          <a:xfrm>
            <a:off x="6400804" y="7268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83D6C-A4CF-4295-A1B7-CFE4B2270E02}"/>
              </a:ext>
            </a:extLst>
          </p:cNvPr>
          <p:cNvSpPr txBox="1"/>
          <p:nvPr/>
        </p:nvSpPr>
        <p:spPr>
          <a:xfrm>
            <a:off x="6411370" y="117284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CBE997-D350-4690-A693-CDB35313AE22}"/>
              </a:ext>
            </a:extLst>
          </p:cNvPr>
          <p:cNvSpPr txBox="1"/>
          <p:nvPr/>
        </p:nvSpPr>
        <p:spPr>
          <a:xfrm>
            <a:off x="7317406" y="117284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D1B28-3C4C-4F8B-AD4E-F92AB2529F54}"/>
              </a:ext>
            </a:extLst>
          </p:cNvPr>
          <p:cNvSpPr txBox="1"/>
          <p:nvPr/>
        </p:nvSpPr>
        <p:spPr>
          <a:xfrm>
            <a:off x="6870364" y="91916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87C891C-380D-4A82-8914-2D2CD2F5D416}"/>
              </a:ext>
            </a:extLst>
          </p:cNvPr>
          <p:cNvSpPr/>
          <p:nvPr/>
        </p:nvSpPr>
        <p:spPr>
          <a:xfrm rot="16200000">
            <a:off x="6803065" y="2046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2DD19EA-4E6F-48C7-9D34-8615A16DE250}"/>
              </a:ext>
            </a:extLst>
          </p:cNvPr>
          <p:cNvSpPr/>
          <p:nvPr/>
        </p:nvSpPr>
        <p:spPr>
          <a:xfrm rot="5400000">
            <a:off x="6792778" y="11317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28E6B3-3A92-4788-8721-C5876B5382A6}"/>
              </a:ext>
            </a:extLst>
          </p:cNvPr>
          <p:cNvSpPr txBox="1"/>
          <p:nvPr/>
        </p:nvSpPr>
        <p:spPr>
          <a:xfrm>
            <a:off x="6923368" y="16671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E1CE83-7FA8-4F27-847D-E9843B31CD17}"/>
              </a:ext>
            </a:extLst>
          </p:cNvPr>
          <p:cNvSpPr txBox="1"/>
          <p:nvPr/>
        </p:nvSpPr>
        <p:spPr>
          <a:xfrm>
            <a:off x="6923367" y="3728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AA8467-3747-4C50-BC23-BAA6C4CBD925}"/>
              </a:ext>
            </a:extLst>
          </p:cNvPr>
          <p:cNvSpPr txBox="1"/>
          <p:nvPr/>
        </p:nvSpPr>
        <p:spPr>
          <a:xfrm>
            <a:off x="7321149" y="726804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7288498-B384-43EA-8DF8-705E5FD94067}"/>
              </a:ext>
            </a:extLst>
          </p:cNvPr>
          <p:cNvCxnSpPr>
            <a:cxnSpLocks/>
          </p:cNvCxnSpPr>
          <p:nvPr/>
        </p:nvCxnSpPr>
        <p:spPr>
          <a:xfrm>
            <a:off x="6438177" y="332823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737573-977A-4AE1-961C-AB27A3DDCAFC}"/>
              </a:ext>
            </a:extLst>
          </p:cNvPr>
          <p:cNvCxnSpPr>
            <a:cxnSpLocks/>
          </p:cNvCxnSpPr>
          <p:nvPr/>
        </p:nvCxnSpPr>
        <p:spPr>
          <a:xfrm>
            <a:off x="7317407" y="332823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59FC269-46B9-4E0E-B8B6-4F970090B991}"/>
              </a:ext>
            </a:extLst>
          </p:cNvPr>
          <p:cNvSpPr txBox="1"/>
          <p:nvPr/>
        </p:nvSpPr>
        <p:spPr>
          <a:xfrm>
            <a:off x="6400804" y="282039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EF53FB-3373-4798-A4EE-F75655F9B7C8}"/>
              </a:ext>
            </a:extLst>
          </p:cNvPr>
          <p:cNvSpPr txBox="1"/>
          <p:nvPr/>
        </p:nvSpPr>
        <p:spPr>
          <a:xfrm>
            <a:off x="6411370" y="326643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198026-75A8-4DA4-97DD-0F48780B7335}"/>
              </a:ext>
            </a:extLst>
          </p:cNvPr>
          <p:cNvSpPr txBox="1"/>
          <p:nvPr/>
        </p:nvSpPr>
        <p:spPr>
          <a:xfrm>
            <a:off x="7317406" y="326643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8C1B46-B56D-490B-BF18-2F529AED983D}"/>
              </a:ext>
            </a:extLst>
          </p:cNvPr>
          <p:cNvSpPr txBox="1"/>
          <p:nvPr/>
        </p:nvSpPr>
        <p:spPr>
          <a:xfrm>
            <a:off x="6870364" y="301275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2E19E3AB-E565-40C5-BCEF-300C6178C2A3}"/>
              </a:ext>
            </a:extLst>
          </p:cNvPr>
          <p:cNvSpPr/>
          <p:nvPr/>
        </p:nvSpPr>
        <p:spPr>
          <a:xfrm rot="16200000">
            <a:off x="6803065" y="229827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677B3262-9211-4F35-BC5B-6C29BC25ADD5}"/>
              </a:ext>
            </a:extLst>
          </p:cNvPr>
          <p:cNvSpPr/>
          <p:nvPr/>
        </p:nvSpPr>
        <p:spPr>
          <a:xfrm rot="5400000">
            <a:off x="6792778" y="32253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0B7C8B-8ED9-4D70-A3FE-23621BA2B48F}"/>
              </a:ext>
            </a:extLst>
          </p:cNvPr>
          <p:cNvSpPr txBox="1"/>
          <p:nvPr/>
        </p:nvSpPr>
        <p:spPr>
          <a:xfrm>
            <a:off x="6923368" y="37607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21D4BB-93EB-4ABB-B2FD-E7212D9B71F3}"/>
              </a:ext>
            </a:extLst>
          </p:cNvPr>
          <p:cNvSpPr txBox="1"/>
          <p:nvPr/>
        </p:nvSpPr>
        <p:spPr>
          <a:xfrm>
            <a:off x="6923367" y="24664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FB1A54-A8B9-4160-93E2-591C0B6B4715}"/>
              </a:ext>
            </a:extLst>
          </p:cNvPr>
          <p:cNvSpPr txBox="1"/>
          <p:nvPr/>
        </p:nvSpPr>
        <p:spPr>
          <a:xfrm>
            <a:off x="7321149" y="2820396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0E3CD0E-CD4D-4F37-9EB6-AB338C1A8F83}"/>
              </a:ext>
            </a:extLst>
          </p:cNvPr>
          <p:cNvCxnSpPr>
            <a:cxnSpLocks/>
          </p:cNvCxnSpPr>
          <p:nvPr/>
        </p:nvCxnSpPr>
        <p:spPr>
          <a:xfrm>
            <a:off x="6438177" y="548791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F65902-FE5F-4720-92C7-8923B4802548}"/>
              </a:ext>
            </a:extLst>
          </p:cNvPr>
          <p:cNvCxnSpPr>
            <a:cxnSpLocks/>
          </p:cNvCxnSpPr>
          <p:nvPr/>
        </p:nvCxnSpPr>
        <p:spPr>
          <a:xfrm>
            <a:off x="7317407" y="548791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8215C70-4FF7-4BE3-AACC-2D5291637B8E}"/>
              </a:ext>
            </a:extLst>
          </p:cNvPr>
          <p:cNvSpPr txBox="1"/>
          <p:nvPr/>
        </p:nvSpPr>
        <p:spPr>
          <a:xfrm>
            <a:off x="6400804" y="49800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B21C61-366F-4E64-9C45-877B2AA66DED}"/>
              </a:ext>
            </a:extLst>
          </p:cNvPr>
          <p:cNvSpPr txBox="1"/>
          <p:nvPr/>
        </p:nvSpPr>
        <p:spPr>
          <a:xfrm>
            <a:off x="6411370" y="54261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87B1AB-0274-44C0-BF06-1CBFE965FE4F}"/>
              </a:ext>
            </a:extLst>
          </p:cNvPr>
          <p:cNvSpPr txBox="1"/>
          <p:nvPr/>
        </p:nvSpPr>
        <p:spPr>
          <a:xfrm>
            <a:off x="7317406" y="542612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E9A798-C5A2-406D-B5DD-B8C06C27CD96}"/>
              </a:ext>
            </a:extLst>
          </p:cNvPr>
          <p:cNvSpPr txBox="1"/>
          <p:nvPr/>
        </p:nvSpPr>
        <p:spPr>
          <a:xfrm>
            <a:off x="6870364" y="517244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5E5EEABB-C1A4-4D82-A400-149CC420DDA5}"/>
              </a:ext>
            </a:extLst>
          </p:cNvPr>
          <p:cNvSpPr/>
          <p:nvPr/>
        </p:nvSpPr>
        <p:spPr>
          <a:xfrm rot="16200000">
            <a:off x="6803065" y="445795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34E66FF5-A563-4C7F-96A2-77D385E085B7}"/>
              </a:ext>
            </a:extLst>
          </p:cNvPr>
          <p:cNvSpPr/>
          <p:nvPr/>
        </p:nvSpPr>
        <p:spPr>
          <a:xfrm rot="5400000">
            <a:off x="6792778" y="53850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5B0D9D-5CD5-44FD-B705-1C6E0658AB24}"/>
              </a:ext>
            </a:extLst>
          </p:cNvPr>
          <p:cNvSpPr txBox="1"/>
          <p:nvPr/>
        </p:nvSpPr>
        <p:spPr>
          <a:xfrm>
            <a:off x="6923368" y="592045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A9C475-6BA6-4AE7-929B-778CE0DA015E}"/>
              </a:ext>
            </a:extLst>
          </p:cNvPr>
          <p:cNvSpPr txBox="1"/>
          <p:nvPr/>
        </p:nvSpPr>
        <p:spPr>
          <a:xfrm>
            <a:off x="6923367" y="46261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469ADB-7E13-41E2-975A-347D7837D9A1}"/>
              </a:ext>
            </a:extLst>
          </p:cNvPr>
          <p:cNvSpPr txBox="1"/>
          <p:nvPr/>
        </p:nvSpPr>
        <p:spPr>
          <a:xfrm>
            <a:off x="7321149" y="4980080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7BA989-16E6-4D8F-8E4B-D9E62887264F}"/>
              </a:ext>
            </a:extLst>
          </p:cNvPr>
          <p:cNvGrpSpPr/>
          <p:nvPr/>
        </p:nvGrpSpPr>
        <p:grpSpPr>
          <a:xfrm>
            <a:off x="593277" y="2711540"/>
            <a:ext cx="502160" cy="1076984"/>
            <a:chOff x="6553204" y="2972796"/>
            <a:chExt cx="502160" cy="1076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C8BADD9-DA2F-4D91-AA85-ACF8DB56A119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1B14ACA-1344-4B0D-A485-B84F398375F6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FFE81F-F2E3-4EF5-B7A0-9E9A36BE0FAC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9C33A29-3872-4EA4-ADB1-642BE0D97F92}"/>
              </a:ext>
            </a:extLst>
          </p:cNvPr>
          <p:cNvGrpSpPr/>
          <p:nvPr/>
        </p:nvGrpSpPr>
        <p:grpSpPr>
          <a:xfrm>
            <a:off x="2754181" y="2711540"/>
            <a:ext cx="502160" cy="1076984"/>
            <a:chOff x="6553204" y="2972796"/>
            <a:chExt cx="502160" cy="107698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C5EDC5D-3062-4CEA-BDEB-1CAA47738DAA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24C7074-F855-4B64-91E2-64FD5E58A97B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3B33332-73B6-4E6F-8A49-D6EBA4B512FF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E348F5-16A4-4B99-A71D-B03757F76DC9}"/>
              </a:ext>
            </a:extLst>
          </p:cNvPr>
          <p:cNvGrpSpPr/>
          <p:nvPr/>
        </p:nvGrpSpPr>
        <p:grpSpPr>
          <a:xfrm>
            <a:off x="4925651" y="2697288"/>
            <a:ext cx="502160" cy="1076984"/>
            <a:chOff x="6553204" y="2972796"/>
            <a:chExt cx="502160" cy="107698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59B2D87-786F-438C-83B2-8C21451AABFE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F10F607-08FE-4304-BFAC-1EBE2DB44FD2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D8C0F11-0632-4B07-8645-F95A6FE1F410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308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3" y="178336"/>
            <a:ext cx="4406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Is       greater than      ? </a:t>
            </a:r>
          </a:p>
          <a:p>
            <a:r>
              <a:rPr lang="en-US" sz="3200" b="1" dirty="0"/>
              <a:t>Show how you know.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EF3E03-B75F-46B4-BB06-0451A73FC9A1}"/>
              </a:ext>
            </a:extLst>
          </p:cNvPr>
          <p:cNvSpPr/>
          <p:nvPr/>
        </p:nvSpPr>
        <p:spPr>
          <a:xfrm>
            <a:off x="56122" y="3230189"/>
            <a:ext cx="42429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Is      half of      ? </a:t>
            </a:r>
          </a:p>
          <a:p>
            <a:r>
              <a:rPr lang="en-US" sz="3200" b="1" dirty="0"/>
              <a:t>Show how you know.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DC1737-4E74-4E44-9B02-74F43251C972}"/>
              </a:ext>
            </a:extLst>
          </p:cNvPr>
          <p:cNvSpPr/>
          <p:nvPr/>
        </p:nvSpPr>
        <p:spPr>
          <a:xfrm>
            <a:off x="542740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BE2BB0-7F87-4736-9B6E-CFA36C5769CE}"/>
              </a:ext>
            </a:extLst>
          </p:cNvPr>
          <p:cNvSpPr/>
          <p:nvPr/>
        </p:nvSpPr>
        <p:spPr>
          <a:xfrm>
            <a:off x="542740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775DD1-1CBC-45BE-ABD3-EC4FA72C1198}"/>
              </a:ext>
            </a:extLst>
          </p:cNvPr>
          <p:cNvCxnSpPr/>
          <p:nvPr/>
        </p:nvCxnSpPr>
        <p:spPr>
          <a:xfrm>
            <a:off x="559709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63B5177-8AF6-42FA-A440-E27FF21D7CAE}"/>
              </a:ext>
            </a:extLst>
          </p:cNvPr>
          <p:cNvSpPr/>
          <p:nvPr/>
        </p:nvSpPr>
        <p:spPr>
          <a:xfrm>
            <a:off x="3253859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9B5A68-77EF-44D4-8B18-AB05C634B4A8}"/>
              </a:ext>
            </a:extLst>
          </p:cNvPr>
          <p:cNvSpPr/>
          <p:nvPr/>
        </p:nvSpPr>
        <p:spPr>
          <a:xfrm>
            <a:off x="3253859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71A5B-67B6-4ABF-B5B0-E6F42E71C527}"/>
              </a:ext>
            </a:extLst>
          </p:cNvPr>
          <p:cNvCxnSpPr/>
          <p:nvPr/>
        </p:nvCxnSpPr>
        <p:spPr>
          <a:xfrm>
            <a:off x="3270828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E5B77-0234-40FD-8A4D-62A02B431688}"/>
              </a:ext>
            </a:extLst>
          </p:cNvPr>
          <p:cNvSpPr/>
          <p:nvPr/>
        </p:nvSpPr>
        <p:spPr>
          <a:xfrm>
            <a:off x="511583" y="301534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57B8F4-AD98-449C-8F46-F6959EAF072E}"/>
              </a:ext>
            </a:extLst>
          </p:cNvPr>
          <p:cNvSpPr/>
          <p:nvPr/>
        </p:nvSpPr>
        <p:spPr>
          <a:xfrm>
            <a:off x="511583" y="337481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AECC1C-038F-4ECA-92DF-241274B51D3C}"/>
              </a:ext>
            </a:extLst>
          </p:cNvPr>
          <p:cNvCxnSpPr/>
          <p:nvPr/>
        </p:nvCxnSpPr>
        <p:spPr>
          <a:xfrm>
            <a:off x="528552" y="349156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F66E9-B814-4DCC-9FEF-6AB3BEA05656}"/>
              </a:ext>
            </a:extLst>
          </p:cNvPr>
          <p:cNvSpPr/>
          <p:nvPr/>
        </p:nvSpPr>
        <p:spPr>
          <a:xfrm>
            <a:off x="2195338" y="301534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3E0454-76DB-4011-88D2-5F6A2E392C61}"/>
              </a:ext>
            </a:extLst>
          </p:cNvPr>
          <p:cNvSpPr/>
          <p:nvPr/>
        </p:nvSpPr>
        <p:spPr>
          <a:xfrm>
            <a:off x="2064710" y="3374813"/>
            <a:ext cx="6323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18</a:t>
            </a:r>
            <a:endParaRPr lang="en-GB" sz="32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6D18B5C-D7A8-40FC-A217-71B5F5C4E5BC}"/>
              </a:ext>
            </a:extLst>
          </p:cNvPr>
          <p:cNvCxnSpPr/>
          <p:nvPr/>
        </p:nvCxnSpPr>
        <p:spPr>
          <a:xfrm>
            <a:off x="2196939" y="349156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2C7172F-8C3D-41B6-92DB-EB4B8E5E9AAE}"/>
              </a:ext>
            </a:extLst>
          </p:cNvPr>
          <p:cNvCxnSpPr>
            <a:cxnSpLocks/>
          </p:cNvCxnSpPr>
          <p:nvPr/>
        </p:nvCxnSpPr>
        <p:spPr>
          <a:xfrm>
            <a:off x="708485" y="220152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C9B26E7-4250-4506-A2F5-1932BCADB54B}"/>
              </a:ext>
            </a:extLst>
          </p:cNvPr>
          <p:cNvCxnSpPr>
            <a:cxnSpLocks/>
          </p:cNvCxnSpPr>
          <p:nvPr/>
        </p:nvCxnSpPr>
        <p:spPr>
          <a:xfrm>
            <a:off x="1587715" y="2201528"/>
            <a:ext cx="4435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7B01622-3810-4214-B043-48A6F1ACC55D}"/>
              </a:ext>
            </a:extLst>
          </p:cNvPr>
          <p:cNvSpPr txBox="1"/>
          <p:nvPr/>
        </p:nvSpPr>
        <p:spPr>
          <a:xfrm>
            <a:off x="671112" y="16936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10D199-CCCF-45A7-9B7C-951C016A4153}"/>
              </a:ext>
            </a:extLst>
          </p:cNvPr>
          <p:cNvSpPr txBox="1"/>
          <p:nvPr/>
        </p:nvSpPr>
        <p:spPr>
          <a:xfrm>
            <a:off x="681678" y="21397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B82C2A-8B51-4E94-BB66-264053A9E699}"/>
              </a:ext>
            </a:extLst>
          </p:cNvPr>
          <p:cNvSpPr txBox="1"/>
          <p:nvPr/>
        </p:nvSpPr>
        <p:spPr>
          <a:xfrm>
            <a:off x="1568258" y="2139736"/>
            <a:ext cx="666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9466D7-379F-46DC-83F1-283BBBB6E5C8}"/>
              </a:ext>
            </a:extLst>
          </p:cNvPr>
          <p:cNvSpPr txBox="1"/>
          <p:nvPr/>
        </p:nvSpPr>
        <p:spPr>
          <a:xfrm>
            <a:off x="1140672" y="188605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B6D41D40-796F-4A56-93D3-AE1F686A2B27}"/>
              </a:ext>
            </a:extLst>
          </p:cNvPr>
          <p:cNvSpPr/>
          <p:nvPr/>
        </p:nvSpPr>
        <p:spPr>
          <a:xfrm rot="16200000">
            <a:off x="959473" y="1285468"/>
            <a:ext cx="810037" cy="8984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A5C3946-A9E8-4B05-AB87-0A0827B76D0C}"/>
              </a:ext>
            </a:extLst>
          </p:cNvPr>
          <p:cNvSpPr/>
          <p:nvPr/>
        </p:nvSpPr>
        <p:spPr>
          <a:xfrm rot="5400000">
            <a:off x="949185" y="2219122"/>
            <a:ext cx="810037" cy="89846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E46D96-4167-4E13-A08B-1C2EC5257599}"/>
              </a:ext>
            </a:extLst>
          </p:cNvPr>
          <p:cNvSpPr txBox="1"/>
          <p:nvPr/>
        </p:nvSpPr>
        <p:spPr>
          <a:xfrm>
            <a:off x="1067215" y="264059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286645-F43F-4ABE-8137-BC54EC4A704D}"/>
              </a:ext>
            </a:extLst>
          </p:cNvPr>
          <p:cNvSpPr txBox="1"/>
          <p:nvPr/>
        </p:nvSpPr>
        <p:spPr>
          <a:xfrm>
            <a:off x="1052626" y="1339754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14D253-BFAA-46A1-8167-D2EA94A95C3C}"/>
              </a:ext>
            </a:extLst>
          </p:cNvPr>
          <p:cNvSpPr txBox="1"/>
          <p:nvPr/>
        </p:nvSpPr>
        <p:spPr>
          <a:xfrm>
            <a:off x="1557659" y="169369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8CCE324-A15F-424A-8F5F-3EF38A24CD91}"/>
              </a:ext>
            </a:extLst>
          </p:cNvPr>
          <p:cNvGrpSpPr/>
          <p:nvPr/>
        </p:nvGrpSpPr>
        <p:grpSpPr>
          <a:xfrm>
            <a:off x="2910577" y="1687569"/>
            <a:ext cx="502160" cy="1076984"/>
            <a:chOff x="1111620" y="4345723"/>
            <a:chExt cx="502160" cy="107698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FC0C97B-267D-4AC8-A4D1-8F000A8B33C9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3606CB3-0644-479B-BC7E-45419B136411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27CD9D-DE17-4468-9A39-6B5206A3599B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A817127-9123-4B9F-97A7-566BAB5E4F0F}"/>
              </a:ext>
            </a:extLst>
          </p:cNvPr>
          <p:cNvSpPr/>
          <p:nvPr/>
        </p:nvSpPr>
        <p:spPr>
          <a:xfrm>
            <a:off x="3415622" y="1910532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only equivalent to        so        is larger.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D9A975-21AB-44DF-9221-4FAB9B2ADCC1}"/>
              </a:ext>
            </a:extLst>
          </p:cNvPr>
          <p:cNvGrpSpPr/>
          <p:nvPr/>
        </p:nvGrpSpPr>
        <p:grpSpPr>
          <a:xfrm>
            <a:off x="7011375" y="1677987"/>
            <a:ext cx="677416" cy="1076984"/>
            <a:chOff x="1710059" y="1846094"/>
            <a:chExt cx="677416" cy="107698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7322C39-C275-421A-B39F-70B42378915D}"/>
                </a:ext>
              </a:extLst>
            </p:cNvPr>
            <p:cNvCxnSpPr>
              <a:cxnSpLocks/>
            </p:cNvCxnSpPr>
            <p:nvPr/>
          </p:nvCxnSpPr>
          <p:spPr>
            <a:xfrm>
              <a:off x="1740115" y="2353928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B65F9C-5AE4-4454-872C-A37504FE3315}"/>
                </a:ext>
              </a:extLst>
            </p:cNvPr>
            <p:cNvSpPr txBox="1"/>
            <p:nvPr/>
          </p:nvSpPr>
          <p:spPr>
            <a:xfrm>
              <a:off x="1720658" y="2292136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B7870F-B13D-4026-BFE4-107D25672C59}"/>
                </a:ext>
              </a:extLst>
            </p:cNvPr>
            <p:cNvSpPr txBox="1"/>
            <p:nvPr/>
          </p:nvSpPr>
          <p:spPr>
            <a:xfrm>
              <a:off x="1710059" y="18460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C16B68-1338-4CB8-A0E5-008DE31D27DD}"/>
              </a:ext>
            </a:extLst>
          </p:cNvPr>
          <p:cNvGrpSpPr/>
          <p:nvPr/>
        </p:nvGrpSpPr>
        <p:grpSpPr>
          <a:xfrm>
            <a:off x="8148110" y="1680313"/>
            <a:ext cx="677416" cy="1076984"/>
            <a:chOff x="1710059" y="1846094"/>
            <a:chExt cx="677416" cy="107698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4EF4169-BCDF-4EB2-BEF5-E9B4BE5F7BCB}"/>
                </a:ext>
              </a:extLst>
            </p:cNvPr>
            <p:cNvCxnSpPr>
              <a:cxnSpLocks/>
            </p:cNvCxnSpPr>
            <p:nvPr/>
          </p:nvCxnSpPr>
          <p:spPr>
            <a:xfrm>
              <a:off x="1740115" y="2353928"/>
              <a:ext cx="44352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84A26D6-64FC-4349-A857-8343478BBBB9}"/>
                </a:ext>
              </a:extLst>
            </p:cNvPr>
            <p:cNvSpPr txBox="1"/>
            <p:nvPr/>
          </p:nvSpPr>
          <p:spPr>
            <a:xfrm>
              <a:off x="1720658" y="2292136"/>
              <a:ext cx="6668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D0C70EF-BC25-4CB5-90C7-9DF833A8312A}"/>
                </a:ext>
              </a:extLst>
            </p:cNvPr>
            <p:cNvSpPr txBox="1"/>
            <p:nvPr/>
          </p:nvSpPr>
          <p:spPr>
            <a:xfrm>
              <a:off x="1710059" y="1846094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4612622-402E-4BC0-8FDD-4A4E82FF1379}"/>
              </a:ext>
            </a:extLst>
          </p:cNvPr>
          <p:cNvCxnSpPr>
            <a:cxnSpLocks/>
          </p:cNvCxnSpPr>
          <p:nvPr/>
        </p:nvCxnSpPr>
        <p:spPr>
          <a:xfrm>
            <a:off x="582024" y="537612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90DE35E-D1CF-4BA0-89E1-EDAB5966A2C2}"/>
              </a:ext>
            </a:extLst>
          </p:cNvPr>
          <p:cNvCxnSpPr>
            <a:cxnSpLocks/>
          </p:cNvCxnSpPr>
          <p:nvPr/>
        </p:nvCxnSpPr>
        <p:spPr>
          <a:xfrm>
            <a:off x="1461254" y="537612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4BFACEA-D77C-4079-988A-856546442098}"/>
              </a:ext>
            </a:extLst>
          </p:cNvPr>
          <p:cNvSpPr txBox="1"/>
          <p:nvPr/>
        </p:nvSpPr>
        <p:spPr>
          <a:xfrm>
            <a:off x="544651" y="486829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189702-3348-4256-A4A7-8C066DEC9079}"/>
              </a:ext>
            </a:extLst>
          </p:cNvPr>
          <p:cNvSpPr txBox="1"/>
          <p:nvPr/>
        </p:nvSpPr>
        <p:spPr>
          <a:xfrm>
            <a:off x="555217" y="531433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6EA0B9-38BA-4E82-ADBA-1A13F7CD5D3B}"/>
              </a:ext>
            </a:extLst>
          </p:cNvPr>
          <p:cNvSpPr txBox="1"/>
          <p:nvPr/>
        </p:nvSpPr>
        <p:spPr>
          <a:xfrm>
            <a:off x="1461253" y="531433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B95046-BEEB-432D-97E4-5D7E8C61CDF3}"/>
              </a:ext>
            </a:extLst>
          </p:cNvPr>
          <p:cNvSpPr txBox="1"/>
          <p:nvPr/>
        </p:nvSpPr>
        <p:spPr>
          <a:xfrm>
            <a:off x="1014211" y="506065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8F59B0CA-26A1-4FC0-B15E-6DA10F153543}"/>
              </a:ext>
            </a:extLst>
          </p:cNvPr>
          <p:cNvSpPr/>
          <p:nvPr/>
        </p:nvSpPr>
        <p:spPr>
          <a:xfrm rot="16200000">
            <a:off x="946912" y="434616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1DA8C170-18BB-4F6D-A6DD-5CEDD8327FAE}"/>
              </a:ext>
            </a:extLst>
          </p:cNvPr>
          <p:cNvSpPr/>
          <p:nvPr/>
        </p:nvSpPr>
        <p:spPr>
          <a:xfrm rot="5400000">
            <a:off x="936625" y="527328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CF609C-E6C5-45F3-810A-9409158DA990}"/>
              </a:ext>
            </a:extLst>
          </p:cNvPr>
          <p:cNvSpPr txBox="1"/>
          <p:nvPr/>
        </p:nvSpPr>
        <p:spPr>
          <a:xfrm>
            <a:off x="1067215" y="58086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0E33A5-26EA-432D-ADD6-4CFB7F5BDD02}"/>
              </a:ext>
            </a:extLst>
          </p:cNvPr>
          <p:cNvSpPr txBox="1"/>
          <p:nvPr/>
        </p:nvSpPr>
        <p:spPr>
          <a:xfrm>
            <a:off x="1067214" y="451435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6E8FA1D-3253-460F-AA4A-7D8B67A0C927}"/>
              </a:ext>
            </a:extLst>
          </p:cNvPr>
          <p:cNvSpPr txBox="1"/>
          <p:nvPr/>
        </p:nvSpPr>
        <p:spPr>
          <a:xfrm>
            <a:off x="1702870" y="4868294"/>
            <a:ext cx="7579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552B49-27DE-4A8F-88DE-EC36D7A7A056}"/>
              </a:ext>
            </a:extLst>
          </p:cNvPr>
          <p:cNvGrpSpPr/>
          <p:nvPr/>
        </p:nvGrpSpPr>
        <p:grpSpPr>
          <a:xfrm>
            <a:off x="3831396" y="3838970"/>
            <a:ext cx="502160" cy="1076984"/>
            <a:chOff x="1111620" y="4345723"/>
            <a:chExt cx="502160" cy="1076984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64FDE9F-68AD-4513-92AC-790106352425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F9EF7A4-D3BC-4557-9711-08B54BB93429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DF56AB-AEDB-4D92-9038-C49BB1E2A7D0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CA44C1B6-0AD2-4105-B7F5-5F93C1A5A0B9}"/>
              </a:ext>
            </a:extLst>
          </p:cNvPr>
          <p:cNvSpPr/>
          <p:nvPr/>
        </p:nvSpPr>
        <p:spPr>
          <a:xfrm>
            <a:off x="4336441" y="4061933"/>
            <a:ext cx="7343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is equivalent to (the same size as)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2705A9-1812-483C-B8A4-5477683534E9}"/>
              </a:ext>
            </a:extLst>
          </p:cNvPr>
          <p:cNvGrpSpPr/>
          <p:nvPr/>
        </p:nvGrpSpPr>
        <p:grpSpPr>
          <a:xfrm>
            <a:off x="10157270" y="3838970"/>
            <a:ext cx="999590" cy="1076984"/>
            <a:chOff x="1613653" y="5020694"/>
            <a:chExt cx="999590" cy="1076984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ACF769C-D169-438F-8D94-E0D3137E1FAA}"/>
                </a:ext>
              </a:extLst>
            </p:cNvPr>
            <p:cNvCxnSpPr>
              <a:cxnSpLocks/>
            </p:cNvCxnSpPr>
            <p:nvPr/>
          </p:nvCxnSpPr>
          <p:spPr>
            <a:xfrm>
              <a:off x="1613654" y="5528528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34FFA8-92F2-4C46-A0A2-31594A68E1E2}"/>
                </a:ext>
              </a:extLst>
            </p:cNvPr>
            <p:cNvSpPr txBox="1"/>
            <p:nvPr/>
          </p:nvSpPr>
          <p:spPr>
            <a:xfrm>
              <a:off x="1613653" y="5466736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AD30CCA-17EA-4447-B260-7985CD374F1C}"/>
                </a:ext>
              </a:extLst>
            </p:cNvPr>
            <p:cNvSpPr txBox="1"/>
            <p:nvPr/>
          </p:nvSpPr>
          <p:spPr>
            <a:xfrm>
              <a:off x="1855270" y="5020694"/>
              <a:ext cx="7579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D2659726-B87C-417F-93F2-822A0D534DCD}"/>
              </a:ext>
            </a:extLst>
          </p:cNvPr>
          <p:cNvSpPr/>
          <p:nvPr/>
        </p:nvSpPr>
        <p:spPr>
          <a:xfrm>
            <a:off x="3841962" y="5038749"/>
            <a:ext cx="4983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Half of        would be       or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9814362-B6D4-40EF-BD8C-DA6847D7BE11}"/>
              </a:ext>
            </a:extLst>
          </p:cNvPr>
          <p:cNvGrpSpPr/>
          <p:nvPr/>
        </p:nvGrpSpPr>
        <p:grpSpPr>
          <a:xfrm>
            <a:off x="5197525" y="4837636"/>
            <a:ext cx="502160" cy="1076984"/>
            <a:chOff x="1111620" y="4345723"/>
            <a:chExt cx="502160" cy="1076984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8A8480E-3D7E-427A-943B-C2D6322613EF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A0FE9D7-25C3-4895-8754-DCCFDAD22E96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462C166-3C0F-48A2-82BA-298C0E5A4C3C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939E94F-A980-4ACA-8AFB-77240ABCD540}"/>
              </a:ext>
            </a:extLst>
          </p:cNvPr>
          <p:cNvGrpSpPr/>
          <p:nvPr/>
        </p:nvGrpSpPr>
        <p:grpSpPr>
          <a:xfrm>
            <a:off x="7457022" y="4822624"/>
            <a:ext cx="502160" cy="1076984"/>
            <a:chOff x="1111620" y="4345723"/>
            <a:chExt cx="502160" cy="107698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9506047-C353-4C7E-A5F9-3E24CFDA2B01}"/>
                </a:ext>
              </a:extLst>
            </p:cNvPr>
            <p:cNvCxnSpPr>
              <a:cxnSpLocks/>
            </p:cNvCxnSpPr>
            <p:nvPr/>
          </p:nvCxnSpPr>
          <p:spPr>
            <a:xfrm>
              <a:off x="1148993" y="4853557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A759784-0705-43CB-8E73-4CB5BA0BD27E}"/>
                </a:ext>
              </a:extLst>
            </p:cNvPr>
            <p:cNvSpPr txBox="1"/>
            <p:nvPr/>
          </p:nvSpPr>
          <p:spPr>
            <a:xfrm>
              <a:off x="1111620" y="4345723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A5D9E-8B33-4B4D-AC36-F740AA051741}"/>
                </a:ext>
              </a:extLst>
            </p:cNvPr>
            <p:cNvSpPr txBox="1"/>
            <p:nvPr/>
          </p:nvSpPr>
          <p:spPr>
            <a:xfrm>
              <a:off x="1122186" y="4791765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1266B42-8DCD-4971-91E6-53DBD14429F8}"/>
              </a:ext>
            </a:extLst>
          </p:cNvPr>
          <p:cNvGrpSpPr/>
          <p:nvPr/>
        </p:nvGrpSpPr>
        <p:grpSpPr>
          <a:xfrm>
            <a:off x="8481057" y="4842245"/>
            <a:ext cx="999590" cy="1076984"/>
            <a:chOff x="1613653" y="5020694"/>
            <a:chExt cx="999590" cy="1076984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9900F7A-9E56-4058-AF01-E8A9C580F155}"/>
                </a:ext>
              </a:extLst>
            </p:cNvPr>
            <p:cNvCxnSpPr>
              <a:cxnSpLocks/>
            </p:cNvCxnSpPr>
            <p:nvPr/>
          </p:nvCxnSpPr>
          <p:spPr>
            <a:xfrm>
              <a:off x="1613654" y="5528528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6050DF1-138C-4CA3-89D7-E9F3D489BDB3}"/>
                </a:ext>
              </a:extLst>
            </p:cNvPr>
            <p:cNvSpPr txBox="1"/>
            <p:nvPr/>
          </p:nvSpPr>
          <p:spPr>
            <a:xfrm>
              <a:off x="1613653" y="5466736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BBC0FA6-B332-4852-8136-AD0587697E78}"/>
                </a:ext>
              </a:extLst>
            </p:cNvPr>
            <p:cNvSpPr txBox="1"/>
            <p:nvPr/>
          </p:nvSpPr>
          <p:spPr>
            <a:xfrm>
              <a:off x="1855270" y="5020694"/>
              <a:ext cx="75797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5552A177-3595-416E-883C-400B3E4B35FE}"/>
              </a:ext>
            </a:extLst>
          </p:cNvPr>
          <p:cNvSpPr/>
          <p:nvPr/>
        </p:nvSpPr>
        <p:spPr>
          <a:xfrm>
            <a:off x="3970738" y="203047"/>
            <a:ext cx="4983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Yes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1430A6-C71B-493D-AEC0-700298D0D1BD}"/>
              </a:ext>
            </a:extLst>
          </p:cNvPr>
          <p:cNvSpPr/>
          <p:nvPr/>
        </p:nvSpPr>
        <p:spPr>
          <a:xfrm>
            <a:off x="2849998" y="3230189"/>
            <a:ext cx="975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47221E4-8943-49ED-895C-9A125B3F3C8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98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32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/>
      <p:bldP spid="51" grpId="0"/>
      <p:bldP spid="52" grpId="0"/>
      <p:bldP spid="57" grpId="0"/>
      <p:bldP spid="69" grpId="0"/>
      <p:bldP spid="82" grpId="0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16B01C6-ACEC-4242-B31F-BE9E06CF16FF}"/>
              </a:ext>
            </a:extLst>
          </p:cNvPr>
          <p:cNvSpPr txBox="1"/>
          <p:nvPr/>
        </p:nvSpPr>
        <p:spPr>
          <a:xfrm>
            <a:off x="4362492" y="357148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221A08-D68C-4D24-8844-9FF42B3C7AD9}"/>
              </a:ext>
            </a:extLst>
          </p:cNvPr>
          <p:cNvSpPr txBox="1"/>
          <p:nvPr/>
        </p:nvSpPr>
        <p:spPr>
          <a:xfrm>
            <a:off x="3928345" y="3773931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equal amounts each time. </a:t>
            </a:r>
          </a:p>
          <a:p>
            <a:r>
              <a:rPr lang="en-US" sz="3200" b="1" dirty="0"/>
              <a:t>Write in the missing numbers.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4276A-9417-4A7C-BA04-FC4C259D3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56" y="1127218"/>
            <a:ext cx="8906411" cy="1077218"/>
          </a:xfrm>
          <a:prstGeom prst="rect">
            <a:avLst/>
          </a:prstGeom>
        </p:spPr>
      </p:pic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EAB36DCA-4445-4F3A-800C-1278E70EB4B0}"/>
              </a:ext>
            </a:extLst>
          </p:cNvPr>
          <p:cNvSpPr/>
          <p:nvPr/>
        </p:nvSpPr>
        <p:spPr>
          <a:xfrm>
            <a:off x="1484026" y="2204436"/>
            <a:ext cx="1708879" cy="5837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4BDC7BCB-8BAF-43CA-B8A9-8246A91DAA9D}"/>
              </a:ext>
            </a:extLst>
          </p:cNvPr>
          <p:cNvSpPr/>
          <p:nvPr/>
        </p:nvSpPr>
        <p:spPr>
          <a:xfrm>
            <a:off x="3063893" y="2204436"/>
            <a:ext cx="1708879" cy="5837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954B89-7BCA-45EF-905E-EA265D5D31EA}"/>
              </a:ext>
            </a:extLst>
          </p:cNvPr>
          <p:cNvSpPr/>
          <p:nvPr/>
        </p:nvSpPr>
        <p:spPr>
          <a:xfrm>
            <a:off x="647397" y="2987748"/>
            <a:ext cx="4983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 jumps = a difference of 11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CF37EA-54D2-4116-BA6D-8F951C18FFC9}"/>
              </a:ext>
            </a:extLst>
          </p:cNvPr>
          <p:cNvSpPr/>
          <p:nvPr/>
        </p:nvSpPr>
        <p:spPr>
          <a:xfrm>
            <a:off x="812287" y="3765504"/>
            <a:ext cx="21407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jump =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6DC4D9-2B93-4273-9739-A9E7616D65FF}"/>
              </a:ext>
            </a:extLst>
          </p:cNvPr>
          <p:cNvGrpSpPr/>
          <p:nvPr/>
        </p:nvGrpSpPr>
        <p:grpSpPr>
          <a:xfrm>
            <a:off x="2443544" y="3574155"/>
            <a:ext cx="1019032" cy="1107280"/>
            <a:chOff x="10576581" y="794932"/>
            <a:chExt cx="1019032" cy="110728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0732BD1-5BCF-4AA6-8258-AF510B37914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8C6927-FCD8-494C-BBE4-13DF0CEAF63D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020366-4398-4CCD-9C26-23565EC8DA22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59D8EC-9E4D-43C5-B666-C8225AA47334}"/>
              </a:ext>
            </a:extLst>
          </p:cNvPr>
          <p:cNvGrpSpPr/>
          <p:nvPr/>
        </p:nvGrpSpPr>
        <p:grpSpPr>
          <a:xfrm>
            <a:off x="4378713" y="4007938"/>
            <a:ext cx="475549" cy="630942"/>
            <a:chOff x="1963495" y="476986"/>
            <a:chExt cx="475549" cy="63094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91912B2-33DA-42EA-BA28-4AB000A1C686}"/>
                </a:ext>
              </a:extLst>
            </p:cNvPr>
            <p:cNvSpPr txBox="1"/>
            <p:nvPr/>
          </p:nvSpPr>
          <p:spPr>
            <a:xfrm>
              <a:off x="1963495" y="476986"/>
              <a:ext cx="4755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11B2752-1500-4EAE-AF22-BE72939DE81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26CBCA8-0C0B-4081-B3FC-50BB42F80877}"/>
              </a:ext>
            </a:extLst>
          </p:cNvPr>
          <p:cNvSpPr txBox="1"/>
          <p:nvPr/>
        </p:nvSpPr>
        <p:spPr>
          <a:xfrm>
            <a:off x="3435400" y="3801709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63EBDF7-2894-46AF-B739-C5DC398BEF4E}"/>
              </a:ext>
            </a:extLst>
          </p:cNvPr>
          <p:cNvGrpSpPr/>
          <p:nvPr/>
        </p:nvGrpSpPr>
        <p:grpSpPr>
          <a:xfrm>
            <a:off x="6035087" y="2537837"/>
            <a:ext cx="3403415" cy="1067398"/>
            <a:chOff x="6035087" y="2537837"/>
            <a:chExt cx="3403415" cy="106739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946288-1729-4A91-9DD9-F0AF3482F927}"/>
                </a:ext>
              </a:extLst>
            </p:cNvPr>
            <p:cNvGrpSpPr/>
            <p:nvPr/>
          </p:nvGrpSpPr>
          <p:grpSpPr>
            <a:xfrm>
              <a:off x="6035087" y="2537837"/>
              <a:ext cx="943443" cy="1067398"/>
              <a:chOff x="4080745" y="3723882"/>
              <a:chExt cx="943443" cy="1067398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01C9E3-89D0-442B-B341-B4041526EC34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19AE367-2FF7-4F1D-8796-BC29CA70B451}"/>
                  </a:ext>
                </a:extLst>
              </p:cNvPr>
              <p:cNvSpPr txBox="1"/>
              <p:nvPr/>
            </p:nvSpPr>
            <p:spPr>
              <a:xfrm>
                <a:off x="4080745" y="3926331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F470044-88CF-4E2D-9008-B3D5CBD1DACD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AFBDFCB-EC1B-46BE-A8D9-461AE27B32AA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8E527159-62CC-4A72-BBEA-742386F636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E93613-F372-44AB-A64F-3FB0485ECA56}"/>
                </a:ext>
              </a:extLst>
            </p:cNvPr>
            <p:cNvGrpSpPr/>
            <p:nvPr/>
          </p:nvGrpSpPr>
          <p:grpSpPr>
            <a:xfrm>
              <a:off x="7011206" y="2537837"/>
              <a:ext cx="1393610" cy="1067398"/>
              <a:chOff x="3630578" y="3723882"/>
              <a:chExt cx="1393610" cy="1067398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BF688CE-531A-48E4-BD06-5E42A9A6C4CF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F5A38D5-97C5-4CE8-9A49-D11797D83FD7}"/>
                  </a:ext>
                </a:extLst>
              </p:cNvPr>
              <p:cNvSpPr txBox="1"/>
              <p:nvPr/>
            </p:nvSpPr>
            <p:spPr>
              <a:xfrm>
                <a:off x="3630578" y="3926331"/>
                <a:ext cx="96535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+ 5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785DBB36-94A2-4503-919D-4F5A0FB82D81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A2C3E7E-3277-4A42-84CC-BA46205DBF30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D081227-9E96-4334-A18E-8AC31F9424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8A3FED-23A9-4D96-A7FF-BAAA898512F5}"/>
                </a:ext>
              </a:extLst>
            </p:cNvPr>
            <p:cNvSpPr txBox="1"/>
            <p:nvPr/>
          </p:nvSpPr>
          <p:spPr>
            <a:xfrm>
              <a:off x="8473143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4AB53BB-0EC4-4903-B751-4013D60B1E60}"/>
              </a:ext>
            </a:extLst>
          </p:cNvPr>
          <p:cNvSpPr txBox="1"/>
          <p:nvPr/>
        </p:nvSpPr>
        <p:spPr>
          <a:xfrm>
            <a:off x="8893555" y="2751086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68EA10-602E-46C4-901B-182C78F4D061}"/>
              </a:ext>
            </a:extLst>
          </p:cNvPr>
          <p:cNvSpPr txBox="1"/>
          <p:nvPr/>
        </p:nvSpPr>
        <p:spPr>
          <a:xfrm>
            <a:off x="2850938" y="1355665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99F597-00FA-4652-8281-CC3B4F87A510}"/>
              </a:ext>
            </a:extLst>
          </p:cNvPr>
          <p:cNvGrpSpPr/>
          <p:nvPr/>
        </p:nvGrpSpPr>
        <p:grpSpPr>
          <a:xfrm>
            <a:off x="5987620" y="3741360"/>
            <a:ext cx="3715735" cy="1067398"/>
            <a:chOff x="5722767" y="2537837"/>
            <a:chExt cx="3715735" cy="106739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ABFC73C-2399-4347-AB47-745601745921}"/>
                </a:ext>
              </a:extLst>
            </p:cNvPr>
            <p:cNvGrpSpPr/>
            <p:nvPr/>
          </p:nvGrpSpPr>
          <p:grpSpPr>
            <a:xfrm>
              <a:off x="5722767" y="2537837"/>
              <a:ext cx="1255763" cy="1067398"/>
              <a:chOff x="3768425" y="3723882"/>
              <a:chExt cx="1255763" cy="1067398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45DA299-0CEA-4F19-A2A9-C63A8038809F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FED396-B13A-49A9-8044-36C012456FD7}"/>
                  </a:ext>
                </a:extLst>
              </p:cNvPr>
              <p:cNvSpPr txBox="1"/>
              <p:nvPr/>
            </p:nvSpPr>
            <p:spPr>
              <a:xfrm>
                <a:off x="3768425" y="3926331"/>
                <a:ext cx="82161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13</a:t>
                </a: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CAA13C1-47A4-441D-AFED-B64695416FD9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7A1EE18-A626-4013-AC1B-76C4CB23B17B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9087B660-A904-44ED-A3D2-606E5F757C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0DAE750-B1D0-433E-BACA-9472A7D1B06D}"/>
                </a:ext>
              </a:extLst>
            </p:cNvPr>
            <p:cNvGrpSpPr/>
            <p:nvPr/>
          </p:nvGrpSpPr>
          <p:grpSpPr>
            <a:xfrm>
              <a:off x="7011206" y="2537837"/>
              <a:ext cx="1393610" cy="1067398"/>
              <a:chOff x="3630578" y="3723882"/>
              <a:chExt cx="1393610" cy="1067398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B81B599-F63A-44C8-BB70-A281DA71A268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7AAE320-DF00-4479-B0EF-1064F2A2A82E}"/>
                  </a:ext>
                </a:extLst>
              </p:cNvPr>
              <p:cNvSpPr txBox="1"/>
              <p:nvPr/>
            </p:nvSpPr>
            <p:spPr>
              <a:xfrm>
                <a:off x="3630578" y="3926331"/>
                <a:ext cx="96535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+ 5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2897788B-1B71-4E22-BCBD-A926FA89F19E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AB752E9E-1705-4CA3-90DF-C856570431E6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000FA719-3442-49E7-83CB-8D21E27214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AE8443-E486-4082-8246-F3881F20FC97}"/>
                </a:ext>
              </a:extLst>
            </p:cNvPr>
            <p:cNvSpPr txBox="1"/>
            <p:nvPr/>
          </p:nvSpPr>
          <p:spPr>
            <a:xfrm>
              <a:off x="8473143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27C63484-4FDE-4F72-9F34-DCE72DA5F1FD}"/>
              </a:ext>
            </a:extLst>
          </p:cNvPr>
          <p:cNvSpPr txBox="1"/>
          <p:nvPr/>
        </p:nvSpPr>
        <p:spPr>
          <a:xfrm>
            <a:off x="9158408" y="3954609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E49E8B8-3BCE-4CD5-9279-E9A3EEB65193}"/>
              </a:ext>
            </a:extLst>
          </p:cNvPr>
          <p:cNvSpPr txBox="1"/>
          <p:nvPr/>
        </p:nvSpPr>
        <p:spPr>
          <a:xfrm>
            <a:off x="5779438" y="1365962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19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54EFA2B-66A9-438E-BEDE-CC8891C64F72}"/>
              </a:ext>
            </a:extLst>
          </p:cNvPr>
          <p:cNvGrpSpPr/>
          <p:nvPr/>
        </p:nvGrpSpPr>
        <p:grpSpPr>
          <a:xfrm>
            <a:off x="5987620" y="4933242"/>
            <a:ext cx="3715735" cy="1067398"/>
            <a:chOff x="5722767" y="2537837"/>
            <a:chExt cx="3715735" cy="106739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F0992C6-CCF0-4AFC-A768-9980951F0CCC}"/>
                </a:ext>
              </a:extLst>
            </p:cNvPr>
            <p:cNvGrpSpPr/>
            <p:nvPr/>
          </p:nvGrpSpPr>
          <p:grpSpPr>
            <a:xfrm>
              <a:off x="5722767" y="2537837"/>
              <a:ext cx="1255763" cy="1067398"/>
              <a:chOff x="3768425" y="3723882"/>
              <a:chExt cx="1255763" cy="1067398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DDEA855-F839-4A60-B803-DF82387CA32B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190992E-D79E-4E27-A023-F79907A06548}"/>
                  </a:ext>
                </a:extLst>
              </p:cNvPr>
              <p:cNvSpPr txBox="1"/>
              <p:nvPr/>
            </p:nvSpPr>
            <p:spPr>
              <a:xfrm>
                <a:off x="3768425" y="3926331"/>
                <a:ext cx="82161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24</a:t>
                </a: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751E62C6-638A-477B-BFFA-1E8AAC5ABBEB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89FC3F4A-0E1B-41A8-B494-8D7F37C6AECB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73576EA8-2A76-4F7E-9F62-6AC812E851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54B8A6E-B2BC-4F55-AA67-B7F103F02998}"/>
                </a:ext>
              </a:extLst>
            </p:cNvPr>
            <p:cNvGrpSpPr/>
            <p:nvPr/>
          </p:nvGrpSpPr>
          <p:grpSpPr>
            <a:xfrm>
              <a:off x="7011206" y="2537837"/>
              <a:ext cx="1393610" cy="1067398"/>
              <a:chOff x="3630578" y="3723882"/>
              <a:chExt cx="1393610" cy="1067398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FF3AD59-E0DE-4480-B318-7970C6DA7E00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0309ADA-E42F-4C03-A4C3-CBF834605A14}"/>
                  </a:ext>
                </a:extLst>
              </p:cNvPr>
              <p:cNvSpPr txBox="1"/>
              <p:nvPr/>
            </p:nvSpPr>
            <p:spPr>
              <a:xfrm>
                <a:off x="3630578" y="3926331"/>
                <a:ext cx="96535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+ 5</a:t>
                </a: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D6989D1-F21F-4462-8B2C-FBB821DD5D34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EB32B08-590E-42EF-99A4-FD0076D89D27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ACEE2CC0-F308-4D52-9576-4AAF2539C7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02596A-3171-4120-B1B3-8897AEEE9807}"/>
                </a:ext>
              </a:extLst>
            </p:cNvPr>
            <p:cNvSpPr txBox="1"/>
            <p:nvPr/>
          </p:nvSpPr>
          <p:spPr>
            <a:xfrm>
              <a:off x="8473143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956B6807-A0FB-4869-89A8-4299502BFE8B}"/>
              </a:ext>
            </a:extLst>
          </p:cNvPr>
          <p:cNvSpPr txBox="1"/>
          <p:nvPr/>
        </p:nvSpPr>
        <p:spPr>
          <a:xfrm>
            <a:off x="9158408" y="514649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1FD3417-E8E6-4CB0-824B-14E55C27B5A5}"/>
              </a:ext>
            </a:extLst>
          </p:cNvPr>
          <p:cNvSpPr txBox="1"/>
          <p:nvPr/>
        </p:nvSpPr>
        <p:spPr>
          <a:xfrm>
            <a:off x="8889705" y="1358397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3978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" grpId="0" animBg="1"/>
      <p:bldP spid="6" grpId="0" animBg="1"/>
      <p:bldP spid="7" grpId="0"/>
      <p:bldP spid="8" grpId="0"/>
      <p:bldP spid="20" grpId="0"/>
      <p:bldP spid="35" grpId="0"/>
      <p:bldP spid="36" grpId="0"/>
      <p:bldP spid="52" grpId="0"/>
      <p:bldP spid="53" grpId="0"/>
      <p:bldP spid="68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diagram shows part of a number line. Two of the fractions are not complete. Write the missing numerator in each box.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F811F-96CB-4C62-B08B-A9B28198E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632" y="1127218"/>
            <a:ext cx="7052693" cy="31388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490E40A-1F20-40E9-AB2C-DCB9F6ECDE18}"/>
              </a:ext>
            </a:extLst>
          </p:cNvPr>
          <p:cNvGrpSpPr/>
          <p:nvPr/>
        </p:nvGrpSpPr>
        <p:grpSpPr>
          <a:xfrm>
            <a:off x="387330" y="4269659"/>
            <a:ext cx="989172" cy="1071647"/>
            <a:chOff x="1933493" y="36281"/>
            <a:chExt cx="989172" cy="107164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4FE8F2-B57E-4891-8583-C8F439106349}"/>
                </a:ext>
              </a:extLst>
            </p:cNvPr>
            <p:cNvSpPr txBox="1"/>
            <p:nvPr/>
          </p:nvSpPr>
          <p:spPr>
            <a:xfrm>
              <a:off x="1933493" y="476986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54A1C7-9D06-4DB1-9477-F1FB96762AD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612215-F856-42AD-BBD3-1FC73F54E17B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4991211-C62B-443B-8CDA-3F2F0A930189}"/>
              </a:ext>
            </a:extLst>
          </p:cNvPr>
          <p:cNvGrpSpPr/>
          <p:nvPr/>
        </p:nvGrpSpPr>
        <p:grpSpPr>
          <a:xfrm>
            <a:off x="1334846" y="4276876"/>
            <a:ext cx="1359823" cy="1071647"/>
            <a:chOff x="915291" y="1752219"/>
            <a:chExt cx="1359823" cy="10716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F6246B9-0EE9-4F8C-B1D9-6F1697D459F2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BA584D-D36A-43D3-B4C1-2D150119168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3CAE2C4-C4B5-42B9-B381-C5EA82D76F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CD3718-BE93-40ED-8286-FF141F53BCDD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83E8F0-F261-4A68-8CBD-1AAAAEB37127}"/>
                </a:ext>
              </a:extLst>
            </p:cNvPr>
            <p:cNvSpPr txBox="1"/>
            <p:nvPr/>
          </p:nvSpPr>
          <p:spPr>
            <a:xfrm>
              <a:off x="915291" y="1924405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0E8C30E-8835-4F0C-936E-4C9274DFCF29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172D4BD-698C-4664-8BCF-F0B0742D001C}"/>
              </a:ext>
            </a:extLst>
          </p:cNvPr>
          <p:cNvSpPr/>
          <p:nvPr/>
        </p:nvSpPr>
        <p:spPr>
          <a:xfrm>
            <a:off x="1781347" y="4344354"/>
            <a:ext cx="446396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7397D4-1A0E-4D3D-BF6E-380EB7EF9C2D}"/>
              </a:ext>
            </a:extLst>
          </p:cNvPr>
          <p:cNvGrpSpPr/>
          <p:nvPr/>
        </p:nvGrpSpPr>
        <p:grpSpPr>
          <a:xfrm>
            <a:off x="392407" y="5603105"/>
            <a:ext cx="1073938" cy="1071647"/>
            <a:chOff x="1938570" y="36281"/>
            <a:chExt cx="1073938" cy="107164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08F545-0F96-4470-A1D1-C3F9C5E10509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01E8473-7F5F-4872-B6B6-3FD03A1262A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681ED7-4787-4B02-8A9F-CC7F53F4DAEC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A60656-171E-4BA9-ADFD-47DF024F1FB4}"/>
              </a:ext>
            </a:extLst>
          </p:cNvPr>
          <p:cNvGrpSpPr/>
          <p:nvPr/>
        </p:nvGrpSpPr>
        <p:grpSpPr>
          <a:xfrm>
            <a:off x="1370009" y="5600272"/>
            <a:ext cx="1756612" cy="1071647"/>
            <a:chOff x="1183161" y="1752219"/>
            <a:chExt cx="808317" cy="107164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0F67FD6-1AB8-40BD-86C4-77A5CD600FE2}"/>
                </a:ext>
              </a:extLst>
            </p:cNvPr>
            <p:cNvGrpSpPr/>
            <p:nvPr/>
          </p:nvGrpSpPr>
          <p:grpSpPr>
            <a:xfrm>
              <a:off x="1341246" y="1752219"/>
              <a:ext cx="548506" cy="1071647"/>
              <a:chOff x="1963495" y="36281"/>
              <a:chExt cx="548506" cy="107164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839C816-C889-4E5E-9ABB-279A3032FE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9418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2221740-581D-497D-B4D2-A0EA9B3996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6724F6-A3D2-4156-BB74-BBB254BCCE30}"/>
                  </a:ext>
                </a:extLst>
              </p:cNvPr>
              <p:cNvSpPr txBox="1"/>
              <p:nvPr/>
            </p:nvSpPr>
            <p:spPr>
              <a:xfrm>
                <a:off x="2078263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9D666E-C632-4AB6-82F7-2A7503BB7F98}"/>
                </a:ext>
              </a:extLst>
            </p:cNvPr>
            <p:cNvSpPr txBox="1"/>
            <p:nvPr/>
          </p:nvSpPr>
          <p:spPr>
            <a:xfrm>
              <a:off x="1183161" y="1924405"/>
              <a:ext cx="21773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2CB1B7-082C-4ACB-BA20-0BF5203791CC}"/>
                </a:ext>
              </a:extLst>
            </p:cNvPr>
            <p:cNvSpPr txBox="1"/>
            <p:nvPr/>
          </p:nvSpPr>
          <p:spPr>
            <a:xfrm>
              <a:off x="1788232" y="1952759"/>
              <a:ext cx="2032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02460568-269C-4914-BDD1-9CCD83ACAF6E}"/>
              </a:ext>
            </a:extLst>
          </p:cNvPr>
          <p:cNvSpPr/>
          <p:nvPr/>
        </p:nvSpPr>
        <p:spPr>
          <a:xfrm>
            <a:off x="1754671" y="5677800"/>
            <a:ext cx="942586" cy="896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444615-BC05-4E35-9E54-AEDC0C1E835E}"/>
              </a:ext>
            </a:extLst>
          </p:cNvPr>
          <p:cNvGrpSpPr/>
          <p:nvPr/>
        </p:nvGrpSpPr>
        <p:grpSpPr>
          <a:xfrm>
            <a:off x="3169361" y="6043810"/>
            <a:ext cx="1023053" cy="630942"/>
            <a:chOff x="3133973" y="3533880"/>
            <a:chExt cx="1023053" cy="6309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2A2FAC-6C1D-4018-9D8A-7469FE8DEB00}"/>
                </a:ext>
              </a:extLst>
            </p:cNvPr>
            <p:cNvSpPr txBox="1"/>
            <p:nvPr/>
          </p:nvSpPr>
          <p:spPr>
            <a:xfrm>
              <a:off x="3133973" y="3533880"/>
              <a:ext cx="10230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4C4A213-D6D8-46FE-8BD9-B3CE7B0471C3}"/>
                </a:ext>
              </a:extLst>
            </p:cNvPr>
            <p:cNvCxnSpPr>
              <a:cxnSpLocks/>
            </p:cNvCxnSpPr>
            <p:nvPr/>
          </p:nvCxnSpPr>
          <p:spPr>
            <a:xfrm>
              <a:off x="3151878" y="3611870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0767086-5CAA-4980-B761-14F02AD98AEB}"/>
              </a:ext>
            </a:extLst>
          </p:cNvPr>
          <p:cNvSpPr txBox="1"/>
          <p:nvPr/>
        </p:nvSpPr>
        <p:spPr>
          <a:xfrm>
            <a:off x="3171036" y="5603105"/>
            <a:ext cx="10230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B2879D-E50B-4E2E-99B6-88E51F840075}"/>
              </a:ext>
            </a:extLst>
          </p:cNvPr>
          <p:cNvSpPr txBox="1"/>
          <p:nvPr/>
        </p:nvSpPr>
        <p:spPr>
          <a:xfrm>
            <a:off x="4132593" y="5794963"/>
            <a:ext cx="4416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2FC488-7D91-43C1-A709-64C5726A0E03}"/>
              </a:ext>
            </a:extLst>
          </p:cNvPr>
          <p:cNvGrpSpPr/>
          <p:nvPr/>
        </p:nvGrpSpPr>
        <p:grpSpPr>
          <a:xfrm>
            <a:off x="4519710" y="5534566"/>
            <a:ext cx="1468002" cy="1071647"/>
            <a:chOff x="4519710" y="5534566"/>
            <a:chExt cx="1468002" cy="107164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BAC9860-06A2-4008-BCDE-C74C7167CD7C}"/>
                </a:ext>
              </a:extLst>
            </p:cNvPr>
            <p:cNvGrpSpPr/>
            <p:nvPr/>
          </p:nvGrpSpPr>
          <p:grpSpPr>
            <a:xfrm>
              <a:off x="4962984" y="5534566"/>
              <a:ext cx="1024728" cy="1071647"/>
              <a:chOff x="3321761" y="5755505"/>
              <a:chExt cx="1024728" cy="1071647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09D28E1-1F42-4688-A588-977876C6D1B0}"/>
                  </a:ext>
                </a:extLst>
              </p:cNvPr>
              <p:cNvGrpSpPr/>
              <p:nvPr/>
            </p:nvGrpSpPr>
            <p:grpSpPr>
              <a:xfrm>
                <a:off x="3321761" y="6196210"/>
                <a:ext cx="1023053" cy="630942"/>
                <a:chOff x="3133973" y="3533880"/>
                <a:chExt cx="1023053" cy="630942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46BD9F8-9BB1-43B4-9E7C-E68B76A29E2D}"/>
                    </a:ext>
                  </a:extLst>
                </p:cNvPr>
                <p:cNvSpPr txBox="1"/>
                <p:nvPr/>
              </p:nvSpPr>
              <p:spPr>
                <a:xfrm>
                  <a:off x="3133973" y="3533880"/>
                  <a:ext cx="1023053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0E5CE9B1-ABF2-494C-8DC8-0F47C1F8C8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51878" y="3611870"/>
                  <a:ext cx="89056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7D5D763-AD4A-4ABA-B827-523DD6950B80}"/>
                  </a:ext>
                </a:extLst>
              </p:cNvPr>
              <p:cNvSpPr txBox="1"/>
              <p:nvPr/>
            </p:nvSpPr>
            <p:spPr>
              <a:xfrm>
                <a:off x="3592510" y="5755505"/>
                <a:ext cx="75397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35B0AE-CA8D-455D-B76A-D3CB6073EB43}"/>
                </a:ext>
              </a:extLst>
            </p:cNvPr>
            <p:cNvSpPr txBox="1"/>
            <p:nvPr/>
          </p:nvSpPr>
          <p:spPr>
            <a:xfrm>
              <a:off x="4519710" y="5742887"/>
              <a:ext cx="10230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4543665-6F58-49CE-8218-97C6C02EB724}"/>
              </a:ext>
            </a:extLst>
          </p:cNvPr>
          <p:cNvSpPr txBox="1"/>
          <p:nvPr/>
        </p:nvSpPr>
        <p:spPr>
          <a:xfrm>
            <a:off x="5903453" y="5754919"/>
            <a:ext cx="1116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07A2F9C-67D1-4C5F-B3E1-D028FA0E493F}"/>
              </a:ext>
            </a:extLst>
          </p:cNvPr>
          <p:cNvGrpSpPr/>
          <p:nvPr/>
        </p:nvGrpSpPr>
        <p:grpSpPr>
          <a:xfrm>
            <a:off x="6839064" y="5517437"/>
            <a:ext cx="933868" cy="1071647"/>
            <a:chOff x="1963495" y="36281"/>
            <a:chExt cx="933868" cy="107164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A79A49-4B79-48DB-8041-56842AEEB3A7}"/>
                </a:ext>
              </a:extLst>
            </p:cNvPr>
            <p:cNvSpPr txBox="1"/>
            <p:nvPr/>
          </p:nvSpPr>
          <p:spPr>
            <a:xfrm>
              <a:off x="1963495" y="476986"/>
              <a:ext cx="9338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4F0A23B-5E31-4E3D-9009-707617AF4F7F}"/>
                </a:ext>
              </a:extLst>
            </p:cNvPr>
            <p:cNvCxnSpPr>
              <a:cxnSpLocks/>
            </p:cNvCxnSpPr>
            <p:nvPr/>
          </p:nvCxnSpPr>
          <p:spPr>
            <a:xfrm>
              <a:off x="1984480" y="554976"/>
              <a:ext cx="43433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0E851FD-6FD5-47D0-859E-38D3FDBC5B5D}"/>
                </a:ext>
              </a:extLst>
            </p:cNvPr>
            <p:cNvSpPr txBox="1"/>
            <p:nvPr/>
          </p:nvSpPr>
          <p:spPr>
            <a:xfrm>
              <a:off x="1964975" y="36281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093C310-11AD-40D3-B165-96112C8F28B3}"/>
              </a:ext>
            </a:extLst>
          </p:cNvPr>
          <p:cNvSpPr txBox="1"/>
          <p:nvPr/>
        </p:nvSpPr>
        <p:spPr>
          <a:xfrm>
            <a:off x="1631151" y="1320053"/>
            <a:ext cx="433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0109813-0CF6-4192-A066-EA5AB6B1629F}"/>
              </a:ext>
            </a:extLst>
          </p:cNvPr>
          <p:cNvGrpSpPr/>
          <p:nvPr/>
        </p:nvGrpSpPr>
        <p:grpSpPr>
          <a:xfrm>
            <a:off x="7706685" y="2276234"/>
            <a:ext cx="989172" cy="1071647"/>
            <a:chOff x="1933493" y="36281"/>
            <a:chExt cx="989172" cy="107164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D24F4A9-EB2D-4B05-B791-9887431D66AB}"/>
                </a:ext>
              </a:extLst>
            </p:cNvPr>
            <p:cNvSpPr txBox="1"/>
            <p:nvPr/>
          </p:nvSpPr>
          <p:spPr>
            <a:xfrm>
              <a:off x="1933493" y="476986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2D61EDC-EF9D-4490-86E8-6731833DFF8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811C2D7-0ED3-4594-99B1-5A68F0F378F4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E34C67-944F-44B3-9F58-69B75B089175}"/>
              </a:ext>
            </a:extLst>
          </p:cNvPr>
          <p:cNvGrpSpPr/>
          <p:nvPr/>
        </p:nvGrpSpPr>
        <p:grpSpPr>
          <a:xfrm>
            <a:off x="8630137" y="2283451"/>
            <a:ext cx="1383887" cy="1071647"/>
            <a:chOff x="891227" y="1752219"/>
            <a:chExt cx="1383887" cy="107164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3E4062F-E90B-4EFB-BEF3-2A38E9AA4397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256270C-770A-4690-8512-B38F9FB6AAA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D4A803AC-CEDC-4F2A-B4A5-27969161DD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CEF3DC9-DEC6-4200-A9F9-F18269DBEBDD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848AEB6-8D6E-447C-98D3-361EEFA2E1B0}"/>
                </a:ext>
              </a:extLst>
            </p:cNvPr>
            <p:cNvSpPr txBox="1"/>
            <p:nvPr/>
          </p:nvSpPr>
          <p:spPr>
            <a:xfrm>
              <a:off x="891227" y="194846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7613CF-5BC7-458C-933D-06BCF2DA04CF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024527A-6171-4075-A023-A5602BCAF3B6}"/>
              </a:ext>
            </a:extLst>
          </p:cNvPr>
          <p:cNvGrpSpPr/>
          <p:nvPr/>
        </p:nvGrpSpPr>
        <p:grpSpPr>
          <a:xfrm>
            <a:off x="7751642" y="3468278"/>
            <a:ext cx="1073938" cy="1071647"/>
            <a:chOff x="1938570" y="36281"/>
            <a:chExt cx="1073938" cy="107164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A576634-EA40-4709-B1A6-DC9C039FA1E7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06C318C-4616-4086-9BDD-1452A109E15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65ECFD7-0473-4CB5-A050-FE653BB49BE2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6 2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B371617-C063-4FD0-8984-AF899A68373E}"/>
              </a:ext>
            </a:extLst>
          </p:cNvPr>
          <p:cNvGrpSpPr/>
          <p:nvPr/>
        </p:nvGrpSpPr>
        <p:grpSpPr>
          <a:xfrm>
            <a:off x="8693145" y="3465445"/>
            <a:ext cx="1792711" cy="1071647"/>
            <a:chOff x="1166550" y="1752219"/>
            <a:chExt cx="824928" cy="107164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2B90965-D061-42C2-AA6C-E0849D32CD28}"/>
                </a:ext>
              </a:extLst>
            </p:cNvPr>
            <p:cNvGrpSpPr/>
            <p:nvPr/>
          </p:nvGrpSpPr>
          <p:grpSpPr>
            <a:xfrm>
              <a:off x="1339745" y="1752219"/>
              <a:ext cx="495681" cy="1071647"/>
              <a:chOff x="1961994" y="36281"/>
              <a:chExt cx="495681" cy="1071647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433BB7E-DE66-4ED8-9AAC-AFD780B7E0DA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9418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2 0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5490834-C7CF-4F80-A96C-199453DD9F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B058F0D-C606-4F65-9946-B5F4ABE2707B}"/>
                  </a:ext>
                </a:extLst>
              </p:cNvPr>
              <p:cNvSpPr txBox="1"/>
              <p:nvPr/>
            </p:nvSpPr>
            <p:spPr>
              <a:xfrm>
                <a:off x="1961994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1 5</a:t>
                </a: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A6A77F5-69E0-4DF6-A349-5B4B90A260C9}"/>
                </a:ext>
              </a:extLst>
            </p:cNvPr>
            <p:cNvSpPr txBox="1"/>
            <p:nvPr/>
          </p:nvSpPr>
          <p:spPr>
            <a:xfrm>
              <a:off x="1166550" y="1948469"/>
              <a:ext cx="21773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23D1E65-EED9-4215-B3AA-0D30F6695F6E}"/>
                </a:ext>
              </a:extLst>
            </p:cNvPr>
            <p:cNvSpPr txBox="1"/>
            <p:nvPr/>
          </p:nvSpPr>
          <p:spPr>
            <a:xfrm>
              <a:off x="1788232" y="1952759"/>
              <a:ext cx="2032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B3C45E8-85CD-4645-BE25-C0E4CF373E7E}"/>
              </a:ext>
            </a:extLst>
          </p:cNvPr>
          <p:cNvGrpSpPr/>
          <p:nvPr/>
        </p:nvGrpSpPr>
        <p:grpSpPr>
          <a:xfrm>
            <a:off x="10525397" y="3448316"/>
            <a:ext cx="1073938" cy="1071647"/>
            <a:chOff x="1938570" y="36281"/>
            <a:chExt cx="1073938" cy="107164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9A96E4-2727-47C3-BEB2-3DC78EC4CC8A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9BA5F61-40BF-4A97-B3A0-8B1B4279AFD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67D6203-FBEE-4BC7-840E-9AEA04F07FD5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7 7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0A15930-8D49-40F8-BAB0-D737FC105212}"/>
              </a:ext>
            </a:extLst>
          </p:cNvPr>
          <p:cNvGrpSpPr/>
          <p:nvPr/>
        </p:nvGrpSpPr>
        <p:grpSpPr>
          <a:xfrm>
            <a:off x="10921630" y="4683272"/>
            <a:ext cx="1073938" cy="1071647"/>
            <a:chOff x="1938570" y="36281"/>
            <a:chExt cx="1073938" cy="107164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6199C1D-B612-4F36-9830-364FF056CCD0}"/>
                </a:ext>
              </a:extLst>
            </p:cNvPr>
            <p:cNvSpPr txBox="1"/>
            <p:nvPr/>
          </p:nvSpPr>
          <p:spPr>
            <a:xfrm>
              <a:off x="1938570" y="476986"/>
              <a:ext cx="10739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ACA375D-E166-450B-9064-752D8DDA3CD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CD583DD-3145-4D39-9F17-C51D97912779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CC33E3E9-92BA-44A4-A05C-C0256665674F}"/>
              </a:ext>
            </a:extLst>
          </p:cNvPr>
          <p:cNvSpPr txBox="1"/>
          <p:nvPr/>
        </p:nvSpPr>
        <p:spPr>
          <a:xfrm>
            <a:off x="10496055" y="4900601"/>
            <a:ext cx="5705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3DD1691-B045-4E06-8C0E-2B8A42246661}"/>
              </a:ext>
            </a:extLst>
          </p:cNvPr>
          <p:cNvSpPr txBox="1"/>
          <p:nvPr/>
        </p:nvSpPr>
        <p:spPr>
          <a:xfrm>
            <a:off x="6163961" y="1308021"/>
            <a:ext cx="924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D432F16-01CE-4288-A3E4-687D1DB6D7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16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2" grpId="0"/>
      <p:bldP spid="33" grpId="0"/>
      <p:bldP spid="41" grpId="0"/>
      <p:bldP spid="49" grpId="0"/>
      <p:bldP spid="87" grpId="0"/>
      <p:bldP spid="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58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numbers in the boxes to make this fraction calculation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A34487-04FF-48D8-A5E9-F02185A93A25}"/>
              </a:ext>
            </a:extLst>
          </p:cNvPr>
          <p:cNvSpPr/>
          <p:nvPr/>
        </p:nvSpPr>
        <p:spPr>
          <a:xfrm>
            <a:off x="56122" y="3491512"/>
            <a:ext cx="11858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Now write two different numbers to make the calculation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6F01A0-A005-4B66-B1B8-371128A57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1" y="702710"/>
            <a:ext cx="6465576" cy="18494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98CA67-18DF-4DAB-A2AE-EC100BD5B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1" y="4026363"/>
            <a:ext cx="6465576" cy="184942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1F3CF03-FF24-43EF-9D88-18AC42D273CA}"/>
              </a:ext>
            </a:extLst>
          </p:cNvPr>
          <p:cNvGrpSpPr/>
          <p:nvPr/>
        </p:nvGrpSpPr>
        <p:grpSpPr>
          <a:xfrm>
            <a:off x="4202999" y="1141232"/>
            <a:ext cx="632386" cy="944239"/>
            <a:chOff x="2064710" y="3015349"/>
            <a:chExt cx="632386" cy="94423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49563F-C0F6-43C2-A70D-843F4D837924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6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4CAF61-6369-423B-B88A-04CE96925552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275261B-ADFB-41CE-ACD5-7D9B32322482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EF5C7A6-7E7B-43F8-B5AB-0B319632FAA2}"/>
              </a:ext>
            </a:extLst>
          </p:cNvPr>
          <p:cNvSpPr txBox="1"/>
          <p:nvPr/>
        </p:nvSpPr>
        <p:spPr>
          <a:xfrm>
            <a:off x="3511629" y="825002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B45FA3-67FC-409A-9074-6199C7CEDD41}"/>
              </a:ext>
            </a:extLst>
          </p:cNvPr>
          <p:cNvSpPr txBox="1"/>
          <p:nvPr/>
        </p:nvSpPr>
        <p:spPr>
          <a:xfrm>
            <a:off x="639475" y="180715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B03ABB-9A53-402A-9B82-D80CBF785549}"/>
              </a:ext>
            </a:extLst>
          </p:cNvPr>
          <p:cNvGrpSpPr/>
          <p:nvPr/>
        </p:nvGrpSpPr>
        <p:grpSpPr>
          <a:xfrm>
            <a:off x="4229936" y="4464629"/>
            <a:ext cx="632386" cy="944239"/>
            <a:chOff x="2064710" y="3015349"/>
            <a:chExt cx="632386" cy="9442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6F3DCD-7F98-420D-9E71-F619B24DF763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F40882-9D36-46EF-A00C-09933AAB81C8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E8B3312-6349-4A7C-ABE4-20FC9C00871C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4E36BC8-2E75-44A3-83EE-4CA27264A100}"/>
              </a:ext>
            </a:extLst>
          </p:cNvPr>
          <p:cNvSpPr txBox="1"/>
          <p:nvPr/>
        </p:nvSpPr>
        <p:spPr>
          <a:xfrm>
            <a:off x="3511629" y="414551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52940-42D1-41B3-B507-EC0FCC08E8B3}"/>
              </a:ext>
            </a:extLst>
          </p:cNvPr>
          <p:cNvGrpSpPr/>
          <p:nvPr/>
        </p:nvGrpSpPr>
        <p:grpSpPr>
          <a:xfrm>
            <a:off x="4241688" y="4458618"/>
            <a:ext cx="632386" cy="944239"/>
            <a:chOff x="2064710" y="3015349"/>
            <a:chExt cx="632386" cy="94423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1EDCE6-30F5-4E30-A370-9095EF856276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6252D79-8B11-4028-8445-5F431CFF9D72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704280B-0E1A-4B3A-AD29-9A533193B1D1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D0AFE06-3394-4490-948B-5A002837F83C}"/>
              </a:ext>
            </a:extLst>
          </p:cNvPr>
          <p:cNvSpPr txBox="1"/>
          <p:nvPr/>
        </p:nvSpPr>
        <p:spPr>
          <a:xfrm>
            <a:off x="3511628" y="411536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94C38CE-05FA-4679-86F2-92F54F525FAA}"/>
              </a:ext>
            </a:extLst>
          </p:cNvPr>
          <p:cNvGrpSpPr/>
          <p:nvPr/>
        </p:nvGrpSpPr>
        <p:grpSpPr>
          <a:xfrm>
            <a:off x="1516625" y="4460982"/>
            <a:ext cx="632386" cy="944239"/>
            <a:chOff x="2064710" y="3015349"/>
            <a:chExt cx="632386" cy="9442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709C70B-8424-41F0-9427-EB5B5565FB42}"/>
                </a:ext>
              </a:extLst>
            </p:cNvPr>
            <p:cNvSpPr/>
            <p:nvPr/>
          </p:nvSpPr>
          <p:spPr>
            <a:xfrm>
              <a:off x="2195338" y="3015349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8D6C3EB-1048-44C2-ABB0-E11B9916E62A}"/>
                </a:ext>
              </a:extLst>
            </p:cNvPr>
            <p:cNvSpPr/>
            <p:nvPr/>
          </p:nvSpPr>
          <p:spPr>
            <a:xfrm>
              <a:off x="2064710" y="3374813"/>
              <a:ext cx="63238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12F1BDE-23DB-4554-A0C3-BA167532FCB6}"/>
                </a:ext>
              </a:extLst>
            </p:cNvPr>
            <p:cNvCxnSpPr/>
            <p:nvPr/>
          </p:nvCxnSpPr>
          <p:spPr>
            <a:xfrm>
              <a:off x="2196939" y="3491563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9441709-97D2-4F6E-9929-DC54707B4A18}"/>
              </a:ext>
            </a:extLst>
          </p:cNvPr>
          <p:cNvSpPr txBox="1"/>
          <p:nvPr/>
        </p:nvSpPr>
        <p:spPr>
          <a:xfrm>
            <a:off x="807207" y="514369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D91470-F825-4AAA-BC4A-B94557C9BE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92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17" grpId="1"/>
      <p:bldP spid="22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6430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fraction that is bigger than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A9CE6F69-020B-4A6D-9AAA-D36169D13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53" y="1336745"/>
            <a:ext cx="4825389" cy="86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AC3782-4897-4180-807B-0606A3DE5B66}"/>
              </a:ext>
            </a:extLst>
          </p:cNvPr>
          <p:cNvSpPr/>
          <p:nvPr/>
        </p:nvSpPr>
        <p:spPr>
          <a:xfrm>
            <a:off x="6375294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C30EF-5F82-4421-8EC2-24E64E1FE019}"/>
              </a:ext>
            </a:extLst>
          </p:cNvPr>
          <p:cNvSpPr/>
          <p:nvPr/>
        </p:nvSpPr>
        <p:spPr>
          <a:xfrm>
            <a:off x="6375294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9C6EB7-CF33-45F3-ACF6-043F43EB277F}"/>
              </a:ext>
            </a:extLst>
          </p:cNvPr>
          <p:cNvCxnSpPr/>
          <p:nvPr/>
        </p:nvCxnSpPr>
        <p:spPr>
          <a:xfrm>
            <a:off x="6392263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18DB11B-3190-4730-BED6-F35CCA26E798}"/>
              </a:ext>
            </a:extLst>
          </p:cNvPr>
          <p:cNvSpPr/>
          <p:nvPr/>
        </p:nvSpPr>
        <p:spPr>
          <a:xfrm>
            <a:off x="1888368" y="2555149"/>
            <a:ext cx="2650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improper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D18F466-8568-49D5-B7F4-1473C64E99FA}"/>
              </a:ext>
            </a:extLst>
          </p:cNvPr>
          <p:cNvCxnSpPr/>
          <p:nvPr/>
        </p:nvCxnSpPr>
        <p:spPr>
          <a:xfrm flipV="1">
            <a:off x="2844327" y="2279960"/>
            <a:ext cx="0" cy="3568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93F457-D86F-4BB5-A67B-DCD55F072E5C}"/>
              </a:ext>
            </a:extLst>
          </p:cNvPr>
          <p:cNvCxnSpPr>
            <a:cxnSpLocks/>
          </p:cNvCxnSpPr>
          <p:nvPr/>
        </p:nvCxnSpPr>
        <p:spPr>
          <a:xfrm>
            <a:off x="502505" y="416980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9F02F90-832F-4459-B0CA-C9F5AC6290C1}"/>
              </a:ext>
            </a:extLst>
          </p:cNvPr>
          <p:cNvSpPr txBox="1"/>
          <p:nvPr/>
        </p:nvSpPr>
        <p:spPr>
          <a:xfrm>
            <a:off x="742889" y="4108016"/>
            <a:ext cx="706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425473-94D3-42B9-B6C8-B16C2060F05A}"/>
              </a:ext>
            </a:extLst>
          </p:cNvPr>
          <p:cNvSpPr txBox="1"/>
          <p:nvPr/>
        </p:nvSpPr>
        <p:spPr>
          <a:xfrm>
            <a:off x="509827" y="3661974"/>
            <a:ext cx="945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8D773C-D4DE-4D63-BB4A-6A6C729B7DC0}"/>
              </a:ext>
            </a:extLst>
          </p:cNvPr>
          <p:cNvCxnSpPr>
            <a:cxnSpLocks/>
          </p:cNvCxnSpPr>
          <p:nvPr/>
        </p:nvCxnSpPr>
        <p:spPr>
          <a:xfrm>
            <a:off x="1897837" y="415430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DAB6970-6520-4219-BEC0-976DD9096A41}"/>
              </a:ext>
            </a:extLst>
          </p:cNvPr>
          <p:cNvSpPr txBox="1"/>
          <p:nvPr/>
        </p:nvSpPr>
        <p:spPr>
          <a:xfrm>
            <a:off x="1897836" y="409250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257A5C-F737-4564-89A9-75300BE9AD9F}"/>
              </a:ext>
            </a:extLst>
          </p:cNvPr>
          <p:cNvSpPr txBox="1"/>
          <p:nvPr/>
        </p:nvSpPr>
        <p:spPr>
          <a:xfrm>
            <a:off x="1450794" y="383883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A61C8F2-3E59-429C-956C-5CDD18E40038}"/>
              </a:ext>
            </a:extLst>
          </p:cNvPr>
          <p:cNvSpPr/>
          <p:nvPr/>
        </p:nvSpPr>
        <p:spPr>
          <a:xfrm rot="16200000">
            <a:off x="1285585" y="2991109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01AE66B8-A801-4231-81A0-117EE088FDD6}"/>
              </a:ext>
            </a:extLst>
          </p:cNvPr>
          <p:cNvSpPr/>
          <p:nvPr/>
        </p:nvSpPr>
        <p:spPr>
          <a:xfrm rot="5400000">
            <a:off x="1275297" y="3918230"/>
            <a:ext cx="810037" cy="1411824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60F506-0A54-4BE3-969E-B332F5F680E7}"/>
              </a:ext>
            </a:extLst>
          </p:cNvPr>
          <p:cNvSpPr txBox="1"/>
          <p:nvPr/>
        </p:nvSpPr>
        <p:spPr>
          <a:xfrm>
            <a:off x="1446872" y="4596386"/>
            <a:ext cx="94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714A4E-446B-4FCF-83AD-DA54FDD415FB}"/>
              </a:ext>
            </a:extLst>
          </p:cNvPr>
          <p:cNvSpPr txBox="1"/>
          <p:nvPr/>
        </p:nvSpPr>
        <p:spPr>
          <a:xfrm>
            <a:off x="1389552" y="3302073"/>
            <a:ext cx="999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D2CCD0-E319-4E13-80A0-BBD9C3B49C2E}"/>
              </a:ext>
            </a:extLst>
          </p:cNvPr>
          <p:cNvSpPr txBox="1"/>
          <p:nvPr/>
        </p:nvSpPr>
        <p:spPr>
          <a:xfrm>
            <a:off x="1897068" y="3635484"/>
            <a:ext cx="9464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6E9151D-B665-4E9E-8870-FE3379CD200B}"/>
              </a:ext>
            </a:extLst>
          </p:cNvPr>
          <p:cNvCxnSpPr>
            <a:cxnSpLocks/>
          </p:cNvCxnSpPr>
          <p:nvPr/>
        </p:nvCxnSpPr>
        <p:spPr>
          <a:xfrm>
            <a:off x="3137365" y="415298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7AA257A-C37D-4C95-93F9-8ACD9B4F0425}"/>
              </a:ext>
            </a:extLst>
          </p:cNvPr>
          <p:cNvCxnSpPr>
            <a:cxnSpLocks/>
          </p:cNvCxnSpPr>
          <p:nvPr/>
        </p:nvCxnSpPr>
        <p:spPr>
          <a:xfrm>
            <a:off x="4016595" y="4152981"/>
            <a:ext cx="8997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7FE0500-92B8-4940-876B-D20C1599C106}"/>
              </a:ext>
            </a:extLst>
          </p:cNvPr>
          <p:cNvSpPr txBox="1"/>
          <p:nvPr/>
        </p:nvSpPr>
        <p:spPr>
          <a:xfrm>
            <a:off x="3099992" y="364514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BA8C83-FB9B-4BB9-8F1C-0A588C4858E5}"/>
              </a:ext>
            </a:extLst>
          </p:cNvPr>
          <p:cNvSpPr txBox="1"/>
          <p:nvPr/>
        </p:nvSpPr>
        <p:spPr>
          <a:xfrm>
            <a:off x="3110558" y="409118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899A77-C756-4FAE-A257-B09362D98623}"/>
              </a:ext>
            </a:extLst>
          </p:cNvPr>
          <p:cNvSpPr txBox="1"/>
          <p:nvPr/>
        </p:nvSpPr>
        <p:spPr>
          <a:xfrm>
            <a:off x="3997138" y="4091189"/>
            <a:ext cx="1212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D454E6-0B6C-4C6E-A3C0-E5BED30F99D7}"/>
              </a:ext>
            </a:extLst>
          </p:cNvPr>
          <p:cNvSpPr txBox="1"/>
          <p:nvPr/>
        </p:nvSpPr>
        <p:spPr>
          <a:xfrm>
            <a:off x="3569552" y="383751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B6F93FB4-601E-4842-91EF-6A78B3D7D921}"/>
              </a:ext>
            </a:extLst>
          </p:cNvPr>
          <p:cNvSpPr/>
          <p:nvPr/>
        </p:nvSpPr>
        <p:spPr>
          <a:xfrm rot="16200000">
            <a:off x="3497618" y="3127655"/>
            <a:ext cx="810037" cy="111699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619DF841-2028-4169-BA83-BF294C62DFF9}"/>
              </a:ext>
            </a:extLst>
          </p:cNvPr>
          <p:cNvSpPr/>
          <p:nvPr/>
        </p:nvSpPr>
        <p:spPr>
          <a:xfrm rot="5400000">
            <a:off x="3487330" y="4061310"/>
            <a:ext cx="810037" cy="111699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AF0CEEF-DB55-4F92-85B5-A03056A51B75}"/>
              </a:ext>
            </a:extLst>
          </p:cNvPr>
          <p:cNvSpPr txBox="1"/>
          <p:nvPr/>
        </p:nvSpPr>
        <p:spPr>
          <a:xfrm>
            <a:off x="3640875" y="459205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A13C55-CEA7-466D-AEA6-45C1EBF9AE86}"/>
              </a:ext>
            </a:extLst>
          </p:cNvPr>
          <p:cNvSpPr txBox="1"/>
          <p:nvPr/>
        </p:nvSpPr>
        <p:spPr>
          <a:xfrm>
            <a:off x="3626286" y="3291207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010F07-CF24-41D4-AFB5-4303814B1F52}"/>
              </a:ext>
            </a:extLst>
          </p:cNvPr>
          <p:cNvSpPr txBox="1"/>
          <p:nvPr/>
        </p:nvSpPr>
        <p:spPr>
          <a:xfrm>
            <a:off x="3995705" y="3645147"/>
            <a:ext cx="979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3CE5E9-34D4-4BEB-9A5B-676BC702BA8C}"/>
              </a:ext>
            </a:extLst>
          </p:cNvPr>
          <p:cNvSpPr/>
          <p:nvPr/>
        </p:nvSpPr>
        <p:spPr>
          <a:xfrm>
            <a:off x="4019532" y="1019602"/>
            <a:ext cx="777769" cy="14914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1C41CC9-9880-45CE-8AD5-A55892A0D4D9}"/>
              </a:ext>
            </a:extLst>
          </p:cNvPr>
          <p:cNvSpPr/>
          <p:nvPr/>
        </p:nvSpPr>
        <p:spPr>
          <a:xfrm>
            <a:off x="5001686" y="2551991"/>
            <a:ext cx="2650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not improper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A287A65-2235-484D-818A-2FE76574D0CD}"/>
              </a:ext>
            </a:extLst>
          </p:cNvPr>
          <p:cNvCxnSpPr/>
          <p:nvPr/>
        </p:nvCxnSpPr>
        <p:spPr>
          <a:xfrm flipV="1">
            <a:off x="5957645" y="2276802"/>
            <a:ext cx="0" cy="3568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4F2CF6E-9D93-4D43-87C9-2C97B38A5AE5}"/>
              </a:ext>
            </a:extLst>
          </p:cNvPr>
          <p:cNvCxnSpPr>
            <a:cxnSpLocks/>
          </p:cNvCxnSpPr>
          <p:nvPr/>
        </p:nvCxnSpPr>
        <p:spPr>
          <a:xfrm>
            <a:off x="6914725" y="416179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8971584-F6A0-4B2E-82AF-06C72A572FE8}"/>
              </a:ext>
            </a:extLst>
          </p:cNvPr>
          <p:cNvCxnSpPr>
            <a:cxnSpLocks/>
          </p:cNvCxnSpPr>
          <p:nvPr/>
        </p:nvCxnSpPr>
        <p:spPr>
          <a:xfrm>
            <a:off x="7793955" y="4161796"/>
            <a:ext cx="8997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FFFA2E6-732F-44CB-92EC-60F2BE62F968}"/>
              </a:ext>
            </a:extLst>
          </p:cNvPr>
          <p:cNvSpPr txBox="1"/>
          <p:nvPr/>
        </p:nvSpPr>
        <p:spPr>
          <a:xfrm>
            <a:off x="6877352" y="36539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A8686A8-8A25-4729-93C5-BA5FE6B55571}"/>
              </a:ext>
            </a:extLst>
          </p:cNvPr>
          <p:cNvSpPr txBox="1"/>
          <p:nvPr/>
        </p:nvSpPr>
        <p:spPr>
          <a:xfrm>
            <a:off x="6887918" y="41000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E56660-BBF2-4F2F-953E-5C7A3B7E782E}"/>
              </a:ext>
            </a:extLst>
          </p:cNvPr>
          <p:cNvSpPr txBox="1"/>
          <p:nvPr/>
        </p:nvSpPr>
        <p:spPr>
          <a:xfrm>
            <a:off x="7774498" y="4100004"/>
            <a:ext cx="1212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2DBFE1D-BD9B-4449-939C-82313ADCDA8B}"/>
              </a:ext>
            </a:extLst>
          </p:cNvPr>
          <p:cNvSpPr txBox="1"/>
          <p:nvPr/>
        </p:nvSpPr>
        <p:spPr>
          <a:xfrm>
            <a:off x="7346912" y="38463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B184AA71-653E-439C-9525-339A93BDA586}"/>
              </a:ext>
            </a:extLst>
          </p:cNvPr>
          <p:cNvSpPr/>
          <p:nvPr/>
        </p:nvSpPr>
        <p:spPr>
          <a:xfrm rot="16200000">
            <a:off x="7274978" y="3136470"/>
            <a:ext cx="810037" cy="111699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45B82794-6EF9-4A11-81DD-9E6D3F7A5011}"/>
              </a:ext>
            </a:extLst>
          </p:cNvPr>
          <p:cNvSpPr/>
          <p:nvPr/>
        </p:nvSpPr>
        <p:spPr>
          <a:xfrm rot="5400000">
            <a:off x="7264690" y="4070125"/>
            <a:ext cx="810037" cy="111699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43F37D-0F9C-48B3-AF2E-F62EEE37A0F9}"/>
              </a:ext>
            </a:extLst>
          </p:cNvPr>
          <p:cNvSpPr txBox="1"/>
          <p:nvPr/>
        </p:nvSpPr>
        <p:spPr>
          <a:xfrm>
            <a:off x="7418235" y="46008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4B49A87-B176-492D-BE89-BACAB1DDFE8E}"/>
              </a:ext>
            </a:extLst>
          </p:cNvPr>
          <p:cNvSpPr txBox="1"/>
          <p:nvPr/>
        </p:nvSpPr>
        <p:spPr>
          <a:xfrm>
            <a:off x="7403646" y="3300022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BFF7603-3C64-4926-A110-50C27CBF77F6}"/>
              </a:ext>
            </a:extLst>
          </p:cNvPr>
          <p:cNvSpPr txBox="1"/>
          <p:nvPr/>
        </p:nvSpPr>
        <p:spPr>
          <a:xfrm>
            <a:off x="7773065" y="3653962"/>
            <a:ext cx="979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C88375F-98C3-421B-AACA-C837D2450852}"/>
              </a:ext>
            </a:extLst>
          </p:cNvPr>
          <p:cNvCxnSpPr>
            <a:cxnSpLocks/>
          </p:cNvCxnSpPr>
          <p:nvPr/>
        </p:nvCxnSpPr>
        <p:spPr>
          <a:xfrm>
            <a:off x="9022272" y="4161796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F4C6E0A-AEE8-4751-8761-835E16CF6116}"/>
              </a:ext>
            </a:extLst>
          </p:cNvPr>
          <p:cNvCxnSpPr>
            <a:cxnSpLocks/>
          </p:cNvCxnSpPr>
          <p:nvPr/>
        </p:nvCxnSpPr>
        <p:spPr>
          <a:xfrm>
            <a:off x="9901502" y="4161796"/>
            <a:ext cx="8997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2290F546-B621-4BFC-8265-10E05DE42001}"/>
              </a:ext>
            </a:extLst>
          </p:cNvPr>
          <p:cNvSpPr txBox="1"/>
          <p:nvPr/>
        </p:nvSpPr>
        <p:spPr>
          <a:xfrm>
            <a:off x="8984899" y="365396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5AADCD4-5DAA-4B5F-B0F2-CCDAE7107D94}"/>
              </a:ext>
            </a:extLst>
          </p:cNvPr>
          <p:cNvSpPr txBox="1"/>
          <p:nvPr/>
        </p:nvSpPr>
        <p:spPr>
          <a:xfrm>
            <a:off x="8995465" y="41000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A857E14-BC6E-46F2-A7EA-23A737A69692}"/>
              </a:ext>
            </a:extLst>
          </p:cNvPr>
          <p:cNvSpPr txBox="1"/>
          <p:nvPr/>
        </p:nvSpPr>
        <p:spPr>
          <a:xfrm>
            <a:off x="9882045" y="4100004"/>
            <a:ext cx="1212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7527EBD-D71D-4FB1-B102-2FD4CE94AECB}"/>
              </a:ext>
            </a:extLst>
          </p:cNvPr>
          <p:cNvSpPr txBox="1"/>
          <p:nvPr/>
        </p:nvSpPr>
        <p:spPr>
          <a:xfrm>
            <a:off x="9454459" y="384632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3498E614-A70B-4B0A-AFD4-6EE42D580394}"/>
              </a:ext>
            </a:extLst>
          </p:cNvPr>
          <p:cNvSpPr/>
          <p:nvPr/>
        </p:nvSpPr>
        <p:spPr>
          <a:xfrm rot="16200000">
            <a:off x="9382525" y="3136470"/>
            <a:ext cx="810037" cy="1116998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7FFED117-CC39-4D78-A3A3-26734ED48C19}"/>
              </a:ext>
            </a:extLst>
          </p:cNvPr>
          <p:cNvSpPr/>
          <p:nvPr/>
        </p:nvSpPr>
        <p:spPr>
          <a:xfrm rot="5400000">
            <a:off x="9372237" y="4070125"/>
            <a:ext cx="810037" cy="111699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9648DCC-CEED-48DB-B3C5-C1FEE2C64958}"/>
              </a:ext>
            </a:extLst>
          </p:cNvPr>
          <p:cNvSpPr txBox="1"/>
          <p:nvPr/>
        </p:nvSpPr>
        <p:spPr>
          <a:xfrm>
            <a:off x="9525782" y="46008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2B86C29-9523-4821-BCEA-E80D944E0CBC}"/>
              </a:ext>
            </a:extLst>
          </p:cNvPr>
          <p:cNvSpPr txBox="1"/>
          <p:nvPr/>
        </p:nvSpPr>
        <p:spPr>
          <a:xfrm>
            <a:off x="9511193" y="3300022"/>
            <a:ext cx="71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FC3771-9B78-47DA-9AC2-C4C67518E915}"/>
              </a:ext>
            </a:extLst>
          </p:cNvPr>
          <p:cNvSpPr txBox="1"/>
          <p:nvPr/>
        </p:nvSpPr>
        <p:spPr>
          <a:xfrm>
            <a:off x="9880612" y="3653962"/>
            <a:ext cx="9795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67402E-1D0F-4445-870D-20CD7173307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26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9" grpId="0" animBg="1"/>
      <p:bldP spid="45" grpId="0"/>
      <p:bldP spid="49" grpId="0"/>
      <p:bldP spid="51" grpId="0"/>
      <p:bldP spid="52" grpId="0"/>
      <p:bldP spid="53" grpId="0"/>
      <p:bldP spid="54" grpId="0" animBg="1"/>
      <p:bldP spid="55" grpId="0" animBg="1"/>
      <p:bldP spid="56" grpId="0"/>
      <p:bldP spid="57" grpId="0"/>
      <p:bldP spid="58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/>
      <p:bldP spid="68" grpId="0"/>
      <p:bldP spid="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Circle the biggest fraction.</a:t>
            </a:r>
          </a:p>
        </p:txBody>
      </p:sp>
      <p:pic>
        <p:nvPicPr>
          <p:cNvPr id="66562" name="Picture 2">
            <a:extLst>
              <a:ext uri="{FF2B5EF4-FFF2-40B4-BE49-F238E27FC236}">
                <a16:creationId xmlns:a16="http://schemas.microsoft.com/office/drawing/2014/main" id="{573CFD33-9114-4D46-B641-2A59A22F8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211" y="984395"/>
            <a:ext cx="5550234" cy="95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E593DD3-4938-40E3-BA32-ED5F6A9BEDFD}"/>
              </a:ext>
            </a:extLst>
          </p:cNvPr>
          <p:cNvGrpSpPr/>
          <p:nvPr/>
        </p:nvGrpSpPr>
        <p:grpSpPr>
          <a:xfrm>
            <a:off x="1159186" y="2008211"/>
            <a:ext cx="743384" cy="944239"/>
            <a:chOff x="1385523" y="1940976"/>
            <a:chExt cx="743384" cy="9442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6E513DC-E82D-46DA-8358-236C44CB1E1B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C9C7B9B-E929-4607-B034-94AB96BF5E6E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5D5E422-676D-4DFC-A37E-A8E76D05C4A9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9CB33A43-AD56-4F6D-BD83-9B618322B329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E4B40EE-2BD8-4DB5-8E70-79D2EC465B58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F5E045-AB05-47A4-9013-81E5B19226AE}"/>
              </a:ext>
            </a:extLst>
          </p:cNvPr>
          <p:cNvGrpSpPr/>
          <p:nvPr/>
        </p:nvGrpSpPr>
        <p:grpSpPr>
          <a:xfrm>
            <a:off x="2960643" y="2008211"/>
            <a:ext cx="743384" cy="944239"/>
            <a:chOff x="1385523" y="1940976"/>
            <a:chExt cx="743384" cy="94423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A220C08-55FD-4071-9BD1-374A51DE1664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5258E44-7DAB-4E20-AEFA-E17212E76D89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C992658-FCE0-4D6E-8A41-24DA05AA95A1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AEC0BE6-17AE-482F-92E2-B903DF5ED784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05DBD5A-BD1B-43B7-9939-C40BE107E8D5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76C4E2-15D5-4022-8CC2-796D44738327}"/>
              </a:ext>
            </a:extLst>
          </p:cNvPr>
          <p:cNvGrpSpPr/>
          <p:nvPr/>
        </p:nvGrpSpPr>
        <p:grpSpPr>
          <a:xfrm>
            <a:off x="4708788" y="2012305"/>
            <a:ext cx="743384" cy="944239"/>
            <a:chOff x="1385523" y="1940976"/>
            <a:chExt cx="743384" cy="94423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5B544C4-D19A-446F-BD7F-7C1B93E33EEB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D4AD70E-A056-4B6D-A65D-88CD12AF536B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AB73C42-DB24-48AE-83AF-1E8F0F27A64E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4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1453B2F5-30CE-458F-978E-A604AF9F349D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444D388-C12B-49B4-A2C3-A0968AAC1DDE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B9CC1B-E6E9-4E40-B36A-CDDC05F61C6D}"/>
              </a:ext>
            </a:extLst>
          </p:cNvPr>
          <p:cNvGrpSpPr/>
          <p:nvPr/>
        </p:nvGrpSpPr>
        <p:grpSpPr>
          <a:xfrm>
            <a:off x="6510245" y="2012305"/>
            <a:ext cx="743384" cy="944239"/>
            <a:chOff x="1385523" y="1940976"/>
            <a:chExt cx="743384" cy="9442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1A2BC09-E43A-42CC-93A4-78A0F4471373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4FD602F-918B-4265-8D51-4E3EB27CA6C6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4B4832A-1FE8-4004-81D1-287E39593A51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BA12A9BE-89BD-4633-903A-8F244A7F52A3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0E1312A-1C6F-4B31-B980-2CBFBE5F51D1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F8FFB291-D670-4530-82BA-B67F45D1CFC3}"/>
              </a:ext>
            </a:extLst>
          </p:cNvPr>
          <p:cNvSpPr/>
          <p:nvPr/>
        </p:nvSpPr>
        <p:spPr>
          <a:xfrm>
            <a:off x="2960643" y="743335"/>
            <a:ext cx="844875" cy="1336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2E71D-F4D3-4F4D-8F16-592F155BA62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05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two missing values to make these equivalent fractions correct.</a:t>
            </a:r>
          </a:p>
        </p:txBody>
      </p:sp>
      <p:pic>
        <p:nvPicPr>
          <p:cNvPr id="65538" name="Picture 2">
            <a:extLst>
              <a:ext uri="{FF2B5EF4-FFF2-40B4-BE49-F238E27FC236}">
                <a16:creationId xmlns:a16="http://schemas.microsoft.com/office/drawing/2014/main" id="{C4C8F960-8239-4383-B79C-4E5928560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305" y="1434317"/>
            <a:ext cx="6432417" cy="138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3CA313-624E-4D87-97D9-C07484D20D9C}"/>
              </a:ext>
            </a:extLst>
          </p:cNvPr>
          <p:cNvSpPr/>
          <p:nvPr/>
        </p:nvSpPr>
        <p:spPr>
          <a:xfrm>
            <a:off x="6479450" y="988380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x 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19C60-86A3-4F23-9E8A-5BE827926CE4}"/>
              </a:ext>
            </a:extLst>
          </p:cNvPr>
          <p:cNvSpPr/>
          <p:nvPr/>
        </p:nvSpPr>
        <p:spPr>
          <a:xfrm>
            <a:off x="6479450" y="2820472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x 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C63903-F182-4438-8659-6F8998E236EA}"/>
              </a:ext>
            </a:extLst>
          </p:cNvPr>
          <p:cNvSpPr/>
          <p:nvPr/>
        </p:nvSpPr>
        <p:spPr>
          <a:xfrm>
            <a:off x="7999744" y="2087053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D57DC8-CB6B-41C4-90B3-53846E714627}"/>
              </a:ext>
            </a:extLst>
          </p:cNvPr>
          <p:cNvCxnSpPr>
            <a:cxnSpLocks/>
          </p:cNvCxnSpPr>
          <p:nvPr/>
        </p:nvCxnSpPr>
        <p:spPr>
          <a:xfrm>
            <a:off x="2313483" y="4293267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9C63B3-24C8-49CA-BEB4-B6F25F28B4BF}"/>
              </a:ext>
            </a:extLst>
          </p:cNvPr>
          <p:cNvCxnSpPr>
            <a:cxnSpLocks/>
          </p:cNvCxnSpPr>
          <p:nvPr/>
        </p:nvCxnSpPr>
        <p:spPr>
          <a:xfrm>
            <a:off x="3649417" y="4293267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9177A02-7008-43D9-B55B-6FD0E3C4827E}"/>
              </a:ext>
            </a:extLst>
          </p:cNvPr>
          <p:cNvSpPr txBox="1"/>
          <p:nvPr/>
        </p:nvSpPr>
        <p:spPr>
          <a:xfrm>
            <a:off x="2285268" y="3764310"/>
            <a:ext cx="977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1CEBE0-024D-4A84-AD9D-D17922D4F28D}"/>
              </a:ext>
            </a:extLst>
          </p:cNvPr>
          <p:cNvSpPr txBox="1"/>
          <p:nvPr/>
        </p:nvSpPr>
        <p:spPr>
          <a:xfrm>
            <a:off x="2278256" y="424064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DBB77A-123D-407A-9A47-031DC031AC86}"/>
              </a:ext>
            </a:extLst>
          </p:cNvPr>
          <p:cNvSpPr txBox="1"/>
          <p:nvPr/>
        </p:nvSpPr>
        <p:spPr>
          <a:xfrm>
            <a:off x="3635122" y="423474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4D3504-781B-4730-BD72-A8A1ABBF5926}"/>
              </a:ext>
            </a:extLst>
          </p:cNvPr>
          <p:cNvSpPr txBox="1"/>
          <p:nvPr/>
        </p:nvSpPr>
        <p:spPr>
          <a:xfrm>
            <a:off x="3191656" y="398106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2E6AD7E0-148B-42DB-BF10-B7E32E66AA1D}"/>
              </a:ext>
            </a:extLst>
          </p:cNvPr>
          <p:cNvSpPr/>
          <p:nvPr/>
        </p:nvSpPr>
        <p:spPr>
          <a:xfrm rot="16200000">
            <a:off x="2928415" y="326657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FD195E84-E4A3-4CC6-B4C9-37F9B638806D}"/>
              </a:ext>
            </a:extLst>
          </p:cNvPr>
          <p:cNvSpPr/>
          <p:nvPr/>
        </p:nvSpPr>
        <p:spPr>
          <a:xfrm rot="5400000">
            <a:off x="2918128" y="419369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E0BA67-0309-4855-86AE-3806754B0931}"/>
              </a:ext>
            </a:extLst>
          </p:cNvPr>
          <p:cNvSpPr txBox="1"/>
          <p:nvPr/>
        </p:nvSpPr>
        <p:spPr>
          <a:xfrm>
            <a:off x="3043700" y="47290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382598-B079-4C4A-85CB-FCCD4E79101B}"/>
              </a:ext>
            </a:extLst>
          </p:cNvPr>
          <p:cNvSpPr txBox="1"/>
          <p:nvPr/>
        </p:nvSpPr>
        <p:spPr>
          <a:xfrm>
            <a:off x="3053747" y="34347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42BF75-8E0B-4E10-A6B3-07C6F2DAD116}"/>
              </a:ext>
            </a:extLst>
          </p:cNvPr>
          <p:cNvSpPr txBox="1"/>
          <p:nvPr/>
        </p:nvSpPr>
        <p:spPr>
          <a:xfrm>
            <a:off x="3633839" y="378869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1D9B08-8033-4616-AB10-D7D6296FB6A2}"/>
              </a:ext>
            </a:extLst>
          </p:cNvPr>
          <p:cNvGrpSpPr/>
          <p:nvPr/>
        </p:nvGrpSpPr>
        <p:grpSpPr>
          <a:xfrm>
            <a:off x="4103147" y="3991132"/>
            <a:ext cx="1502425" cy="878566"/>
            <a:chOff x="1578105" y="2849562"/>
            <a:chExt cx="2170708" cy="87856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DFE64E9-1D89-4444-B043-06F6915C539B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A00F09-0D65-4E5C-91EF-CDC474BFB606}"/>
                </a:ext>
              </a:extLst>
            </p:cNvPr>
            <p:cNvSpPr txBox="1"/>
            <p:nvPr/>
          </p:nvSpPr>
          <p:spPr>
            <a:xfrm>
              <a:off x="2239352" y="3097186"/>
              <a:ext cx="150946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703342-A670-467E-8030-CA00FDD55FA7}"/>
                </a:ext>
              </a:extLst>
            </p:cNvPr>
            <p:cNvSpPr txBox="1"/>
            <p:nvPr/>
          </p:nvSpPr>
          <p:spPr>
            <a:xfrm>
              <a:off x="1578105" y="2849562"/>
              <a:ext cx="5022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3" name="Arc 22">
            <a:extLst>
              <a:ext uri="{FF2B5EF4-FFF2-40B4-BE49-F238E27FC236}">
                <a16:creationId xmlns:a16="http://schemas.microsoft.com/office/drawing/2014/main" id="{8C282949-56BB-4494-A957-3B7B63F3D942}"/>
              </a:ext>
            </a:extLst>
          </p:cNvPr>
          <p:cNvSpPr/>
          <p:nvPr/>
        </p:nvSpPr>
        <p:spPr>
          <a:xfrm rot="16200000">
            <a:off x="4064423" y="3276643"/>
            <a:ext cx="810037" cy="112626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1F34CBF7-FB03-404C-8273-7FE8567F4027}"/>
              </a:ext>
            </a:extLst>
          </p:cNvPr>
          <p:cNvSpPr/>
          <p:nvPr/>
        </p:nvSpPr>
        <p:spPr>
          <a:xfrm rot="5400000">
            <a:off x="4058464" y="4199434"/>
            <a:ext cx="810037" cy="113492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5733ED-58B5-4518-B74B-7945DBF8AE42}"/>
              </a:ext>
            </a:extLst>
          </p:cNvPr>
          <p:cNvSpPr txBox="1"/>
          <p:nvPr/>
        </p:nvSpPr>
        <p:spPr>
          <a:xfrm>
            <a:off x="4156151" y="473914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0C1C90-0813-4AD7-9383-B864EECAD948}"/>
              </a:ext>
            </a:extLst>
          </p:cNvPr>
          <p:cNvSpPr txBox="1"/>
          <p:nvPr/>
        </p:nvSpPr>
        <p:spPr>
          <a:xfrm>
            <a:off x="4156150" y="34448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3A5286-1EC2-4714-B891-87EC6A46796F}"/>
              </a:ext>
            </a:extLst>
          </p:cNvPr>
          <p:cNvSpPr txBox="1"/>
          <p:nvPr/>
        </p:nvSpPr>
        <p:spPr>
          <a:xfrm>
            <a:off x="4554528" y="3798769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79602D-B558-44E3-94C7-9240C2DCF1D3}"/>
              </a:ext>
            </a:extLst>
          </p:cNvPr>
          <p:cNvSpPr/>
          <p:nvPr/>
        </p:nvSpPr>
        <p:spPr>
          <a:xfrm>
            <a:off x="2526343" y="1573155"/>
            <a:ext cx="916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422FAE-6E06-48B4-881A-68286430C4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12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correct sign  &lt;   =   or  &gt;  in each box to make these sentences correct.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B14F1F06-A488-4E7D-9B29-033E1A0E2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044" y="1425079"/>
            <a:ext cx="2880105" cy="345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B8ED10-069B-43AF-AB4F-53663EEA5BD0}"/>
              </a:ext>
            </a:extLst>
          </p:cNvPr>
          <p:cNvSpPr txBox="1"/>
          <p:nvPr/>
        </p:nvSpPr>
        <p:spPr>
          <a:xfrm>
            <a:off x="2507068" y="1559063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B71B7E-F6AE-4E07-8416-A772B81CFD18}"/>
              </a:ext>
            </a:extLst>
          </p:cNvPr>
          <p:cNvGrpSpPr/>
          <p:nvPr/>
        </p:nvGrpSpPr>
        <p:grpSpPr>
          <a:xfrm>
            <a:off x="335110" y="2681022"/>
            <a:ext cx="743384" cy="944239"/>
            <a:chOff x="1385523" y="1940976"/>
            <a:chExt cx="743384" cy="9442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ACBCA1-8218-4560-A54C-F52F1C109BAA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185392F-A533-4428-9B58-4D6C6C1EEE3A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7FAFD75-2F90-4B2D-8F57-EFE701FD8AE4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7262EBC-02D8-4669-8C41-201E51C9518F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A4B715-8867-41A2-B77A-398FC12B4B1D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351CAB-43C7-4D98-937C-FC6D6800D5F1}"/>
              </a:ext>
            </a:extLst>
          </p:cNvPr>
          <p:cNvGrpSpPr/>
          <p:nvPr/>
        </p:nvGrpSpPr>
        <p:grpSpPr>
          <a:xfrm>
            <a:off x="4337786" y="2681021"/>
            <a:ext cx="743384" cy="944239"/>
            <a:chOff x="1385523" y="1940976"/>
            <a:chExt cx="743384" cy="9442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3263527-34C3-48A5-BB1B-C2288958DA95}"/>
                </a:ext>
              </a:extLst>
            </p:cNvPr>
            <p:cNvGrpSpPr/>
            <p:nvPr/>
          </p:nvGrpSpPr>
          <p:grpSpPr>
            <a:xfrm>
              <a:off x="1703903" y="1940976"/>
              <a:ext cx="425004" cy="944239"/>
              <a:chOff x="6375294" y="-4198"/>
              <a:chExt cx="425004" cy="94423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D90E272-B5F3-4123-9841-13D9E76CE421}"/>
                  </a:ext>
                </a:extLst>
              </p:cNvPr>
              <p:cNvSpPr/>
              <p:nvPr/>
            </p:nvSpPr>
            <p:spPr>
              <a:xfrm>
                <a:off x="6375294" y="-4198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EFB3766-6BB7-46E6-AB80-2AD0D93C6F84}"/>
                  </a:ext>
                </a:extLst>
              </p:cNvPr>
              <p:cNvSpPr/>
              <p:nvPr/>
            </p:nvSpPr>
            <p:spPr>
              <a:xfrm>
                <a:off x="6375294" y="355266"/>
                <a:ext cx="4250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7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22458A8-587A-406A-B9DB-48CAA486A7DF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E7B7C6-5336-4E7B-B969-1FECC16FAE1D}"/>
                </a:ext>
              </a:extLst>
            </p:cNvPr>
            <p:cNvSpPr/>
            <p:nvPr/>
          </p:nvSpPr>
          <p:spPr>
            <a:xfrm>
              <a:off x="1385523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273BF3D-AF26-490C-9691-D38209DB5E10}"/>
              </a:ext>
            </a:extLst>
          </p:cNvPr>
          <p:cNvSpPr txBox="1"/>
          <p:nvPr/>
        </p:nvSpPr>
        <p:spPr>
          <a:xfrm>
            <a:off x="2579385" y="2864907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16CF38-D4F9-4E6A-9193-5BB748FED83B}"/>
              </a:ext>
            </a:extLst>
          </p:cNvPr>
          <p:cNvGrpSpPr/>
          <p:nvPr/>
        </p:nvGrpSpPr>
        <p:grpSpPr>
          <a:xfrm>
            <a:off x="329703" y="3972561"/>
            <a:ext cx="1056155" cy="944239"/>
            <a:chOff x="1413375" y="1940976"/>
            <a:chExt cx="860548" cy="94423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50F0DC6-D8FE-4F5B-9E5B-0A27974B95A0}"/>
                </a:ext>
              </a:extLst>
            </p:cNvPr>
            <p:cNvGrpSpPr/>
            <p:nvPr/>
          </p:nvGrpSpPr>
          <p:grpSpPr>
            <a:xfrm>
              <a:off x="1653258" y="1940976"/>
              <a:ext cx="620665" cy="944239"/>
              <a:chOff x="6324649" y="-4198"/>
              <a:chExt cx="620665" cy="944239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CFEED96-E0F4-4005-8B19-4F75B7DDEE43}"/>
                  </a:ext>
                </a:extLst>
              </p:cNvPr>
              <p:cNvSpPr/>
              <p:nvPr/>
            </p:nvSpPr>
            <p:spPr>
              <a:xfrm>
                <a:off x="6336995" y="-4198"/>
                <a:ext cx="60831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E20D5FA-33FD-4BFB-9EAB-0464C1DA7989}"/>
                  </a:ext>
                </a:extLst>
              </p:cNvPr>
              <p:cNvSpPr/>
              <p:nvPr/>
            </p:nvSpPr>
            <p:spPr>
              <a:xfrm>
                <a:off x="6324649" y="355266"/>
                <a:ext cx="60414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27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8694418-E96C-454D-BD74-23250E389EA7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F0F32C6-BD0A-4A91-AAA2-9EBD28517C65}"/>
                </a:ext>
              </a:extLst>
            </p:cNvPr>
            <p:cNvSpPr/>
            <p:nvPr/>
          </p:nvSpPr>
          <p:spPr>
            <a:xfrm>
              <a:off x="1413375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B9AF8C8-B998-4769-8274-FE3C57E34672}"/>
              </a:ext>
            </a:extLst>
          </p:cNvPr>
          <p:cNvGrpSpPr/>
          <p:nvPr/>
        </p:nvGrpSpPr>
        <p:grpSpPr>
          <a:xfrm>
            <a:off x="4296158" y="3972560"/>
            <a:ext cx="1073247" cy="944239"/>
            <a:chOff x="1413375" y="1940976"/>
            <a:chExt cx="874474" cy="94423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709DAB6-BFDF-4F7B-A9D1-584E26246422}"/>
                </a:ext>
              </a:extLst>
            </p:cNvPr>
            <p:cNvGrpSpPr/>
            <p:nvPr/>
          </p:nvGrpSpPr>
          <p:grpSpPr>
            <a:xfrm>
              <a:off x="1653258" y="1940976"/>
              <a:ext cx="634591" cy="944239"/>
              <a:chOff x="6324649" y="-4198"/>
              <a:chExt cx="634591" cy="94423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F241D02-0574-428E-9050-4FAA52DB7E18}"/>
                  </a:ext>
                </a:extLst>
              </p:cNvPr>
              <p:cNvSpPr/>
              <p:nvPr/>
            </p:nvSpPr>
            <p:spPr>
              <a:xfrm>
                <a:off x="6405850" y="-4198"/>
                <a:ext cx="55339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8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CABB86B-BC40-4617-AA8F-89E7FB8AD6F2}"/>
                  </a:ext>
                </a:extLst>
              </p:cNvPr>
              <p:cNvSpPr/>
              <p:nvPr/>
            </p:nvSpPr>
            <p:spPr>
              <a:xfrm>
                <a:off x="6324649" y="355266"/>
                <a:ext cx="60414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18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42C716D-1993-43C0-A1C4-0562E1B8C094}"/>
                  </a:ext>
                </a:extLst>
              </p:cNvPr>
              <p:cNvCxnSpPr/>
              <p:nvPr/>
            </p:nvCxnSpPr>
            <p:spPr>
              <a:xfrm>
                <a:off x="6392263" y="472016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E84D3C2-0EAB-4B11-97F6-D17CC941B4FC}"/>
                </a:ext>
              </a:extLst>
            </p:cNvPr>
            <p:cNvSpPr/>
            <p:nvPr/>
          </p:nvSpPr>
          <p:spPr>
            <a:xfrm>
              <a:off x="1413375" y="2120708"/>
              <a:ext cx="4250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C36A8FD-9279-4CBB-94D9-F2DE8344AD27}"/>
              </a:ext>
            </a:extLst>
          </p:cNvPr>
          <p:cNvCxnSpPr>
            <a:cxnSpLocks/>
          </p:cNvCxnSpPr>
          <p:nvPr/>
        </p:nvCxnSpPr>
        <p:spPr>
          <a:xfrm>
            <a:off x="5908426" y="4019329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D94334E-82C9-4C9D-9F79-79D1BAC539DD}"/>
              </a:ext>
            </a:extLst>
          </p:cNvPr>
          <p:cNvCxnSpPr>
            <a:cxnSpLocks/>
          </p:cNvCxnSpPr>
          <p:nvPr/>
        </p:nvCxnSpPr>
        <p:spPr>
          <a:xfrm>
            <a:off x="7244360" y="4019329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BB43F18-47B0-4A95-98DF-77EBE2E9278B}"/>
              </a:ext>
            </a:extLst>
          </p:cNvPr>
          <p:cNvSpPr txBox="1"/>
          <p:nvPr/>
        </p:nvSpPr>
        <p:spPr>
          <a:xfrm>
            <a:off x="5879388" y="3490372"/>
            <a:ext cx="9670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C06087-5E72-4BE9-8D40-D40CF76304BD}"/>
              </a:ext>
            </a:extLst>
          </p:cNvPr>
          <p:cNvSpPr txBox="1"/>
          <p:nvPr/>
        </p:nvSpPr>
        <p:spPr>
          <a:xfrm>
            <a:off x="5873199" y="3966710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218541-CD3C-447C-8606-11FBCB28A09E}"/>
              </a:ext>
            </a:extLst>
          </p:cNvPr>
          <p:cNvSpPr txBox="1"/>
          <p:nvPr/>
        </p:nvSpPr>
        <p:spPr>
          <a:xfrm>
            <a:off x="7230065" y="3960803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A59E1CA-A2CC-4904-B377-40F0A1FE38D5}"/>
              </a:ext>
            </a:extLst>
          </p:cNvPr>
          <p:cNvSpPr txBox="1"/>
          <p:nvPr/>
        </p:nvSpPr>
        <p:spPr>
          <a:xfrm>
            <a:off x="6786599" y="37071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9976BE49-1200-44F7-A1EE-BB23E5647CBD}"/>
              </a:ext>
            </a:extLst>
          </p:cNvPr>
          <p:cNvSpPr/>
          <p:nvPr/>
        </p:nvSpPr>
        <p:spPr>
          <a:xfrm rot="16200000">
            <a:off x="6523358" y="2992636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A4A5350A-FECD-4D99-A4F9-35F00C8A6B1E}"/>
              </a:ext>
            </a:extLst>
          </p:cNvPr>
          <p:cNvSpPr/>
          <p:nvPr/>
        </p:nvSpPr>
        <p:spPr>
          <a:xfrm rot="5400000">
            <a:off x="6513071" y="391975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5A1952-3F36-4D14-BF27-50F7BC516D40}"/>
              </a:ext>
            </a:extLst>
          </p:cNvPr>
          <p:cNvSpPr txBox="1"/>
          <p:nvPr/>
        </p:nvSpPr>
        <p:spPr>
          <a:xfrm>
            <a:off x="6643661" y="44551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21CEA32-CE13-41CC-9539-A5B6D1DCF248}"/>
              </a:ext>
            </a:extLst>
          </p:cNvPr>
          <p:cNvSpPr txBox="1"/>
          <p:nvPr/>
        </p:nvSpPr>
        <p:spPr>
          <a:xfrm>
            <a:off x="6643660" y="31608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93CE356-1752-4970-A295-23143C604667}"/>
              </a:ext>
            </a:extLst>
          </p:cNvPr>
          <p:cNvSpPr txBox="1"/>
          <p:nvPr/>
        </p:nvSpPr>
        <p:spPr>
          <a:xfrm>
            <a:off x="7228782" y="3514761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0EB2EA5-B61A-4903-9786-C7CA59816D6F}"/>
              </a:ext>
            </a:extLst>
          </p:cNvPr>
          <p:cNvCxnSpPr>
            <a:cxnSpLocks/>
          </p:cNvCxnSpPr>
          <p:nvPr/>
        </p:nvCxnSpPr>
        <p:spPr>
          <a:xfrm>
            <a:off x="8445101" y="4019329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E0A5E0E-F05F-4773-A112-0BA76975F297}"/>
              </a:ext>
            </a:extLst>
          </p:cNvPr>
          <p:cNvCxnSpPr>
            <a:cxnSpLocks/>
          </p:cNvCxnSpPr>
          <p:nvPr/>
        </p:nvCxnSpPr>
        <p:spPr>
          <a:xfrm>
            <a:off x="9781035" y="4019329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7BF61D6-006E-4D58-A5CA-5FD7520E03FA}"/>
              </a:ext>
            </a:extLst>
          </p:cNvPr>
          <p:cNvSpPr txBox="1"/>
          <p:nvPr/>
        </p:nvSpPr>
        <p:spPr>
          <a:xfrm>
            <a:off x="8637950" y="349037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21DC209-CFF2-4DFB-8799-A8939A08A4C6}"/>
              </a:ext>
            </a:extLst>
          </p:cNvPr>
          <p:cNvSpPr txBox="1"/>
          <p:nvPr/>
        </p:nvSpPr>
        <p:spPr>
          <a:xfrm>
            <a:off x="8409874" y="3966710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84FFBAF-A4E8-4303-AEA3-73928E5238A3}"/>
              </a:ext>
            </a:extLst>
          </p:cNvPr>
          <p:cNvSpPr txBox="1"/>
          <p:nvPr/>
        </p:nvSpPr>
        <p:spPr>
          <a:xfrm>
            <a:off x="9766740" y="3960803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D4FA175-0DE4-473B-84C1-2DC790686A28}"/>
              </a:ext>
            </a:extLst>
          </p:cNvPr>
          <p:cNvSpPr txBox="1"/>
          <p:nvPr/>
        </p:nvSpPr>
        <p:spPr>
          <a:xfrm>
            <a:off x="9323274" y="370712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ECDCB6E3-157F-4E0D-8337-C0357705EF4C}"/>
              </a:ext>
            </a:extLst>
          </p:cNvPr>
          <p:cNvSpPr/>
          <p:nvPr/>
        </p:nvSpPr>
        <p:spPr>
          <a:xfrm rot="16200000">
            <a:off x="9060033" y="2992636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E0C06FC-BAA7-43C2-86F5-7B4099F62BDE}"/>
              </a:ext>
            </a:extLst>
          </p:cNvPr>
          <p:cNvSpPr/>
          <p:nvPr/>
        </p:nvSpPr>
        <p:spPr>
          <a:xfrm rot="5400000">
            <a:off x="9049746" y="3919756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429B25-AE46-4F1D-AF5A-9E0C2198FE3C}"/>
              </a:ext>
            </a:extLst>
          </p:cNvPr>
          <p:cNvSpPr txBox="1"/>
          <p:nvPr/>
        </p:nvSpPr>
        <p:spPr>
          <a:xfrm>
            <a:off x="9180336" y="445513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73F3F3-D15F-4BAF-9D01-ED38E288964A}"/>
              </a:ext>
            </a:extLst>
          </p:cNvPr>
          <p:cNvSpPr txBox="1"/>
          <p:nvPr/>
        </p:nvSpPr>
        <p:spPr>
          <a:xfrm>
            <a:off x="9180335" y="316082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7C4B98-2409-4355-A7E0-A65805522B47}"/>
              </a:ext>
            </a:extLst>
          </p:cNvPr>
          <p:cNvSpPr txBox="1"/>
          <p:nvPr/>
        </p:nvSpPr>
        <p:spPr>
          <a:xfrm>
            <a:off x="9765457" y="3514761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FD3CFE-DEBE-4D9F-9E92-1AC95723B7F5}"/>
              </a:ext>
            </a:extLst>
          </p:cNvPr>
          <p:cNvSpPr txBox="1"/>
          <p:nvPr/>
        </p:nvSpPr>
        <p:spPr>
          <a:xfrm>
            <a:off x="2543111" y="4162531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F3BA1D-1C03-4D9F-B1C5-32C610C4BAF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6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33" grpId="0"/>
      <p:bldP spid="34" grpId="0"/>
      <p:bldP spid="35" grpId="0"/>
      <p:bldP spid="36" grpId="0"/>
      <p:bldP spid="37" grpId="0" animBg="1"/>
      <p:bldP spid="38" grpId="0" animBg="1"/>
      <p:bldP spid="39" grpId="0"/>
      <p:bldP spid="40" grpId="0"/>
      <p:bldP spid="41" grpId="0"/>
      <p:bldP spid="44" grpId="0"/>
      <p:bldP spid="45" grpId="0"/>
      <p:bldP spid="46" grpId="0"/>
      <p:bldP spid="47" grpId="0"/>
      <p:bldP spid="48" grpId="0" animBg="1"/>
      <p:bldP spid="49" grpId="0" animBg="1"/>
      <p:bldP spid="51" grpId="0"/>
      <p:bldP spid="52" grpId="0"/>
      <p:bldP spid="53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Join pairs of equivalent fractions.</a:t>
            </a:r>
          </a:p>
          <a:p>
            <a:r>
              <a:rPr lang="en-US" sz="3200" b="1" dirty="0"/>
              <a:t>One is done for you.</a:t>
            </a:r>
          </a:p>
        </p:txBody>
      </p:sp>
      <p:pic>
        <p:nvPicPr>
          <p:cNvPr id="68610" name="Picture 2">
            <a:extLst>
              <a:ext uri="{FF2B5EF4-FFF2-40B4-BE49-F238E27FC236}">
                <a16:creationId xmlns:a16="http://schemas.microsoft.com/office/drawing/2014/main" id="{5A3C0416-D26B-46D8-856C-CE2F3BF8B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50" y="1410750"/>
            <a:ext cx="3852862" cy="464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56D2D27-28EF-438B-99FD-53D6B8A28B6E}"/>
              </a:ext>
            </a:extLst>
          </p:cNvPr>
          <p:cNvCxnSpPr/>
          <p:nvPr/>
        </p:nvCxnSpPr>
        <p:spPr>
          <a:xfrm>
            <a:off x="4561112" y="3257550"/>
            <a:ext cx="589169" cy="18478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04B3C5-28FC-4677-9357-9B59CF2EA9E7}"/>
              </a:ext>
            </a:extLst>
          </p:cNvPr>
          <p:cNvCxnSpPr>
            <a:cxnSpLocks/>
          </p:cNvCxnSpPr>
          <p:nvPr/>
        </p:nvCxnSpPr>
        <p:spPr>
          <a:xfrm>
            <a:off x="3837212" y="3733799"/>
            <a:ext cx="2686050" cy="1333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12487D-78B8-4E72-B9F4-C037732F45A5}"/>
              </a:ext>
            </a:extLst>
          </p:cNvPr>
          <p:cNvCxnSpPr>
            <a:cxnSpLocks/>
          </p:cNvCxnSpPr>
          <p:nvPr/>
        </p:nvCxnSpPr>
        <p:spPr>
          <a:xfrm flipV="1">
            <a:off x="4561112" y="3257550"/>
            <a:ext cx="1238250" cy="10858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DCD74B-DC78-4CD3-9AEE-701A764AC1D3}"/>
              </a:ext>
            </a:extLst>
          </p:cNvPr>
          <p:cNvCxnSpPr>
            <a:cxnSpLocks/>
          </p:cNvCxnSpPr>
          <p:nvPr/>
        </p:nvCxnSpPr>
        <p:spPr>
          <a:xfrm>
            <a:off x="6852656" y="1782202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586AF2-BA9C-4339-BABC-5FACFD868B75}"/>
              </a:ext>
            </a:extLst>
          </p:cNvPr>
          <p:cNvCxnSpPr>
            <a:cxnSpLocks/>
          </p:cNvCxnSpPr>
          <p:nvPr/>
        </p:nvCxnSpPr>
        <p:spPr>
          <a:xfrm>
            <a:off x="8188590" y="1782202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EB4581C-AD70-4914-9329-1A69B858C5AC}"/>
              </a:ext>
            </a:extLst>
          </p:cNvPr>
          <p:cNvSpPr txBox="1"/>
          <p:nvPr/>
        </p:nvSpPr>
        <p:spPr>
          <a:xfrm>
            <a:off x="7045505" y="1253245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3B1333-7441-482E-80C6-D9FA5F699598}"/>
              </a:ext>
            </a:extLst>
          </p:cNvPr>
          <p:cNvSpPr txBox="1"/>
          <p:nvPr/>
        </p:nvSpPr>
        <p:spPr>
          <a:xfrm>
            <a:off x="6817429" y="1729583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57619A-DD74-4ADC-8FFC-01C674FD989D}"/>
              </a:ext>
            </a:extLst>
          </p:cNvPr>
          <p:cNvSpPr txBox="1"/>
          <p:nvPr/>
        </p:nvSpPr>
        <p:spPr>
          <a:xfrm>
            <a:off x="8174295" y="1723676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381521-F15B-49B2-8597-55C9C6ADE9FE}"/>
              </a:ext>
            </a:extLst>
          </p:cNvPr>
          <p:cNvSpPr txBox="1"/>
          <p:nvPr/>
        </p:nvSpPr>
        <p:spPr>
          <a:xfrm>
            <a:off x="7730829" y="146999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2DA08513-FDCE-4D3E-B4E5-92E924932D4D}"/>
              </a:ext>
            </a:extLst>
          </p:cNvPr>
          <p:cNvSpPr/>
          <p:nvPr/>
        </p:nvSpPr>
        <p:spPr>
          <a:xfrm rot="16200000">
            <a:off x="7467588" y="755509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61B8048-4F53-43D2-B84F-60733F7AA391}"/>
              </a:ext>
            </a:extLst>
          </p:cNvPr>
          <p:cNvSpPr/>
          <p:nvPr/>
        </p:nvSpPr>
        <p:spPr>
          <a:xfrm rot="5400000">
            <a:off x="7457301" y="168262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A83FCA-FD74-44F0-822F-B00C20D2C48A}"/>
              </a:ext>
            </a:extLst>
          </p:cNvPr>
          <p:cNvSpPr txBox="1"/>
          <p:nvPr/>
        </p:nvSpPr>
        <p:spPr>
          <a:xfrm>
            <a:off x="7587891" y="221800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4CFB57-3FEB-4D61-8EE9-527DC0CD3CD7}"/>
              </a:ext>
            </a:extLst>
          </p:cNvPr>
          <p:cNvSpPr txBox="1"/>
          <p:nvPr/>
        </p:nvSpPr>
        <p:spPr>
          <a:xfrm>
            <a:off x="7587890" y="92369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BA4DBA-2599-499C-98AF-DD380928754A}"/>
              </a:ext>
            </a:extLst>
          </p:cNvPr>
          <p:cNvSpPr txBox="1"/>
          <p:nvPr/>
        </p:nvSpPr>
        <p:spPr>
          <a:xfrm>
            <a:off x="8173012" y="1277634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9DB8360-0541-4F73-AC9D-1A0750A02916}"/>
              </a:ext>
            </a:extLst>
          </p:cNvPr>
          <p:cNvCxnSpPr>
            <a:cxnSpLocks/>
          </p:cNvCxnSpPr>
          <p:nvPr/>
        </p:nvCxnSpPr>
        <p:spPr>
          <a:xfrm>
            <a:off x="8228342" y="3194173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0F27D6F-66EC-4FA6-850D-5B441F5A548E}"/>
              </a:ext>
            </a:extLst>
          </p:cNvPr>
          <p:cNvCxnSpPr>
            <a:cxnSpLocks/>
          </p:cNvCxnSpPr>
          <p:nvPr/>
        </p:nvCxnSpPr>
        <p:spPr>
          <a:xfrm>
            <a:off x="9564276" y="3194173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9D7D1F3-0663-410B-9757-49C624BBC7F7}"/>
              </a:ext>
            </a:extLst>
          </p:cNvPr>
          <p:cNvSpPr txBox="1"/>
          <p:nvPr/>
        </p:nvSpPr>
        <p:spPr>
          <a:xfrm>
            <a:off x="8158355" y="2665216"/>
            <a:ext cx="9875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5513B9-C3CE-423D-B39D-D8F8548D1CA8}"/>
              </a:ext>
            </a:extLst>
          </p:cNvPr>
          <p:cNvSpPr txBox="1"/>
          <p:nvPr/>
        </p:nvSpPr>
        <p:spPr>
          <a:xfrm>
            <a:off x="8193115" y="3141554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11C695-8B52-4AD9-A389-30375F379A30}"/>
              </a:ext>
            </a:extLst>
          </p:cNvPr>
          <p:cNvSpPr txBox="1"/>
          <p:nvPr/>
        </p:nvSpPr>
        <p:spPr>
          <a:xfrm>
            <a:off x="9549981" y="3135647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D8A59B-2CFF-4EC5-B763-392CE2C04226}"/>
              </a:ext>
            </a:extLst>
          </p:cNvPr>
          <p:cNvSpPr txBox="1"/>
          <p:nvPr/>
        </p:nvSpPr>
        <p:spPr>
          <a:xfrm>
            <a:off x="9106515" y="2881968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29D2D5C3-FA6A-41F0-AAE5-3CE4E1DE4787}"/>
              </a:ext>
            </a:extLst>
          </p:cNvPr>
          <p:cNvSpPr/>
          <p:nvPr/>
        </p:nvSpPr>
        <p:spPr>
          <a:xfrm rot="16200000">
            <a:off x="8843274" y="2167480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25D45A2F-BF63-4EFD-A2F2-1799E24BC206}"/>
              </a:ext>
            </a:extLst>
          </p:cNvPr>
          <p:cNvSpPr/>
          <p:nvPr/>
        </p:nvSpPr>
        <p:spPr>
          <a:xfrm rot="5400000">
            <a:off x="8832987" y="3094600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E650CB-ED00-439D-A115-2455E8A801D5}"/>
              </a:ext>
            </a:extLst>
          </p:cNvPr>
          <p:cNvSpPr txBox="1"/>
          <p:nvPr/>
        </p:nvSpPr>
        <p:spPr>
          <a:xfrm>
            <a:off x="8963577" y="36299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AA515C-2374-47B4-AA57-AF4838E29047}"/>
              </a:ext>
            </a:extLst>
          </p:cNvPr>
          <p:cNvSpPr txBox="1"/>
          <p:nvPr/>
        </p:nvSpPr>
        <p:spPr>
          <a:xfrm>
            <a:off x="8963576" y="233566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D432EF-24B8-4E99-8A68-BDFCD8963ADE}"/>
              </a:ext>
            </a:extLst>
          </p:cNvPr>
          <p:cNvSpPr txBox="1"/>
          <p:nvPr/>
        </p:nvSpPr>
        <p:spPr>
          <a:xfrm>
            <a:off x="9548698" y="2689605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921CD41-1D1E-4B36-BB76-8382CE88A591}"/>
              </a:ext>
            </a:extLst>
          </p:cNvPr>
          <p:cNvCxnSpPr>
            <a:cxnSpLocks/>
          </p:cNvCxnSpPr>
          <p:nvPr/>
        </p:nvCxnSpPr>
        <p:spPr>
          <a:xfrm>
            <a:off x="7301888" y="5120780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CF7BCA3-1987-4398-81D5-F22732664BE2}"/>
              </a:ext>
            </a:extLst>
          </p:cNvPr>
          <p:cNvCxnSpPr>
            <a:cxnSpLocks/>
          </p:cNvCxnSpPr>
          <p:nvPr/>
        </p:nvCxnSpPr>
        <p:spPr>
          <a:xfrm>
            <a:off x="8637822" y="512078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7307781-FB1C-4C18-95CF-0E600F5486D6}"/>
              </a:ext>
            </a:extLst>
          </p:cNvPr>
          <p:cNvSpPr txBox="1"/>
          <p:nvPr/>
        </p:nvSpPr>
        <p:spPr>
          <a:xfrm>
            <a:off x="7231901" y="4591823"/>
            <a:ext cx="9875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4370ED-8DAC-449A-91F7-D795DCAEBFEB}"/>
              </a:ext>
            </a:extLst>
          </p:cNvPr>
          <p:cNvSpPr txBox="1"/>
          <p:nvPr/>
        </p:nvSpPr>
        <p:spPr>
          <a:xfrm>
            <a:off x="7266661" y="5068161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A5FBA9-F5E2-40F3-80E0-7314823DF4C9}"/>
              </a:ext>
            </a:extLst>
          </p:cNvPr>
          <p:cNvSpPr txBox="1"/>
          <p:nvPr/>
        </p:nvSpPr>
        <p:spPr>
          <a:xfrm>
            <a:off x="8623527" y="506225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F8A727-8996-4FD6-B786-5646929FF810}"/>
              </a:ext>
            </a:extLst>
          </p:cNvPr>
          <p:cNvSpPr txBox="1"/>
          <p:nvPr/>
        </p:nvSpPr>
        <p:spPr>
          <a:xfrm>
            <a:off x="8180061" y="480857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9EF7331E-141F-431E-9B32-6DD424E7AC18}"/>
              </a:ext>
            </a:extLst>
          </p:cNvPr>
          <p:cNvSpPr/>
          <p:nvPr/>
        </p:nvSpPr>
        <p:spPr>
          <a:xfrm rot="16200000">
            <a:off x="7916820" y="4094087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76C16951-C34F-452F-A159-2BBE9A1AE543}"/>
              </a:ext>
            </a:extLst>
          </p:cNvPr>
          <p:cNvSpPr/>
          <p:nvPr/>
        </p:nvSpPr>
        <p:spPr>
          <a:xfrm rot="5400000">
            <a:off x="7906533" y="50212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BE77D1-1870-48DE-90A9-A17CD6F3AC2E}"/>
              </a:ext>
            </a:extLst>
          </p:cNvPr>
          <p:cNvSpPr txBox="1"/>
          <p:nvPr/>
        </p:nvSpPr>
        <p:spPr>
          <a:xfrm>
            <a:off x="8037123" y="55565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0FAC7E4-FE52-419D-A98E-444DA82AF412}"/>
              </a:ext>
            </a:extLst>
          </p:cNvPr>
          <p:cNvSpPr txBox="1"/>
          <p:nvPr/>
        </p:nvSpPr>
        <p:spPr>
          <a:xfrm>
            <a:off x="8037122" y="42622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90EDD83-5B22-40F2-882C-9D2565932104}"/>
              </a:ext>
            </a:extLst>
          </p:cNvPr>
          <p:cNvSpPr txBox="1"/>
          <p:nvPr/>
        </p:nvSpPr>
        <p:spPr>
          <a:xfrm>
            <a:off x="8622244" y="461621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D6504FA-B96A-4701-9557-9204C1B080B8}"/>
              </a:ext>
            </a:extLst>
          </p:cNvPr>
          <p:cNvCxnSpPr>
            <a:cxnSpLocks/>
          </p:cNvCxnSpPr>
          <p:nvPr/>
        </p:nvCxnSpPr>
        <p:spPr>
          <a:xfrm>
            <a:off x="1315481" y="4743517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17554CA-490A-4480-907F-708A0740386C}"/>
              </a:ext>
            </a:extLst>
          </p:cNvPr>
          <p:cNvCxnSpPr>
            <a:cxnSpLocks/>
          </p:cNvCxnSpPr>
          <p:nvPr/>
        </p:nvCxnSpPr>
        <p:spPr>
          <a:xfrm>
            <a:off x="2651415" y="4743517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88BD55B-EF8E-48F4-9E71-079F57936873}"/>
              </a:ext>
            </a:extLst>
          </p:cNvPr>
          <p:cNvSpPr txBox="1"/>
          <p:nvPr/>
        </p:nvSpPr>
        <p:spPr>
          <a:xfrm>
            <a:off x="1535012" y="4214560"/>
            <a:ext cx="6979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DC43A2-1306-4EC7-B40C-813ECA49C4F1}"/>
              </a:ext>
            </a:extLst>
          </p:cNvPr>
          <p:cNvSpPr txBox="1"/>
          <p:nvPr/>
        </p:nvSpPr>
        <p:spPr>
          <a:xfrm>
            <a:off x="1280254" y="4690898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271520-F791-417E-B39A-7DB3969968CA}"/>
              </a:ext>
            </a:extLst>
          </p:cNvPr>
          <p:cNvSpPr txBox="1"/>
          <p:nvPr/>
        </p:nvSpPr>
        <p:spPr>
          <a:xfrm>
            <a:off x="2637120" y="4684991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8F48AE5-1A10-43F5-AEC4-33B1B9BB1438}"/>
              </a:ext>
            </a:extLst>
          </p:cNvPr>
          <p:cNvSpPr txBox="1"/>
          <p:nvPr/>
        </p:nvSpPr>
        <p:spPr>
          <a:xfrm>
            <a:off x="2193654" y="443131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E6F75798-BA3A-48F8-B20A-9FD0F4EF0D2F}"/>
              </a:ext>
            </a:extLst>
          </p:cNvPr>
          <p:cNvSpPr/>
          <p:nvPr/>
        </p:nvSpPr>
        <p:spPr>
          <a:xfrm rot="16200000">
            <a:off x="1930413" y="3716824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B3E23827-A8B0-49B3-AA6D-0D268C036C0C}"/>
              </a:ext>
            </a:extLst>
          </p:cNvPr>
          <p:cNvSpPr/>
          <p:nvPr/>
        </p:nvSpPr>
        <p:spPr>
          <a:xfrm rot="5400000">
            <a:off x="1920126" y="464394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F3A92E5-45BF-463D-B912-1F484E16FF27}"/>
              </a:ext>
            </a:extLst>
          </p:cNvPr>
          <p:cNvSpPr txBox="1"/>
          <p:nvPr/>
        </p:nvSpPr>
        <p:spPr>
          <a:xfrm>
            <a:off x="2050716" y="517932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6476987-C707-4F1E-AE16-10663E86509F}"/>
              </a:ext>
            </a:extLst>
          </p:cNvPr>
          <p:cNvSpPr txBox="1"/>
          <p:nvPr/>
        </p:nvSpPr>
        <p:spPr>
          <a:xfrm>
            <a:off x="2050715" y="388500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48BBFE5-5881-49C1-B475-0BAEDFAEDE89}"/>
              </a:ext>
            </a:extLst>
          </p:cNvPr>
          <p:cNvSpPr txBox="1"/>
          <p:nvPr/>
        </p:nvSpPr>
        <p:spPr>
          <a:xfrm>
            <a:off x="2635837" y="4238949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7DA195-B323-46BB-9588-ABC5D795E39D}"/>
              </a:ext>
            </a:extLst>
          </p:cNvPr>
          <p:cNvCxnSpPr>
            <a:cxnSpLocks/>
          </p:cNvCxnSpPr>
          <p:nvPr/>
        </p:nvCxnSpPr>
        <p:spPr>
          <a:xfrm>
            <a:off x="1498202" y="2492931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9BE3F33-6573-48BB-B001-E2FE1E1DCD7E}"/>
              </a:ext>
            </a:extLst>
          </p:cNvPr>
          <p:cNvCxnSpPr>
            <a:cxnSpLocks/>
          </p:cNvCxnSpPr>
          <p:nvPr/>
        </p:nvCxnSpPr>
        <p:spPr>
          <a:xfrm>
            <a:off x="2834136" y="2492931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953407C2-FDD3-4FAD-BC3E-08CFD9294D92}"/>
              </a:ext>
            </a:extLst>
          </p:cNvPr>
          <p:cNvSpPr txBox="1"/>
          <p:nvPr/>
        </p:nvSpPr>
        <p:spPr>
          <a:xfrm>
            <a:off x="1428215" y="1963974"/>
            <a:ext cx="9875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C05F5F1-CAA7-438E-A8F2-43E75D44F168}"/>
              </a:ext>
            </a:extLst>
          </p:cNvPr>
          <p:cNvSpPr txBox="1"/>
          <p:nvPr/>
        </p:nvSpPr>
        <p:spPr>
          <a:xfrm>
            <a:off x="1462975" y="2440312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2FA6EC-C0CC-43CE-B8EC-FC5A94D5507F}"/>
              </a:ext>
            </a:extLst>
          </p:cNvPr>
          <p:cNvSpPr txBox="1"/>
          <p:nvPr/>
        </p:nvSpPr>
        <p:spPr>
          <a:xfrm>
            <a:off x="2819841" y="2434405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29AA874-41B8-4685-A0BD-6CCC8E2C6E20}"/>
              </a:ext>
            </a:extLst>
          </p:cNvPr>
          <p:cNvSpPr txBox="1"/>
          <p:nvPr/>
        </p:nvSpPr>
        <p:spPr>
          <a:xfrm>
            <a:off x="2376375" y="218072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C4E4AD2E-D589-4DE2-9D0D-5357B9294D8A}"/>
              </a:ext>
            </a:extLst>
          </p:cNvPr>
          <p:cNvSpPr/>
          <p:nvPr/>
        </p:nvSpPr>
        <p:spPr>
          <a:xfrm rot="16200000">
            <a:off x="2113134" y="1466238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351D5846-201F-4DED-AC47-0961CDC47DEC}"/>
              </a:ext>
            </a:extLst>
          </p:cNvPr>
          <p:cNvSpPr/>
          <p:nvPr/>
        </p:nvSpPr>
        <p:spPr>
          <a:xfrm rot="5400000">
            <a:off x="2102847" y="2393358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7263702-1EA4-45E9-9818-E28A05B08135}"/>
              </a:ext>
            </a:extLst>
          </p:cNvPr>
          <p:cNvSpPr txBox="1"/>
          <p:nvPr/>
        </p:nvSpPr>
        <p:spPr>
          <a:xfrm>
            <a:off x="2233437" y="292873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187EEC4-61E4-4A04-B945-DD02F8E12392}"/>
              </a:ext>
            </a:extLst>
          </p:cNvPr>
          <p:cNvSpPr txBox="1"/>
          <p:nvPr/>
        </p:nvSpPr>
        <p:spPr>
          <a:xfrm>
            <a:off x="2233436" y="163442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D01323C-EC05-4A1A-8DDE-90EA23AC64C8}"/>
              </a:ext>
            </a:extLst>
          </p:cNvPr>
          <p:cNvSpPr txBox="1"/>
          <p:nvPr/>
        </p:nvSpPr>
        <p:spPr>
          <a:xfrm>
            <a:off x="2818558" y="1988363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6DC8BC-E7E8-4248-A2B6-C55BE859012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24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/>
      <p:bldP spid="33" grpId="0"/>
      <p:bldP spid="34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/>
      <p:bldP spid="44" grpId="0"/>
      <p:bldP spid="45" grpId="0"/>
      <p:bldP spid="48" grpId="0"/>
      <p:bldP spid="49" grpId="0"/>
      <p:bldP spid="51" grpId="0"/>
      <p:bldP spid="52" grpId="0"/>
      <p:bldP spid="53" grpId="0" animBg="1"/>
      <p:bldP spid="54" grpId="0" animBg="1"/>
      <p:bldP spid="55" grpId="0"/>
      <p:bldP spid="56" grpId="0"/>
      <p:bldP spid="57" grpId="0"/>
      <p:bldP spid="60" grpId="0"/>
      <p:bldP spid="61" grpId="0"/>
      <p:bldP spid="62" grpId="0"/>
      <p:bldP spid="63" grpId="0"/>
      <p:bldP spid="64" grpId="0" animBg="1"/>
      <p:bldP spid="65" grpId="0" animBg="1"/>
      <p:bldP spid="66" grpId="0"/>
      <p:bldP spid="67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five digit cards.</a:t>
            </a:r>
          </a:p>
        </p:txBody>
      </p:sp>
      <p:pic>
        <p:nvPicPr>
          <p:cNvPr id="57346" name="Picture 2">
            <a:extLst>
              <a:ext uri="{FF2B5EF4-FFF2-40B4-BE49-F238E27FC236}">
                <a16:creationId xmlns:a16="http://schemas.microsoft.com/office/drawing/2014/main" id="{F0EDCFBC-6275-443B-8250-E2E3BD7BD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0" y="783734"/>
            <a:ext cx="2090799" cy="188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E76A61-0019-4F11-A2D2-0C558328DD51}"/>
              </a:ext>
            </a:extLst>
          </p:cNvPr>
          <p:cNvSpPr/>
          <p:nvPr/>
        </p:nvSpPr>
        <p:spPr>
          <a:xfrm>
            <a:off x="4275785" y="50000"/>
            <a:ext cx="60015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each card once to make these calculations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5E22D5-A898-48A3-949E-491210480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800" y="1368713"/>
            <a:ext cx="3953219" cy="37411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8EBAF1-89C6-4E46-BBF1-DA6577CFFD2E}"/>
              </a:ext>
            </a:extLst>
          </p:cNvPr>
          <p:cNvSpPr/>
          <p:nvPr/>
        </p:nvSpPr>
        <p:spPr>
          <a:xfrm>
            <a:off x="8252247" y="2958628"/>
            <a:ext cx="6779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.0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9B8B21-0648-4A74-9A06-70F2587DA0F6}"/>
              </a:ext>
            </a:extLst>
          </p:cNvPr>
          <p:cNvSpPr/>
          <p:nvPr/>
        </p:nvSpPr>
        <p:spPr>
          <a:xfrm>
            <a:off x="7436458" y="4294772"/>
            <a:ext cx="6779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0C55F9-AC94-41AB-A7FE-7F786337703D}"/>
              </a:ext>
            </a:extLst>
          </p:cNvPr>
          <p:cNvSpPr txBox="1"/>
          <p:nvPr/>
        </p:nvSpPr>
        <p:spPr>
          <a:xfrm>
            <a:off x="6096000" y="1649903"/>
            <a:ext cx="137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</a:t>
            </a:r>
            <a:r>
              <a:rPr lang="en-GB" sz="10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F8C7F4-2CC3-4441-A126-6CF2A92E0EA7}"/>
              </a:ext>
            </a:extLst>
          </p:cNvPr>
          <p:cNvSpPr txBox="1"/>
          <p:nvPr/>
        </p:nvSpPr>
        <p:spPr>
          <a:xfrm>
            <a:off x="6008348" y="2972337"/>
            <a:ext cx="137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</a:t>
            </a:r>
            <a:r>
              <a:rPr lang="en-GB" sz="10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E2EB8D-F386-4344-A613-1E35B251259E}"/>
              </a:ext>
            </a:extLst>
          </p:cNvPr>
          <p:cNvSpPr txBox="1"/>
          <p:nvPr/>
        </p:nvSpPr>
        <p:spPr>
          <a:xfrm>
            <a:off x="5350280" y="4267877"/>
            <a:ext cx="13739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A2A775-0A4C-4940-963C-CA064670605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1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fractions.</a:t>
            </a:r>
          </a:p>
        </p:txBody>
      </p:sp>
      <p:pic>
        <p:nvPicPr>
          <p:cNvPr id="61442" name="Picture 2">
            <a:extLst>
              <a:ext uri="{FF2B5EF4-FFF2-40B4-BE49-F238E27FC236}">
                <a16:creationId xmlns:a16="http://schemas.microsoft.com/office/drawing/2014/main" id="{E2CAB2A7-4ABC-4F63-89F2-E7537AAA0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03" y="943332"/>
            <a:ext cx="5016377" cy="125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>
            <a:extLst>
              <a:ext uri="{FF2B5EF4-FFF2-40B4-BE49-F238E27FC236}">
                <a16:creationId xmlns:a16="http://schemas.microsoft.com/office/drawing/2014/main" id="{58024926-B6D7-4E2D-8BD7-A3DE4930B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04" y="2623264"/>
            <a:ext cx="4924021" cy="125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59678C-0CCD-4959-8DDE-6E83FB8C07FF}"/>
              </a:ext>
            </a:extLst>
          </p:cNvPr>
          <p:cNvCxnSpPr>
            <a:cxnSpLocks/>
          </p:cNvCxnSpPr>
          <p:nvPr/>
        </p:nvCxnSpPr>
        <p:spPr>
          <a:xfrm>
            <a:off x="3358160" y="1560320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10DAD68-6600-40C8-AC73-065DA9AD1183}"/>
              </a:ext>
            </a:extLst>
          </p:cNvPr>
          <p:cNvSpPr txBox="1"/>
          <p:nvPr/>
        </p:nvSpPr>
        <p:spPr>
          <a:xfrm>
            <a:off x="3343865" y="1501794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A14E08-D989-44BC-ADA9-EDCADDCAFA39}"/>
              </a:ext>
            </a:extLst>
          </p:cNvPr>
          <p:cNvSpPr txBox="1"/>
          <p:nvPr/>
        </p:nvSpPr>
        <p:spPr>
          <a:xfrm>
            <a:off x="3342582" y="1055752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B6934E-377B-4AA9-A310-EA3ADFEFF533}"/>
              </a:ext>
            </a:extLst>
          </p:cNvPr>
          <p:cNvGrpSpPr/>
          <p:nvPr/>
        </p:nvGrpSpPr>
        <p:grpSpPr>
          <a:xfrm>
            <a:off x="6028658" y="2736807"/>
            <a:ext cx="778837" cy="944239"/>
            <a:chOff x="6324649" y="-4198"/>
            <a:chExt cx="634591" cy="94423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53416C-A031-4C73-838B-F7E91BC12A25}"/>
                </a:ext>
              </a:extLst>
            </p:cNvPr>
            <p:cNvSpPr/>
            <p:nvPr/>
          </p:nvSpPr>
          <p:spPr>
            <a:xfrm>
              <a:off x="6405850" y="-4198"/>
              <a:ext cx="5533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9E00344-6264-4009-9392-7EC900FA985C}"/>
                </a:ext>
              </a:extLst>
            </p:cNvPr>
            <p:cNvSpPr/>
            <p:nvPr/>
          </p:nvSpPr>
          <p:spPr>
            <a:xfrm>
              <a:off x="6324649" y="355266"/>
              <a:ext cx="6041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7326040-599B-4E18-84D0-F182036D922A}"/>
                </a:ext>
              </a:extLst>
            </p:cNvPr>
            <p:cNvCxnSpPr/>
            <p:nvPr/>
          </p:nvCxnSpPr>
          <p:spPr>
            <a:xfrm>
              <a:off x="6392263" y="472016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E3E462-53B9-475D-9C3E-9492BD43CF58}"/>
              </a:ext>
            </a:extLst>
          </p:cNvPr>
          <p:cNvCxnSpPr>
            <a:cxnSpLocks/>
          </p:cNvCxnSpPr>
          <p:nvPr/>
        </p:nvCxnSpPr>
        <p:spPr>
          <a:xfrm>
            <a:off x="3352505" y="3222379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82CEF73-9528-4C07-89EF-31A5F842C615}"/>
              </a:ext>
            </a:extLst>
          </p:cNvPr>
          <p:cNvSpPr txBox="1"/>
          <p:nvPr/>
        </p:nvSpPr>
        <p:spPr>
          <a:xfrm>
            <a:off x="3338210" y="3163853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480C8D-2A60-4533-ABED-327D3F8ABFE4}"/>
              </a:ext>
            </a:extLst>
          </p:cNvPr>
          <p:cNvSpPr txBox="1"/>
          <p:nvPr/>
        </p:nvSpPr>
        <p:spPr>
          <a:xfrm>
            <a:off x="3336927" y="2717811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597627-9D9D-4B39-B215-5C8AD51AEA8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69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number sentences.</a:t>
            </a:r>
          </a:p>
        </p:txBody>
      </p:sp>
      <p:pic>
        <p:nvPicPr>
          <p:cNvPr id="60418" name="Picture 2">
            <a:extLst>
              <a:ext uri="{FF2B5EF4-FFF2-40B4-BE49-F238E27FC236}">
                <a16:creationId xmlns:a16="http://schemas.microsoft.com/office/drawing/2014/main" id="{06D3676F-AC3F-4733-B68D-44964A68F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88" y="798597"/>
            <a:ext cx="4379251" cy="110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>
            <a:extLst>
              <a:ext uri="{FF2B5EF4-FFF2-40B4-BE49-F238E27FC236}">
                <a16:creationId xmlns:a16="http://schemas.microsoft.com/office/drawing/2014/main" id="{7619FD54-77E5-4BAE-B9F0-C8F0B933F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88" y="3251094"/>
            <a:ext cx="4667078" cy="110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3D99E-33A0-4C68-B511-254033CE70F8}"/>
              </a:ext>
            </a:extLst>
          </p:cNvPr>
          <p:cNvSpPr txBox="1"/>
          <p:nvPr/>
        </p:nvSpPr>
        <p:spPr>
          <a:xfrm>
            <a:off x="2452784" y="1024595"/>
            <a:ext cx="5939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B471D5-93C2-45E1-A505-87FEA8EBCFAA}"/>
              </a:ext>
            </a:extLst>
          </p:cNvPr>
          <p:cNvGrpSpPr/>
          <p:nvPr/>
        </p:nvGrpSpPr>
        <p:grpSpPr>
          <a:xfrm>
            <a:off x="2554565" y="4614862"/>
            <a:ext cx="2368774" cy="1088729"/>
            <a:chOff x="68868" y="2208856"/>
            <a:chExt cx="2368774" cy="10887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1A6625-D4C4-4532-B3B4-8B01E42DE006}"/>
                </a:ext>
              </a:extLst>
            </p:cNvPr>
            <p:cNvGrpSpPr/>
            <p:nvPr/>
          </p:nvGrpSpPr>
          <p:grpSpPr>
            <a:xfrm>
              <a:off x="68868" y="2208856"/>
              <a:ext cx="1891418" cy="1088729"/>
              <a:chOff x="68868" y="2208856"/>
              <a:chExt cx="1891418" cy="10887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C18927-AF65-4226-9785-F13EE9738B0B}"/>
                  </a:ext>
                </a:extLst>
              </p:cNvPr>
              <p:cNvSpPr txBox="1"/>
              <p:nvPr/>
            </p:nvSpPr>
            <p:spPr>
              <a:xfrm>
                <a:off x="291093" y="2208856"/>
                <a:ext cx="1669193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 </a:t>
                </a:r>
                <a:r>
                  <a:rPr lang="en-GB" sz="20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 </a:t>
                </a:r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 x 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82A8DF1-0B7A-4D81-A3C7-12EE8C6E9C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37" y="2717510"/>
                <a:ext cx="88986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C80FACC-556B-4D8F-AC5C-D25302B88B12}"/>
                  </a:ext>
                </a:extLst>
              </p:cNvPr>
              <p:cNvSpPr txBox="1"/>
              <p:nvPr/>
            </p:nvSpPr>
            <p:spPr>
              <a:xfrm>
                <a:off x="68868" y="2666643"/>
                <a:ext cx="116280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1 3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377814-724E-47F3-8836-A7913C9AC29B}"/>
                </a:ext>
              </a:extLst>
            </p:cNvPr>
            <p:cNvSpPr txBox="1"/>
            <p:nvPr/>
          </p:nvSpPr>
          <p:spPr>
            <a:xfrm>
              <a:off x="1822089" y="2407301"/>
              <a:ext cx="61555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D07D4E9-8120-44C0-A59B-3761D81E8DE8}"/>
              </a:ext>
            </a:extLst>
          </p:cNvPr>
          <p:cNvSpPr txBox="1"/>
          <p:nvPr/>
        </p:nvSpPr>
        <p:spPr>
          <a:xfrm>
            <a:off x="4716925" y="4614862"/>
            <a:ext cx="10257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EF6CE9-4C80-4D96-86E4-F2E499416E5F}"/>
              </a:ext>
            </a:extLst>
          </p:cNvPr>
          <p:cNvGrpSpPr/>
          <p:nvPr/>
        </p:nvGrpSpPr>
        <p:grpSpPr>
          <a:xfrm>
            <a:off x="4710877" y="5072649"/>
            <a:ext cx="1160534" cy="630942"/>
            <a:chOff x="2225607" y="2666643"/>
            <a:chExt cx="592122" cy="630942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6A9AC0-8A20-4310-BAD4-440538558A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9338" y="2716152"/>
              <a:ext cx="443462" cy="135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DD9FCBC-8F6D-4C74-843E-2A7BE455A99D}"/>
                </a:ext>
              </a:extLst>
            </p:cNvPr>
            <p:cNvSpPr txBox="1"/>
            <p:nvPr/>
          </p:nvSpPr>
          <p:spPr>
            <a:xfrm>
              <a:off x="2225607" y="2666643"/>
              <a:ext cx="59212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7BFEF1-CD65-4CFB-AD43-AF401FF31ED4}"/>
              </a:ext>
            </a:extLst>
          </p:cNvPr>
          <p:cNvGrpSpPr/>
          <p:nvPr/>
        </p:nvGrpSpPr>
        <p:grpSpPr>
          <a:xfrm>
            <a:off x="578693" y="3343083"/>
            <a:ext cx="741472" cy="944239"/>
            <a:chOff x="6324649" y="-4198"/>
            <a:chExt cx="604146" cy="94423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713F0F3-5A37-4D43-A3B8-83400AF60434}"/>
                </a:ext>
              </a:extLst>
            </p:cNvPr>
            <p:cNvSpPr/>
            <p:nvPr/>
          </p:nvSpPr>
          <p:spPr>
            <a:xfrm>
              <a:off x="6327424" y="-4198"/>
              <a:ext cx="5533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D24BC76-3393-4427-B940-339EAC374357}"/>
                </a:ext>
              </a:extLst>
            </p:cNvPr>
            <p:cNvSpPr/>
            <p:nvPr/>
          </p:nvSpPr>
          <p:spPr>
            <a:xfrm>
              <a:off x="6324649" y="355266"/>
              <a:ext cx="6041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6F9B072-CE10-4F0B-953C-292993E57210}"/>
                </a:ext>
              </a:extLst>
            </p:cNvPr>
            <p:cNvCxnSpPr/>
            <p:nvPr/>
          </p:nvCxnSpPr>
          <p:spPr>
            <a:xfrm>
              <a:off x="6392263" y="472016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B65D335-C7CD-478C-8E86-D29C6F784DA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48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Grace, Ellie and Alfie bought 5 pizzas to share.</a:t>
            </a:r>
          </a:p>
          <a:p>
            <a:endParaRPr lang="en-US" sz="3200" b="1" dirty="0"/>
          </a:p>
          <a:p>
            <a:r>
              <a:rPr lang="en-US" sz="3200" b="1" dirty="0"/>
              <a:t>Grace ate 1     pizzas.</a:t>
            </a:r>
          </a:p>
          <a:p>
            <a:endParaRPr lang="en-US" sz="3200" b="1" dirty="0"/>
          </a:p>
          <a:p>
            <a:r>
              <a:rPr lang="en-US" sz="3200" b="1" dirty="0"/>
              <a:t>Ellie ate 1     pizzas.</a:t>
            </a:r>
          </a:p>
          <a:p>
            <a:endParaRPr lang="en-US" sz="3200" b="1" dirty="0"/>
          </a:p>
          <a:p>
            <a:r>
              <a:rPr lang="en-US" sz="3200" b="1" dirty="0"/>
              <a:t>And Alfie ate the rest.</a:t>
            </a:r>
          </a:p>
          <a:p>
            <a:r>
              <a:rPr lang="en-US" sz="3200" b="1" dirty="0"/>
              <a:t>How many pizzas did Alfie eat?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FE787A-C9BF-4581-B54E-77C8AF3EF87F}"/>
              </a:ext>
            </a:extLst>
          </p:cNvPr>
          <p:cNvSpPr/>
          <p:nvPr/>
        </p:nvSpPr>
        <p:spPr>
          <a:xfrm>
            <a:off x="2050277" y="85129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49535-C1B9-4CC2-869E-BE30D51C70D8}"/>
              </a:ext>
            </a:extLst>
          </p:cNvPr>
          <p:cNvSpPr/>
          <p:nvPr/>
        </p:nvSpPr>
        <p:spPr>
          <a:xfrm>
            <a:off x="2050277" y="121075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AD554A-6D6B-493A-BB08-D18A1E71E2B5}"/>
              </a:ext>
            </a:extLst>
          </p:cNvPr>
          <p:cNvCxnSpPr/>
          <p:nvPr/>
        </p:nvCxnSpPr>
        <p:spPr>
          <a:xfrm>
            <a:off x="2067246" y="132750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E1769E4-456B-41CD-A6D8-0D57380C7254}"/>
              </a:ext>
            </a:extLst>
          </p:cNvPr>
          <p:cNvSpPr/>
          <p:nvPr/>
        </p:nvSpPr>
        <p:spPr>
          <a:xfrm>
            <a:off x="1803364" y="1842277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1751C1-581F-4C52-8C97-4B73109FCB44}"/>
              </a:ext>
            </a:extLst>
          </p:cNvPr>
          <p:cNvSpPr/>
          <p:nvPr/>
        </p:nvSpPr>
        <p:spPr>
          <a:xfrm>
            <a:off x="1803364" y="2201741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039D909-D64B-40FF-8277-D067047D5EC9}"/>
              </a:ext>
            </a:extLst>
          </p:cNvPr>
          <p:cNvCxnSpPr/>
          <p:nvPr/>
        </p:nvCxnSpPr>
        <p:spPr>
          <a:xfrm>
            <a:off x="1820333" y="231849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538522-D1D9-4899-A4C0-A8294E895A5F}"/>
              </a:ext>
            </a:extLst>
          </p:cNvPr>
          <p:cNvGrpSpPr/>
          <p:nvPr/>
        </p:nvGrpSpPr>
        <p:grpSpPr>
          <a:xfrm>
            <a:off x="3712790" y="774879"/>
            <a:ext cx="509296" cy="1067398"/>
            <a:chOff x="4530934" y="3723882"/>
            <a:chExt cx="509296" cy="10673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9BD867-3841-4DD1-8EBF-88DECC1FF66E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801CAC5-46B7-4CD8-B595-E56B3E91FAC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706B5D-C294-479E-98D9-54B8EFEF124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EFB3DF27-2CF8-4FB6-B018-72E72FC4E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9D2AF7-98AC-42E8-B3B9-53CC81250CE1}"/>
              </a:ext>
            </a:extLst>
          </p:cNvPr>
          <p:cNvGrpSpPr/>
          <p:nvPr/>
        </p:nvGrpSpPr>
        <p:grpSpPr>
          <a:xfrm>
            <a:off x="3476033" y="1960429"/>
            <a:ext cx="509296" cy="1067398"/>
            <a:chOff x="4530934" y="3723882"/>
            <a:chExt cx="509296" cy="106739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5F9F7A-7D8A-483F-871A-CFA4648E0372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2793807-06B5-4B29-BFC3-96873DD978B8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C26CDD-83CA-42E2-A88D-C9FB8A3E8F7E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B0715D0-AECC-496F-801A-3D88F3506D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FF2BBEC-0096-43E7-98A2-1E599D81175E}"/>
              </a:ext>
            </a:extLst>
          </p:cNvPr>
          <p:cNvGrpSpPr/>
          <p:nvPr/>
        </p:nvGrpSpPr>
        <p:grpSpPr>
          <a:xfrm>
            <a:off x="4223756" y="985160"/>
            <a:ext cx="973609" cy="821677"/>
            <a:chOff x="4033053" y="3969603"/>
            <a:chExt cx="973609" cy="82167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2990446-1E1A-4CE1-A434-884085DCF621}"/>
                </a:ext>
              </a:extLst>
            </p:cNvPr>
            <p:cNvSpPr txBox="1"/>
            <p:nvPr/>
          </p:nvSpPr>
          <p:spPr>
            <a:xfrm>
              <a:off x="4033053" y="3969603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D63148E-BAF6-4A22-B691-DEEA8F84CB7F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5D6EEC-00D5-44B7-8773-D7CBB2F95F2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60EFB15-547A-4EF7-9580-11FCAF1A34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B0B493-C37D-43B0-8097-E793B2E2E35B}"/>
              </a:ext>
            </a:extLst>
          </p:cNvPr>
          <p:cNvGrpSpPr/>
          <p:nvPr/>
        </p:nvGrpSpPr>
        <p:grpSpPr>
          <a:xfrm>
            <a:off x="3975173" y="2157488"/>
            <a:ext cx="973609" cy="821677"/>
            <a:chOff x="4033053" y="3969603"/>
            <a:chExt cx="973609" cy="82167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59DCCFA-059C-48C8-9B4F-931CC3741A74}"/>
                </a:ext>
              </a:extLst>
            </p:cNvPr>
            <p:cNvSpPr txBox="1"/>
            <p:nvPr/>
          </p:nvSpPr>
          <p:spPr>
            <a:xfrm>
              <a:off x="4033053" y="3969603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461574F-BA96-4228-A37E-5161CD803AF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E197D1D-7314-485D-A988-95248D4570F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CED44C3-5739-446C-B018-6846A8FAFC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E33CBD0-4126-4B10-9277-077B5CC23A4B}"/>
              </a:ext>
            </a:extLst>
          </p:cNvPr>
          <p:cNvSpPr txBox="1"/>
          <p:nvPr/>
        </p:nvSpPr>
        <p:spPr>
          <a:xfrm>
            <a:off x="4749630" y="736874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5ABF9A-318D-4C2B-B318-6C34D994B7C3}"/>
              </a:ext>
            </a:extLst>
          </p:cNvPr>
          <p:cNvSpPr txBox="1"/>
          <p:nvPr/>
        </p:nvSpPr>
        <p:spPr>
          <a:xfrm>
            <a:off x="4299761" y="1909202"/>
            <a:ext cx="10871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28EDE8-0049-4306-83B6-2C2ECEA4CE65}"/>
              </a:ext>
            </a:extLst>
          </p:cNvPr>
          <p:cNvGrpSpPr/>
          <p:nvPr/>
        </p:nvGrpSpPr>
        <p:grpSpPr>
          <a:xfrm>
            <a:off x="300252" y="4023080"/>
            <a:ext cx="963870" cy="1071647"/>
            <a:chOff x="1958795" y="36281"/>
            <a:chExt cx="963870" cy="107164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1D846B-58D3-4FEB-A25A-A46EEF1650F4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F81022-ABA4-4BE2-A535-9EA646A6A92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634F48-D899-44E9-BED8-3BD3B731E131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FBBA40-FBCA-4CF2-A9EA-B453A72D61DF}"/>
              </a:ext>
            </a:extLst>
          </p:cNvPr>
          <p:cNvGrpSpPr/>
          <p:nvPr/>
        </p:nvGrpSpPr>
        <p:grpSpPr>
          <a:xfrm>
            <a:off x="1198402" y="4030297"/>
            <a:ext cx="1383887" cy="1071647"/>
            <a:chOff x="891227" y="1752219"/>
            <a:chExt cx="1383887" cy="107164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58E8BDD-632B-4036-AA28-CE8E1122D4AC}"/>
                </a:ext>
              </a:extLst>
            </p:cNvPr>
            <p:cNvGrpSpPr/>
            <p:nvPr/>
          </p:nvGrpSpPr>
          <p:grpSpPr>
            <a:xfrm>
              <a:off x="1341246" y="1752219"/>
              <a:ext cx="933868" cy="1071647"/>
              <a:chOff x="1963495" y="36281"/>
              <a:chExt cx="933868" cy="107164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6FE7FAF-7894-4559-AAF8-721CE1A95F5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93386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9BBEDCE-F9F7-473B-A088-CC8F1CE7D6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4480" y="554976"/>
                <a:ext cx="43433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B580B22-B860-4B39-8967-EF96CE7811D6}"/>
                  </a:ext>
                </a:extLst>
              </p:cNvPr>
              <p:cNvSpPr txBox="1"/>
              <p:nvPr/>
            </p:nvSpPr>
            <p:spPr>
              <a:xfrm>
                <a:off x="1964975" y="36281"/>
                <a:ext cx="4337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9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1DBD3C-9843-490E-937A-9C2CC96D5A31}"/>
                </a:ext>
              </a:extLst>
            </p:cNvPr>
            <p:cNvSpPr txBox="1"/>
            <p:nvPr/>
          </p:nvSpPr>
          <p:spPr>
            <a:xfrm>
              <a:off x="891227" y="194846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0FB1A9B-5553-476B-8363-A792F9C0FEDF}"/>
                </a:ext>
              </a:extLst>
            </p:cNvPr>
            <p:cNvSpPr txBox="1"/>
            <p:nvPr/>
          </p:nvSpPr>
          <p:spPr>
            <a:xfrm>
              <a:off x="1788232" y="1952759"/>
              <a:ext cx="44564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4DB8667-F22C-451B-B8C2-D2C3068B8F9E}"/>
              </a:ext>
            </a:extLst>
          </p:cNvPr>
          <p:cNvGrpSpPr/>
          <p:nvPr/>
        </p:nvGrpSpPr>
        <p:grpSpPr>
          <a:xfrm>
            <a:off x="2601794" y="4030297"/>
            <a:ext cx="963870" cy="1071647"/>
            <a:chOff x="1958795" y="36281"/>
            <a:chExt cx="963870" cy="107164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AAD6E04-ED56-4E5F-B74A-E85E0741A27F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30C976A-3C58-47E4-A7E6-B1ED863E913D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9D47683-35A8-4B1E-BF3F-91DA99B09443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620C697-4B2B-4670-BFB5-B031695CC5D2}"/>
              </a:ext>
            </a:extLst>
          </p:cNvPr>
          <p:cNvSpPr txBox="1"/>
          <p:nvPr/>
        </p:nvSpPr>
        <p:spPr>
          <a:xfrm>
            <a:off x="3571969" y="4241308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6198E3-347A-476D-9EDB-C4B239B9A6FF}"/>
              </a:ext>
            </a:extLst>
          </p:cNvPr>
          <p:cNvGrpSpPr/>
          <p:nvPr/>
        </p:nvGrpSpPr>
        <p:grpSpPr>
          <a:xfrm>
            <a:off x="4069844" y="4023080"/>
            <a:ext cx="943443" cy="1067398"/>
            <a:chOff x="4080745" y="3723882"/>
            <a:chExt cx="943443" cy="106739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1E32398-5970-420A-A5DB-CFBDE96D272F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337C924-B45E-4B0A-A9B1-7320BBB19A48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7BE8360-49AC-46DF-9CDE-9ACD99FD59BE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67B30DB-3351-46DD-BE2D-D6917B4CD24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DBB45D0-933D-4F49-A07E-3D578808DB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28B297-AFD2-4CE6-A9B1-803AC5C2BFD7}"/>
              </a:ext>
            </a:extLst>
          </p:cNvPr>
          <p:cNvGrpSpPr/>
          <p:nvPr/>
        </p:nvGrpSpPr>
        <p:grpSpPr>
          <a:xfrm>
            <a:off x="509668" y="5386635"/>
            <a:ext cx="2458384" cy="1067398"/>
            <a:chOff x="3286109" y="3723882"/>
            <a:chExt cx="2458384" cy="106739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B53441-0347-4EE4-9085-25ECD1F95420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A720005-69CD-4BCB-A816-26459AEA7D92}"/>
                </a:ext>
              </a:extLst>
            </p:cNvPr>
            <p:cNvSpPr txBox="1"/>
            <p:nvPr/>
          </p:nvSpPr>
          <p:spPr>
            <a:xfrm>
              <a:off x="3286109" y="3926331"/>
              <a:ext cx="24583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– 3    =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76CE7BE-F730-4222-86B4-87BD9A00C26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57A66E0-377C-444B-B4C6-8BD9DA6B4941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223DBE3-86D9-4263-AF53-88A31A7369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5D78F1E-E434-44DD-AB57-81F64CF6C655}"/>
              </a:ext>
            </a:extLst>
          </p:cNvPr>
          <p:cNvGrpSpPr/>
          <p:nvPr/>
        </p:nvGrpSpPr>
        <p:grpSpPr>
          <a:xfrm>
            <a:off x="2720746" y="5386635"/>
            <a:ext cx="943443" cy="1067398"/>
            <a:chOff x="4080745" y="3723882"/>
            <a:chExt cx="943443" cy="106739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70C5204-6AC3-420B-AB69-467E6E77DE4F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7D79017-0D6F-4CAB-8C23-59A7A0B4A331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4F4DBEF-883F-4D85-81EE-81584AE5586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5C3EDFF-4C81-4B7A-9F3B-918A12F39498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15A933B2-8909-42F2-89E2-4CE6215BF4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054D753-FC67-4675-A5B4-C6A92A5AC6D7}"/>
              </a:ext>
            </a:extLst>
          </p:cNvPr>
          <p:cNvGrpSpPr/>
          <p:nvPr/>
        </p:nvGrpSpPr>
        <p:grpSpPr>
          <a:xfrm>
            <a:off x="5550676" y="3203307"/>
            <a:ext cx="3152566" cy="1067398"/>
            <a:chOff x="4080745" y="3723882"/>
            <a:chExt cx="3152566" cy="106739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9297B65-0B5A-4F8D-B150-91768032865B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298EBCF-D479-4025-9518-7C5A8F6F2EB0}"/>
                </a:ext>
              </a:extLst>
            </p:cNvPr>
            <p:cNvSpPr txBox="1"/>
            <p:nvPr/>
          </p:nvSpPr>
          <p:spPr>
            <a:xfrm>
              <a:off x="4080745" y="3926331"/>
              <a:ext cx="315256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    pizzas</a:t>
              </a: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C18665D-8988-4A50-ABA2-CBE5368852FB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4DFBF46-684E-4370-BBDD-7E85734C7FC6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FA275AA-AB28-4720-9A96-9CD69241E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73A4727-11AB-4593-8702-4A3FCF44740B}"/>
              </a:ext>
            </a:extLst>
          </p:cNvPr>
          <p:cNvGrpSpPr/>
          <p:nvPr/>
        </p:nvGrpSpPr>
        <p:grpSpPr>
          <a:xfrm>
            <a:off x="4935219" y="5409679"/>
            <a:ext cx="509296" cy="1067398"/>
            <a:chOff x="4530934" y="3723882"/>
            <a:chExt cx="509296" cy="106739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EE1FD21-4E18-4D9E-B380-42E19AC0CCA5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C83EAC5-4590-4700-9CDD-CC7DF2DF56B7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5739BE0-B8CA-49BB-BF03-31419A01285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9FDC1A98-C936-4BC3-95ED-2C6993381A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926A143D-B07F-4881-BEA3-04F13569096A}"/>
              </a:ext>
            </a:extLst>
          </p:cNvPr>
          <p:cNvSpPr txBox="1"/>
          <p:nvPr/>
        </p:nvSpPr>
        <p:spPr>
          <a:xfrm>
            <a:off x="5434359" y="5606738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EE8F41B-F7A5-4FD6-9519-70E139E95609}"/>
              </a:ext>
            </a:extLst>
          </p:cNvPr>
          <p:cNvGrpSpPr/>
          <p:nvPr/>
        </p:nvGrpSpPr>
        <p:grpSpPr>
          <a:xfrm>
            <a:off x="5910087" y="5365257"/>
            <a:ext cx="963870" cy="1071647"/>
            <a:chOff x="1958795" y="36281"/>
            <a:chExt cx="963870" cy="107164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19DD1A5-F63A-4169-9DCF-641451A0D98F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C458289-C781-4C72-9999-A71C8258A6F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4B6F261-53A7-40AA-9DFD-E4577424A102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3 0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0C933A6-0129-4585-BE1B-440BABB8A3ED}"/>
              </a:ext>
            </a:extLst>
          </p:cNvPr>
          <p:cNvGrpSpPr/>
          <p:nvPr/>
        </p:nvGrpSpPr>
        <p:grpSpPr>
          <a:xfrm>
            <a:off x="10566340" y="5351490"/>
            <a:ext cx="963870" cy="1071647"/>
            <a:chOff x="1958795" y="36281"/>
            <a:chExt cx="963870" cy="107164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3889CD1-D366-4F00-A3E7-5E0D555A1DC7}"/>
                </a:ext>
              </a:extLst>
            </p:cNvPr>
            <p:cNvSpPr txBox="1"/>
            <p:nvPr/>
          </p:nvSpPr>
          <p:spPr>
            <a:xfrm>
              <a:off x="2201575" y="476986"/>
              <a:ext cx="69578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4D9322F-B1B7-4CEB-B3DA-5C6BC22F3C7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C2DCCD2-3D9C-4694-8C82-0228DC6C9503}"/>
                </a:ext>
              </a:extLst>
            </p:cNvPr>
            <p:cNvSpPr txBox="1"/>
            <p:nvPr/>
          </p:nvSpPr>
          <p:spPr>
            <a:xfrm>
              <a:off x="1958795" y="36281"/>
              <a:ext cx="96387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44E3272-0244-4E91-84FD-18FFA9113E6A}"/>
              </a:ext>
            </a:extLst>
          </p:cNvPr>
          <p:cNvGrpSpPr/>
          <p:nvPr/>
        </p:nvGrpSpPr>
        <p:grpSpPr>
          <a:xfrm>
            <a:off x="7648486" y="5348128"/>
            <a:ext cx="3423081" cy="1071647"/>
            <a:chOff x="7648486" y="5348128"/>
            <a:chExt cx="3423081" cy="107164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A0F96312-D00C-4910-B6C2-42E540522456}"/>
                </a:ext>
              </a:extLst>
            </p:cNvPr>
            <p:cNvGrpSpPr/>
            <p:nvPr/>
          </p:nvGrpSpPr>
          <p:grpSpPr>
            <a:xfrm>
              <a:off x="7648486" y="5348128"/>
              <a:ext cx="963870" cy="1071647"/>
              <a:chOff x="1958795" y="36281"/>
              <a:chExt cx="963870" cy="1071647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37CFF80-55C0-460C-A1C6-93BDD10209FA}"/>
                  </a:ext>
                </a:extLst>
              </p:cNvPr>
              <p:cNvSpPr txBox="1"/>
              <p:nvPr/>
            </p:nvSpPr>
            <p:spPr>
              <a:xfrm>
                <a:off x="2201575" y="476986"/>
                <a:ext cx="69578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6E3638C7-14D7-4FF2-8D14-144D0DBDA8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E030593-3266-4003-A25D-AA980261FA06}"/>
                  </a:ext>
                </a:extLst>
              </p:cNvPr>
              <p:cNvSpPr txBox="1"/>
              <p:nvPr/>
            </p:nvSpPr>
            <p:spPr>
              <a:xfrm>
                <a:off x="1958795" y="36281"/>
                <a:ext cx="96387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3 0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87BABE5-D547-4D69-B4F8-047BC3243BF2}"/>
                </a:ext>
              </a:extLst>
            </p:cNvPr>
            <p:cNvGrpSpPr/>
            <p:nvPr/>
          </p:nvGrpSpPr>
          <p:grpSpPr>
            <a:xfrm>
              <a:off x="9073287" y="5348128"/>
              <a:ext cx="963870" cy="1071647"/>
              <a:chOff x="1958795" y="36281"/>
              <a:chExt cx="963870" cy="1071647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4ACDD4D-F126-4A43-B66B-41BF4421C31B}"/>
                  </a:ext>
                </a:extLst>
              </p:cNvPr>
              <p:cNvSpPr txBox="1"/>
              <p:nvPr/>
            </p:nvSpPr>
            <p:spPr>
              <a:xfrm>
                <a:off x="2201575" y="476986"/>
                <a:ext cx="69578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9EA627F2-8DB7-4144-A5F6-A19AE27A34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89056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B713184-1AB1-45AC-982F-34ACB2144BC1}"/>
                  </a:ext>
                </a:extLst>
              </p:cNvPr>
              <p:cNvSpPr txBox="1"/>
              <p:nvPr/>
            </p:nvSpPr>
            <p:spPr>
              <a:xfrm>
                <a:off x="1958795" y="36281"/>
                <a:ext cx="96387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1 9</a:t>
                </a: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CAC817C-F79A-49BD-8025-EAAB5CB2F9B0}"/>
                </a:ext>
              </a:extLst>
            </p:cNvPr>
            <p:cNvSpPr txBox="1"/>
            <p:nvPr/>
          </p:nvSpPr>
          <p:spPr>
            <a:xfrm>
              <a:off x="8613183" y="5535461"/>
              <a:ext cx="245838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–        =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33FD49AD-07C4-4D92-9B4A-4EF784BD32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52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7" grpId="0"/>
      <p:bldP spid="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6229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number is exactly halfway between 2     and 3     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5011F12-0F5D-4BE4-8388-E9CE4B672792}"/>
              </a:ext>
            </a:extLst>
          </p:cNvPr>
          <p:cNvGrpSpPr/>
          <p:nvPr/>
        </p:nvGrpSpPr>
        <p:grpSpPr>
          <a:xfrm>
            <a:off x="2033649" y="1097761"/>
            <a:ext cx="1019032" cy="1107280"/>
            <a:chOff x="10576581" y="794932"/>
            <a:chExt cx="1019032" cy="110728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51F38A-E7F7-4855-8611-AFF46FB851A5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A42CFA-84A7-4FAC-8BB5-BD6EE06CF1DB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825DB2-216A-4A72-8585-4BAA214E963A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611086-8A8D-4914-B373-5FF23169C3F9}"/>
              </a:ext>
            </a:extLst>
          </p:cNvPr>
          <p:cNvGrpSpPr/>
          <p:nvPr/>
        </p:nvGrpSpPr>
        <p:grpSpPr>
          <a:xfrm>
            <a:off x="552774" y="1136955"/>
            <a:ext cx="1927541" cy="1067398"/>
            <a:chOff x="6035087" y="2537837"/>
            <a:chExt cx="1927541" cy="106739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8460013-501B-4B84-BD1A-4997DF4567DA}"/>
                </a:ext>
              </a:extLst>
            </p:cNvPr>
            <p:cNvGrpSpPr/>
            <p:nvPr/>
          </p:nvGrpSpPr>
          <p:grpSpPr>
            <a:xfrm>
              <a:off x="6035087" y="2537837"/>
              <a:ext cx="943443" cy="1067398"/>
              <a:chOff x="4080745" y="3723882"/>
              <a:chExt cx="943443" cy="106739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17C550-F996-43C8-9153-993C357E0D0C}"/>
                  </a:ext>
                </a:extLst>
              </p:cNvPr>
              <p:cNvSpPr txBox="1"/>
              <p:nvPr/>
            </p:nvSpPr>
            <p:spPr>
              <a:xfrm>
                <a:off x="4514892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B20670-F230-4F52-A92F-71694C31B8EB}"/>
                  </a:ext>
                </a:extLst>
              </p:cNvPr>
              <p:cNvSpPr txBox="1"/>
              <p:nvPr/>
            </p:nvSpPr>
            <p:spPr>
              <a:xfrm>
                <a:off x="4080745" y="3926331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72BA6233-9019-407B-8597-BC13DD979D9C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5BE8BC1-2994-4DFF-8989-EC99BA121FC1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4</a:t>
                  </a: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DBEE7647-87E2-472F-B507-1023739C64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F530CF-6601-48E3-A40A-EBE46D03A1FF}"/>
                </a:ext>
              </a:extLst>
            </p:cNvPr>
            <p:cNvSpPr txBox="1"/>
            <p:nvPr/>
          </p:nvSpPr>
          <p:spPr>
            <a:xfrm>
              <a:off x="6997269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D5F40B-CC6E-4A95-998E-867C325F118A}"/>
              </a:ext>
            </a:extLst>
          </p:cNvPr>
          <p:cNvGrpSpPr/>
          <p:nvPr/>
        </p:nvGrpSpPr>
        <p:grpSpPr>
          <a:xfrm>
            <a:off x="556676" y="2696575"/>
            <a:ext cx="1927541" cy="1067398"/>
            <a:chOff x="6035087" y="2537837"/>
            <a:chExt cx="1927541" cy="106739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32DBFB2-5485-46D1-BE5C-3F8CD1915216}"/>
                </a:ext>
              </a:extLst>
            </p:cNvPr>
            <p:cNvGrpSpPr/>
            <p:nvPr/>
          </p:nvGrpSpPr>
          <p:grpSpPr>
            <a:xfrm>
              <a:off x="6035087" y="2537837"/>
              <a:ext cx="959485" cy="1067398"/>
              <a:chOff x="4080745" y="3723882"/>
              <a:chExt cx="959485" cy="1067398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1679A2-9001-48C6-A58B-60001D91BB71}"/>
                  </a:ext>
                </a:extLst>
              </p:cNvPr>
              <p:cNvSpPr txBox="1"/>
              <p:nvPr/>
            </p:nvSpPr>
            <p:spPr>
              <a:xfrm>
                <a:off x="4530934" y="3723882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AE9432D-FDAA-49CB-9B9C-87D0A0CA11BB}"/>
                  </a:ext>
                </a:extLst>
              </p:cNvPr>
              <p:cNvSpPr txBox="1"/>
              <p:nvPr/>
            </p:nvSpPr>
            <p:spPr>
              <a:xfrm>
                <a:off x="4080745" y="3926331"/>
                <a:ext cx="50929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EE089974-0A10-4B30-A901-2343D6D1900A}"/>
                  </a:ext>
                </a:extLst>
              </p:cNvPr>
              <p:cNvGrpSpPr/>
              <p:nvPr/>
            </p:nvGrpSpPr>
            <p:grpSpPr>
              <a:xfrm>
                <a:off x="4531113" y="4160338"/>
                <a:ext cx="475549" cy="630942"/>
                <a:chOff x="1963495" y="476986"/>
                <a:chExt cx="475549" cy="630942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A4F1329-8B48-4772-BADD-D8071B1847C0}"/>
                    </a:ext>
                  </a:extLst>
                </p:cNvPr>
                <p:cNvSpPr txBox="1"/>
                <p:nvPr/>
              </p:nvSpPr>
              <p:spPr>
                <a:xfrm>
                  <a:off x="1963495" y="476986"/>
                  <a:ext cx="475549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2</a:t>
                  </a:r>
                </a:p>
              </p:txBody>
            </p: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D0129BF7-00B4-4F66-933A-3380E2EE1D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1207" y="554976"/>
                  <a:ext cx="444019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6F68A5-8CC1-47A4-9A67-D579A2A11F64}"/>
                </a:ext>
              </a:extLst>
            </p:cNvPr>
            <p:cNvSpPr txBox="1"/>
            <p:nvPr/>
          </p:nvSpPr>
          <p:spPr>
            <a:xfrm>
              <a:off x="6997269" y="2751086"/>
              <a:ext cx="9653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3386AD-97AA-43E7-9FB9-A8545E6E1DFD}"/>
              </a:ext>
            </a:extLst>
          </p:cNvPr>
          <p:cNvGrpSpPr/>
          <p:nvPr/>
        </p:nvGrpSpPr>
        <p:grpSpPr>
          <a:xfrm>
            <a:off x="2070420" y="2691596"/>
            <a:ext cx="509296" cy="1067398"/>
            <a:chOff x="4530934" y="3723882"/>
            <a:chExt cx="509296" cy="10673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C5BC0EA-FF02-4B17-90D9-AEF8644867CA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2D5A14E-850A-4355-BF67-B73DAE2CF1E6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0087189-77ED-41B8-8DB0-45EBCADAE300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3631505-169C-4B77-A9A7-CB4B15D28D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A1F3F29-BDB8-4804-8609-725902D407B9}"/>
              </a:ext>
            </a:extLst>
          </p:cNvPr>
          <p:cNvSpPr txBox="1"/>
          <p:nvPr/>
        </p:nvSpPr>
        <p:spPr>
          <a:xfrm>
            <a:off x="2615209" y="2909824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E7F941F-12C7-4853-B391-F2C1C6721A30}"/>
              </a:ext>
            </a:extLst>
          </p:cNvPr>
          <p:cNvGrpSpPr/>
          <p:nvPr/>
        </p:nvGrpSpPr>
        <p:grpSpPr>
          <a:xfrm>
            <a:off x="3166856" y="2671655"/>
            <a:ext cx="1019032" cy="1107280"/>
            <a:chOff x="10576581" y="794932"/>
            <a:chExt cx="1019032" cy="1107280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5ABBC07-C7E9-42A1-8E36-83267FC9B7D0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E47315C-8A4F-4D1B-84BD-560E179C7F81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C6EA754-CE78-4F6A-8247-28C0FD7F7542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5F6AF1D-2A4C-4F3D-B01F-7099BF39CA9B}"/>
              </a:ext>
            </a:extLst>
          </p:cNvPr>
          <p:cNvSpPr txBox="1"/>
          <p:nvPr/>
        </p:nvSpPr>
        <p:spPr>
          <a:xfrm>
            <a:off x="3088694" y="1335930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8F8C06-4131-458F-A223-9F33CCD6040C}"/>
              </a:ext>
            </a:extLst>
          </p:cNvPr>
          <p:cNvSpPr txBox="1"/>
          <p:nvPr/>
        </p:nvSpPr>
        <p:spPr>
          <a:xfrm>
            <a:off x="4189753" y="2885141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4C17F6-7073-4FEC-B04F-442CE98065D1}"/>
              </a:ext>
            </a:extLst>
          </p:cNvPr>
          <p:cNvGrpSpPr/>
          <p:nvPr/>
        </p:nvGrpSpPr>
        <p:grpSpPr>
          <a:xfrm>
            <a:off x="3679551" y="1094662"/>
            <a:ext cx="1019032" cy="1107280"/>
            <a:chOff x="10576581" y="794932"/>
            <a:chExt cx="1019032" cy="110728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7C6A5E3-B4C5-4766-8147-41682AD01F9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50755C-0D02-45F2-92A3-11F6C5966980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22E3672-6DF5-47B3-99BE-AD72AF08F0E4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406C8A0-49DC-460F-82D8-1F345701EE4E}"/>
              </a:ext>
            </a:extLst>
          </p:cNvPr>
          <p:cNvGrpSpPr/>
          <p:nvPr/>
        </p:nvGrpSpPr>
        <p:grpSpPr>
          <a:xfrm>
            <a:off x="4737535" y="2671655"/>
            <a:ext cx="1019032" cy="1107280"/>
            <a:chOff x="10576581" y="794932"/>
            <a:chExt cx="1019032" cy="1107280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36F3307-EB35-4892-B3D9-E02CA085E15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158FBC-4B49-4C68-9C59-819CD622EDFD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2 8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13E6A72-E56C-4B22-824C-D7D057D67192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5556982-1B74-4C25-876E-08974C51078E}"/>
              </a:ext>
            </a:extLst>
          </p:cNvPr>
          <p:cNvGrpSpPr/>
          <p:nvPr/>
        </p:nvGrpSpPr>
        <p:grpSpPr>
          <a:xfrm>
            <a:off x="557075" y="4600134"/>
            <a:ext cx="1019032" cy="1107280"/>
            <a:chOff x="10576581" y="794932"/>
            <a:chExt cx="1019032" cy="110728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A92CE64-828A-4CF7-8042-867564DD050F}"/>
                </a:ext>
              </a:extLst>
            </p:cNvPr>
            <p:cNvCxnSpPr>
              <a:cxnSpLocks/>
            </p:cNvCxnSpPr>
            <p:nvPr/>
          </p:nvCxnSpPr>
          <p:spPr>
            <a:xfrm>
              <a:off x="10613352" y="1323889"/>
              <a:ext cx="88143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76577B4-CC9C-4C4F-A22A-3984AE6F90B5}"/>
                </a:ext>
              </a:extLst>
            </p:cNvPr>
            <p:cNvSpPr txBox="1"/>
            <p:nvPr/>
          </p:nvSpPr>
          <p:spPr>
            <a:xfrm>
              <a:off x="10576581" y="794932"/>
              <a:ext cx="101903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C26E8F9-3C75-4CEF-AD68-7CB953530330}"/>
                </a:ext>
              </a:extLst>
            </p:cNvPr>
            <p:cNvSpPr txBox="1"/>
            <p:nvPr/>
          </p:nvSpPr>
          <p:spPr>
            <a:xfrm>
              <a:off x="10846257" y="1271270"/>
              <a:ext cx="68253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EBAE92F6-8049-470A-A317-CBB95131EE03}"/>
              </a:ext>
            </a:extLst>
          </p:cNvPr>
          <p:cNvSpPr txBox="1"/>
          <p:nvPr/>
        </p:nvSpPr>
        <p:spPr>
          <a:xfrm>
            <a:off x="1545780" y="4824029"/>
            <a:ext cx="965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83B801E-B89D-44AA-B06B-9F019C061922}"/>
              </a:ext>
            </a:extLst>
          </p:cNvPr>
          <p:cNvGrpSpPr/>
          <p:nvPr/>
        </p:nvGrpSpPr>
        <p:grpSpPr>
          <a:xfrm>
            <a:off x="2043655" y="4605801"/>
            <a:ext cx="943443" cy="1067398"/>
            <a:chOff x="4080745" y="3723882"/>
            <a:chExt cx="943443" cy="106739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5B81D43-27A1-4FC3-9D45-26C83EC274B6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0AB4489-FE72-4CCB-82FC-44EF1728623B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0EE9C37-63AD-4FD9-975F-A70565F04AE8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F0D8D30-27D6-40DC-8B30-A1FAB57E156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DD5FC263-B90D-4EA9-A1B1-BE4A58A289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BAA1C8D-B91C-431E-A8F7-BBDEA8F173F8}"/>
              </a:ext>
            </a:extLst>
          </p:cNvPr>
          <p:cNvGrpSpPr/>
          <p:nvPr/>
        </p:nvGrpSpPr>
        <p:grpSpPr>
          <a:xfrm>
            <a:off x="9462041" y="69557"/>
            <a:ext cx="943443" cy="1067398"/>
            <a:chOff x="4080745" y="3723882"/>
            <a:chExt cx="943443" cy="106739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F6F9B67-27CB-4831-9443-520DE6846EDC}"/>
                </a:ext>
              </a:extLst>
            </p:cNvPr>
            <p:cNvSpPr txBox="1"/>
            <p:nvPr/>
          </p:nvSpPr>
          <p:spPr>
            <a:xfrm>
              <a:off x="4514892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C5B9D99-A368-4F3C-8CD9-249D4A9DD593}"/>
                </a:ext>
              </a:extLst>
            </p:cNvPr>
            <p:cNvSpPr txBox="1"/>
            <p:nvPr/>
          </p:nvSpPr>
          <p:spPr>
            <a:xfrm>
              <a:off x="4080745" y="3926331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9B3E32E-3C8B-43C1-B6EB-842D1094C575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2FCD218-574A-45AB-B817-8A810EC74D3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9EE1C5C0-B087-48F0-9547-2587925A3C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F3B30A9D-AC1F-433E-9BD8-A66AD4D8E477}"/>
              </a:ext>
            </a:extLst>
          </p:cNvPr>
          <p:cNvSpPr/>
          <p:nvPr/>
        </p:nvSpPr>
        <p:spPr>
          <a:xfrm>
            <a:off x="7434070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DE56864-F2EC-44AA-B4FB-5B67A6323A25}"/>
              </a:ext>
            </a:extLst>
          </p:cNvPr>
          <p:cNvSpPr/>
          <p:nvPr/>
        </p:nvSpPr>
        <p:spPr>
          <a:xfrm>
            <a:off x="7434070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5EB2357-0257-486A-BE87-23F3F8CE355B}"/>
              </a:ext>
            </a:extLst>
          </p:cNvPr>
          <p:cNvCxnSpPr/>
          <p:nvPr/>
        </p:nvCxnSpPr>
        <p:spPr>
          <a:xfrm>
            <a:off x="7451039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52FC890C-1C53-4190-8FC4-944DC584786E}"/>
              </a:ext>
            </a:extLst>
          </p:cNvPr>
          <p:cNvSpPr/>
          <p:nvPr/>
        </p:nvSpPr>
        <p:spPr>
          <a:xfrm>
            <a:off x="8861822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BF7FAB8-1FE3-4EF2-BB31-FE073909D33C}"/>
              </a:ext>
            </a:extLst>
          </p:cNvPr>
          <p:cNvSpPr/>
          <p:nvPr/>
        </p:nvSpPr>
        <p:spPr>
          <a:xfrm>
            <a:off x="8861822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3B08945-F64B-460C-A89C-BA73FFF3E814}"/>
              </a:ext>
            </a:extLst>
          </p:cNvPr>
          <p:cNvCxnSpPr/>
          <p:nvPr/>
        </p:nvCxnSpPr>
        <p:spPr>
          <a:xfrm>
            <a:off x="8878791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0D146EC-F070-4695-8782-E4150EB2019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45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/>
      <p:bldP spid="47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fractions.</a:t>
            </a:r>
          </a:p>
        </p:txBody>
      </p:sp>
      <p:pic>
        <p:nvPicPr>
          <p:cNvPr id="63490" name="Picture 2">
            <a:extLst>
              <a:ext uri="{FF2B5EF4-FFF2-40B4-BE49-F238E27FC236}">
                <a16:creationId xmlns:a16="http://schemas.microsoft.com/office/drawing/2014/main" id="{B1E90946-A791-4F5A-AD41-07C656714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8" y="801665"/>
            <a:ext cx="7652731" cy="130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>
            <a:extLst>
              <a:ext uri="{FF2B5EF4-FFF2-40B4-BE49-F238E27FC236}">
                <a16:creationId xmlns:a16="http://schemas.microsoft.com/office/drawing/2014/main" id="{5AEBF9EA-68DD-4CD1-8FB0-4B6BB19F9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8" y="3169183"/>
            <a:ext cx="7191148" cy="130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7D5C73C-1552-4864-BF7C-41739273180F}"/>
              </a:ext>
            </a:extLst>
          </p:cNvPr>
          <p:cNvGrpSpPr/>
          <p:nvPr/>
        </p:nvGrpSpPr>
        <p:grpSpPr>
          <a:xfrm>
            <a:off x="459225" y="2225084"/>
            <a:ext cx="520410" cy="584775"/>
            <a:chOff x="8718734" y="2187080"/>
            <a:chExt cx="520410" cy="58477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BAB2FBB-17D6-4DD2-8C65-4B2ED5603597}"/>
                </a:ext>
              </a:extLst>
            </p:cNvPr>
            <p:cNvSpPr/>
            <p:nvPr/>
          </p:nvSpPr>
          <p:spPr>
            <a:xfrm>
              <a:off x="8732325" y="2187080"/>
              <a:ext cx="5068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ECB7C0-C350-4D9F-971B-5787F442B9A7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201E688-A868-403F-AD54-2CCBF543D616}"/>
              </a:ext>
            </a:extLst>
          </p:cNvPr>
          <p:cNvSpPr/>
          <p:nvPr/>
        </p:nvSpPr>
        <p:spPr>
          <a:xfrm>
            <a:off x="472817" y="1866211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C85C98-B0C6-4D07-9183-E75661FAC9E0}"/>
              </a:ext>
            </a:extLst>
          </p:cNvPr>
          <p:cNvGrpSpPr/>
          <p:nvPr/>
        </p:nvGrpSpPr>
        <p:grpSpPr>
          <a:xfrm>
            <a:off x="896736" y="2225084"/>
            <a:ext cx="620840" cy="584775"/>
            <a:chOff x="8605864" y="2187080"/>
            <a:chExt cx="620840" cy="58477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153CEB7-3F3B-410E-8A99-2539F343FCBB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0E09BCB-0A3F-469B-B5BD-F17B1E63EEEB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5E1FA01-61AB-4647-845C-FDACA1B83118}"/>
              </a:ext>
            </a:extLst>
          </p:cNvPr>
          <p:cNvSpPr/>
          <p:nvPr/>
        </p:nvSpPr>
        <p:spPr>
          <a:xfrm>
            <a:off x="896736" y="1866211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D0A1AF-51FD-494C-801D-0FADB5F9B7EB}"/>
              </a:ext>
            </a:extLst>
          </p:cNvPr>
          <p:cNvGrpSpPr/>
          <p:nvPr/>
        </p:nvGrpSpPr>
        <p:grpSpPr>
          <a:xfrm>
            <a:off x="761883" y="908013"/>
            <a:ext cx="630890" cy="943648"/>
            <a:chOff x="1049136" y="1822666"/>
            <a:chExt cx="630890" cy="94364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ADAE18B-7CDA-49DB-89CA-1AB89AD5CFBA}"/>
                </a:ext>
              </a:extLst>
            </p:cNvPr>
            <p:cNvGrpSpPr/>
            <p:nvPr/>
          </p:nvGrpSpPr>
          <p:grpSpPr>
            <a:xfrm>
              <a:off x="1049136" y="2181539"/>
              <a:ext cx="620840" cy="584775"/>
              <a:chOff x="8605864" y="2187080"/>
              <a:chExt cx="620840" cy="584775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D82ECA-99F2-46A5-8448-C1291C86B8E6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9F058FC-5217-4824-9630-086F4817AAA6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44FA26-C3F4-4B29-8FB4-1AF656DE3093}"/>
                </a:ext>
              </a:extLst>
            </p:cNvPr>
            <p:cNvSpPr/>
            <p:nvPr/>
          </p:nvSpPr>
          <p:spPr>
            <a:xfrm>
              <a:off x="1049136" y="1822666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16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437251-872E-4F0F-B1C1-91796A24113B}"/>
              </a:ext>
            </a:extLst>
          </p:cNvPr>
          <p:cNvGrpSpPr/>
          <p:nvPr/>
        </p:nvGrpSpPr>
        <p:grpSpPr>
          <a:xfrm>
            <a:off x="8050278" y="1268373"/>
            <a:ext cx="620840" cy="584775"/>
            <a:chOff x="8605864" y="2187080"/>
            <a:chExt cx="620840" cy="584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D17459-D4FF-41E9-A7F4-0E9715DA2D62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E38518-6AE6-4C3F-BF20-4012C11B649D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E1A5CE7-D726-475A-B68F-7FB08E6FFF2B}"/>
              </a:ext>
            </a:extLst>
          </p:cNvPr>
          <p:cNvSpPr/>
          <p:nvPr/>
        </p:nvSpPr>
        <p:spPr>
          <a:xfrm>
            <a:off x="8050278" y="909500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6BA913E-ED62-45B3-BD6F-8F5281575A71}"/>
              </a:ext>
            </a:extLst>
          </p:cNvPr>
          <p:cNvGrpSpPr/>
          <p:nvPr/>
        </p:nvGrpSpPr>
        <p:grpSpPr>
          <a:xfrm>
            <a:off x="5028404" y="1329077"/>
            <a:ext cx="620840" cy="584775"/>
            <a:chOff x="8605864" y="2187080"/>
            <a:chExt cx="620840" cy="58477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C3C6995-718A-471B-B394-25126CB8D317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2768D41-C780-4158-B0B8-9324CECFBDD5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733CF49-7389-4C5A-9334-47032E5ADA0E}"/>
              </a:ext>
            </a:extLst>
          </p:cNvPr>
          <p:cNvSpPr/>
          <p:nvPr/>
        </p:nvSpPr>
        <p:spPr>
          <a:xfrm>
            <a:off x="5167510" y="970204"/>
            <a:ext cx="49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8C20E2B-F6BB-4D58-A758-9E6ABBBEDA16}"/>
              </a:ext>
            </a:extLst>
          </p:cNvPr>
          <p:cNvGrpSpPr/>
          <p:nvPr/>
        </p:nvGrpSpPr>
        <p:grpSpPr>
          <a:xfrm>
            <a:off x="389775" y="4792548"/>
            <a:ext cx="520410" cy="584775"/>
            <a:chOff x="8718734" y="2187080"/>
            <a:chExt cx="520410" cy="58477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3C3CB25-6B8B-436E-96C0-C259B5F1ED02}"/>
                </a:ext>
              </a:extLst>
            </p:cNvPr>
            <p:cNvSpPr/>
            <p:nvPr/>
          </p:nvSpPr>
          <p:spPr>
            <a:xfrm>
              <a:off x="8732325" y="2187080"/>
              <a:ext cx="50681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72480D-D4F8-4438-9E6E-ADCAB0D8DEBC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60B4C404-118D-4067-A112-A5D787474B68}"/>
              </a:ext>
            </a:extLst>
          </p:cNvPr>
          <p:cNvSpPr/>
          <p:nvPr/>
        </p:nvSpPr>
        <p:spPr>
          <a:xfrm>
            <a:off x="276620" y="4433675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E6DC6E-C0C9-4DDF-9338-EFE62112732B}"/>
              </a:ext>
            </a:extLst>
          </p:cNvPr>
          <p:cNvGrpSpPr/>
          <p:nvPr/>
        </p:nvGrpSpPr>
        <p:grpSpPr>
          <a:xfrm>
            <a:off x="827286" y="4792548"/>
            <a:ext cx="620840" cy="584775"/>
            <a:chOff x="8605864" y="2187080"/>
            <a:chExt cx="620840" cy="58477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502EAA-C5BB-4AAE-B1B0-CAEB662F37F1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B149C4-BB7A-422A-9C2D-1484ED22C589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86D72177-87EF-4736-9599-713D5B3EF0BA}"/>
              </a:ext>
            </a:extLst>
          </p:cNvPr>
          <p:cNvSpPr/>
          <p:nvPr/>
        </p:nvSpPr>
        <p:spPr>
          <a:xfrm>
            <a:off x="827286" y="4433675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47F7F60-11F0-4689-8F11-3DD35139B136}"/>
              </a:ext>
            </a:extLst>
          </p:cNvPr>
          <p:cNvGrpSpPr/>
          <p:nvPr/>
        </p:nvGrpSpPr>
        <p:grpSpPr>
          <a:xfrm>
            <a:off x="5338824" y="3659355"/>
            <a:ext cx="620840" cy="584775"/>
            <a:chOff x="8605864" y="2187080"/>
            <a:chExt cx="620840" cy="58477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C6DE444-31FE-4CE3-A251-58F09A8099AD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4DEF83-876A-4B72-8AC1-E6AA8B6B8F20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BFF5458-9A56-4536-9142-FCEA7D170F86}"/>
              </a:ext>
            </a:extLst>
          </p:cNvPr>
          <p:cNvGrpSpPr/>
          <p:nvPr/>
        </p:nvGrpSpPr>
        <p:grpSpPr>
          <a:xfrm>
            <a:off x="6939779" y="3653637"/>
            <a:ext cx="620840" cy="584775"/>
            <a:chOff x="8605864" y="2187080"/>
            <a:chExt cx="620840" cy="58477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E75C6FF-0992-4A02-A13A-AC11F0532E50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692DA27-80AA-4779-908B-E9851E4B667D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9941674F-6237-4BEC-A493-3EF2EF74E71B}"/>
              </a:ext>
            </a:extLst>
          </p:cNvPr>
          <p:cNvSpPr/>
          <p:nvPr/>
        </p:nvSpPr>
        <p:spPr>
          <a:xfrm>
            <a:off x="5441644" y="3294174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A93D293-4C5C-48FA-B855-BC5EAE1DAA82}"/>
              </a:ext>
            </a:extLst>
          </p:cNvPr>
          <p:cNvSpPr/>
          <p:nvPr/>
        </p:nvSpPr>
        <p:spPr>
          <a:xfrm>
            <a:off x="6939340" y="3285501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097A243-AE9D-4BC8-B086-87FD053BF6B2}"/>
              </a:ext>
            </a:extLst>
          </p:cNvPr>
          <p:cNvGrpSpPr/>
          <p:nvPr/>
        </p:nvGrpSpPr>
        <p:grpSpPr>
          <a:xfrm>
            <a:off x="822261" y="3407125"/>
            <a:ext cx="630890" cy="943648"/>
            <a:chOff x="1049136" y="1822666"/>
            <a:chExt cx="630890" cy="94364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F608693-D363-4BA8-8AC8-0CC8DBE6824C}"/>
                </a:ext>
              </a:extLst>
            </p:cNvPr>
            <p:cNvGrpSpPr/>
            <p:nvPr/>
          </p:nvGrpSpPr>
          <p:grpSpPr>
            <a:xfrm>
              <a:off x="1049136" y="2181539"/>
              <a:ext cx="620840" cy="584775"/>
              <a:chOff x="8605864" y="2187080"/>
              <a:chExt cx="620840" cy="584775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0594D73-4C85-4D81-9F87-AEDE0704E989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B9AB28A1-377E-4082-B339-E0523CF52CB6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AC3E6FC-8571-4FFF-B476-6D52067B86B6}"/>
                </a:ext>
              </a:extLst>
            </p:cNvPr>
            <p:cNvSpPr/>
            <p:nvPr/>
          </p:nvSpPr>
          <p:spPr>
            <a:xfrm>
              <a:off x="1049136" y="1822666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C62615-C39E-4190-AA58-8BB6DDC14EF3}"/>
              </a:ext>
            </a:extLst>
          </p:cNvPr>
          <p:cNvGrpSpPr/>
          <p:nvPr/>
        </p:nvGrpSpPr>
        <p:grpSpPr>
          <a:xfrm>
            <a:off x="2477479" y="3756985"/>
            <a:ext cx="620840" cy="584775"/>
            <a:chOff x="8605864" y="2187080"/>
            <a:chExt cx="620840" cy="58477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B77DD98-80E1-470C-91D8-9F0631EB96F0}"/>
                </a:ext>
              </a:extLst>
            </p:cNvPr>
            <p:cNvSpPr/>
            <p:nvPr/>
          </p:nvSpPr>
          <p:spPr>
            <a:xfrm>
              <a:off x="8605864" y="2187080"/>
              <a:ext cx="620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20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4A55723-7FFB-4588-844A-630DBA7AAF08}"/>
                </a:ext>
              </a:extLst>
            </p:cNvPr>
            <p:cNvCxnSpPr/>
            <p:nvPr/>
          </p:nvCxnSpPr>
          <p:spPr>
            <a:xfrm>
              <a:off x="8718734" y="2303830"/>
              <a:ext cx="36806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C7CEB278-3AA9-4BBE-9D75-35732A82404F}"/>
              </a:ext>
            </a:extLst>
          </p:cNvPr>
          <p:cNvSpPr/>
          <p:nvPr/>
        </p:nvSpPr>
        <p:spPr>
          <a:xfrm>
            <a:off x="2590349" y="3361249"/>
            <a:ext cx="491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CB2E60-1086-479D-82B2-42CE5FEAD83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19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2" grpId="0"/>
      <p:bldP spid="26" grpId="0"/>
      <p:bldP spid="30" grpId="0"/>
      <p:bldP spid="34" grpId="0"/>
      <p:bldP spid="41" grpId="0"/>
      <p:bldP spid="42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7932-A068-4578-98E6-28FF5FE9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word problems involving fractions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B6CC7-DB2E-4A7F-836F-D92624C7A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630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did a survey to find which soup was most popular.</a:t>
            </a:r>
          </a:p>
          <a:p>
            <a:r>
              <a:rPr lang="en-US" sz="3200" b="1" dirty="0"/>
              <a:t>The choices were:</a:t>
            </a:r>
          </a:p>
          <a:p>
            <a:r>
              <a:rPr lang="en-US" sz="3200" b="1" dirty="0"/>
              <a:t>•	tomato</a:t>
            </a:r>
          </a:p>
          <a:p>
            <a:r>
              <a:rPr lang="en-US" sz="3200" b="1" dirty="0"/>
              <a:t>•	chicken</a:t>
            </a:r>
          </a:p>
          <a:p>
            <a:r>
              <a:rPr lang="en-US" sz="3200" b="1" dirty="0"/>
              <a:t>•	mushroom	</a:t>
            </a:r>
          </a:p>
          <a:p>
            <a:r>
              <a:rPr lang="en-US" sz="3200" b="1" dirty="0"/>
              <a:t>A quarter of the children chose chicken soup.</a:t>
            </a:r>
          </a:p>
          <a:p>
            <a:r>
              <a:rPr lang="en-US" sz="3200" b="1" dirty="0"/>
              <a:t>Four times as many children chose tomato soup as mushroom soup.</a:t>
            </a:r>
          </a:p>
          <a:p>
            <a:r>
              <a:rPr lang="en-US" sz="3200" b="1" dirty="0"/>
              <a:t>What fraction of the children chose tomato soup?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068A32-119E-4A9E-A11B-D46DFEBA1CB4}"/>
              </a:ext>
            </a:extLst>
          </p:cNvPr>
          <p:cNvGrpSpPr/>
          <p:nvPr/>
        </p:nvGrpSpPr>
        <p:grpSpPr>
          <a:xfrm>
            <a:off x="309092" y="4081874"/>
            <a:ext cx="5399907" cy="559293"/>
            <a:chOff x="2272684" y="2601157"/>
            <a:chExt cx="8129203" cy="5592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E519851-4BEA-4730-BF51-606F0C6614F6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F17363-28F8-4CD0-8621-4262D5E111A0}"/>
                </a:ext>
              </a:extLst>
            </p:cNvPr>
            <p:cNvSpPr/>
            <p:nvPr/>
          </p:nvSpPr>
          <p:spPr>
            <a:xfrm>
              <a:off x="3848069" y="2633666"/>
              <a:ext cx="633336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¾ tomato or mushroom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0A6336-1DB9-4698-8985-CA603C531ADB}"/>
              </a:ext>
            </a:extLst>
          </p:cNvPr>
          <p:cNvGrpSpPr/>
          <p:nvPr/>
        </p:nvGrpSpPr>
        <p:grpSpPr>
          <a:xfrm>
            <a:off x="5716154" y="4081873"/>
            <a:ext cx="2612225" cy="559293"/>
            <a:chOff x="2272684" y="2601157"/>
            <a:chExt cx="8129203" cy="5592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CBB544-7012-48F3-948F-6F90C22BF47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4D6FDD9-6621-49A0-BE43-977776DDD719}"/>
                </a:ext>
              </a:extLst>
            </p:cNvPr>
            <p:cNvSpPr/>
            <p:nvPr/>
          </p:nvSpPr>
          <p:spPr>
            <a:xfrm>
              <a:off x="3500181" y="2637230"/>
              <a:ext cx="50437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¼ chicken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3FE2A7-E5EB-40B8-A6FF-E2510D7AD91D}"/>
              </a:ext>
            </a:extLst>
          </p:cNvPr>
          <p:cNvGrpSpPr/>
          <p:nvPr/>
        </p:nvGrpSpPr>
        <p:grpSpPr>
          <a:xfrm>
            <a:off x="309092" y="4637603"/>
            <a:ext cx="1080000" cy="559293"/>
            <a:chOff x="2272684" y="2601157"/>
            <a:chExt cx="8129203" cy="55929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0FD0F4E-7C3D-41B6-A64C-39D0CB65C119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79EAED2-DB19-4CB7-96BB-4B544AB4DE4D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65D4B5F-0277-4204-9FBE-9488CBDAE6C7}"/>
              </a:ext>
            </a:extLst>
          </p:cNvPr>
          <p:cNvGrpSpPr/>
          <p:nvPr/>
        </p:nvGrpSpPr>
        <p:grpSpPr>
          <a:xfrm>
            <a:off x="1389092" y="4637603"/>
            <a:ext cx="1080000" cy="559293"/>
            <a:chOff x="2272684" y="2601157"/>
            <a:chExt cx="8129203" cy="55929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7042E08-0A24-45BC-8AF0-22DE2B65980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5E83C0-E1C4-4412-B316-C9A12EB8605B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4F890F-D44E-4CDF-B222-644EE4B2C99F}"/>
              </a:ext>
            </a:extLst>
          </p:cNvPr>
          <p:cNvGrpSpPr/>
          <p:nvPr/>
        </p:nvGrpSpPr>
        <p:grpSpPr>
          <a:xfrm>
            <a:off x="2469045" y="4637603"/>
            <a:ext cx="1080000" cy="559293"/>
            <a:chOff x="2272684" y="2601157"/>
            <a:chExt cx="8129203" cy="55929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225E9E0-51A3-471C-8302-21C2687CD0D9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5303C1F-F673-4248-BCB7-CCA1D64C3BCF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91D116E-0A3D-402E-8BE1-401D3FBC311A}"/>
              </a:ext>
            </a:extLst>
          </p:cNvPr>
          <p:cNvGrpSpPr/>
          <p:nvPr/>
        </p:nvGrpSpPr>
        <p:grpSpPr>
          <a:xfrm>
            <a:off x="3549045" y="4637603"/>
            <a:ext cx="1080000" cy="559293"/>
            <a:chOff x="2272684" y="2601157"/>
            <a:chExt cx="8129203" cy="55929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7CC7251-DDE7-46E6-9E8E-45FDC53E280C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03E693F-D8EA-411F-BA39-591065BC2181}"/>
                </a:ext>
              </a:extLst>
            </p:cNvPr>
            <p:cNvSpPr/>
            <p:nvPr/>
          </p:nvSpPr>
          <p:spPr>
            <a:xfrm>
              <a:off x="4979106" y="2633666"/>
              <a:ext cx="47193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9D1986-8555-4239-937F-6C0AAA82F083}"/>
              </a:ext>
            </a:extLst>
          </p:cNvPr>
          <p:cNvGrpSpPr/>
          <p:nvPr/>
        </p:nvGrpSpPr>
        <p:grpSpPr>
          <a:xfrm>
            <a:off x="4628998" y="4637603"/>
            <a:ext cx="1080000" cy="559293"/>
            <a:chOff x="2272684" y="2601157"/>
            <a:chExt cx="8129203" cy="55929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C1AAF4C-D7FE-41A0-823D-DA04E8A0446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3D035AD-877B-43AD-A7B8-B8CA29F7759B}"/>
                </a:ext>
              </a:extLst>
            </p:cNvPr>
            <p:cNvSpPr/>
            <p:nvPr/>
          </p:nvSpPr>
          <p:spPr>
            <a:xfrm>
              <a:off x="4276013" y="2633666"/>
              <a:ext cx="54224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M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A100F6C-CCFE-4BD5-96F3-4A1FC4497E78}"/>
              </a:ext>
            </a:extLst>
          </p:cNvPr>
          <p:cNvGrpSpPr/>
          <p:nvPr/>
        </p:nvGrpSpPr>
        <p:grpSpPr>
          <a:xfrm>
            <a:off x="6985084" y="5190884"/>
            <a:ext cx="509296" cy="1067398"/>
            <a:chOff x="4530934" y="3723882"/>
            <a:chExt cx="509296" cy="106739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7367319-0BB9-4396-BBD2-4189237C0F58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B63007B-F958-4521-8354-B0BA2054AD2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4A3812E-5711-4FC6-ACE5-DC7120685C6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0373CEE-905E-47F0-95C5-5526E3496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DE9D180-54E7-43C0-86EE-5CAAD348BD6C}"/>
              </a:ext>
            </a:extLst>
          </p:cNvPr>
          <p:cNvSpPr/>
          <p:nvPr/>
        </p:nvSpPr>
        <p:spPr>
          <a:xfrm>
            <a:off x="7512092" y="5389859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5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6E6C580-6DBF-46B0-8107-D764BA3B537E}"/>
              </a:ext>
            </a:extLst>
          </p:cNvPr>
          <p:cNvGrpSpPr/>
          <p:nvPr/>
        </p:nvGrpSpPr>
        <p:grpSpPr>
          <a:xfrm>
            <a:off x="8967643" y="5169506"/>
            <a:ext cx="972136" cy="1071647"/>
            <a:chOff x="1957311" y="36281"/>
            <a:chExt cx="972136" cy="107164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A36EFCC-ED6E-444A-8FD9-730457678A12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AB92780-D5DD-4737-8725-672D2812393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186F0CC-77DF-4253-A78E-DD981BB37E21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F61AE79-63B7-488E-9A3A-5A46BC8B3CAC}"/>
              </a:ext>
            </a:extLst>
          </p:cNvPr>
          <p:cNvGrpSpPr/>
          <p:nvPr/>
        </p:nvGrpSpPr>
        <p:grpSpPr>
          <a:xfrm>
            <a:off x="544068" y="5152362"/>
            <a:ext cx="733710" cy="949956"/>
            <a:chOff x="5338824" y="3294174"/>
            <a:chExt cx="733710" cy="949956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FFA4844-F586-4619-89EA-6D463EF1B963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52217E2-BD36-4DAC-8EB8-7207D738BD0C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63571658-B3A5-4B86-A4C9-FB8D51BBF1E2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82BBB64-B9CA-442B-B47C-A30BC7F1E099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DF2B9D1-EDA0-4E50-9CAD-8002B83A918B}"/>
              </a:ext>
            </a:extLst>
          </p:cNvPr>
          <p:cNvGrpSpPr/>
          <p:nvPr/>
        </p:nvGrpSpPr>
        <p:grpSpPr>
          <a:xfrm>
            <a:off x="1619379" y="5159315"/>
            <a:ext cx="733710" cy="949956"/>
            <a:chOff x="5338824" y="3294174"/>
            <a:chExt cx="733710" cy="94995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ACD3770-3025-498D-9FA0-45C9B63CB7D9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4EC34AA-00EB-4F01-B2D7-28A8F3D05CE7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841E5302-5F14-422F-BC46-A8F868C64B47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303597E-424A-4154-8432-1E8A822996DF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D9F7591-40B5-4025-B510-3F09871085E1}"/>
              </a:ext>
            </a:extLst>
          </p:cNvPr>
          <p:cNvGrpSpPr/>
          <p:nvPr/>
        </p:nvGrpSpPr>
        <p:grpSpPr>
          <a:xfrm>
            <a:off x="2695492" y="5152362"/>
            <a:ext cx="733710" cy="949956"/>
            <a:chOff x="5338824" y="3294174"/>
            <a:chExt cx="733710" cy="949956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1FFE672-E3F4-4BE0-A0EC-8B2377B9CF3A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4A3C5F8-7CE4-43F0-9090-F7611F662E8E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DE4F0E58-2816-471E-93DE-4B582E8ABF58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8D55ADB0-4784-429E-9602-078ACD0D41B6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47B3BCB-A76D-46A6-AAD3-27B4E7956171}"/>
              </a:ext>
            </a:extLst>
          </p:cNvPr>
          <p:cNvGrpSpPr/>
          <p:nvPr/>
        </p:nvGrpSpPr>
        <p:grpSpPr>
          <a:xfrm>
            <a:off x="3770803" y="5159315"/>
            <a:ext cx="733710" cy="949956"/>
            <a:chOff x="5338824" y="3294174"/>
            <a:chExt cx="733710" cy="949956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8A617E26-C951-428B-8919-C99615187E38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FCD1FEEA-C440-4A47-98B0-9888FF1738CF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E7506221-5D5C-46E5-AC1C-26170524A455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EE68785-E81D-48C7-9FD8-3D2FEAA6A552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E99B70A-1F2E-4DB3-AD8E-4F81F37A2733}"/>
              </a:ext>
            </a:extLst>
          </p:cNvPr>
          <p:cNvGrpSpPr/>
          <p:nvPr/>
        </p:nvGrpSpPr>
        <p:grpSpPr>
          <a:xfrm>
            <a:off x="4843869" y="5152362"/>
            <a:ext cx="733710" cy="949956"/>
            <a:chOff x="5338824" y="3294174"/>
            <a:chExt cx="733710" cy="949956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BB88205-9405-4713-B9D5-567700CB1803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CB1C753-091B-4DB4-BB33-85120D7F4DE0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20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87E0E781-9AE2-47D1-BABB-530E328463D8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7B1E8BC-F576-43BA-B50A-B8B3EE8950D8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15C48CA-4DE7-4763-848D-DC2E48C716E0}"/>
              </a:ext>
            </a:extLst>
          </p:cNvPr>
          <p:cNvGrpSpPr/>
          <p:nvPr/>
        </p:nvGrpSpPr>
        <p:grpSpPr>
          <a:xfrm>
            <a:off x="8610349" y="3450931"/>
            <a:ext cx="972573" cy="1071647"/>
            <a:chOff x="1956874" y="36281"/>
            <a:chExt cx="972573" cy="107164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F823441-EEF3-4B04-8762-9A0BDBD00400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6F24729-EE9E-41C9-8A51-53C2DDB8CA77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219E2A4-D1FC-4269-8781-C0C7EB474CBD}"/>
                </a:ext>
              </a:extLst>
            </p:cNvPr>
            <p:cNvSpPr txBox="1"/>
            <p:nvPr/>
          </p:nvSpPr>
          <p:spPr>
            <a:xfrm>
              <a:off x="1956874" y="36281"/>
              <a:ext cx="94974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B0A41E0-BAB7-489B-B35E-9EAB1384EF0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48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65148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circle, each shaded part is      of the area of the circle.</a:t>
            </a:r>
          </a:p>
          <a:p>
            <a:r>
              <a:rPr lang="en-US" sz="3200" b="1" dirty="0"/>
              <a:t>The two white parts have equal areas.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708BF0-B075-45A8-A6A0-07F41829013B}"/>
              </a:ext>
            </a:extLst>
          </p:cNvPr>
          <p:cNvSpPr/>
          <p:nvPr/>
        </p:nvSpPr>
        <p:spPr>
          <a:xfrm>
            <a:off x="56121" y="4356775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fraction of the circle is one of the white areas?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E0519C-5227-4455-9AEA-CBF14201D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94" y="1310098"/>
            <a:ext cx="3347037" cy="28823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C61FC3-D546-4B45-917D-D202560F8621}"/>
              </a:ext>
            </a:extLst>
          </p:cNvPr>
          <p:cNvSpPr/>
          <p:nvPr/>
        </p:nvSpPr>
        <p:spPr>
          <a:xfrm>
            <a:off x="5670996" y="-663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E6D06D-0CEF-4BB4-ADAD-3871539BB2E9}"/>
              </a:ext>
            </a:extLst>
          </p:cNvPr>
          <p:cNvSpPr/>
          <p:nvPr/>
        </p:nvSpPr>
        <p:spPr>
          <a:xfrm>
            <a:off x="5670996" y="35282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688F64-3B7A-41AE-8AF3-3BFC179A6B62}"/>
              </a:ext>
            </a:extLst>
          </p:cNvPr>
          <p:cNvCxnSpPr/>
          <p:nvPr/>
        </p:nvCxnSpPr>
        <p:spPr>
          <a:xfrm>
            <a:off x="5687965" y="46957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5B6A38BB-B845-4B48-90F2-B17549973A0C}"/>
              </a:ext>
            </a:extLst>
          </p:cNvPr>
          <p:cNvGrpSpPr/>
          <p:nvPr/>
        </p:nvGrpSpPr>
        <p:grpSpPr>
          <a:xfrm>
            <a:off x="5037061" y="1240392"/>
            <a:ext cx="509296" cy="1067398"/>
            <a:chOff x="4530934" y="3723882"/>
            <a:chExt cx="509296" cy="106739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F83A07-8D74-4D5E-9E3C-32D2BF5017C3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CC88C0E-6442-4EB5-8017-C774E11B92E9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17C74D-D362-4188-855E-9E907F4E9A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30182C2-D4A7-4E4D-82E4-020946F137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9ABF1-4CA5-473C-B228-CD9D189FB07E}"/>
              </a:ext>
            </a:extLst>
          </p:cNvPr>
          <p:cNvSpPr/>
          <p:nvPr/>
        </p:nvSpPr>
        <p:spPr>
          <a:xfrm>
            <a:off x="4144480" y="1407351"/>
            <a:ext cx="22854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–    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A087D7-928A-4D8A-B3F0-C09A8274A2AD}"/>
              </a:ext>
            </a:extLst>
          </p:cNvPr>
          <p:cNvGrpSpPr/>
          <p:nvPr/>
        </p:nvGrpSpPr>
        <p:grpSpPr>
          <a:xfrm>
            <a:off x="6056026" y="1240392"/>
            <a:ext cx="509296" cy="1067398"/>
            <a:chOff x="4530934" y="3723882"/>
            <a:chExt cx="509296" cy="106739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FB76F7-AC98-422E-86FC-75856E40DC7A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27D745-E75C-438E-AEFA-1B31338AB2F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4E422-8508-4FF0-985F-043C6494B3FD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2B6D851-100A-4104-BB5A-E240ACFC4E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1ACC6-9392-4F9A-9ABD-135C95E9DA26}"/>
              </a:ext>
            </a:extLst>
          </p:cNvPr>
          <p:cNvSpPr/>
          <p:nvPr/>
        </p:nvSpPr>
        <p:spPr>
          <a:xfrm>
            <a:off x="6649331" y="1439367"/>
            <a:ext cx="49044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for 2 white parts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B2CF4D9-EBF9-422C-947C-50E02540F4C2}"/>
              </a:ext>
            </a:extLst>
          </p:cNvPr>
          <p:cNvGrpSpPr/>
          <p:nvPr/>
        </p:nvGrpSpPr>
        <p:grpSpPr>
          <a:xfrm>
            <a:off x="4144480" y="2430526"/>
            <a:ext cx="509296" cy="1067398"/>
            <a:chOff x="4530934" y="3723882"/>
            <a:chExt cx="509296" cy="106739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EB1F15-932E-49AA-BC7C-06F1364EF23A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815AEEA-CD23-47E4-B12E-D8F2EC22513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CC4771-83ED-466C-A52D-C4ABEEC3815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60A9B22-14C6-4462-853B-B0B586793A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33AFD2D-E6B1-4288-B0C2-D05333F9076C}"/>
              </a:ext>
            </a:extLst>
          </p:cNvPr>
          <p:cNvSpPr/>
          <p:nvPr/>
        </p:nvSpPr>
        <p:spPr>
          <a:xfrm>
            <a:off x="4671488" y="2629501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2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9633DC7-9A3C-4D3E-B956-CB1A09DEC58E}"/>
              </a:ext>
            </a:extLst>
          </p:cNvPr>
          <p:cNvGrpSpPr/>
          <p:nvPr/>
        </p:nvGrpSpPr>
        <p:grpSpPr>
          <a:xfrm>
            <a:off x="6127039" y="2409148"/>
            <a:ext cx="972136" cy="1071647"/>
            <a:chOff x="1957311" y="36281"/>
            <a:chExt cx="972136" cy="107164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AE8047-A4C2-4729-B067-E58C9339236B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EC7983F-1806-4C53-A972-5090938CE245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E463CD-F26C-4D27-9EF7-98DD7084CDE5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41F8D45-D570-4A36-B6E2-8F3AF401886A}"/>
              </a:ext>
            </a:extLst>
          </p:cNvPr>
          <p:cNvGrpSpPr/>
          <p:nvPr/>
        </p:nvGrpSpPr>
        <p:grpSpPr>
          <a:xfrm>
            <a:off x="1682699" y="2849657"/>
            <a:ext cx="733710" cy="949956"/>
            <a:chOff x="5338824" y="3294174"/>
            <a:chExt cx="733710" cy="9499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9919139-F9B5-4131-A847-7220BEB84F0B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303EDD9-E425-4DC0-9957-61B341063DE8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72C5167-EE37-4E77-AAB1-80D65263087F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8C08282-ACB8-4902-A40C-895324923C4A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A4F3C4-96D4-4BFB-A66C-DC83E7B236BD}"/>
              </a:ext>
            </a:extLst>
          </p:cNvPr>
          <p:cNvGrpSpPr/>
          <p:nvPr/>
        </p:nvGrpSpPr>
        <p:grpSpPr>
          <a:xfrm>
            <a:off x="2414466" y="1626239"/>
            <a:ext cx="733710" cy="949956"/>
            <a:chOff x="5338824" y="3294174"/>
            <a:chExt cx="733710" cy="94995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5DEFC81-5FA6-4E13-9E12-1F01C7F06BDA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F6CE25D-33BC-4688-B83B-042C4FB27765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7B1CCA2-F182-4490-8677-2D0EFFA6B2DC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401A986-EAD1-4401-ACDE-490802536DB9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F08C2F8-BCE1-4EC4-A8EE-06FB04AE4AD8}"/>
              </a:ext>
            </a:extLst>
          </p:cNvPr>
          <p:cNvGrpSpPr/>
          <p:nvPr/>
        </p:nvGrpSpPr>
        <p:grpSpPr>
          <a:xfrm>
            <a:off x="9184905" y="4113338"/>
            <a:ext cx="972136" cy="1071647"/>
            <a:chOff x="1957311" y="36281"/>
            <a:chExt cx="972136" cy="107164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AB093E-438A-4E0D-8F0B-E74FDED89D90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F7330AF-4320-4160-A2CF-3A621206BD1B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5495858-9FF4-4BFE-B07B-2D976B52EAAA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B16B2D6-4960-4B05-9F1A-424D710F2D7A}"/>
              </a:ext>
            </a:extLst>
          </p:cNvPr>
          <p:cNvGrpSpPr/>
          <p:nvPr/>
        </p:nvGrpSpPr>
        <p:grpSpPr>
          <a:xfrm>
            <a:off x="387894" y="5248196"/>
            <a:ext cx="972136" cy="1071647"/>
            <a:chOff x="1957311" y="36281"/>
            <a:chExt cx="972136" cy="107164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5CCC647-CC45-4111-8BFF-83339D529A3A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838E698-B65A-419C-B89D-AEDE881C1921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875AAE2-1C88-4748-852A-5DA4B9A481C3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D7D2C82C-73E5-4C2A-90E3-2D43E8CEDDC6}"/>
              </a:ext>
            </a:extLst>
          </p:cNvPr>
          <p:cNvSpPr/>
          <p:nvPr/>
        </p:nvSpPr>
        <p:spPr>
          <a:xfrm>
            <a:off x="1396355" y="5451420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2C66F5B-062D-4894-B88E-49172A6E99D0}"/>
              </a:ext>
            </a:extLst>
          </p:cNvPr>
          <p:cNvGrpSpPr/>
          <p:nvPr/>
        </p:nvGrpSpPr>
        <p:grpSpPr>
          <a:xfrm>
            <a:off x="1946173" y="5253018"/>
            <a:ext cx="972136" cy="1071647"/>
            <a:chOff x="1957311" y="36281"/>
            <a:chExt cx="972136" cy="107164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44A39BC-23A2-4742-8284-8EFE754A55A6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5BEF657-34B5-4358-B9EE-0BF566FC5FD8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015E4B-BEF7-4620-8979-AF44D8A86D48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9E3575B5-8A40-4B0A-9E5B-81E7C1FC8A1A}"/>
              </a:ext>
            </a:extLst>
          </p:cNvPr>
          <p:cNvSpPr/>
          <p:nvPr/>
        </p:nvSpPr>
        <p:spPr>
          <a:xfrm>
            <a:off x="2954634" y="5456242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100299E-BA51-41F7-A105-88DB5818DD54}"/>
              </a:ext>
            </a:extLst>
          </p:cNvPr>
          <p:cNvGrpSpPr/>
          <p:nvPr/>
        </p:nvGrpSpPr>
        <p:grpSpPr>
          <a:xfrm>
            <a:off x="3476435" y="5242858"/>
            <a:ext cx="972136" cy="1071647"/>
            <a:chOff x="1957311" y="36281"/>
            <a:chExt cx="972136" cy="107164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5F51515-EFF5-45AF-9ED8-25A1C28FCAD5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507CA40-647B-480B-B36A-4F84B84510BE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DAC6F2A-3F32-4FD9-A8D4-3128BF4915B4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FB172A3A-A3D7-439F-800D-600E5CD82F68}"/>
              </a:ext>
            </a:extLst>
          </p:cNvPr>
          <p:cNvSpPr/>
          <p:nvPr/>
        </p:nvSpPr>
        <p:spPr>
          <a:xfrm>
            <a:off x="4484896" y="5446082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D49AE81-10BB-4036-A079-8E10718D78B4}"/>
              </a:ext>
            </a:extLst>
          </p:cNvPr>
          <p:cNvGrpSpPr/>
          <p:nvPr/>
        </p:nvGrpSpPr>
        <p:grpSpPr>
          <a:xfrm>
            <a:off x="5034714" y="5247680"/>
            <a:ext cx="972136" cy="1071647"/>
            <a:chOff x="1957311" y="36281"/>
            <a:chExt cx="972136" cy="107164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6791AC0-14D2-475A-9F29-ACA786A03719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2A349B7-023F-4532-A99D-FEA592F37E94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223B4FD-4A93-4FB9-957E-0121BBAF1935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98F89392-EB1F-40BD-B476-50F089D3A03B}"/>
              </a:ext>
            </a:extLst>
          </p:cNvPr>
          <p:cNvSpPr/>
          <p:nvPr/>
        </p:nvSpPr>
        <p:spPr>
          <a:xfrm>
            <a:off x="6043175" y="5450904"/>
            <a:ext cx="57268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25AAB70-5A2C-43AF-9BE7-DFD2BAEFBE14}"/>
              </a:ext>
            </a:extLst>
          </p:cNvPr>
          <p:cNvGrpSpPr/>
          <p:nvPr/>
        </p:nvGrpSpPr>
        <p:grpSpPr>
          <a:xfrm>
            <a:off x="6649331" y="5225729"/>
            <a:ext cx="972136" cy="1071647"/>
            <a:chOff x="1957311" y="36281"/>
            <a:chExt cx="972136" cy="107164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C1AAF88-1CF1-4D5E-AB67-54C0751F30CE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06E06E6-9C9B-43B7-A614-0958A55386E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BCD63B9-57C6-466B-8C39-E150A900FE83}"/>
                </a:ext>
              </a:extLst>
            </p:cNvPr>
            <p:cNvSpPr txBox="1"/>
            <p:nvPr/>
          </p:nvSpPr>
          <p:spPr>
            <a:xfrm>
              <a:off x="1957311" y="36281"/>
              <a:ext cx="94931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AE0CF8E-FD5B-43E8-AB29-D06C6C02257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10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6" grpId="0"/>
      <p:bldP spid="49" grpId="0"/>
      <p:bldP spid="55" grpId="0"/>
      <p:bldP spid="60" grpId="0"/>
      <p:bldP spid="6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Look at the information in these two pie charts.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371E02-385B-4938-BE67-9DD03F41F894}"/>
              </a:ext>
            </a:extLst>
          </p:cNvPr>
          <p:cNvSpPr/>
          <p:nvPr/>
        </p:nvSpPr>
        <p:spPr>
          <a:xfrm>
            <a:off x="5846969" y="634775"/>
            <a:ext cx="6235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Use the information in the two pie charts to complete the pie chart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7B9459-F4F8-4F08-9EF4-58AB0BF45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84" y="772540"/>
            <a:ext cx="4587455" cy="2537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B1D0D9-567A-4846-B308-87F9520C3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84" y="3483025"/>
            <a:ext cx="5544585" cy="2557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DC459-17CA-44E9-B501-4AFA10DB2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778" y="2204435"/>
            <a:ext cx="5660601" cy="255718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12FD4B-41C0-4CE8-ABED-461620F8BEB3}"/>
              </a:ext>
            </a:extLst>
          </p:cNvPr>
          <p:cNvCxnSpPr>
            <a:cxnSpLocks/>
          </p:cNvCxnSpPr>
          <p:nvPr/>
        </p:nvCxnSpPr>
        <p:spPr>
          <a:xfrm>
            <a:off x="2226777" y="2165185"/>
            <a:ext cx="729625" cy="729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BC1D580-7819-4627-A04D-C7424446FD70}"/>
              </a:ext>
            </a:extLst>
          </p:cNvPr>
          <p:cNvSpPr/>
          <p:nvPr/>
        </p:nvSpPr>
        <p:spPr>
          <a:xfrm>
            <a:off x="2473059" y="1730934"/>
            <a:ext cx="7296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11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B1F36A-5CEA-456C-9EFA-0ED5C9526E7A}"/>
              </a:ext>
            </a:extLst>
          </p:cNvPr>
          <p:cNvSpPr/>
          <p:nvPr/>
        </p:nvSpPr>
        <p:spPr>
          <a:xfrm>
            <a:off x="1460791" y="2371590"/>
            <a:ext cx="1272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not 11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2B1C85D1-D331-404A-BAF9-312A44DA74B8}"/>
              </a:ext>
            </a:extLst>
          </p:cNvPr>
          <p:cNvSpPr/>
          <p:nvPr/>
        </p:nvSpPr>
        <p:spPr>
          <a:xfrm>
            <a:off x="6898272" y="2610541"/>
            <a:ext cx="2019065" cy="2039018"/>
          </a:xfrm>
          <a:prstGeom prst="pie">
            <a:avLst>
              <a:gd name="adj1" fmla="val 16195833"/>
              <a:gd name="adj2" fmla="val 2698351"/>
            </a:avLst>
          </a:prstGeom>
          <a:solidFill>
            <a:srgbClr val="ACACAC"/>
          </a:solidFill>
          <a:ln>
            <a:solidFill>
              <a:srgbClr val="ACAC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3658AD-73DE-4069-BC64-30CAA45703E4}"/>
              </a:ext>
            </a:extLst>
          </p:cNvPr>
          <p:cNvCxnSpPr>
            <a:cxnSpLocks/>
          </p:cNvCxnSpPr>
          <p:nvPr/>
        </p:nvCxnSpPr>
        <p:spPr>
          <a:xfrm>
            <a:off x="7886861" y="3621452"/>
            <a:ext cx="729625" cy="729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34CE319-9013-4EFC-965F-B78669CE13F4}"/>
              </a:ext>
            </a:extLst>
          </p:cNvPr>
          <p:cNvGrpSpPr/>
          <p:nvPr/>
        </p:nvGrpSpPr>
        <p:grpSpPr>
          <a:xfrm>
            <a:off x="6924501" y="5013265"/>
            <a:ext cx="509296" cy="1067398"/>
            <a:chOff x="4530934" y="3723882"/>
            <a:chExt cx="509296" cy="106739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9AEBF59-D1D2-4871-9327-8FB91079EAB2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9C94CD3-DB97-45C9-9DB1-71517EF3954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15B6A9-D974-46C7-82C0-CAE752A89D35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C8BD93F-6DB6-4C95-B632-867435810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249B5B0-AD48-4824-8596-003216B0BE10}"/>
              </a:ext>
            </a:extLst>
          </p:cNvPr>
          <p:cNvSpPr/>
          <p:nvPr/>
        </p:nvSpPr>
        <p:spPr>
          <a:xfrm>
            <a:off x="7451509" y="5212240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2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3C4A07-4CE5-4011-9B36-3734E693FC6D}"/>
              </a:ext>
            </a:extLst>
          </p:cNvPr>
          <p:cNvGrpSpPr/>
          <p:nvPr/>
        </p:nvGrpSpPr>
        <p:grpSpPr>
          <a:xfrm>
            <a:off x="8885253" y="5013265"/>
            <a:ext cx="509296" cy="1067398"/>
            <a:chOff x="4530934" y="3723882"/>
            <a:chExt cx="509296" cy="106739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D4C0670-028F-4888-9A95-89505B2125BE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2474FA9-4BE5-4BC4-AA42-97F621CD59E0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1301F9-A9FF-40E3-9FA2-84B1C3AD3FD0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FB77A02-C07C-4A2D-91EF-D16B67D25A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7D83CA0-FCE0-4A31-96C9-D137799A8B4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54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1" grpId="0" animBg="1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ate ¼ of a cake.</a:t>
            </a:r>
          </a:p>
          <a:p>
            <a:r>
              <a:rPr lang="en-US" sz="3200" b="1" dirty="0"/>
              <a:t>Four other children shared the remainder equally.</a:t>
            </a:r>
          </a:p>
          <a:p>
            <a:r>
              <a:rPr lang="en-US" sz="3200" b="1" dirty="0"/>
              <a:t>What fraction of the cake did each of the other children get?</a:t>
            </a:r>
          </a:p>
        </p:txBody>
      </p:sp>
      <p:pic>
        <p:nvPicPr>
          <p:cNvPr id="59394" name="Picture 2">
            <a:extLst>
              <a:ext uri="{FF2B5EF4-FFF2-40B4-BE49-F238E27FC236}">
                <a16:creationId xmlns:a16="http://schemas.microsoft.com/office/drawing/2014/main" id="{70B4673F-A77B-4B3C-B3CB-FCCDCADCC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863" y="204243"/>
            <a:ext cx="1441984" cy="126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6130972-21CC-4881-A82F-6E097BB625CE}"/>
              </a:ext>
            </a:extLst>
          </p:cNvPr>
          <p:cNvGrpSpPr/>
          <p:nvPr/>
        </p:nvGrpSpPr>
        <p:grpSpPr>
          <a:xfrm>
            <a:off x="427626" y="1795874"/>
            <a:ext cx="5399907" cy="559293"/>
            <a:chOff x="2272684" y="2601157"/>
            <a:chExt cx="8129203" cy="55929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11FE97-B584-4873-9090-625FDFFB92A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A84AD1-5B5F-4F8F-85A5-170ACD38B6A7}"/>
                </a:ext>
              </a:extLst>
            </p:cNvPr>
            <p:cNvSpPr/>
            <p:nvPr/>
          </p:nvSpPr>
          <p:spPr>
            <a:xfrm>
              <a:off x="4052004" y="2633666"/>
              <a:ext cx="633336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¾ other children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65F5011-AD23-4718-A7A3-29000A852721}"/>
              </a:ext>
            </a:extLst>
          </p:cNvPr>
          <p:cNvGrpSpPr/>
          <p:nvPr/>
        </p:nvGrpSpPr>
        <p:grpSpPr>
          <a:xfrm>
            <a:off x="5834688" y="1795873"/>
            <a:ext cx="2612225" cy="559293"/>
            <a:chOff x="2272684" y="2601157"/>
            <a:chExt cx="8129203" cy="55929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5B7387-2E1E-4B45-8C62-CB0BB34B2042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AF318E-1E90-4585-AEA9-1CF7016C3FEB}"/>
                </a:ext>
              </a:extLst>
            </p:cNvPr>
            <p:cNvSpPr/>
            <p:nvPr/>
          </p:nvSpPr>
          <p:spPr>
            <a:xfrm>
              <a:off x="3500181" y="2637230"/>
              <a:ext cx="427615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¼ Annie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F0D89C3-6732-44EA-B6D1-C0324B5EE46C}"/>
              </a:ext>
            </a:extLst>
          </p:cNvPr>
          <p:cNvSpPr/>
          <p:nvPr/>
        </p:nvSpPr>
        <p:spPr>
          <a:xfrm>
            <a:off x="427626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72F42B-AABF-4876-A673-7E7A712DF870}"/>
              </a:ext>
            </a:extLst>
          </p:cNvPr>
          <p:cNvSpPr/>
          <p:nvPr/>
        </p:nvSpPr>
        <p:spPr>
          <a:xfrm>
            <a:off x="1781157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2E698D-1DF9-4AF3-9A34-FF19165E5CD8}"/>
              </a:ext>
            </a:extLst>
          </p:cNvPr>
          <p:cNvSpPr/>
          <p:nvPr/>
        </p:nvSpPr>
        <p:spPr>
          <a:xfrm>
            <a:off x="3129345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2B6A36-C7DB-4237-BC5D-00DD566C0602}"/>
              </a:ext>
            </a:extLst>
          </p:cNvPr>
          <p:cNvSpPr/>
          <p:nvPr/>
        </p:nvSpPr>
        <p:spPr>
          <a:xfrm>
            <a:off x="4482876" y="2351603"/>
            <a:ext cx="1350000" cy="55929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621901-6A37-470F-98E7-DC33E07432D3}"/>
              </a:ext>
            </a:extLst>
          </p:cNvPr>
          <p:cNvGrpSpPr/>
          <p:nvPr/>
        </p:nvGrpSpPr>
        <p:grpSpPr>
          <a:xfrm>
            <a:off x="8809679" y="1715827"/>
            <a:ext cx="509296" cy="1067398"/>
            <a:chOff x="4530934" y="3723882"/>
            <a:chExt cx="509296" cy="106739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5F036F-84B1-49E9-B5F8-01B3F3F588AF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DF9D8F1-52B2-4844-A51B-C1D75252A0E8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84F9957-F944-4BFA-83FC-F5B3AD2B2E98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18283F6-E945-4DB5-9FAB-B1FCF94A5E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F87D733-ADDA-4780-8395-A668B1B5D3DF}"/>
              </a:ext>
            </a:extLst>
          </p:cNvPr>
          <p:cNvSpPr/>
          <p:nvPr/>
        </p:nvSpPr>
        <p:spPr>
          <a:xfrm>
            <a:off x="9336687" y="1914802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4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ED7E5A7-1BAF-4156-97A2-84171506A152}"/>
              </a:ext>
            </a:extLst>
          </p:cNvPr>
          <p:cNvGrpSpPr/>
          <p:nvPr/>
        </p:nvGrpSpPr>
        <p:grpSpPr>
          <a:xfrm>
            <a:off x="10792238" y="1694449"/>
            <a:ext cx="972136" cy="1071647"/>
            <a:chOff x="1957311" y="36281"/>
            <a:chExt cx="972136" cy="107164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578C8B1-29D0-4C94-ACF1-C2BCD8A00EA2}"/>
                </a:ext>
              </a:extLst>
            </p:cNvPr>
            <p:cNvSpPr txBox="1"/>
            <p:nvPr/>
          </p:nvSpPr>
          <p:spPr>
            <a:xfrm>
              <a:off x="1957311" y="476986"/>
              <a:ext cx="97213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1 6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049D63C-C662-4611-8DFC-209E90358D6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D936EA8-8E21-41CF-80B8-15DE13945C4F}"/>
                </a:ext>
              </a:extLst>
            </p:cNvPr>
            <p:cNvSpPr txBox="1"/>
            <p:nvPr/>
          </p:nvSpPr>
          <p:spPr>
            <a:xfrm>
              <a:off x="2212119" y="36281"/>
              <a:ext cx="6945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1784E45-4904-44D4-9AC0-01BEB730B028}"/>
              </a:ext>
            </a:extLst>
          </p:cNvPr>
          <p:cNvGrpSpPr/>
          <p:nvPr/>
        </p:nvGrpSpPr>
        <p:grpSpPr>
          <a:xfrm>
            <a:off x="772184" y="2831815"/>
            <a:ext cx="733710" cy="949956"/>
            <a:chOff x="5338824" y="3294174"/>
            <a:chExt cx="733710" cy="94995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66313A4-4D26-457E-9C26-99156E5FB1E2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8B15FEC-5344-442E-84AF-680A40FBE5BC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5842B2B-5D8E-438F-B06F-FAD486A8C070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4F5BF54-1C3D-42F0-83C7-A8306D8A31D5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322F6BB-805D-49C9-BDBD-886BF19D7679}"/>
              </a:ext>
            </a:extLst>
          </p:cNvPr>
          <p:cNvGrpSpPr/>
          <p:nvPr/>
        </p:nvGrpSpPr>
        <p:grpSpPr>
          <a:xfrm>
            <a:off x="2151018" y="2831815"/>
            <a:ext cx="733710" cy="949956"/>
            <a:chOff x="5338824" y="3294174"/>
            <a:chExt cx="733710" cy="94995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74ACA3C-C4CE-4DBC-8AF5-9A1BB7D71CC0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E272106-96EC-4923-B34F-D9770A11640A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A2A635E-DBFF-43C4-A870-520448443D74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9736976-E6AD-4976-8F48-2E3526AF4F1F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D602CD2-14D4-4F20-8985-36DAB264A15A}"/>
              </a:ext>
            </a:extLst>
          </p:cNvPr>
          <p:cNvGrpSpPr/>
          <p:nvPr/>
        </p:nvGrpSpPr>
        <p:grpSpPr>
          <a:xfrm>
            <a:off x="3488252" y="2831815"/>
            <a:ext cx="733710" cy="949956"/>
            <a:chOff x="5338824" y="3294174"/>
            <a:chExt cx="733710" cy="949956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FC0AF64-B776-4E5F-BCC7-7B609777EA07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8ED575F-9E38-4F51-98A3-165B8A791E4B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482C309-2A14-4180-9467-C9C740E56015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0DD8F31-5208-44F0-A77E-6A93204ABAD4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A900D28-4E5F-463D-AD0C-7BE1A63A8275}"/>
              </a:ext>
            </a:extLst>
          </p:cNvPr>
          <p:cNvGrpSpPr/>
          <p:nvPr/>
        </p:nvGrpSpPr>
        <p:grpSpPr>
          <a:xfrm>
            <a:off x="4867086" y="2831815"/>
            <a:ext cx="733710" cy="949956"/>
            <a:chOff x="5338824" y="3294174"/>
            <a:chExt cx="733710" cy="949956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02313CB9-12A2-4CA4-B3DA-E46B57EFD6CB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013A44D-F56D-4A58-BD08-F6D2F338C86E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4F5E575-8415-447B-BC8E-3DC0A65E40A3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B667018-7B29-4BF8-A91F-6FF8D2D3D76A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150C9C3-9C1D-4EC0-80B7-12A3203FBA3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2DA296-A9C7-4A40-830D-614715572717}"/>
              </a:ext>
            </a:extLst>
          </p:cNvPr>
          <p:cNvGrpSpPr/>
          <p:nvPr/>
        </p:nvGrpSpPr>
        <p:grpSpPr>
          <a:xfrm>
            <a:off x="6920794" y="2241244"/>
            <a:ext cx="733710" cy="949956"/>
            <a:chOff x="5338824" y="3294174"/>
            <a:chExt cx="733710" cy="94995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29CAB9B-86DB-4DDE-90D7-0CBA360276D5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FEE6AE35-26E0-4A67-9FCF-6BBD7D055FF1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16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12ED2369-A27A-4D3F-A780-B0749F2296E5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B860769-EB7D-47F7-A392-94844CD2D39C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5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  <p:bldP spid="27" grpId="0" animBg="1"/>
      <p:bldP spid="28" grpId="0" animBg="1"/>
      <p:bldP spid="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>
            <a:extLst>
              <a:ext uri="{FF2B5EF4-FFF2-40B4-BE49-F238E27FC236}">
                <a16:creationId xmlns:a16="http://schemas.microsoft.com/office/drawing/2014/main" id="{7D062C82-4A05-47F4-BA00-5774CEA74AAE}"/>
              </a:ext>
            </a:extLst>
          </p:cNvPr>
          <p:cNvSpPr txBox="1"/>
          <p:nvPr/>
        </p:nvSpPr>
        <p:spPr>
          <a:xfrm>
            <a:off x="1225492" y="4715457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EDD2C68-7307-4608-966E-1F1CE83C20E6}"/>
              </a:ext>
            </a:extLst>
          </p:cNvPr>
          <p:cNvSpPr txBox="1"/>
          <p:nvPr/>
        </p:nvSpPr>
        <p:spPr>
          <a:xfrm>
            <a:off x="2096866" y="5176025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0778B1C-5A78-43F6-A4B2-4032E82B86FD}"/>
              </a:ext>
            </a:extLst>
          </p:cNvPr>
          <p:cNvSpPr txBox="1"/>
          <p:nvPr/>
        </p:nvSpPr>
        <p:spPr>
          <a:xfrm>
            <a:off x="8752543" y="4061883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4 2 2 4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F7E02B5-985A-4088-8840-D133D0090AA5}"/>
              </a:ext>
            </a:extLst>
          </p:cNvPr>
          <p:cNvCxnSpPr/>
          <p:nvPr/>
        </p:nvCxnSpPr>
        <p:spPr>
          <a:xfrm flipH="1">
            <a:off x="6077226" y="3887226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367AC93-851E-4A76-8E49-C72CB45017E2}"/>
              </a:ext>
            </a:extLst>
          </p:cNvPr>
          <p:cNvGrpSpPr/>
          <p:nvPr/>
        </p:nvGrpSpPr>
        <p:grpSpPr>
          <a:xfrm>
            <a:off x="4246253" y="3882986"/>
            <a:ext cx="2635842" cy="1896275"/>
            <a:chOff x="4246253" y="3882986"/>
            <a:chExt cx="2635842" cy="18962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1BF8119-ABA3-4BBD-BCB6-757688D96E32}"/>
                </a:ext>
              </a:extLst>
            </p:cNvPr>
            <p:cNvSpPr txBox="1"/>
            <p:nvPr/>
          </p:nvSpPr>
          <p:spPr>
            <a:xfrm>
              <a:off x="6003568" y="433448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1D20E2E-C7B5-46B3-8D71-ED5E121E8A32}"/>
                </a:ext>
              </a:extLst>
            </p:cNvPr>
            <p:cNvSpPr txBox="1"/>
            <p:nvPr/>
          </p:nvSpPr>
          <p:spPr>
            <a:xfrm>
              <a:off x="6007623" y="388656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64C284C-3327-49FB-BC3D-B60981A56DC6}"/>
                </a:ext>
              </a:extLst>
            </p:cNvPr>
            <p:cNvSpPr txBox="1"/>
            <p:nvPr/>
          </p:nvSpPr>
          <p:spPr>
            <a:xfrm>
              <a:off x="5560558" y="389617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4A4D013-7F7C-46D0-9417-394F93C22696}"/>
                </a:ext>
              </a:extLst>
            </p:cNvPr>
            <p:cNvSpPr txBox="1"/>
            <p:nvPr/>
          </p:nvSpPr>
          <p:spPr>
            <a:xfrm>
              <a:off x="6445748" y="431876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9D8A659-EAB1-4731-AF18-8054360C59D8}"/>
                </a:ext>
              </a:extLst>
            </p:cNvPr>
            <p:cNvCxnSpPr>
              <a:cxnSpLocks/>
            </p:cNvCxnSpPr>
            <p:nvPr/>
          </p:nvCxnSpPr>
          <p:spPr>
            <a:xfrm>
              <a:off x="4644121" y="4876326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4128314-BA12-4CAB-BFB5-1F184E5F9A6C}"/>
                </a:ext>
              </a:extLst>
            </p:cNvPr>
            <p:cNvCxnSpPr>
              <a:cxnSpLocks/>
            </p:cNvCxnSpPr>
            <p:nvPr/>
          </p:nvCxnSpPr>
          <p:spPr>
            <a:xfrm>
              <a:off x="4644978" y="5779261"/>
              <a:ext cx="22147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4A42BE8-C24C-4422-AD3A-FBA3A72B71B3}"/>
                </a:ext>
              </a:extLst>
            </p:cNvPr>
            <p:cNvSpPr txBox="1"/>
            <p:nvPr/>
          </p:nvSpPr>
          <p:spPr>
            <a:xfrm>
              <a:off x="6441463" y="3882986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9BB3DB8-8D1D-4566-8239-2E15448A5F54}"/>
                </a:ext>
              </a:extLst>
            </p:cNvPr>
            <p:cNvSpPr txBox="1"/>
            <p:nvPr/>
          </p:nvSpPr>
          <p:spPr>
            <a:xfrm>
              <a:off x="4246253" y="4374834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D6784D-582B-4359-8A1C-624FAF91940B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length of a day on Earth is 24 hours.</a:t>
            </a:r>
          </a:p>
          <a:p>
            <a:r>
              <a:rPr lang="en-US" sz="3200" b="1" dirty="0"/>
              <a:t>The length of a day on Mercury is 58     times the length of a day on Earth.</a:t>
            </a:r>
          </a:p>
          <a:p>
            <a:r>
              <a:rPr lang="en-US" sz="3200" b="1" dirty="0"/>
              <a:t>What is the length of a day on Mercury, in hours?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86DD1C-875C-4B90-8F12-F3AE0DE9DE37}"/>
              </a:ext>
            </a:extLst>
          </p:cNvPr>
          <p:cNvSpPr/>
          <p:nvPr/>
        </p:nvSpPr>
        <p:spPr>
          <a:xfrm>
            <a:off x="6285043" y="36572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379AE0-F691-4BEB-847A-C574DB86BEEC}"/>
              </a:ext>
            </a:extLst>
          </p:cNvPr>
          <p:cNvSpPr/>
          <p:nvPr/>
        </p:nvSpPr>
        <p:spPr>
          <a:xfrm>
            <a:off x="6285043" y="72519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6FDEA9-5711-4C55-A505-527210C5318A}"/>
              </a:ext>
            </a:extLst>
          </p:cNvPr>
          <p:cNvCxnSpPr/>
          <p:nvPr/>
        </p:nvCxnSpPr>
        <p:spPr>
          <a:xfrm>
            <a:off x="6302012" y="84194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BD11E15F-613C-4085-A694-711EEFFEE2DB}"/>
              </a:ext>
            </a:extLst>
          </p:cNvPr>
          <p:cNvGrpSpPr/>
          <p:nvPr/>
        </p:nvGrpSpPr>
        <p:grpSpPr>
          <a:xfrm>
            <a:off x="472055" y="2169855"/>
            <a:ext cx="1861800" cy="1405123"/>
            <a:chOff x="2248666" y="1937292"/>
            <a:chExt cx="1861800" cy="1405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6D0C73-5B7A-4B74-ABD6-9E0A2DCB06E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487208-297F-4B12-9E61-F1849555A4C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A21B96-4A11-40A6-B946-FBCE6E58526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34FC95-BB93-40D2-A1F5-6D5E4BC7CAE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4CABDF-53F2-4FB3-AC4F-5B8D8CDC12E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0F1E066-EEA2-40A4-92E6-BD0805A803A1}"/>
              </a:ext>
            </a:extLst>
          </p:cNvPr>
          <p:cNvSpPr txBox="1"/>
          <p:nvPr/>
        </p:nvSpPr>
        <p:spPr>
          <a:xfrm>
            <a:off x="1367170" y="306143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420729-5E4A-4A45-85A9-AE2BA58EE244}"/>
              </a:ext>
            </a:extLst>
          </p:cNvPr>
          <p:cNvSpPr txBox="1"/>
          <p:nvPr/>
        </p:nvSpPr>
        <p:spPr>
          <a:xfrm>
            <a:off x="975970" y="193761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EB1C1-BC0C-4289-85E2-590C687980BB}"/>
              </a:ext>
            </a:extLst>
          </p:cNvPr>
          <p:cNvSpPr txBox="1"/>
          <p:nvPr/>
        </p:nvSpPr>
        <p:spPr>
          <a:xfrm>
            <a:off x="466352" y="3061432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99611A-29CA-4CAF-B426-24745D63CF45}"/>
              </a:ext>
            </a:extLst>
          </p:cNvPr>
          <p:cNvSpPr txBox="1"/>
          <p:nvPr/>
        </p:nvSpPr>
        <p:spPr>
          <a:xfrm>
            <a:off x="1902255" y="3061431"/>
            <a:ext cx="14777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+ 2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6CFF7-0125-49B6-B325-D3B056F04E61}"/>
              </a:ext>
            </a:extLst>
          </p:cNvPr>
          <p:cNvSpPr txBox="1"/>
          <p:nvPr/>
        </p:nvSpPr>
        <p:spPr>
          <a:xfrm>
            <a:off x="3317267" y="3061431"/>
            <a:ext cx="14035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1 7 6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014F6C-B2A5-44F6-8F16-419B905E043A}"/>
              </a:ext>
            </a:extLst>
          </p:cNvPr>
          <p:cNvGrpSpPr/>
          <p:nvPr/>
        </p:nvGrpSpPr>
        <p:grpSpPr>
          <a:xfrm>
            <a:off x="5543395" y="2363323"/>
            <a:ext cx="1517234" cy="1070929"/>
            <a:chOff x="5543395" y="2228853"/>
            <a:chExt cx="1517234" cy="107092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AEFB434-E834-41AD-8D03-898E23916FCC}"/>
                </a:ext>
              </a:extLst>
            </p:cNvPr>
            <p:cNvGrpSpPr/>
            <p:nvPr/>
          </p:nvGrpSpPr>
          <p:grpSpPr>
            <a:xfrm>
              <a:off x="5543395" y="2668840"/>
              <a:ext cx="1517234" cy="630942"/>
              <a:chOff x="2231578" y="3097186"/>
              <a:chExt cx="1517234" cy="630942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9B52838-12E2-4B21-92E0-21BE114791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1578" y="3165033"/>
                <a:ext cx="133781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F5D1B54-6F5A-4A2B-9573-40860695F751}"/>
                  </a:ext>
                </a:extLst>
              </p:cNvPr>
              <p:cNvSpPr txBox="1"/>
              <p:nvPr/>
            </p:nvSpPr>
            <p:spPr>
              <a:xfrm>
                <a:off x="2640487" y="3097186"/>
                <a:ext cx="11083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CAE6BA-DD2E-4F9A-91BA-E6C0CB13D614}"/>
                </a:ext>
              </a:extLst>
            </p:cNvPr>
            <p:cNvSpPr txBox="1"/>
            <p:nvPr/>
          </p:nvSpPr>
          <p:spPr>
            <a:xfrm>
              <a:off x="5543585" y="2228853"/>
              <a:ext cx="14035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1 7 6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75763AF-09B9-4E84-B2E9-56B6ACEBD989}"/>
              </a:ext>
            </a:extLst>
          </p:cNvPr>
          <p:cNvSpPr txBox="1"/>
          <p:nvPr/>
        </p:nvSpPr>
        <p:spPr>
          <a:xfrm>
            <a:off x="6947170" y="2336043"/>
            <a:ext cx="2262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 2 4 =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475695-4D42-44C1-951A-EC5BBC3D09D8}"/>
              </a:ext>
            </a:extLst>
          </p:cNvPr>
          <p:cNvSpPr txBox="1"/>
          <p:nvPr/>
        </p:nvSpPr>
        <p:spPr>
          <a:xfrm>
            <a:off x="6412355" y="48063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DEE18D0-3BB1-4277-84E9-671C8416E653}"/>
              </a:ext>
            </a:extLst>
          </p:cNvPr>
          <p:cNvSpPr txBox="1"/>
          <p:nvPr/>
        </p:nvSpPr>
        <p:spPr>
          <a:xfrm>
            <a:off x="6023567" y="37090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A479A2-A89C-4094-9B9D-605EECA7FED4}"/>
              </a:ext>
            </a:extLst>
          </p:cNvPr>
          <p:cNvSpPr txBox="1"/>
          <p:nvPr/>
        </p:nvSpPr>
        <p:spPr>
          <a:xfrm>
            <a:off x="5953229" y="48063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98643C-4683-4C04-BC45-314B5C8A992A}"/>
              </a:ext>
            </a:extLst>
          </p:cNvPr>
          <p:cNvSpPr txBox="1"/>
          <p:nvPr/>
        </p:nvSpPr>
        <p:spPr>
          <a:xfrm>
            <a:off x="5571333" y="37090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C61353-BDA6-42BB-8DB8-5244F8C1EFB1}"/>
              </a:ext>
            </a:extLst>
          </p:cNvPr>
          <p:cNvSpPr txBox="1"/>
          <p:nvPr/>
        </p:nvSpPr>
        <p:spPr>
          <a:xfrm>
            <a:off x="5515742" y="4806382"/>
            <a:ext cx="572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F0ABDD9-4273-4D4C-AE3A-80611B11FFF1}"/>
              </a:ext>
            </a:extLst>
          </p:cNvPr>
          <p:cNvCxnSpPr/>
          <p:nvPr/>
        </p:nvCxnSpPr>
        <p:spPr>
          <a:xfrm flipH="1">
            <a:off x="5623375" y="3909344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AA73AC0-3BD9-4979-BEF1-28881E074843}"/>
              </a:ext>
            </a:extLst>
          </p:cNvPr>
          <p:cNvSpPr txBox="1"/>
          <p:nvPr/>
        </p:nvSpPr>
        <p:spPr>
          <a:xfrm>
            <a:off x="6412355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06659A9-9068-4827-9FB6-DEBB6D3DDF2C}"/>
              </a:ext>
            </a:extLst>
          </p:cNvPr>
          <p:cNvSpPr txBox="1"/>
          <p:nvPr/>
        </p:nvSpPr>
        <p:spPr>
          <a:xfrm>
            <a:off x="6022306" y="347844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9799CD-BF7F-4896-96CA-53C22E16F882}"/>
              </a:ext>
            </a:extLst>
          </p:cNvPr>
          <p:cNvSpPr txBox="1"/>
          <p:nvPr/>
        </p:nvSpPr>
        <p:spPr>
          <a:xfrm>
            <a:off x="5953228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62C5EB3-00C7-46C1-9C10-2222B7B58934}"/>
              </a:ext>
            </a:extLst>
          </p:cNvPr>
          <p:cNvSpPr txBox="1"/>
          <p:nvPr/>
        </p:nvSpPr>
        <p:spPr>
          <a:xfrm>
            <a:off x="5562665" y="347844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0E05B7-9628-4443-9C4A-08832F457FB3}"/>
              </a:ext>
            </a:extLst>
          </p:cNvPr>
          <p:cNvSpPr txBox="1"/>
          <p:nvPr/>
        </p:nvSpPr>
        <p:spPr>
          <a:xfrm>
            <a:off x="5502255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32BBC8-407D-4DB9-B395-9E1A08317BF3}"/>
              </a:ext>
            </a:extLst>
          </p:cNvPr>
          <p:cNvSpPr txBox="1"/>
          <p:nvPr/>
        </p:nvSpPr>
        <p:spPr>
          <a:xfrm>
            <a:off x="5062400" y="5256990"/>
            <a:ext cx="508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C19F022-1881-4F20-B942-7F40B8E875CC}"/>
              </a:ext>
            </a:extLst>
          </p:cNvPr>
          <p:cNvSpPr txBox="1"/>
          <p:nvPr/>
        </p:nvSpPr>
        <p:spPr>
          <a:xfrm>
            <a:off x="6418217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90C480-3873-47D5-BE96-08A5ADB80C03}"/>
              </a:ext>
            </a:extLst>
          </p:cNvPr>
          <p:cNvSpPr txBox="1"/>
          <p:nvPr/>
        </p:nvSpPr>
        <p:spPr>
          <a:xfrm>
            <a:off x="5959090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516D0A-0B3C-42E0-91FA-5CE7492D4BBF}"/>
              </a:ext>
            </a:extLst>
          </p:cNvPr>
          <p:cNvSpPr txBox="1"/>
          <p:nvPr/>
        </p:nvSpPr>
        <p:spPr>
          <a:xfrm>
            <a:off x="5508117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D43682-6FBA-416C-931C-37FD47102F8B}"/>
              </a:ext>
            </a:extLst>
          </p:cNvPr>
          <p:cNvSpPr txBox="1"/>
          <p:nvPr/>
        </p:nvSpPr>
        <p:spPr>
          <a:xfrm>
            <a:off x="5062400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361C018-3CD3-4391-A5DD-D655942D61A2}"/>
              </a:ext>
            </a:extLst>
          </p:cNvPr>
          <p:cNvSpPr txBox="1"/>
          <p:nvPr/>
        </p:nvSpPr>
        <p:spPr>
          <a:xfrm>
            <a:off x="5148810" y="462253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538234-D08C-480B-AB88-DFEC82915663}"/>
              </a:ext>
            </a:extLst>
          </p:cNvPr>
          <p:cNvSpPr txBox="1"/>
          <p:nvPr/>
        </p:nvSpPr>
        <p:spPr>
          <a:xfrm>
            <a:off x="8775644" y="2312019"/>
            <a:ext cx="2262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4 2 2 4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445A0C1-2D13-4184-A3C0-CDB0DEE4367A}"/>
              </a:ext>
            </a:extLst>
          </p:cNvPr>
          <p:cNvGrpSpPr/>
          <p:nvPr/>
        </p:nvGrpSpPr>
        <p:grpSpPr>
          <a:xfrm>
            <a:off x="8775644" y="2783443"/>
            <a:ext cx="1820010" cy="630942"/>
            <a:chOff x="2218537" y="3097186"/>
            <a:chExt cx="1820010" cy="630942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89480FE-7B59-44B5-BD99-BA266CD1C269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37" y="3155872"/>
              <a:ext cx="1820010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1E7B3C1-4510-40EC-9B07-5D28D7497FA5}"/>
                </a:ext>
              </a:extLst>
            </p:cNvPr>
            <p:cNvSpPr txBox="1"/>
            <p:nvPr/>
          </p:nvSpPr>
          <p:spPr>
            <a:xfrm>
              <a:off x="2896388" y="3097186"/>
              <a:ext cx="8524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6680C04-F4FC-4668-BF1D-76A026AF8BA1}"/>
              </a:ext>
            </a:extLst>
          </p:cNvPr>
          <p:cNvSpPr txBox="1"/>
          <p:nvPr/>
        </p:nvSpPr>
        <p:spPr>
          <a:xfrm>
            <a:off x="8274589" y="407494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43B76D-106B-4A8C-B693-19378074D449}"/>
              </a:ext>
            </a:extLst>
          </p:cNvPr>
          <p:cNvSpPr txBox="1"/>
          <p:nvPr/>
        </p:nvSpPr>
        <p:spPr>
          <a:xfrm>
            <a:off x="8760878" y="36241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7D247BB-0F98-4293-B18E-7764D27D622B}"/>
              </a:ext>
            </a:extLst>
          </p:cNvPr>
          <p:cNvSpPr txBox="1"/>
          <p:nvPr/>
        </p:nvSpPr>
        <p:spPr>
          <a:xfrm>
            <a:off x="9063133" y="40872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02DB146-42ED-470C-9412-CA72984367B0}"/>
              </a:ext>
            </a:extLst>
          </p:cNvPr>
          <p:cNvSpPr txBox="1"/>
          <p:nvPr/>
        </p:nvSpPr>
        <p:spPr>
          <a:xfrm>
            <a:off x="9188323" y="36106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33885C-2B1C-4FD0-B238-E486617BC8E9}"/>
              </a:ext>
            </a:extLst>
          </p:cNvPr>
          <p:cNvSpPr txBox="1"/>
          <p:nvPr/>
        </p:nvSpPr>
        <p:spPr>
          <a:xfrm>
            <a:off x="9640784" y="361439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151D9BE-9F76-46A4-A808-FE0E3F24A9DD}"/>
              </a:ext>
            </a:extLst>
          </p:cNvPr>
          <p:cNvSpPr txBox="1"/>
          <p:nvPr/>
        </p:nvSpPr>
        <p:spPr>
          <a:xfrm>
            <a:off x="10080763" y="3617662"/>
            <a:ext cx="1152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740F1C9-7480-426F-9047-69D4A3F73A44}"/>
              </a:ext>
            </a:extLst>
          </p:cNvPr>
          <p:cNvSpPr txBox="1"/>
          <p:nvPr/>
        </p:nvSpPr>
        <p:spPr>
          <a:xfrm>
            <a:off x="9945213" y="408429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15DB902-439E-4319-938B-0F5CA91140DD}"/>
              </a:ext>
            </a:extLst>
          </p:cNvPr>
          <p:cNvCxnSpPr>
            <a:cxnSpLocks/>
          </p:cNvCxnSpPr>
          <p:nvPr/>
        </p:nvCxnSpPr>
        <p:spPr>
          <a:xfrm>
            <a:off x="8771495" y="410845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F76919A-8488-4E2F-B982-DECCC3B02D89}"/>
              </a:ext>
            </a:extLst>
          </p:cNvPr>
          <p:cNvCxnSpPr>
            <a:cxnSpLocks/>
          </p:cNvCxnSpPr>
          <p:nvPr/>
        </p:nvCxnSpPr>
        <p:spPr>
          <a:xfrm>
            <a:off x="8752543" y="4124503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7E33699-9680-47ED-B6F7-1313F58A101C}"/>
              </a:ext>
            </a:extLst>
          </p:cNvPr>
          <p:cNvSpPr/>
          <p:nvPr/>
        </p:nvSpPr>
        <p:spPr>
          <a:xfrm>
            <a:off x="8511897" y="1515143"/>
            <a:ext cx="2076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1408 hours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C011993-6871-4FFA-86B9-F2A1C57A4F99}"/>
              </a:ext>
            </a:extLst>
          </p:cNvPr>
          <p:cNvCxnSpPr>
            <a:cxnSpLocks/>
          </p:cNvCxnSpPr>
          <p:nvPr/>
        </p:nvCxnSpPr>
        <p:spPr>
          <a:xfrm flipH="1">
            <a:off x="7422777" y="2493020"/>
            <a:ext cx="869304" cy="349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4D013D3-1DCD-44E9-9439-8D5B26A499AD}"/>
              </a:ext>
            </a:extLst>
          </p:cNvPr>
          <p:cNvCxnSpPr>
            <a:cxnSpLocks/>
          </p:cNvCxnSpPr>
          <p:nvPr/>
        </p:nvCxnSpPr>
        <p:spPr>
          <a:xfrm flipH="1">
            <a:off x="5815591" y="2902335"/>
            <a:ext cx="869304" cy="349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8AC50AC8-2007-41E5-BCD0-AADB3066C536}"/>
              </a:ext>
            </a:extLst>
          </p:cNvPr>
          <p:cNvSpPr txBox="1"/>
          <p:nvPr/>
        </p:nvSpPr>
        <p:spPr>
          <a:xfrm>
            <a:off x="7697050" y="2116543"/>
            <a:ext cx="505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776184B-C8CC-4A56-AACE-9B3128389BC0}"/>
              </a:ext>
            </a:extLst>
          </p:cNvPr>
          <p:cNvSpPr txBox="1"/>
          <p:nvPr/>
        </p:nvSpPr>
        <p:spPr>
          <a:xfrm>
            <a:off x="762228" y="5162578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DCC4039-4F4D-41C4-8998-514CA171035B}"/>
              </a:ext>
            </a:extLst>
          </p:cNvPr>
          <p:cNvCxnSpPr>
            <a:cxnSpLocks/>
          </p:cNvCxnSpPr>
          <p:nvPr/>
        </p:nvCxnSpPr>
        <p:spPr>
          <a:xfrm>
            <a:off x="786429" y="56938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0098A81-40A3-4A09-9AD3-B85DB71F37BF}"/>
              </a:ext>
            </a:extLst>
          </p:cNvPr>
          <p:cNvCxnSpPr>
            <a:cxnSpLocks/>
          </p:cNvCxnSpPr>
          <p:nvPr/>
        </p:nvCxnSpPr>
        <p:spPr>
          <a:xfrm>
            <a:off x="788203" y="6132636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EAD84D45-9BE8-4619-B7A7-A00239E433B9}"/>
              </a:ext>
            </a:extLst>
          </p:cNvPr>
          <p:cNvSpPr txBox="1"/>
          <p:nvPr/>
        </p:nvSpPr>
        <p:spPr>
          <a:xfrm>
            <a:off x="2104849" y="56332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777EA16-915D-4E88-98DB-CFA50F4A904D}"/>
              </a:ext>
            </a:extLst>
          </p:cNvPr>
          <p:cNvSpPr txBox="1"/>
          <p:nvPr/>
        </p:nvSpPr>
        <p:spPr>
          <a:xfrm>
            <a:off x="1263399" y="4437538"/>
            <a:ext cx="37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EFFBD11-C9F4-4415-B8B9-58475FC76574}"/>
              </a:ext>
            </a:extLst>
          </p:cNvPr>
          <p:cNvSpPr txBox="1"/>
          <p:nvPr/>
        </p:nvSpPr>
        <p:spPr>
          <a:xfrm>
            <a:off x="1649074" y="56312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1AB8B2-4EDE-43A2-B681-86CF3AE6824E}"/>
              </a:ext>
            </a:extLst>
          </p:cNvPr>
          <p:cNvSpPr txBox="1"/>
          <p:nvPr/>
        </p:nvSpPr>
        <p:spPr>
          <a:xfrm>
            <a:off x="775128" y="5631239"/>
            <a:ext cx="1013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F554F41-EDC4-4456-A591-E95DD39C07FF}"/>
              </a:ext>
            </a:extLst>
          </p:cNvPr>
          <p:cNvSpPr txBox="1"/>
          <p:nvPr/>
        </p:nvSpPr>
        <p:spPr>
          <a:xfrm>
            <a:off x="1725032" y="443753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0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78" grpId="0"/>
      <p:bldP spid="13" grpId="0"/>
      <p:bldP spid="14" grpId="0"/>
      <p:bldP spid="15" grpId="0"/>
      <p:bldP spid="16" grpId="0"/>
      <p:bldP spid="25" grpId="0"/>
      <p:bldP spid="32" grpId="0"/>
      <p:bldP spid="39" grpId="0"/>
      <p:bldP spid="40" grpId="0"/>
      <p:bldP spid="41" grpId="0"/>
      <p:bldP spid="42" grpId="0"/>
      <p:bldP spid="43" grpId="0"/>
      <p:bldP spid="46" grpId="0"/>
      <p:bldP spid="47" grpId="0"/>
      <p:bldP spid="48" grpId="0"/>
      <p:bldP spid="49" grpId="0"/>
      <p:bldP spid="51" grpId="0"/>
      <p:bldP spid="52" grpId="0"/>
      <p:bldP spid="54" grpId="0"/>
      <p:bldP spid="55" grpId="0"/>
      <p:bldP spid="56" grpId="0"/>
      <p:bldP spid="57" grpId="0"/>
      <p:bldP spid="59" grpId="0"/>
      <p:bldP spid="66" grpId="0"/>
      <p:bldP spid="66" grpId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9" grpId="0"/>
      <p:bldP spid="94" grpId="0"/>
      <p:bldP spid="100" grpId="0"/>
      <p:bldP spid="104" grpId="0"/>
      <p:bldP spid="105" grpId="0"/>
      <p:bldP spid="106" grpId="0"/>
      <p:bldP spid="107" grpId="0"/>
      <p:bldP spid="10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 miles is approximately equal to 8 km.</a:t>
            </a:r>
          </a:p>
          <a:p>
            <a:r>
              <a:rPr lang="en-US" sz="3200" b="1" dirty="0"/>
              <a:t>Complete the sentences below:</a:t>
            </a:r>
          </a:p>
          <a:p>
            <a:endParaRPr lang="en-US" sz="3200" b="1" dirty="0"/>
          </a:p>
          <a:p>
            <a:r>
              <a:rPr lang="en-US" sz="3200" b="1" dirty="0"/>
              <a:t>1 mile is approximately equal to   </a:t>
            </a:r>
          </a:p>
          <a:p>
            <a:endParaRPr lang="en-US" sz="3200" b="1" dirty="0"/>
          </a:p>
          <a:p>
            <a:r>
              <a:rPr lang="en-US" sz="3200" b="1" dirty="0"/>
              <a:t>1 km is approximately equal to </a:t>
            </a:r>
          </a:p>
        </p:txBody>
      </p:sp>
      <p:pic>
        <p:nvPicPr>
          <p:cNvPr id="102402" name="Picture 2">
            <a:extLst>
              <a:ext uri="{FF2B5EF4-FFF2-40B4-BE49-F238E27FC236}">
                <a16:creationId xmlns:a16="http://schemas.microsoft.com/office/drawing/2014/main" id="{CE2D750F-03F8-428B-9995-5B9870967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539" y="1447197"/>
            <a:ext cx="2277295" cy="78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Picture 3">
            <a:extLst>
              <a:ext uri="{FF2B5EF4-FFF2-40B4-BE49-F238E27FC236}">
                <a16:creationId xmlns:a16="http://schemas.microsoft.com/office/drawing/2014/main" id="{D2F2D3B5-48FC-432B-93EB-C27520558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477" y="2442982"/>
            <a:ext cx="2277295" cy="78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A3011FB-E7B3-4F23-92B6-6AB98D2A42CF}"/>
              </a:ext>
            </a:extLst>
          </p:cNvPr>
          <p:cNvGrpSpPr/>
          <p:nvPr/>
        </p:nvGrpSpPr>
        <p:grpSpPr>
          <a:xfrm>
            <a:off x="7389538" y="252957"/>
            <a:ext cx="509296" cy="1067398"/>
            <a:chOff x="4530934" y="3723882"/>
            <a:chExt cx="509296" cy="106739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D8E113-B8C1-465E-B3DE-EFF2999EC644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EB4C2C2-75A4-4821-83D3-42971D9AE7CC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36B038-7CF0-43B1-BF7E-CA3DE681136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953D715-B0A4-4BD3-B788-80706C99AE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BC0C9FD-F929-415B-A640-C5A24098AFA3}"/>
              </a:ext>
            </a:extLst>
          </p:cNvPr>
          <p:cNvSpPr/>
          <p:nvPr/>
        </p:nvSpPr>
        <p:spPr>
          <a:xfrm>
            <a:off x="7904653" y="451932"/>
            <a:ext cx="62974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926D4E-746D-4A77-ADCA-C5E5DA28F834}"/>
              </a:ext>
            </a:extLst>
          </p:cNvPr>
          <p:cNvGrpSpPr/>
          <p:nvPr/>
        </p:nvGrpSpPr>
        <p:grpSpPr>
          <a:xfrm>
            <a:off x="8738981" y="252957"/>
            <a:ext cx="509296" cy="1067398"/>
            <a:chOff x="4530934" y="3723882"/>
            <a:chExt cx="509296" cy="106739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304AC9-98B4-472B-A8B4-9F5A4A3E3E79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B32A9C4-B454-429B-A79C-A1F18E77380F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EE28BC-FF8A-4AD3-BBB1-D9308F13DE5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786367F-CBCB-498B-AD43-62006375D3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91D9F0F8-27DF-487E-B6CF-CB05D9C7308F}"/>
              </a:ext>
            </a:extLst>
          </p:cNvPr>
          <p:cNvSpPr/>
          <p:nvPr/>
        </p:nvSpPr>
        <p:spPr>
          <a:xfrm>
            <a:off x="8358062" y="434999"/>
            <a:ext cx="62974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AE2E97-8B99-4199-81AD-1BBE45ACC2BD}"/>
              </a:ext>
            </a:extLst>
          </p:cNvPr>
          <p:cNvGrpSpPr/>
          <p:nvPr/>
        </p:nvGrpSpPr>
        <p:grpSpPr>
          <a:xfrm>
            <a:off x="6587137" y="1362754"/>
            <a:ext cx="636432" cy="949956"/>
            <a:chOff x="5441644" y="3294174"/>
            <a:chExt cx="636432" cy="9499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BF14266-A4B0-47A0-9626-C0C533F19562}"/>
                </a:ext>
              </a:extLst>
            </p:cNvPr>
            <p:cNvGrpSpPr/>
            <p:nvPr/>
          </p:nvGrpSpPr>
          <p:grpSpPr>
            <a:xfrm>
              <a:off x="5441644" y="3659355"/>
              <a:ext cx="518020" cy="584775"/>
              <a:chOff x="8708684" y="2187080"/>
              <a:chExt cx="518020" cy="584775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C57F4D6-A7D7-49AA-ADBB-A68397A611EC}"/>
                  </a:ext>
                </a:extLst>
              </p:cNvPr>
              <p:cNvSpPr/>
              <p:nvPr/>
            </p:nvSpPr>
            <p:spPr>
              <a:xfrm>
                <a:off x="8708684" y="2187080"/>
                <a:ext cx="51802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C1CBFED-4C61-4613-8A4E-75117349B302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105512F-07F4-438D-B2A8-FA3EA54291AA}"/>
                </a:ext>
              </a:extLst>
            </p:cNvPr>
            <p:cNvSpPr/>
            <p:nvPr/>
          </p:nvSpPr>
          <p:spPr>
            <a:xfrm>
              <a:off x="5447186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3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15A09C8-64BD-4D17-81A9-B55956CE7C3A}"/>
              </a:ext>
            </a:extLst>
          </p:cNvPr>
          <p:cNvSpPr/>
          <p:nvPr/>
        </p:nvSpPr>
        <p:spPr>
          <a:xfrm>
            <a:off x="6268921" y="1545233"/>
            <a:ext cx="630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637BBC3-C044-4FD9-B2DF-936C84CE8C6C}"/>
              </a:ext>
            </a:extLst>
          </p:cNvPr>
          <p:cNvSpPr/>
          <p:nvPr/>
        </p:nvSpPr>
        <p:spPr>
          <a:xfrm>
            <a:off x="7903511" y="1545232"/>
            <a:ext cx="1223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or 1.6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19E8E1A-E366-49E3-B74F-DED61C9B322A}"/>
              </a:ext>
            </a:extLst>
          </p:cNvPr>
          <p:cNvGrpSpPr/>
          <p:nvPr/>
        </p:nvGrpSpPr>
        <p:grpSpPr>
          <a:xfrm>
            <a:off x="6209715" y="2358428"/>
            <a:ext cx="636432" cy="949956"/>
            <a:chOff x="5441644" y="3294174"/>
            <a:chExt cx="636432" cy="94995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0E0065B-E4B0-4541-A4B5-FB7DDC453DF4}"/>
                </a:ext>
              </a:extLst>
            </p:cNvPr>
            <p:cNvGrpSpPr/>
            <p:nvPr/>
          </p:nvGrpSpPr>
          <p:grpSpPr>
            <a:xfrm>
              <a:off x="5441644" y="3659355"/>
              <a:ext cx="518020" cy="584775"/>
              <a:chOff x="8708684" y="2187080"/>
              <a:chExt cx="518020" cy="584775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94C8DCB-E4F6-4665-9055-3E8F5948D1F6}"/>
                  </a:ext>
                </a:extLst>
              </p:cNvPr>
              <p:cNvSpPr/>
              <p:nvPr/>
            </p:nvSpPr>
            <p:spPr>
              <a:xfrm>
                <a:off x="8708684" y="2187080"/>
                <a:ext cx="51802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8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6C65FF5-0BD5-4224-8945-B51997BEB78C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59ED36E-44E0-4915-A5D8-FDE5F10B2F6B}"/>
                </a:ext>
              </a:extLst>
            </p:cNvPr>
            <p:cNvSpPr/>
            <p:nvPr/>
          </p:nvSpPr>
          <p:spPr>
            <a:xfrm>
              <a:off x="5447186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5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9B59078A-2D96-4AD0-873A-C8A7DC30684C}"/>
              </a:ext>
            </a:extLst>
          </p:cNvPr>
          <p:cNvSpPr/>
          <p:nvPr/>
        </p:nvSpPr>
        <p:spPr>
          <a:xfrm>
            <a:off x="7704915" y="2511252"/>
            <a:ext cx="1710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or 0.625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19284B-59D0-4D6A-B104-871220EE953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2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36" grpId="0"/>
      <p:bldP spid="37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Ellie had a piece of ribbon that was ¾m long.</a:t>
            </a:r>
          </a:p>
          <a:p>
            <a:r>
              <a:rPr lang="en-US" sz="3200" b="1" dirty="0"/>
              <a:t>She cut it and gave half to Grace.</a:t>
            </a:r>
          </a:p>
          <a:p>
            <a:r>
              <a:rPr lang="en-US" sz="3200" b="1" dirty="0"/>
              <a:t>What fraction of a </a:t>
            </a:r>
            <a:r>
              <a:rPr lang="en-US" sz="3200" b="1" dirty="0" err="1"/>
              <a:t>metre</a:t>
            </a:r>
            <a:r>
              <a:rPr lang="en-US" sz="3200" b="1" dirty="0"/>
              <a:t> did she give to Grace?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9BD82B-FF65-48FB-AC98-31C48F8CFB31}"/>
              </a:ext>
            </a:extLst>
          </p:cNvPr>
          <p:cNvGrpSpPr/>
          <p:nvPr/>
        </p:nvGrpSpPr>
        <p:grpSpPr>
          <a:xfrm>
            <a:off x="422101" y="1619660"/>
            <a:ext cx="509296" cy="1067398"/>
            <a:chOff x="4530934" y="3723882"/>
            <a:chExt cx="509296" cy="10673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0916FD-9D09-4399-8DA8-AB0FB50E6626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2149E33-5A14-4DC6-9E6D-E4EF043AB3DD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63743E-879C-4BA0-B960-6921980F29C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F6204A1-515B-49B4-8A17-8C6D7030F5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0992ACB-F86C-46B9-965B-3CEFE54C3CBA}"/>
              </a:ext>
            </a:extLst>
          </p:cNvPr>
          <p:cNvSpPr/>
          <p:nvPr/>
        </p:nvSpPr>
        <p:spPr>
          <a:xfrm>
            <a:off x="949109" y="1818635"/>
            <a:ext cx="186803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÷ 2 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DE60FB-6FC1-40B3-AFC4-644BFCA1D504}"/>
              </a:ext>
            </a:extLst>
          </p:cNvPr>
          <p:cNvGrpSpPr/>
          <p:nvPr/>
        </p:nvGrpSpPr>
        <p:grpSpPr>
          <a:xfrm>
            <a:off x="2382853" y="1619660"/>
            <a:ext cx="509296" cy="1067398"/>
            <a:chOff x="4530934" y="3723882"/>
            <a:chExt cx="509296" cy="10673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E393FF-4BCC-4FBE-AE3E-5D8AF61B2299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FB04D62-3EC3-4FC5-9EB3-23F8EA31A277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7051CA-4CF8-4A4D-9EAF-71EACB62EE57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43B458C-7723-4ABC-8B54-76647B6AC6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6E101F-1943-4728-A9A5-9B3F7AED769D}"/>
              </a:ext>
            </a:extLst>
          </p:cNvPr>
          <p:cNvGrpSpPr/>
          <p:nvPr/>
        </p:nvGrpSpPr>
        <p:grpSpPr>
          <a:xfrm>
            <a:off x="8207919" y="804356"/>
            <a:ext cx="509296" cy="1067398"/>
            <a:chOff x="4530934" y="3723882"/>
            <a:chExt cx="509296" cy="106739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F25952-B8E5-4EF7-AB05-1447CA9A3759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0A8003-2A58-45D6-A326-903BCB32A0CF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CDCF03E-8919-4120-A3A5-693E213E37B4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54E32BD-3096-4E19-9288-4FE9178A7A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3451053-F953-41AC-BAC1-859A0840BA97}"/>
              </a:ext>
            </a:extLst>
          </p:cNvPr>
          <p:cNvSpPr txBox="1"/>
          <p:nvPr/>
        </p:nvSpPr>
        <p:spPr>
          <a:xfrm>
            <a:off x="8684426" y="988718"/>
            <a:ext cx="4755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03BD67-DB5C-480E-8FD1-FD867DA24B8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4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number line.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an arrow to show the position of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9DBBE9E-EEB1-486F-8AB1-C4337A0EB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32" y="1292506"/>
            <a:ext cx="6894487" cy="1341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84593A2-5813-4773-9568-5975A03943FE}"/>
              </a:ext>
            </a:extLst>
          </p:cNvPr>
          <p:cNvGrpSpPr/>
          <p:nvPr/>
        </p:nvGrpSpPr>
        <p:grpSpPr>
          <a:xfrm>
            <a:off x="1333292" y="2592453"/>
            <a:ext cx="733710" cy="949956"/>
            <a:chOff x="5338824" y="3294174"/>
            <a:chExt cx="733710" cy="9499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BF5AED-00D9-4543-B323-BDA9BB1DDA7C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E2490DC-D7EF-447E-831A-203D7F2EADE1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D00D23E-8166-4687-B18A-2EB1B1017114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7BEC95-F07B-482D-A41A-6F8178E9DB7D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F6AD3F-A9F8-445D-B8F3-20B7CF999934}"/>
              </a:ext>
            </a:extLst>
          </p:cNvPr>
          <p:cNvGrpSpPr/>
          <p:nvPr/>
        </p:nvGrpSpPr>
        <p:grpSpPr>
          <a:xfrm>
            <a:off x="3063261" y="2599406"/>
            <a:ext cx="733710" cy="949956"/>
            <a:chOff x="5338824" y="3294174"/>
            <a:chExt cx="733710" cy="94995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F3B3A0C-F36D-4822-9FBB-FA6FD18D7B34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1E8025C-E109-4DCC-A7C5-0A9C5D09BD62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0C726AA-05CE-4A13-B83C-195B61AB276B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49D5FB-1623-4BB4-B6FF-C65018EDEC36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8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CD6AE1-DFFA-423A-B4E2-1439F65A585F}"/>
              </a:ext>
            </a:extLst>
          </p:cNvPr>
          <p:cNvGrpSpPr/>
          <p:nvPr/>
        </p:nvGrpSpPr>
        <p:grpSpPr>
          <a:xfrm>
            <a:off x="4854486" y="2612502"/>
            <a:ext cx="630890" cy="949956"/>
            <a:chOff x="5337734" y="3294174"/>
            <a:chExt cx="630890" cy="94995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016F271-F1D8-4AF6-B0E0-D378CAFB9DD9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78542DB-B2FA-4158-81DF-2F01CB66B30F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32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DDF84E6-529C-4D63-B432-498F5641C99D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F99212-F775-4ABA-9279-31F62E454E57}"/>
                </a:ext>
              </a:extLst>
            </p:cNvPr>
            <p:cNvSpPr/>
            <p:nvPr/>
          </p:nvSpPr>
          <p:spPr>
            <a:xfrm>
              <a:off x="533773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3AE4DBF-6F4A-4C72-A022-7A19F1D2E160}"/>
              </a:ext>
            </a:extLst>
          </p:cNvPr>
          <p:cNvSpPr/>
          <p:nvPr/>
        </p:nvSpPr>
        <p:spPr>
          <a:xfrm>
            <a:off x="6683251" y="348267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13</a:t>
            </a:r>
            <a:endParaRPr lang="en-GB" sz="32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DD065B-F8EE-4268-BC43-467120944CC8}"/>
              </a:ext>
            </a:extLst>
          </p:cNvPr>
          <p:cNvSpPr/>
          <p:nvPr/>
        </p:nvSpPr>
        <p:spPr>
          <a:xfrm>
            <a:off x="6675878" y="707731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32</a:t>
            </a:r>
            <a:endParaRPr lang="en-GB" sz="32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1124E0-D0C2-462E-B6A1-13725D9C88FD}"/>
              </a:ext>
            </a:extLst>
          </p:cNvPr>
          <p:cNvCxnSpPr/>
          <p:nvPr/>
        </p:nvCxnSpPr>
        <p:spPr>
          <a:xfrm>
            <a:off x="6788709" y="824481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A4A745E-64FF-455E-BE4E-05569629A334}"/>
              </a:ext>
            </a:extLst>
          </p:cNvPr>
          <p:cNvCxnSpPr/>
          <p:nvPr/>
        </p:nvCxnSpPr>
        <p:spPr>
          <a:xfrm>
            <a:off x="5609784" y="1555880"/>
            <a:ext cx="0" cy="10303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776D11-18E8-4A7F-90C9-85E3286C6434}"/>
              </a:ext>
            </a:extLst>
          </p:cNvPr>
          <p:cNvCxnSpPr>
            <a:cxnSpLocks/>
          </p:cNvCxnSpPr>
          <p:nvPr/>
        </p:nvCxnSpPr>
        <p:spPr>
          <a:xfrm>
            <a:off x="8110797" y="243106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779373E-0B92-4178-A13D-912816B00670}"/>
              </a:ext>
            </a:extLst>
          </p:cNvPr>
          <p:cNvCxnSpPr>
            <a:cxnSpLocks/>
          </p:cNvCxnSpPr>
          <p:nvPr/>
        </p:nvCxnSpPr>
        <p:spPr>
          <a:xfrm>
            <a:off x="8990027" y="243106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A612C39-2083-411A-B05E-7133155CD2BC}"/>
              </a:ext>
            </a:extLst>
          </p:cNvPr>
          <p:cNvSpPr txBox="1"/>
          <p:nvPr/>
        </p:nvSpPr>
        <p:spPr>
          <a:xfrm>
            <a:off x="8073424" y="192322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9B779F-F00F-4E9A-B031-38C6746C34C1}"/>
              </a:ext>
            </a:extLst>
          </p:cNvPr>
          <p:cNvSpPr txBox="1"/>
          <p:nvPr/>
        </p:nvSpPr>
        <p:spPr>
          <a:xfrm>
            <a:off x="8083990" y="236926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9ED6B8-67D2-418B-AE98-7FE8D0C41234}"/>
              </a:ext>
            </a:extLst>
          </p:cNvPr>
          <p:cNvSpPr txBox="1"/>
          <p:nvPr/>
        </p:nvSpPr>
        <p:spPr>
          <a:xfrm>
            <a:off x="8990026" y="236926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5A2614-E001-4F42-8819-B610C64F86B9}"/>
              </a:ext>
            </a:extLst>
          </p:cNvPr>
          <p:cNvSpPr txBox="1"/>
          <p:nvPr/>
        </p:nvSpPr>
        <p:spPr>
          <a:xfrm>
            <a:off x="8542984" y="211559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F698A548-0902-4B79-BBC1-BE0F7C9351BC}"/>
              </a:ext>
            </a:extLst>
          </p:cNvPr>
          <p:cNvSpPr/>
          <p:nvPr/>
        </p:nvSpPr>
        <p:spPr>
          <a:xfrm rot="16200000">
            <a:off x="8475685" y="140110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B996EE5-FF9A-4ED8-96A6-A5BEF1F957AC}"/>
              </a:ext>
            </a:extLst>
          </p:cNvPr>
          <p:cNvSpPr/>
          <p:nvPr/>
        </p:nvSpPr>
        <p:spPr>
          <a:xfrm rot="5400000">
            <a:off x="8465398" y="232822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CDA18D-7E72-495B-AE19-7078052A3010}"/>
              </a:ext>
            </a:extLst>
          </p:cNvPr>
          <p:cNvSpPr txBox="1"/>
          <p:nvPr/>
        </p:nvSpPr>
        <p:spPr>
          <a:xfrm>
            <a:off x="8595988" y="28636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1CBB08-5AF2-44AD-9D14-803C50684F08}"/>
              </a:ext>
            </a:extLst>
          </p:cNvPr>
          <p:cNvSpPr txBox="1"/>
          <p:nvPr/>
        </p:nvSpPr>
        <p:spPr>
          <a:xfrm>
            <a:off x="8595987" y="156928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9941B2-6C14-4BE0-9086-67C053D51D4A}"/>
              </a:ext>
            </a:extLst>
          </p:cNvPr>
          <p:cNvSpPr txBox="1"/>
          <p:nvPr/>
        </p:nvSpPr>
        <p:spPr>
          <a:xfrm>
            <a:off x="9203915" y="1923227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6A10BC-3D41-440D-9FC7-0E75A2633375}"/>
              </a:ext>
            </a:extLst>
          </p:cNvPr>
          <p:cNvSpPr txBox="1"/>
          <p:nvPr/>
        </p:nvSpPr>
        <p:spPr>
          <a:xfrm>
            <a:off x="8104393" y="19250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1A71FE-D70D-48D2-AFCF-E152EC8B2592}"/>
              </a:ext>
            </a:extLst>
          </p:cNvPr>
          <p:cNvSpPr txBox="1"/>
          <p:nvPr/>
        </p:nvSpPr>
        <p:spPr>
          <a:xfrm>
            <a:off x="9234884" y="1925080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FC0C6B-4967-4DEC-8050-1782369D14F4}"/>
              </a:ext>
            </a:extLst>
          </p:cNvPr>
          <p:cNvSpPr txBox="1"/>
          <p:nvPr/>
        </p:nvSpPr>
        <p:spPr>
          <a:xfrm>
            <a:off x="8098413" y="192395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2CD9D9-EA84-4861-86C6-AF5945D7730A}"/>
              </a:ext>
            </a:extLst>
          </p:cNvPr>
          <p:cNvSpPr txBox="1"/>
          <p:nvPr/>
        </p:nvSpPr>
        <p:spPr>
          <a:xfrm>
            <a:off x="8968755" y="1935137"/>
            <a:ext cx="1520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E06E2B-9888-48F1-B758-4A2CAA14891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6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28" grpId="0"/>
      <p:bldP spid="29" grpId="0"/>
      <p:bldP spid="30" grpId="0"/>
      <p:bldP spid="31" grpId="0" animBg="1"/>
      <p:bldP spid="32" grpId="0" animBg="1"/>
      <p:bldP spid="33" grpId="0"/>
      <p:bldP spid="34" grpId="0"/>
      <p:bldP spid="35" grpId="0"/>
      <p:bldP spid="35" grpId="1"/>
      <p:bldP spid="36" grpId="0"/>
      <p:bldP spid="36" grpId="1"/>
      <p:bldP spid="37" grpId="0"/>
      <p:bldP spid="37" grpId="1"/>
      <p:bldP spid="38" grpId="0"/>
      <p:bldP spid="3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103032" y="51516"/>
            <a:ext cx="118270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two fractions, each greater than 0 and less than 1, which have a difference of ¾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6A6B49-D1DD-4D48-8831-71C7D63A0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20" y="1229887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C1D7F67-7A43-46CF-BA93-3FCCC9430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02" y="1229887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C082E53-5171-4211-91AE-8618E6F79FD6}"/>
              </a:ext>
            </a:extLst>
          </p:cNvPr>
          <p:cNvSpPr/>
          <p:nvPr/>
        </p:nvSpPr>
        <p:spPr>
          <a:xfrm>
            <a:off x="6989736" y="1779244"/>
            <a:ext cx="9742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8287E95-CD48-44C3-8408-131D0DFC7379}"/>
              </a:ext>
            </a:extLst>
          </p:cNvPr>
          <p:cNvGrpSpPr/>
          <p:nvPr/>
        </p:nvGrpSpPr>
        <p:grpSpPr>
          <a:xfrm>
            <a:off x="7529744" y="1580269"/>
            <a:ext cx="509296" cy="1067398"/>
            <a:chOff x="4530934" y="3723882"/>
            <a:chExt cx="509296" cy="106739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527128-6E47-45F0-BFA9-6EDCCA2ECD05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D5DF66D-FB3B-4FD0-8858-6058D30C40A6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B9B557F-B398-4331-84EC-832A5214F0B6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F3DEBBF-7558-434E-BB79-9CB20D6D2C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F30FF4F-6609-42D5-9A1E-7BE56845CDCA}"/>
              </a:ext>
            </a:extLst>
          </p:cNvPr>
          <p:cNvSpPr/>
          <p:nvPr/>
        </p:nvSpPr>
        <p:spPr>
          <a:xfrm>
            <a:off x="5637545" y="1709203"/>
            <a:ext cx="9742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– 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A26E5FDF-7D80-4BC0-A8C8-2BE23AA1C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295" y="1385825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D5EFD327-1ADF-4B7D-9D89-A82264454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200" y="1385825"/>
            <a:ext cx="866871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44BFBFB-508D-4479-A9AE-7533CF9650E4}"/>
              </a:ext>
            </a:extLst>
          </p:cNvPr>
          <p:cNvGrpSpPr/>
          <p:nvPr/>
        </p:nvGrpSpPr>
        <p:grpSpPr>
          <a:xfrm>
            <a:off x="6257161" y="1580269"/>
            <a:ext cx="509296" cy="1067398"/>
            <a:chOff x="4530934" y="3723882"/>
            <a:chExt cx="509296" cy="106739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4D0A2A-646A-424A-80E1-5E60B74E09A7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8AE17B5-0EA8-4C1E-93A8-EEA660F758FE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602334A-5AC1-4121-B637-763FD1B4DA93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12A75DF-653D-46CD-956A-09435494F4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20CEAE2-F553-4AF7-8158-32D7E7B3E5D3}"/>
              </a:ext>
            </a:extLst>
          </p:cNvPr>
          <p:cNvGrpSpPr/>
          <p:nvPr/>
        </p:nvGrpSpPr>
        <p:grpSpPr>
          <a:xfrm>
            <a:off x="5061668" y="3243130"/>
            <a:ext cx="1345561" cy="1076984"/>
            <a:chOff x="1332825" y="3098933"/>
            <a:chExt cx="1345561" cy="107698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AB5906-0ADA-45AA-9EB5-1D1954FC3694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8885600-ACD0-4EF6-A59F-852BDB452779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02F85F7-A48C-4B5A-8D21-58F5DEC2BE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E5A429-16D1-4BFD-BF42-FBD745820E9F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B7C6190-94A4-418C-8B13-574BDEF178E3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4396F57-7D1F-4EEE-9E90-2E3CC2387F29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CAE5CC0-350A-48C0-8EBA-09544821348C}"/>
              </a:ext>
            </a:extLst>
          </p:cNvPr>
          <p:cNvGrpSpPr/>
          <p:nvPr/>
        </p:nvGrpSpPr>
        <p:grpSpPr>
          <a:xfrm>
            <a:off x="4625217" y="3244260"/>
            <a:ext cx="539707" cy="1076984"/>
            <a:chOff x="3580378" y="2366435"/>
            <a:chExt cx="539707" cy="107698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8AEB8E1-5B21-4BDF-923B-1BEF42ECA84F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5DFF1E-D8DC-4B94-BD55-1191976BBAB2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356982-5735-4FD9-940C-127A90FC6BB2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0D73C69-B01E-4B8D-ACED-7FBC5822BAEC}"/>
              </a:ext>
            </a:extLst>
          </p:cNvPr>
          <p:cNvGrpSpPr/>
          <p:nvPr/>
        </p:nvGrpSpPr>
        <p:grpSpPr>
          <a:xfrm>
            <a:off x="6455551" y="5017167"/>
            <a:ext cx="490985" cy="630942"/>
            <a:chOff x="2685132" y="3551699"/>
            <a:chExt cx="490985" cy="630942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82C6975-3519-447A-BFF5-C6AD084DF812}"/>
                </a:ext>
              </a:extLst>
            </p:cNvPr>
            <p:cNvCxnSpPr>
              <a:cxnSpLocks/>
            </p:cNvCxnSpPr>
            <p:nvPr/>
          </p:nvCxnSpPr>
          <p:spPr>
            <a:xfrm>
              <a:off x="2694057" y="3613491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F87A88-3DF4-4FF2-A4B6-4C592228900B}"/>
                </a:ext>
              </a:extLst>
            </p:cNvPr>
            <p:cNvSpPr txBox="1"/>
            <p:nvPr/>
          </p:nvSpPr>
          <p:spPr>
            <a:xfrm>
              <a:off x="2685132" y="3551699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6865FA7-3159-4B59-9778-A335B4EB3AAD}"/>
              </a:ext>
            </a:extLst>
          </p:cNvPr>
          <p:cNvSpPr txBox="1"/>
          <p:nvPr/>
        </p:nvSpPr>
        <p:spPr>
          <a:xfrm>
            <a:off x="6465049" y="4561332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EA219E-BD97-4142-A783-0BA78B995E54}"/>
              </a:ext>
            </a:extLst>
          </p:cNvPr>
          <p:cNvGrpSpPr/>
          <p:nvPr/>
        </p:nvGrpSpPr>
        <p:grpSpPr>
          <a:xfrm>
            <a:off x="5061668" y="4561332"/>
            <a:ext cx="1345561" cy="1076984"/>
            <a:chOff x="1332825" y="3098933"/>
            <a:chExt cx="1345561" cy="107698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BE4C91-728E-4AAB-9468-B726CC031232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12385D7-BA3F-49D6-9E92-4518778856F0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1271018-59BE-42AB-8B9A-608BB99A01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7CFC5D6-4556-4F30-904E-817F0758E21D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A490EC3-9FF1-42CF-886F-DAA1C165CE5F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DE886F-D01B-44AF-8A29-7A9E3FBB3BD5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9FE5FC5-6792-4AC4-BCA1-AC5A3A40F42A}"/>
              </a:ext>
            </a:extLst>
          </p:cNvPr>
          <p:cNvGrpSpPr/>
          <p:nvPr/>
        </p:nvGrpSpPr>
        <p:grpSpPr>
          <a:xfrm>
            <a:off x="4625217" y="4562462"/>
            <a:ext cx="539707" cy="1076984"/>
            <a:chOff x="3580378" y="2366435"/>
            <a:chExt cx="539707" cy="1076984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23D7E84-AE8B-485D-89DA-32E0D5FDFFF4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5944121-9455-4FDB-86D4-0B8159EFDBAD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7480CF-C305-4760-BF8E-F04DE8CF183B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EFE3162-8082-4E0F-8ACB-850EC96F6419}"/>
              </a:ext>
            </a:extLst>
          </p:cNvPr>
          <p:cNvGrpSpPr/>
          <p:nvPr/>
        </p:nvGrpSpPr>
        <p:grpSpPr>
          <a:xfrm>
            <a:off x="4896143" y="1560890"/>
            <a:ext cx="549205" cy="1086777"/>
            <a:chOff x="6607951" y="4713732"/>
            <a:chExt cx="549205" cy="1086777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089687C-F26E-4631-AD9A-4D0D7A6B3D4A}"/>
                </a:ext>
              </a:extLst>
            </p:cNvPr>
            <p:cNvGrpSpPr/>
            <p:nvPr/>
          </p:nvGrpSpPr>
          <p:grpSpPr>
            <a:xfrm>
              <a:off x="6607951" y="5169567"/>
              <a:ext cx="490985" cy="630942"/>
              <a:chOff x="2685132" y="3551699"/>
              <a:chExt cx="490985" cy="630942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58FFF31-B624-4647-829B-F84186D00A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4057" y="3613491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8EE943F-35DB-458B-BFB9-36644CC1BE0E}"/>
                  </a:ext>
                </a:extLst>
              </p:cNvPr>
              <p:cNvSpPr txBox="1"/>
              <p:nvPr/>
            </p:nvSpPr>
            <p:spPr>
              <a:xfrm>
                <a:off x="2685132" y="3551699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52B7E84-7FA7-4009-9732-C0AC39F1717E}"/>
                </a:ext>
              </a:extLst>
            </p:cNvPr>
            <p:cNvSpPr txBox="1"/>
            <p:nvPr/>
          </p:nvSpPr>
          <p:spPr>
            <a:xfrm>
              <a:off x="6617449" y="4713732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D8BD77-4080-40AA-80D1-8EF087E0524E}"/>
              </a:ext>
            </a:extLst>
          </p:cNvPr>
          <p:cNvGrpSpPr/>
          <p:nvPr/>
        </p:nvGrpSpPr>
        <p:grpSpPr>
          <a:xfrm>
            <a:off x="941893" y="1422411"/>
            <a:ext cx="549205" cy="1086777"/>
            <a:chOff x="6607951" y="4713732"/>
            <a:chExt cx="549205" cy="108677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A4DDBD1-0823-4979-81C9-103BB4B0049C}"/>
                </a:ext>
              </a:extLst>
            </p:cNvPr>
            <p:cNvGrpSpPr/>
            <p:nvPr/>
          </p:nvGrpSpPr>
          <p:grpSpPr>
            <a:xfrm>
              <a:off x="6607951" y="5169567"/>
              <a:ext cx="490985" cy="630942"/>
              <a:chOff x="2685132" y="3551699"/>
              <a:chExt cx="490985" cy="630942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D442E024-CAA7-4960-9726-19435E513A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4057" y="3613491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0928732-4078-43AC-A68D-B8251623020B}"/>
                  </a:ext>
                </a:extLst>
              </p:cNvPr>
              <p:cNvSpPr txBox="1"/>
              <p:nvPr/>
            </p:nvSpPr>
            <p:spPr>
              <a:xfrm>
                <a:off x="2685132" y="3551699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30C3C85-EC6E-41EB-9F64-5FB7F4514A02}"/>
                </a:ext>
              </a:extLst>
            </p:cNvPr>
            <p:cNvSpPr txBox="1"/>
            <p:nvPr/>
          </p:nvSpPr>
          <p:spPr>
            <a:xfrm>
              <a:off x="6617449" y="4713732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E7EAAF6-9947-4540-8E5F-C18EE56710D1}"/>
              </a:ext>
            </a:extLst>
          </p:cNvPr>
          <p:cNvGrpSpPr/>
          <p:nvPr/>
        </p:nvGrpSpPr>
        <p:grpSpPr>
          <a:xfrm>
            <a:off x="2142282" y="1405078"/>
            <a:ext cx="509296" cy="1067398"/>
            <a:chOff x="4530934" y="3723882"/>
            <a:chExt cx="509296" cy="106739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8973AC3-415E-455D-97B4-A5366A60B166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F186022-5B34-4DBB-A3BE-7B5053EE0AA4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AF8C05D-8542-4381-A909-5CBBB4D34D49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8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992AEFF-5C05-468F-861A-79DA9D9E47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32C0016-F899-448F-8D6B-F40B1AF83A7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42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4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 and Julian each start with the same number.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 works out half of the number.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Julian works out three-quarters of the number.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sum of their answers is 275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number they started with?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BD56C9-B592-440B-8B1D-7A0369BBD498}"/>
              </a:ext>
            </a:extLst>
          </p:cNvPr>
          <p:cNvGrpSpPr/>
          <p:nvPr/>
        </p:nvGrpSpPr>
        <p:grpSpPr>
          <a:xfrm>
            <a:off x="914211" y="2720616"/>
            <a:ext cx="1345561" cy="1076984"/>
            <a:chOff x="1332825" y="3098933"/>
            <a:chExt cx="1345561" cy="107698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0A899A-F3B3-48AC-BCCE-A8DA5D186954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22A7AFC-7EDF-4C9E-8B2D-A93703D699CA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282493F-D35C-456A-8128-DFE1CC35FB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783649-D691-4BF2-A323-DACF748D31B6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3AB546-1EA9-4E11-AFF0-7B7B1E0B6CDE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E49D9F-7CFD-46C1-8A42-665236A22D4B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C6BC36-EA82-4A05-B989-C63CCE7A85C3}"/>
              </a:ext>
            </a:extLst>
          </p:cNvPr>
          <p:cNvGrpSpPr/>
          <p:nvPr/>
        </p:nvGrpSpPr>
        <p:grpSpPr>
          <a:xfrm>
            <a:off x="477760" y="2721746"/>
            <a:ext cx="539707" cy="1076984"/>
            <a:chOff x="3580378" y="2366435"/>
            <a:chExt cx="539707" cy="107698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0F5A34-FC9E-4AE5-AF02-E07AEC988EB8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1D331E-F2CC-4C31-AB6D-E21FAB0FA738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ACA751-1254-4FD3-B02C-DC8BCD3F3DC2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ADF676-01B9-49AE-849B-25E3298E1E1C}"/>
              </a:ext>
            </a:extLst>
          </p:cNvPr>
          <p:cNvGrpSpPr/>
          <p:nvPr/>
        </p:nvGrpSpPr>
        <p:grpSpPr>
          <a:xfrm>
            <a:off x="2308094" y="4494653"/>
            <a:ext cx="490985" cy="630942"/>
            <a:chOff x="2685132" y="3551699"/>
            <a:chExt cx="490985" cy="630942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F3D57C7-9229-49AF-A07C-DCFE9A3B0021}"/>
                </a:ext>
              </a:extLst>
            </p:cNvPr>
            <p:cNvCxnSpPr>
              <a:cxnSpLocks/>
            </p:cNvCxnSpPr>
            <p:nvPr/>
          </p:nvCxnSpPr>
          <p:spPr>
            <a:xfrm>
              <a:off x="2694057" y="3613491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38251C-65A4-4B58-92BB-AAC152B534D8}"/>
                </a:ext>
              </a:extLst>
            </p:cNvPr>
            <p:cNvSpPr txBox="1"/>
            <p:nvPr/>
          </p:nvSpPr>
          <p:spPr>
            <a:xfrm>
              <a:off x="2685132" y="3551699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FF3D09C-CCF1-4CA0-A119-1EB34D745C77}"/>
              </a:ext>
            </a:extLst>
          </p:cNvPr>
          <p:cNvSpPr txBox="1"/>
          <p:nvPr/>
        </p:nvSpPr>
        <p:spPr>
          <a:xfrm>
            <a:off x="2317592" y="4038818"/>
            <a:ext cx="53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FA1066A-F362-4E84-8CA2-C9ADD3E2EF73}"/>
              </a:ext>
            </a:extLst>
          </p:cNvPr>
          <p:cNvGrpSpPr/>
          <p:nvPr/>
        </p:nvGrpSpPr>
        <p:grpSpPr>
          <a:xfrm>
            <a:off x="914211" y="4038818"/>
            <a:ext cx="1345561" cy="1076984"/>
            <a:chOff x="1332825" y="3098933"/>
            <a:chExt cx="1345561" cy="107698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C5FBF8-1942-464F-B301-DE08CBAF7B89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BD7D5A4-E0A5-43DB-B814-8DD35B0955FB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F6858DC-B7B2-4750-9917-CD5D94FC88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A659668-E62B-4656-A43B-9A507C4E4471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2FFD67-D4F8-4808-BE9D-66BE10CEB997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A931C2-56F7-4101-A8BF-159429A6178E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E84A73-347D-4A88-ADBF-668DEA45750C}"/>
              </a:ext>
            </a:extLst>
          </p:cNvPr>
          <p:cNvGrpSpPr/>
          <p:nvPr/>
        </p:nvGrpSpPr>
        <p:grpSpPr>
          <a:xfrm>
            <a:off x="477760" y="4039948"/>
            <a:ext cx="539707" cy="1076984"/>
            <a:chOff x="3580378" y="2366435"/>
            <a:chExt cx="539707" cy="107698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BD6082D-F10B-45FC-8D33-C6DAED83EC87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3283A1-FEC9-4035-9C0B-62BE807708B5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51C8323-9F88-44EA-A1B5-64D42D5AE50F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F26A817-16DF-42E3-B0B9-096C49747212}"/>
              </a:ext>
            </a:extLst>
          </p:cNvPr>
          <p:cNvGrpSpPr/>
          <p:nvPr/>
        </p:nvGrpSpPr>
        <p:grpSpPr>
          <a:xfrm>
            <a:off x="4596349" y="3058370"/>
            <a:ext cx="509296" cy="1067398"/>
            <a:chOff x="4530934" y="3723882"/>
            <a:chExt cx="509296" cy="106739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52C116-9F7D-4531-8EAD-0F5FDDC05ECB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5A5B47-DD81-4DE2-B2D1-F217B7BFB1B2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8D11963-1CDD-4175-A403-E3D8EF1E2E4C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E02414EC-5592-4FDB-A51D-0B9DDDCE67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89AC92D-EA38-413C-B7A8-DB2D6EB77A43}"/>
              </a:ext>
            </a:extLst>
          </p:cNvPr>
          <p:cNvSpPr txBox="1"/>
          <p:nvPr/>
        </p:nvSpPr>
        <p:spPr>
          <a:xfrm>
            <a:off x="5105645" y="3235680"/>
            <a:ext cx="858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C33B992B-5FD1-40BF-A9A1-2F4562588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084" y="2826304"/>
            <a:ext cx="1186607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A17E512-1E1F-4B4F-A7C0-C2072AD2EB7F}"/>
              </a:ext>
            </a:extLst>
          </p:cNvPr>
          <p:cNvSpPr txBox="1"/>
          <p:nvPr/>
        </p:nvSpPr>
        <p:spPr>
          <a:xfrm>
            <a:off x="7075733" y="3275119"/>
            <a:ext cx="2302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275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24D7027-B5F4-4184-BF29-626D8B9FF91D}"/>
              </a:ext>
            </a:extLst>
          </p:cNvPr>
          <p:cNvSpPr txBox="1"/>
          <p:nvPr/>
        </p:nvSpPr>
        <p:spPr>
          <a:xfrm>
            <a:off x="4488151" y="442429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2 7 5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5 =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FBF8DD6-A509-4308-85B3-5C9C08AA9CC2}"/>
              </a:ext>
            </a:extLst>
          </p:cNvPr>
          <p:cNvSpPr txBox="1"/>
          <p:nvPr/>
        </p:nvSpPr>
        <p:spPr>
          <a:xfrm>
            <a:off x="7164935" y="442429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D32F32-EF28-49AE-AF81-193F0458B98A}"/>
              </a:ext>
            </a:extLst>
          </p:cNvPr>
          <p:cNvSpPr txBox="1"/>
          <p:nvPr/>
        </p:nvSpPr>
        <p:spPr>
          <a:xfrm>
            <a:off x="4488151" y="515927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 x 4 =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86E0C85-08A8-4C35-B9E6-571D3D5513F0}"/>
              </a:ext>
            </a:extLst>
          </p:cNvPr>
          <p:cNvSpPr txBox="1"/>
          <p:nvPr/>
        </p:nvSpPr>
        <p:spPr>
          <a:xfrm>
            <a:off x="6724062" y="515927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2 2 0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B25E1C-A959-4985-93ED-B4FE91B7FDBE}"/>
              </a:ext>
            </a:extLst>
          </p:cNvPr>
          <p:cNvSpPr txBox="1"/>
          <p:nvPr/>
        </p:nvSpPr>
        <p:spPr>
          <a:xfrm>
            <a:off x="5861459" y="3247169"/>
            <a:ext cx="12260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93EC27-6F93-4E84-8F58-20702513B4C5}"/>
              </a:ext>
            </a:extLst>
          </p:cNvPr>
          <p:cNvSpPr txBox="1"/>
          <p:nvPr/>
        </p:nvSpPr>
        <p:spPr>
          <a:xfrm>
            <a:off x="7164935" y="2003069"/>
            <a:ext cx="12260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5A1C19-DC46-48C0-B3ED-6855F304FF6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70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13172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fraction is exactly half-way between      and     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5052F5-6BAF-441B-8EBD-6A775C28A027}"/>
              </a:ext>
            </a:extLst>
          </p:cNvPr>
          <p:cNvSpPr/>
          <p:nvPr/>
        </p:nvSpPr>
        <p:spPr>
          <a:xfrm>
            <a:off x="7292923" y="-15561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72D541-130A-4AE9-9D98-95448F84E329}"/>
              </a:ext>
            </a:extLst>
          </p:cNvPr>
          <p:cNvSpPr/>
          <p:nvPr/>
        </p:nvSpPr>
        <p:spPr>
          <a:xfrm>
            <a:off x="7285550" y="343903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7957AE-E90C-4C54-A9C5-710CE1161508}"/>
              </a:ext>
            </a:extLst>
          </p:cNvPr>
          <p:cNvCxnSpPr/>
          <p:nvPr/>
        </p:nvCxnSpPr>
        <p:spPr>
          <a:xfrm>
            <a:off x="7305249" y="46065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55E52DB-5CB5-42BB-A0AA-9B657601A45F}"/>
              </a:ext>
            </a:extLst>
          </p:cNvPr>
          <p:cNvSpPr/>
          <p:nvPr/>
        </p:nvSpPr>
        <p:spPr>
          <a:xfrm>
            <a:off x="8504102" y="0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021FB5-E254-4520-8A9D-A6B6D3CDAA9A}"/>
              </a:ext>
            </a:extLst>
          </p:cNvPr>
          <p:cNvSpPr/>
          <p:nvPr/>
        </p:nvSpPr>
        <p:spPr>
          <a:xfrm>
            <a:off x="8496729" y="359464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FB1CC9-1267-4033-A2D6-CBF61262B759}"/>
              </a:ext>
            </a:extLst>
          </p:cNvPr>
          <p:cNvCxnSpPr/>
          <p:nvPr/>
        </p:nvCxnSpPr>
        <p:spPr>
          <a:xfrm>
            <a:off x="8516428" y="47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3D26EC-D7F3-47FB-A839-5B00C1026938}"/>
              </a:ext>
            </a:extLst>
          </p:cNvPr>
          <p:cNvCxnSpPr>
            <a:cxnSpLocks/>
          </p:cNvCxnSpPr>
          <p:nvPr/>
        </p:nvCxnSpPr>
        <p:spPr>
          <a:xfrm>
            <a:off x="680526" y="201364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86F6A7-2FF6-4330-8393-10294D8D1FFB}"/>
              </a:ext>
            </a:extLst>
          </p:cNvPr>
          <p:cNvCxnSpPr>
            <a:cxnSpLocks/>
          </p:cNvCxnSpPr>
          <p:nvPr/>
        </p:nvCxnSpPr>
        <p:spPr>
          <a:xfrm>
            <a:off x="1559756" y="201364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817592D-1515-4930-90C4-55A595BB1AD6}"/>
              </a:ext>
            </a:extLst>
          </p:cNvPr>
          <p:cNvSpPr txBox="1"/>
          <p:nvPr/>
        </p:nvSpPr>
        <p:spPr>
          <a:xfrm>
            <a:off x="643153" y="15058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C73452-EF33-4381-92F4-AAADF9D884BF}"/>
              </a:ext>
            </a:extLst>
          </p:cNvPr>
          <p:cNvSpPr txBox="1"/>
          <p:nvPr/>
        </p:nvSpPr>
        <p:spPr>
          <a:xfrm>
            <a:off x="653719" y="195185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86997A-ECFE-474C-A818-BF24061AFC3B}"/>
              </a:ext>
            </a:extLst>
          </p:cNvPr>
          <p:cNvSpPr txBox="1"/>
          <p:nvPr/>
        </p:nvSpPr>
        <p:spPr>
          <a:xfrm>
            <a:off x="1559755" y="195185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182088-BDD3-4BAA-A64F-10ED4910A2D6}"/>
              </a:ext>
            </a:extLst>
          </p:cNvPr>
          <p:cNvSpPr txBox="1"/>
          <p:nvPr/>
        </p:nvSpPr>
        <p:spPr>
          <a:xfrm>
            <a:off x="1112713" y="169817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99759B07-8A56-4DFC-9990-36772D2DF5C8}"/>
              </a:ext>
            </a:extLst>
          </p:cNvPr>
          <p:cNvSpPr/>
          <p:nvPr/>
        </p:nvSpPr>
        <p:spPr>
          <a:xfrm rot="16200000">
            <a:off x="1045414" y="98368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3EFDCAD2-BFCF-4C2B-A5AC-38CACA911C32}"/>
              </a:ext>
            </a:extLst>
          </p:cNvPr>
          <p:cNvSpPr/>
          <p:nvPr/>
        </p:nvSpPr>
        <p:spPr>
          <a:xfrm rot="5400000">
            <a:off x="1035127" y="191733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BA624A-2A32-4100-A410-7E2AEC423E94}"/>
              </a:ext>
            </a:extLst>
          </p:cNvPr>
          <p:cNvSpPr txBox="1"/>
          <p:nvPr/>
        </p:nvSpPr>
        <p:spPr>
          <a:xfrm>
            <a:off x="1165717" y="24527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E07768-2679-4C06-883F-7EA4183FC35B}"/>
              </a:ext>
            </a:extLst>
          </p:cNvPr>
          <p:cNvSpPr txBox="1"/>
          <p:nvPr/>
        </p:nvSpPr>
        <p:spPr>
          <a:xfrm>
            <a:off x="1165716" y="115187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183A5C-5982-484E-B8DE-B0AEACAF3B23}"/>
              </a:ext>
            </a:extLst>
          </p:cNvPr>
          <p:cNvSpPr txBox="1"/>
          <p:nvPr/>
        </p:nvSpPr>
        <p:spPr>
          <a:xfrm>
            <a:off x="1568398" y="1505810"/>
            <a:ext cx="10534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F5AC8A-6129-48D0-8122-FBF41CE9C35B}"/>
              </a:ext>
            </a:extLst>
          </p:cNvPr>
          <p:cNvCxnSpPr>
            <a:cxnSpLocks/>
          </p:cNvCxnSpPr>
          <p:nvPr/>
        </p:nvCxnSpPr>
        <p:spPr>
          <a:xfrm>
            <a:off x="689235" y="424833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6F4989-2F20-425A-8C1D-48824DF16E25}"/>
              </a:ext>
            </a:extLst>
          </p:cNvPr>
          <p:cNvCxnSpPr>
            <a:cxnSpLocks/>
          </p:cNvCxnSpPr>
          <p:nvPr/>
        </p:nvCxnSpPr>
        <p:spPr>
          <a:xfrm>
            <a:off x="1568465" y="424833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E32FE04-3594-40C8-96DE-AE63A4754969}"/>
              </a:ext>
            </a:extLst>
          </p:cNvPr>
          <p:cNvSpPr txBox="1"/>
          <p:nvPr/>
        </p:nvSpPr>
        <p:spPr>
          <a:xfrm>
            <a:off x="651862" y="37404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CD359D-9FF0-4AA7-926F-A5DCCDCA8792}"/>
              </a:ext>
            </a:extLst>
          </p:cNvPr>
          <p:cNvSpPr txBox="1"/>
          <p:nvPr/>
        </p:nvSpPr>
        <p:spPr>
          <a:xfrm>
            <a:off x="662428" y="41865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4F74D3-2521-43EA-A6FD-10548A7161FE}"/>
              </a:ext>
            </a:extLst>
          </p:cNvPr>
          <p:cNvSpPr txBox="1"/>
          <p:nvPr/>
        </p:nvSpPr>
        <p:spPr>
          <a:xfrm>
            <a:off x="1568464" y="41865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B57009-21C9-41C2-9DA8-6E5902808FC8}"/>
              </a:ext>
            </a:extLst>
          </p:cNvPr>
          <p:cNvSpPr txBox="1"/>
          <p:nvPr/>
        </p:nvSpPr>
        <p:spPr>
          <a:xfrm>
            <a:off x="1121422" y="39328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5ACC10B3-6A2E-497F-8697-CE891BBD8BA1}"/>
              </a:ext>
            </a:extLst>
          </p:cNvPr>
          <p:cNvSpPr/>
          <p:nvPr/>
        </p:nvSpPr>
        <p:spPr>
          <a:xfrm rot="16200000">
            <a:off x="1054123" y="32183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C4D3E723-D1B6-454E-A2EC-31C914B3060A}"/>
              </a:ext>
            </a:extLst>
          </p:cNvPr>
          <p:cNvSpPr/>
          <p:nvPr/>
        </p:nvSpPr>
        <p:spPr>
          <a:xfrm rot="5400000">
            <a:off x="1043836" y="41520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9E5F76-FB96-4D30-BEF8-755351909FE9}"/>
              </a:ext>
            </a:extLst>
          </p:cNvPr>
          <p:cNvSpPr txBox="1"/>
          <p:nvPr/>
        </p:nvSpPr>
        <p:spPr>
          <a:xfrm>
            <a:off x="1174426" y="46874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F0D776-F6BD-42A4-BC56-27343D3ABE5A}"/>
              </a:ext>
            </a:extLst>
          </p:cNvPr>
          <p:cNvSpPr txBox="1"/>
          <p:nvPr/>
        </p:nvSpPr>
        <p:spPr>
          <a:xfrm>
            <a:off x="1174425" y="33865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F4B283-06B5-43CC-8CDD-19471F2C0175}"/>
              </a:ext>
            </a:extLst>
          </p:cNvPr>
          <p:cNvSpPr txBox="1"/>
          <p:nvPr/>
        </p:nvSpPr>
        <p:spPr>
          <a:xfrm>
            <a:off x="1542667" y="3740497"/>
            <a:ext cx="9577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CF80F4-8FF8-4559-AC92-4343E34B6066}"/>
              </a:ext>
            </a:extLst>
          </p:cNvPr>
          <p:cNvGrpSpPr/>
          <p:nvPr/>
        </p:nvGrpSpPr>
        <p:grpSpPr>
          <a:xfrm>
            <a:off x="9300547" y="131726"/>
            <a:ext cx="972288" cy="1076984"/>
            <a:chOff x="1695067" y="3892897"/>
            <a:chExt cx="972288" cy="107698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3B834F9-089B-4C66-B1B4-3EA37FA1B089}"/>
                </a:ext>
              </a:extLst>
            </p:cNvPr>
            <p:cNvCxnSpPr>
              <a:cxnSpLocks/>
            </p:cNvCxnSpPr>
            <p:nvPr/>
          </p:nvCxnSpPr>
          <p:spPr>
            <a:xfrm>
              <a:off x="1720865" y="4400731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28EDFF-FACC-400B-B4A8-6891833AEAAB}"/>
                </a:ext>
              </a:extLst>
            </p:cNvPr>
            <p:cNvSpPr txBox="1"/>
            <p:nvPr/>
          </p:nvSpPr>
          <p:spPr>
            <a:xfrm>
              <a:off x="1720864" y="4338939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1595C3-F02B-436C-BD8F-CCBA61379B68}"/>
                </a:ext>
              </a:extLst>
            </p:cNvPr>
            <p:cNvSpPr txBox="1"/>
            <p:nvPr/>
          </p:nvSpPr>
          <p:spPr>
            <a:xfrm>
              <a:off x="1695067" y="3892897"/>
              <a:ext cx="95774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2 3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008F4886-B7C0-40A5-91D6-633F2D4182E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06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3" y="51516"/>
            <a:ext cx="120793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diagram shows a shaded triangle inside a larger triangle.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area of the shaded triangle is 52 cm².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area of the shaded triangle is      of the area of the larger triangle.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area of the larger triangle.</a:t>
            </a:r>
          </a:p>
          <a:p>
            <a:pPr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C0D5018-0174-4D72-9883-87E2140B6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03" y="2393367"/>
            <a:ext cx="3402404" cy="340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7FF696-7898-43A2-9E20-0447813873B2}"/>
              </a:ext>
            </a:extLst>
          </p:cNvPr>
          <p:cNvSpPr/>
          <p:nvPr/>
        </p:nvSpPr>
        <p:spPr>
          <a:xfrm>
            <a:off x="5849133" y="893699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53BC6A-AE8B-4669-BBAD-EDC6BD6A8B64}"/>
              </a:ext>
            </a:extLst>
          </p:cNvPr>
          <p:cNvSpPr/>
          <p:nvPr/>
        </p:nvSpPr>
        <p:spPr>
          <a:xfrm>
            <a:off x="5841760" y="1253163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9</a:t>
            </a:r>
            <a:endParaRPr lang="en-GB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BF5EA1-A9E6-4A6B-BE22-4F8443D08E96}"/>
              </a:ext>
            </a:extLst>
          </p:cNvPr>
          <p:cNvCxnSpPr/>
          <p:nvPr/>
        </p:nvCxnSpPr>
        <p:spPr>
          <a:xfrm>
            <a:off x="5861459" y="136991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86AB9B-0F2F-405A-8F28-6DF0A96083EE}"/>
              </a:ext>
            </a:extLst>
          </p:cNvPr>
          <p:cNvSpPr/>
          <p:nvPr/>
        </p:nvSpPr>
        <p:spPr>
          <a:xfrm>
            <a:off x="1646505" y="3760617"/>
            <a:ext cx="1868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52 cm²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595DE6-2ED9-4C89-A9DE-843A3B85BCB9}"/>
              </a:ext>
            </a:extLst>
          </p:cNvPr>
          <p:cNvGrpSpPr/>
          <p:nvPr/>
        </p:nvGrpSpPr>
        <p:grpSpPr>
          <a:xfrm>
            <a:off x="4596349" y="2519523"/>
            <a:ext cx="509296" cy="1067398"/>
            <a:chOff x="4530934" y="3723882"/>
            <a:chExt cx="509296" cy="10673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8CA362-29D8-4592-B652-96399560597F}"/>
                </a:ext>
              </a:extLst>
            </p:cNvPr>
            <p:cNvSpPr txBox="1"/>
            <p:nvPr/>
          </p:nvSpPr>
          <p:spPr>
            <a:xfrm>
              <a:off x="4530934" y="3723882"/>
              <a:ext cx="50929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045E000-F5A8-4AE2-9623-EA33E33FBD21}"/>
                </a:ext>
              </a:extLst>
            </p:cNvPr>
            <p:cNvGrpSpPr/>
            <p:nvPr/>
          </p:nvGrpSpPr>
          <p:grpSpPr>
            <a:xfrm>
              <a:off x="4531113" y="4160338"/>
              <a:ext cx="475549" cy="630942"/>
              <a:chOff x="1963495" y="476986"/>
              <a:chExt cx="475549" cy="6309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C5678BD-C7FE-4981-A698-8D3B5B2C074B}"/>
                  </a:ext>
                </a:extLst>
              </p:cNvPr>
              <p:cNvSpPr txBox="1"/>
              <p:nvPr/>
            </p:nvSpPr>
            <p:spPr>
              <a:xfrm>
                <a:off x="1963495" y="476986"/>
                <a:ext cx="475549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9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9977958-AFC6-40C3-8C4B-811FC1033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AC7AB2E-E576-429D-961E-AB12C0BFDAE4}"/>
              </a:ext>
            </a:extLst>
          </p:cNvPr>
          <p:cNvSpPr txBox="1"/>
          <p:nvPr/>
        </p:nvSpPr>
        <p:spPr>
          <a:xfrm>
            <a:off x="5105645" y="2696833"/>
            <a:ext cx="8581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6323A2E4-2FB6-4C37-B3A3-795290400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084" y="2287457"/>
            <a:ext cx="1186607" cy="14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282BCA-BE83-452E-9797-F930B19F48B3}"/>
              </a:ext>
            </a:extLst>
          </p:cNvPr>
          <p:cNvSpPr txBox="1"/>
          <p:nvPr/>
        </p:nvSpPr>
        <p:spPr>
          <a:xfrm>
            <a:off x="7075733" y="2736272"/>
            <a:ext cx="23026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52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E22CBD-5051-45F6-A9EF-031820054C7E}"/>
              </a:ext>
            </a:extLst>
          </p:cNvPr>
          <p:cNvSpPr txBox="1"/>
          <p:nvPr/>
        </p:nvSpPr>
        <p:spPr>
          <a:xfrm>
            <a:off x="4488151" y="3885445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5 2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4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5CC8A0-B5F9-4A18-94AD-EF303645EB7D}"/>
              </a:ext>
            </a:extLst>
          </p:cNvPr>
          <p:cNvSpPr txBox="1"/>
          <p:nvPr/>
        </p:nvSpPr>
        <p:spPr>
          <a:xfrm>
            <a:off x="6724063" y="3885445"/>
            <a:ext cx="1246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2E553B-5936-43A1-9BE5-8F43268C62DD}"/>
              </a:ext>
            </a:extLst>
          </p:cNvPr>
          <p:cNvSpPr txBox="1"/>
          <p:nvPr/>
        </p:nvSpPr>
        <p:spPr>
          <a:xfrm>
            <a:off x="4488151" y="4620425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 x 9 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6AACB7-EB47-41FF-A67C-B534F221AF97}"/>
              </a:ext>
            </a:extLst>
          </p:cNvPr>
          <p:cNvSpPr txBox="1"/>
          <p:nvPr/>
        </p:nvSpPr>
        <p:spPr>
          <a:xfrm>
            <a:off x="6724063" y="4620425"/>
            <a:ext cx="14483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1 1 7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ABC32-B388-4FF4-A296-D16C9EB7D6F2}"/>
              </a:ext>
            </a:extLst>
          </p:cNvPr>
          <p:cNvSpPr txBox="1"/>
          <p:nvPr/>
        </p:nvSpPr>
        <p:spPr>
          <a:xfrm>
            <a:off x="5861459" y="270832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685FA3-4D2E-43E9-9BEC-F450474A104A}"/>
              </a:ext>
            </a:extLst>
          </p:cNvPr>
          <p:cNvSpPr txBox="1"/>
          <p:nvPr/>
        </p:nvSpPr>
        <p:spPr>
          <a:xfrm>
            <a:off x="6911556" y="1488913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117 cm²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2E59A5-9931-40A0-9159-A3BB28ECCC7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80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square is divided into three parts.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FA511A1-7836-4686-A734-418E3A36B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6" y="636291"/>
            <a:ext cx="2382008" cy="238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587879-9899-4661-8447-DAE547E2A1B9}"/>
              </a:ext>
            </a:extLst>
          </p:cNvPr>
          <p:cNvSpPr/>
          <p:nvPr/>
        </p:nvSpPr>
        <p:spPr>
          <a:xfrm>
            <a:off x="2993241" y="723375"/>
            <a:ext cx="908922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 A is      of the area of the square.</a:t>
            </a:r>
          </a:p>
          <a:p>
            <a:pPr>
              <a:spcAft>
                <a:spcPts val="0"/>
              </a:spcAft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 B is      of the area of the square.</a:t>
            </a:r>
          </a:p>
          <a:p>
            <a:pPr>
              <a:spcAft>
                <a:spcPts val="0"/>
              </a:spcAft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fraction of the area of the square is part C?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7EDE6-F1B8-4E4D-8FBF-48B5643DA3A2}"/>
              </a:ext>
            </a:extLst>
          </p:cNvPr>
          <p:cNvSpPr/>
          <p:nvPr/>
        </p:nvSpPr>
        <p:spPr>
          <a:xfrm>
            <a:off x="4566052" y="563336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BACE70-C9CB-489B-9D5E-E2D97E2F2478}"/>
              </a:ext>
            </a:extLst>
          </p:cNvPr>
          <p:cNvSpPr/>
          <p:nvPr/>
        </p:nvSpPr>
        <p:spPr>
          <a:xfrm>
            <a:off x="4558679" y="922800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CC6C8D-B026-420D-8E1F-6167D80C6F80}"/>
              </a:ext>
            </a:extLst>
          </p:cNvPr>
          <p:cNvCxnSpPr/>
          <p:nvPr/>
        </p:nvCxnSpPr>
        <p:spPr>
          <a:xfrm>
            <a:off x="4578378" y="1039550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A6643DB-4BA6-461C-9BB3-B9F6FF3D7290}"/>
              </a:ext>
            </a:extLst>
          </p:cNvPr>
          <p:cNvSpPr/>
          <p:nvPr/>
        </p:nvSpPr>
        <p:spPr>
          <a:xfrm>
            <a:off x="4551304" y="1459590"/>
            <a:ext cx="639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4EAE03-3534-436F-9B70-8B7BAC070D55}"/>
              </a:ext>
            </a:extLst>
          </p:cNvPr>
          <p:cNvSpPr/>
          <p:nvPr/>
        </p:nvSpPr>
        <p:spPr>
          <a:xfrm>
            <a:off x="4543931" y="1819054"/>
            <a:ext cx="639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8BC4BE-E4AD-4783-A315-C2B2B9852A97}"/>
              </a:ext>
            </a:extLst>
          </p:cNvPr>
          <p:cNvCxnSpPr/>
          <p:nvPr/>
        </p:nvCxnSpPr>
        <p:spPr>
          <a:xfrm>
            <a:off x="4563630" y="193580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569BC-2104-48B4-90AA-17894201C059}"/>
              </a:ext>
            </a:extLst>
          </p:cNvPr>
          <p:cNvGrpSpPr/>
          <p:nvPr/>
        </p:nvGrpSpPr>
        <p:grpSpPr>
          <a:xfrm>
            <a:off x="1175468" y="3286673"/>
            <a:ext cx="1345561" cy="1076984"/>
            <a:chOff x="1332825" y="3098933"/>
            <a:chExt cx="1345561" cy="107698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5E55DB-A890-473E-9BF9-E933C193A886}"/>
                </a:ext>
              </a:extLst>
            </p:cNvPr>
            <p:cNvSpPr txBox="1"/>
            <p:nvPr/>
          </p:nvSpPr>
          <p:spPr>
            <a:xfrm>
              <a:off x="1332825" y="3302642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091F338-AF88-4B7B-BB60-CB977DF4C86B}"/>
                </a:ext>
              </a:extLst>
            </p:cNvPr>
            <p:cNvGrpSpPr/>
            <p:nvPr/>
          </p:nvGrpSpPr>
          <p:grpSpPr>
            <a:xfrm>
              <a:off x="1792357" y="3098933"/>
              <a:ext cx="539707" cy="1076984"/>
              <a:chOff x="3580378" y="2366435"/>
              <a:chExt cx="539707" cy="1076984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976AE7C-893C-4870-B085-D181B3657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9669" y="2874269"/>
                <a:ext cx="44637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3EBAE6-C9D9-44FD-914E-24BB4543CB68}"/>
                  </a:ext>
                </a:extLst>
              </p:cNvPr>
              <p:cNvSpPr txBox="1"/>
              <p:nvPr/>
            </p:nvSpPr>
            <p:spPr>
              <a:xfrm>
                <a:off x="3580744" y="2812477"/>
                <a:ext cx="49098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B43320-F465-4149-B22D-6210FBFDB592}"/>
                  </a:ext>
                </a:extLst>
              </p:cNvPr>
              <p:cNvSpPr txBox="1"/>
              <p:nvPr/>
            </p:nvSpPr>
            <p:spPr>
              <a:xfrm>
                <a:off x="3580378" y="2366435"/>
                <a:ext cx="539707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B156A8-9CE1-4A14-9185-9EE20BF79AD0}"/>
                </a:ext>
              </a:extLst>
            </p:cNvPr>
            <p:cNvSpPr txBox="1"/>
            <p:nvPr/>
          </p:nvSpPr>
          <p:spPr>
            <a:xfrm>
              <a:off x="2244648" y="3303757"/>
              <a:ext cx="433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234F57-D717-46B9-A429-5D1D0DD072A6}"/>
              </a:ext>
            </a:extLst>
          </p:cNvPr>
          <p:cNvGrpSpPr/>
          <p:nvPr/>
        </p:nvGrpSpPr>
        <p:grpSpPr>
          <a:xfrm>
            <a:off x="739017" y="3287803"/>
            <a:ext cx="539707" cy="1076984"/>
            <a:chOff x="3580378" y="2366435"/>
            <a:chExt cx="539707" cy="107698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5F1BFA3-4C1D-4C30-934D-37A01B21A6CB}"/>
                </a:ext>
              </a:extLst>
            </p:cNvPr>
            <p:cNvCxnSpPr>
              <a:cxnSpLocks/>
            </p:cNvCxnSpPr>
            <p:nvPr/>
          </p:nvCxnSpPr>
          <p:spPr>
            <a:xfrm>
              <a:off x="3589669" y="2874269"/>
              <a:ext cx="44637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022DCF-ABD6-431A-85EB-CCEAF9AED561}"/>
                </a:ext>
              </a:extLst>
            </p:cNvPr>
            <p:cNvSpPr txBox="1"/>
            <p:nvPr/>
          </p:nvSpPr>
          <p:spPr>
            <a:xfrm>
              <a:off x="3580744" y="2812477"/>
              <a:ext cx="4909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A40908-7E07-4DB6-A6AE-E29EEFE00AB8}"/>
                </a:ext>
              </a:extLst>
            </p:cNvPr>
            <p:cNvSpPr txBox="1"/>
            <p:nvPr/>
          </p:nvSpPr>
          <p:spPr>
            <a:xfrm>
              <a:off x="3580378" y="2366435"/>
              <a:ext cx="53970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FE33323-C904-4BD2-AAB9-022A69D23DD8}"/>
              </a:ext>
            </a:extLst>
          </p:cNvPr>
          <p:cNvCxnSpPr>
            <a:cxnSpLocks/>
          </p:cNvCxnSpPr>
          <p:nvPr/>
        </p:nvCxnSpPr>
        <p:spPr>
          <a:xfrm>
            <a:off x="739018" y="492127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35EAA21-1B68-49A7-B473-EE6A24AA1D51}"/>
              </a:ext>
            </a:extLst>
          </p:cNvPr>
          <p:cNvSpPr txBox="1"/>
          <p:nvPr/>
        </p:nvSpPr>
        <p:spPr>
          <a:xfrm>
            <a:off x="739017" y="485948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B21B31-B958-4F2C-B474-5F3B210D9415}"/>
              </a:ext>
            </a:extLst>
          </p:cNvPr>
          <p:cNvSpPr txBox="1"/>
          <p:nvPr/>
        </p:nvSpPr>
        <p:spPr>
          <a:xfrm>
            <a:off x="969385" y="441344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1AFEAE-0960-4528-899E-0974FB6E5FD0}"/>
              </a:ext>
            </a:extLst>
          </p:cNvPr>
          <p:cNvSpPr txBox="1"/>
          <p:nvPr/>
        </p:nvSpPr>
        <p:spPr>
          <a:xfrm>
            <a:off x="1610644" y="463646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BF94464-137F-4B13-B2F9-BB380067D897}"/>
              </a:ext>
            </a:extLst>
          </p:cNvPr>
          <p:cNvCxnSpPr>
            <a:cxnSpLocks/>
          </p:cNvCxnSpPr>
          <p:nvPr/>
        </p:nvCxnSpPr>
        <p:spPr>
          <a:xfrm>
            <a:off x="2072024" y="491866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6AB18FA-3020-4269-A9A0-195131E51F70}"/>
              </a:ext>
            </a:extLst>
          </p:cNvPr>
          <p:cNvSpPr txBox="1"/>
          <p:nvPr/>
        </p:nvSpPr>
        <p:spPr>
          <a:xfrm>
            <a:off x="2072023" y="485687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C017096-E919-4643-B484-DAC4A1071365}"/>
              </a:ext>
            </a:extLst>
          </p:cNvPr>
          <p:cNvSpPr txBox="1"/>
          <p:nvPr/>
        </p:nvSpPr>
        <p:spPr>
          <a:xfrm>
            <a:off x="2302391" y="441083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A921E43-5FA8-417F-A5ED-AF92D9546F9C}"/>
              </a:ext>
            </a:extLst>
          </p:cNvPr>
          <p:cNvSpPr txBox="1"/>
          <p:nvPr/>
        </p:nvSpPr>
        <p:spPr>
          <a:xfrm>
            <a:off x="2957543" y="4636461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E601A1B-B21C-44DC-9346-8466F3C90E44}"/>
              </a:ext>
            </a:extLst>
          </p:cNvPr>
          <p:cNvCxnSpPr>
            <a:cxnSpLocks/>
          </p:cNvCxnSpPr>
          <p:nvPr/>
        </p:nvCxnSpPr>
        <p:spPr>
          <a:xfrm>
            <a:off x="3418923" y="491866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2CDC404-46F2-4E01-86F6-F7EA3C2DDF51}"/>
              </a:ext>
            </a:extLst>
          </p:cNvPr>
          <p:cNvSpPr txBox="1"/>
          <p:nvPr/>
        </p:nvSpPr>
        <p:spPr>
          <a:xfrm>
            <a:off x="3418922" y="485687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8FA28B1-E30D-4322-99EE-1C2E6E9EA0E7}"/>
              </a:ext>
            </a:extLst>
          </p:cNvPr>
          <p:cNvSpPr txBox="1"/>
          <p:nvPr/>
        </p:nvSpPr>
        <p:spPr>
          <a:xfrm>
            <a:off x="3415553" y="4410831"/>
            <a:ext cx="957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72F5B8-DBBD-4C7C-BF07-1A8C33EBA904}"/>
              </a:ext>
            </a:extLst>
          </p:cNvPr>
          <p:cNvSpPr txBox="1"/>
          <p:nvPr/>
        </p:nvSpPr>
        <p:spPr>
          <a:xfrm>
            <a:off x="5344008" y="4635156"/>
            <a:ext cx="23630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–        =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840956-7516-45A7-8CA2-EF2C4E96A423}"/>
              </a:ext>
            </a:extLst>
          </p:cNvPr>
          <p:cNvGrpSpPr/>
          <p:nvPr/>
        </p:nvGrpSpPr>
        <p:grpSpPr>
          <a:xfrm>
            <a:off x="6297808" y="4459739"/>
            <a:ext cx="957677" cy="1076984"/>
            <a:chOff x="3567953" y="4563231"/>
            <a:chExt cx="957677" cy="1076984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4537C7B-8A7B-4FE3-BD89-010EB6E76757}"/>
                </a:ext>
              </a:extLst>
            </p:cNvPr>
            <p:cNvCxnSpPr>
              <a:cxnSpLocks/>
            </p:cNvCxnSpPr>
            <p:nvPr/>
          </p:nvCxnSpPr>
          <p:spPr>
            <a:xfrm>
              <a:off x="3571323" y="5071065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0C7DAC4-C8F2-4361-B79B-F25395BC4BFD}"/>
                </a:ext>
              </a:extLst>
            </p:cNvPr>
            <p:cNvSpPr txBox="1"/>
            <p:nvPr/>
          </p:nvSpPr>
          <p:spPr>
            <a:xfrm>
              <a:off x="3571322" y="500927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01F2FE5-5B72-4DAF-9CE1-93A6C3853044}"/>
                </a:ext>
              </a:extLst>
            </p:cNvPr>
            <p:cNvSpPr txBox="1"/>
            <p:nvPr/>
          </p:nvSpPr>
          <p:spPr>
            <a:xfrm>
              <a:off x="3567953" y="4563231"/>
              <a:ext cx="95767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8FF9A8B-7197-4B83-895F-E71313CED356}"/>
              </a:ext>
            </a:extLst>
          </p:cNvPr>
          <p:cNvGrpSpPr/>
          <p:nvPr/>
        </p:nvGrpSpPr>
        <p:grpSpPr>
          <a:xfrm>
            <a:off x="7737184" y="4875123"/>
            <a:ext cx="946491" cy="630942"/>
            <a:chOff x="7737184" y="4875123"/>
            <a:chExt cx="946491" cy="630942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77E88BE-CDE2-4FC0-8482-4C21FEC24A8A}"/>
                </a:ext>
              </a:extLst>
            </p:cNvPr>
            <p:cNvCxnSpPr>
              <a:cxnSpLocks/>
            </p:cNvCxnSpPr>
            <p:nvPr/>
          </p:nvCxnSpPr>
          <p:spPr>
            <a:xfrm>
              <a:off x="7737185" y="4936915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25FB6BB-E477-4ED4-9DB1-A430335AE432}"/>
                </a:ext>
              </a:extLst>
            </p:cNvPr>
            <p:cNvSpPr txBox="1"/>
            <p:nvPr/>
          </p:nvSpPr>
          <p:spPr>
            <a:xfrm>
              <a:off x="7737184" y="487512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0ED648D6-368D-4B51-82A2-18FFAE55DD7A}"/>
              </a:ext>
            </a:extLst>
          </p:cNvPr>
          <p:cNvSpPr txBox="1"/>
          <p:nvPr/>
        </p:nvSpPr>
        <p:spPr>
          <a:xfrm>
            <a:off x="7975317" y="4429081"/>
            <a:ext cx="672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5C9A5B-8DEB-4D70-8B52-BEB64013B103}"/>
              </a:ext>
            </a:extLst>
          </p:cNvPr>
          <p:cNvGrpSpPr/>
          <p:nvPr/>
        </p:nvGrpSpPr>
        <p:grpSpPr>
          <a:xfrm>
            <a:off x="10910916" y="3325713"/>
            <a:ext cx="946491" cy="630942"/>
            <a:chOff x="7737184" y="4875123"/>
            <a:chExt cx="946491" cy="630942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3549830-BB87-48C5-9D11-CA0EAA57394B}"/>
                </a:ext>
              </a:extLst>
            </p:cNvPr>
            <p:cNvCxnSpPr>
              <a:cxnSpLocks/>
            </p:cNvCxnSpPr>
            <p:nvPr/>
          </p:nvCxnSpPr>
          <p:spPr>
            <a:xfrm>
              <a:off x="7737185" y="4936915"/>
              <a:ext cx="88704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600A1DA-4C13-45B8-81A1-495F549A7AE1}"/>
                </a:ext>
              </a:extLst>
            </p:cNvPr>
            <p:cNvSpPr txBox="1"/>
            <p:nvPr/>
          </p:nvSpPr>
          <p:spPr>
            <a:xfrm>
              <a:off x="7737184" y="4875123"/>
              <a:ext cx="94649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A2EF0DD-7BAD-4ADD-A928-2920976333B7}"/>
              </a:ext>
            </a:extLst>
          </p:cNvPr>
          <p:cNvSpPr txBox="1"/>
          <p:nvPr/>
        </p:nvSpPr>
        <p:spPr>
          <a:xfrm>
            <a:off x="11149049" y="2879671"/>
            <a:ext cx="6726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D64EFB-4858-4286-B5E8-C830AE31E00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63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4" grpId="0"/>
      <p:bldP spid="45" grpId="0"/>
      <p:bldP spid="46" grpId="0"/>
      <p:bldP spid="48" grpId="0"/>
      <p:bldP spid="49" grpId="0"/>
      <p:bldP spid="50" grpId="0"/>
      <p:bldP spid="57" grpId="0"/>
      <p:bldP spid="6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Some children work out how much money two shopkeepers get from selling fruit. They use pie charts to show this.</a:t>
            </a:r>
          </a:p>
        </p:txBody>
      </p:sp>
      <p:pic>
        <p:nvPicPr>
          <p:cNvPr id="169986" name="Picture 2">
            <a:extLst>
              <a:ext uri="{FF2B5EF4-FFF2-40B4-BE49-F238E27FC236}">
                <a16:creationId xmlns:a16="http://schemas.microsoft.com/office/drawing/2014/main" id="{AE861D39-EF9A-45C6-A36D-9C5B2AC9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0" y="1127217"/>
            <a:ext cx="6383688" cy="349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11E090-5B7B-4DAA-B930-C31CCF69ABEB}"/>
              </a:ext>
            </a:extLst>
          </p:cNvPr>
          <p:cNvSpPr/>
          <p:nvPr/>
        </p:nvSpPr>
        <p:spPr>
          <a:xfrm>
            <a:off x="6900149" y="1127217"/>
            <a:ext cx="52352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Mrs </a:t>
            </a:r>
            <a:r>
              <a:rPr lang="en-US" sz="3200" b="1" dirty="0" err="1"/>
              <a:t>Binns</a:t>
            </a:r>
            <a:r>
              <a:rPr lang="en-US" sz="3200" b="1" dirty="0"/>
              <a:t> gets £350 selling bananas. Estimate how much she gets selling oranges.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F02D18-F48B-4E1C-8B9C-A0E4085C6923}"/>
              </a:ext>
            </a:extLst>
          </p:cNvPr>
          <p:cNvSpPr/>
          <p:nvPr/>
        </p:nvSpPr>
        <p:spPr>
          <a:xfrm>
            <a:off x="56123" y="4623514"/>
            <a:ext cx="70272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Mrs </a:t>
            </a:r>
            <a:r>
              <a:rPr lang="en-US" sz="3200" b="1" dirty="0" err="1"/>
              <a:t>Binns</a:t>
            </a:r>
            <a:r>
              <a:rPr lang="en-US" sz="3200" b="1" dirty="0"/>
              <a:t> gets a total of £1000 and </a:t>
            </a:r>
          </a:p>
          <a:p>
            <a:r>
              <a:rPr lang="en-US" sz="3200" b="1" dirty="0" err="1"/>
              <a:t>Mr</a:t>
            </a:r>
            <a:r>
              <a:rPr lang="en-US" sz="3200" b="1" dirty="0"/>
              <a:t> Adams gets a total of £800</a:t>
            </a:r>
          </a:p>
          <a:p>
            <a:r>
              <a:rPr lang="en-US" sz="3200" b="1" dirty="0"/>
              <a:t>Estimate how much more Mrs </a:t>
            </a:r>
            <a:r>
              <a:rPr lang="en-US" sz="3200" b="1" dirty="0" err="1"/>
              <a:t>Binns</a:t>
            </a:r>
            <a:r>
              <a:rPr lang="en-US" sz="3200" b="1" dirty="0"/>
              <a:t> gets than </a:t>
            </a:r>
            <a:r>
              <a:rPr lang="en-US" sz="3200" b="1" dirty="0" err="1"/>
              <a:t>Mr</a:t>
            </a:r>
            <a:r>
              <a:rPr lang="en-US" sz="3200" b="1" dirty="0"/>
              <a:t> Adams for selling peaches.</a:t>
            </a:r>
          </a:p>
        </p:txBody>
      </p:sp>
      <p:sp>
        <p:nvSpPr>
          <p:cNvPr id="3" name="Partial Circle 2">
            <a:extLst>
              <a:ext uri="{FF2B5EF4-FFF2-40B4-BE49-F238E27FC236}">
                <a16:creationId xmlns:a16="http://schemas.microsoft.com/office/drawing/2014/main" id="{18FB5F7E-5E30-4275-851E-8330886CAFAC}"/>
              </a:ext>
            </a:extLst>
          </p:cNvPr>
          <p:cNvSpPr/>
          <p:nvPr/>
        </p:nvSpPr>
        <p:spPr>
          <a:xfrm>
            <a:off x="345782" y="1191025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Partial Circle 7">
            <a:extLst>
              <a:ext uri="{FF2B5EF4-FFF2-40B4-BE49-F238E27FC236}">
                <a16:creationId xmlns:a16="http://schemas.microsoft.com/office/drawing/2014/main" id="{58BD0ACB-0D8C-4CC1-90FB-D5FFCE6A870E}"/>
              </a:ext>
            </a:extLst>
          </p:cNvPr>
          <p:cNvSpPr/>
          <p:nvPr/>
        </p:nvSpPr>
        <p:spPr>
          <a:xfrm rot="1839430">
            <a:off x="345782" y="1191024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Partial Circle 8">
            <a:extLst>
              <a:ext uri="{FF2B5EF4-FFF2-40B4-BE49-F238E27FC236}">
                <a16:creationId xmlns:a16="http://schemas.microsoft.com/office/drawing/2014/main" id="{8846A7BA-CA7C-4EBF-A302-DEE9E48C11B7}"/>
              </a:ext>
            </a:extLst>
          </p:cNvPr>
          <p:cNvSpPr/>
          <p:nvPr/>
        </p:nvSpPr>
        <p:spPr>
          <a:xfrm rot="3669308">
            <a:off x="345346" y="1191025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0C482F30-A628-4068-860D-09F7B357E5A2}"/>
              </a:ext>
            </a:extLst>
          </p:cNvPr>
          <p:cNvSpPr/>
          <p:nvPr/>
        </p:nvSpPr>
        <p:spPr>
          <a:xfrm rot="5400000">
            <a:off x="375644" y="1183341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F537162E-D0ED-471C-8D44-96184ABD1B3F}"/>
              </a:ext>
            </a:extLst>
          </p:cNvPr>
          <p:cNvSpPr/>
          <p:nvPr/>
        </p:nvSpPr>
        <p:spPr>
          <a:xfrm rot="7257710">
            <a:off x="371972" y="1191024"/>
            <a:ext cx="2420470" cy="2412788"/>
          </a:xfrm>
          <a:prstGeom prst="pie">
            <a:avLst>
              <a:gd name="adj1" fmla="val 10820898"/>
              <a:gd name="adj2" fmla="val 1264997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5E8B95-5880-4D1F-8073-D8A980F5A447}"/>
              </a:ext>
            </a:extLst>
          </p:cNvPr>
          <p:cNvSpPr/>
          <p:nvPr/>
        </p:nvSpPr>
        <p:spPr>
          <a:xfrm>
            <a:off x="6899713" y="2696877"/>
            <a:ext cx="1927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£360 ÷ 4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6A016C-6D03-4E0A-BC7A-3CEBFF4BC3D8}"/>
              </a:ext>
            </a:extLst>
          </p:cNvPr>
          <p:cNvSpPr/>
          <p:nvPr/>
        </p:nvSpPr>
        <p:spPr>
          <a:xfrm>
            <a:off x="8739552" y="2696877"/>
            <a:ext cx="19277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£90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4D7EFB-253A-4E59-BAB2-62AB775DFA9D}"/>
              </a:ext>
            </a:extLst>
          </p:cNvPr>
          <p:cNvSpPr/>
          <p:nvPr/>
        </p:nvSpPr>
        <p:spPr>
          <a:xfrm>
            <a:off x="6982860" y="4699684"/>
            <a:ext cx="2495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¼ of £1000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BB5F36-4443-42DC-A1E4-79A9970E66DF}"/>
              </a:ext>
            </a:extLst>
          </p:cNvPr>
          <p:cNvSpPr/>
          <p:nvPr/>
        </p:nvSpPr>
        <p:spPr>
          <a:xfrm>
            <a:off x="9220301" y="4699683"/>
            <a:ext cx="1071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£250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1F119E-F81B-48B3-9C47-CA625B709B24}"/>
              </a:ext>
            </a:extLst>
          </p:cNvPr>
          <p:cNvSpPr/>
          <p:nvPr/>
        </p:nvSpPr>
        <p:spPr>
          <a:xfrm>
            <a:off x="6982860" y="5284458"/>
            <a:ext cx="2495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¼ of £800 =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99F034-6598-4087-876C-5A6FD677351A}"/>
              </a:ext>
            </a:extLst>
          </p:cNvPr>
          <p:cNvSpPr/>
          <p:nvPr/>
        </p:nvSpPr>
        <p:spPr>
          <a:xfrm>
            <a:off x="9044451" y="5284457"/>
            <a:ext cx="1071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6C1786-DA9A-4978-A697-E36093E79862}"/>
              </a:ext>
            </a:extLst>
          </p:cNvPr>
          <p:cNvSpPr/>
          <p:nvPr/>
        </p:nvSpPr>
        <p:spPr>
          <a:xfrm>
            <a:off x="6982859" y="5852116"/>
            <a:ext cx="2495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£250 - £200 =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B4A785-E92C-44AE-B15C-DC5E469A6AA0}"/>
              </a:ext>
            </a:extLst>
          </p:cNvPr>
          <p:cNvSpPr/>
          <p:nvPr/>
        </p:nvSpPr>
        <p:spPr>
          <a:xfrm>
            <a:off x="9367663" y="5852114"/>
            <a:ext cx="2071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£50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0CF030-0330-4810-AFBE-D4B93A73667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82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03B73F-32B7-4B79-A1DE-D7A4F844A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35" y="710892"/>
            <a:ext cx="5000626" cy="17764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Sarah makes a pie chart to show the proportion of boys and girls in her class.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4ED625C-558E-4590-BB41-21FB27920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337" y="710892"/>
            <a:ext cx="2035175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6D5310-DCD0-4639-8542-DB9F942A928C}"/>
              </a:ext>
            </a:extLst>
          </p:cNvPr>
          <p:cNvSpPr/>
          <p:nvPr/>
        </p:nvSpPr>
        <p:spPr>
          <a:xfrm>
            <a:off x="56124" y="2908001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next day another boy joins Sarah's class.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makes a new pie chart.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angle for boys on the new pie chart.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4E75FA-FAF3-4485-A42B-8A458C600595}"/>
              </a:ext>
            </a:extLst>
          </p:cNvPr>
          <p:cNvSpPr/>
          <p:nvPr/>
        </p:nvSpPr>
        <p:spPr>
          <a:xfrm>
            <a:off x="303546" y="5348341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+ 21 + 1 =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513B28-96A0-4A5A-A347-CD68EC263EAB}"/>
              </a:ext>
            </a:extLst>
          </p:cNvPr>
          <p:cNvSpPr/>
          <p:nvPr/>
        </p:nvSpPr>
        <p:spPr>
          <a:xfrm>
            <a:off x="2560518" y="5348341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children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DF2C49-FEDC-40AA-BB01-74AD124CC9C1}"/>
              </a:ext>
            </a:extLst>
          </p:cNvPr>
          <p:cNvSpPr/>
          <p:nvPr/>
        </p:nvSpPr>
        <p:spPr>
          <a:xfrm>
            <a:off x="303546" y="4763565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+ 1 =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7D982D-9646-4FBC-B6ED-B9F7AE5E3DCC}"/>
              </a:ext>
            </a:extLst>
          </p:cNvPr>
          <p:cNvSpPr/>
          <p:nvPr/>
        </p:nvSpPr>
        <p:spPr>
          <a:xfrm>
            <a:off x="1762235" y="4763565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boys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8EEAF2-A4F1-41DC-B693-33C5E07FAC87}"/>
              </a:ext>
            </a:extLst>
          </p:cNvPr>
          <p:cNvCxnSpPr>
            <a:cxnSpLocks/>
          </p:cNvCxnSpPr>
          <p:nvPr/>
        </p:nvCxnSpPr>
        <p:spPr>
          <a:xfrm>
            <a:off x="4954016" y="5410132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EA5489C-0B8F-45EC-85BA-2422665DD6C8}"/>
              </a:ext>
            </a:extLst>
          </p:cNvPr>
          <p:cNvSpPr txBox="1"/>
          <p:nvPr/>
        </p:nvSpPr>
        <p:spPr>
          <a:xfrm>
            <a:off x="4954015" y="534834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010ADA-4AF4-4382-969E-432108F2C2C3}"/>
              </a:ext>
            </a:extLst>
          </p:cNvPr>
          <p:cNvSpPr txBox="1"/>
          <p:nvPr/>
        </p:nvSpPr>
        <p:spPr>
          <a:xfrm>
            <a:off x="4945337" y="4896322"/>
            <a:ext cx="933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5B7260-A0C6-4BD9-8341-B9D0F1FC336E}"/>
              </a:ext>
            </a:extLst>
          </p:cNvPr>
          <p:cNvSpPr txBox="1"/>
          <p:nvPr/>
        </p:nvSpPr>
        <p:spPr>
          <a:xfrm>
            <a:off x="5854049" y="5127928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0450AD0-A7B6-4EE7-BA96-E4F1DE53DC25}"/>
              </a:ext>
            </a:extLst>
          </p:cNvPr>
          <p:cNvCxnSpPr>
            <a:cxnSpLocks/>
          </p:cNvCxnSpPr>
          <p:nvPr/>
        </p:nvCxnSpPr>
        <p:spPr>
          <a:xfrm>
            <a:off x="6335973" y="5396716"/>
            <a:ext cx="1436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FC94890-977F-480E-BB66-9AB1E6A9244B}"/>
              </a:ext>
            </a:extLst>
          </p:cNvPr>
          <p:cNvSpPr txBox="1"/>
          <p:nvPr/>
        </p:nvSpPr>
        <p:spPr>
          <a:xfrm>
            <a:off x="6335971" y="5334924"/>
            <a:ext cx="17012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1D468F-4B66-4CC7-81EA-97A676C0B226}"/>
              </a:ext>
            </a:extLst>
          </p:cNvPr>
          <p:cNvSpPr txBox="1"/>
          <p:nvPr/>
        </p:nvSpPr>
        <p:spPr>
          <a:xfrm>
            <a:off x="6331617" y="4883569"/>
            <a:ext cx="15982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F6874C-1F3C-4B17-82F6-792F7276A1A2}"/>
              </a:ext>
            </a:extLst>
          </p:cNvPr>
          <p:cNvSpPr txBox="1"/>
          <p:nvPr/>
        </p:nvSpPr>
        <p:spPr>
          <a:xfrm>
            <a:off x="8502369" y="3865590"/>
            <a:ext cx="3211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150 degrees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CB1969-5CA9-4445-95EC-895E48AD505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89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  <p:bldP spid="17" grpId="0"/>
      <p:bldP spid="19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>
            <a:extLst>
              <a:ext uri="{FF2B5EF4-FFF2-40B4-BE49-F238E27FC236}">
                <a16:creationId xmlns:a16="http://schemas.microsoft.com/office/drawing/2014/main" id="{E7CFD038-B4B9-4ADD-AE4A-BEFFFAA03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158" y="3025151"/>
            <a:ext cx="3622675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78643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80 people were asked if they owned a pet.</a:t>
            </a:r>
          </a:p>
          <a:p>
            <a:r>
              <a:rPr lang="en-US" sz="3200" b="1" dirty="0"/>
              <a:t>30 had dogs</a:t>
            </a:r>
          </a:p>
          <a:p>
            <a:r>
              <a:rPr lang="en-US" sz="3200" b="1" dirty="0"/>
              <a:t>25 had cats</a:t>
            </a:r>
          </a:p>
          <a:p>
            <a:r>
              <a:rPr lang="en-US" sz="3200" b="1" dirty="0"/>
              <a:t>10 had other pets</a:t>
            </a:r>
          </a:p>
          <a:p>
            <a:r>
              <a:rPr lang="en-US" sz="3200" b="1" dirty="0"/>
              <a:t>15 had no pets</a:t>
            </a:r>
          </a:p>
          <a:p>
            <a:r>
              <a:rPr lang="en-US" sz="3200" b="1" dirty="0"/>
              <a:t>Complete the pie chart to show this information.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3F36CB-D1D4-48BD-A302-363A0BB7C704}"/>
              </a:ext>
            </a:extLst>
          </p:cNvPr>
          <p:cNvCxnSpPr>
            <a:cxnSpLocks/>
          </p:cNvCxnSpPr>
          <p:nvPr/>
        </p:nvCxnSpPr>
        <p:spPr>
          <a:xfrm>
            <a:off x="6543379" y="166057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37C99E-8203-4188-B011-D36ED7587D39}"/>
              </a:ext>
            </a:extLst>
          </p:cNvPr>
          <p:cNvCxnSpPr>
            <a:cxnSpLocks/>
          </p:cNvCxnSpPr>
          <p:nvPr/>
        </p:nvCxnSpPr>
        <p:spPr>
          <a:xfrm>
            <a:off x="7879313" y="1660575"/>
            <a:ext cx="8972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2A90069-6E44-4B0E-83D4-9C3D76817EEA}"/>
              </a:ext>
            </a:extLst>
          </p:cNvPr>
          <p:cNvSpPr txBox="1"/>
          <p:nvPr/>
        </p:nvSpPr>
        <p:spPr>
          <a:xfrm>
            <a:off x="6531128" y="1131618"/>
            <a:ext cx="9318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952C1-B296-49C6-9B57-0D62BBD9E510}"/>
              </a:ext>
            </a:extLst>
          </p:cNvPr>
          <p:cNvSpPr txBox="1"/>
          <p:nvPr/>
        </p:nvSpPr>
        <p:spPr>
          <a:xfrm>
            <a:off x="6508152" y="160795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12E26-FB8F-4749-8D6A-A179735BA940}"/>
              </a:ext>
            </a:extLst>
          </p:cNvPr>
          <p:cNvSpPr txBox="1"/>
          <p:nvPr/>
        </p:nvSpPr>
        <p:spPr>
          <a:xfrm>
            <a:off x="8061573" y="160204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AEA17D-87D8-4E8F-ACBF-B4A4C911DA33}"/>
              </a:ext>
            </a:extLst>
          </p:cNvPr>
          <p:cNvSpPr txBox="1"/>
          <p:nvPr/>
        </p:nvSpPr>
        <p:spPr>
          <a:xfrm>
            <a:off x="7421552" y="134837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4AA5A16-EB3E-4842-86E1-819BEBDEE7C5}"/>
              </a:ext>
            </a:extLst>
          </p:cNvPr>
          <p:cNvSpPr/>
          <p:nvPr/>
        </p:nvSpPr>
        <p:spPr>
          <a:xfrm rot="16200000">
            <a:off x="7248335" y="543857"/>
            <a:ext cx="810037" cy="1306316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9C814B5-42C6-47CE-BC9C-3D42A5D1D034}"/>
              </a:ext>
            </a:extLst>
          </p:cNvPr>
          <p:cNvSpPr/>
          <p:nvPr/>
        </p:nvSpPr>
        <p:spPr>
          <a:xfrm rot="5400000">
            <a:off x="7238047" y="1470978"/>
            <a:ext cx="810037" cy="1306316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92B4C2-8A33-4CEC-9ABC-BB60454F8354}"/>
              </a:ext>
            </a:extLst>
          </p:cNvPr>
          <p:cNvSpPr txBox="1"/>
          <p:nvPr/>
        </p:nvSpPr>
        <p:spPr>
          <a:xfrm>
            <a:off x="7278614" y="209638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9E57FC-828A-4F76-8CC0-646B83D95ADB}"/>
              </a:ext>
            </a:extLst>
          </p:cNvPr>
          <p:cNvSpPr txBox="1"/>
          <p:nvPr/>
        </p:nvSpPr>
        <p:spPr>
          <a:xfrm>
            <a:off x="7278613" y="80206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8E3D50-EBEE-47B8-A81E-85940E7E4134}"/>
              </a:ext>
            </a:extLst>
          </p:cNvPr>
          <p:cNvSpPr txBox="1"/>
          <p:nvPr/>
        </p:nvSpPr>
        <p:spPr>
          <a:xfrm>
            <a:off x="7863735" y="1156007"/>
            <a:ext cx="16306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9DE3B7-FED1-4569-AFAB-3DCAB6F915EC}"/>
              </a:ext>
            </a:extLst>
          </p:cNvPr>
          <p:cNvCxnSpPr/>
          <p:nvPr/>
        </p:nvCxnSpPr>
        <p:spPr>
          <a:xfrm flipH="1" flipV="1">
            <a:off x="2697242" y="3688595"/>
            <a:ext cx="1139253" cy="11542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03E8803-0A2B-4378-9AC0-B5999A973627}"/>
              </a:ext>
            </a:extLst>
          </p:cNvPr>
          <p:cNvSpPr/>
          <p:nvPr/>
        </p:nvSpPr>
        <p:spPr>
          <a:xfrm>
            <a:off x="2594896" y="4649615"/>
            <a:ext cx="24831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C2875C4-FF41-46F5-8257-E39825A8D57E}"/>
              </a:ext>
            </a:extLst>
          </p:cNvPr>
          <p:cNvCxnSpPr>
            <a:cxnSpLocks/>
          </p:cNvCxnSpPr>
          <p:nvPr/>
        </p:nvCxnSpPr>
        <p:spPr>
          <a:xfrm>
            <a:off x="6543378" y="391192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8B1FF08-2623-43F1-8E1C-EB3BCDCC2E9D}"/>
              </a:ext>
            </a:extLst>
          </p:cNvPr>
          <p:cNvCxnSpPr>
            <a:cxnSpLocks/>
          </p:cNvCxnSpPr>
          <p:nvPr/>
        </p:nvCxnSpPr>
        <p:spPr>
          <a:xfrm>
            <a:off x="7879312" y="3911925"/>
            <a:ext cx="4452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7176187-82BB-4B0B-841D-246DDDA2A018}"/>
              </a:ext>
            </a:extLst>
          </p:cNvPr>
          <p:cNvSpPr txBox="1"/>
          <p:nvPr/>
        </p:nvSpPr>
        <p:spPr>
          <a:xfrm>
            <a:off x="6522727" y="3382968"/>
            <a:ext cx="9256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E2C255-D44E-48D4-AC9B-2EDDFF0503F6}"/>
              </a:ext>
            </a:extLst>
          </p:cNvPr>
          <p:cNvSpPr txBox="1"/>
          <p:nvPr/>
        </p:nvSpPr>
        <p:spPr>
          <a:xfrm>
            <a:off x="6508151" y="385930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D2176E-890B-4B92-A1FD-7C7ED97806F8}"/>
              </a:ext>
            </a:extLst>
          </p:cNvPr>
          <p:cNvSpPr txBox="1"/>
          <p:nvPr/>
        </p:nvSpPr>
        <p:spPr>
          <a:xfrm>
            <a:off x="7865017" y="3853399"/>
            <a:ext cx="5189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0339F7-717A-490F-9793-71F03266AEBF}"/>
              </a:ext>
            </a:extLst>
          </p:cNvPr>
          <p:cNvSpPr txBox="1"/>
          <p:nvPr/>
        </p:nvSpPr>
        <p:spPr>
          <a:xfrm>
            <a:off x="7421551" y="359972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EA3D14C8-A1AB-45E4-A6D9-1710855FE3E2}"/>
              </a:ext>
            </a:extLst>
          </p:cNvPr>
          <p:cNvSpPr/>
          <p:nvPr/>
        </p:nvSpPr>
        <p:spPr>
          <a:xfrm rot="16200000">
            <a:off x="7158310" y="2885232"/>
            <a:ext cx="810037" cy="1126267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957A933F-22B2-43C2-BAB2-EED3932519EB}"/>
              </a:ext>
            </a:extLst>
          </p:cNvPr>
          <p:cNvSpPr/>
          <p:nvPr/>
        </p:nvSpPr>
        <p:spPr>
          <a:xfrm rot="5400000">
            <a:off x="7148023" y="381235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F5AEC1-0672-41EA-B830-ACD68B864590}"/>
              </a:ext>
            </a:extLst>
          </p:cNvPr>
          <p:cNvSpPr txBox="1"/>
          <p:nvPr/>
        </p:nvSpPr>
        <p:spPr>
          <a:xfrm>
            <a:off x="7181791" y="43477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C6BB53-DC2E-4770-8255-B552635ABC09}"/>
              </a:ext>
            </a:extLst>
          </p:cNvPr>
          <p:cNvSpPr txBox="1"/>
          <p:nvPr/>
        </p:nvSpPr>
        <p:spPr>
          <a:xfrm>
            <a:off x="7181790" y="30534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C1767D-1977-41B9-A70F-FC265578596F}"/>
              </a:ext>
            </a:extLst>
          </p:cNvPr>
          <p:cNvSpPr txBox="1"/>
          <p:nvPr/>
        </p:nvSpPr>
        <p:spPr>
          <a:xfrm>
            <a:off x="7863734" y="3407357"/>
            <a:ext cx="5181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7C59FA1-6538-41D5-B2CE-1336C9E17E87}"/>
              </a:ext>
            </a:extLst>
          </p:cNvPr>
          <p:cNvSpPr/>
          <p:nvPr/>
        </p:nvSpPr>
        <p:spPr>
          <a:xfrm rot="2574997">
            <a:off x="2755803" y="3419512"/>
            <a:ext cx="13439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</a:t>
            </a:r>
          </a:p>
          <a:p>
            <a:pPr algn="ctr">
              <a:spcAft>
                <a:spcPts val="0"/>
              </a:spcAft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999F4C-25CE-4072-8035-8F4548054BD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69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9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5406F-A14D-471F-9FE9-2934D7EC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125F-2608-4449-91AC-420C5B510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669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207931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1 gallon is approximately 4.5 </a:t>
            </a:r>
            <a:r>
              <a:rPr lang="en-US" sz="3200" b="1" dirty="0" err="1"/>
              <a:t>litres</a:t>
            </a:r>
            <a:r>
              <a:rPr lang="en-US" sz="3200" b="1" dirty="0"/>
              <a:t>.</a:t>
            </a:r>
          </a:p>
          <a:p>
            <a:r>
              <a:rPr lang="en-US" sz="3200" b="1" dirty="0"/>
              <a:t>Mrs Smith buys 8 gallons of petrol.</a:t>
            </a:r>
          </a:p>
          <a:p>
            <a:r>
              <a:rPr lang="en-US" sz="3200" b="1" dirty="0"/>
              <a:t>How many </a:t>
            </a:r>
            <a:r>
              <a:rPr lang="en-US" sz="3200" b="1" dirty="0" err="1"/>
              <a:t>litres</a:t>
            </a:r>
            <a:r>
              <a:rPr lang="en-US" sz="3200" b="1" dirty="0"/>
              <a:t> of petrol does she buy?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4930CA5-301B-4207-BC9C-50695D53C770}"/>
              </a:ext>
            </a:extLst>
          </p:cNvPr>
          <p:cNvSpPr txBox="1"/>
          <p:nvPr/>
        </p:nvSpPr>
        <p:spPr>
          <a:xfrm>
            <a:off x="1323750" y="2205561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4.5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C00177-3FF0-4345-85EB-CA1407724676}"/>
              </a:ext>
            </a:extLst>
          </p:cNvPr>
          <p:cNvSpPr txBox="1"/>
          <p:nvPr/>
        </p:nvSpPr>
        <p:spPr>
          <a:xfrm>
            <a:off x="889884" y="2625189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4030CD-3CB7-4107-8362-101A0F7F15C4}"/>
              </a:ext>
            </a:extLst>
          </p:cNvPr>
          <p:cNvSpPr txBox="1"/>
          <p:nvPr/>
        </p:nvSpPr>
        <p:spPr>
          <a:xfrm>
            <a:off x="1777799" y="2622243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6F3D2D0-22DD-417A-A400-5D3F806C86AC}"/>
              </a:ext>
            </a:extLst>
          </p:cNvPr>
          <p:cNvCxnSpPr>
            <a:cxnSpLocks/>
          </p:cNvCxnSpPr>
          <p:nvPr/>
        </p:nvCxnSpPr>
        <p:spPr>
          <a:xfrm>
            <a:off x="906164" y="3161945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6E2F52D-7AC0-4DD5-9E8D-11F3F0F2F951}"/>
              </a:ext>
            </a:extLst>
          </p:cNvPr>
          <p:cNvCxnSpPr>
            <a:cxnSpLocks/>
          </p:cNvCxnSpPr>
          <p:nvPr/>
        </p:nvCxnSpPr>
        <p:spPr>
          <a:xfrm>
            <a:off x="906164" y="3604400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1205CC6-FF14-4777-89C0-4B6F4E962784}"/>
              </a:ext>
            </a:extLst>
          </p:cNvPr>
          <p:cNvSpPr txBox="1"/>
          <p:nvPr/>
        </p:nvSpPr>
        <p:spPr>
          <a:xfrm>
            <a:off x="1618527" y="307965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3F8D2DE-07D3-4599-985A-21901B179AC7}"/>
              </a:ext>
            </a:extLst>
          </p:cNvPr>
          <p:cNvSpPr txBox="1"/>
          <p:nvPr/>
        </p:nvSpPr>
        <p:spPr>
          <a:xfrm>
            <a:off x="1791096" y="3085715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CC35B89-95A7-4E61-9B12-17EE6ADD5A86}"/>
              </a:ext>
            </a:extLst>
          </p:cNvPr>
          <p:cNvSpPr txBox="1"/>
          <p:nvPr/>
        </p:nvSpPr>
        <p:spPr>
          <a:xfrm>
            <a:off x="871582" y="3090045"/>
            <a:ext cx="975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3 6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CA78DEB-BE05-453E-8D55-94DE8BE405BA}"/>
              </a:ext>
            </a:extLst>
          </p:cNvPr>
          <p:cNvSpPr txBox="1"/>
          <p:nvPr/>
        </p:nvSpPr>
        <p:spPr>
          <a:xfrm>
            <a:off x="1371730" y="1925627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6890F7B-41D1-4CAB-8CA0-C8EB1C791B41}"/>
              </a:ext>
            </a:extLst>
          </p:cNvPr>
          <p:cNvSpPr txBox="1"/>
          <p:nvPr/>
        </p:nvSpPr>
        <p:spPr>
          <a:xfrm>
            <a:off x="6915373" y="1004707"/>
            <a:ext cx="294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 litres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A6DEC5-3E79-47D4-86C6-3708402F1F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3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1" grpId="0"/>
      <p:bldP spid="54" grpId="0"/>
      <p:bldP spid="55" grpId="0"/>
      <p:bldP spid="56" grpId="0"/>
      <p:bldP spid="57" grpId="0"/>
      <p:bldP spid="5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4D04905-8339-4282-8CC8-0F5E29D0ADB5}"/>
              </a:ext>
            </a:extLst>
          </p:cNvPr>
          <p:cNvSpPr txBox="1"/>
          <p:nvPr/>
        </p:nvSpPr>
        <p:spPr>
          <a:xfrm>
            <a:off x="9894221" y="132533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EF8D-5DD3-478A-A191-18FB57A40A85}"/>
              </a:ext>
            </a:extLst>
          </p:cNvPr>
          <p:cNvSpPr/>
          <p:nvPr/>
        </p:nvSpPr>
        <p:spPr>
          <a:xfrm>
            <a:off x="56123" y="50000"/>
            <a:ext cx="11969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</a:t>
            </a:r>
            <a:r>
              <a:rPr lang="en-US" sz="3200" b="1" u="sng" dirty="0"/>
              <a:t>same</a:t>
            </a:r>
            <a:r>
              <a:rPr lang="en-US" sz="3200" b="1" dirty="0"/>
              <a:t> number in each box to make this correct.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0B577C-1DFD-40A5-B6E4-49CABDF87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3" y="879577"/>
            <a:ext cx="8423564" cy="11872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7AA6F1-68C8-4B7D-92DA-AA26988DA65B}"/>
              </a:ext>
            </a:extLst>
          </p:cNvPr>
          <p:cNvSpPr txBox="1"/>
          <p:nvPr/>
        </p:nvSpPr>
        <p:spPr>
          <a:xfrm>
            <a:off x="9419951" y="133716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862429-3161-4D20-AD3B-493D0C2A8BF7}"/>
              </a:ext>
            </a:extLst>
          </p:cNvPr>
          <p:cNvCxnSpPr>
            <a:cxnSpLocks/>
          </p:cNvCxnSpPr>
          <p:nvPr/>
        </p:nvCxnSpPr>
        <p:spPr>
          <a:xfrm>
            <a:off x="9894568" y="1386722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D8EA31-8D4B-4020-A2B1-9E55F978CBDB}"/>
              </a:ext>
            </a:extLst>
          </p:cNvPr>
          <p:cNvCxnSpPr>
            <a:cxnSpLocks/>
          </p:cNvCxnSpPr>
          <p:nvPr/>
        </p:nvCxnSpPr>
        <p:spPr>
          <a:xfrm>
            <a:off x="9913520" y="138672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36D6CA3-06A5-481E-9163-B52CA9392CC7}"/>
              </a:ext>
            </a:extLst>
          </p:cNvPr>
          <p:cNvSpPr txBox="1"/>
          <p:nvPr/>
        </p:nvSpPr>
        <p:spPr>
          <a:xfrm>
            <a:off x="10336527" y="8864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D23B2E-4642-4C25-AF1F-2630C043D90F}"/>
              </a:ext>
            </a:extLst>
          </p:cNvPr>
          <p:cNvSpPr txBox="1"/>
          <p:nvPr/>
        </p:nvSpPr>
        <p:spPr>
          <a:xfrm>
            <a:off x="10759533" y="8864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3CCBBA-ADC0-4A83-AA90-D4FA4B405A68}"/>
              </a:ext>
            </a:extLst>
          </p:cNvPr>
          <p:cNvSpPr txBox="1"/>
          <p:nvPr/>
        </p:nvSpPr>
        <p:spPr>
          <a:xfrm>
            <a:off x="10645777" y="136405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E914EB-5017-47A5-A173-E205CFA4CC33}"/>
              </a:ext>
            </a:extLst>
          </p:cNvPr>
          <p:cNvSpPr txBox="1"/>
          <p:nvPr/>
        </p:nvSpPr>
        <p:spPr>
          <a:xfrm>
            <a:off x="10629554" y="879577"/>
            <a:ext cx="3374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98935D-54F1-47A3-9A53-B9BEA34E7A8E}"/>
              </a:ext>
            </a:extLst>
          </p:cNvPr>
          <p:cNvSpPr txBox="1"/>
          <p:nvPr/>
        </p:nvSpPr>
        <p:spPr>
          <a:xfrm>
            <a:off x="956143" y="1190371"/>
            <a:ext cx="1236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A39B5-B327-4DCE-8635-599DC25D9D8C}"/>
              </a:ext>
            </a:extLst>
          </p:cNvPr>
          <p:cNvSpPr txBox="1"/>
          <p:nvPr/>
        </p:nvSpPr>
        <p:spPr>
          <a:xfrm>
            <a:off x="3469073" y="1190371"/>
            <a:ext cx="1236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19662D-12DB-4B11-B28B-172D4AF6026A}"/>
              </a:ext>
            </a:extLst>
          </p:cNvPr>
          <p:cNvSpPr txBox="1"/>
          <p:nvPr/>
        </p:nvSpPr>
        <p:spPr>
          <a:xfrm>
            <a:off x="5965674" y="1194233"/>
            <a:ext cx="12365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</p:spTree>
    <p:extLst>
      <p:ext uri="{BB962C8B-B14F-4D97-AF65-F5344CB8AC3E}">
        <p14:creationId xmlns:p14="http://schemas.microsoft.com/office/powerpoint/2010/main" val="22743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  <p:bldP spid="8" grpId="0"/>
      <p:bldP spid="9" grpId="0"/>
      <p:bldP spid="10" grpId="0"/>
      <p:bldP spid="11" grpId="0"/>
      <p:bldP spid="15" grpId="0"/>
      <p:bldP spid="16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B0233D-4D34-4B55-9023-109151C595D0}"/>
              </a:ext>
            </a:extLst>
          </p:cNvPr>
          <p:cNvSpPr/>
          <p:nvPr/>
        </p:nvSpPr>
        <p:spPr>
          <a:xfrm>
            <a:off x="56123" y="161799"/>
            <a:ext cx="67954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Adam says, 0.25 is smaller than        </a:t>
            </a:r>
          </a:p>
          <a:p>
            <a:r>
              <a:rPr lang="en-GB" sz="3200" b="1" dirty="0"/>
              <a:t>Explain why he is correct.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28316E-9848-400C-8E40-0B9CE0583572}"/>
              </a:ext>
            </a:extLst>
          </p:cNvPr>
          <p:cNvSpPr/>
          <p:nvPr/>
        </p:nvSpPr>
        <p:spPr>
          <a:xfrm>
            <a:off x="5473521" y="-419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0E54BE-CEE8-4B49-BD67-E451EA07C01E}"/>
              </a:ext>
            </a:extLst>
          </p:cNvPr>
          <p:cNvSpPr/>
          <p:nvPr/>
        </p:nvSpPr>
        <p:spPr>
          <a:xfrm>
            <a:off x="5473521" y="355266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BBC06E-C711-45B0-B471-4214DD1FC8C1}"/>
              </a:ext>
            </a:extLst>
          </p:cNvPr>
          <p:cNvCxnSpPr/>
          <p:nvPr/>
        </p:nvCxnSpPr>
        <p:spPr>
          <a:xfrm>
            <a:off x="5490490" y="472016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D76D81-4762-4F77-9CEB-A619DA205478}"/>
              </a:ext>
            </a:extLst>
          </p:cNvPr>
          <p:cNvCxnSpPr>
            <a:cxnSpLocks/>
          </p:cNvCxnSpPr>
          <p:nvPr/>
        </p:nvCxnSpPr>
        <p:spPr>
          <a:xfrm>
            <a:off x="2234109" y="2230760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DA8B992-A961-47D5-951D-947B472FBE42}"/>
              </a:ext>
            </a:extLst>
          </p:cNvPr>
          <p:cNvSpPr txBox="1"/>
          <p:nvPr/>
        </p:nvSpPr>
        <p:spPr>
          <a:xfrm>
            <a:off x="2443115" y="1722903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D81551-821E-49CC-BF4E-280F96E72932}"/>
              </a:ext>
            </a:extLst>
          </p:cNvPr>
          <p:cNvSpPr txBox="1"/>
          <p:nvPr/>
        </p:nvSpPr>
        <p:spPr>
          <a:xfrm>
            <a:off x="2222825" y="2179069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163FFF-F943-48F3-A6BF-D7CFA944BEC1}"/>
              </a:ext>
            </a:extLst>
          </p:cNvPr>
          <p:cNvSpPr txBox="1"/>
          <p:nvPr/>
        </p:nvSpPr>
        <p:spPr>
          <a:xfrm>
            <a:off x="460130" y="1939655"/>
            <a:ext cx="18034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0.25 =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B719C8-8A44-4D38-A6F9-B948EB776865}"/>
              </a:ext>
            </a:extLst>
          </p:cNvPr>
          <p:cNvGrpSpPr/>
          <p:nvPr/>
        </p:nvGrpSpPr>
        <p:grpSpPr>
          <a:xfrm>
            <a:off x="5147269" y="1747289"/>
            <a:ext cx="2319394" cy="1076984"/>
            <a:chOff x="1314975" y="2657199"/>
            <a:chExt cx="2319394" cy="107698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D31240E-8534-4BDC-88E3-1FE41A52488F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3D392B-C3F3-4488-933B-3203497E003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28923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3E8A3C3-02E3-4D7F-BA6F-29F444AF5F48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7152DB-1375-441F-A31B-5DDECC3926CD}"/>
                </a:ext>
              </a:extLst>
            </p:cNvPr>
            <p:cNvSpPr txBox="1"/>
            <p:nvPr/>
          </p:nvSpPr>
          <p:spPr>
            <a:xfrm>
              <a:off x="1325541" y="3103241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CBAA4E4-8F3D-4A87-9299-1AB9ED0FB1D1}"/>
                </a:ext>
              </a:extLst>
            </p:cNvPr>
            <p:cNvSpPr txBox="1"/>
            <p:nvPr/>
          </p:nvSpPr>
          <p:spPr>
            <a:xfrm>
              <a:off x="2231577" y="3103241"/>
              <a:ext cx="140279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4BEBD44-ECFD-4588-8186-47C2D899678F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51" name="Arc 50">
            <a:extLst>
              <a:ext uri="{FF2B5EF4-FFF2-40B4-BE49-F238E27FC236}">
                <a16:creationId xmlns:a16="http://schemas.microsoft.com/office/drawing/2014/main" id="{E28DDAC3-0E48-42F7-BB78-CFDB9ED17441}"/>
              </a:ext>
            </a:extLst>
          </p:cNvPr>
          <p:cNvSpPr/>
          <p:nvPr/>
        </p:nvSpPr>
        <p:spPr>
          <a:xfrm rot="16200000">
            <a:off x="5687792" y="1086901"/>
            <a:ext cx="810037" cy="1402791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580F3457-928F-423B-B26B-4B17E090E85F}"/>
              </a:ext>
            </a:extLst>
          </p:cNvPr>
          <p:cNvSpPr/>
          <p:nvPr/>
        </p:nvSpPr>
        <p:spPr>
          <a:xfrm rot="5400000">
            <a:off x="5677504" y="2014022"/>
            <a:ext cx="810037" cy="1402791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8D0359-E8F6-48F9-8453-81C97A53145B}"/>
              </a:ext>
            </a:extLst>
          </p:cNvPr>
          <p:cNvSpPr txBox="1"/>
          <p:nvPr/>
        </p:nvSpPr>
        <p:spPr>
          <a:xfrm>
            <a:off x="5707737" y="268766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BEAA25A-A930-4EF3-94FC-390B470E1C3D}"/>
              </a:ext>
            </a:extLst>
          </p:cNvPr>
          <p:cNvSpPr txBox="1"/>
          <p:nvPr/>
        </p:nvSpPr>
        <p:spPr>
          <a:xfrm>
            <a:off x="5707736" y="139334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3020389-D5EF-4C1C-8C7C-2550721BFB26}"/>
              </a:ext>
            </a:extLst>
          </p:cNvPr>
          <p:cNvSpPr txBox="1"/>
          <p:nvPr/>
        </p:nvSpPr>
        <p:spPr>
          <a:xfrm>
            <a:off x="6277760" y="1747289"/>
            <a:ext cx="10051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805EEA5-EFAE-4E6D-89EE-176DC169BA29}"/>
              </a:ext>
            </a:extLst>
          </p:cNvPr>
          <p:cNvSpPr/>
          <p:nvPr/>
        </p:nvSpPr>
        <p:spPr>
          <a:xfrm>
            <a:off x="203083" y="3308215"/>
            <a:ext cx="4461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0.25 is twenty-five hundredths.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C9A750D-9694-431D-BDDD-4848D7543220}"/>
              </a:ext>
            </a:extLst>
          </p:cNvPr>
          <p:cNvSpPr/>
          <p:nvPr/>
        </p:nvSpPr>
        <p:spPr>
          <a:xfrm>
            <a:off x="5045472" y="3304077"/>
            <a:ext cx="42440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Two fifths is equivalent to forty hundredths.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FA78B90-C307-4AB2-B746-04798EF5363F}"/>
              </a:ext>
            </a:extLst>
          </p:cNvPr>
          <p:cNvSpPr/>
          <p:nvPr/>
        </p:nvSpPr>
        <p:spPr>
          <a:xfrm>
            <a:off x="630296" y="1768048"/>
            <a:ext cx="45814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Two fifths is equivalent to four tenths, which is 0.4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72B97FF-B391-4CED-96D4-63C278C0F6B6}"/>
              </a:ext>
            </a:extLst>
          </p:cNvPr>
          <p:cNvSpPr/>
          <p:nvPr/>
        </p:nvSpPr>
        <p:spPr>
          <a:xfrm>
            <a:off x="5619209" y="1768048"/>
            <a:ext cx="50551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0.25 is smaller than 0.4 because it has fewer tenths. </a:t>
            </a:r>
            <a:endParaRPr lang="en-GB" sz="32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3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9" grpId="0"/>
      <p:bldP spid="19" grpId="1"/>
      <p:bldP spid="51" grpId="0" animBg="1"/>
      <p:bldP spid="51" grpId="1" animBg="1"/>
      <p:bldP spid="52" grpId="0" animBg="1"/>
      <p:bldP spid="52" grpId="1" animBg="1"/>
      <p:bldP spid="53" grpId="0"/>
      <p:bldP spid="53" grpId="1"/>
      <p:bldP spid="54" grpId="0"/>
      <p:bldP spid="54" grpId="1"/>
      <p:bldP spid="55" grpId="0"/>
      <p:bldP spid="55" grpId="1"/>
      <p:bldP spid="68" grpId="0" build="allAtOnce"/>
      <p:bldP spid="70" grpId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98B384FB-28D3-427A-8864-8E3E12FA7E4D}"/>
              </a:ext>
            </a:extLst>
          </p:cNvPr>
          <p:cNvSpPr txBox="1"/>
          <p:nvPr/>
        </p:nvSpPr>
        <p:spPr>
          <a:xfrm>
            <a:off x="4246471" y="5322444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2F554B-C5F6-4288-B632-450DE592D394}"/>
              </a:ext>
            </a:extLst>
          </p:cNvPr>
          <p:cNvSpPr/>
          <p:nvPr/>
        </p:nvSpPr>
        <p:spPr>
          <a:xfrm>
            <a:off x="56122" y="50000"/>
            <a:ext cx="12135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equal amounts each time.</a:t>
            </a:r>
          </a:p>
          <a:p>
            <a:r>
              <a:rPr lang="en-US" sz="3200" b="1" dirty="0"/>
              <a:t>Write in the three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5601B-E753-46CC-BC6F-3A1DD1DAD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47" y="1127218"/>
            <a:ext cx="11761905" cy="1447619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51CF3A58-7CC4-417A-9AD8-EF4AF9AF0A92}"/>
              </a:ext>
            </a:extLst>
          </p:cNvPr>
          <p:cNvSpPr/>
          <p:nvPr/>
        </p:nvSpPr>
        <p:spPr>
          <a:xfrm rot="16200000">
            <a:off x="2075372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EDD68851-A9CB-4121-AB2A-648B28EDCDE3}"/>
              </a:ext>
            </a:extLst>
          </p:cNvPr>
          <p:cNvSpPr/>
          <p:nvPr/>
        </p:nvSpPr>
        <p:spPr>
          <a:xfrm rot="16200000">
            <a:off x="4613164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7E8E2EE9-846D-4F94-A798-D7656FD36C41}"/>
              </a:ext>
            </a:extLst>
          </p:cNvPr>
          <p:cNvSpPr/>
          <p:nvPr/>
        </p:nvSpPr>
        <p:spPr>
          <a:xfrm rot="16200000">
            <a:off x="7048245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FC784833-38BF-40B5-8EED-BB027B5FD58D}"/>
              </a:ext>
            </a:extLst>
          </p:cNvPr>
          <p:cNvSpPr/>
          <p:nvPr/>
        </p:nvSpPr>
        <p:spPr>
          <a:xfrm rot="16200000">
            <a:off x="9466768" y="1548600"/>
            <a:ext cx="838703" cy="27431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726FF5-87E6-424C-86D0-8FEE4628E463}"/>
              </a:ext>
            </a:extLst>
          </p:cNvPr>
          <p:cNvSpPr/>
          <p:nvPr/>
        </p:nvSpPr>
        <p:spPr>
          <a:xfrm>
            <a:off x="1608798" y="3724286"/>
            <a:ext cx="2052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 jumps =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409A01-526D-4B48-93FA-26E0641B03A8}"/>
              </a:ext>
            </a:extLst>
          </p:cNvPr>
          <p:cNvSpPr/>
          <p:nvPr/>
        </p:nvSpPr>
        <p:spPr>
          <a:xfrm>
            <a:off x="3378983" y="3724285"/>
            <a:ext cx="1541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more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7CFD01-A12A-48B8-9259-4336392A0962}"/>
              </a:ext>
            </a:extLst>
          </p:cNvPr>
          <p:cNvSpPr/>
          <p:nvPr/>
        </p:nvSpPr>
        <p:spPr>
          <a:xfrm>
            <a:off x="1772643" y="4309060"/>
            <a:ext cx="2052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 jump =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B1A176-057E-4D0F-B086-C137DAAB1652}"/>
              </a:ext>
            </a:extLst>
          </p:cNvPr>
          <p:cNvSpPr/>
          <p:nvPr/>
        </p:nvSpPr>
        <p:spPr>
          <a:xfrm>
            <a:off x="3378982" y="4309060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4985E4-D950-4AA6-BE76-7A8335CDCE85}"/>
              </a:ext>
            </a:extLst>
          </p:cNvPr>
          <p:cNvSpPr txBox="1"/>
          <p:nvPr/>
        </p:nvSpPr>
        <p:spPr>
          <a:xfrm>
            <a:off x="3937822" y="5330688"/>
            <a:ext cx="4414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584BBE-8FEE-4994-A15A-D7355EE6FD53}"/>
              </a:ext>
            </a:extLst>
          </p:cNvPr>
          <p:cNvSpPr txBox="1"/>
          <p:nvPr/>
        </p:nvSpPr>
        <p:spPr>
          <a:xfrm>
            <a:off x="3468371" y="531061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D6D037-4510-4233-A267-A7F90CBC6CB6}"/>
              </a:ext>
            </a:extLst>
          </p:cNvPr>
          <p:cNvCxnSpPr>
            <a:cxnSpLocks/>
          </p:cNvCxnSpPr>
          <p:nvPr/>
        </p:nvCxnSpPr>
        <p:spPr>
          <a:xfrm flipV="1">
            <a:off x="3952691" y="5371758"/>
            <a:ext cx="437620" cy="8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38BCDF-BBD5-4582-91EE-2C2C4248B857}"/>
              </a:ext>
            </a:extLst>
          </p:cNvPr>
          <p:cNvCxnSpPr>
            <a:cxnSpLocks/>
          </p:cNvCxnSpPr>
          <p:nvPr/>
        </p:nvCxnSpPr>
        <p:spPr>
          <a:xfrm>
            <a:off x="3946551" y="535571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EA884B1-242F-4FF6-A1BB-356A5A5B57BA}"/>
              </a:ext>
            </a:extLst>
          </p:cNvPr>
          <p:cNvSpPr txBox="1"/>
          <p:nvPr/>
        </p:nvSpPr>
        <p:spPr>
          <a:xfrm>
            <a:off x="3933505" y="48578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F76823-B47D-4D71-821D-C52E06456DCB}"/>
              </a:ext>
            </a:extLst>
          </p:cNvPr>
          <p:cNvSpPr txBox="1"/>
          <p:nvPr/>
        </p:nvSpPr>
        <p:spPr>
          <a:xfrm>
            <a:off x="4401867" y="48655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E8F477-67C2-4D78-A9F6-3F1BD511A00E}"/>
              </a:ext>
            </a:extLst>
          </p:cNvPr>
          <p:cNvSpPr txBox="1"/>
          <p:nvPr/>
        </p:nvSpPr>
        <p:spPr>
          <a:xfrm>
            <a:off x="4239144" y="534731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8EB2ABE-4EA0-424D-9D96-3CA151463C43}"/>
              </a:ext>
            </a:extLst>
          </p:cNvPr>
          <p:cNvCxnSpPr>
            <a:cxnSpLocks/>
          </p:cNvCxnSpPr>
          <p:nvPr/>
        </p:nvCxnSpPr>
        <p:spPr>
          <a:xfrm>
            <a:off x="4384625" y="5375065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6E3C7AB-7A30-46DE-856F-99A4F173D482}"/>
              </a:ext>
            </a:extLst>
          </p:cNvPr>
          <p:cNvSpPr txBox="1"/>
          <p:nvPr/>
        </p:nvSpPr>
        <p:spPr>
          <a:xfrm>
            <a:off x="4231695" y="486557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8BD98B-A6ED-4AF2-B8DD-6B890F1509C3}"/>
              </a:ext>
            </a:extLst>
          </p:cNvPr>
          <p:cNvSpPr/>
          <p:nvPr/>
        </p:nvSpPr>
        <p:spPr>
          <a:xfrm>
            <a:off x="1934074" y="2654755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19CA2C-88C4-4CDC-8B21-1C314D8E51B6}"/>
              </a:ext>
            </a:extLst>
          </p:cNvPr>
          <p:cNvSpPr/>
          <p:nvPr/>
        </p:nvSpPr>
        <p:spPr>
          <a:xfrm>
            <a:off x="4516333" y="2654754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FD91E3-B4A9-4946-B9E0-2C26ECF2FEF2}"/>
              </a:ext>
            </a:extLst>
          </p:cNvPr>
          <p:cNvSpPr/>
          <p:nvPr/>
        </p:nvSpPr>
        <p:spPr>
          <a:xfrm>
            <a:off x="6875344" y="2654754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2BB107-94CB-4676-83FB-0C7492E025BF}"/>
              </a:ext>
            </a:extLst>
          </p:cNvPr>
          <p:cNvSpPr/>
          <p:nvPr/>
        </p:nvSpPr>
        <p:spPr>
          <a:xfrm>
            <a:off x="9457603" y="2654753"/>
            <a:ext cx="1401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+1.5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769CD4-BC75-477D-ADEB-754FE32E2D9C}"/>
              </a:ext>
            </a:extLst>
          </p:cNvPr>
          <p:cNvSpPr txBox="1"/>
          <p:nvPr/>
        </p:nvSpPr>
        <p:spPr>
          <a:xfrm>
            <a:off x="3166401" y="1535556"/>
            <a:ext cx="1399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D01B53-FF23-46F7-A1C2-7DB452EB42BD}"/>
              </a:ext>
            </a:extLst>
          </p:cNvPr>
          <p:cNvSpPr txBox="1"/>
          <p:nvPr/>
        </p:nvSpPr>
        <p:spPr>
          <a:xfrm>
            <a:off x="5881845" y="1531336"/>
            <a:ext cx="11729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39E1C6-282B-4656-AC0F-96CD0927E686}"/>
              </a:ext>
            </a:extLst>
          </p:cNvPr>
          <p:cNvSpPr txBox="1"/>
          <p:nvPr/>
        </p:nvSpPr>
        <p:spPr>
          <a:xfrm>
            <a:off x="8116024" y="1531336"/>
            <a:ext cx="1399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34C325-BD3A-4D17-90BB-97EA7194D81A}"/>
              </a:ext>
            </a:extLst>
          </p:cNvPr>
          <p:cNvSpPr/>
          <p:nvPr/>
        </p:nvSpPr>
        <p:spPr>
          <a:xfrm>
            <a:off x="4615020" y="4308034"/>
            <a:ext cx="19357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1.5 more</a:t>
            </a:r>
          </a:p>
        </p:txBody>
      </p:sp>
    </p:spTree>
    <p:extLst>
      <p:ext uri="{BB962C8B-B14F-4D97-AF65-F5344CB8AC3E}">
        <p14:creationId xmlns:p14="http://schemas.microsoft.com/office/powerpoint/2010/main" val="60835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EE9F00-9691-4BCA-A5CE-25D3113CA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" y="634775"/>
            <a:ext cx="5910265" cy="114776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C7C21B3-61F1-42F6-B196-55FC1B6CBF7B}"/>
              </a:ext>
            </a:extLst>
          </p:cNvPr>
          <p:cNvSpPr txBox="1"/>
          <p:nvPr/>
        </p:nvSpPr>
        <p:spPr>
          <a:xfrm>
            <a:off x="1782615" y="26491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218C0B7-6B68-47E9-9C08-10DA39101578}"/>
              </a:ext>
            </a:extLst>
          </p:cNvPr>
          <p:cNvSpPr txBox="1"/>
          <p:nvPr/>
        </p:nvSpPr>
        <p:spPr>
          <a:xfrm>
            <a:off x="883113" y="2662234"/>
            <a:ext cx="951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7E03662-D9F4-4FC0-B087-760B8A5EC373}"/>
              </a:ext>
            </a:extLst>
          </p:cNvPr>
          <p:cNvCxnSpPr>
            <a:cxnSpLocks/>
          </p:cNvCxnSpPr>
          <p:nvPr/>
        </p:nvCxnSpPr>
        <p:spPr>
          <a:xfrm>
            <a:off x="1782615" y="27117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5882199-93C0-4FEF-81DF-96DB9F8842B3}"/>
              </a:ext>
            </a:extLst>
          </p:cNvPr>
          <p:cNvCxnSpPr>
            <a:cxnSpLocks/>
          </p:cNvCxnSpPr>
          <p:nvPr/>
        </p:nvCxnSpPr>
        <p:spPr>
          <a:xfrm>
            <a:off x="1801567" y="27117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0D6913C-6678-4BFC-B129-CC982F6096DB}"/>
              </a:ext>
            </a:extLst>
          </p:cNvPr>
          <p:cNvSpPr txBox="1"/>
          <p:nvPr/>
        </p:nvSpPr>
        <p:spPr>
          <a:xfrm>
            <a:off x="1782986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751E0C-8FE4-4CA5-975B-F455C86D5451}"/>
              </a:ext>
            </a:extLst>
          </p:cNvPr>
          <p:cNvSpPr txBox="1"/>
          <p:nvPr/>
        </p:nvSpPr>
        <p:spPr>
          <a:xfrm>
            <a:off x="2205992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F6E8761-603D-4017-BEE9-98153FE70D13}"/>
              </a:ext>
            </a:extLst>
          </p:cNvPr>
          <p:cNvSpPr txBox="1"/>
          <p:nvPr/>
        </p:nvSpPr>
        <p:spPr>
          <a:xfrm>
            <a:off x="4450706" y="2661403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3A0A9C5-10FF-4605-904D-4D580DB1ADCF}"/>
              </a:ext>
            </a:extLst>
          </p:cNvPr>
          <p:cNvSpPr txBox="1"/>
          <p:nvPr/>
        </p:nvSpPr>
        <p:spPr>
          <a:xfrm>
            <a:off x="4459421" y="309023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F843970-AD9F-4F87-92D1-9755B1AE38CF}"/>
              </a:ext>
            </a:extLst>
          </p:cNvPr>
          <p:cNvSpPr txBox="1"/>
          <p:nvPr/>
        </p:nvSpPr>
        <p:spPr>
          <a:xfrm>
            <a:off x="4017733" y="306209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175CD89-E836-4D11-A1BE-B9C415B7DF55}"/>
              </a:ext>
            </a:extLst>
          </p:cNvPr>
          <p:cNvCxnSpPr>
            <a:cxnSpLocks/>
          </p:cNvCxnSpPr>
          <p:nvPr/>
        </p:nvCxnSpPr>
        <p:spPr>
          <a:xfrm>
            <a:off x="4033680" y="3604446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D145A40-2873-4B3A-8360-C8468466E819}"/>
              </a:ext>
            </a:extLst>
          </p:cNvPr>
          <p:cNvCxnSpPr>
            <a:cxnSpLocks/>
          </p:cNvCxnSpPr>
          <p:nvPr/>
        </p:nvCxnSpPr>
        <p:spPr>
          <a:xfrm>
            <a:off x="4033680" y="4046901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24FE518-1DCE-4481-9D6E-83D11CC3BF19}"/>
              </a:ext>
            </a:extLst>
          </p:cNvPr>
          <p:cNvSpPr txBox="1"/>
          <p:nvPr/>
        </p:nvSpPr>
        <p:spPr>
          <a:xfrm>
            <a:off x="4764783" y="266140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3B19627-9812-486F-98A2-7FDBB62D11D6}"/>
              </a:ext>
            </a:extLst>
          </p:cNvPr>
          <p:cNvSpPr txBox="1"/>
          <p:nvPr/>
        </p:nvSpPr>
        <p:spPr>
          <a:xfrm>
            <a:off x="4757181" y="353642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B1E3D7E-4F4B-455C-B619-236A77EE369B}"/>
              </a:ext>
            </a:extLst>
          </p:cNvPr>
          <p:cNvSpPr txBox="1"/>
          <p:nvPr/>
        </p:nvSpPr>
        <p:spPr>
          <a:xfrm>
            <a:off x="4913263" y="352492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C9D8246-016B-4903-971A-0B4017E1DED1}"/>
              </a:ext>
            </a:extLst>
          </p:cNvPr>
          <p:cNvSpPr txBox="1"/>
          <p:nvPr/>
        </p:nvSpPr>
        <p:spPr>
          <a:xfrm>
            <a:off x="4452628" y="352146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76B23DD-76C6-457D-B50D-6A3B8343AC10}"/>
              </a:ext>
            </a:extLst>
          </p:cNvPr>
          <p:cNvSpPr txBox="1"/>
          <p:nvPr/>
        </p:nvSpPr>
        <p:spPr>
          <a:xfrm>
            <a:off x="4513515" y="2386648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2D7ADD1-314B-4B95-9892-A547ACAF4E78}"/>
              </a:ext>
            </a:extLst>
          </p:cNvPr>
          <p:cNvSpPr txBox="1"/>
          <p:nvPr/>
        </p:nvSpPr>
        <p:spPr>
          <a:xfrm>
            <a:off x="5541469" y="3539368"/>
            <a:ext cx="3486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so 2 x 2.5 = 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437212B-F7A4-45F7-9927-88EE7243A252}"/>
              </a:ext>
            </a:extLst>
          </p:cNvPr>
          <p:cNvSpPr txBox="1"/>
          <p:nvPr/>
        </p:nvSpPr>
        <p:spPr>
          <a:xfrm>
            <a:off x="2681141" y="899260"/>
            <a:ext cx="9233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2FB9981-D58D-441D-BDAD-5E5027AEFD05}"/>
              </a:ext>
            </a:extLst>
          </p:cNvPr>
          <p:cNvSpPr/>
          <p:nvPr/>
        </p:nvSpPr>
        <p:spPr>
          <a:xfrm>
            <a:off x="7223252" y="750649"/>
            <a:ext cx="3996607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If 2 x 2.5 = 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Then 2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 x 2.5 = 5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So 50 </a:t>
            </a:r>
            <a:r>
              <a:rPr lang="en-GB" sz="3500" b="1" dirty="0">
                <a:solidFill>
                  <a:srgbClr val="FF0000"/>
                </a:solidFill>
              </a:rPr>
              <a:t>÷ 2.5 =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And 50 </a:t>
            </a:r>
            <a:r>
              <a:rPr lang="en-GB" sz="3500" b="1" dirty="0">
                <a:solidFill>
                  <a:srgbClr val="FF0000"/>
                </a:solidFill>
              </a:rPr>
              <a:t>÷ 20 = 2.5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87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4" grpId="0"/>
      <p:bldP spid="55" grpId="0"/>
      <p:bldP spid="57" grpId="0"/>
      <p:bldP spid="58" grpId="0"/>
      <p:bldP spid="59" grpId="0"/>
      <p:bldP spid="62" grpId="0"/>
      <p:bldP spid="63" grpId="0"/>
      <p:bldP spid="63" grpId="1"/>
      <p:bldP spid="64" grpId="0"/>
      <p:bldP spid="64" grpId="1"/>
      <p:bldP spid="65" grpId="0"/>
      <p:bldP spid="66" grpId="0"/>
      <p:bldP spid="67" grpId="0"/>
      <p:bldP spid="6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C96643-0702-49F2-A27E-F9D60EA1AB8F}"/>
              </a:ext>
            </a:extLst>
          </p:cNvPr>
          <p:cNvSpPr/>
          <p:nvPr/>
        </p:nvSpPr>
        <p:spPr>
          <a:xfrm>
            <a:off x="56123" y="50000"/>
            <a:ext cx="4678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1D0916-8C92-47B8-8EF8-01232605F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37" y="634775"/>
            <a:ext cx="6029048" cy="11308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17381E-4AF3-4F9A-8500-DC58FCCF6657}"/>
              </a:ext>
            </a:extLst>
          </p:cNvPr>
          <p:cNvSpPr txBox="1"/>
          <p:nvPr/>
        </p:nvSpPr>
        <p:spPr>
          <a:xfrm>
            <a:off x="1782615" y="264917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D1CBA9-DA18-488A-8736-C755E53BBB14}"/>
              </a:ext>
            </a:extLst>
          </p:cNvPr>
          <p:cNvSpPr txBox="1"/>
          <p:nvPr/>
        </p:nvSpPr>
        <p:spPr>
          <a:xfrm>
            <a:off x="883113" y="2662234"/>
            <a:ext cx="951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4B33D7-94D3-45DA-BEBD-2B73CBAEC977}"/>
              </a:ext>
            </a:extLst>
          </p:cNvPr>
          <p:cNvCxnSpPr>
            <a:cxnSpLocks/>
          </p:cNvCxnSpPr>
          <p:nvPr/>
        </p:nvCxnSpPr>
        <p:spPr>
          <a:xfrm>
            <a:off x="1782615" y="271179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C70E10-1497-4450-AFE7-58C42A7F6003}"/>
              </a:ext>
            </a:extLst>
          </p:cNvPr>
          <p:cNvCxnSpPr>
            <a:cxnSpLocks/>
          </p:cNvCxnSpPr>
          <p:nvPr/>
        </p:nvCxnSpPr>
        <p:spPr>
          <a:xfrm>
            <a:off x="1801567" y="271179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238C52D-7E90-4261-AF15-5A2DAA466534}"/>
              </a:ext>
            </a:extLst>
          </p:cNvPr>
          <p:cNvSpPr txBox="1"/>
          <p:nvPr/>
        </p:nvSpPr>
        <p:spPr>
          <a:xfrm>
            <a:off x="1782986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BC04C8-5C47-4775-B99E-D063C5C2748A}"/>
              </a:ext>
            </a:extLst>
          </p:cNvPr>
          <p:cNvSpPr txBox="1"/>
          <p:nvPr/>
        </p:nvSpPr>
        <p:spPr>
          <a:xfrm>
            <a:off x="2205992" y="22114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6752CA-884C-45BE-9D6F-AF5F7083C5D4}"/>
              </a:ext>
            </a:extLst>
          </p:cNvPr>
          <p:cNvSpPr txBox="1"/>
          <p:nvPr/>
        </p:nvSpPr>
        <p:spPr>
          <a:xfrm>
            <a:off x="4450706" y="2661403"/>
            <a:ext cx="5887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2F650D-751C-4952-9BE3-046F441AB462}"/>
              </a:ext>
            </a:extLst>
          </p:cNvPr>
          <p:cNvSpPr txBox="1"/>
          <p:nvPr/>
        </p:nvSpPr>
        <p:spPr>
          <a:xfrm>
            <a:off x="4459421" y="3090234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EED263-F456-43AF-842D-F92034C84006}"/>
              </a:ext>
            </a:extLst>
          </p:cNvPr>
          <p:cNvSpPr txBox="1"/>
          <p:nvPr/>
        </p:nvSpPr>
        <p:spPr>
          <a:xfrm>
            <a:off x="4017733" y="3062098"/>
            <a:ext cx="501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2179D1-FEA8-471A-9D74-F0F80C69DF5E}"/>
              </a:ext>
            </a:extLst>
          </p:cNvPr>
          <p:cNvCxnSpPr>
            <a:cxnSpLocks/>
          </p:cNvCxnSpPr>
          <p:nvPr/>
        </p:nvCxnSpPr>
        <p:spPr>
          <a:xfrm>
            <a:off x="4033680" y="3604446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AF0772-D44A-4ECC-A0CE-B204BA5F021D}"/>
              </a:ext>
            </a:extLst>
          </p:cNvPr>
          <p:cNvCxnSpPr>
            <a:cxnSpLocks/>
          </p:cNvCxnSpPr>
          <p:nvPr/>
        </p:nvCxnSpPr>
        <p:spPr>
          <a:xfrm>
            <a:off x="4033680" y="4046901"/>
            <a:ext cx="1340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4F215CC-CB6C-4C3B-9521-80D3056EAE3E}"/>
              </a:ext>
            </a:extLst>
          </p:cNvPr>
          <p:cNvSpPr txBox="1"/>
          <p:nvPr/>
        </p:nvSpPr>
        <p:spPr>
          <a:xfrm>
            <a:off x="4764783" y="2661403"/>
            <a:ext cx="10254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19D97C-F50F-4D19-889F-B07541B3537E}"/>
              </a:ext>
            </a:extLst>
          </p:cNvPr>
          <p:cNvSpPr txBox="1"/>
          <p:nvPr/>
        </p:nvSpPr>
        <p:spPr>
          <a:xfrm>
            <a:off x="4757181" y="3536422"/>
            <a:ext cx="284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ABF5F7-C515-429E-B66D-103D5D624DF9}"/>
              </a:ext>
            </a:extLst>
          </p:cNvPr>
          <p:cNvSpPr txBox="1"/>
          <p:nvPr/>
        </p:nvSpPr>
        <p:spPr>
          <a:xfrm>
            <a:off x="4913263" y="3524925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7188C0-40DC-40BE-A0CA-1429E4510CDB}"/>
              </a:ext>
            </a:extLst>
          </p:cNvPr>
          <p:cNvSpPr txBox="1"/>
          <p:nvPr/>
        </p:nvSpPr>
        <p:spPr>
          <a:xfrm>
            <a:off x="4452628" y="3521468"/>
            <a:ext cx="42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6A41D1-826B-4BDF-A80F-B59955418601}"/>
              </a:ext>
            </a:extLst>
          </p:cNvPr>
          <p:cNvSpPr txBox="1"/>
          <p:nvPr/>
        </p:nvSpPr>
        <p:spPr>
          <a:xfrm>
            <a:off x="4513515" y="2386648"/>
            <a:ext cx="425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E3FBCF-991A-4A2C-B7EA-5D9F0160AAB3}"/>
              </a:ext>
            </a:extLst>
          </p:cNvPr>
          <p:cNvSpPr txBox="1"/>
          <p:nvPr/>
        </p:nvSpPr>
        <p:spPr>
          <a:xfrm>
            <a:off x="5541469" y="3539368"/>
            <a:ext cx="3486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so 2 x 3.5 = 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2BA151-640B-421E-BBA2-FC75674E3B0C}"/>
              </a:ext>
            </a:extLst>
          </p:cNvPr>
          <p:cNvSpPr txBox="1"/>
          <p:nvPr/>
        </p:nvSpPr>
        <p:spPr>
          <a:xfrm>
            <a:off x="2807899" y="899260"/>
            <a:ext cx="9151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F73EC8-592F-461E-956E-FEB45BE56CE3}"/>
              </a:ext>
            </a:extLst>
          </p:cNvPr>
          <p:cNvSpPr/>
          <p:nvPr/>
        </p:nvSpPr>
        <p:spPr>
          <a:xfrm>
            <a:off x="7223252" y="750649"/>
            <a:ext cx="3996607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If 2 x 3.5 = 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Then 2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 x 3.5 = 7</a:t>
            </a:r>
            <a:r>
              <a:rPr lang="en-GB" sz="3500" b="1" u="sng" dirty="0">
                <a:solidFill>
                  <a:srgbClr val="FF0000"/>
                </a:solidFill>
                <a:ea typeface="Cambria Math" panose="02040503050406030204" pitchFamily="18" charset="0"/>
              </a:rPr>
              <a:t>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So 70 </a:t>
            </a:r>
            <a:r>
              <a:rPr lang="en-GB" sz="3500" b="1" dirty="0">
                <a:solidFill>
                  <a:srgbClr val="FF0000"/>
                </a:solidFill>
              </a:rPr>
              <a:t>÷ 3.5 =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500" b="1" dirty="0">
                <a:solidFill>
                  <a:srgbClr val="FF0000"/>
                </a:solidFill>
                <a:ea typeface="Cambria Math" panose="02040503050406030204" pitchFamily="18" charset="0"/>
              </a:rPr>
              <a:t>And 70 </a:t>
            </a:r>
            <a:r>
              <a:rPr lang="en-GB" sz="3500" b="1" dirty="0">
                <a:solidFill>
                  <a:srgbClr val="FF0000"/>
                </a:solidFill>
              </a:rPr>
              <a:t>÷ 20 = 3.5</a:t>
            </a:r>
            <a:endParaRPr lang="en-GB" sz="3500" b="1" dirty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8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8" grpId="1"/>
      <p:bldP spid="19" grpId="0"/>
      <p:bldP spid="19" grpId="1"/>
      <p:bldP spid="20" grpId="0"/>
      <p:bldP spid="21" grpId="0"/>
      <p:bldP spid="22" grpId="0"/>
      <p:bldP spid="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710F3D41-697A-4DD5-927C-EA6814097373}"/>
              </a:ext>
            </a:extLst>
          </p:cNvPr>
          <p:cNvSpPr txBox="1"/>
          <p:nvPr/>
        </p:nvSpPr>
        <p:spPr>
          <a:xfrm>
            <a:off x="5217078" y="476530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B25890-8ABB-428A-B517-2E6B82FB1208}"/>
              </a:ext>
            </a:extLst>
          </p:cNvPr>
          <p:cNvSpPr txBox="1"/>
          <p:nvPr/>
        </p:nvSpPr>
        <p:spPr>
          <a:xfrm>
            <a:off x="779682" y="590450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C9F263-8950-4D5D-8551-16682EEBA96B}"/>
              </a:ext>
            </a:extLst>
          </p:cNvPr>
          <p:cNvSpPr txBox="1"/>
          <p:nvPr/>
        </p:nvSpPr>
        <p:spPr>
          <a:xfrm>
            <a:off x="4552040" y="300047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246AE3-C74F-4BC4-A1F6-CE14053C971B}"/>
              </a:ext>
            </a:extLst>
          </p:cNvPr>
          <p:cNvSpPr/>
          <p:nvPr/>
        </p:nvSpPr>
        <p:spPr>
          <a:xfrm>
            <a:off x="56123" y="50000"/>
            <a:ext cx="113674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a number pyramid. </a:t>
            </a:r>
          </a:p>
          <a:p>
            <a:r>
              <a:rPr lang="en-US" sz="3200" b="1" dirty="0"/>
              <a:t>The number in a box is the product of the two numbers below it.</a:t>
            </a:r>
          </a:p>
          <a:p>
            <a:r>
              <a:rPr lang="en-US" sz="3200" b="1" dirty="0"/>
              <a:t>Write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4EB809-0B4F-471C-8282-5981D11E4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42" y="1783550"/>
            <a:ext cx="3576353" cy="36126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769D94-2A09-42D7-B680-8B6D352F6759}"/>
              </a:ext>
            </a:extLst>
          </p:cNvPr>
          <p:cNvSpPr txBox="1"/>
          <p:nvPr/>
        </p:nvSpPr>
        <p:spPr>
          <a:xfrm>
            <a:off x="4077423" y="30135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20E3F0-F013-452A-B8AF-1CE132559E4B}"/>
              </a:ext>
            </a:extLst>
          </p:cNvPr>
          <p:cNvCxnSpPr>
            <a:cxnSpLocks/>
          </p:cNvCxnSpPr>
          <p:nvPr/>
        </p:nvCxnSpPr>
        <p:spPr>
          <a:xfrm>
            <a:off x="4552040" y="306309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95023A-10BC-40DD-8482-7DF296327CBB}"/>
              </a:ext>
            </a:extLst>
          </p:cNvPr>
          <p:cNvCxnSpPr>
            <a:cxnSpLocks/>
          </p:cNvCxnSpPr>
          <p:nvPr/>
        </p:nvCxnSpPr>
        <p:spPr>
          <a:xfrm>
            <a:off x="4570992" y="304705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E0A938D-BCA9-4C96-BB6E-FED94614092A}"/>
              </a:ext>
            </a:extLst>
          </p:cNvPr>
          <p:cNvSpPr txBox="1"/>
          <p:nvPr/>
        </p:nvSpPr>
        <p:spPr>
          <a:xfrm>
            <a:off x="4954269" y="25627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54C276-E046-465B-86D5-E1E308C278C8}"/>
              </a:ext>
            </a:extLst>
          </p:cNvPr>
          <p:cNvSpPr txBox="1"/>
          <p:nvPr/>
        </p:nvSpPr>
        <p:spPr>
          <a:xfrm>
            <a:off x="5315058" y="303778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9B940D-542E-4D6F-9604-8766946C230F}"/>
              </a:ext>
            </a:extLst>
          </p:cNvPr>
          <p:cNvSpPr txBox="1"/>
          <p:nvPr/>
        </p:nvSpPr>
        <p:spPr>
          <a:xfrm>
            <a:off x="5423918" y="25552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A584CD-4BBB-48A8-8B8E-04CFE13D3777}"/>
              </a:ext>
            </a:extLst>
          </p:cNvPr>
          <p:cNvSpPr txBox="1"/>
          <p:nvPr/>
        </p:nvSpPr>
        <p:spPr>
          <a:xfrm>
            <a:off x="5260930" y="25540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5580B3-2991-4AF3-8CA8-8E505CB8A2B3}"/>
              </a:ext>
            </a:extLst>
          </p:cNvPr>
          <p:cNvSpPr txBox="1"/>
          <p:nvPr/>
        </p:nvSpPr>
        <p:spPr>
          <a:xfrm>
            <a:off x="1055077" y="3301877"/>
            <a:ext cx="1013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D02F88-67E0-4F2E-8B42-BD41754F8306}"/>
              </a:ext>
            </a:extLst>
          </p:cNvPr>
          <p:cNvSpPr txBox="1"/>
          <p:nvPr/>
        </p:nvSpPr>
        <p:spPr>
          <a:xfrm>
            <a:off x="340242" y="591611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F731A04-0EFF-47FE-9CF2-C3C837D98E0E}"/>
              </a:ext>
            </a:extLst>
          </p:cNvPr>
          <p:cNvCxnSpPr>
            <a:cxnSpLocks/>
          </p:cNvCxnSpPr>
          <p:nvPr/>
        </p:nvCxnSpPr>
        <p:spPr>
          <a:xfrm flipV="1">
            <a:off x="803113" y="5977261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5AC26B-C43E-48E5-9542-87B3D1AE1FEB}"/>
              </a:ext>
            </a:extLst>
          </p:cNvPr>
          <p:cNvCxnSpPr>
            <a:cxnSpLocks/>
          </p:cNvCxnSpPr>
          <p:nvPr/>
        </p:nvCxnSpPr>
        <p:spPr>
          <a:xfrm>
            <a:off x="822065" y="596121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0E228F-0FBB-4E4B-81F5-E35B866C394C}"/>
              </a:ext>
            </a:extLst>
          </p:cNvPr>
          <p:cNvSpPr txBox="1"/>
          <p:nvPr/>
        </p:nvSpPr>
        <p:spPr>
          <a:xfrm>
            <a:off x="794506" y="54511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0C7CEC-D8C8-4386-83A5-231B4F4A5C89}"/>
              </a:ext>
            </a:extLst>
          </p:cNvPr>
          <p:cNvSpPr txBox="1"/>
          <p:nvPr/>
        </p:nvSpPr>
        <p:spPr>
          <a:xfrm>
            <a:off x="1243272" y="54608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B691713-0D13-4AD7-A16C-FE6332F59E91}"/>
              </a:ext>
            </a:extLst>
          </p:cNvPr>
          <p:cNvCxnSpPr>
            <a:cxnSpLocks/>
          </p:cNvCxnSpPr>
          <p:nvPr/>
        </p:nvCxnSpPr>
        <p:spPr>
          <a:xfrm>
            <a:off x="1684262" y="5976215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22A6B60-B6D1-4D55-AEBF-17CCCB62BFDB}"/>
              </a:ext>
            </a:extLst>
          </p:cNvPr>
          <p:cNvSpPr txBox="1"/>
          <p:nvPr/>
        </p:nvSpPr>
        <p:spPr>
          <a:xfrm>
            <a:off x="1092314" y="546084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F1291F-56C4-42D2-B219-563F4F743367}"/>
              </a:ext>
            </a:extLst>
          </p:cNvPr>
          <p:cNvSpPr txBox="1"/>
          <p:nvPr/>
        </p:nvSpPr>
        <p:spPr>
          <a:xfrm>
            <a:off x="1667215" y="591700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AFB106-8DA0-4FFD-8D23-5DBC58AFCC1C}"/>
              </a:ext>
            </a:extLst>
          </p:cNvPr>
          <p:cNvSpPr txBox="1"/>
          <p:nvPr/>
        </p:nvSpPr>
        <p:spPr>
          <a:xfrm>
            <a:off x="1514963" y="59546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C8EC55-C5B3-437D-BB5D-3D3B7BDE2F20}"/>
              </a:ext>
            </a:extLst>
          </p:cNvPr>
          <p:cNvSpPr txBox="1"/>
          <p:nvPr/>
        </p:nvSpPr>
        <p:spPr>
          <a:xfrm>
            <a:off x="1659627" y="54581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FAC0E2-8460-436A-A1E6-F2EB5D581034}"/>
              </a:ext>
            </a:extLst>
          </p:cNvPr>
          <p:cNvSpPr txBox="1"/>
          <p:nvPr/>
        </p:nvSpPr>
        <p:spPr>
          <a:xfrm>
            <a:off x="358067" y="4454427"/>
            <a:ext cx="1282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E1FFA7-4BD3-4237-87FC-D34BCA870DA2}"/>
              </a:ext>
            </a:extLst>
          </p:cNvPr>
          <p:cNvSpPr txBox="1"/>
          <p:nvPr/>
        </p:nvSpPr>
        <p:spPr>
          <a:xfrm>
            <a:off x="4895403" y="4762472"/>
            <a:ext cx="620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0FE0B8-1979-409E-82D5-9683DF43CED2}"/>
              </a:ext>
            </a:extLst>
          </p:cNvPr>
          <p:cNvSpPr txBox="1"/>
          <p:nvPr/>
        </p:nvSpPr>
        <p:spPr>
          <a:xfrm>
            <a:off x="4418488" y="475607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39242CB-7816-4F57-88EC-4C049B8B389C}"/>
              </a:ext>
            </a:extLst>
          </p:cNvPr>
          <p:cNvCxnSpPr>
            <a:cxnSpLocks/>
          </p:cNvCxnSpPr>
          <p:nvPr/>
        </p:nvCxnSpPr>
        <p:spPr>
          <a:xfrm>
            <a:off x="4866390" y="4817224"/>
            <a:ext cx="493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6D5F5D6-0052-44A1-A158-C31F4BAAB4C2}"/>
              </a:ext>
            </a:extLst>
          </p:cNvPr>
          <p:cNvCxnSpPr>
            <a:cxnSpLocks/>
          </p:cNvCxnSpPr>
          <p:nvPr/>
        </p:nvCxnSpPr>
        <p:spPr>
          <a:xfrm>
            <a:off x="4882948" y="480117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D96BF67-A172-4E11-8510-44F9C5AB3C06}"/>
              </a:ext>
            </a:extLst>
          </p:cNvPr>
          <p:cNvSpPr txBox="1"/>
          <p:nvPr/>
        </p:nvSpPr>
        <p:spPr>
          <a:xfrm>
            <a:off x="4902800" y="4303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3F7039-E867-428B-8381-ACE8B8255536}"/>
              </a:ext>
            </a:extLst>
          </p:cNvPr>
          <p:cNvSpPr txBox="1"/>
          <p:nvPr/>
        </p:nvSpPr>
        <p:spPr>
          <a:xfrm>
            <a:off x="5371162" y="4311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701239-E4AF-4358-B1AD-87D225D4F2F1}"/>
              </a:ext>
            </a:extLst>
          </p:cNvPr>
          <p:cNvSpPr txBox="1"/>
          <p:nvPr/>
        </p:nvSpPr>
        <p:spPr>
          <a:xfrm>
            <a:off x="5218741" y="477997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6D421F4-2F44-4848-B20E-F2DFC1993209}"/>
              </a:ext>
            </a:extLst>
          </p:cNvPr>
          <p:cNvCxnSpPr>
            <a:cxnSpLocks/>
          </p:cNvCxnSpPr>
          <p:nvPr/>
        </p:nvCxnSpPr>
        <p:spPr>
          <a:xfrm>
            <a:off x="5353920" y="4816914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8961FF2-ED17-45B6-8177-515FC81C8E37}"/>
              </a:ext>
            </a:extLst>
          </p:cNvPr>
          <p:cNvSpPr txBox="1"/>
          <p:nvPr/>
        </p:nvSpPr>
        <p:spPr>
          <a:xfrm>
            <a:off x="5200990" y="431103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D02D43-98DB-45BD-964C-02CE44AF013C}"/>
              </a:ext>
            </a:extLst>
          </p:cNvPr>
          <p:cNvSpPr txBox="1"/>
          <p:nvPr/>
        </p:nvSpPr>
        <p:spPr>
          <a:xfrm>
            <a:off x="2854916" y="4454184"/>
            <a:ext cx="9840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</p:spTree>
    <p:extLst>
      <p:ext uri="{BB962C8B-B14F-4D97-AF65-F5344CB8AC3E}">
        <p14:creationId xmlns:p14="http://schemas.microsoft.com/office/powerpoint/2010/main" val="28865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6" grpId="0"/>
      <p:bldP spid="8" grpId="0"/>
      <p:bldP spid="9" grpId="0"/>
      <p:bldP spid="12" grpId="0"/>
      <p:bldP spid="13" grpId="0"/>
      <p:bldP spid="14" grpId="0"/>
      <p:bldP spid="16" grpId="0"/>
      <p:bldP spid="17" grpId="0"/>
      <p:bldP spid="18" grpId="0"/>
      <p:bldP spid="21" grpId="0"/>
      <p:bldP spid="22" grpId="0"/>
      <p:bldP spid="25" grpId="0"/>
      <p:bldP spid="27" grpId="0"/>
      <p:bldP spid="28" grpId="0"/>
      <p:bldP spid="29" grpId="0"/>
      <p:bldP spid="30" grpId="0"/>
      <p:bldP spid="33" grpId="0"/>
      <p:bldP spid="34" grpId="0"/>
      <p:bldP spid="37" grpId="0"/>
      <p:bldP spid="38" grpId="0"/>
      <p:bldP spid="39" grpId="0"/>
      <p:bldP spid="42" grpId="0"/>
      <p:bldP spid="4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6C965225-1225-4094-AADF-08484061E564}"/>
              </a:ext>
            </a:extLst>
          </p:cNvPr>
          <p:cNvSpPr txBox="1"/>
          <p:nvPr/>
        </p:nvSpPr>
        <p:spPr>
          <a:xfrm>
            <a:off x="7608987" y="591336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AA5D96-DB2A-4B69-A1E2-68A5248025CA}"/>
              </a:ext>
            </a:extLst>
          </p:cNvPr>
          <p:cNvSpPr txBox="1"/>
          <p:nvPr/>
        </p:nvSpPr>
        <p:spPr>
          <a:xfrm>
            <a:off x="6844460" y="5911787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53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tower, two numbers are multiplied to give the number above.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BCCD31-CC1E-44A4-A118-DA1342D9F9BF}"/>
              </a:ext>
            </a:extLst>
          </p:cNvPr>
          <p:cNvSpPr/>
          <p:nvPr/>
        </p:nvSpPr>
        <p:spPr>
          <a:xfrm>
            <a:off x="56122" y="2645350"/>
            <a:ext cx="11953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tower below to make it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63868-1A07-49BA-86D7-70534AEA2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25" y="3429000"/>
            <a:ext cx="6134102" cy="3113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460EE0-6E6B-43AB-BE1F-C0327929E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25" y="571949"/>
            <a:ext cx="4146148" cy="2136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ED67B3-1CE2-495A-B8E8-CCD2A9A2B396}"/>
              </a:ext>
            </a:extLst>
          </p:cNvPr>
          <p:cNvSpPr txBox="1"/>
          <p:nvPr/>
        </p:nvSpPr>
        <p:spPr>
          <a:xfrm>
            <a:off x="3074224" y="57004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441E90-8A65-4E8E-9795-B149BDFD9652}"/>
              </a:ext>
            </a:extLst>
          </p:cNvPr>
          <p:cNvSpPr txBox="1"/>
          <p:nvPr/>
        </p:nvSpPr>
        <p:spPr>
          <a:xfrm>
            <a:off x="6408170" y="590539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6BC53F-CC48-42FD-947E-4713DCF0BB75}"/>
              </a:ext>
            </a:extLst>
          </p:cNvPr>
          <p:cNvCxnSpPr>
            <a:cxnSpLocks/>
          </p:cNvCxnSpPr>
          <p:nvPr/>
        </p:nvCxnSpPr>
        <p:spPr>
          <a:xfrm flipV="1">
            <a:off x="6871041" y="5966537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F3EFE7-64C4-461E-90FE-DD1F6004268E}"/>
              </a:ext>
            </a:extLst>
          </p:cNvPr>
          <p:cNvCxnSpPr>
            <a:cxnSpLocks/>
          </p:cNvCxnSpPr>
          <p:nvPr/>
        </p:nvCxnSpPr>
        <p:spPr>
          <a:xfrm>
            <a:off x="6889993" y="5950492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9ECF1E-33E9-40D2-84C0-F266BF0F2F2A}"/>
              </a:ext>
            </a:extLst>
          </p:cNvPr>
          <p:cNvSpPr txBox="1"/>
          <p:nvPr/>
        </p:nvSpPr>
        <p:spPr>
          <a:xfrm>
            <a:off x="7306821" y="545266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F75B0F-3711-4384-A90A-9CC406A4FD77}"/>
              </a:ext>
            </a:extLst>
          </p:cNvPr>
          <p:cNvSpPr txBox="1"/>
          <p:nvPr/>
        </p:nvSpPr>
        <p:spPr>
          <a:xfrm>
            <a:off x="7775183" y="54603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1860E2-884D-41E8-8A5E-BFAF4182B1C7}"/>
              </a:ext>
            </a:extLst>
          </p:cNvPr>
          <p:cNvSpPr txBox="1"/>
          <p:nvPr/>
        </p:nvSpPr>
        <p:spPr>
          <a:xfrm>
            <a:off x="7611260" y="590053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13B8E1A-F9DF-498A-AECB-59E3294A573D}"/>
              </a:ext>
            </a:extLst>
          </p:cNvPr>
          <p:cNvCxnSpPr>
            <a:cxnSpLocks/>
          </p:cNvCxnSpPr>
          <p:nvPr/>
        </p:nvCxnSpPr>
        <p:spPr>
          <a:xfrm>
            <a:off x="7757941" y="5966229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0757F68-AEE5-453E-8F95-E648C2224B26}"/>
              </a:ext>
            </a:extLst>
          </p:cNvPr>
          <p:cNvSpPr txBox="1"/>
          <p:nvPr/>
        </p:nvSpPr>
        <p:spPr>
          <a:xfrm>
            <a:off x="7605011" y="54603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6F20E1-4C52-444E-8BA3-265D5A3326A4}"/>
              </a:ext>
            </a:extLst>
          </p:cNvPr>
          <p:cNvSpPr txBox="1"/>
          <p:nvPr/>
        </p:nvSpPr>
        <p:spPr>
          <a:xfrm>
            <a:off x="6841360" y="546391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C6CB32-5F50-4CC0-B0D8-EF10F03D4D46}"/>
              </a:ext>
            </a:extLst>
          </p:cNvPr>
          <p:cNvSpPr txBox="1"/>
          <p:nvPr/>
        </p:nvSpPr>
        <p:spPr>
          <a:xfrm>
            <a:off x="7152833" y="59117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7663F2-2B70-473C-A148-D763E8DE4AB8}"/>
              </a:ext>
            </a:extLst>
          </p:cNvPr>
          <p:cNvSpPr txBox="1"/>
          <p:nvPr/>
        </p:nvSpPr>
        <p:spPr>
          <a:xfrm>
            <a:off x="645769" y="5704820"/>
            <a:ext cx="21113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12.5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422B75C-994C-408D-978F-A72F89CCB216}"/>
              </a:ext>
            </a:extLst>
          </p:cNvPr>
          <p:cNvCxnSpPr>
            <a:cxnSpLocks/>
          </p:cNvCxnSpPr>
          <p:nvPr/>
        </p:nvCxnSpPr>
        <p:spPr>
          <a:xfrm>
            <a:off x="10236965" y="3969261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232FF3-8DE7-4836-8D53-3DAF439A10EA}"/>
              </a:ext>
            </a:extLst>
          </p:cNvPr>
          <p:cNvSpPr txBox="1"/>
          <p:nvPr/>
        </p:nvSpPr>
        <p:spPr>
          <a:xfrm>
            <a:off x="10187100" y="377940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269606-03AA-4B73-9D47-91C824AA650B}"/>
              </a:ext>
            </a:extLst>
          </p:cNvPr>
          <p:cNvSpPr txBox="1"/>
          <p:nvPr/>
        </p:nvSpPr>
        <p:spPr>
          <a:xfrm>
            <a:off x="10579514" y="4900014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F1B6A5-7CAC-4B50-B510-B293582F18A2}"/>
              </a:ext>
            </a:extLst>
          </p:cNvPr>
          <p:cNvSpPr txBox="1"/>
          <p:nvPr/>
        </p:nvSpPr>
        <p:spPr>
          <a:xfrm>
            <a:off x="9679465" y="4900014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04BA97-6073-4697-A2B4-BD0D5E918B98}"/>
              </a:ext>
            </a:extLst>
          </p:cNvPr>
          <p:cNvSpPr txBox="1"/>
          <p:nvPr/>
        </p:nvSpPr>
        <p:spPr>
          <a:xfrm>
            <a:off x="10577101" y="533136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B1F0AE-5961-4EF0-81A1-D846237E51A4}"/>
              </a:ext>
            </a:extLst>
          </p:cNvPr>
          <p:cNvSpPr txBox="1"/>
          <p:nvPr/>
        </p:nvSpPr>
        <p:spPr>
          <a:xfrm>
            <a:off x="10135570" y="5331365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4FA263-E77C-4B57-A1EE-101AC6C729B9}"/>
              </a:ext>
            </a:extLst>
          </p:cNvPr>
          <p:cNvSpPr txBox="1"/>
          <p:nvPr/>
        </p:nvSpPr>
        <p:spPr>
          <a:xfrm>
            <a:off x="9250622" y="5331365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BE80540-2DD0-4946-BD2B-8951161DF6E7}"/>
              </a:ext>
            </a:extLst>
          </p:cNvPr>
          <p:cNvGrpSpPr/>
          <p:nvPr/>
        </p:nvGrpSpPr>
        <p:grpSpPr>
          <a:xfrm>
            <a:off x="8857004" y="3965013"/>
            <a:ext cx="2244199" cy="1883344"/>
            <a:chOff x="2655312" y="2626748"/>
            <a:chExt cx="2244199" cy="188334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9DFC9F-164A-4654-8724-29E961197C78}"/>
                </a:ext>
              </a:extLst>
            </p:cNvPr>
            <p:cNvSpPr txBox="1"/>
            <p:nvPr/>
          </p:nvSpPr>
          <p:spPr>
            <a:xfrm>
              <a:off x="3954248" y="305836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BB9D2C-F682-4937-9BCC-B8202DF7BEC0}"/>
                </a:ext>
              </a:extLst>
            </p:cNvPr>
            <p:cNvSpPr txBox="1"/>
            <p:nvPr/>
          </p:nvSpPr>
          <p:spPr>
            <a:xfrm>
              <a:off x="4397984" y="3066247"/>
              <a:ext cx="50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68B53-A840-41AD-A58B-129F0B6F1C2F}"/>
                </a:ext>
              </a:extLst>
            </p:cNvPr>
            <p:cNvSpPr txBox="1"/>
            <p:nvPr/>
          </p:nvSpPr>
          <p:spPr>
            <a:xfrm>
              <a:off x="3936469" y="2633292"/>
              <a:ext cx="416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50EFFFE-CF7E-49C9-8C39-5F2B8D9AEB58}"/>
                </a:ext>
              </a:extLst>
            </p:cNvPr>
            <p:cNvCxnSpPr>
              <a:cxnSpLocks/>
            </p:cNvCxnSpPr>
            <p:nvPr/>
          </p:nvCxnSpPr>
          <p:spPr>
            <a:xfrm>
              <a:off x="3044894" y="3614542"/>
              <a:ext cx="17786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57A0C78-51B0-4AA0-ABC6-609A73D1F0A1}"/>
                </a:ext>
              </a:extLst>
            </p:cNvPr>
            <p:cNvSpPr txBox="1"/>
            <p:nvPr/>
          </p:nvSpPr>
          <p:spPr>
            <a:xfrm>
              <a:off x="4408905" y="2626748"/>
              <a:ext cx="475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2C15D1F-98FB-4E18-8918-72683C7D6790}"/>
                </a:ext>
              </a:extLst>
            </p:cNvPr>
            <p:cNvSpPr txBox="1"/>
            <p:nvPr/>
          </p:nvSpPr>
          <p:spPr>
            <a:xfrm>
              <a:off x="2655312" y="3108026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6B47CFA-85F9-4903-B74B-5B87B5366ADC}"/>
                </a:ext>
              </a:extLst>
            </p:cNvPr>
            <p:cNvCxnSpPr>
              <a:cxnSpLocks/>
            </p:cNvCxnSpPr>
            <p:nvPr/>
          </p:nvCxnSpPr>
          <p:spPr>
            <a:xfrm>
              <a:off x="3047975" y="4510092"/>
              <a:ext cx="17821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117D8A5C-E1D2-4263-8E69-F560DBF35154}"/>
              </a:ext>
            </a:extLst>
          </p:cNvPr>
          <p:cNvSpPr txBox="1"/>
          <p:nvPr/>
        </p:nvSpPr>
        <p:spPr>
          <a:xfrm>
            <a:off x="10577101" y="576869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53C0EF-56FC-4F38-9B8D-8FE7C81E457B}"/>
              </a:ext>
            </a:extLst>
          </p:cNvPr>
          <p:cNvSpPr txBox="1"/>
          <p:nvPr/>
        </p:nvSpPr>
        <p:spPr>
          <a:xfrm>
            <a:off x="10121704" y="577808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D1CC79D-1E82-422A-B354-06A773A225C4}"/>
              </a:ext>
            </a:extLst>
          </p:cNvPr>
          <p:cNvSpPr txBox="1"/>
          <p:nvPr/>
        </p:nvSpPr>
        <p:spPr>
          <a:xfrm>
            <a:off x="9677760" y="5770134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B19666-B951-4C29-B62B-46BA6D743AEB}"/>
              </a:ext>
            </a:extLst>
          </p:cNvPr>
          <p:cNvSpPr txBox="1"/>
          <p:nvPr/>
        </p:nvSpPr>
        <p:spPr>
          <a:xfrm>
            <a:off x="9249416" y="5778082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166978-D050-425D-9581-0D06F467F542}"/>
              </a:ext>
            </a:extLst>
          </p:cNvPr>
          <p:cNvSpPr txBox="1"/>
          <p:nvPr/>
        </p:nvSpPr>
        <p:spPr>
          <a:xfrm>
            <a:off x="10183709" y="3563720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29AC18-F3B7-4EE4-83B7-36E015635146}"/>
              </a:ext>
            </a:extLst>
          </p:cNvPr>
          <p:cNvSpPr txBox="1"/>
          <p:nvPr/>
        </p:nvSpPr>
        <p:spPr>
          <a:xfrm>
            <a:off x="2604700" y="3685733"/>
            <a:ext cx="21113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2E543-45D6-42AB-9068-30D2BFCCE1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7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7" grpId="0"/>
      <p:bldP spid="11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40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tower, two numbers are multiplied to give the number above.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15B2CE-4CE8-4A47-99B8-154AC12EA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58" y="3360113"/>
            <a:ext cx="6344466" cy="3190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70F4DC-C56C-43DE-8EEB-5122E577C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25" y="571949"/>
            <a:ext cx="4146148" cy="21362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3109A1-8053-44DB-932A-BFD5DB26D32C}"/>
              </a:ext>
            </a:extLst>
          </p:cNvPr>
          <p:cNvSpPr/>
          <p:nvPr/>
        </p:nvSpPr>
        <p:spPr>
          <a:xfrm>
            <a:off x="56122" y="2645350"/>
            <a:ext cx="11953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 in the tower below to make it correct.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207D0-A4F2-4FD3-BBA8-CE7D62C50E19}"/>
              </a:ext>
            </a:extLst>
          </p:cNvPr>
          <p:cNvSpPr txBox="1"/>
          <p:nvPr/>
        </p:nvSpPr>
        <p:spPr>
          <a:xfrm>
            <a:off x="4074461" y="4640049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478561-73C6-4BF7-B12B-481115453149}"/>
              </a:ext>
            </a:extLst>
          </p:cNvPr>
          <p:cNvSpPr txBox="1"/>
          <p:nvPr/>
        </p:nvSpPr>
        <p:spPr>
          <a:xfrm>
            <a:off x="7356440" y="5913951"/>
            <a:ext cx="10762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1DFD2B-689D-4FDA-8F02-AD9432FF4D0C}"/>
              </a:ext>
            </a:extLst>
          </p:cNvPr>
          <p:cNvSpPr txBox="1"/>
          <p:nvPr/>
        </p:nvSpPr>
        <p:spPr>
          <a:xfrm>
            <a:off x="6881823" y="592701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66D185-1EFD-4C96-932A-F40DD50E99E9}"/>
              </a:ext>
            </a:extLst>
          </p:cNvPr>
          <p:cNvCxnSpPr>
            <a:cxnSpLocks/>
          </p:cNvCxnSpPr>
          <p:nvPr/>
        </p:nvCxnSpPr>
        <p:spPr>
          <a:xfrm>
            <a:off x="7356440" y="5976571"/>
            <a:ext cx="9067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9960C6-D4EF-418C-AB85-235664634902}"/>
              </a:ext>
            </a:extLst>
          </p:cNvPr>
          <p:cNvCxnSpPr>
            <a:cxnSpLocks/>
          </p:cNvCxnSpPr>
          <p:nvPr/>
        </p:nvCxnSpPr>
        <p:spPr>
          <a:xfrm>
            <a:off x="7375392" y="5976571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0019512-6798-4A3D-8DE4-0FCAAA9CBA13}"/>
              </a:ext>
            </a:extLst>
          </p:cNvPr>
          <p:cNvSpPr txBox="1"/>
          <p:nvPr/>
        </p:nvSpPr>
        <p:spPr>
          <a:xfrm>
            <a:off x="7356811" y="54762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77A1DE-39B3-41A2-9576-E719954E6A11}"/>
              </a:ext>
            </a:extLst>
          </p:cNvPr>
          <p:cNvSpPr txBox="1"/>
          <p:nvPr/>
        </p:nvSpPr>
        <p:spPr>
          <a:xfrm>
            <a:off x="7817917" y="54762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C720F4-3D2E-4E19-8B0E-6A9B543FA6E3}"/>
              </a:ext>
            </a:extLst>
          </p:cNvPr>
          <p:cNvSpPr txBox="1"/>
          <p:nvPr/>
        </p:nvSpPr>
        <p:spPr>
          <a:xfrm>
            <a:off x="7667062" y="596052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F5A7CA-9DE2-4875-9F40-FA7B12FD05E5}"/>
              </a:ext>
            </a:extLst>
          </p:cNvPr>
          <p:cNvSpPr txBox="1"/>
          <p:nvPr/>
        </p:nvSpPr>
        <p:spPr>
          <a:xfrm>
            <a:off x="7660887" y="54591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C240F1-5415-4748-8F63-966CF8556D5A}"/>
              </a:ext>
            </a:extLst>
          </p:cNvPr>
          <p:cNvSpPr txBox="1"/>
          <p:nvPr/>
        </p:nvSpPr>
        <p:spPr>
          <a:xfrm>
            <a:off x="2902591" y="5664468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BC9418-38F0-4960-88BF-B7F3158F08BD}"/>
              </a:ext>
            </a:extLst>
          </p:cNvPr>
          <p:cNvSpPr txBox="1"/>
          <p:nvPr/>
        </p:nvSpPr>
        <p:spPr>
          <a:xfrm>
            <a:off x="1089216" y="5664468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15B9F1-3694-4E7F-A756-E0B5D6202528}"/>
              </a:ext>
            </a:extLst>
          </p:cNvPr>
          <p:cNvSpPr txBox="1"/>
          <p:nvPr/>
        </p:nvSpPr>
        <p:spPr>
          <a:xfrm>
            <a:off x="2498580" y="4686216"/>
            <a:ext cx="1455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926A97-74A8-4381-B347-0CE6623B4E0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1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this sequence each number is double the previous number.</a:t>
            </a:r>
          </a:p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F1E118-1992-490B-AA72-5A9FF2F2F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41" y="1127218"/>
            <a:ext cx="11139055" cy="117923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DB54B16-25B9-464F-B971-5BF64DDFD1E1}"/>
              </a:ext>
            </a:extLst>
          </p:cNvPr>
          <p:cNvGrpSpPr/>
          <p:nvPr/>
        </p:nvGrpSpPr>
        <p:grpSpPr>
          <a:xfrm>
            <a:off x="9860605" y="2560572"/>
            <a:ext cx="1854081" cy="1405123"/>
            <a:chOff x="2256385" y="1937292"/>
            <a:chExt cx="1854081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ED0F0B-0B27-485F-81D5-2FE289371264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3326DC5-F2D0-466A-8609-08872AF65BFD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74BB65-75E5-43B2-A53F-BE3472EEE31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D2F3ED-AD49-4AF3-8AA2-3AC5793AA8E0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B6E354-406F-454F-A911-93D68B3DECEA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AB5D215-6A83-4D4F-A00F-62F3EF243BCC}"/>
              </a:ext>
            </a:extLst>
          </p:cNvPr>
          <p:cNvSpPr txBox="1"/>
          <p:nvPr/>
        </p:nvSpPr>
        <p:spPr>
          <a:xfrm>
            <a:off x="10372914" y="230644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D6CFA-B8AD-449F-B126-72A4C8B84390}"/>
              </a:ext>
            </a:extLst>
          </p:cNvPr>
          <p:cNvSpPr txBox="1"/>
          <p:nvPr/>
        </p:nvSpPr>
        <p:spPr>
          <a:xfrm>
            <a:off x="10733963" y="344327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00C4E3-DF6F-447B-B28A-495FBEF94BD7}"/>
              </a:ext>
            </a:extLst>
          </p:cNvPr>
          <p:cNvSpPr txBox="1"/>
          <p:nvPr/>
        </p:nvSpPr>
        <p:spPr>
          <a:xfrm>
            <a:off x="10300135" y="3443271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64E98C-B33D-49A6-8B7D-D7661A276E2C}"/>
              </a:ext>
            </a:extLst>
          </p:cNvPr>
          <p:cNvSpPr txBox="1"/>
          <p:nvPr/>
        </p:nvSpPr>
        <p:spPr>
          <a:xfrm>
            <a:off x="10218339" y="1401362"/>
            <a:ext cx="8725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81E5F3-1505-4BF0-8513-199E660D9550}"/>
              </a:ext>
            </a:extLst>
          </p:cNvPr>
          <p:cNvSpPr txBox="1"/>
          <p:nvPr/>
        </p:nvSpPr>
        <p:spPr>
          <a:xfrm>
            <a:off x="3792813" y="2779574"/>
            <a:ext cx="4414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8CFB24-8AA2-42D3-BA9A-224295CE68A5}"/>
              </a:ext>
            </a:extLst>
          </p:cNvPr>
          <p:cNvSpPr txBox="1"/>
          <p:nvPr/>
        </p:nvSpPr>
        <p:spPr>
          <a:xfrm>
            <a:off x="3323362" y="275949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5B7DE9-869B-42E3-A7D3-D175C7531B18}"/>
              </a:ext>
            </a:extLst>
          </p:cNvPr>
          <p:cNvCxnSpPr>
            <a:cxnSpLocks/>
          </p:cNvCxnSpPr>
          <p:nvPr/>
        </p:nvCxnSpPr>
        <p:spPr>
          <a:xfrm flipV="1">
            <a:off x="3807682" y="2820644"/>
            <a:ext cx="437620" cy="8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A3C1B5B-E559-4C4C-96E7-DC873D3434D9}"/>
              </a:ext>
            </a:extLst>
          </p:cNvPr>
          <p:cNvCxnSpPr>
            <a:cxnSpLocks/>
          </p:cNvCxnSpPr>
          <p:nvPr/>
        </p:nvCxnSpPr>
        <p:spPr>
          <a:xfrm>
            <a:off x="3801542" y="280459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B98DA37-8228-4F39-9B57-9CD5EECEF1BC}"/>
              </a:ext>
            </a:extLst>
          </p:cNvPr>
          <p:cNvSpPr txBox="1"/>
          <p:nvPr/>
        </p:nvSpPr>
        <p:spPr>
          <a:xfrm>
            <a:off x="3788496" y="230676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BC845F-4BF8-459C-9EBC-B83BB5C70E7C}"/>
              </a:ext>
            </a:extLst>
          </p:cNvPr>
          <p:cNvSpPr txBox="1"/>
          <p:nvPr/>
        </p:nvSpPr>
        <p:spPr>
          <a:xfrm>
            <a:off x="4256858" y="23144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45280C-56FF-41E1-8995-157AC531C88D}"/>
              </a:ext>
            </a:extLst>
          </p:cNvPr>
          <p:cNvSpPr txBox="1"/>
          <p:nvPr/>
        </p:nvSpPr>
        <p:spPr>
          <a:xfrm>
            <a:off x="4103325" y="27961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6845677-F44F-4D9B-84E8-C1C2643529DE}"/>
              </a:ext>
            </a:extLst>
          </p:cNvPr>
          <p:cNvCxnSpPr>
            <a:cxnSpLocks/>
          </p:cNvCxnSpPr>
          <p:nvPr/>
        </p:nvCxnSpPr>
        <p:spPr>
          <a:xfrm>
            <a:off x="4239616" y="2819617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6D9EE5E-AF6B-4511-96CE-C94D49C245C5}"/>
              </a:ext>
            </a:extLst>
          </p:cNvPr>
          <p:cNvSpPr txBox="1"/>
          <p:nvPr/>
        </p:nvSpPr>
        <p:spPr>
          <a:xfrm>
            <a:off x="4101462" y="2771330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F4681E-7893-4CE8-9118-1A70D1263FD1}"/>
              </a:ext>
            </a:extLst>
          </p:cNvPr>
          <p:cNvSpPr txBox="1"/>
          <p:nvPr/>
        </p:nvSpPr>
        <p:spPr>
          <a:xfrm>
            <a:off x="4086686" y="23144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E2F8C2-F96A-4709-B4C4-E0FCE3B452F2}"/>
              </a:ext>
            </a:extLst>
          </p:cNvPr>
          <p:cNvSpPr txBox="1"/>
          <p:nvPr/>
        </p:nvSpPr>
        <p:spPr>
          <a:xfrm>
            <a:off x="2350221" y="1436947"/>
            <a:ext cx="1182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0D1D82-F2FA-440E-88FC-01FC27FA640E}"/>
              </a:ext>
            </a:extLst>
          </p:cNvPr>
          <p:cNvSpPr txBox="1"/>
          <p:nvPr/>
        </p:nvSpPr>
        <p:spPr>
          <a:xfrm>
            <a:off x="940101" y="2826011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991D264-4280-45AE-A6D6-0FC2A0590557}"/>
              </a:ext>
            </a:extLst>
          </p:cNvPr>
          <p:cNvSpPr txBox="1"/>
          <p:nvPr/>
        </p:nvSpPr>
        <p:spPr>
          <a:xfrm>
            <a:off x="475372" y="280593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B281ACF-57BE-4EF7-8CE3-5A0C36EDA308}"/>
              </a:ext>
            </a:extLst>
          </p:cNvPr>
          <p:cNvCxnSpPr>
            <a:cxnSpLocks/>
          </p:cNvCxnSpPr>
          <p:nvPr/>
        </p:nvCxnSpPr>
        <p:spPr>
          <a:xfrm flipV="1">
            <a:off x="953832" y="2867079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392F3FB-AEC6-4257-86FB-41CC3ED5A62C}"/>
              </a:ext>
            </a:extLst>
          </p:cNvPr>
          <p:cNvCxnSpPr>
            <a:cxnSpLocks/>
          </p:cNvCxnSpPr>
          <p:nvPr/>
        </p:nvCxnSpPr>
        <p:spPr>
          <a:xfrm>
            <a:off x="957195" y="285103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F3F5E3F-6E4A-417C-9A81-92171F004C29}"/>
              </a:ext>
            </a:extLst>
          </p:cNvPr>
          <p:cNvSpPr txBox="1"/>
          <p:nvPr/>
        </p:nvSpPr>
        <p:spPr>
          <a:xfrm>
            <a:off x="937607" y="23532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C89533-35FF-47DD-BB07-FB09E4889420}"/>
              </a:ext>
            </a:extLst>
          </p:cNvPr>
          <p:cNvSpPr txBox="1"/>
          <p:nvPr/>
        </p:nvSpPr>
        <p:spPr>
          <a:xfrm>
            <a:off x="1405969" y="2360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791A9A5-A0F0-48E2-AA6D-68812583804C}"/>
              </a:ext>
            </a:extLst>
          </p:cNvPr>
          <p:cNvSpPr txBox="1"/>
          <p:nvPr/>
        </p:nvSpPr>
        <p:spPr>
          <a:xfrm>
            <a:off x="1662477" y="282025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392A6CD-3C7A-485F-8B1E-39927D7E3892}"/>
              </a:ext>
            </a:extLst>
          </p:cNvPr>
          <p:cNvCxnSpPr>
            <a:cxnSpLocks/>
          </p:cNvCxnSpPr>
          <p:nvPr/>
        </p:nvCxnSpPr>
        <p:spPr>
          <a:xfrm>
            <a:off x="1840732" y="286573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3262B20C-0687-4DD5-B266-E1CD6B33950C}"/>
              </a:ext>
            </a:extLst>
          </p:cNvPr>
          <p:cNvSpPr txBox="1"/>
          <p:nvPr/>
        </p:nvSpPr>
        <p:spPr>
          <a:xfrm>
            <a:off x="1660220" y="2819617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1E0B39D-E654-4170-AAB1-9F904C80CA79}"/>
              </a:ext>
            </a:extLst>
          </p:cNvPr>
          <p:cNvSpPr txBox="1"/>
          <p:nvPr/>
        </p:nvSpPr>
        <p:spPr>
          <a:xfrm>
            <a:off x="1235797" y="23608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E03C9A-532D-4791-8E6A-40C0F13D78C6}"/>
              </a:ext>
            </a:extLst>
          </p:cNvPr>
          <p:cNvSpPr txBox="1"/>
          <p:nvPr/>
        </p:nvSpPr>
        <p:spPr>
          <a:xfrm>
            <a:off x="1258994" y="2819617"/>
            <a:ext cx="307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8916D99-DE23-4622-9B64-935F4E51B2D8}"/>
              </a:ext>
            </a:extLst>
          </p:cNvPr>
          <p:cNvSpPr txBox="1"/>
          <p:nvPr/>
        </p:nvSpPr>
        <p:spPr>
          <a:xfrm>
            <a:off x="1807812" y="2359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D478365-D87A-4723-AD04-A4CF569D8EC5}"/>
              </a:ext>
            </a:extLst>
          </p:cNvPr>
          <p:cNvSpPr txBox="1"/>
          <p:nvPr/>
        </p:nvSpPr>
        <p:spPr>
          <a:xfrm>
            <a:off x="435911" y="1436947"/>
            <a:ext cx="14556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0.75</a:t>
            </a:r>
          </a:p>
        </p:txBody>
      </p:sp>
    </p:spTree>
    <p:extLst>
      <p:ext uri="{BB962C8B-B14F-4D97-AF65-F5344CB8AC3E}">
        <p14:creationId xmlns:p14="http://schemas.microsoft.com/office/powerpoint/2010/main" val="95896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21" grpId="0"/>
      <p:bldP spid="22" grpId="0"/>
      <p:bldP spid="23" grpId="0"/>
      <p:bldP spid="25" grpId="0"/>
      <p:bldP spid="26" grpId="0"/>
      <p:bldP spid="31" grpId="0"/>
      <p:bldP spid="52" grpId="0"/>
      <p:bldP spid="53" grpId="0"/>
      <p:bldP spid="56" grpId="0"/>
      <p:bldP spid="57" grpId="0"/>
      <p:bldP spid="58" grpId="0"/>
      <p:bldP spid="60" grpId="0"/>
      <p:bldP spid="61" grpId="0"/>
      <p:bldP spid="62" grpId="0"/>
      <p:bldP spid="63" grpId="0"/>
      <p:bldP spid="6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9266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rule to get each number in a sequence is</a:t>
            </a:r>
          </a:p>
          <a:p>
            <a:r>
              <a:rPr lang="en-US" sz="3200" dirty="0"/>
              <a:t>subtract the previous number from 100, then divide the answer by 2</a:t>
            </a:r>
          </a:p>
          <a:p>
            <a:r>
              <a:rPr lang="en-US" sz="3200" b="1" dirty="0"/>
              <a:t>Here is part of the sequence. Write the two missing numbers.</a:t>
            </a:r>
          </a:p>
          <a:p>
            <a:r>
              <a:rPr lang="en-US" sz="32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A5EB26-1C9C-4ED3-A5D9-145837F8A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32" y="1708686"/>
            <a:ext cx="10167582" cy="12303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002AA3-7400-4078-8799-573A7F493CEE}"/>
              </a:ext>
            </a:extLst>
          </p:cNvPr>
          <p:cNvSpPr txBox="1"/>
          <p:nvPr/>
        </p:nvSpPr>
        <p:spPr>
          <a:xfrm>
            <a:off x="7226882" y="3209269"/>
            <a:ext cx="2337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1 0 0.0 0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FF169-94F5-4C36-9BBD-3E28CAD4840D}"/>
              </a:ext>
            </a:extLst>
          </p:cNvPr>
          <p:cNvSpPr txBox="1"/>
          <p:nvPr/>
        </p:nvSpPr>
        <p:spPr>
          <a:xfrm>
            <a:off x="6867092" y="3632201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1DB58-B1B2-4175-A66A-1591E2F1F47F}"/>
              </a:ext>
            </a:extLst>
          </p:cNvPr>
          <p:cNvSpPr txBox="1"/>
          <p:nvPr/>
        </p:nvSpPr>
        <p:spPr>
          <a:xfrm>
            <a:off x="7667111" y="3658610"/>
            <a:ext cx="1963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3 3.7 5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E56574-85AB-4717-B918-FA0431C0FDA4}"/>
              </a:ext>
            </a:extLst>
          </p:cNvPr>
          <p:cNvCxnSpPr>
            <a:cxnSpLocks/>
          </p:cNvCxnSpPr>
          <p:nvPr/>
        </p:nvCxnSpPr>
        <p:spPr>
          <a:xfrm>
            <a:off x="6825710" y="4172747"/>
            <a:ext cx="26477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B70F61-D7AA-4AC9-8E37-45BE5955B3BC}"/>
              </a:ext>
            </a:extLst>
          </p:cNvPr>
          <p:cNvCxnSpPr>
            <a:cxnSpLocks/>
          </p:cNvCxnSpPr>
          <p:nvPr/>
        </p:nvCxnSpPr>
        <p:spPr>
          <a:xfrm>
            <a:off x="6825710" y="4629821"/>
            <a:ext cx="26477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7770410-2EB0-478F-B2DC-C26A4D68946D}"/>
              </a:ext>
            </a:extLst>
          </p:cNvPr>
          <p:cNvSpPr txBox="1"/>
          <p:nvPr/>
        </p:nvSpPr>
        <p:spPr>
          <a:xfrm>
            <a:off x="8400657" y="4115894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F8C348-8FDE-480A-A0B2-C383D039054F}"/>
              </a:ext>
            </a:extLst>
          </p:cNvPr>
          <p:cNvCxnSpPr>
            <a:cxnSpLocks/>
          </p:cNvCxnSpPr>
          <p:nvPr/>
        </p:nvCxnSpPr>
        <p:spPr>
          <a:xfrm flipV="1">
            <a:off x="7220535" y="3300235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2EA6490-05D6-4620-9BA1-1B71491C5AFD}"/>
              </a:ext>
            </a:extLst>
          </p:cNvPr>
          <p:cNvSpPr txBox="1"/>
          <p:nvPr/>
        </p:nvSpPr>
        <p:spPr>
          <a:xfrm>
            <a:off x="7257681" y="298449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9C2C4B-99D2-49F7-B3D0-FA84123F6463}"/>
              </a:ext>
            </a:extLst>
          </p:cNvPr>
          <p:cNvSpPr txBox="1"/>
          <p:nvPr/>
        </p:nvSpPr>
        <p:spPr>
          <a:xfrm>
            <a:off x="7532158" y="325378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CD4D8A-B25B-4702-99F6-79069686FA23}"/>
              </a:ext>
            </a:extLst>
          </p:cNvPr>
          <p:cNvCxnSpPr>
            <a:cxnSpLocks/>
          </p:cNvCxnSpPr>
          <p:nvPr/>
        </p:nvCxnSpPr>
        <p:spPr>
          <a:xfrm flipV="1">
            <a:off x="7667111" y="33091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D9D56F6-38BA-4DE8-943E-C38015B6F27B}"/>
              </a:ext>
            </a:extLst>
          </p:cNvPr>
          <p:cNvSpPr txBox="1"/>
          <p:nvPr/>
        </p:nvSpPr>
        <p:spPr>
          <a:xfrm>
            <a:off x="7704257" y="299338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E33FCE-7654-4D21-ACA0-75CD5AD81700}"/>
              </a:ext>
            </a:extLst>
          </p:cNvPr>
          <p:cNvSpPr txBox="1"/>
          <p:nvPr/>
        </p:nvSpPr>
        <p:spPr>
          <a:xfrm>
            <a:off x="7978734" y="326268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863C9D-57DD-4D5D-9302-157552415E90}"/>
              </a:ext>
            </a:extLst>
          </p:cNvPr>
          <p:cNvCxnSpPr>
            <a:cxnSpLocks/>
          </p:cNvCxnSpPr>
          <p:nvPr/>
        </p:nvCxnSpPr>
        <p:spPr>
          <a:xfrm flipV="1">
            <a:off x="8118415" y="3301070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BC95FF9-15B1-45BA-829F-37317ED933A7}"/>
              </a:ext>
            </a:extLst>
          </p:cNvPr>
          <p:cNvSpPr txBox="1"/>
          <p:nvPr/>
        </p:nvSpPr>
        <p:spPr>
          <a:xfrm>
            <a:off x="8155561" y="298533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710AF7-508C-4E1E-B513-A6E8380EF3EB}"/>
              </a:ext>
            </a:extLst>
          </p:cNvPr>
          <p:cNvSpPr txBox="1"/>
          <p:nvPr/>
        </p:nvSpPr>
        <p:spPr>
          <a:xfrm>
            <a:off x="8430038" y="325462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80A722F-292E-4FA9-9D2E-710FFB8A68E6}"/>
              </a:ext>
            </a:extLst>
          </p:cNvPr>
          <p:cNvCxnSpPr>
            <a:cxnSpLocks/>
          </p:cNvCxnSpPr>
          <p:nvPr/>
        </p:nvCxnSpPr>
        <p:spPr>
          <a:xfrm flipV="1">
            <a:off x="8563688" y="330912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AE584BB-38CF-495D-BB85-CEBA47CABD1F}"/>
              </a:ext>
            </a:extLst>
          </p:cNvPr>
          <p:cNvSpPr txBox="1"/>
          <p:nvPr/>
        </p:nvSpPr>
        <p:spPr>
          <a:xfrm>
            <a:off x="8600834" y="299338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0856F7-788C-4BAB-A87F-41615745C48F}"/>
              </a:ext>
            </a:extLst>
          </p:cNvPr>
          <p:cNvSpPr txBox="1"/>
          <p:nvPr/>
        </p:nvSpPr>
        <p:spPr>
          <a:xfrm>
            <a:off x="8875311" y="326268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C4E335-6A95-482F-B400-455676F11F22}"/>
              </a:ext>
            </a:extLst>
          </p:cNvPr>
          <p:cNvSpPr txBox="1"/>
          <p:nvPr/>
        </p:nvSpPr>
        <p:spPr>
          <a:xfrm>
            <a:off x="9004873" y="4098516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CC85B1-9B1C-4064-AE3F-481D9FAEAB92}"/>
              </a:ext>
            </a:extLst>
          </p:cNvPr>
          <p:cNvSpPr txBox="1"/>
          <p:nvPr/>
        </p:nvSpPr>
        <p:spPr>
          <a:xfrm>
            <a:off x="8577197" y="4101567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18F020-9BAC-48CB-A0F6-D5FCB29EFAC3}"/>
              </a:ext>
            </a:extLst>
          </p:cNvPr>
          <p:cNvSpPr txBox="1"/>
          <p:nvPr/>
        </p:nvSpPr>
        <p:spPr>
          <a:xfrm>
            <a:off x="8099460" y="4102385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EC1FF1-A096-4448-8B39-078E17425197}"/>
              </a:ext>
            </a:extLst>
          </p:cNvPr>
          <p:cNvSpPr txBox="1"/>
          <p:nvPr/>
        </p:nvSpPr>
        <p:spPr>
          <a:xfrm>
            <a:off x="7671784" y="4105436"/>
            <a:ext cx="596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560F92-8EAA-4244-91B1-F830CEF86147}"/>
              </a:ext>
            </a:extLst>
          </p:cNvPr>
          <p:cNvSpPr txBox="1"/>
          <p:nvPr/>
        </p:nvSpPr>
        <p:spPr>
          <a:xfrm>
            <a:off x="7190427" y="5602775"/>
            <a:ext cx="20239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6 6.2 5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770A36-9324-46DA-B6B2-36C7BA2632FB}"/>
              </a:ext>
            </a:extLst>
          </p:cNvPr>
          <p:cNvSpPr txBox="1"/>
          <p:nvPr/>
        </p:nvSpPr>
        <p:spPr>
          <a:xfrm>
            <a:off x="6733682" y="560997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53E5CD2-4B64-4F21-A50B-6DB9901FCE41}"/>
              </a:ext>
            </a:extLst>
          </p:cNvPr>
          <p:cNvCxnSpPr>
            <a:cxnSpLocks/>
          </p:cNvCxnSpPr>
          <p:nvPr/>
        </p:nvCxnSpPr>
        <p:spPr>
          <a:xfrm flipV="1">
            <a:off x="7196553" y="5670813"/>
            <a:ext cx="1771413" cy="3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59D27F-8177-42D7-B94E-E8FAF45B7D1C}"/>
              </a:ext>
            </a:extLst>
          </p:cNvPr>
          <p:cNvCxnSpPr>
            <a:cxnSpLocks/>
          </p:cNvCxnSpPr>
          <p:nvPr/>
        </p:nvCxnSpPr>
        <p:spPr>
          <a:xfrm>
            <a:off x="7215505" y="5655076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A0B5C3C-D0F3-4A5D-B41F-DBEB0CA352B6}"/>
              </a:ext>
            </a:extLst>
          </p:cNvPr>
          <p:cNvSpPr txBox="1"/>
          <p:nvPr/>
        </p:nvSpPr>
        <p:spPr>
          <a:xfrm>
            <a:off x="7188013" y="51508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09B124-EFD3-4DAA-8B03-9702267E824E}"/>
              </a:ext>
            </a:extLst>
          </p:cNvPr>
          <p:cNvSpPr txBox="1"/>
          <p:nvPr/>
        </p:nvSpPr>
        <p:spPr>
          <a:xfrm>
            <a:off x="7649935" y="51520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24B648-BEC7-488F-93F0-73F683515F3D}"/>
              </a:ext>
            </a:extLst>
          </p:cNvPr>
          <p:cNvCxnSpPr>
            <a:cxnSpLocks/>
          </p:cNvCxnSpPr>
          <p:nvPr/>
        </p:nvCxnSpPr>
        <p:spPr>
          <a:xfrm>
            <a:off x="8961296" y="5670813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9BF2377-E308-4049-8712-2B71BF197C77}"/>
              </a:ext>
            </a:extLst>
          </p:cNvPr>
          <p:cNvSpPr txBox="1"/>
          <p:nvPr/>
        </p:nvSpPr>
        <p:spPr>
          <a:xfrm>
            <a:off x="8940232" y="5613115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6FA0E1-B29E-474A-B101-740D55301A4D}"/>
              </a:ext>
            </a:extLst>
          </p:cNvPr>
          <p:cNvSpPr txBox="1"/>
          <p:nvPr/>
        </p:nvSpPr>
        <p:spPr>
          <a:xfrm>
            <a:off x="7930570" y="51649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D78CA9-143F-4118-B701-1FD92EC5F968}"/>
              </a:ext>
            </a:extLst>
          </p:cNvPr>
          <p:cNvSpPr txBox="1"/>
          <p:nvPr/>
        </p:nvSpPr>
        <p:spPr>
          <a:xfrm>
            <a:off x="8812942" y="56517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08EB8EB-8F4B-4CFA-974A-6CD04DF4CBDE}"/>
              </a:ext>
            </a:extLst>
          </p:cNvPr>
          <p:cNvSpPr txBox="1"/>
          <p:nvPr/>
        </p:nvSpPr>
        <p:spPr>
          <a:xfrm>
            <a:off x="8932300" y="51575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0A4DEC6-F0E0-4799-B6E1-A1E4BF6A739F}"/>
              </a:ext>
            </a:extLst>
          </p:cNvPr>
          <p:cNvSpPr txBox="1"/>
          <p:nvPr/>
        </p:nvSpPr>
        <p:spPr>
          <a:xfrm>
            <a:off x="8064171" y="515798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6A27687-4B72-4441-A28F-5AD573EB780B}"/>
              </a:ext>
            </a:extLst>
          </p:cNvPr>
          <p:cNvSpPr txBox="1"/>
          <p:nvPr/>
        </p:nvSpPr>
        <p:spPr>
          <a:xfrm>
            <a:off x="8500036" y="51637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32E7662-0746-4BF9-AC61-C4D749DB7AA4}"/>
              </a:ext>
            </a:extLst>
          </p:cNvPr>
          <p:cNvSpPr txBox="1"/>
          <p:nvPr/>
        </p:nvSpPr>
        <p:spPr>
          <a:xfrm>
            <a:off x="8505118" y="2017965"/>
            <a:ext cx="20197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33.125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88D79B-9C3D-4132-919B-778E634E21DB}"/>
              </a:ext>
            </a:extLst>
          </p:cNvPr>
          <p:cNvSpPr txBox="1"/>
          <p:nvPr/>
        </p:nvSpPr>
        <p:spPr>
          <a:xfrm>
            <a:off x="409432" y="3034590"/>
            <a:ext cx="45052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x 2 =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AE2579-910B-439B-9CC6-AC51EF75E0A3}"/>
              </a:ext>
            </a:extLst>
          </p:cNvPr>
          <p:cNvSpPr txBox="1"/>
          <p:nvPr/>
        </p:nvSpPr>
        <p:spPr>
          <a:xfrm>
            <a:off x="2647998" y="3036985"/>
            <a:ext cx="105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DEB2B1-0FB1-4918-B6B8-4E27838D6EE1}"/>
              </a:ext>
            </a:extLst>
          </p:cNvPr>
          <p:cNvSpPr txBox="1"/>
          <p:nvPr/>
        </p:nvSpPr>
        <p:spPr>
          <a:xfrm>
            <a:off x="409431" y="3720544"/>
            <a:ext cx="32888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 – 8 0 =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064267-DCF6-430B-A906-D6070FD2A46B}"/>
              </a:ext>
            </a:extLst>
          </p:cNvPr>
          <p:cNvSpPr txBox="1"/>
          <p:nvPr/>
        </p:nvSpPr>
        <p:spPr>
          <a:xfrm>
            <a:off x="3448903" y="3720544"/>
            <a:ext cx="1267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B3F4E2-E2F2-4A7C-9EBB-EE30F97FD0D9}"/>
              </a:ext>
            </a:extLst>
          </p:cNvPr>
          <p:cNvSpPr txBox="1"/>
          <p:nvPr/>
        </p:nvSpPr>
        <p:spPr>
          <a:xfrm>
            <a:off x="1242151" y="2026052"/>
            <a:ext cx="1267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DD1855-F8CC-4F6C-990E-14EA8C94F08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1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3" grpId="0"/>
      <p:bldP spid="14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7" grpId="0"/>
      <p:bldP spid="38" grpId="0"/>
      <p:bldP spid="40" grpId="0"/>
      <p:bldP spid="41" grpId="0"/>
      <p:bldP spid="42" grpId="0"/>
      <p:bldP spid="43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510A63-73DB-4CDE-99A4-517E11F52163}"/>
              </a:ext>
            </a:extLst>
          </p:cNvPr>
          <p:cNvSpPr/>
          <p:nvPr/>
        </p:nvSpPr>
        <p:spPr>
          <a:xfrm>
            <a:off x="56123" y="50000"/>
            <a:ext cx="8107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What number is halfway between 1.4 and 2.1?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0FA087-C6E7-489E-979E-07B1318EE73A}"/>
              </a:ext>
            </a:extLst>
          </p:cNvPr>
          <p:cNvSpPr/>
          <p:nvPr/>
        </p:nvSpPr>
        <p:spPr>
          <a:xfrm>
            <a:off x="559795" y="634775"/>
            <a:ext cx="38855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Add, then divide by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6A3357-D4C6-4D9C-B586-B8F59B208D86}"/>
              </a:ext>
            </a:extLst>
          </p:cNvPr>
          <p:cNvSpPr/>
          <p:nvPr/>
        </p:nvSpPr>
        <p:spPr>
          <a:xfrm>
            <a:off x="951346" y="1321747"/>
            <a:ext cx="267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1.4 + 2.1 = 3.5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12579D-5B6B-4908-BC00-46C87AFDE4EF}"/>
              </a:ext>
            </a:extLst>
          </p:cNvPr>
          <p:cNvSpPr/>
          <p:nvPr/>
        </p:nvSpPr>
        <p:spPr>
          <a:xfrm>
            <a:off x="951346" y="1906522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3.5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E698A8-6116-45B7-8C8B-00D02B21F7E7}"/>
              </a:ext>
            </a:extLst>
          </p:cNvPr>
          <p:cNvSpPr txBox="1"/>
          <p:nvPr/>
        </p:nvSpPr>
        <p:spPr>
          <a:xfrm>
            <a:off x="1095680" y="320010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C431BE9-05DD-4582-8101-FA3B930C16A4}"/>
              </a:ext>
            </a:extLst>
          </p:cNvPr>
          <p:cNvCxnSpPr>
            <a:cxnSpLocks/>
          </p:cNvCxnSpPr>
          <p:nvPr/>
        </p:nvCxnSpPr>
        <p:spPr>
          <a:xfrm flipV="1">
            <a:off x="1558551" y="3261252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2263BA-19B0-4EC6-B129-DA4906992AF9}"/>
              </a:ext>
            </a:extLst>
          </p:cNvPr>
          <p:cNvCxnSpPr>
            <a:cxnSpLocks/>
          </p:cNvCxnSpPr>
          <p:nvPr/>
        </p:nvCxnSpPr>
        <p:spPr>
          <a:xfrm>
            <a:off x="1577503" y="3245207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BE8E294-0E0B-4652-B3AD-71264D6CA91A}"/>
              </a:ext>
            </a:extLst>
          </p:cNvPr>
          <p:cNvSpPr txBox="1"/>
          <p:nvPr/>
        </p:nvSpPr>
        <p:spPr>
          <a:xfrm>
            <a:off x="1549944" y="27351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B6F69A-AC20-40DD-88E7-E327F766FF82}"/>
              </a:ext>
            </a:extLst>
          </p:cNvPr>
          <p:cNvSpPr txBox="1"/>
          <p:nvPr/>
        </p:nvSpPr>
        <p:spPr>
          <a:xfrm>
            <a:off x="1998710" y="27448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C8CBD1-1C94-44DD-AA2B-030034B6B5CD}"/>
              </a:ext>
            </a:extLst>
          </p:cNvPr>
          <p:cNvSpPr txBox="1"/>
          <p:nvPr/>
        </p:nvSpPr>
        <p:spPr>
          <a:xfrm>
            <a:off x="1853887" y="323475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9B5F40-8399-4600-BFC2-7F5F539CC632}"/>
              </a:ext>
            </a:extLst>
          </p:cNvPr>
          <p:cNvCxnSpPr>
            <a:cxnSpLocks/>
          </p:cNvCxnSpPr>
          <p:nvPr/>
        </p:nvCxnSpPr>
        <p:spPr>
          <a:xfrm>
            <a:off x="2439700" y="326020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D371BC1-24ED-45DD-BA7A-5350436113BA}"/>
              </a:ext>
            </a:extLst>
          </p:cNvPr>
          <p:cNvSpPr txBox="1"/>
          <p:nvPr/>
        </p:nvSpPr>
        <p:spPr>
          <a:xfrm>
            <a:off x="1847753" y="2744839"/>
            <a:ext cx="3320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1E3DE9-BA39-45FA-8061-655207F92789}"/>
              </a:ext>
            </a:extLst>
          </p:cNvPr>
          <p:cNvSpPr txBox="1"/>
          <p:nvPr/>
        </p:nvSpPr>
        <p:spPr>
          <a:xfrm>
            <a:off x="1535120" y="318849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6E80F5-A24C-4C38-9172-4339E53CCF0F}"/>
              </a:ext>
            </a:extLst>
          </p:cNvPr>
          <p:cNvSpPr txBox="1"/>
          <p:nvPr/>
        </p:nvSpPr>
        <p:spPr>
          <a:xfrm>
            <a:off x="2422653" y="320100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B0CCD1-AFE2-4204-8CB6-FA8EDE53AA9C}"/>
              </a:ext>
            </a:extLst>
          </p:cNvPr>
          <p:cNvSpPr txBox="1"/>
          <p:nvPr/>
        </p:nvSpPr>
        <p:spPr>
          <a:xfrm>
            <a:off x="2278639" y="323864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5A17E0-13BF-4D53-B0EA-C3D5B9A119B5}"/>
              </a:ext>
            </a:extLst>
          </p:cNvPr>
          <p:cNvSpPr txBox="1"/>
          <p:nvPr/>
        </p:nvSpPr>
        <p:spPr>
          <a:xfrm>
            <a:off x="2415065" y="27420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F1B06E-F907-4F9A-9E9E-20D045521448}"/>
              </a:ext>
            </a:extLst>
          </p:cNvPr>
          <p:cNvSpPr/>
          <p:nvPr/>
        </p:nvSpPr>
        <p:spPr>
          <a:xfrm>
            <a:off x="2498290" y="1900950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1.75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F87825-6353-441F-BF11-32C8CBA31C45}"/>
              </a:ext>
            </a:extLst>
          </p:cNvPr>
          <p:cNvSpPr/>
          <p:nvPr/>
        </p:nvSpPr>
        <p:spPr>
          <a:xfrm>
            <a:off x="8070695" y="49999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1.75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3154D9-2953-4DE7-8191-9E69A1B1D2F3}"/>
              </a:ext>
            </a:extLst>
          </p:cNvPr>
          <p:cNvCxnSpPr>
            <a:cxnSpLocks/>
          </p:cNvCxnSpPr>
          <p:nvPr/>
        </p:nvCxnSpPr>
        <p:spPr>
          <a:xfrm>
            <a:off x="5027653" y="1195240"/>
            <a:ext cx="6248711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BEFB69-A921-4093-91B1-22CE08F74CDE}"/>
              </a:ext>
            </a:extLst>
          </p:cNvPr>
          <p:cNvGrpSpPr/>
          <p:nvPr/>
        </p:nvGrpSpPr>
        <p:grpSpPr>
          <a:xfrm>
            <a:off x="5270642" y="1219550"/>
            <a:ext cx="614271" cy="715816"/>
            <a:chOff x="4902912" y="1952393"/>
            <a:chExt cx="614271" cy="715816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7B33D1F-2AD9-4146-B325-72157B73583E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956881-ED48-4D45-8655-1F4928D2DEA9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1.4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7637B6-AEF2-45A2-91AD-15985AE7B8A0}"/>
              </a:ext>
            </a:extLst>
          </p:cNvPr>
          <p:cNvGrpSpPr/>
          <p:nvPr/>
        </p:nvGrpSpPr>
        <p:grpSpPr>
          <a:xfrm>
            <a:off x="10222836" y="1219550"/>
            <a:ext cx="614271" cy="715816"/>
            <a:chOff x="4902912" y="1952393"/>
            <a:chExt cx="614271" cy="7158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BFE4C3-5866-4CCB-B3A9-B8BEA2BAD1AF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9CB2B09-CC98-47FE-9939-4952A8983F06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2.1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A73769F-88F5-40CB-B334-A40D027FE1C7}"/>
              </a:ext>
            </a:extLst>
          </p:cNvPr>
          <p:cNvGrpSpPr/>
          <p:nvPr/>
        </p:nvGrpSpPr>
        <p:grpSpPr>
          <a:xfrm>
            <a:off x="5977920" y="1219550"/>
            <a:ext cx="614271" cy="715816"/>
            <a:chOff x="4902912" y="1952393"/>
            <a:chExt cx="614271" cy="71581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8981AD8-084A-4F22-94B5-85299D7269D6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433302E-9F6B-4FD2-AC41-587EB4298C77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1.5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49D1B1A-5906-4005-8144-AB82DEB24CD3}"/>
              </a:ext>
            </a:extLst>
          </p:cNvPr>
          <p:cNvGrpSpPr/>
          <p:nvPr/>
        </p:nvGrpSpPr>
        <p:grpSpPr>
          <a:xfrm>
            <a:off x="6685197" y="1219550"/>
            <a:ext cx="614271" cy="715816"/>
            <a:chOff x="4902912" y="1952393"/>
            <a:chExt cx="614271" cy="715816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DCCE76-24BF-405B-8919-4A53C2F25A9E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5F8B483-9BE2-4B19-811F-B2B21F327A12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1.6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5AFED17-B48D-4B99-9714-B7270EBA6856}"/>
              </a:ext>
            </a:extLst>
          </p:cNvPr>
          <p:cNvGrpSpPr/>
          <p:nvPr/>
        </p:nvGrpSpPr>
        <p:grpSpPr>
          <a:xfrm>
            <a:off x="7392474" y="1219550"/>
            <a:ext cx="614271" cy="715816"/>
            <a:chOff x="4902912" y="1952393"/>
            <a:chExt cx="614271" cy="715816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E88D274-4B15-4101-8098-D3B30A7A8993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338545-98B9-49F2-A5E2-1F5FD7FD0A25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1.7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4ED5387-354C-4FC5-9B37-D554C9F6A4EA}"/>
              </a:ext>
            </a:extLst>
          </p:cNvPr>
          <p:cNvGrpSpPr/>
          <p:nvPr/>
        </p:nvGrpSpPr>
        <p:grpSpPr>
          <a:xfrm>
            <a:off x="8099752" y="1219550"/>
            <a:ext cx="614271" cy="715816"/>
            <a:chOff x="4902912" y="1952393"/>
            <a:chExt cx="614271" cy="71581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59D66E3-C819-46D0-9C31-469C8FB6CEE5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BFD3EB0-6305-404E-BA85-B3A11CE66CE0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1.8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969558C-DC1C-4437-A8CA-3FE6CC52DE35}"/>
              </a:ext>
            </a:extLst>
          </p:cNvPr>
          <p:cNvGrpSpPr/>
          <p:nvPr/>
        </p:nvGrpSpPr>
        <p:grpSpPr>
          <a:xfrm>
            <a:off x="8807029" y="1219550"/>
            <a:ext cx="614271" cy="715816"/>
            <a:chOff x="4902912" y="1952393"/>
            <a:chExt cx="614271" cy="715816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0414309-54B8-463B-91B5-76E13F5D2DCC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65D1D31-B02C-48C3-B763-0360BA86EBFA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1.9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EEBC12-DBB8-425A-89F6-1CB46CCCB773}"/>
              </a:ext>
            </a:extLst>
          </p:cNvPr>
          <p:cNvGrpSpPr/>
          <p:nvPr/>
        </p:nvGrpSpPr>
        <p:grpSpPr>
          <a:xfrm>
            <a:off x="9514933" y="1219550"/>
            <a:ext cx="614271" cy="715816"/>
            <a:chOff x="4902912" y="1952393"/>
            <a:chExt cx="614271" cy="71581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2E3DF8-526B-4530-9B3A-D5139E9B49D4}"/>
                </a:ext>
              </a:extLst>
            </p:cNvPr>
            <p:cNvCxnSpPr/>
            <p:nvPr/>
          </p:nvCxnSpPr>
          <p:spPr>
            <a:xfrm>
              <a:off x="5210048" y="1952393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AE00829-AB4C-42BC-93A9-7982773FA085}"/>
                </a:ext>
              </a:extLst>
            </p:cNvPr>
            <p:cNvSpPr txBox="1"/>
            <p:nvPr/>
          </p:nvSpPr>
          <p:spPr>
            <a:xfrm>
              <a:off x="4902912" y="2173137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2.0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5F81873-9DA7-4381-9D9F-957F4637E206}"/>
              </a:ext>
            </a:extLst>
          </p:cNvPr>
          <p:cNvCxnSpPr>
            <a:cxnSpLocks/>
          </p:cNvCxnSpPr>
          <p:nvPr/>
        </p:nvCxnSpPr>
        <p:spPr>
          <a:xfrm flipV="1">
            <a:off x="8063437" y="1195239"/>
            <a:ext cx="0" cy="1080859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30E3D4E-E06B-4877-91F4-C0736D2B4340}"/>
              </a:ext>
            </a:extLst>
          </p:cNvPr>
          <p:cNvSpPr txBox="1"/>
          <p:nvPr/>
        </p:nvSpPr>
        <p:spPr>
          <a:xfrm>
            <a:off x="7671342" y="2273615"/>
            <a:ext cx="784189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1.75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56F0967-25A3-47A8-A131-F8034085DCD1}"/>
              </a:ext>
            </a:extLst>
          </p:cNvPr>
          <p:cNvGrpSpPr/>
          <p:nvPr/>
        </p:nvGrpSpPr>
        <p:grpSpPr>
          <a:xfrm>
            <a:off x="5511029" y="3166598"/>
            <a:ext cx="5287978" cy="880895"/>
            <a:chOff x="5519418" y="4175661"/>
            <a:chExt cx="5287978" cy="880895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819AD98-9A93-406C-8177-EE17A8FB3B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9418" y="4175661"/>
              <a:ext cx="5287978" cy="1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1D3552-5625-4AF1-A7F2-E0F49A4E34CE}"/>
                </a:ext>
              </a:extLst>
            </p:cNvPr>
            <p:cNvCxnSpPr/>
            <p:nvPr/>
          </p:nvCxnSpPr>
          <p:spPr>
            <a:xfrm>
              <a:off x="6057726" y="4175661"/>
              <a:ext cx="0" cy="40368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3E197A8-0A23-48FF-9FD9-E374A368A080}"/>
                </a:ext>
              </a:extLst>
            </p:cNvPr>
            <p:cNvCxnSpPr/>
            <p:nvPr/>
          </p:nvCxnSpPr>
          <p:spPr>
            <a:xfrm>
              <a:off x="6865188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C24BC1E-8EFA-4B21-97B4-996C6B70E61E}"/>
                </a:ext>
              </a:extLst>
            </p:cNvPr>
            <p:cNvCxnSpPr/>
            <p:nvPr/>
          </p:nvCxnSpPr>
          <p:spPr>
            <a:xfrm>
              <a:off x="7672649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2FD21D1-CD33-46A4-8943-C87B2FA1B608}"/>
                </a:ext>
              </a:extLst>
            </p:cNvPr>
            <p:cNvCxnSpPr/>
            <p:nvPr/>
          </p:nvCxnSpPr>
          <p:spPr>
            <a:xfrm>
              <a:off x="8480111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0F948F3-5493-4B6E-9F02-1FA1E251393E}"/>
                </a:ext>
              </a:extLst>
            </p:cNvPr>
            <p:cNvCxnSpPr/>
            <p:nvPr/>
          </p:nvCxnSpPr>
          <p:spPr>
            <a:xfrm>
              <a:off x="9287572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95D8478-1E6D-412D-9571-8A5415F1D802}"/>
                </a:ext>
              </a:extLst>
            </p:cNvPr>
            <p:cNvCxnSpPr/>
            <p:nvPr/>
          </p:nvCxnSpPr>
          <p:spPr>
            <a:xfrm>
              <a:off x="10095034" y="4175661"/>
              <a:ext cx="0" cy="40368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A57D2E8-345F-402C-85B9-A9C9361DE98F}"/>
                </a:ext>
              </a:extLst>
            </p:cNvPr>
            <p:cNvSpPr txBox="1"/>
            <p:nvPr/>
          </p:nvSpPr>
          <p:spPr>
            <a:xfrm>
              <a:off x="5653995" y="4561484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1.7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DD25BCC-5A6C-4C33-9663-4B83D7D2022F}"/>
                </a:ext>
              </a:extLst>
            </p:cNvPr>
            <p:cNvCxnSpPr/>
            <p:nvPr/>
          </p:nvCxnSpPr>
          <p:spPr>
            <a:xfrm>
              <a:off x="6461457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5AA5DF0-1291-4A75-8C82-B195AEC483CF}"/>
                </a:ext>
              </a:extLst>
            </p:cNvPr>
            <p:cNvCxnSpPr/>
            <p:nvPr/>
          </p:nvCxnSpPr>
          <p:spPr>
            <a:xfrm>
              <a:off x="7268918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65134B5-EF98-4182-A6B0-D55E3AA2B275}"/>
                </a:ext>
              </a:extLst>
            </p:cNvPr>
            <p:cNvCxnSpPr/>
            <p:nvPr/>
          </p:nvCxnSpPr>
          <p:spPr>
            <a:xfrm>
              <a:off x="8076380" y="4175661"/>
              <a:ext cx="0" cy="2691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A673119-C30B-42E6-B54D-9BE5FEDF6207}"/>
                </a:ext>
              </a:extLst>
            </p:cNvPr>
            <p:cNvCxnSpPr/>
            <p:nvPr/>
          </p:nvCxnSpPr>
          <p:spPr>
            <a:xfrm>
              <a:off x="8883841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3B91699-7461-4715-A13B-0B6AA4744DE5}"/>
                </a:ext>
              </a:extLst>
            </p:cNvPr>
            <p:cNvCxnSpPr/>
            <p:nvPr/>
          </p:nvCxnSpPr>
          <p:spPr>
            <a:xfrm>
              <a:off x="9691303" y="4175661"/>
              <a:ext cx="0" cy="26915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3EF5A50-A019-4B2B-A7FC-B275A85CF123}"/>
                </a:ext>
              </a:extLst>
            </p:cNvPr>
            <p:cNvSpPr txBox="1"/>
            <p:nvPr/>
          </p:nvSpPr>
          <p:spPr>
            <a:xfrm>
              <a:off x="9691303" y="4561484"/>
              <a:ext cx="614271" cy="495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17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1.8</a:t>
              </a:r>
              <a:endParaRPr lang="en-GB" sz="1869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3CCD7CA-8345-4AC0-9234-3CEE48C83854}"/>
              </a:ext>
            </a:extLst>
          </p:cNvPr>
          <p:cNvCxnSpPr>
            <a:cxnSpLocks/>
          </p:cNvCxnSpPr>
          <p:nvPr/>
        </p:nvCxnSpPr>
        <p:spPr>
          <a:xfrm flipV="1">
            <a:off x="8072325" y="3452138"/>
            <a:ext cx="0" cy="875722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25C4D13-9C2B-4B51-838C-D3E91A0F1AD8}"/>
              </a:ext>
            </a:extLst>
          </p:cNvPr>
          <p:cNvSpPr txBox="1"/>
          <p:nvPr/>
        </p:nvSpPr>
        <p:spPr>
          <a:xfrm>
            <a:off x="6064730" y="3552421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BBFE3-8642-43EB-AE40-A1E364C81DC5}"/>
              </a:ext>
            </a:extLst>
          </p:cNvPr>
          <p:cNvSpPr txBox="1"/>
          <p:nvPr/>
        </p:nvSpPr>
        <p:spPr>
          <a:xfrm>
            <a:off x="10111668" y="3547249"/>
            <a:ext cx="354584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7D0C056-BEB8-49C4-AFB8-06181E6B8CBC}"/>
              </a:ext>
            </a:extLst>
          </p:cNvPr>
          <p:cNvSpPr txBox="1"/>
          <p:nvPr/>
        </p:nvSpPr>
        <p:spPr>
          <a:xfrm>
            <a:off x="7680230" y="4268115"/>
            <a:ext cx="784189" cy="495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17" b="1" dirty="0">
                <a:solidFill>
                  <a:srgbClr val="FF0000"/>
                </a:solidFill>
                <a:latin typeface="Calibri" panose="020F0502020204030204" pitchFamily="34" charset="0"/>
              </a:rPr>
              <a:t>1.75</a:t>
            </a:r>
            <a:endParaRPr lang="en-GB" sz="1869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06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9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64" grpId="0"/>
      <p:bldP spid="84" grpId="0"/>
      <p:bldP spid="85" grpId="0"/>
      <p:bldP spid="8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 7.5 is halfway between 5 and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877CC-C2B9-45E1-9427-9C47B2297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3" y="525084"/>
            <a:ext cx="6419823" cy="15973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2F2791-0BC6-458F-B5FA-94E1B0C8AEA5}"/>
              </a:ext>
            </a:extLst>
          </p:cNvPr>
          <p:cNvSpPr/>
          <p:nvPr/>
        </p:nvSpPr>
        <p:spPr>
          <a:xfrm>
            <a:off x="56122" y="2320472"/>
            <a:ext cx="56076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999433-FC15-4C41-A008-4D578D24C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3" y="2983312"/>
            <a:ext cx="6383381" cy="35044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C2FF71-01C3-4DB7-A20C-E1CAD4DE0FD3}"/>
              </a:ext>
            </a:extLst>
          </p:cNvPr>
          <p:cNvSpPr/>
          <p:nvPr/>
        </p:nvSpPr>
        <p:spPr>
          <a:xfrm>
            <a:off x="7471630" y="1132362"/>
            <a:ext cx="38855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Add, then divide by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0F44F7-C74A-49F3-A48C-50FA9F3B6AF4}"/>
              </a:ext>
            </a:extLst>
          </p:cNvPr>
          <p:cNvSpPr/>
          <p:nvPr/>
        </p:nvSpPr>
        <p:spPr>
          <a:xfrm>
            <a:off x="7863181" y="1819334"/>
            <a:ext cx="267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 + 3.8 = 9.8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DB142F-FDA6-4A84-896D-678341834E13}"/>
              </a:ext>
            </a:extLst>
          </p:cNvPr>
          <p:cNvSpPr/>
          <p:nvPr/>
        </p:nvSpPr>
        <p:spPr>
          <a:xfrm>
            <a:off x="7863181" y="2404109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9.8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5A8AD3-1BC2-41E7-B5B3-3A8A8ECBD8C8}"/>
              </a:ext>
            </a:extLst>
          </p:cNvPr>
          <p:cNvSpPr txBox="1"/>
          <p:nvPr/>
        </p:nvSpPr>
        <p:spPr>
          <a:xfrm>
            <a:off x="8007515" y="369769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7C08ED-F467-4301-91EF-571B35F25E5F}"/>
              </a:ext>
            </a:extLst>
          </p:cNvPr>
          <p:cNvCxnSpPr>
            <a:cxnSpLocks/>
          </p:cNvCxnSpPr>
          <p:nvPr/>
        </p:nvCxnSpPr>
        <p:spPr>
          <a:xfrm flipV="1">
            <a:off x="8470386" y="3758839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5A19DB0-FAE7-4151-A91C-53D9CF3A95A5}"/>
              </a:ext>
            </a:extLst>
          </p:cNvPr>
          <p:cNvCxnSpPr>
            <a:cxnSpLocks/>
          </p:cNvCxnSpPr>
          <p:nvPr/>
        </p:nvCxnSpPr>
        <p:spPr>
          <a:xfrm>
            <a:off x="8489338" y="374279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66FD807-C9ED-4CB5-BFD3-8D0390CA602A}"/>
              </a:ext>
            </a:extLst>
          </p:cNvPr>
          <p:cNvSpPr txBox="1"/>
          <p:nvPr/>
        </p:nvSpPr>
        <p:spPr>
          <a:xfrm>
            <a:off x="8461779" y="323272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287B63-8C5F-412D-BD29-7024081CC425}"/>
              </a:ext>
            </a:extLst>
          </p:cNvPr>
          <p:cNvSpPr txBox="1"/>
          <p:nvPr/>
        </p:nvSpPr>
        <p:spPr>
          <a:xfrm>
            <a:off x="8910545" y="32424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006870-7DC8-44D8-8205-BF16F92D5A56}"/>
              </a:ext>
            </a:extLst>
          </p:cNvPr>
          <p:cNvSpPr txBox="1"/>
          <p:nvPr/>
        </p:nvSpPr>
        <p:spPr>
          <a:xfrm>
            <a:off x="8765722" y="373234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C58FD5-635C-437A-9C8B-C47B9B28FDC7}"/>
              </a:ext>
            </a:extLst>
          </p:cNvPr>
          <p:cNvSpPr txBox="1"/>
          <p:nvPr/>
        </p:nvSpPr>
        <p:spPr>
          <a:xfrm>
            <a:off x="8759588" y="3242426"/>
            <a:ext cx="3320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B571CE-667F-475C-8737-51FDB4664DA0}"/>
              </a:ext>
            </a:extLst>
          </p:cNvPr>
          <p:cNvSpPr txBox="1"/>
          <p:nvPr/>
        </p:nvSpPr>
        <p:spPr>
          <a:xfrm>
            <a:off x="8446955" y="3686079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9.8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D5839-A4BC-467F-A7BA-C41AEC273E2B}"/>
              </a:ext>
            </a:extLst>
          </p:cNvPr>
          <p:cNvSpPr/>
          <p:nvPr/>
        </p:nvSpPr>
        <p:spPr>
          <a:xfrm>
            <a:off x="9410125" y="2398537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4.9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17CB99-23B6-4945-B414-12FD23E480FF}"/>
              </a:ext>
            </a:extLst>
          </p:cNvPr>
          <p:cNvSpPr txBox="1"/>
          <p:nvPr/>
        </p:nvSpPr>
        <p:spPr>
          <a:xfrm>
            <a:off x="3316691" y="3834282"/>
            <a:ext cx="1037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4.9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037455-7F2A-4C8B-B729-B5CDDF77A62B}"/>
              </a:ext>
            </a:extLst>
          </p:cNvPr>
          <p:cNvSpPr/>
          <p:nvPr/>
        </p:nvSpPr>
        <p:spPr>
          <a:xfrm>
            <a:off x="7862885" y="4721828"/>
            <a:ext cx="267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-2 + 1 = -1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16F0F3-ABF4-41F0-8400-E79C753F27CD}"/>
              </a:ext>
            </a:extLst>
          </p:cNvPr>
          <p:cNvSpPr/>
          <p:nvPr/>
        </p:nvSpPr>
        <p:spPr>
          <a:xfrm>
            <a:off x="7863181" y="5301031"/>
            <a:ext cx="322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-1 </a:t>
            </a:r>
            <a:r>
              <a:rPr lang="en-GB" sz="3200" b="1" dirty="0">
                <a:solidFill>
                  <a:srgbClr val="FF0000"/>
                </a:solidFill>
              </a:rPr>
              <a:t>÷ 2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276DFF-6567-47A2-906D-5CF852E30188}"/>
              </a:ext>
            </a:extLst>
          </p:cNvPr>
          <p:cNvSpPr/>
          <p:nvPr/>
        </p:nvSpPr>
        <p:spPr>
          <a:xfrm>
            <a:off x="9180915" y="5295459"/>
            <a:ext cx="1320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-0.5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C25B22-667F-4525-A336-77836745DBC0}"/>
              </a:ext>
            </a:extLst>
          </p:cNvPr>
          <p:cNvSpPr txBox="1"/>
          <p:nvPr/>
        </p:nvSpPr>
        <p:spPr>
          <a:xfrm>
            <a:off x="3213470" y="5779362"/>
            <a:ext cx="11082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-0.5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18378D-B7D9-437D-BEEE-1B61238135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3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181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Annie swims on average 0.87 km in 30 minutes.</a:t>
            </a:r>
          </a:p>
          <a:p>
            <a:r>
              <a:rPr lang="en-US" sz="3200" b="1" dirty="0"/>
              <a:t>If she continues at the same speed, how far will she swim in 2 hours, rounded to one decimal place?</a:t>
            </a:r>
          </a:p>
          <a:p>
            <a:r>
              <a:rPr lang="en-US" sz="3200" b="1" dirty="0"/>
              <a:t>Circle your answer.</a:t>
            </a:r>
          </a:p>
          <a:p>
            <a:endParaRPr lang="en-US" sz="3200" b="1" dirty="0"/>
          </a:p>
          <a:p>
            <a:r>
              <a:rPr lang="en-US" sz="3200" dirty="0"/>
              <a:t>       3.2 km          3.3 km          3.4 km          3.5 km          3.6 km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601F63-EBFE-4E56-8ECA-CAB3F94E8A58}"/>
              </a:ext>
            </a:extLst>
          </p:cNvPr>
          <p:cNvSpPr txBox="1"/>
          <p:nvPr/>
        </p:nvSpPr>
        <p:spPr>
          <a:xfrm>
            <a:off x="1567735" y="3628624"/>
            <a:ext cx="14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0.8 7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5478F9-E9B1-4737-9AD6-483259EBA5D6}"/>
              </a:ext>
            </a:extLst>
          </p:cNvPr>
          <p:cNvSpPr txBox="1"/>
          <p:nvPr/>
        </p:nvSpPr>
        <p:spPr>
          <a:xfrm>
            <a:off x="1104375" y="4048252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A39F2B-3BD3-4D31-A546-BE73EC7C9D53}"/>
              </a:ext>
            </a:extLst>
          </p:cNvPr>
          <p:cNvSpPr txBox="1"/>
          <p:nvPr/>
        </p:nvSpPr>
        <p:spPr>
          <a:xfrm>
            <a:off x="2461848" y="4045306"/>
            <a:ext cx="1006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5FC258-D5CB-445A-A857-B79D81B6B50D}"/>
              </a:ext>
            </a:extLst>
          </p:cNvPr>
          <p:cNvCxnSpPr>
            <a:cxnSpLocks/>
          </p:cNvCxnSpPr>
          <p:nvPr/>
        </p:nvCxnSpPr>
        <p:spPr>
          <a:xfrm>
            <a:off x="1141642" y="4585008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3CF047-AE02-49EE-B977-C690A28A12DD}"/>
              </a:ext>
            </a:extLst>
          </p:cNvPr>
          <p:cNvCxnSpPr>
            <a:cxnSpLocks/>
          </p:cNvCxnSpPr>
          <p:nvPr/>
        </p:nvCxnSpPr>
        <p:spPr>
          <a:xfrm>
            <a:off x="1141642" y="5027463"/>
            <a:ext cx="1789098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9A9117-DB0B-4080-B8A6-372A110EC1B9}"/>
              </a:ext>
            </a:extLst>
          </p:cNvPr>
          <p:cNvSpPr txBox="1"/>
          <p:nvPr/>
        </p:nvSpPr>
        <p:spPr>
          <a:xfrm>
            <a:off x="1882444" y="450271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750667-56FE-4304-8810-AD91EB9C4D3D}"/>
              </a:ext>
            </a:extLst>
          </p:cNvPr>
          <p:cNvSpPr txBox="1"/>
          <p:nvPr/>
        </p:nvSpPr>
        <p:spPr>
          <a:xfrm>
            <a:off x="2465988" y="4491960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634533-6A76-469A-89E9-DEA8D6E9D8D6}"/>
              </a:ext>
            </a:extLst>
          </p:cNvPr>
          <p:cNvSpPr txBox="1"/>
          <p:nvPr/>
        </p:nvSpPr>
        <p:spPr>
          <a:xfrm>
            <a:off x="2047612" y="4502718"/>
            <a:ext cx="40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0FF953-4B6F-4F62-BD0A-7E15796D77EB}"/>
              </a:ext>
            </a:extLst>
          </p:cNvPr>
          <p:cNvSpPr txBox="1"/>
          <p:nvPr/>
        </p:nvSpPr>
        <p:spPr>
          <a:xfrm>
            <a:off x="2055779" y="3358215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67779B-09AB-4CA5-8549-5BC868B7EA3F}"/>
              </a:ext>
            </a:extLst>
          </p:cNvPr>
          <p:cNvSpPr txBox="1"/>
          <p:nvPr/>
        </p:nvSpPr>
        <p:spPr>
          <a:xfrm>
            <a:off x="1554857" y="4510659"/>
            <a:ext cx="5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E12A14-DF90-4952-8BA7-ED1E035C3859}"/>
              </a:ext>
            </a:extLst>
          </p:cNvPr>
          <p:cNvSpPr txBox="1"/>
          <p:nvPr/>
        </p:nvSpPr>
        <p:spPr>
          <a:xfrm>
            <a:off x="1604383" y="3348184"/>
            <a:ext cx="40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8CE5EBD-B18B-407E-9516-9185D362B9EF}"/>
              </a:ext>
            </a:extLst>
          </p:cNvPr>
          <p:cNvSpPr/>
          <p:nvPr/>
        </p:nvSpPr>
        <p:spPr>
          <a:xfrm>
            <a:off x="6502400" y="2421466"/>
            <a:ext cx="1879600" cy="7263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D39930-2A1A-4CEE-BEF4-284162B64CD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28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D37CDF-5EB0-4733-915C-CA4076CC132E}"/>
              </a:ext>
            </a:extLst>
          </p:cNvPr>
          <p:cNvSpPr/>
          <p:nvPr/>
        </p:nvSpPr>
        <p:spPr>
          <a:xfrm>
            <a:off x="56122" y="50000"/>
            <a:ext cx="121358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length of an alligator can be estimated by:</a:t>
            </a:r>
          </a:p>
          <a:p>
            <a:r>
              <a:rPr lang="en-US" sz="3200" b="1" dirty="0"/>
              <a:t>• measuring the distance from its eyes to its nose</a:t>
            </a:r>
          </a:p>
          <a:p>
            <a:r>
              <a:rPr lang="en-US" sz="3200" b="1" dirty="0"/>
              <a:t>• then multiplying that distance by 12 </a:t>
            </a:r>
          </a:p>
          <a:p>
            <a:r>
              <a:rPr lang="en-US" sz="3200" b="1" dirty="0"/>
              <a:t>What is the difference in the estimated lengths of these two alligators?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2DEEFD-49F7-41FA-A67E-567709D24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10" y="2112103"/>
            <a:ext cx="10161905" cy="1647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C11FC8-3679-4B28-845F-40E79253AE5C}"/>
              </a:ext>
            </a:extLst>
          </p:cNvPr>
          <p:cNvSpPr txBox="1"/>
          <p:nvPr/>
        </p:nvSpPr>
        <p:spPr>
          <a:xfrm>
            <a:off x="2274737" y="4463133"/>
            <a:ext cx="1040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F55CEA-CC9A-407C-8783-F6BE7CE1720A}"/>
              </a:ext>
            </a:extLst>
          </p:cNvPr>
          <p:cNvSpPr txBox="1"/>
          <p:nvPr/>
        </p:nvSpPr>
        <p:spPr>
          <a:xfrm>
            <a:off x="1687812" y="4037735"/>
            <a:ext cx="17091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1 7.5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69A51-3D9E-449C-9732-BB513AE5F0DB}"/>
              </a:ext>
            </a:extLst>
          </p:cNvPr>
          <p:cNvSpPr txBox="1"/>
          <p:nvPr/>
        </p:nvSpPr>
        <p:spPr>
          <a:xfrm>
            <a:off x="1404182" y="444968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6FA939-61B8-4BF9-A11C-EE23811A2FBA}"/>
              </a:ext>
            </a:extLst>
          </p:cNvPr>
          <p:cNvCxnSpPr>
            <a:cxnSpLocks/>
          </p:cNvCxnSpPr>
          <p:nvPr/>
        </p:nvCxnSpPr>
        <p:spPr>
          <a:xfrm>
            <a:off x="1420154" y="4982042"/>
            <a:ext cx="1780650" cy="93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5F3DDB-8861-4A21-8BC5-EC4614CDD616}"/>
              </a:ext>
            </a:extLst>
          </p:cNvPr>
          <p:cNvCxnSpPr>
            <a:cxnSpLocks/>
          </p:cNvCxnSpPr>
          <p:nvPr/>
        </p:nvCxnSpPr>
        <p:spPr>
          <a:xfrm>
            <a:off x="1420154" y="5424618"/>
            <a:ext cx="1782424" cy="55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F6366B-AB0B-47D7-BCD5-1F3141C6629B}"/>
              </a:ext>
            </a:extLst>
          </p:cNvPr>
          <p:cNvSpPr txBox="1"/>
          <p:nvPr/>
        </p:nvSpPr>
        <p:spPr>
          <a:xfrm>
            <a:off x="2739183" y="49127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50503D-291A-4E49-8A55-5068BFEE81B1}"/>
              </a:ext>
            </a:extLst>
          </p:cNvPr>
          <p:cNvSpPr txBox="1"/>
          <p:nvPr/>
        </p:nvSpPr>
        <p:spPr>
          <a:xfrm>
            <a:off x="2279598" y="49130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484C12-EAA6-4BDB-AE82-0B2D29FB3E1E}"/>
              </a:ext>
            </a:extLst>
          </p:cNvPr>
          <p:cNvSpPr txBox="1"/>
          <p:nvPr/>
        </p:nvSpPr>
        <p:spPr>
          <a:xfrm>
            <a:off x="1389494" y="4912709"/>
            <a:ext cx="100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6A76B4-16B9-4258-B240-0B990DE80EA3}"/>
              </a:ext>
            </a:extLst>
          </p:cNvPr>
          <p:cNvSpPr txBox="1"/>
          <p:nvPr/>
        </p:nvSpPr>
        <p:spPr>
          <a:xfrm>
            <a:off x="2343082" y="375972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B1ACC-5729-450A-8524-E5B866D49ED1}"/>
              </a:ext>
            </a:extLst>
          </p:cNvPr>
          <p:cNvSpPr txBox="1"/>
          <p:nvPr/>
        </p:nvSpPr>
        <p:spPr>
          <a:xfrm>
            <a:off x="2585541" y="4894696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5D1BD8-7512-4312-A721-CB656A4575F5}"/>
              </a:ext>
            </a:extLst>
          </p:cNvPr>
          <p:cNvSpPr txBox="1"/>
          <p:nvPr/>
        </p:nvSpPr>
        <p:spPr>
          <a:xfrm>
            <a:off x="1883025" y="376248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57EE54-250E-44C2-A91E-82B2F6377D66}"/>
              </a:ext>
            </a:extLst>
          </p:cNvPr>
          <p:cNvGrpSpPr/>
          <p:nvPr/>
        </p:nvGrpSpPr>
        <p:grpSpPr>
          <a:xfrm>
            <a:off x="5464715" y="4036428"/>
            <a:ext cx="1861800" cy="1405123"/>
            <a:chOff x="2248666" y="1937292"/>
            <a:chExt cx="1861800" cy="140512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1B6FA66-6F5F-43FD-8216-833A613E202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3C66C5-86E6-42CD-90E3-B5ED3B16EBB8}"/>
                </a:ext>
              </a:extLst>
            </p:cNvPr>
            <p:cNvSpPr txBox="1"/>
            <p:nvPr/>
          </p:nvSpPr>
          <p:spPr>
            <a:xfrm>
              <a:off x="2702548" y="2385280"/>
              <a:ext cx="1407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CFF7A0-8992-4C5A-AEDE-6385A1400E7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6B5D3A4-7BB5-4D41-8C90-745CE01C97C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364694-47A8-4F7E-A176-E2D3AC9D879A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0B72165-7DE2-41CA-8A9D-34A32A2B12E8}"/>
              </a:ext>
            </a:extLst>
          </p:cNvPr>
          <p:cNvSpPr txBox="1"/>
          <p:nvPr/>
        </p:nvSpPr>
        <p:spPr>
          <a:xfrm>
            <a:off x="6359830" y="49280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2883E4-B312-4665-A968-551D84753357}"/>
              </a:ext>
            </a:extLst>
          </p:cNvPr>
          <p:cNvSpPr txBox="1"/>
          <p:nvPr/>
        </p:nvSpPr>
        <p:spPr>
          <a:xfrm>
            <a:off x="5968630" y="380418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FEB1DA-C8AE-4931-A8DC-8EC84E85B504}"/>
              </a:ext>
            </a:extLst>
          </p:cNvPr>
          <p:cNvSpPr txBox="1"/>
          <p:nvPr/>
        </p:nvSpPr>
        <p:spPr>
          <a:xfrm>
            <a:off x="5459012" y="4928005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D7442C-40F2-487F-9A06-7284BCD1DB72}"/>
              </a:ext>
            </a:extLst>
          </p:cNvPr>
          <p:cNvSpPr txBox="1"/>
          <p:nvPr/>
        </p:nvSpPr>
        <p:spPr>
          <a:xfrm>
            <a:off x="2548422" y="5803596"/>
            <a:ext cx="3668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 0 – 1 8 0 =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52D0F6-C8C0-4FB7-837B-6833639E1523}"/>
              </a:ext>
            </a:extLst>
          </p:cNvPr>
          <p:cNvSpPr txBox="1"/>
          <p:nvPr/>
        </p:nvSpPr>
        <p:spPr>
          <a:xfrm>
            <a:off x="6096000" y="5803596"/>
            <a:ext cx="1230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B5B76F-4E60-40EF-89A5-2013EB304D04}"/>
              </a:ext>
            </a:extLst>
          </p:cNvPr>
          <p:cNvSpPr/>
          <p:nvPr/>
        </p:nvSpPr>
        <p:spPr>
          <a:xfrm>
            <a:off x="10723286" y="2058750"/>
            <a:ext cx="11993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 cm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2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7373259B-E2DA-4D0A-8B10-46656DB04616}"/>
              </a:ext>
            </a:extLst>
          </p:cNvPr>
          <p:cNvSpPr txBox="1"/>
          <p:nvPr/>
        </p:nvSpPr>
        <p:spPr>
          <a:xfrm>
            <a:off x="7781681" y="418732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B927FC-BA34-4DE0-B871-25EF8EA99CBB}"/>
              </a:ext>
            </a:extLst>
          </p:cNvPr>
          <p:cNvSpPr txBox="1"/>
          <p:nvPr/>
        </p:nvSpPr>
        <p:spPr>
          <a:xfrm>
            <a:off x="6924146" y="2291344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6.5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29F9B6-A3BF-4C74-ADC5-A736A75FDA29}"/>
              </a:ext>
            </a:extLst>
          </p:cNvPr>
          <p:cNvSpPr/>
          <p:nvPr/>
        </p:nvSpPr>
        <p:spPr>
          <a:xfrm>
            <a:off x="56123" y="50000"/>
            <a:ext cx="101053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mass of a 10p coin is 6.5g. </a:t>
            </a:r>
          </a:p>
          <a:p>
            <a:r>
              <a:rPr lang="en-US" sz="3200" b="1" dirty="0"/>
              <a:t>The mass of a 5p coin is half the mass of a 10p coin.</a:t>
            </a:r>
          </a:p>
          <a:p>
            <a:r>
              <a:rPr lang="en-US" sz="3200" b="1" dirty="0"/>
              <a:t>What is the mass of these six coins altogether?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AC539-83E3-450A-BF01-DF36EE555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53" y="1619660"/>
            <a:ext cx="3806816" cy="272275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A18CE5B-C3D7-4124-8D92-9D1805FA2AF4}"/>
              </a:ext>
            </a:extLst>
          </p:cNvPr>
          <p:cNvGrpSpPr/>
          <p:nvPr/>
        </p:nvGrpSpPr>
        <p:grpSpPr>
          <a:xfrm>
            <a:off x="4516524" y="2053442"/>
            <a:ext cx="1861800" cy="1405123"/>
            <a:chOff x="2248666" y="1937292"/>
            <a:chExt cx="1861800" cy="14051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DDAE08-3516-4D2E-8181-5107A8DFB83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6.5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BFCA46-9B06-492C-AB77-5F8D73FCF287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D80F8F-6774-44F2-9493-BEA389388276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CB017A-0129-40DC-85A9-EFA8859145D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034A0D2-E0EB-4472-B441-7AA0A3B62BA5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43AA0D4-71CF-4B50-8923-305CCFDA026E}"/>
              </a:ext>
            </a:extLst>
          </p:cNvPr>
          <p:cNvSpPr txBox="1"/>
          <p:nvPr/>
        </p:nvSpPr>
        <p:spPr>
          <a:xfrm>
            <a:off x="5411639" y="294501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94573D-C614-4C6B-B07D-16D6E38F90F7}"/>
              </a:ext>
            </a:extLst>
          </p:cNvPr>
          <p:cNvSpPr txBox="1"/>
          <p:nvPr/>
        </p:nvSpPr>
        <p:spPr>
          <a:xfrm>
            <a:off x="5020439" y="182120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443FF0-2877-4253-A764-A2AA4CCFF2B5}"/>
              </a:ext>
            </a:extLst>
          </p:cNvPr>
          <p:cNvSpPr txBox="1"/>
          <p:nvPr/>
        </p:nvSpPr>
        <p:spPr>
          <a:xfrm>
            <a:off x="4510821" y="294501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92A51F-F935-472D-8A6E-22124F920BF2}"/>
              </a:ext>
            </a:extLst>
          </p:cNvPr>
          <p:cNvSpPr txBox="1"/>
          <p:nvPr/>
        </p:nvSpPr>
        <p:spPr>
          <a:xfrm>
            <a:off x="5269529" y="2929630"/>
            <a:ext cx="385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F2E107-9665-4BB3-8DE5-12A50D39063A}"/>
              </a:ext>
            </a:extLst>
          </p:cNvPr>
          <p:cNvSpPr txBox="1"/>
          <p:nvPr/>
        </p:nvSpPr>
        <p:spPr>
          <a:xfrm>
            <a:off x="6484706" y="230296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E31C02-E58E-4CB9-9E14-458AEAF30359}"/>
              </a:ext>
            </a:extLst>
          </p:cNvPr>
          <p:cNvCxnSpPr>
            <a:cxnSpLocks/>
          </p:cNvCxnSpPr>
          <p:nvPr/>
        </p:nvCxnSpPr>
        <p:spPr>
          <a:xfrm flipV="1">
            <a:off x="6947577" y="2364104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FAEFA32-5577-4B2C-9DF3-D5D56600C012}"/>
              </a:ext>
            </a:extLst>
          </p:cNvPr>
          <p:cNvCxnSpPr>
            <a:cxnSpLocks/>
          </p:cNvCxnSpPr>
          <p:nvPr/>
        </p:nvCxnSpPr>
        <p:spPr>
          <a:xfrm>
            <a:off x="6966529" y="234805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9E1748F-DD3E-456C-8B4B-9E244400F304}"/>
              </a:ext>
            </a:extLst>
          </p:cNvPr>
          <p:cNvSpPr txBox="1"/>
          <p:nvPr/>
        </p:nvSpPr>
        <p:spPr>
          <a:xfrm>
            <a:off x="6938970" y="18379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A3275-072A-45A9-97CB-F60009D853EF}"/>
              </a:ext>
            </a:extLst>
          </p:cNvPr>
          <p:cNvSpPr txBox="1"/>
          <p:nvPr/>
        </p:nvSpPr>
        <p:spPr>
          <a:xfrm>
            <a:off x="7387736" y="1847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17F4E5E-84E4-4B41-B0FB-5C9FE53DEA03}"/>
              </a:ext>
            </a:extLst>
          </p:cNvPr>
          <p:cNvCxnSpPr>
            <a:cxnSpLocks/>
          </p:cNvCxnSpPr>
          <p:nvPr/>
        </p:nvCxnSpPr>
        <p:spPr>
          <a:xfrm>
            <a:off x="7828726" y="2367392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43621BD-C3F6-4DD2-9156-3FF5AAADF598}"/>
              </a:ext>
            </a:extLst>
          </p:cNvPr>
          <p:cNvSpPr txBox="1"/>
          <p:nvPr/>
        </p:nvSpPr>
        <p:spPr>
          <a:xfrm>
            <a:off x="7236778" y="18476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AE7B30-DAFF-4B30-98EC-A1FF29AA226E}"/>
              </a:ext>
            </a:extLst>
          </p:cNvPr>
          <p:cNvSpPr txBox="1"/>
          <p:nvPr/>
        </p:nvSpPr>
        <p:spPr>
          <a:xfrm>
            <a:off x="7811679" y="2303852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77734B-A8B0-4DE3-934A-52F7CC54F672}"/>
              </a:ext>
            </a:extLst>
          </p:cNvPr>
          <p:cNvSpPr txBox="1"/>
          <p:nvPr/>
        </p:nvSpPr>
        <p:spPr>
          <a:xfrm>
            <a:off x="7659427" y="234149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0B3B42-A4EC-4A75-B773-A07B1A4E0888}"/>
              </a:ext>
            </a:extLst>
          </p:cNvPr>
          <p:cNvSpPr txBox="1"/>
          <p:nvPr/>
        </p:nvSpPr>
        <p:spPr>
          <a:xfrm>
            <a:off x="7804091" y="18492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28C680-5423-43DB-BF91-586FE768F4EC}"/>
              </a:ext>
            </a:extLst>
          </p:cNvPr>
          <p:cNvSpPr txBox="1"/>
          <p:nvPr/>
        </p:nvSpPr>
        <p:spPr>
          <a:xfrm>
            <a:off x="6910307" y="3726758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3.2 5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909326-3030-4341-B165-994544D2D0F3}"/>
              </a:ext>
            </a:extLst>
          </p:cNvPr>
          <p:cNvSpPr txBox="1"/>
          <p:nvPr/>
        </p:nvSpPr>
        <p:spPr>
          <a:xfrm>
            <a:off x="6447043" y="4173879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A5111E4-85C0-4129-84F5-C55F24A020BA}"/>
              </a:ext>
            </a:extLst>
          </p:cNvPr>
          <p:cNvCxnSpPr>
            <a:cxnSpLocks/>
          </p:cNvCxnSpPr>
          <p:nvPr/>
        </p:nvCxnSpPr>
        <p:spPr>
          <a:xfrm>
            <a:off x="6471244" y="4705159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F25869F-9A5D-46C3-B6D6-64001BD42CA3}"/>
              </a:ext>
            </a:extLst>
          </p:cNvPr>
          <p:cNvCxnSpPr>
            <a:cxnSpLocks/>
          </p:cNvCxnSpPr>
          <p:nvPr/>
        </p:nvCxnSpPr>
        <p:spPr>
          <a:xfrm>
            <a:off x="6473018" y="5143937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6D39EC0-5840-407E-A5AB-76366A896151}"/>
              </a:ext>
            </a:extLst>
          </p:cNvPr>
          <p:cNvSpPr txBox="1"/>
          <p:nvPr/>
        </p:nvSpPr>
        <p:spPr>
          <a:xfrm>
            <a:off x="7789664" y="46445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2723D0-160D-4520-9264-F4478712C59C}"/>
              </a:ext>
            </a:extLst>
          </p:cNvPr>
          <p:cNvSpPr txBox="1"/>
          <p:nvPr/>
        </p:nvSpPr>
        <p:spPr>
          <a:xfrm>
            <a:off x="7356941" y="46425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0FE99B-8EA3-4FAF-9318-D117AED14AF0}"/>
              </a:ext>
            </a:extLst>
          </p:cNvPr>
          <p:cNvSpPr txBox="1"/>
          <p:nvPr/>
        </p:nvSpPr>
        <p:spPr>
          <a:xfrm>
            <a:off x="6886189" y="4642540"/>
            <a:ext cx="586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0AEEB80-4ECB-425C-BD65-0B3D3FD5CAEE}"/>
              </a:ext>
            </a:extLst>
          </p:cNvPr>
          <p:cNvSpPr txBox="1"/>
          <p:nvPr/>
        </p:nvSpPr>
        <p:spPr>
          <a:xfrm>
            <a:off x="7409847" y="3448839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756D753-D718-462D-B6EA-41573A9C8B60}"/>
              </a:ext>
            </a:extLst>
          </p:cNvPr>
          <p:cNvSpPr txBox="1"/>
          <p:nvPr/>
        </p:nvSpPr>
        <p:spPr>
          <a:xfrm>
            <a:off x="7190675" y="46356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CF1BFB-FD83-47AA-A04C-F22B7DB1B906}"/>
              </a:ext>
            </a:extLst>
          </p:cNvPr>
          <p:cNvSpPr txBox="1"/>
          <p:nvPr/>
        </p:nvSpPr>
        <p:spPr>
          <a:xfrm>
            <a:off x="9681690" y="2210821"/>
            <a:ext cx="1394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1 9.5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FDA030-4884-46F8-AE74-154CBC1AC460}"/>
              </a:ext>
            </a:extLst>
          </p:cNvPr>
          <p:cNvSpPr txBox="1"/>
          <p:nvPr/>
        </p:nvSpPr>
        <p:spPr>
          <a:xfrm>
            <a:off x="10131632" y="2647315"/>
            <a:ext cx="1394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9.7 5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9097B5-083E-40D2-94BE-B6B2AAFC49FD}"/>
              </a:ext>
            </a:extLst>
          </p:cNvPr>
          <p:cNvSpPr txBox="1"/>
          <p:nvPr/>
        </p:nvSpPr>
        <p:spPr>
          <a:xfrm>
            <a:off x="9255817" y="2647315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0D94AD-9D26-406F-ABF6-8BBFDDE2B739}"/>
              </a:ext>
            </a:extLst>
          </p:cNvPr>
          <p:cNvCxnSpPr>
            <a:cxnSpLocks/>
          </p:cNvCxnSpPr>
          <p:nvPr/>
        </p:nvCxnSpPr>
        <p:spPr>
          <a:xfrm>
            <a:off x="9262256" y="3158724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D112C88-3BB4-4E25-B153-638BE2C2FA2B}"/>
              </a:ext>
            </a:extLst>
          </p:cNvPr>
          <p:cNvCxnSpPr>
            <a:cxnSpLocks/>
          </p:cNvCxnSpPr>
          <p:nvPr/>
        </p:nvCxnSpPr>
        <p:spPr>
          <a:xfrm>
            <a:off x="9262256" y="3601927"/>
            <a:ext cx="2220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7433191-342C-4D5D-B6CE-467581342889}"/>
              </a:ext>
            </a:extLst>
          </p:cNvPr>
          <p:cNvSpPr txBox="1"/>
          <p:nvPr/>
        </p:nvSpPr>
        <p:spPr>
          <a:xfrm>
            <a:off x="11028389" y="2198852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2BAEB73-B09B-4650-B360-E69597B874D2}"/>
              </a:ext>
            </a:extLst>
          </p:cNvPr>
          <p:cNvSpPr txBox="1"/>
          <p:nvPr/>
        </p:nvSpPr>
        <p:spPr>
          <a:xfrm>
            <a:off x="10427375" y="3095816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55FAE2-4B96-4298-BE22-B2FD1BA74154}"/>
              </a:ext>
            </a:extLst>
          </p:cNvPr>
          <p:cNvSpPr txBox="1"/>
          <p:nvPr/>
        </p:nvSpPr>
        <p:spPr>
          <a:xfrm>
            <a:off x="11021950" y="3065521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7278F1-672E-44DA-91AA-65E81DB68BBE}"/>
              </a:ext>
            </a:extLst>
          </p:cNvPr>
          <p:cNvSpPr txBox="1"/>
          <p:nvPr/>
        </p:nvSpPr>
        <p:spPr>
          <a:xfrm>
            <a:off x="10182334" y="1913309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FE4D4C-29CC-4438-8A3A-2B2F6DD49659}"/>
              </a:ext>
            </a:extLst>
          </p:cNvPr>
          <p:cNvSpPr txBox="1"/>
          <p:nvPr/>
        </p:nvSpPr>
        <p:spPr>
          <a:xfrm>
            <a:off x="10607437" y="3068479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E49B05C-3F02-4831-BCA6-9266DE58A453}"/>
              </a:ext>
            </a:extLst>
          </p:cNvPr>
          <p:cNvSpPr txBox="1"/>
          <p:nvPr/>
        </p:nvSpPr>
        <p:spPr>
          <a:xfrm>
            <a:off x="9711981" y="1910351"/>
            <a:ext cx="49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B9E225-CC1D-4436-B995-0503AEFB0814}"/>
              </a:ext>
            </a:extLst>
          </p:cNvPr>
          <p:cNvSpPr txBox="1"/>
          <p:nvPr/>
        </p:nvSpPr>
        <p:spPr>
          <a:xfrm>
            <a:off x="10137084" y="3065521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8F74C7-977E-46E9-AB69-CB675F21F22D}"/>
              </a:ext>
            </a:extLst>
          </p:cNvPr>
          <p:cNvSpPr txBox="1"/>
          <p:nvPr/>
        </p:nvSpPr>
        <p:spPr>
          <a:xfrm>
            <a:off x="9691694" y="3083809"/>
            <a:ext cx="460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881057B-BABB-414B-B3BA-E9C6D262860A}"/>
              </a:ext>
            </a:extLst>
          </p:cNvPr>
          <p:cNvSpPr/>
          <p:nvPr/>
        </p:nvSpPr>
        <p:spPr>
          <a:xfrm>
            <a:off x="8055632" y="1030656"/>
            <a:ext cx="2452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29.25 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027AA3C-06F1-41B5-ABF8-DFCE48F726FB}"/>
              </a:ext>
            </a:extLst>
          </p:cNvPr>
          <p:cNvSpPr/>
          <p:nvPr/>
        </p:nvSpPr>
        <p:spPr>
          <a:xfrm>
            <a:off x="1804319" y="1921501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8A1BD7C-C080-4E00-A0ED-0A6BD0D942C0}"/>
              </a:ext>
            </a:extLst>
          </p:cNvPr>
          <p:cNvSpPr/>
          <p:nvPr/>
        </p:nvSpPr>
        <p:spPr>
          <a:xfrm>
            <a:off x="461409" y="2117560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4FD8FF7-5A8C-4738-B4DE-FD24A2EB2E12}"/>
              </a:ext>
            </a:extLst>
          </p:cNvPr>
          <p:cNvSpPr/>
          <p:nvPr/>
        </p:nvSpPr>
        <p:spPr>
          <a:xfrm>
            <a:off x="832711" y="3404075"/>
            <a:ext cx="796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3BFF0AF-DB1E-496B-85AF-6B3BEF1D818C}"/>
              </a:ext>
            </a:extLst>
          </p:cNvPr>
          <p:cNvSpPr/>
          <p:nvPr/>
        </p:nvSpPr>
        <p:spPr>
          <a:xfrm>
            <a:off x="3002695" y="2449219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412915A-A3CE-4291-AB99-C7F0FBD82DFE}"/>
              </a:ext>
            </a:extLst>
          </p:cNvPr>
          <p:cNvSpPr/>
          <p:nvPr/>
        </p:nvSpPr>
        <p:spPr>
          <a:xfrm>
            <a:off x="2031867" y="3240635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0CD71B2-F078-4CBE-9B78-0113AD8F4582}"/>
              </a:ext>
            </a:extLst>
          </p:cNvPr>
          <p:cNvSpPr/>
          <p:nvPr/>
        </p:nvSpPr>
        <p:spPr>
          <a:xfrm>
            <a:off x="3277461" y="3682010"/>
            <a:ext cx="941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3.25</a:t>
            </a:r>
          </a:p>
        </p:txBody>
      </p:sp>
    </p:spTree>
    <p:extLst>
      <p:ext uri="{BB962C8B-B14F-4D97-AF65-F5344CB8AC3E}">
        <p14:creationId xmlns:p14="http://schemas.microsoft.com/office/powerpoint/2010/main" val="401764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3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2" grpId="0"/>
      <p:bldP spid="24" grpId="0"/>
      <p:bldP spid="25" grpId="0"/>
      <p:bldP spid="26" grpId="0"/>
      <p:bldP spid="31" grpId="0"/>
      <p:bldP spid="32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2CE8AB-5DAB-43B4-B31C-0966D71910FF}"/>
              </a:ext>
            </a:extLst>
          </p:cNvPr>
          <p:cNvSpPr/>
          <p:nvPr/>
        </p:nvSpPr>
        <p:spPr>
          <a:xfrm>
            <a:off x="56123" y="50000"/>
            <a:ext cx="11934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Alfie says, ‘When you multiply two numbers together, the answer is always greater than either of the numbers you started with.’</a:t>
            </a:r>
          </a:p>
          <a:p>
            <a:r>
              <a:rPr lang="en-US" sz="3200" b="1" dirty="0"/>
              <a:t>Is Alfie correct? Explain how you know.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B8BEA4-B3CE-4932-B23A-6750EB067DF1}"/>
              </a:ext>
            </a:extLst>
          </p:cNvPr>
          <p:cNvSpPr/>
          <p:nvPr/>
        </p:nvSpPr>
        <p:spPr>
          <a:xfrm>
            <a:off x="509924" y="1619660"/>
            <a:ext cx="28132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Alfie is wrong.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D410FC-A3E7-4333-B404-10F88BC63A72}"/>
              </a:ext>
            </a:extLst>
          </p:cNvPr>
          <p:cNvSpPr/>
          <p:nvPr/>
        </p:nvSpPr>
        <p:spPr>
          <a:xfrm>
            <a:off x="509923" y="2204435"/>
            <a:ext cx="103046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one of the numbers is 1, the answer will be the same as (not greater than) the other number. e.g. 3 x 1 =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0D7F5E-8AD5-45D6-9234-9B5F4E065EDB}"/>
              </a:ext>
            </a:extLst>
          </p:cNvPr>
          <p:cNvSpPr/>
          <p:nvPr/>
        </p:nvSpPr>
        <p:spPr>
          <a:xfrm>
            <a:off x="509923" y="3281653"/>
            <a:ext cx="9601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one of the numbers is 0, the answer will always be 0 no matter how large the other number is. e.g. 5 x 0 = 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0D9A49-E94D-4C8B-BF5F-30891B08E89A}"/>
              </a:ext>
            </a:extLst>
          </p:cNvPr>
          <p:cNvSpPr/>
          <p:nvPr/>
        </p:nvSpPr>
        <p:spPr>
          <a:xfrm>
            <a:off x="509923" y="4350896"/>
            <a:ext cx="97419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If one of the numbers is less than 1, the answer will always be smaller than the other number. 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e.g. ½ x 4 = 2</a:t>
            </a:r>
          </a:p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e.g. 5 x 0.1 = 0.5</a:t>
            </a:r>
          </a:p>
        </p:txBody>
      </p:sp>
    </p:spTree>
    <p:extLst>
      <p:ext uri="{BB962C8B-B14F-4D97-AF65-F5344CB8AC3E}">
        <p14:creationId xmlns:p14="http://schemas.microsoft.com/office/powerpoint/2010/main" val="27526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B5D761-10F5-43A6-B178-0BE26D40B98F}"/>
              </a:ext>
            </a:extLst>
          </p:cNvPr>
          <p:cNvSpPr/>
          <p:nvPr/>
        </p:nvSpPr>
        <p:spPr>
          <a:xfrm>
            <a:off x="56123" y="50000"/>
            <a:ext cx="1159925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33,630 = 354 × 95</a:t>
            </a:r>
          </a:p>
          <a:p>
            <a:r>
              <a:rPr lang="en-US" sz="3200" b="1" dirty="0"/>
              <a:t>Use this multiplication to complete the calculations below.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354 × 9.5 =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3,540 × 95 =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3,363 ÷ 95 = </a:t>
            </a:r>
            <a:endParaRPr lang="en-GB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5C0B6-8203-4B71-8B44-79DB06544F0D}"/>
              </a:ext>
            </a:extLst>
          </p:cNvPr>
          <p:cNvSpPr txBox="1"/>
          <p:nvPr/>
        </p:nvSpPr>
        <p:spPr>
          <a:xfrm>
            <a:off x="1086229" y="1834306"/>
            <a:ext cx="147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95 ÷ 10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2D5910-2057-49F2-8901-F85CC51BC83F}"/>
              </a:ext>
            </a:extLst>
          </p:cNvPr>
          <p:cNvSpPr txBox="1"/>
          <p:nvPr/>
        </p:nvSpPr>
        <p:spPr>
          <a:xfrm>
            <a:off x="2274884" y="1496151"/>
            <a:ext cx="1177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3363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D3E2FC-8D06-4111-B0EC-A7A87E80D4EE}"/>
              </a:ext>
            </a:extLst>
          </p:cNvPr>
          <p:cNvSpPr txBox="1"/>
          <p:nvPr/>
        </p:nvSpPr>
        <p:spPr>
          <a:xfrm>
            <a:off x="78237" y="2851484"/>
            <a:ext cx="147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354 x 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1BA2A-49D6-4AB6-9A47-6B4ACE44FEBF}"/>
              </a:ext>
            </a:extLst>
          </p:cNvPr>
          <p:cNvSpPr txBox="1"/>
          <p:nvPr/>
        </p:nvSpPr>
        <p:spPr>
          <a:xfrm>
            <a:off x="2533339" y="2489129"/>
            <a:ext cx="1813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336 300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C6FF2E-DF47-40FA-86B3-40780E410157}"/>
              </a:ext>
            </a:extLst>
          </p:cNvPr>
          <p:cNvSpPr txBox="1"/>
          <p:nvPr/>
        </p:nvSpPr>
        <p:spPr>
          <a:xfrm>
            <a:off x="78237" y="3835253"/>
            <a:ext cx="18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33630 ÷ 10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81FB92-4F29-4F9A-931C-0F965AEC5186}"/>
              </a:ext>
            </a:extLst>
          </p:cNvPr>
          <p:cNvSpPr txBox="1"/>
          <p:nvPr/>
        </p:nvSpPr>
        <p:spPr>
          <a:xfrm>
            <a:off x="2497804" y="3470099"/>
            <a:ext cx="1813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35.4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560B35-9518-4B0F-81DA-E47157FAD39A}"/>
              </a:ext>
            </a:extLst>
          </p:cNvPr>
          <p:cNvSpPr txBox="1"/>
          <p:nvPr/>
        </p:nvSpPr>
        <p:spPr>
          <a:xfrm>
            <a:off x="2497804" y="4090083"/>
            <a:ext cx="18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354 ÷ 10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7A3D65-1DC4-49F8-9726-740C6A853C4C}"/>
              </a:ext>
            </a:extLst>
          </p:cNvPr>
          <p:cNvSpPr txBox="1"/>
          <p:nvPr/>
        </p:nvSpPr>
        <p:spPr>
          <a:xfrm>
            <a:off x="3482199" y="103829"/>
            <a:ext cx="3293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33,630 ÷ 95 = 354</a:t>
            </a:r>
          </a:p>
        </p:txBody>
      </p:sp>
    </p:spTree>
    <p:extLst>
      <p:ext uri="{BB962C8B-B14F-4D97-AF65-F5344CB8AC3E}">
        <p14:creationId xmlns:p14="http://schemas.microsoft.com/office/powerpoint/2010/main" val="269081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20DD0-3047-45F4-8A22-5A2569F13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23" y="689024"/>
            <a:ext cx="3293731" cy="19528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3F41D4-D6B1-4AF1-9F65-DBC162A18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329" y="689024"/>
            <a:ext cx="3400152" cy="198475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4A63C4-A060-45A2-9E2B-DD9D886CEEA1}"/>
              </a:ext>
            </a:extLst>
          </p:cNvPr>
          <p:cNvGrpSpPr/>
          <p:nvPr/>
        </p:nvGrpSpPr>
        <p:grpSpPr>
          <a:xfrm>
            <a:off x="4184654" y="1476575"/>
            <a:ext cx="733710" cy="949956"/>
            <a:chOff x="5338824" y="3294174"/>
            <a:chExt cx="733710" cy="9499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21CBBEF-D163-4B12-B0C3-5CB4E060ADD7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6294D2-583F-4949-A6B2-6742E32D5DE9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879024D-8E44-4AAA-A53C-D4AF0F75C382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2F41B5-B236-4642-B188-193CDCC22859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1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BE658A-3EC4-4BEB-B1D0-CDE018CB190C}"/>
              </a:ext>
            </a:extLst>
          </p:cNvPr>
          <p:cNvCxnSpPr>
            <a:cxnSpLocks/>
          </p:cNvCxnSpPr>
          <p:nvPr/>
        </p:nvCxnSpPr>
        <p:spPr>
          <a:xfrm>
            <a:off x="1520668" y="3878876"/>
            <a:ext cx="903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479CA9-9EDA-4837-9D40-782418BBD42A}"/>
              </a:ext>
            </a:extLst>
          </p:cNvPr>
          <p:cNvCxnSpPr>
            <a:cxnSpLocks/>
          </p:cNvCxnSpPr>
          <p:nvPr/>
        </p:nvCxnSpPr>
        <p:spPr>
          <a:xfrm>
            <a:off x="2865853" y="3878876"/>
            <a:ext cx="13424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987A2A4-96E2-4270-A36D-9696EFBE31C8}"/>
              </a:ext>
            </a:extLst>
          </p:cNvPr>
          <p:cNvSpPr txBox="1"/>
          <p:nvPr/>
        </p:nvSpPr>
        <p:spPr>
          <a:xfrm>
            <a:off x="1733951" y="3371042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0789B-66EA-4D1F-9AE2-3EEC89283BE0}"/>
              </a:ext>
            </a:extLst>
          </p:cNvPr>
          <p:cNvSpPr txBox="1"/>
          <p:nvPr/>
        </p:nvSpPr>
        <p:spPr>
          <a:xfrm>
            <a:off x="1519164" y="3817084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80DE1A-6115-4A0A-8B7C-9EE57DA5DF6B}"/>
              </a:ext>
            </a:extLst>
          </p:cNvPr>
          <p:cNvSpPr txBox="1"/>
          <p:nvPr/>
        </p:nvSpPr>
        <p:spPr>
          <a:xfrm>
            <a:off x="2865852" y="3817084"/>
            <a:ext cx="14323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6EB316-943D-43D7-B441-86D22D1308FB}"/>
              </a:ext>
            </a:extLst>
          </p:cNvPr>
          <p:cNvSpPr txBox="1"/>
          <p:nvPr/>
        </p:nvSpPr>
        <p:spPr>
          <a:xfrm>
            <a:off x="2418810" y="356340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B269D57D-0241-45DC-AE29-0967496527E3}"/>
              </a:ext>
            </a:extLst>
          </p:cNvPr>
          <p:cNvSpPr/>
          <p:nvPr/>
        </p:nvSpPr>
        <p:spPr>
          <a:xfrm rot="16200000">
            <a:off x="2365189" y="2619088"/>
            <a:ext cx="810037" cy="1585924"/>
          </a:xfrm>
          <a:prstGeom prst="arc">
            <a:avLst>
              <a:gd name="adj1" fmla="val 16181412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5E927359-478E-4690-A341-F892DFF81C51}"/>
              </a:ext>
            </a:extLst>
          </p:cNvPr>
          <p:cNvSpPr/>
          <p:nvPr/>
        </p:nvSpPr>
        <p:spPr>
          <a:xfrm rot="5400000">
            <a:off x="2354900" y="3546210"/>
            <a:ext cx="810037" cy="1585923"/>
          </a:xfrm>
          <a:prstGeom prst="arc">
            <a:avLst>
              <a:gd name="adj1" fmla="val 16200000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34EB24-CAB3-4AA1-8993-8DFBD4311E2B}"/>
              </a:ext>
            </a:extLst>
          </p:cNvPr>
          <p:cNvSpPr txBox="1"/>
          <p:nvPr/>
        </p:nvSpPr>
        <p:spPr>
          <a:xfrm>
            <a:off x="2398142" y="43114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02D25C-1E04-46EB-8607-884E97606F0A}"/>
              </a:ext>
            </a:extLst>
          </p:cNvPr>
          <p:cNvSpPr txBox="1"/>
          <p:nvPr/>
        </p:nvSpPr>
        <p:spPr>
          <a:xfrm>
            <a:off x="2398141" y="30171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672B63-5E6C-4EA2-A493-061FE3938E83}"/>
              </a:ext>
            </a:extLst>
          </p:cNvPr>
          <p:cNvSpPr txBox="1"/>
          <p:nvPr/>
        </p:nvSpPr>
        <p:spPr>
          <a:xfrm>
            <a:off x="3079741" y="3371042"/>
            <a:ext cx="11054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F42ECB-F7FF-479C-8C22-0CC5B2CDF047}"/>
              </a:ext>
            </a:extLst>
          </p:cNvPr>
          <p:cNvSpPr txBox="1"/>
          <p:nvPr/>
        </p:nvSpPr>
        <p:spPr>
          <a:xfrm>
            <a:off x="1266092" y="960585"/>
            <a:ext cx="10479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1C706E5-DECC-4DBF-B45C-72F8A890F2BC}"/>
              </a:ext>
            </a:extLst>
          </p:cNvPr>
          <p:cNvGrpSpPr/>
          <p:nvPr/>
        </p:nvGrpSpPr>
        <p:grpSpPr>
          <a:xfrm>
            <a:off x="9408714" y="856485"/>
            <a:ext cx="733710" cy="949956"/>
            <a:chOff x="5338824" y="3294174"/>
            <a:chExt cx="733710" cy="94995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B4E76A5-EE6A-464B-B27B-3D4F7534BCB7}"/>
                </a:ext>
              </a:extLst>
            </p:cNvPr>
            <p:cNvGrpSpPr/>
            <p:nvPr/>
          </p:nvGrpSpPr>
          <p:grpSpPr>
            <a:xfrm>
              <a:off x="5338824" y="3659355"/>
              <a:ext cx="620840" cy="584775"/>
              <a:chOff x="8605864" y="2187080"/>
              <a:chExt cx="620840" cy="584775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DE20A9B-C310-4120-9EB7-92FE0DBC2CA1}"/>
                  </a:ext>
                </a:extLst>
              </p:cNvPr>
              <p:cNvSpPr/>
              <p:nvPr/>
            </p:nvSpPr>
            <p:spPr>
              <a:xfrm>
                <a:off x="8605864" y="2187080"/>
                <a:ext cx="62084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10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DE046241-3C3E-4C4F-811D-CEE3001BE11E}"/>
                  </a:ext>
                </a:extLst>
              </p:cNvPr>
              <p:cNvCxnSpPr/>
              <p:nvPr/>
            </p:nvCxnSpPr>
            <p:spPr>
              <a:xfrm>
                <a:off x="8718734" y="2303830"/>
                <a:ext cx="36806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568F659-2136-4397-86B9-F197C98F6D9F}"/>
                </a:ext>
              </a:extLst>
            </p:cNvPr>
            <p:cNvSpPr/>
            <p:nvPr/>
          </p:nvSpPr>
          <p:spPr>
            <a:xfrm>
              <a:off x="5441644" y="3294174"/>
              <a:ext cx="6308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24AC6B3-3BE8-47F6-9E24-D358487FE8DD}"/>
              </a:ext>
            </a:extLst>
          </p:cNvPr>
          <p:cNvCxnSpPr>
            <a:cxnSpLocks/>
          </p:cNvCxnSpPr>
          <p:nvPr/>
        </p:nvCxnSpPr>
        <p:spPr>
          <a:xfrm>
            <a:off x="5974574" y="3878876"/>
            <a:ext cx="9039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348334D-B47C-4180-82BE-24E8CD7FC57F}"/>
              </a:ext>
            </a:extLst>
          </p:cNvPr>
          <p:cNvCxnSpPr>
            <a:cxnSpLocks/>
          </p:cNvCxnSpPr>
          <p:nvPr/>
        </p:nvCxnSpPr>
        <p:spPr>
          <a:xfrm>
            <a:off x="7319759" y="3878876"/>
            <a:ext cx="13424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A82C7EF-ED30-4249-B053-584C385C7443}"/>
              </a:ext>
            </a:extLst>
          </p:cNvPr>
          <p:cNvSpPr txBox="1"/>
          <p:nvPr/>
        </p:nvSpPr>
        <p:spPr>
          <a:xfrm>
            <a:off x="6187857" y="3371042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0CA954-7ABD-4AF4-8DFF-A27A395B409C}"/>
              </a:ext>
            </a:extLst>
          </p:cNvPr>
          <p:cNvSpPr txBox="1"/>
          <p:nvPr/>
        </p:nvSpPr>
        <p:spPr>
          <a:xfrm>
            <a:off x="5973070" y="3817084"/>
            <a:ext cx="10145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79D2D2-F260-4CF1-B1E3-FCA946B7F12F}"/>
              </a:ext>
            </a:extLst>
          </p:cNvPr>
          <p:cNvSpPr txBox="1"/>
          <p:nvPr/>
        </p:nvSpPr>
        <p:spPr>
          <a:xfrm>
            <a:off x="7319758" y="3817084"/>
            <a:ext cx="14323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8 0 0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C87827-21C0-4E9C-9FFA-BB5F520C9337}"/>
              </a:ext>
            </a:extLst>
          </p:cNvPr>
          <p:cNvSpPr txBox="1"/>
          <p:nvPr/>
        </p:nvSpPr>
        <p:spPr>
          <a:xfrm>
            <a:off x="6872716" y="356340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2714909F-D73C-4023-8914-57ECFB8F4863}"/>
              </a:ext>
            </a:extLst>
          </p:cNvPr>
          <p:cNvSpPr/>
          <p:nvPr/>
        </p:nvSpPr>
        <p:spPr>
          <a:xfrm rot="16200000">
            <a:off x="6819095" y="2619088"/>
            <a:ext cx="810037" cy="1585924"/>
          </a:xfrm>
          <a:prstGeom prst="arc">
            <a:avLst>
              <a:gd name="adj1" fmla="val 16181412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6617FDDD-05CC-45E9-BAF7-19AB04875EAA}"/>
              </a:ext>
            </a:extLst>
          </p:cNvPr>
          <p:cNvSpPr/>
          <p:nvPr/>
        </p:nvSpPr>
        <p:spPr>
          <a:xfrm rot="5400000">
            <a:off x="6808806" y="3546210"/>
            <a:ext cx="810037" cy="1585923"/>
          </a:xfrm>
          <a:prstGeom prst="arc">
            <a:avLst>
              <a:gd name="adj1" fmla="val 16200000"/>
              <a:gd name="adj2" fmla="val 54520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E42A21-6768-4E73-828A-069C0613AB7A}"/>
              </a:ext>
            </a:extLst>
          </p:cNvPr>
          <p:cNvSpPr txBox="1"/>
          <p:nvPr/>
        </p:nvSpPr>
        <p:spPr>
          <a:xfrm>
            <a:off x="6852048" y="431141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2534BB-DF58-45CE-83F3-A141A5B1B7E7}"/>
              </a:ext>
            </a:extLst>
          </p:cNvPr>
          <p:cNvSpPr txBox="1"/>
          <p:nvPr/>
        </p:nvSpPr>
        <p:spPr>
          <a:xfrm>
            <a:off x="6852047" y="30171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x80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F93381-42D2-4990-B0F3-8B01E0D41AC9}"/>
              </a:ext>
            </a:extLst>
          </p:cNvPr>
          <p:cNvSpPr txBox="1"/>
          <p:nvPr/>
        </p:nvSpPr>
        <p:spPr>
          <a:xfrm>
            <a:off x="7311862" y="3371042"/>
            <a:ext cx="14093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BFF09D-5689-422C-A1CB-ECD64A7E4129}"/>
              </a:ext>
            </a:extLst>
          </p:cNvPr>
          <p:cNvSpPr txBox="1"/>
          <p:nvPr/>
        </p:nvSpPr>
        <p:spPr>
          <a:xfrm>
            <a:off x="6322633" y="1790753"/>
            <a:ext cx="13300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7D2CB4-D2B2-4C05-A617-22C3E9F8121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02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2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/>
      <p:bldP spid="37" grpId="0"/>
      <p:bldP spid="38" grpId="0"/>
      <p:bldP spid="3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number.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572388-C8BB-4061-8554-74D02656B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84" y="760421"/>
            <a:ext cx="7280059" cy="15733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10A9B9-D485-47FE-A315-C1247AA1B6EF}"/>
              </a:ext>
            </a:extLst>
          </p:cNvPr>
          <p:cNvSpPr txBox="1"/>
          <p:nvPr/>
        </p:nvSpPr>
        <p:spPr>
          <a:xfrm>
            <a:off x="9388345" y="1139259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1x = 1.5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E2373-0C0A-4AEE-A325-8EAFE477F385}"/>
              </a:ext>
            </a:extLst>
          </p:cNvPr>
          <p:cNvSpPr txBox="1"/>
          <p:nvPr/>
        </p:nvSpPr>
        <p:spPr>
          <a:xfrm>
            <a:off x="9388345" y="1696368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2x = 3.0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CDE245-B19C-4962-8A51-4D6280573337}"/>
              </a:ext>
            </a:extLst>
          </p:cNvPr>
          <p:cNvSpPr txBox="1"/>
          <p:nvPr/>
        </p:nvSpPr>
        <p:spPr>
          <a:xfrm>
            <a:off x="9388345" y="2281142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3x = 4.5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BEECAB-6E04-4F11-9C12-FD151E54AB1D}"/>
              </a:ext>
            </a:extLst>
          </p:cNvPr>
          <p:cNvSpPr txBox="1"/>
          <p:nvPr/>
        </p:nvSpPr>
        <p:spPr>
          <a:xfrm>
            <a:off x="9388345" y="2838251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4x = 6.0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D05A98-9654-4954-B17F-CD31DF31E943}"/>
              </a:ext>
            </a:extLst>
          </p:cNvPr>
          <p:cNvSpPr txBox="1"/>
          <p:nvPr/>
        </p:nvSpPr>
        <p:spPr>
          <a:xfrm>
            <a:off x="9388345" y="3429000"/>
            <a:ext cx="2407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5x = 7.5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C37A9C-4F0F-4997-ABA1-5BBD2E5825D5}"/>
              </a:ext>
            </a:extLst>
          </p:cNvPr>
          <p:cNvSpPr txBox="1"/>
          <p:nvPr/>
        </p:nvSpPr>
        <p:spPr>
          <a:xfrm>
            <a:off x="6220374" y="540382"/>
            <a:ext cx="620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72A4E2-5B73-4078-B7A6-E0655B54A842}"/>
              </a:ext>
            </a:extLst>
          </p:cNvPr>
          <p:cNvSpPr/>
          <p:nvPr/>
        </p:nvSpPr>
        <p:spPr>
          <a:xfrm>
            <a:off x="5019545" y="1105393"/>
            <a:ext cx="2803656" cy="7862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46FCAA-C256-4FFE-B709-13A650445486}"/>
              </a:ext>
            </a:extLst>
          </p:cNvPr>
          <p:cNvSpPr txBox="1"/>
          <p:nvPr/>
        </p:nvSpPr>
        <p:spPr>
          <a:xfrm>
            <a:off x="966930" y="318895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74AF06-BB24-4F24-B85A-F7EFDB87D67A}"/>
              </a:ext>
            </a:extLst>
          </p:cNvPr>
          <p:cNvCxnSpPr>
            <a:cxnSpLocks/>
          </p:cNvCxnSpPr>
          <p:nvPr/>
        </p:nvCxnSpPr>
        <p:spPr>
          <a:xfrm>
            <a:off x="1441547" y="3238510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4A6F82-C0FF-4FF2-AFB8-0C4ECC64E0BF}"/>
              </a:ext>
            </a:extLst>
          </p:cNvPr>
          <p:cNvCxnSpPr>
            <a:cxnSpLocks/>
          </p:cNvCxnSpPr>
          <p:nvPr/>
        </p:nvCxnSpPr>
        <p:spPr>
          <a:xfrm>
            <a:off x="1460499" y="3238510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A93EA12-84BC-4DCD-BB61-245DEFC23800}"/>
              </a:ext>
            </a:extLst>
          </p:cNvPr>
          <p:cNvSpPr txBox="1"/>
          <p:nvPr/>
        </p:nvSpPr>
        <p:spPr>
          <a:xfrm>
            <a:off x="1883506" y="27382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22A6DE-E3B4-4B91-A059-6E0404AEAFA4}"/>
              </a:ext>
            </a:extLst>
          </p:cNvPr>
          <p:cNvSpPr txBox="1"/>
          <p:nvPr/>
        </p:nvSpPr>
        <p:spPr>
          <a:xfrm>
            <a:off x="2306512" y="273820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D0A47-D5AC-4492-A417-512EA477B136}"/>
              </a:ext>
            </a:extLst>
          </p:cNvPr>
          <p:cNvSpPr txBox="1"/>
          <p:nvPr/>
        </p:nvSpPr>
        <p:spPr>
          <a:xfrm>
            <a:off x="2192756" y="3215847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1BFE4B-F32A-4EAF-8AC9-EE5CB556409D}"/>
              </a:ext>
            </a:extLst>
          </p:cNvPr>
          <p:cNvSpPr txBox="1"/>
          <p:nvPr/>
        </p:nvSpPr>
        <p:spPr>
          <a:xfrm>
            <a:off x="2176291" y="2731365"/>
            <a:ext cx="324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88D4F8-9EBE-41EC-A68B-A347CF35CAE4}"/>
              </a:ext>
            </a:extLst>
          </p:cNvPr>
          <p:cNvSpPr txBox="1"/>
          <p:nvPr/>
        </p:nvSpPr>
        <p:spPr>
          <a:xfrm>
            <a:off x="1441200" y="317712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1 2.5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CBAC63-D2D1-4B77-A7E3-4CBE1240DA6E}"/>
              </a:ext>
            </a:extLst>
          </p:cNvPr>
          <p:cNvSpPr txBox="1"/>
          <p:nvPr/>
        </p:nvSpPr>
        <p:spPr>
          <a:xfrm>
            <a:off x="2771500" y="1254631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2.5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F4B06E-140A-4652-94A6-649FE441948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63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4" grpId="0" animBg="1"/>
      <p:bldP spid="12" grpId="0"/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is part of a number line.</a:t>
            </a:r>
          </a:p>
          <a:p>
            <a:r>
              <a:rPr lang="en-US" sz="3200" b="1" dirty="0"/>
              <a:t>Write the numbers shown by the arrows.</a:t>
            </a:r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EE4973B1-F347-4D71-BBAA-B71A131FC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01" y="1432728"/>
            <a:ext cx="7371713" cy="283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5F8611-2DA8-43B4-9F31-6209328FCF27}"/>
              </a:ext>
            </a:extLst>
          </p:cNvPr>
          <p:cNvSpPr txBox="1"/>
          <p:nvPr/>
        </p:nvSpPr>
        <p:spPr>
          <a:xfrm>
            <a:off x="3158364" y="3371837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ABA4C-D264-42F0-84A7-6C4EC74A11A2}"/>
              </a:ext>
            </a:extLst>
          </p:cNvPr>
          <p:cNvSpPr txBox="1"/>
          <p:nvPr/>
        </p:nvSpPr>
        <p:spPr>
          <a:xfrm>
            <a:off x="1573285" y="2098935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2F215-5563-45A4-BAD9-FC1F6D36A767}"/>
              </a:ext>
            </a:extLst>
          </p:cNvPr>
          <p:cNvSpPr txBox="1"/>
          <p:nvPr/>
        </p:nvSpPr>
        <p:spPr>
          <a:xfrm>
            <a:off x="3231755" y="2360545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0.50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D7030A-D1C3-45BB-8E8F-8343984042D6}"/>
              </a:ext>
            </a:extLst>
          </p:cNvPr>
          <p:cNvSpPr txBox="1"/>
          <p:nvPr/>
        </p:nvSpPr>
        <p:spPr>
          <a:xfrm>
            <a:off x="5808549" y="2098935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294644-FDC4-4A22-A49A-9165BAA0A995}"/>
              </a:ext>
            </a:extLst>
          </p:cNvPr>
          <p:cNvSpPr txBox="1"/>
          <p:nvPr/>
        </p:nvSpPr>
        <p:spPr>
          <a:xfrm>
            <a:off x="2135379" y="2098176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0.45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F2DA1-0A4A-4764-B40D-961C6BD76F45}"/>
              </a:ext>
            </a:extLst>
          </p:cNvPr>
          <p:cNvSpPr txBox="1"/>
          <p:nvPr/>
        </p:nvSpPr>
        <p:spPr>
          <a:xfrm>
            <a:off x="4269437" y="2098176"/>
            <a:ext cx="1124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0.55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FDD3E7-9B8B-4A87-9BF7-6EFD8568670E}"/>
              </a:ext>
            </a:extLst>
          </p:cNvPr>
          <p:cNvSpPr txBox="1"/>
          <p:nvPr/>
        </p:nvSpPr>
        <p:spPr>
          <a:xfrm>
            <a:off x="6152272" y="3371837"/>
            <a:ext cx="13878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99534-ED8E-4ABA-8BBE-E35F2DF63DA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22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2BAC2A28-9F5D-4792-82A3-1ED9E59AC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7" y="1116500"/>
            <a:ext cx="3940729" cy="151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D2EFEE-988B-43CD-96D2-064918408899}"/>
              </a:ext>
            </a:extLst>
          </p:cNvPr>
          <p:cNvSpPr txBox="1"/>
          <p:nvPr/>
        </p:nvSpPr>
        <p:spPr>
          <a:xfrm>
            <a:off x="1821931" y="1088364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D75B28-A922-4F77-BB5C-AA165D0DF845}"/>
              </a:ext>
            </a:extLst>
          </p:cNvPr>
          <p:cNvSpPr txBox="1"/>
          <p:nvPr/>
        </p:nvSpPr>
        <p:spPr>
          <a:xfrm>
            <a:off x="2227549" y="1806760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4F047-8B1D-4A0E-B032-219517CBA163}"/>
              </a:ext>
            </a:extLst>
          </p:cNvPr>
          <p:cNvSpPr txBox="1"/>
          <p:nvPr/>
        </p:nvSpPr>
        <p:spPr>
          <a:xfrm>
            <a:off x="2932052" y="1792692"/>
            <a:ext cx="1850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. 0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99B4C0-4410-46C7-8EC2-F2318F275AF7}"/>
              </a:ext>
            </a:extLst>
          </p:cNvPr>
          <p:cNvSpPr txBox="1"/>
          <p:nvPr/>
        </p:nvSpPr>
        <p:spPr>
          <a:xfrm>
            <a:off x="3127268" y="1873351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A665CC-57AC-4F16-B792-0F59985028A8}"/>
              </a:ext>
            </a:extLst>
          </p:cNvPr>
          <p:cNvSpPr txBox="1"/>
          <p:nvPr/>
        </p:nvSpPr>
        <p:spPr>
          <a:xfrm>
            <a:off x="3419200" y="1098267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21497-E20D-47C6-861B-8263E035E044}"/>
              </a:ext>
            </a:extLst>
          </p:cNvPr>
          <p:cNvSpPr txBox="1"/>
          <p:nvPr/>
        </p:nvSpPr>
        <p:spPr>
          <a:xfrm>
            <a:off x="3740778" y="1873350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98DCE3-6DD3-4C58-907F-A016CD9C8B4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4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the missing digits to make the calculation correct.</a:t>
            </a:r>
          </a:p>
        </p:txBody>
      </p:sp>
      <p:pic>
        <p:nvPicPr>
          <p:cNvPr id="58370" name="Picture 2">
            <a:extLst>
              <a:ext uri="{FF2B5EF4-FFF2-40B4-BE49-F238E27FC236}">
                <a16:creationId xmlns:a16="http://schemas.microsoft.com/office/drawing/2014/main" id="{02C334EC-F711-4DDC-8E70-0C3127E30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54" y="949677"/>
            <a:ext cx="3553309" cy="158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1F3F53-FD1E-44DC-B896-429D6789A3AE}"/>
              </a:ext>
            </a:extLst>
          </p:cNvPr>
          <p:cNvSpPr txBox="1"/>
          <p:nvPr/>
        </p:nvSpPr>
        <p:spPr>
          <a:xfrm>
            <a:off x="1864134" y="1060752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718D48-B934-413F-A7AE-9E8AD5527357}"/>
              </a:ext>
            </a:extLst>
          </p:cNvPr>
          <p:cNvSpPr txBox="1"/>
          <p:nvPr/>
        </p:nvSpPr>
        <p:spPr>
          <a:xfrm>
            <a:off x="2354159" y="1923311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AEEE76-9D93-477A-9FD2-91087EF656B4}"/>
              </a:ext>
            </a:extLst>
          </p:cNvPr>
          <p:cNvSpPr txBox="1"/>
          <p:nvPr/>
        </p:nvSpPr>
        <p:spPr>
          <a:xfrm>
            <a:off x="2819510" y="1899922"/>
            <a:ext cx="1850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. 0 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C89143-10C7-4BE3-93C3-8B34BAA3D00C}"/>
              </a:ext>
            </a:extLst>
          </p:cNvPr>
          <p:cNvSpPr txBox="1"/>
          <p:nvPr/>
        </p:nvSpPr>
        <p:spPr>
          <a:xfrm>
            <a:off x="2916253" y="1918909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2E9996-42E1-4BE2-A976-BC14C373FCB4}"/>
              </a:ext>
            </a:extLst>
          </p:cNvPr>
          <p:cNvSpPr txBox="1"/>
          <p:nvPr/>
        </p:nvSpPr>
        <p:spPr>
          <a:xfrm>
            <a:off x="3180791" y="1060752"/>
            <a:ext cx="11241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3E643B-9A3B-4D72-BB14-8333FB70D62E}"/>
              </a:ext>
            </a:extLst>
          </p:cNvPr>
          <p:cNvSpPr txBox="1"/>
          <p:nvPr/>
        </p:nvSpPr>
        <p:spPr>
          <a:xfrm>
            <a:off x="3545338" y="1923828"/>
            <a:ext cx="1124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BC6B74-8CF7-4B2D-9DBD-1E50CF91EB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20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853C115-DD63-4289-BCFC-BC845B55E9B0}"/>
              </a:ext>
            </a:extLst>
          </p:cNvPr>
          <p:cNvSpPr txBox="1"/>
          <p:nvPr/>
        </p:nvSpPr>
        <p:spPr>
          <a:xfrm>
            <a:off x="1749704" y="1660204"/>
            <a:ext cx="646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1CB954-E5A2-4586-9110-665D02311271}"/>
              </a:ext>
            </a:extLst>
          </p:cNvPr>
          <p:cNvSpPr txBox="1"/>
          <p:nvPr/>
        </p:nvSpPr>
        <p:spPr>
          <a:xfrm>
            <a:off x="2347395" y="1663766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5C7E30-1631-49A3-AFCF-D431886C3405}"/>
              </a:ext>
            </a:extLst>
          </p:cNvPr>
          <p:cNvSpPr txBox="1"/>
          <p:nvPr/>
        </p:nvSpPr>
        <p:spPr>
          <a:xfrm>
            <a:off x="987686" y="1672150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190678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     as a decimal?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AA6CB5-CC1A-441C-80CA-A5C9B76A4652}"/>
              </a:ext>
            </a:extLst>
          </p:cNvPr>
          <p:cNvSpPr/>
          <p:nvPr/>
        </p:nvSpPr>
        <p:spPr>
          <a:xfrm>
            <a:off x="1473501" y="50000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5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2C1728-9AC1-4A41-8418-D97E1E05959F}"/>
              </a:ext>
            </a:extLst>
          </p:cNvPr>
          <p:cNvSpPr/>
          <p:nvPr/>
        </p:nvSpPr>
        <p:spPr>
          <a:xfrm>
            <a:off x="1473501" y="409464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8D8D3D-3925-404E-AAE5-1CB0184DC086}"/>
              </a:ext>
            </a:extLst>
          </p:cNvPr>
          <p:cNvCxnSpPr/>
          <p:nvPr/>
        </p:nvCxnSpPr>
        <p:spPr>
          <a:xfrm>
            <a:off x="1490470" y="526214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7695F3-A213-43BC-8E55-F5D77449FE93}"/>
              </a:ext>
            </a:extLst>
          </p:cNvPr>
          <p:cNvCxnSpPr>
            <a:cxnSpLocks/>
          </p:cNvCxnSpPr>
          <p:nvPr/>
        </p:nvCxnSpPr>
        <p:spPr>
          <a:xfrm flipV="1">
            <a:off x="1404560" y="1726901"/>
            <a:ext cx="502293" cy="28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E22857-4297-48DC-BEAB-9E2E560BC2DC}"/>
              </a:ext>
            </a:extLst>
          </p:cNvPr>
          <p:cNvCxnSpPr>
            <a:cxnSpLocks/>
          </p:cNvCxnSpPr>
          <p:nvPr/>
        </p:nvCxnSpPr>
        <p:spPr>
          <a:xfrm>
            <a:off x="1423571" y="171085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46E8373-4DE7-4A7A-B5FB-61EE15483A22}"/>
              </a:ext>
            </a:extLst>
          </p:cNvPr>
          <p:cNvSpPr txBox="1"/>
          <p:nvPr/>
        </p:nvSpPr>
        <p:spPr>
          <a:xfrm>
            <a:off x="1450047" y="12130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7115F2-F4C1-4696-82F7-D94EA2EC053E}"/>
              </a:ext>
            </a:extLst>
          </p:cNvPr>
          <p:cNvSpPr txBox="1"/>
          <p:nvPr/>
        </p:nvSpPr>
        <p:spPr>
          <a:xfrm>
            <a:off x="1918409" y="12207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8C6A76-FF78-421E-8F09-9C7104D53E0A}"/>
              </a:ext>
            </a:extLst>
          </p:cNvPr>
          <p:cNvSpPr txBox="1"/>
          <p:nvPr/>
        </p:nvSpPr>
        <p:spPr>
          <a:xfrm>
            <a:off x="1751220" y="167722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2A47EB-EEDD-4FD8-BE4D-0FDD68DB46AE}"/>
              </a:ext>
            </a:extLst>
          </p:cNvPr>
          <p:cNvCxnSpPr>
            <a:cxnSpLocks/>
          </p:cNvCxnSpPr>
          <p:nvPr/>
        </p:nvCxnSpPr>
        <p:spPr>
          <a:xfrm>
            <a:off x="1901167" y="1726592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604661A-AAEF-4942-BEA9-F8F8054F5952}"/>
              </a:ext>
            </a:extLst>
          </p:cNvPr>
          <p:cNvSpPr txBox="1"/>
          <p:nvPr/>
        </p:nvSpPr>
        <p:spPr>
          <a:xfrm>
            <a:off x="1758495" y="1213025"/>
            <a:ext cx="315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5C4EFAA-BD54-469D-A308-C0F739114D14}"/>
              </a:ext>
            </a:extLst>
          </p:cNvPr>
          <p:cNvCxnSpPr>
            <a:cxnSpLocks/>
          </p:cNvCxnSpPr>
          <p:nvPr/>
        </p:nvCxnSpPr>
        <p:spPr>
          <a:xfrm>
            <a:off x="2334477" y="1725058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2051F30-6B94-4554-950D-85888219C747}"/>
              </a:ext>
            </a:extLst>
          </p:cNvPr>
          <p:cNvSpPr txBox="1"/>
          <p:nvPr/>
        </p:nvSpPr>
        <p:spPr>
          <a:xfrm>
            <a:off x="2196368" y="167188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0D9805-6252-41C6-9CE7-6E50621BAE77}"/>
              </a:ext>
            </a:extLst>
          </p:cNvPr>
          <p:cNvSpPr txBox="1"/>
          <p:nvPr/>
        </p:nvSpPr>
        <p:spPr>
          <a:xfrm>
            <a:off x="2346188" y="1224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EE3044-10CE-4ED9-BE2F-72A0EFD92DB0}"/>
              </a:ext>
            </a:extLst>
          </p:cNvPr>
          <p:cNvSpPr txBox="1"/>
          <p:nvPr/>
        </p:nvSpPr>
        <p:spPr>
          <a:xfrm>
            <a:off x="2799295" y="1663470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D04BBB-8DA0-4BCE-9ACF-E3357A9C3994}"/>
              </a:ext>
            </a:extLst>
          </p:cNvPr>
          <p:cNvCxnSpPr>
            <a:cxnSpLocks/>
          </p:cNvCxnSpPr>
          <p:nvPr/>
        </p:nvCxnSpPr>
        <p:spPr>
          <a:xfrm>
            <a:off x="2786377" y="1724762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45B3FEE-8FB8-4D9D-BF81-CD676A271195}"/>
              </a:ext>
            </a:extLst>
          </p:cNvPr>
          <p:cNvSpPr txBox="1"/>
          <p:nvPr/>
        </p:nvSpPr>
        <p:spPr>
          <a:xfrm>
            <a:off x="2648268" y="167158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9883F1-3A54-45B2-A989-ACACAB52CCFA}"/>
              </a:ext>
            </a:extLst>
          </p:cNvPr>
          <p:cNvSpPr txBox="1"/>
          <p:nvPr/>
        </p:nvSpPr>
        <p:spPr>
          <a:xfrm>
            <a:off x="2785024" y="12242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7A5B83-0F0F-4CE2-8657-4088876B2A3B}"/>
              </a:ext>
            </a:extLst>
          </p:cNvPr>
          <p:cNvSpPr txBox="1"/>
          <p:nvPr/>
        </p:nvSpPr>
        <p:spPr>
          <a:xfrm>
            <a:off x="4334832" y="190678"/>
            <a:ext cx="16222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0.625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A12530-CBC3-4D85-B23B-39948D228AF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16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10" grpId="0"/>
      <p:bldP spid="14" grpId="0"/>
      <p:bldP spid="15" grpId="0"/>
      <p:bldP spid="16" grpId="0"/>
      <p:bldP spid="19" grpId="0"/>
      <p:bldP spid="22" grpId="0"/>
      <p:bldP spid="23" grpId="0"/>
      <p:bldP spid="25" grpId="0"/>
      <p:bldP spid="27" grpId="0"/>
      <p:bldP spid="28" grpId="0"/>
      <p:bldP spid="2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103032" y="51516"/>
            <a:ext cx="118270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three decimals, each greater than zero, which add together to make a total of 0.01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79F818-E975-4AD4-B09A-6C9C4B25E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25" y="1210622"/>
            <a:ext cx="10199992" cy="14006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70E9BF-B83C-4C5D-8D1E-9DCDB8C011C3}"/>
              </a:ext>
            </a:extLst>
          </p:cNvPr>
          <p:cNvSpPr txBox="1"/>
          <p:nvPr/>
        </p:nvSpPr>
        <p:spPr>
          <a:xfrm>
            <a:off x="10718476" y="1628145"/>
            <a:ext cx="124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B1117-FEBC-447F-8B3A-3CE24194DB30}"/>
              </a:ext>
            </a:extLst>
          </p:cNvPr>
          <p:cNvSpPr txBox="1"/>
          <p:nvPr/>
        </p:nvSpPr>
        <p:spPr>
          <a:xfrm>
            <a:off x="886102" y="1628145"/>
            <a:ext cx="1563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F1C994-9CA5-4DBA-B659-4BD9B9ED7953}"/>
              </a:ext>
            </a:extLst>
          </p:cNvPr>
          <p:cNvSpPr txBox="1"/>
          <p:nvPr/>
        </p:nvSpPr>
        <p:spPr>
          <a:xfrm>
            <a:off x="4179079" y="1628145"/>
            <a:ext cx="1563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30E0A-2E35-460F-AEB2-4A373345480D}"/>
              </a:ext>
            </a:extLst>
          </p:cNvPr>
          <p:cNvSpPr txBox="1"/>
          <p:nvPr/>
        </p:nvSpPr>
        <p:spPr>
          <a:xfrm>
            <a:off x="7472056" y="1628145"/>
            <a:ext cx="15631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0.007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8B746B-C55E-4C5A-95BD-3498EEC05BD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9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Mark with arrows the points –1.5 and 0.45 on the number line.</a:t>
            </a:r>
          </a:p>
        </p:txBody>
      </p:sp>
      <p:pic>
        <p:nvPicPr>
          <p:cNvPr id="171010" name="Picture 2">
            <a:extLst>
              <a:ext uri="{FF2B5EF4-FFF2-40B4-BE49-F238E27FC236}">
                <a16:creationId xmlns:a16="http://schemas.microsoft.com/office/drawing/2014/main" id="{3A978744-5A12-42FA-AD4B-E33D1F191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10" y="843477"/>
            <a:ext cx="8473190" cy="200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9443ACB-AA55-4D34-83BF-86C7C5ABFABA}"/>
              </a:ext>
            </a:extLst>
          </p:cNvPr>
          <p:cNvCxnSpPr/>
          <p:nvPr/>
        </p:nvCxnSpPr>
        <p:spPr>
          <a:xfrm flipV="1">
            <a:off x="6456555" y="1910443"/>
            <a:ext cx="0" cy="10613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1424758-C4DF-4768-9DE1-D7E6EE481A40}"/>
              </a:ext>
            </a:extLst>
          </p:cNvPr>
          <p:cNvSpPr txBox="1"/>
          <p:nvPr/>
        </p:nvSpPr>
        <p:spPr>
          <a:xfrm>
            <a:off x="5880422" y="2971800"/>
            <a:ext cx="124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0.45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0A3D1A-C806-4240-AE92-F6CFC0CC79DF}"/>
              </a:ext>
            </a:extLst>
          </p:cNvPr>
          <p:cNvCxnSpPr/>
          <p:nvPr/>
        </p:nvCxnSpPr>
        <p:spPr>
          <a:xfrm flipV="1">
            <a:off x="1933665" y="1899511"/>
            <a:ext cx="0" cy="10613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34F794-D552-41F8-8E33-B0EAB509446B}"/>
              </a:ext>
            </a:extLst>
          </p:cNvPr>
          <p:cNvSpPr txBox="1"/>
          <p:nvPr/>
        </p:nvSpPr>
        <p:spPr>
          <a:xfrm>
            <a:off x="1357532" y="2960868"/>
            <a:ext cx="12442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-1.5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EFBE5D-C23D-42BD-9C1B-A99D79D9598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41B6E-EDFD-449B-9E74-7A35975C8A3D}"/>
              </a:ext>
            </a:extLst>
          </p:cNvPr>
          <p:cNvSpPr/>
          <p:nvPr/>
        </p:nvSpPr>
        <p:spPr>
          <a:xfrm rot="16200000">
            <a:off x="5898927" y="943512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0.4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2C2CFF-F262-4BF1-A797-7B8EE5EE1BBB}"/>
              </a:ext>
            </a:extLst>
          </p:cNvPr>
          <p:cNvSpPr/>
          <p:nvPr/>
        </p:nvSpPr>
        <p:spPr>
          <a:xfrm rot="16200000">
            <a:off x="6147957" y="719414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0.5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AC77DB-C9C0-453A-8460-07EE2235DDC8}"/>
              </a:ext>
            </a:extLst>
          </p:cNvPr>
          <p:cNvSpPr/>
          <p:nvPr/>
        </p:nvSpPr>
        <p:spPr>
          <a:xfrm rot="16200000">
            <a:off x="5900489" y="540595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E6C13A-97F7-4D1F-94E2-10A2C7371276}"/>
              </a:ext>
            </a:extLst>
          </p:cNvPr>
          <p:cNvSpPr/>
          <p:nvPr/>
        </p:nvSpPr>
        <p:spPr>
          <a:xfrm rot="16200000">
            <a:off x="6152644" y="327235"/>
            <a:ext cx="841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6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5" grpId="0"/>
      <p:bldP spid="11" grpId="0"/>
      <p:bldP spid="12" grpId="0"/>
      <p:bldP spid="1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fraction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which is greater than 0.7 and less than 0.71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4BE2A-E59A-4E82-884E-EC4CACE60100}"/>
              </a:ext>
            </a:extLst>
          </p:cNvPr>
          <p:cNvSpPr txBox="1"/>
          <p:nvPr/>
        </p:nvSpPr>
        <p:spPr>
          <a:xfrm>
            <a:off x="6096000" y="556839"/>
            <a:ext cx="16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1FB46-EF5D-4263-B70E-FD8BF9043467}"/>
              </a:ext>
            </a:extLst>
          </p:cNvPr>
          <p:cNvSpPr txBox="1"/>
          <p:nvPr/>
        </p:nvSpPr>
        <p:spPr>
          <a:xfrm>
            <a:off x="9115938" y="556839"/>
            <a:ext cx="16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0.710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CBBC7C-9092-4BDA-ADFB-4778C853DB2E}"/>
              </a:ext>
            </a:extLst>
          </p:cNvPr>
          <p:cNvGrpSpPr/>
          <p:nvPr/>
        </p:nvGrpSpPr>
        <p:grpSpPr>
          <a:xfrm>
            <a:off x="1400341" y="1210482"/>
            <a:ext cx="2069755" cy="1606007"/>
            <a:chOff x="4543068" y="3723882"/>
            <a:chExt cx="505132" cy="16060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7D1079-0426-497A-B17F-8E6FF9A98568}"/>
                </a:ext>
              </a:extLst>
            </p:cNvPr>
            <p:cNvSpPr txBox="1"/>
            <p:nvPr/>
          </p:nvSpPr>
          <p:spPr>
            <a:xfrm>
              <a:off x="4604181" y="3723882"/>
              <a:ext cx="4440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7 0 1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3BCE105-3476-47F9-B6A4-46D538EB44C2}"/>
                </a:ext>
              </a:extLst>
            </p:cNvPr>
            <p:cNvGrpSpPr/>
            <p:nvPr/>
          </p:nvGrpSpPr>
          <p:grpSpPr>
            <a:xfrm>
              <a:off x="4543068" y="4160338"/>
              <a:ext cx="475549" cy="1169551"/>
              <a:chOff x="1975450" y="476986"/>
              <a:chExt cx="475549" cy="116955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08DDA9-B801-40BA-ABA4-56C0878BD4D0}"/>
                  </a:ext>
                </a:extLst>
              </p:cNvPr>
              <p:cNvSpPr txBox="1"/>
              <p:nvPr/>
            </p:nvSpPr>
            <p:spPr>
              <a:xfrm>
                <a:off x="1975450" y="476986"/>
                <a:ext cx="475549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1 0 0 0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143C44F-1A9D-4750-88DE-274395A537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207" y="554976"/>
                <a:ext cx="44401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B9DCA56-C688-4C49-B9D3-3B5576B908E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FC5FD4-257B-4F1A-A2FC-6B31B505480C}"/>
              </a:ext>
            </a:extLst>
          </p:cNvPr>
          <p:cNvSpPr txBox="1"/>
          <p:nvPr/>
        </p:nvSpPr>
        <p:spPr>
          <a:xfrm>
            <a:off x="7046185" y="1256649"/>
            <a:ext cx="16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0.701</a:t>
            </a:r>
          </a:p>
        </p:txBody>
      </p:sp>
    </p:spTree>
    <p:extLst>
      <p:ext uri="{BB962C8B-B14F-4D97-AF65-F5344CB8AC3E}">
        <p14:creationId xmlns:p14="http://schemas.microsoft.com/office/powerpoint/2010/main" val="2525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sum of two numbers is 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difference between the numbers is 0.5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numbers?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E5342A-6F2F-4DCC-9DF6-D4AFB5242D31}"/>
              </a:ext>
            </a:extLst>
          </p:cNvPr>
          <p:cNvSpPr txBox="1"/>
          <p:nvPr/>
        </p:nvSpPr>
        <p:spPr>
          <a:xfrm>
            <a:off x="417836" y="1772058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Half of 5 =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881AA5-29B1-432C-A61D-2D6F0DECDB9C}"/>
              </a:ext>
            </a:extLst>
          </p:cNvPr>
          <p:cNvSpPr txBox="1"/>
          <p:nvPr/>
        </p:nvSpPr>
        <p:spPr>
          <a:xfrm>
            <a:off x="2415365" y="1772058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1DA8A-9F0D-4EC4-B2EF-8D439E1C94F7}"/>
              </a:ext>
            </a:extLst>
          </p:cNvPr>
          <p:cNvSpPr txBox="1"/>
          <p:nvPr/>
        </p:nvSpPr>
        <p:spPr>
          <a:xfrm>
            <a:off x="417836" y="2403000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Half of 0.5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6D2745-D887-4A80-9C9D-3C5306612843}"/>
              </a:ext>
            </a:extLst>
          </p:cNvPr>
          <p:cNvSpPr txBox="1"/>
          <p:nvPr/>
        </p:nvSpPr>
        <p:spPr>
          <a:xfrm flipH="1">
            <a:off x="2761811" y="2403000"/>
            <a:ext cx="21460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0.25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F7C431-6FB2-4D23-A7CD-F65018B6EE7F}"/>
              </a:ext>
            </a:extLst>
          </p:cNvPr>
          <p:cNvSpPr txBox="1"/>
          <p:nvPr/>
        </p:nvSpPr>
        <p:spPr>
          <a:xfrm flipH="1">
            <a:off x="417836" y="3033942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2.5 + 0.25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528F72-F2C1-4410-9B0B-D07B5CD3662C}"/>
              </a:ext>
            </a:extLst>
          </p:cNvPr>
          <p:cNvSpPr txBox="1"/>
          <p:nvPr/>
        </p:nvSpPr>
        <p:spPr>
          <a:xfrm flipH="1">
            <a:off x="2761811" y="3033942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2.75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F6DDB9-5179-4EE0-81A4-F00BEB9EB0B1}"/>
              </a:ext>
            </a:extLst>
          </p:cNvPr>
          <p:cNvSpPr txBox="1"/>
          <p:nvPr/>
        </p:nvSpPr>
        <p:spPr>
          <a:xfrm flipH="1">
            <a:off x="417836" y="3659087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2.5 – 0.25 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B9D0EF-8891-44C6-A81E-C572FAF31386}"/>
              </a:ext>
            </a:extLst>
          </p:cNvPr>
          <p:cNvSpPr txBox="1"/>
          <p:nvPr/>
        </p:nvSpPr>
        <p:spPr>
          <a:xfrm flipH="1">
            <a:off x="2712824" y="3659087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FCC40E-AB2A-4DB2-AD28-B969F8C3D09B}"/>
              </a:ext>
            </a:extLst>
          </p:cNvPr>
          <p:cNvSpPr txBox="1"/>
          <p:nvPr/>
        </p:nvSpPr>
        <p:spPr>
          <a:xfrm flipH="1">
            <a:off x="4187837" y="985782"/>
            <a:ext cx="27191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2.25 and 2.75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2DA384-F47B-4E1F-AA96-99DDFA78542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64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A094B-3264-4069-ABD7-AD460A19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Complete sequences involving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E492-BFA9-4D1A-934B-7320D399E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8142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8152C4-2910-4008-B901-F4FB2DE69645}"/>
              </a:ext>
            </a:extLst>
          </p:cNvPr>
          <p:cNvSpPr/>
          <p:nvPr/>
        </p:nvSpPr>
        <p:spPr>
          <a:xfrm>
            <a:off x="56123" y="50000"/>
            <a:ext cx="106075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Amy thought of a number.</a:t>
            </a:r>
          </a:p>
          <a:p>
            <a:r>
              <a:rPr lang="en-US" sz="3200" b="1" dirty="0"/>
              <a:t>She added 0.5 to her number and then doubled the result.</a:t>
            </a:r>
          </a:p>
          <a:p>
            <a:r>
              <a:rPr lang="en-US" sz="3200" b="1" dirty="0"/>
              <a:t>Then she subtracted 0.5 and doubled the new result.</a:t>
            </a:r>
          </a:p>
          <a:p>
            <a:r>
              <a:rPr lang="en-US" sz="3200" b="1" dirty="0"/>
              <a:t>Her final answer was 61</a:t>
            </a:r>
          </a:p>
          <a:p>
            <a:r>
              <a:rPr lang="en-US" sz="3200" b="1" dirty="0"/>
              <a:t>What number did Amy start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1F4922-6EDF-4DD2-ADDC-78867F261A5A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E30C957-2CB0-4030-8785-DB2D3C915144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BA6CE12-6477-465F-B8B7-00341F30BEAD}"/>
              </a:ext>
            </a:extLst>
          </p:cNvPr>
          <p:cNvSpPr txBox="1"/>
          <p:nvPr/>
        </p:nvSpPr>
        <p:spPr>
          <a:xfrm>
            <a:off x="2222965" y="2828408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+0.5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E67B60-CF66-4DBC-B5F1-1163BFF0CA10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A33B03-F152-4191-9A23-A807C711A716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D0A7369-FDF9-4111-ACDC-14501D5CFC35}"/>
              </a:ext>
            </a:extLst>
          </p:cNvPr>
          <p:cNvSpPr txBox="1"/>
          <p:nvPr/>
        </p:nvSpPr>
        <p:spPr>
          <a:xfrm>
            <a:off x="4568540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BF013E-7475-427E-90E7-DA787D20E2F2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863341-56D9-4AE6-AA14-1FA32585BA64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070D2CF-71C2-4EB4-91E3-E9954E597A6F}"/>
              </a:ext>
            </a:extLst>
          </p:cNvPr>
          <p:cNvSpPr txBox="1"/>
          <p:nvPr/>
        </p:nvSpPr>
        <p:spPr>
          <a:xfrm>
            <a:off x="6724523" y="2828408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-0.5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C139B8-23F5-486B-904A-3A9CDE0D9B88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E0EE9C8-3872-4960-AFFF-24D40023C54A}"/>
              </a:ext>
            </a:extLst>
          </p:cNvPr>
          <p:cNvCxnSpPr>
            <a:cxnSpLocks/>
          </p:cNvCxnSpPr>
          <p:nvPr/>
        </p:nvCxnSpPr>
        <p:spPr>
          <a:xfrm>
            <a:off x="888520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6D8C556-F67A-488C-8353-05ED601A04C7}"/>
              </a:ext>
            </a:extLst>
          </p:cNvPr>
          <p:cNvSpPr txBox="1"/>
          <p:nvPr/>
        </p:nvSpPr>
        <p:spPr>
          <a:xfrm>
            <a:off x="9060371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x2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3CECC2-9073-4DE1-90E5-27CABF68A904}"/>
              </a:ext>
            </a:extLst>
          </p:cNvPr>
          <p:cNvSpPr/>
          <p:nvPr/>
        </p:nvSpPr>
        <p:spPr>
          <a:xfrm>
            <a:off x="981345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E57CCA-2A69-4C55-944D-4D82F1F927C9}"/>
              </a:ext>
            </a:extLst>
          </p:cNvPr>
          <p:cNvSpPr txBox="1"/>
          <p:nvPr/>
        </p:nvSpPr>
        <p:spPr>
          <a:xfrm>
            <a:off x="10145257" y="2928579"/>
            <a:ext cx="659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61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E6DEAE-D52E-458D-9783-5E40F7249839}"/>
              </a:ext>
            </a:extLst>
          </p:cNvPr>
          <p:cNvSpPr txBox="1"/>
          <p:nvPr/>
        </p:nvSpPr>
        <p:spPr>
          <a:xfrm>
            <a:off x="9554417" y="417341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979A99B-D6FE-418B-A022-CD0639D3F2FC}"/>
              </a:ext>
            </a:extLst>
          </p:cNvPr>
          <p:cNvCxnSpPr>
            <a:cxnSpLocks/>
          </p:cNvCxnSpPr>
          <p:nvPr/>
        </p:nvCxnSpPr>
        <p:spPr>
          <a:xfrm flipV="1">
            <a:off x="10017288" y="4234559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DC9BF4-E596-4E4B-976A-6D389E62013A}"/>
              </a:ext>
            </a:extLst>
          </p:cNvPr>
          <p:cNvCxnSpPr>
            <a:cxnSpLocks/>
          </p:cNvCxnSpPr>
          <p:nvPr/>
        </p:nvCxnSpPr>
        <p:spPr>
          <a:xfrm>
            <a:off x="10036240" y="421851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30E1833-D8BF-4803-AFC2-5E1C2B1A45BD}"/>
              </a:ext>
            </a:extLst>
          </p:cNvPr>
          <p:cNvSpPr txBox="1"/>
          <p:nvPr/>
        </p:nvSpPr>
        <p:spPr>
          <a:xfrm>
            <a:off x="10453068" y="3720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ED7DCA-3FA6-4BF2-BCB8-6544E04D6682}"/>
              </a:ext>
            </a:extLst>
          </p:cNvPr>
          <p:cNvSpPr txBox="1"/>
          <p:nvPr/>
        </p:nvSpPr>
        <p:spPr>
          <a:xfrm>
            <a:off x="10921430" y="37283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91D243-96BA-40EA-9E66-C1BB04A0705B}"/>
              </a:ext>
            </a:extLst>
          </p:cNvPr>
          <p:cNvCxnSpPr>
            <a:cxnSpLocks/>
          </p:cNvCxnSpPr>
          <p:nvPr/>
        </p:nvCxnSpPr>
        <p:spPr>
          <a:xfrm>
            <a:off x="10904188" y="4234251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0BDFA0E-0DF8-4DE6-85E3-8B1277DEEF15}"/>
              </a:ext>
            </a:extLst>
          </p:cNvPr>
          <p:cNvSpPr txBox="1"/>
          <p:nvPr/>
        </p:nvSpPr>
        <p:spPr>
          <a:xfrm>
            <a:off x="10751258" y="372837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4B0DF7-C22F-448C-A039-A51D12E9307A}"/>
              </a:ext>
            </a:extLst>
          </p:cNvPr>
          <p:cNvSpPr txBox="1"/>
          <p:nvPr/>
        </p:nvSpPr>
        <p:spPr>
          <a:xfrm>
            <a:off x="10010803" y="4159713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12BC7C-470B-4A36-B387-7FBCD0D5AD23}"/>
              </a:ext>
            </a:extLst>
          </p:cNvPr>
          <p:cNvSpPr txBox="1"/>
          <p:nvPr/>
        </p:nvSpPr>
        <p:spPr>
          <a:xfrm>
            <a:off x="10760046" y="4159878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D677B5-67F9-4217-8348-CBAC39291AE5}"/>
              </a:ext>
            </a:extLst>
          </p:cNvPr>
          <p:cNvSpPr txBox="1"/>
          <p:nvPr/>
        </p:nvSpPr>
        <p:spPr>
          <a:xfrm>
            <a:off x="10757507" y="416855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C7577A-AC8D-41B4-B272-E0A9A723D4DC}"/>
              </a:ext>
            </a:extLst>
          </p:cNvPr>
          <p:cNvSpPr txBox="1"/>
          <p:nvPr/>
        </p:nvSpPr>
        <p:spPr>
          <a:xfrm>
            <a:off x="9998274" y="37237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470D25-1E7E-4812-A9DE-849CDDADCBDB}"/>
              </a:ext>
            </a:extLst>
          </p:cNvPr>
          <p:cNvSpPr txBox="1"/>
          <p:nvPr/>
        </p:nvSpPr>
        <p:spPr>
          <a:xfrm>
            <a:off x="7717991" y="2932287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B6B4BD-2267-4616-A1E9-2C355220B9E7}"/>
              </a:ext>
            </a:extLst>
          </p:cNvPr>
          <p:cNvSpPr txBox="1"/>
          <p:nvPr/>
        </p:nvSpPr>
        <p:spPr>
          <a:xfrm>
            <a:off x="6052477" y="3816838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30.5 + 0.5 =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01EDF3-D93F-4A45-86E8-7C41C71984C7}"/>
              </a:ext>
            </a:extLst>
          </p:cNvPr>
          <p:cNvSpPr txBox="1"/>
          <p:nvPr/>
        </p:nvSpPr>
        <p:spPr>
          <a:xfrm>
            <a:off x="8277759" y="3813130"/>
            <a:ext cx="86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89EA065-A465-4A58-A47F-C9C1854AF6A3}"/>
              </a:ext>
            </a:extLst>
          </p:cNvPr>
          <p:cNvSpPr txBox="1"/>
          <p:nvPr/>
        </p:nvSpPr>
        <p:spPr>
          <a:xfrm>
            <a:off x="5705123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E0A55F0-E8F9-4679-9C83-2C20217B29AF}"/>
              </a:ext>
            </a:extLst>
          </p:cNvPr>
          <p:cNvSpPr txBox="1"/>
          <p:nvPr/>
        </p:nvSpPr>
        <p:spPr>
          <a:xfrm>
            <a:off x="3706786" y="417325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14D6F50-F70E-40E8-B2CA-EE5C9CE32733}"/>
              </a:ext>
            </a:extLst>
          </p:cNvPr>
          <p:cNvCxnSpPr>
            <a:cxnSpLocks/>
          </p:cNvCxnSpPr>
          <p:nvPr/>
        </p:nvCxnSpPr>
        <p:spPr>
          <a:xfrm flipV="1">
            <a:off x="4169657" y="4234394"/>
            <a:ext cx="89258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135B204-92F1-4E1D-A062-18AEBFBE8ECD}"/>
              </a:ext>
            </a:extLst>
          </p:cNvPr>
          <p:cNvCxnSpPr>
            <a:cxnSpLocks/>
          </p:cNvCxnSpPr>
          <p:nvPr/>
        </p:nvCxnSpPr>
        <p:spPr>
          <a:xfrm>
            <a:off x="4188609" y="421834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5333BD3-2611-4528-B04D-2001113B163D}"/>
              </a:ext>
            </a:extLst>
          </p:cNvPr>
          <p:cNvSpPr txBox="1"/>
          <p:nvPr/>
        </p:nvSpPr>
        <p:spPr>
          <a:xfrm>
            <a:off x="4605437" y="37205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D1C18C8-D9A0-4CB6-8F85-2BFA5FDDC423}"/>
              </a:ext>
            </a:extLst>
          </p:cNvPr>
          <p:cNvSpPr txBox="1"/>
          <p:nvPr/>
        </p:nvSpPr>
        <p:spPr>
          <a:xfrm>
            <a:off x="5073799" y="37282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4F8B524-AF55-4C95-AF13-FB4303733400}"/>
              </a:ext>
            </a:extLst>
          </p:cNvPr>
          <p:cNvCxnSpPr>
            <a:cxnSpLocks/>
          </p:cNvCxnSpPr>
          <p:nvPr/>
        </p:nvCxnSpPr>
        <p:spPr>
          <a:xfrm>
            <a:off x="5056557" y="4234086"/>
            <a:ext cx="4538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391466C-694F-415C-9CD1-AFAF7EB9A3D3}"/>
              </a:ext>
            </a:extLst>
          </p:cNvPr>
          <p:cNvSpPr txBox="1"/>
          <p:nvPr/>
        </p:nvSpPr>
        <p:spPr>
          <a:xfrm>
            <a:off x="4903627" y="37282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9E70157-48D3-42CB-AD93-0A1B10CE06D9}"/>
              </a:ext>
            </a:extLst>
          </p:cNvPr>
          <p:cNvSpPr txBox="1"/>
          <p:nvPr/>
        </p:nvSpPr>
        <p:spPr>
          <a:xfrm>
            <a:off x="4163172" y="4159548"/>
            <a:ext cx="10276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A86F391-517F-4911-91D1-78316B170944}"/>
              </a:ext>
            </a:extLst>
          </p:cNvPr>
          <p:cNvSpPr txBox="1"/>
          <p:nvPr/>
        </p:nvSpPr>
        <p:spPr>
          <a:xfrm>
            <a:off x="4912415" y="4159713"/>
            <a:ext cx="741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7F85FF8-F13D-4BBD-8193-735047DDC4B3}"/>
              </a:ext>
            </a:extLst>
          </p:cNvPr>
          <p:cNvSpPr txBox="1"/>
          <p:nvPr/>
        </p:nvSpPr>
        <p:spPr>
          <a:xfrm>
            <a:off x="4909876" y="419949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2910673-DA56-4B5A-8093-0F6E35BAF909}"/>
              </a:ext>
            </a:extLst>
          </p:cNvPr>
          <p:cNvSpPr txBox="1"/>
          <p:nvPr/>
        </p:nvSpPr>
        <p:spPr>
          <a:xfrm>
            <a:off x="4150643" y="37235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35C4360-1DCC-4862-AF6F-AD8A88BA1786}"/>
              </a:ext>
            </a:extLst>
          </p:cNvPr>
          <p:cNvSpPr txBox="1"/>
          <p:nvPr/>
        </p:nvSpPr>
        <p:spPr>
          <a:xfrm>
            <a:off x="4475374" y="419040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6B4A01-6B3B-4F2B-8296-7E023A0D70A2}"/>
              </a:ext>
            </a:extLst>
          </p:cNvPr>
          <p:cNvSpPr txBox="1"/>
          <p:nvPr/>
        </p:nvSpPr>
        <p:spPr>
          <a:xfrm>
            <a:off x="3250198" y="2911608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15.5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097BEAB-8F60-4404-84BF-8FE0D44F110D}"/>
              </a:ext>
            </a:extLst>
          </p:cNvPr>
          <p:cNvSpPr txBox="1"/>
          <p:nvPr/>
        </p:nvSpPr>
        <p:spPr>
          <a:xfrm>
            <a:off x="254551" y="3813130"/>
            <a:ext cx="24925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15.5 – 0.5 =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4D921DC-6997-4A5E-B11E-CF4921262DCD}"/>
              </a:ext>
            </a:extLst>
          </p:cNvPr>
          <p:cNvSpPr txBox="1"/>
          <p:nvPr/>
        </p:nvSpPr>
        <p:spPr>
          <a:xfrm>
            <a:off x="2479833" y="3809422"/>
            <a:ext cx="864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276BDB1-77B2-4000-814D-D4639460D379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334E9F7-6381-4D0D-85C3-C3E71302085C}"/>
              </a:ext>
            </a:extLst>
          </p:cNvPr>
          <p:cNvSpPr txBox="1"/>
          <p:nvPr/>
        </p:nvSpPr>
        <p:spPr>
          <a:xfrm>
            <a:off x="5914779" y="1991491"/>
            <a:ext cx="864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51275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7" grpId="0"/>
      <p:bldP spid="25" grpId="0"/>
      <p:bldP spid="28" grpId="0"/>
      <p:bldP spid="29" grpId="0"/>
      <p:bldP spid="33" grpId="0"/>
      <p:bldP spid="34" grpId="0"/>
      <p:bldP spid="35" grpId="0"/>
      <p:bldP spid="30" grpId="0"/>
      <p:bldP spid="36" grpId="0"/>
      <p:bldP spid="38" grpId="0"/>
      <p:bldP spid="39" grpId="0"/>
      <p:bldP spid="40" grpId="0"/>
      <p:bldP spid="41" grpId="0"/>
      <p:bldP spid="55" grpId="0"/>
      <p:bldP spid="58" grpId="0"/>
      <p:bldP spid="59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0" grpId="0"/>
      <p:bldP spid="71" grpId="0"/>
      <p:bldP spid="72" grpId="0"/>
      <p:bldP spid="4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4B5965-2D85-428F-A1AF-DC0D74002066}"/>
              </a:ext>
            </a:extLst>
          </p:cNvPr>
          <p:cNvSpPr/>
          <p:nvPr/>
        </p:nvSpPr>
        <p:spPr>
          <a:xfrm>
            <a:off x="56123" y="50000"/>
            <a:ext cx="98090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chooses a number less than 100 </a:t>
            </a:r>
          </a:p>
          <a:p>
            <a:r>
              <a:rPr lang="en-US" sz="3200" b="1" dirty="0"/>
              <a:t>She divides it by 3 and then subtracts 11 </a:t>
            </a:r>
          </a:p>
          <a:p>
            <a:r>
              <a:rPr lang="en-US" sz="3200" b="1" dirty="0"/>
              <a:t>She then divides this result by 2 </a:t>
            </a:r>
          </a:p>
          <a:p>
            <a:r>
              <a:rPr lang="en-US" sz="3200" b="1" dirty="0"/>
              <a:t>Her answer is 10.5</a:t>
            </a:r>
          </a:p>
          <a:p>
            <a:r>
              <a:rPr lang="en-US" sz="3200" b="1" dirty="0"/>
              <a:t>What was the number she started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08F637-D174-4C53-B5FD-A2544B20F0A9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B2D180-DD13-4317-88A5-FB276D6EAE59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F78681-5E3B-4885-A319-64464EB6FDE1}"/>
              </a:ext>
            </a:extLst>
          </p:cNvPr>
          <p:cNvSpPr txBox="1"/>
          <p:nvPr/>
        </p:nvSpPr>
        <p:spPr>
          <a:xfrm>
            <a:off x="235359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B9FDCC-3094-483E-A834-ED131EF5193B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BF05B4-3283-4E63-AD11-8ECA16DD9E79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D0FFFD-5F14-44FF-BDA3-CBC47C71BE9B}"/>
              </a:ext>
            </a:extLst>
          </p:cNvPr>
          <p:cNvSpPr txBox="1"/>
          <p:nvPr/>
        </p:nvSpPr>
        <p:spPr>
          <a:xfrm>
            <a:off x="4539512" y="2828408"/>
            <a:ext cx="590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-11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B47CA4-2F90-4D49-B199-6FEB9CB58732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8EFABF-DD88-41E3-B36D-21C696ED8346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50D674E-AEDE-4B85-AC14-D8C290E475E9}"/>
              </a:ext>
            </a:extLst>
          </p:cNvPr>
          <p:cNvSpPr txBox="1"/>
          <p:nvPr/>
        </p:nvSpPr>
        <p:spPr>
          <a:xfrm>
            <a:off x="6797093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D82944-CA3E-45F9-A894-DAC564DD88C9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4A08C9-A8BB-4C31-BAD0-F333A0F0D2BD}"/>
              </a:ext>
            </a:extLst>
          </p:cNvPr>
          <p:cNvSpPr txBox="1"/>
          <p:nvPr/>
        </p:nvSpPr>
        <p:spPr>
          <a:xfrm>
            <a:off x="7717991" y="2932287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A536E7-1418-4755-A533-BDCD786DBE05}"/>
              </a:ext>
            </a:extLst>
          </p:cNvPr>
          <p:cNvSpPr txBox="1"/>
          <p:nvPr/>
        </p:nvSpPr>
        <p:spPr>
          <a:xfrm>
            <a:off x="5705123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CC888C-93F4-4BE0-AEAC-FFD36BE09D3D}"/>
              </a:ext>
            </a:extLst>
          </p:cNvPr>
          <p:cNvSpPr txBox="1"/>
          <p:nvPr/>
        </p:nvSpPr>
        <p:spPr>
          <a:xfrm>
            <a:off x="3452038" y="2911608"/>
            <a:ext cx="804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96304D-FD43-46A5-A6AE-9681B869B662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96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594FB11-130F-4A48-AAA0-E1CDE59B0313}"/>
              </a:ext>
            </a:extLst>
          </p:cNvPr>
          <p:cNvSpPr txBox="1"/>
          <p:nvPr/>
        </p:nvSpPr>
        <p:spPr>
          <a:xfrm>
            <a:off x="7745205" y="453144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1067B8-34D7-4335-83AF-F55E950E33E2}"/>
              </a:ext>
            </a:extLst>
          </p:cNvPr>
          <p:cNvSpPr txBox="1"/>
          <p:nvPr/>
        </p:nvSpPr>
        <p:spPr>
          <a:xfrm>
            <a:off x="6873831" y="4070879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1 0.5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6D742E8-CF13-44E3-9FCE-4D890B95DCA4}"/>
              </a:ext>
            </a:extLst>
          </p:cNvPr>
          <p:cNvSpPr txBox="1"/>
          <p:nvPr/>
        </p:nvSpPr>
        <p:spPr>
          <a:xfrm>
            <a:off x="6410567" y="45180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A14F5E1-AC10-47B2-922C-237D20D7D5E4}"/>
              </a:ext>
            </a:extLst>
          </p:cNvPr>
          <p:cNvCxnSpPr>
            <a:cxnSpLocks/>
          </p:cNvCxnSpPr>
          <p:nvPr/>
        </p:nvCxnSpPr>
        <p:spPr>
          <a:xfrm>
            <a:off x="6434768" y="50492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2825BA1-FF71-494A-8253-C5A7EC667DE6}"/>
              </a:ext>
            </a:extLst>
          </p:cNvPr>
          <p:cNvCxnSpPr>
            <a:cxnSpLocks/>
          </p:cNvCxnSpPr>
          <p:nvPr/>
        </p:nvCxnSpPr>
        <p:spPr>
          <a:xfrm>
            <a:off x="6436542" y="54880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6210DD8-AB2B-429D-B4D5-06B8610BFC21}"/>
              </a:ext>
            </a:extLst>
          </p:cNvPr>
          <p:cNvSpPr txBox="1"/>
          <p:nvPr/>
        </p:nvSpPr>
        <p:spPr>
          <a:xfrm>
            <a:off x="7753188" y="49886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7232E2-29B1-4FAB-8E3A-D7B913340110}"/>
              </a:ext>
            </a:extLst>
          </p:cNvPr>
          <p:cNvSpPr txBox="1"/>
          <p:nvPr/>
        </p:nvSpPr>
        <p:spPr>
          <a:xfrm>
            <a:off x="7320465" y="49866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021757-0042-4A31-840E-076ED31E41EA}"/>
              </a:ext>
            </a:extLst>
          </p:cNvPr>
          <p:cNvSpPr txBox="1"/>
          <p:nvPr/>
        </p:nvSpPr>
        <p:spPr>
          <a:xfrm>
            <a:off x="6893961" y="4986661"/>
            <a:ext cx="5488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3B9D71-ADB0-4E8B-8CE5-2DB666D9AA6C}"/>
              </a:ext>
            </a:extLst>
          </p:cNvPr>
          <p:cNvSpPr txBox="1"/>
          <p:nvPr/>
        </p:nvSpPr>
        <p:spPr>
          <a:xfrm>
            <a:off x="7354711" y="37929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F53A7A-3145-48E5-BC71-440AFB36C40A}"/>
              </a:ext>
            </a:extLst>
          </p:cNvPr>
          <p:cNvSpPr txBox="1"/>
          <p:nvPr/>
        </p:nvSpPr>
        <p:spPr>
          <a:xfrm>
            <a:off x="7589622" y="49797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3C24F26-700B-4812-9DF7-E73FD4520833}"/>
              </a:ext>
            </a:extLst>
          </p:cNvPr>
          <p:cNvSpPr/>
          <p:nvPr/>
        </p:nvSpPr>
        <p:spPr>
          <a:xfrm>
            <a:off x="3452038" y="3731404"/>
            <a:ext cx="1776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21 + 11 =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BECA271-B128-43D8-81F4-463E526C6720}"/>
              </a:ext>
            </a:extLst>
          </p:cNvPr>
          <p:cNvSpPr/>
          <p:nvPr/>
        </p:nvSpPr>
        <p:spPr>
          <a:xfrm>
            <a:off x="5094569" y="373140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32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224C63F-3186-4290-A5AD-369AAC18D013}"/>
              </a:ext>
            </a:extLst>
          </p:cNvPr>
          <p:cNvGrpSpPr/>
          <p:nvPr/>
        </p:nvGrpSpPr>
        <p:grpSpPr>
          <a:xfrm>
            <a:off x="1445893" y="4090658"/>
            <a:ext cx="1861800" cy="1405123"/>
            <a:chOff x="2248666" y="1937292"/>
            <a:chExt cx="1861800" cy="140512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0232FC5-0041-4FBB-B8FB-65A679720421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A3014E6-C2D9-4F59-AE35-FE45A6E2AB4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3C7E1A1-AA66-4D27-9E97-898BEA1537E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F896A47-6AA8-4D95-B1D8-42FD38DBDD54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6412B60-55EC-467E-930A-A9407A5EFB0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F02E96DB-DED3-46B5-B67C-7E4FC4217096}"/>
              </a:ext>
            </a:extLst>
          </p:cNvPr>
          <p:cNvSpPr txBox="1"/>
          <p:nvPr/>
        </p:nvSpPr>
        <p:spPr>
          <a:xfrm>
            <a:off x="2341008" y="498223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4E2D971-99A4-4E10-9053-840CE5588828}"/>
              </a:ext>
            </a:extLst>
          </p:cNvPr>
          <p:cNvSpPr txBox="1"/>
          <p:nvPr/>
        </p:nvSpPr>
        <p:spPr>
          <a:xfrm>
            <a:off x="1923245" y="4982235"/>
            <a:ext cx="490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5B8DF7C-C701-4684-8975-83BC73AC2870}"/>
              </a:ext>
            </a:extLst>
          </p:cNvPr>
          <p:cNvSpPr/>
          <p:nvPr/>
        </p:nvSpPr>
        <p:spPr>
          <a:xfrm>
            <a:off x="7044116" y="199218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96</a:t>
            </a:r>
          </a:p>
        </p:txBody>
      </p:sp>
    </p:spTree>
    <p:extLst>
      <p:ext uri="{BB962C8B-B14F-4D97-AF65-F5344CB8AC3E}">
        <p14:creationId xmlns:p14="http://schemas.microsoft.com/office/powerpoint/2010/main" val="43894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29" grpId="0"/>
      <p:bldP spid="32" grpId="0"/>
      <p:bldP spid="45" grpId="0"/>
      <p:bldP spid="48" grpId="0"/>
      <p:bldP spid="49" grpId="0"/>
      <p:bldP spid="51" grpId="0"/>
      <p:bldP spid="52" grpId="0"/>
      <p:bldP spid="55" grpId="0"/>
      <p:bldP spid="57" grpId="0"/>
      <p:bldP spid="58" grpId="0"/>
      <p:bldP spid="59" grpId="0"/>
      <p:bldP spid="60" grpId="0"/>
      <p:bldP spid="61" grpId="0"/>
      <p:bldP spid="62" grpId="0"/>
      <p:bldP spid="69" grpId="0"/>
      <p:bldP spid="71" grpId="0"/>
      <p:bldP spid="7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01569D-005C-4CF8-B6A9-CDB42D8862C6}"/>
              </a:ext>
            </a:extLst>
          </p:cNvPr>
          <p:cNvSpPr/>
          <p:nvPr/>
        </p:nvSpPr>
        <p:spPr>
          <a:xfrm>
            <a:off x="56123" y="50000"/>
            <a:ext cx="104015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Lara chooses a number less than 20 </a:t>
            </a:r>
          </a:p>
          <a:p>
            <a:r>
              <a:rPr lang="en-US" sz="3200" b="1" dirty="0"/>
              <a:t>She divides it by 2 and then adds 6 </a:t>
            </a:r>
          </a:p>
          <a:p>
            <a:r>
              <a:rPr lang="en-US" sz="3200" b="1" dirty="0"/>
              <a:t>She then divides this result by 3 </a:t>
            </a:r>
          </a:p>
          <a:p>
            <a:r>
              <a:rPr lang="en-US" sz="3200" b="1" dirty="0"/>
              <a:t>Her answer is 4.5</a:t>
            </a:r>
          </a:p>
          <a:p>
            <a:r>
              <a:rPr lang="en-US" sz="3200" b="1" dirty="0"/>
              <a:t>What was the number she started with?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9ACAD4-4832-40F9-AE2E-AA8D1BBCDD0E}"/>
              </a:ext>
            </a:extLst>
          </p:cNvPr>
          <p:cNvSpPr/>
          <p:nvPr/>
        </p:nvSpPr>
        <p:spPr>
          <a:xfrm>
            <a:off x="895511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6E49272-1AD0-4A44-85D0-15637CAD01DE}"/>
              </a:ext>
            </a:extLst>
          </p:cNvPr>
          <p:cNvCxnSpPr>
            <a:cxnSpLocks/>
          </p:cNvCxnSpPr>
          <p:nvPr/>
        </p:nvCxnSpPr>
        <p:spPr>
          <a:xfrm>
            <a:off x="2183985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F5F49A-B41A-472C-9392-70DD24615FB0}"/>
              </a:ext>
            </a:extLst>
          </p:cNvPr>
          <p:cNvSpPr txBox="1"/>
          <p:nvPr/>
        </p:nvSpPr>
        <p:spPr>
          <a:xfrm>
            <a:off x="235359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43C0A6-F56F-404C-9062-E5902851A5A5}"/>
              </a:ext>
            </a:extLst>
          </p:cNvPr>
          <p:cNvSpPr/>
          <p:nvPr/>
        </p:nvSpPr>
        <p:spPr>
          <a:xfrm>
            <a:off x="3112238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8CF7B2-7D87-412D-B722-E16B674E8A53}"/>
              </a:ext>
            </a:extLst>
          </p:cNvPr>
          <p:cNvCxnSpPr>
            <a:cxnSpLocks/>
          </p:cNvCxnSpPr>
          <p:nvPr/>
        </p:nvCxnSpPr>
        <p:spPr>
          <a:xfrm>
            <a:off x="4422556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99D5F10-A115-49BF-95E3-3E2AE637D1C5}"/>
              </a:ext>
            </a:extLst>
          </p:cNvPr>
          <p:cNvSpPr txBox="1"/>
          <p:nvPr/>
        </p:nvSpPr>
        <p:spPr>
          <a:xfrm>
            <a:off x="4539512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+6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6AA0DE-4B27-4A6F-AB1F-A82D8EA541C7}"/>
              </a:ext>
            </a:extLst>
          </p:cNvPr>
          <p:cNvSpPr/>
          <p:nvPr/>
        </p:nvSpPr>
        <p:spPr>
          <a:xfrm>
            <a:off x="5350809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935524-F667-425B-B3B0-E435E8FD4CD7}"/>
              </a:ext>
            </a:extLst>
          </p:cNvPr>
          <p:cNvCxnSpPr>
            <a:cxnSpLocks/>
          </p:cNvCxnSpPr>
          <p:nvPr/>
        </p:nvCxnSpPr>
        <p:spPr>
          <a:xfrm>
            <a:off x="6646634" y="3234654"/>
            <a:ext cx="92825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01E15BE-355B-46AA-9114-4C71061594DF}"/>
              </a:ext>
            </a:extLst>
          </p:cNvPr>
          <p:cNvSpPr txBox="1"/>
          <p:nvPr/>
        </p:nvSpPr>
        <p:spPr>
          <a:xfrm>
            <a:off x="6797093" y="282840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÷3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DA19A8-A643-4E58-8EB7-D8791DE52C97}"/>
              </a:ext>
            </a:extLst>
          </p:cNvPr>
          <p:cNvSpPr/>
          <p:nvPr/>
        </p:nvSpPr>
        <p:spPr>
          <a:xfrm>
            <a:off x="7574887" y="2909786"/>
            <a:ext cx="1288474" cy="649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E11E29-7F08-4CA5-BCE3-D1AFD64D8B84}"/>
              </a:ext>
            </a:extLst>
          </p:cNvPr>
          <p:cNvSpPr txBox="1"/>
          <p:nvPr/>
        </p:nvSpPr>
        <p:spPr>
          <a:xfrm>
            <a:off x="7858635" y="2932287"/>
            <a:ext cx="8802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4.5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DDB346-CE1F-4B7A-9AC4-465074E79AC7}"/>
              </a:ext>
            </a:extLst>
          </p:cNvPr>
          <p:cNvSpPr txBox="1"/>
          <p:nvPr/>
        </p:nvSpPr>
        <p:spPr>
          <a:xfrm>
            <a:off x="5522241" y="2928579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13.5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99C3AF-53B0-4499-9F78-0B04687EC73F}"/>
              </a:ext>
            </a:extLst>
          </p:cNvPr>
          <p:cNvSpPr txBox="1"/>
          <p:nvPr/>
        </p:nvSpPr>
        <p:spPr>
          <a:xfrm>
            <a:off x="3452038" y="2911608"/>
            <a:ext cx="8045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1C781-92BF-4FEF-A74B-73D3060F5034}"/>
              </a:ext>
            </a:extLst>
          </p:cNvPr>
          <p:cNvSpPr txBox="1"/>
          <p:nvPr/>
        </p:nvSpPr>
        <p:spPr>
          <a:xfrm>
            <a:off x="1224451" y="2909786"/>
            <a:ext cx="10208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AB58AE-ECB9-4D8A-B899-FE2566A63FD0}"/>
              </a:ext>
            </a:extLst>
          </p:cNvPr>
          <p:cNvSpPr txBox="1"/>
          <p:nvPr/>
        </p:nvSpPr>
        <p:spPr>
          <a:xfrm>
            <a:off x="7745205" y="453144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BFC519-70C0-47E0-B280-A718757D8048}"/>
              </a:ext>
            </a:extLst>
          </p:cNvPr>
          <p:cNvSpPr txBox="1"/>
          <p:nvPr/>
        </p:nvSpPr>
        <p:spPr>
          <a:xfrm>
            <a:off x="7306610" y="4070879"/>
            <a:ext cx="1085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4.5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0CEB54-A6FA-462F-960D-525EFA0CB795}"/>
              </a:ext>
            </a:extLst>
          </p:cNvPr>
          <p:cNvSpPr txBox="1"/>
          <p:nvPr/>
        </p:nvSpPr>
        <p:spPr>
          <a:xfrm>
            <a:off x="6410567" y="451800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837B11-3D83-4AB7-B196-647248FE998D}"/>
              </a:ext>
            </a:extLst>
          </p:cNvPr>
          <p:cNvCxnSpPr>
            <a:cxnSpLocks/>
          </p:cNvCxnSpPr>
          <p:nvPr/>
        </p:nvCxnSpPr>
        <p:spPr>
          <a:xfrm>
            <a:off x="6434768" y="5049280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E62B1C-6C93-41FA-87D0-5576A04F58C7}"/>
              </a:ext>
            </a:extLst>
          </p:cNvPr>
          <p:cNvCxnSpPr>
            <a:cxnSpLocks/>
          </p:cNvCxnSpPr>
          <p:nvPr/>
        </p:nvCxnSpPr>
        <p:spPr>
          <a:xfrm>
            <a:off x="6436542" y="54880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C042DB0-90F1-44B1-9F00-41FF62A8EE2A}"/>
              </a:ext>
            </a:extLst>
          </p:cNvPr>
          <p:cNvSpPr txBox="1"/>
          <p:nvPr/>
        </p:nvSpPr>
        <p:spPr>
          <a:xfrm>
            <a:off x="7753188" y="498864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F8A8C5-B0DF-4037-8BE4-213F7CC7558D}"/>
              </a:ext>
            </a:extLst>
          </p:cNvPr>
          <p:cNvSpPr txBox="1"/>
          <p:nvPr/>
        </p:nvSpPr>
        <p:spPr>
          <a:xfrm>
            <a:off x="6839615" y="4986661"/>
            <a:ext cx="928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6279FA-6116-4DFC-B9FD-D9E2CC55598E}"/>
              </a:ext>
            </a:extLst>
          </p:cNvPr>
          <p:cNvSpPr txBox="1"/>
          <p:nvPr/>
        </p:nvSpPr>
        <p:spPr>
          <a:xfrm>
            <a:off x="7354711" y="3792960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6BD2A5-1B1F-4486-A098-601B7CF8799C}"/>
              </a:ext>
            </a:extLst>
          </p:cNvPr>
          <p:cNvSpPr txBox="1"/>
          <p:nvPr/>
        </p:nvSpPr>
        <p:spPr>
          <a:xfrm>
            <a:off x="7589622" y="49797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F003E9-63FF-4791-800D-F16F550BD966}"/>
              </a:ext>
            </a:extLst>
          </p:cNvPr>
          <p:cNvSpPr/>
          <p:nvPr/>
        </p:nvSpPr>
        <p:spPr>
          <a:xfrm>
            <a:off x="3373659" y="3731404"/>
            <a:ext cx="2061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13.5 – 6 =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AD958A-1200-408C-BD3C-84BF3DC48A8B}"/>
              </a:ext>
            </a:extLst>
          </p:cNvPr>
          <p:cNvSpPr/>
          <p:nvPr/>
        </p:nvSpPr>
        <p:spPr>
          <a:xfrm>
            <a:off x="5094569" y="373140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7.5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CB9FD8-9880-422D-8022-B1EAC468B242}"/>
              </a:ext>
            </a:extLst>
          </p:cNvPr>
          <p:cNvSpPr txBox="1"/>
          <p:nvPr/>
        </p:nvSpPr>
        <p:spPr>
          <a:xfrm>
            <a:off x="2394918" y="4544510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44F638-590C-4C63-92E3-0E58D8EB5D27}"/>
              </a:ext>
            </a:extLst>
          </p:cNvPr>
          <p:cNvSpPr txBox="1"/>
          <p:nvPr/>
        </p:nvSpPr>
        <p:spPr>
          <a:xfrm>
            <a:off x="1956323" y="4083942"/>
            <a:ext cx="10858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7.5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C020F7-0BB0-497E-A914-AFBCC3267012}"/>
              </a:ext>
            </a:extLst>
          </p:cNvPr>
          <p:cNvSpPr txBox="1"/>
          <p:nvPr/>
        </p:nvSpPr>
        <p:spPr>
          <a:xfrm>
            <a:off x="1060280" y="4531063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FA638AC-7996-44B5-8F37-ACDEEFE5AF17}"/>
              </a:ext>
            </a:extLst>
          </p:cNvPr>
          <p:cNvCxnSpPr>
            <a:cxnSpLocks/>
          </p:cNvCxnSpPr>
          <p:nvPr/>
        </p:nvCxnSpPr>
        <p:spPr>
          <a:xfrm>
            <a:off x="1084481" y="5062343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847F216-08C3-4E56-9E01-69F6A49C92AC}"/>
              </a:ext>
            </a:extLst>
          </p:cNvPr>
          <p:cNvCxnSpPr>
            <a:cxnSpLocks/>
          </p:cNvCxnSpPr>
          <p:nvPr/>
        </p:nvCxnSpPr>
        <p:spPr>
          <a:xfrm>
            <a:off x="1086255" y="5501121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2627378-ED24-4D40-8524-A3CDB3D0254A}"/>
              </a:ext>
            </a:extLst>
          </p:cNvPr>
          <p:cNvSpPr txBox="1"/>
          <p:nvPr/>
        </p:nvSpPr>
        <p:spPr>
          <a:xfrm>
            <a:off x="2402901" y="50017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F6E537-D0B8-4FCF-95AF-0C0CEA6376C8}"/>
              </a:ext>
            </a:extLst>
          </p:cNvPr>
          <p:cNvSpPr txBox="1"/>
          <p:nvPr/>
        </p:nvSpPr>
        <p:spPr>
          <a:xfrm>
            <a:off x="1489328" y="4999724"/>
            <a:ext cx="9282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EA10C9E-204D-4601-A586-E80EF7F5006C}"/>
              </a:ext>
            </a:extLst>
          </p:cNvPr>
          <p:cNvSpPr txBox="1"/>
          <p:nvPr/>
        </p:nvSpPr>
        <p:spPr>
          <a:xfrm>
            <a:off x="2004424" y="3806023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B12C450-52A3-4AC6-957A-70C8B283759B}"/>
              </a:ext>
            </a:extLst>
          </p:cNvPr>
          <p:cNvSpPr txBox="1"/>
          <p:nvPr/>
        </p:nvSpPr>
        <p:spPr>
          <a:xfrm>
            <a:off x="2239335" y="49928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51B3102-2A01-4203-879D-F6F8A111E75B}"/>
              </a:ext>
            </a:extLst>
          </p:cNvPr>
          <p:cNvSpPr/>
          <p:nvPr/>
        </p:nvSpPr>
        <p:spPr>
          <a:xfrm>
            <a:off x="7044116" y="1992184"/>
            <a:ext cx="980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91940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6" grpId="0"/>
      <p:bldP spid="27" grpId="0"/>
      <p:bldP spid="28" grpId="0"/>
      <p:bldP spid="29" grpId="0"/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I’m thinking of a number. </a:t>
            </a:r>
          </a:p>
          <a:p>
            <a:r>
              <a:rPr lang="en-US" sz="3200" b="1" dirty="0"/>
              <a:t>I multiply it by 10 and add 25. </a:t>
            </a:r>
          </a:p>
          <a:p>
            <a:r>
              <a:rPr lang="en-US" sz="3200" b="1" dirty="0"/>
              <a:t>My answer is 100.</a:t>
            </a:r>
          </a:p>
          <a:p>
            <a:r>
              <a:rPr lang="en-US" sz="3200" b="1" dirty="0"/>
              <a:t>What is the number?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46EA96-A3B2-41FD-B41A-088FAC8F267F}"/>
              </a:ext>
            </a:extLst>
          </p:cNvPr>
          <p:cNvSpPr txBox="1"/>
          <p:nvPr/>
        </p:nvSpPr>
        <p:spPr>
          <a:xfrm>
            <a:off x="401508" y="2294573"/>
            <a:ext cx="249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25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C45B5A-7515-4155-9A10-607C36CBAC57}"/>
              </a:ext>
            </a:extLst>
          </p:cNvPr>
          <p:cNvSpPr txBox="1"/>
          <p:nvPr/>
        </p:nvSpPr>
        <p:spPr>
          <a:xfrm>
            <a:off x="2271992" y="2294573"/>
            <a:ext cx="249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4AE00-38CB-4686-B5E8-E4611806F003}"/>
              </a:ext>
            </a:extLst>
          </p:cNvPr>
          <p:cNvSpPr txBox="1"/>
          <p:nvPr/>
        </p:nvSpPr>
        <p:spPr>
          <a:xfrm>
            <a:off x="401508" y="2940475"/>
            <a:ext cx="187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75 ÷ 10 =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92BDBE-B568-4F70-BB3F-6C6CFE1257A5}"/>
              </a:ext>
            </a:extLst>
          </p:cNvPr>
          <p:cNvSpPr txBox="1"/>
          <p:nvPr/>
        </p:nvSpPr>
        <p:spPr>
          <a:xfrm>
            <a:off x="2007765" y="2940475"/>
            <a:ext cx="187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A37316-4C63-4511-AD86-8BD8B968DD54}"/>
              </a:ext>
            </a:extLst>
          </p:cNvPr>
          <p:cNvSpPr txBox="1"/>
          <p:nvPr/>
        </p:nvSpPr>
        <p:spPr>
          <a:xfrm>
            <a:off x="3763946" y="1527328"/>
            <a:ext cx="187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84EC29-E0B9-4BB8-B7EB-DB9369DA2A17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9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C0CEB-7FD4-4F38-AC25-29A505A7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 problems involving percentages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8C299-BC83-4CDC-9F75-8E4FC7A92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7493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200BCF-7A81-49F8-8D21-DBC982DAEFB2}"/>
              </a:ext>
            </a:extLst>
          </p:cNvPr>
          <p:cNvSpPr/>
          <p:nvPr/>
        </p:nvSpPr>
        <p:spPr>
          <a:xfrm>
            <a:off x="56122" y="50000"/>
            <a:ext cx="99378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has £400 </a:t>
            </a:r>
          </a:p>
          <a:p>
            <a:r>
              <a:rPr lang="en-US" sz="3200" b="1" dirty="0"/>
              <a:t>He spends 35% of his money on a new bike.</a:t>
            </a:r>
          </a:p>
          <a:p>
            <a:r>
              <a:rPr lang="en-US" sz="3200" b="1" dirty="0"/>
              <a:t>How much does Jack spend on his new bike?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5CD116-47FE-4AD6-9029-85A34649EDFE}"/>
              </a:ext>
            </a:extLst>
          </p:cNvPr>
          <p:cNvGrpSpPr/>
          <p:nvPr/>
        </p:nvGrpSpPr>
        <p:grpSpPr>
          <a:xfrm>
            <a:off x="598306" y="1790243"/>
            <a:ext cx="3976037" cy="817087"/>
            <a:chOff x="255523" y="372323"/>
            <a:chExt cx="3640697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120C22D-B107-4099-8A79-1677D491CE6B}"/>
                </a:ext>
              </a:extLst>
            </p:cNvPr>
            <p:cNvSpPr/>
            <p:nvPr/>
          </p:nvSpPr>
          <p:spPr>
            <a:xfrm>
              <a:off x="255523" y="372323"/>
              <a:ext cx="36406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ED3645-A3EA-4EE7-8275-050F8FBBB37B}"/>
                </a:ext>
              </a:extLst>
            </p:cNvPr>
            <p:cNvSpPr txBox="1"/>
            <p:nvPr/>
          </p:nvSpPr>
          <p:spPr>
            <a:xfrm>
              <a:off x="308454" y="485388"/>
              <a:ext cx="256242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35% of 400 =  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D523C1C-EE93-4583-9B26-DEBAB8397091}"/>
              </a:ext>
            </a:extLst>
          </p:cNvPr>
          <p:cNvSpPr/>
          <p:nvPr/>
        </p:nvSpPr>
        <p:spPr>
          <a:xfrm>
            <a:off x="3274738" y="1913257"/>
            <a:ext cx="114756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FA26B-B229-4565-B426-53C7E92254BB}"/>
              </a:ext>
            </a:extLst>
          </p:cNvPr>
          <p:cNvSpPr txBox="1"/>
          <p:nvPr/>
        </p:nvSpPr>
        <p:spPr>
          <a:xfrm>
            <a:off x="3274885" y="1913257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3C16F4-F239-46AF-9ACB-3F58FEACBFA9}"/>
              </a:ext>
            </a:extLst>
          </p:cNvPr>
          <p:cNvGrpSpPr/>
          <p:nvPr/>
        </p:nvGrpSpPr>
        <p:grpSpPr>
          <a:xfrm>
            <a:off x="4939885" y="1743119"/>
            <a:ext cx="1413839" cy="1089246"/>
            <a:chOff x="1785467" y="1941685"/>
            <a:chExt cx="1413839" cy="108924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CFA367-2AEA-48F3-8FEF-D5DFE791E9C2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AB9C10-2E7E-4089-9511-E260DB45EF9A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7E28E9-0946-49D9-96A6-B7365B53FF5D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91E760B-7567-4664-AF7E-B31425C96A74}"/>
              </a:ext>
            </a:extLst>
          </p:cNvPr>
          <p:cNvSpPr txBox="1"/>
          <p:nvPr/>
        </p:nvSpPr>
        <p:spPr>
          <a:xfrm>
            <a:off x="6771018" y="1722572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4 0 0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5B655-8D63-42AF-BFF9-96633097A6AD}"/>
              </a:ext>
            </a:extLst>
          </p:cNvPr>
          <p:cNvSpPr txBox="1"/>
          <p:nvPr/>
        </p:nvSpPr>
        <p:spPr>
          <a:xfrm>
            <a:off x="10324622" y="1722572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B8B6E1-7965-412C-927B-54B71DCF6D88}"/>
              </a:ext>
            </a:extLst>
          </p:cNvPr>
          <p:cNvCxnSpPr>
            <a:cxnSpLocks/>
          </p:cNvCxnSpPr>
          <p:nvPr/>
        </p:nvCxnSpPr>
        <p:spPr>
          <a:xfrm flipH="1">
            <a:off x="7199373" y="1830006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CD077C-27F8-4356-8C48-16BEE5C1C0E2}"/>
              </a:ext>
            </a:extLst>
          </p:cNvPr>
          <p:cNvCxnSpPr>
            <a:cxnSpLocks/>
          </p:cNvCxnSpPr>
          <p:nvPr/>
        </p:nvCxnSpPr>
        <p:spPr>
          <a:xfrm flipH="1">
            <a:off x="7665399" y="1830005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DCCC5C-D071-4FE3-802A-F9B7C4D01D52}"/>
              </a:ext>
            </a:extLst>
          </p:cNvPr>
          <p:cNvCxnSpPr>
            <a:cxnSpLocks/>
          </p:cNvCxnSpPr>
          <p:nvPr/>
        </p:nvCxnSpPr>
        <p:spPr>
          <a:xfrm flipH="1">
            <a:off x="8974187" y="1820023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5A6F8D-AEA9-4140-9952-F4E448093B81}"/>
              </a:ext>
            </a:extLst>
          </p:cNvPr>
          <p:cNvCxnSpPr>
            <a:cxnSpLocks/>
          </p:cNvCxnSpPr>
          <p:nvPr/>
        </p:nvCxnSpPr>
        <p:spPr>
          <a:xfrm flipH="1">
            <a:off x="9440213" y="1820022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B479F9-89C3-4E3C-99D4-58CEA58FFDD0}"/>
              </a:ext>
            </a:extLst>
          </p:cNvPr>
          <p:cNvGrpSpPr/>
          <p:nvPr/>
        </p:nvGrpSpPr>
        <p:grpSpPr>
          <a:xfrm>
            <a:off x="6767462" y="2626470"/>
            <a:ext cx="1861800" cy="1405123"/>
            <a:chOff x="2248666" y="1937292"/>
            <a:chExt cx="1861800" cy="140512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F0F634-DB01-4C84-A99B-8E6E1C052A0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28D18D-A5BF-4F4D-82E1-2B0570DC977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EE1B9C-4A5E-4AD2-9CD5-C03EF98D003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EBAFC9-681A-4AA1-9259-AC9ACAE3750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1B3505-65B6-45C4-9DED-68BFD8EF1BA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72B2A2D-99F8-41D3-871F-E61CD949C4D0}"/>
              </a:ext>
            </a:extLst>
          </p:cNvPr>
          <p:cNvSpPr txBox="1"/>
          <p:nvPr/>
        </p:nvSpPr>
        <p:spPr>
          <a:xfrm>
            <a:off x="7662577" y="351804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EDC00-2D6A-4967-8E5F-3F8AD579B217}"/>
              </a:ext>
            </a:extLst>
          </p:cNvPr>
          <p:cNvSpPr txBox="1"/>
          <p:nvPr/>
        </p:nvSpPr>
        <p:spPr>
          <a:xfrm>
            <a:off x="7303990" y="23942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CE1E7A-ECC8-428A-BB4E-1D6ABFF620BD}"/>
              </a:ext>
            </a:extLst>
          </p:cNvPr>
          <p:cNvSpPr txBox="1"/>
          <p:nvPr/>
        </p:nvSpPr>
        <p:spPr>
          <a:xfrm>
            <a:off x="6761759" y="3518047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B39C8C-E297-4B06-9058-ED7A0E467C8B}"/>
              </a:ext>
            </a:extLst>
          </p:cNvPr>
          <p:cNvSpPr txBox="1"/>
          <p:nvPr/>
        </p:nvSpPr>
        <p:spPr>
          <a:xfrm>
            <a:off x="279158" y="353507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10%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8BA120-4F0C-4190-B2FB-76B622ED1690}"/>
              </a:ext>
            </a:extLst>
          </p:cNvPr>
          <p:cNvSpPr txBox="1"/>
          <p:nvPr/>
        </p:nvSpPr>
        <p:spPr>
          <a:xfrm>
            <a:off x="1936007" y="354068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A212E7-A91C-41ED-B40F-C3B845E230E8}"/>
              </a:ext>
            </a:extLst>
          </p:cNvPr>
          <p:cNvSpPr txBox="1"/>
          <p:nvPr/>
        </p:nvSpPr>
        <p:spPr>
          <a:xfrm>
            <a:off x="276763" y="4093906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30% =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EC5AC4-CCB3-45C5-B3E4-7E8271C6FC37}"/>
              </a:ext>
            </a:extLst>
          </p:cNvPr>
          <p:cNvSpPr txBox="1"/>
          <p:nvPr/>
        </p:nvSpPr>
        <p:spPr>
          <a:xfrm>
            <a:off x="1933612" y="4099516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x 3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613574-DB76-420B-A6AD-6A2AC920EF06}"/>
              </a:ext>
            </a:extLst>
          </p:cNvPr>
          <p:cNvSpPr txBox="1"/>
          <p:nvPr/>
        </p:nvSpPr>
        <p:spPr>
          <a:xfrm>
            <a:off x="4026220" y="4102955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FD95E4-8212-49C6-816B-20354A6B782F}"/>
              </a:ext>
            </a:extLst>
          </p:cNvPr>
          <p:cNvSpPr txBox="1"/>
          <p:nvPr/>
        </p:nvSpPr>
        <p:spPr>
          <a:xfrm>
            <a:off x="575400" y="4639942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5% =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44AB71-CFAF-4E20-9A6D-9C999CCFC30E}"/>
              </a:ext>
            </a:extLst>
          </p:cNvPr>
          <p:cNvSpPr txBox="1"/>
          <p:nvPr/>
        </p:nvSpPr>
        <p:spPr>
          <a:xfrm>
            <a:off x="1919233" y="4645552"/>
            <a:ext cx="225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÷ 2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569D81-3003-4AE2-ADC9-F2511668D7D0}"/>
              </a:ext>
            </a:extLst>
          </p:cNvPr>
          <p:cNvSpPr txBox="1"/>
          <p:nvPr/>
        </p:nvSpPr>
        <p:spPr>
          <a:xfrm>
            <a:off x="4023874" y="4648991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5E6FC98-ED56-4F42-901B-1FF6E32222DA}"/>
              </a:ext>
            </a:extLst>
          </p:cNvPr>
          <p:cNvSpPr txBox="1"/>
          <p:nvPr/>
        </p:nvSpPr>
        <p:spPr>
          <a:xfrm>
            <a:off x="271007" y="5214400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35% =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DF0F9B-2A98-4F90-B7ED-8EAED11F8269}"/>
              </a:ext>
            </a:extLst>
          </p:cNvPr>
          <p:cNvSpPr txBox="1"/>
          <p:nvPr/>
        </p:nvSpPr>
        <p:spPr>
          <a:xfrm>
            <a:off x="1933611" y="5231430"/>
            <a:ext cx="2769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+ 20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07FD04-6B30-4151-9E1F-192DD6499BFB}"/>
              </a:ext>
            </a:extLst>
          </p:cNvPr>
          <p:cNvSpPr txBox="1"/>
          <p:nvPr/>
        </p:nvSpPr>
        <p:spPr>
          <a:xfrm>
            <a:off x="4634663" y="5234869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D82908-A0FD-4D82-85F2-2E4E44E0F1CE}"/>
              </a:ext>
            </a:extLst>
          </p:cNvPr>
          <p:cNvSpPr/>
          <p:nvPr/>
        </p:nvSpPr>
        <p:spPr>
          <a:xfrm>
            <a:off x="7692474" y="1034885"/>
            <a:ext cx="2996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He spends £140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4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4" grpId="0"/>
      <p:bldP spid="1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26F926-2024-4184-ABCC-F6C7E037C087}"/>
              </a:ext>
            </a:extLst>
          </p:cNvPr>
          <p:cNvSpPr/>
          <p:nvPr/>
        </p:nvSpPr>
        <p:spPr>
          <a:xfrm>
            <a:off x="56122" y="50000"/>
            <a:ext cx="110712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200 children went on holiday.</a:t>
            </a:r>
          </a:p>
          <a:p>
            <a:r>
              <a:rPr lang="en-US" sz="3200" b="1" dirty="0"/>
              <a:t>10% of the children went to Wales.</a:t>
            </a:r>
          </a:p>
          <a:p>
            <a:r>
              <a:rPr lang="en-US" sz="3200" b="1" dirty="0"/>
              <a:t>25% of the children went to Scotland.</a:t>
            </a:r>
          </a:p>
          <a:p>
            <a:r>
              <a:rPr lang="en-US" sz="3200" b="1" dirty="0"/>
              <a:t>How many more children went to Scotland than went to Wales?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7E693C-AB7F-4965-9DE1-36820C2E8DB9}"/>
              </a:ext>
            </a:extLst>
          </p:cNvPr>
          <p:cNvGrpSpPr/>
          <p:nvPr/>
        </p:nvGrpSpPr>
        <p:grpSpPr>
          <a:xfrm>
            <a:off x="401351" y="2230908"/>
            <a:ext cx="9002161" cy="850006"/>
            <a:chOff x="690109" y="610656"/>
            <a:chExt cx="9002161" cy="85000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E1A3FE-2D66-49BC-9997-6F15C6938CBB}"/>
                </a:ext>
              </a:extLst>
            </p:cNvPr>
            <p:cNvSpPr/>
            <p:nvPr/>
          </p:nvSpPr>
          <p:spPr>
            <a:xfrm>
              <a:off x="690109" y="610656"/>
              <a:ext cx="9002161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67DB960-C89B-41C6-8B54-38F33C59BDFC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100%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B10EA3-9BD9-420E-B274-BD4F96E2F2D1}"/>
              </a:ext>
            </a:extLst>
          </p:cNvPr>
          <p:cNvGrpSpPr/>
          <p:nvPr/>
        </p:nvGrpSpPr>
        <p:grpSpPr>
          <a:xfrm>
            <a:off x="401352" y="3080913"/>
            <a:ext cx="9002600" cy="850006"/>
            <a:chOff x="690110" y="2310665"/>
            <a:chExt cx="9002600" cy="85000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0CDD2EE-89B7-473E-8957-31A1C1416434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F2C924-7BAF-4C1B-9EE0-0069BE423CD0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C5B149-9D3F-4C76-91D7-B4AF0DB1A251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A7AEAE-FB5F-4599-8BC0-7F95012223DB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584746-6A0F-44D0-A9CB-1A363917E4F7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01E597-1099-489A-A648-75B3F2CFA156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0CD32E4-9C60-44CB-A488-7493FEBC218F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E7DD0F1-8036-4F20-B5AE-12C70A1CB4D7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54C4B6-D468-4D6E-B61A-0DB86DBE8E45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0BD2F9-FF39-4E87-B480-28C279AE060A}"/>
                </a:ext>
              </a:extLst>
            </p:cNvPr>
            <p:cNvSpPr/>
            <p:nvPr/>
          </p:nvSpPr>
          <p:spPr>
            <a:xfrm>
              <a:off x="8790109" y="2310665"/>
              <a:ext cx="902601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2FE96-C956-49D8-9FC0-8EE6DCD2A003}"/>
                </a:ext>
              </a:extLst>
            </p:cNvPr>
            <p:cNvSpPr txBox="1"/>
            <p:nvPr/>
          </p:nvSpPr>
          <p:spPr>
            <a:xfrm>
              <a:off x="695313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16FF0BB-00BF-4DDE-9003-FBDCF5751BFA}"/>
                </a:ext>
              </a:extLst>
            </p:cNvPr>
            <p:cNvSpPr txBox="1"/>
            <p:nvPr/>
          </p:nvSpPr>
          <p:spPr>
            <a:xfrm>
              <a:off x="1590110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B7063E3-F4EF-42E6-B4E8-DBE633B79B00}"/>
                </a:ext>
              </a:extLst>
            </p:cNvPr>
            <p:cNvSpPr txBox="1"/>
            <p:nvPr/>
          </p:nvSpPr>
          <p:spPr>
            <a:xfrm>
              <a:off x="2497914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75D39-7E70-4272-B323-5CD46569D4DD}"/>
                </a:ext>
              </a:extLst>
            </p:cNvPr>
            <p:cNvSpPr txBox="1"/>
            <p:nvPr/>
          </p:nvSpPr>
          <p:spPr>
            <a:xfrm>
              <a:off x="3392711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F4D3CB-28FC-4A74-83BB-38E25EBB1EFE}"/>
                </a:ext>
              </a:extLst>
            </p:cNvPr>
            <p:cNvSpPr txBox="1"/>
            <p:nvPr/>
          </p:nvSpPr>
          <p:spPr>
            <a:xfrm>
              <a:off x="4307094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BDCD272-1823-4ED6-A3B9-2FF7AB685B05}"/>
                </a:ext>
              </a:extLst>
            </p:cNvPr>
            <p:cNvSpPr txBox="1"/>
            <p:nvPr/>
          </p:nvSpPr>
          <p:spPr>
            <a:xfrm>
              <a:off x="5201891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0CE86B-8D22-4945-B4B7-EFE68A238C16}"/>
                </a:ext>
              </a:extLst>
            </p:cNvPr>
            <p:cNvSpPr txBox="1"/>
            <p:nvPr/>
          </p:nvSpPr>
          <p:spPr>
            <a:xfrm>
              <a:off x="6109695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C4AEEB-C183-4362-B85B-80AB987F780C}"/>
                </a:ext>
              </a:extLst>
            </p:cNvPr>
            <p:cNvSpPr txBox="1"/>
            <p:nvPr/>
          </p:nvSpPr>
          <p:spPr>
            <a:xfrm>
              <a:off x="7004492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812414E-52D0-4F70-A0D2-2131F2D2901F}"/>
                </a:ext>
              </a:extLst>
            </p:cNvPr>
            <p:cNvSpPr txBox="1"/>
            <p:nvPr/>
          </p:nvSpPr>
          <p:spPr>
            <a:xfrm>
              <a:off x="7897914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EF2186-E9B9-4CA1-8044-4626DD0EFC12}"/>
                </a:ext>
              </a:extLst>
            </p:cNvPr>
            <p:cNvSpPr txBox="1"/>
            <p:nvPr/>
          </p:nvSpPr>
          <p:spPr>
            <a:xfrm>
              <a:off x="8792711" y="244327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10%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D74CCAA-4221-4BA3-A42E-1D85ACB2EF28}"/>
              </a:ext>
            </a:extLst>
          </p:cNvPr>
          <p:cNvSpPr txBox="1"/>
          <p:nvPr/>
        </p:nvSpPr>
        <p:spPr>
          <a:xfrm>
            <a:off x="9452305" y="3093451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 find 10%</a:t>
            </a:r>
          </a:p>
          <a:p>
            <a:r>
              <a:rPr lang="en-GB" sz="2400" dirty="0">
                <a:solidFill>
                  <a:srgbClr val="FF0000"/>
                </a:solidFill>
              </a:rPr>
              <a:t>÷ 10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F43212-49A4-4671-9544-D1C5CE3A065F}"/>
              </a:ext>
            </a:extLst>
          </p:cNvPr>
          <p:cNvSpPr txBox="1"/>
          <p:nvPr/>
        </p:nvSpPr>
        <p:spPr>
          <a:xfrm>
            <a:off x="9452305" y="3930907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To find 25%</a:t>
            </a:r>
          </a:p>
          <a:p>
            <a:r>
              <a:rPr lang="en-GB" sz="2400" dirty="0">
                <a:solidFill>
                  <a:srgbClr val="FF0000"/>
                </a:solidFill>
              </a:rPr>
              <a:t>÷ 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6EA3A3-F245-4B23-9382-E9217D44C6AE}"/>
              </a:ext>
            </a:extLst>
          </p:cNvPr>
          <p:cNvGrpSpPr/>
          <p:nvPr/>
        </p:nvGrpSpPr>
        <p:grpSpPr>
          <a:xfrm>
            <a:off x="401352" y="3930905"/>
            <a:ext cx="9002600" cy="850008"/>
            <a:chOff x="401352" y="3930905"/>
            <a:chExt cx="9002600" cy="85000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7B870B2-5F03-4B3B-9B0E-1062D2BD0C5A}"/>
                </a:ext>
              </a:extLst>
            </p:cNvPr>
            <p:cNvSpPr/>
            <p:nvPr/>
          </p:nvSpPr>
          <p:spPr>
            <a:xfrm>
              <a:off x="401352" y="3930907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A46BF76-447B-4346-A9BF-D6F31491C9BA}"/>
                </a:ext>
              </a:extLst>
            </p:cNvPr>
            <p:cNvSpPr txBox="1"/>
            <p:nvPr/>
          </p:nvSpPr>
          <p:spPr>
            <a:xfrm>
              <a:off x="1187952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9B23710-5ED8-408D-81D3-2302BF9B1465}"/>
                </a:ext>
              </a:extLst>
            </p:cNvPr>
            <p:cNvSpPr txBox="1"/>
            <p:nvPr/>
          </p:nvSpPr>
          <p:spPr>
            <a:xfrm>
              <a:off x="7778009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4DE11E-9FF3-4B5E-8C83-72A181D9DE64}"/>
                </a:ext>
              </a:extLst>
            </p:cNvPr>
            <p:cNvSpPr/>
            <p:nvPr/>
          </p:nvSpPr>
          <p:spPr>
            <a:xfrm>
              <a:off x="2650948" y="393090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BD87001-6893-4B81-B05B-1248AC6A8E43}"/>
                </a:ext>
              </a:extLst>
            </p:cNvPr>
            <p:cNvSpPr/>
            <p:nvPr/>
          </p:nvSpPr>
          <p:spPr>
            <a:xfrm>
              <a:off x="4900947" y="393090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A5F1BD0-BD09-417C-8B89-B38CFD8684FC}"/>
                </a:ext>
              </a:extLst>
            </p:cNvPr>
            <p:cNvSpPr/>
            <p:nvPr/>
          </p:nvSpPr>
          <p:spPr>
            <a:xfrm>
              <a:off x="7156333" y="3930905"/>
              <a:ext cx="2247619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E14672-C62A-44A1-A144-70CE78E461F0}"/>
                </a:ext>
              </a:extLst>
            </p:cNvPr>
            <p:cNvSpPr txBox="1"/>
            <p:nvPr/>
          </p:nvSpPr>
          <p:spPr>
            <a:xfrm>
              <a:off x="3377067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A99B1E-D3BD-42C5-B7BF-B63E26204901}"/>
                </a:ext>
              </a:extLst>
            </p:cNvPr>
            <p:cNvSpPr txBox="1"/>
            <p:nvPr/>
          </p:nvSpPr>
          <p:spPr>
            <a:xfrm>
              <a:off x="5540403" y="4063522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FF0000"/>
                  </a:solidFill>
                </a:rPr>
                <a:t>25%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554D1CF-A8A7-4833-81E7-18427019C20B}"/>
              </a:ext>
            </a:extLst>
          </p:cNvPr>
          <p:cNvSpPr/>
          <p:nvPr/>
        </p:nvSpPr>
        <p:spPr>
          <a:xfrm>
            <a:off x="851352" y="5046127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  <a:r>
              <a:rPr lang="en-GB" sz="3200" b="1" dirty="0">
                <a:solidFill>
                  <a:srgbClr val="FF0000"/>
                </a:solidFill>
              </a:rPr>
              <a:t> ÷ 10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C3766FB-1DE5-4EB3-AF95-A110ABE2B665}"/>
              </a:ext>
            </a:extLst>
          </p:cNvPr>
          <p:cNvSpPr/>
          <p:nvPr/>
        </p:nvSpPr>
        <p:spPr>
          <a:xfrm>
            <a:off x="2663133" y="5046127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E3C6583-5687-47F2-9CD8-A8F7ECC38650}"/>
              </a:ext>
            </a:extLst>
          </p:cNvPr>
          <p:cNvSpPr/>
          <p:nvPr/>
        </p:nvSpPr>
        <p:spPr>
          <a:xfrm>
            <a:off x="851352" y="5502067"/>
            <a:ext cx="1738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200</a:t>
            </a:r>
            <a:r>
              <a:rPr lang="en-GB" sz="3200" b="1" dirty="0">
                <a:solidFill>
                  <a:srgbClr val="FF0000"/>
                </a:solidFill>
              </a:rPr>
              <a:t> ÷ 4 =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5BE4CC5-1B3A-4E29-AC7D-346D604579B9}"/>
              </a:ext>
            </a:extLst>
          </p:cNvPr>
          <p:cNvSpPr/>
          <p:nvPr/>
        </p:nvSpPr>
        <p:spPr>
          <a:xfrm>
            <a:off x="2449403" y="5502066"/>
            <a:ext cx="832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AC50038-F1F4-47AE-B42E-DB9D37F0D2AC}"/>
              </a:ext>
            </a:extLst>
          </p:cNvPr>
          <p:cNvSpPr/>
          <p:nvPr/>
        </p:nvSpPr>
        <p:spPr>
          <a:xfrm>
            <a:off x="4142370" y="5276630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– 20 =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4C7086E-7E04-48C4-BBEA-0CEABD4361D8}"/>
              </a:ext>
            </a:extLst>
          </p:cNvPr>
          <p:cNvSpPr/>
          <p:nvPr/>
        </p:nvSpPr>
        <p:spPr>
          <a:xfrm>
            <a:off x="5773496" y="5276629"/>
            <a:ext cx="7238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2318FBD-714D-42BD-B09A-96B0A601BF16}"/>
              </a:ext>
            </a:extLst>
          </p:cNvPr>
          <p:cNvSpPr/>
          <p:nvPr/>
        </p:nvSpPr>
        <p:spPr>
          <a:xfrm>
            <a:off x="10907777" y="1527328"/>
            <a:ext cx="7238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32577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4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survey people were asked if they like tea and coffee.</a:t>
            </a:r>
          </a:p>
          <a:p>
            <a:r>
              <a:rPr lang="en-US" sz="3200" b="1" dirty="0"/>
              <a:t>The results are in this Venn diagram.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E297E-B43D-48B0-AE65-EA4329BC7002}"/>
              </a:ext>
            </a:extLst>
          </p:cNvPr>
          <p:cNvSpPr/>
          <p:nvPr/>
        </p:nvSpPr>
        <p:spPr>
          <a:xfrm>
            <a:off x="5096851" y="1047722"/>
            <a:ext cx="6424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people in the survey like both tea and coffee?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6F9C68-5D6E-4AFF-A41E-A2ED9F74DB45}"/>
              </a:ext>
            </a:extLst>
          </p:cNvPr>
          <p:cNvSpPr/>
          <p:nvPr/>
        </p:nvSpPr>
        <p:spPr>
          <a:xfrm>
            <a:off x="56122" y="4080633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people in the survey do not like coffee?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AD5E88-5DDA-48C5-9F97-DDCBA5546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37" y="1047722"/>
            <a:ext cx="4825814" cy="31194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391282-9555-4736-963A-091A8B83D884}"/>
              </a:ext>
            </a:extLst>
          </p:cNvPr>
          <p:cNvSpPr/>
          <p:nvPr/>
        </p:nvSpPr>
        <p:spPr>
          <a:xfrm>
            <a:off x="5241364" y="2442170"/>
            <a:ext cx="225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18 like both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E9A822-D432-40EC-A44A-EFE34E1668C7}"/>
              </a:ext>
            </a:extLst>
          </p:cNvPr>
          <p:cNvSpPr/>
          <p:nvPr/>
        </p:nvSpPr>
        <p:spPr>
          <a:xfrm>
            <a:off x="5241364" y="2937380"/>
            <a:ext cx="2705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altogether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B6E4B2-3896-4857-88A5-18016B119D32}"/>
              </a:ext>
            </a:extLst>
          </p:cNvPr>
          <p:cNvGrpSpPr/>
          <p:nvPr/>
        </p:nvGrpSpPr>
        <p:grpSpPr>
          <a:xfrm>
            <a:off x="7905060" y="2482133"/>
            <a:ext cx="2896852" cy="1078616"/>
            <a:chOff x="851961" y="2650705"/>
            <a:chExt cx="2896852" cy="10786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5D562D8-A306-4577-A568-D4521CA6380A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CC6332-BFE2-400A-B971-F35C9BC665D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521B5F-B95F-4E13-84A9-68960F702511}"/>
                </a:ext>
              </a:extLst>
            </p:cNvPr>
            <p:cNvSpPr txBox="1"/>
            <p:nvPr/>
          </p:nvSpPr>
          <p:spPr>
            <a:xfrm>
              <a:off x="851961" y="2650705"/>
              <a:ext cx="10473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0DBFD9-0188-4635-A2D4-622D44CF243B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9FCE7F-E488-4618-A3D3-20AC4CE1E5B2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16EE67-1D25-4BF6-A6E2-B9BB704C960A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6" name="Arc 15">
            <a:extLst>
              <a:ext uri="{FF2B5EF4-FFF2-40B4-BE49-F238E27FC236}">
                <a16:creationId xmlns:a16="http://schemas.microsoft.com/office/drawing/2014/main" id="{5768D7B0-28E5-4F14-B21A-7F1BC42F533C}"/>
              </a:ext>
            </a:extLst>
          </p:cNvPr>
          <p:cNvSpPr/>
          <p:nvPr/>
        </p:nvSpPr>
        <p:spPr>
          <a:xfrm rot="16200000">
            <a:off x="8780447" y="1732746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AA8C32CA-0A0B-42A8-AE6B-D1F8A69CDF9D}"/>
              </a:ext>
            </a:extLst>
          </p:cNvPr>
          <p:cNvSpPr/>
          <p:nvPr/>
        </p:nvSpPr>
        <p:spPr>
          <a:xfrm rot="5400000">
            <a:off x="8774494" y="2665818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ED09F6-EF95-4B2C-9580-A45AF8E44BDC}"/>
              </a:ext>
            </a:extLst>
          </p:cNvPr>
          <p:cNvSpPr txBox="1"/>
          <p:nvPr/>
        </p:nvSpPr>
        <p:spPr>
          <a:xfrm>
            <a:off x="8933695" y="34290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6783A6-9602-4125-A4DB-A34C0934B86E}"/>
              </a:ext>
            </a:extLst>
          </p:cNvPr>
          <p:cNvSpPr txBox="1"/>
          <p:nvPr/>
        </p:nvSpPr>
        <p:spPr>
          <a:xfrm>
            <a:off x="8908215" y="2134687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1B071E-59FA-4476-AEA3-A4E8DDE28F8E}"/>
              </a:ext>
            </a:extLst>
          </p:cNvPr>
          <p:cNvSpPr txBox="1"/>
          <p:nvPr/>
        </p:nvSpPr>
        <p:spPr>
          <a:xfrm>
            <a:off x="9498565" y="2488627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96AF6-23C7-4B48-8579-9F54C4294525}"/>
              </a:ext>
            </a:extLst>
          </p:cNvPr>
          <p:cNvSpPr/>
          <p:nvPr/>
        </p:nvSpPr>
        <p:spPr>
          <a:xfrm>
            <a:off x="10622487" y="1527139"/>
            <a:ext cx="1107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36%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AC7067-EBA9-490E-8305-86B729C67590}"/>
              </a:ext>
            </a:extLst>
          </p:cNvPr>
          <p:cNvSpPr/>
          <p:nvPr/>
        </p:nvSpPr>
        <p:spPr>
          <a:xfrm>
            <a:off x="402221" y="5082818"/>
            <a:ext cx="3929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23 do not like coffee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CC6929-AC1A-4632-B5CA-7B59C7FC9FE7}"/>
              </a:ext>
            </a:extLst>
          </p:cNvPr>
          <p:cNvSpPr/>
          <p:nvPr/>
        </p:nvSpPr>
        <p:spPr>
          <a:xfrm>
            <a:off x="413550" y="5557588"/>
            <a:ext cx="2705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altogether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E196733-C4A1-4AFB-9757-225B756FDF8A}"/>
              </a:ext>
            </a:extLst>
          </p:cNvPr>
          <p:cNvGrpSpPr/>
          <p:nvPr/>
        </p:nvGrpSpPr>
        <p:grpSpPr>
          <a:xfrm>
            <a:off x="3962036" y="5083962"/>
            <a:ext cx="2896852" cy="1078616"/>
            <a:chOff x="851961" y="2650705"/>
            <a:chExt cx="2896852" cy="107861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2859513-3DB9-47CA-8D8C-CCDD280CF052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2A18D8E-0A96-431F-B00F-AE4FDA38CCA6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2B4B95-0F22-410A-8981-08E07E587F43}"/>
                </a:ext>
              </a:extLst>
            </p:cNvPr>
            <p:cNvSpPr txBox="1"/>
            <p:nvPr/>
          </p:nvSpPr>
          <p:spPr>
            <a:xfrm>
              <a:off x="851961" y="2650705"/>
              <a:ext cx="104731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94E597-C4E2-4B51-B4C7-92194D5FD540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591E05-E964-431F-B536-FBD734C81AE3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78B193B-FE55-486E-B54A-F09FBA9856EF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31" name="Arc 30">
            <a:extLst>
              <a:ext uri="{FF2B5EF4-FFF2-40B4-BE49-F238E27FC236}">
                <a16:creationId xmlns:a16="http://schemas.microsoft.com/office/drawing/2014/main" id="{F2351988-28E1-4698-9859-FD5F07AAB444}"/>
              </a:ext>
            </a:extLst>
          </p:cNvPr>
          <p:cNvSpPr/>
          <p:nvPr/>
        </p:nvSpPr>
        <p:spPr>
          <a:xfrm rot="16200000">
            <a:off x="4837423" y="4334575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33A6D3A-7379-491B-94E6-00BD64023E3E}"/>
              </a:ext>
            </a:extLst>
          </p:cNvPr>
          <p:cNvSpPr/>
          <p:nvPr/>
        </p:nvSpPr>
        <p:spPr>
          <a:xfrm rot="5400000">
            <a:off x="4831470" y="5267647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4F4F8E-8C3F-487A-A92E-28947819CF46}"/>
              </a:ext>
            </a:extLst>
          </p:cNvPr>
          <p:cNvSpPr txBox="1"/>
          <p:nvPr/>
        </p:nvSpPr>
        <p:spPr>
          <a:xfrm>
            <a:off x="4990671" y="603082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517FD4-F50E-4104-ADBF-F24CECAC770E}"/>
              </a:ext>
            </a:extLst>
          </p:cNvPr>
          <p:cNvSpPr txBox="1"/>
          <p:nvPr/>
        </p:nvSpPr>
        <p:spPr>
          <a:xfrm>
            <a:off x="4965191" y="4736516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2CC4B2-8E9D-47A8-8BFB-33235C684461}"/>
              </a:ext>
            </a:extLst>
          </p:cNvPr>
          <p:cNvSpPr txBox="1"/>
          <p:nvPr/>
        </p:nvSpPr>
        <p:spPr>
          <a:xfrm>
            <a:off x="5555541" y="5090456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BEAB96-0245-43F8-82BF-D89FD519DF67}"/>
              </a:ext>
            </a:extLst>
          </p:cNvPr>
          <p:cNvSpPr/>
          <p:nvPr/>
        </p:nvSpPr>
        <p:spPr>
          <a:xfrm>
            <a:off x="10197797" y="4079440"/>
            <a:ext cx="1107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46%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53277-9A2F-40FD-9D96-FF48A9220A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54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31" grpId="0" animBg="1"/>
      <p:bldP spid="32" grpId="0" animBg="1"/>
      <p:bldP spid="33" grpId="0"/>
      <p:bldP spid="34" grpId="0"/>
      <p:bldP spid="35" grpId="0"/>
      <p:bldP spid="3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5B274760-A3C0-49D9-838C-0710063AB156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A5DA158-096B-4F3F-8BCB-984925B583EE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CE8C03A-9F1E-44C5-91BC-6DD6FF349F71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BF10D9F-35F8-4F2D-A99E-E70F4EFC0826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CDA7C08-0F2F-42D9-92C6-263DD5DCE6C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200CD79-1833-4DE8-904C-B4C0C486CC84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3962AEA-1499-47A1-9C6A-53BE53D0EFD2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62FBC30-9899-4193-B847-D191951217DB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B2C3456-C656-4FF6-A6D7-0ACCE62B865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F5C958B-D825-4B82-8804-CC3459E77582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80EE117-DD38-412C-9A40-8E08425A2BDB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0A7125D-908B-4EB0-B0CD-61A7E9AA5CD9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2C5A74A-AA4D-4751-A10F-3760D6F5EA82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87D8F19-8A26-41CF-B5BC-72A06B100F9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20377FF-FDF7-4FB9-ACF0-6B315B69C6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91D7349-2769-4819-8935-6DE9AAA1A7B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E01743F-98F5-47C0-AAA0-AD630616F63C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66A55B9-57F4-441C-BEBB-298D3C531075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D2F4DAA-5CA0-48CC-BB94-4779E8AB30ED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5D47F22-97A1-4C3E-8F5C-53B3B9CF4F2A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9BF1612-6381-49CC-91F7-AD590EDFF606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3831020-42F9-49BB-9F30-2E55E85118FC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615B21A-A404-4B4B-A62F-5D8437A26C1B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4A06DCB-BFE8-41B9-BE32-C37ED9DECDAB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9101C96-AC75-4266-AAF8-FBCBB4F2BD4B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0445BCC-6F2A-4A53-8459-5F97AB44752C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EAB0BBA-3722-49F3-A1E6-C2B67388F101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BF02607-B448-4527-8B75-E9A5ECDB9B12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57CF5A6-0F5C-4288-9762-4C857B9AD0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4B87CE9-EC01-4566-B195-F6CFB69260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B01CCC7-F87C-4A83-90D8-517F976106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1B6FD66-5474-4374-B19D-927980D873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F9F9989-1A93-4350-A083-37ABB14F0A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168F2D9-3AEA-43FA-8FC7-4427238B59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D0598F2-BFF7-49C8-90D8-17F017593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20A110F-D6CC-489C-AB02-D19523CC0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A78A57EC-4E11-4D79-95B1-D91D642A71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757DDDC-4F40-4890-A050-85125F3464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C2597C1-5688-4454-BB26-7FF91FBEA8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F5A6811D-3C7C-4666-8A2E-4160A356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56709CC-1FB5-4B6E-A427-30D6EC79C0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0A91C50-E9C8-4396-AE38-886B9C86A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205A8A2-DC7A-4734-9C17-1E65DCFB49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C718625-8C03-4580-8A09-6B5AD7C922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3BCEADF-3B26-41C0-AC3B-C01F05A8319D}"/>
              </a:ext>
            </a:extLst>
          </p:cNvPr>
          <p:cNvSpPr/>
          <p:nvPr/>
        </p:nvSpPr>
        <p:spPr>
          <a:xfrm>
            <a:off x="56122" y="50000"/>
            <a:ext cx="12079317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Liam did a survey of 55 people to see how many were left-handed.</a:t>
            </a:r>
          </a:p>
          <a:p>
            <a:r>
              <a:rPr lang="en-US" sz="3200" b="1" dirty="0"/>
              <a:t>Liam says, ‘The results show that exactly 10% of the people in the survey are left-handed.’</a:t>
            </a:r>
          </a:p>
          <a:p>
            <a:r>
              <a:rPr lang="en-US" sz="3200" b="1" dirty="0"/>
              <a:t>Explain why Liam cannot be correct.</a:t>
            </a:r>
          </a:p>
          <a:p>
            <a:endParaRPr lang="en-US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68226C-D528-469A-A1B4-51DA4DE1621D}"/>
              </a:ext>
            </a:extLst>
          </p:cNvPr>
          <p:cNvGrpSpPr/>
          <p:nvPr/>
        </p:nvGrpSpPr>
        <p:grpSpPr>
          <a:xfrm>
            <a:off x="865816" y="2654521"/>
            <a:ext cx="1413840" cy="1089246"/>
            <a:chOff x="1785467" y="1941685"/>
            <a:chExt cx="1413840" cy="10892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2D3ED10-641E-46FB-B406-FC6E9D863101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2A1CFB-9BE8-4A25-8891-60872A0BEAD6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860DA0-BBD3-4D45-8B28-6308733EB041}"/>
                </a:ext>
              </a:extLst>
            </p:cNvPr>
            <p:cNvSpPr txBox="1"/>
            <p:nvPr/>
          </p:nvSpPr>
          <p:spPr>
            <a:xfrm>
              <a:off x="2048591" y="1941685"/>
              <a:ext cx="115071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3BF8CDA-4F19-43F3-8759-313043B1E263}"/>
              </a:ext>
            </a:extLst>
          </p:cNvPr>
          <p:cNvSpPr txBox="1"/>
          <p:nvPr/>
        </p:nvSpPr>
        <p:spPr>
          <a:xfrm>
            <a:off x="4464232" y="2638479"/>
            <a:ext cx="31952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1E927F-8D5E-4755-897E-C7128818FC88}"/>
              </a:ext>
            </a:extLst>
          </p:cNvPr>
          <p:cNvSpPr txBox="1"/>
          <p:nvPr/>
        </p:nvSpPr>
        <p:spPr>
          <a:xfrm>
            <a:off x="7589137" y="2638479"/>
            <a:ext cx="1522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0.5 5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02406B-EE32-4455-A1FF-78480CDD3DA8}"/>
              </a:ext>
            </a:extLst>
          </p:cNvPr>
          <p:cNvSpPr txBox="1"/>
          <p:nvPr/>
        </p:nvSpPr>
        <p:spPr>
          <a:xfrm>
            <a:off x="5207159" y="2669824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6AA51B-B052-4CE1-B97C-2D5B2D4464CE}"/>
              </a:ext>
            </a:extLst>
          </p:cNvPr>
          <p:cNvSpPr txBox="1"/>
          <p:nvPr/>
        </p:nvSpPr>
        <p:spPr>
          <a:xfrm>
            <a:off x="5206290" y="3108489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0244DB-E1A2-4384-A2F2-151C9F075F60}"/>
              </a:ext>
            </a:extLst>
          </p:cNvPr>
          <p:cNvSpPr txBox="1"/>
          <p:nvPr/>
        </p:nvSpPr>
        <p:spPr>
          <a:xfrm>
            <a:off x="4897517" y="3107382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FCBF97-EA52-4B3B-BD77-3EC5CD38B764}"/>
              </a:ext>
            </a:extLst>
          </p:cNvPr>
          <p:cNvSpPr txBox="1"/>
          <p:nvPr/>
        </p:nvSpPr>
        <p:spPr>
          <a:xfrm>
            <a:off x="5358973" y="3106373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9ED101-67EE-42DC-993D-C39C4EE7F33F}"/>
              </a:ext>
            </a:extLst>
          </p:cNvPr>
          <p:cNvSpPr txBox="1"/>
          <p:nvPr/>
        </p:nvSpPr>
        <p:spPr>
          <a:xfrm>
            <a:off x="5790010" y="3106373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2FFB23-D01B-4E06-AF2F-40F38118D093}"/>
              </a:ext>
            </a:extLst>
          </p:cNvPr>
          <p:cNvSpPr txBox="1"/>
          <p:nvPr/>
        </p:nvSpPr>
        <p:spPr>
          <a:xfrm>
            <a:off x="6289535" y="3106373"/>
            <a:ext cx="21982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 1 0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B9B95B-08F9-4D49-8E04-712726C6F47D}"/>
              </a:ext>
            </a:extLst>
          </p:cNvPr>
          <p:cNvSpPr txBox="1"/>
          <p:nvPr/>
        </p:nvSpPr>
        <p:spPr>
          <a:xfrm>
            <a:off x="8029538" y="3102513"/>
            <a:ext cx="1522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77AF62-8529-477A-8C6F-6957600C6C66}"/>
              </a:ext>
            </a:extLst>
          </p:cNvPr>
          <p:cNvSpPr txBox="1"/>
          <p:nvPr/>
        </p:nvSpPr>
        <p:spPr>
          <a:xfrm>
            <a:off x="5200029" y="3550516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1CBA07-5ACB-495E-8F26-F4D981A81478}"/>
              </a:ext>
            </a:extLst>
          </p:cNvPr>
          <p:cNvSpPr txBox="1"/>
          <p:nvPr/>
        </p:nvSpPr>
        <p:spPr>
          <a:xfrm>
            <a:off x="4903956" y="3550516"/>
            <a:ext cx="1522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050F3D-1416-475F-B700-F12E349E12AA}"/>
              </a:ext>
            </a:extLst>
          </p:cNvPr>
          <p:cNvSpPr txBox="1"/>
          <p:nvPr/>
        </p:nvSpPr>
        <p:spPr>
          <a:xfrm>
            <a:off x="6504947" y="1202100"/>
            <a:ext cx="52798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10% of 55 is 5.5</a:t>
            </a:r>
          </a:p>
          <a:p>
            <a:r>
              <a:rPr lang="en-GB" sz="3500" b="1" dirty="0">
                <a:solidFill>
                  <a:srgbClr val="FF0000"/>
                </a:solidFill>
              </a:rPr>
              <a:t>You can’t have 5.5 people.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561D4C-A62A-49B4-89A9-586843BAA4AE}"/>
              </a:ext>
            </a:extLst>
          </p:cNvPr>
          <p:cNvSpPr txBox="1"/>
          <p:nvPr/>
        </p:nvSpPr>
        <p:spPr>
          <a:xfrm>
            <a:off x="2477636" y="2862898"/>
            <a:ext cx="1768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5 5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C308654-A675-46F4-A421-7650C128C6D4}"/>
              </a:ext>
            </a:extLst>
          </p:cNvPr>
          <p:cNvCxnSpPr>
            <a:cxnSpLocks/>
          </p:cNvCxnSpPr>
          <p:nvPr/>
        </p:nvCxnSpPr>
        <p:spPr>
          <a:xfrm>
            <a:off x="916606" y="5389371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E37AFF-07D1-4230-B6F2-7CF33D9791C2}"/>
              </a:ext>
            </a:extLst>
          </p:cNvPr>
          <p:cNvCxnSpPr>
            <a:cxnSpLocks/>
          </p:cNvCxnSpPr>
          <p:nvPr/>
        </p:nvCxnSpPr>
        <p:spPr>
          <a:xfrm>
            <a:off x="2694959" y="5389691"/>
            <a:ext cx="8878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D17862F-C51F-4BE1-8959-F2F890126B69}"/>
              </a:ext>
            </a:extLst>
          </p:cNvPr>
          <p:cNvSpPr txBox="1"/>
          <p:nvPr/>
        </p:nvSpPr>
        <p:spPr>
          <a:xfrm>
            <a:off x="1125612" y="4881514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377C3A8-2FDF-4652-B335-A42BB9A30749}"/>
              </a:ext>
            </a:extLst>
          </p:cNvPr>
          <p:cNvSpPr txBox="1"/>
          <p:nvPr/>
        </p:nvSpPr>
        <p:spPr>
          <a:xfrm>
            <a:off x="905322" y="5337680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DAB363-A4EB-4340-93EF-8BC344AD2A98}"/>
              </a:ext>
            </a:extLst>
          </p:cNvPr>
          <p:cNvSpPr txBox="1"/>
          <p:nvPr/>
        </p:nvSpPr>
        <p:spPr>
          <a:xfrm>
            <a:off x="2683469" y="5331165"/>
            <a:ext cx="10445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B3681C-6CD2-40FB-B782-124674382AF9}"/>
              </a:ext>
            </a:extLst>
          </p:cNvPr>
          <p:cNvSpPr txBox="1"/>
          <p:nvPr/>
        </p:nvSpPr>
        <p:spPr>
          <a:xfrm>
            <a:off x="2240003" y="509826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E0D89C9B-CD2F-4A6C-AA56-A6CDCAFFEF74}"/>
              </a:ext>
            </a:extLst>
          </p:cNvPr>
          <p:cNvSpPr/>
          <p:nvPr/>
        </p:nvSpPr>
        <p:spPr>
          <a:xfrm rot="16200000">
            <a:off x="1991286" y="4135455"/>
            <a:ext cx="810037" cy="1622908"/>
          </a:xfrm>
          <a:prstGeom prst="arc">
            <a:avLst>
              <a:gd name="adj1" fmla="val 16200000"/>
              <a:gd name="adj2" fmla="val 5416605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87192C8C-4DC3-4231-A4B8-214C3FCC826D}"/>
              </a:ext>
            </a:extLst>
          </p:cNvPr>
          <p:cNvSpPr/>
          <p:nvPr/>
        </p:nvSpPr>
        <p:spPr>
          <a:xfrm rot="5400000">
            <a:off x="1991284" y="5062580"/>
            <a:ext cx="810037" cy="1622907"/>
          </a:xfrm>
          <a:prstGeom prst="arc">
            <a:avLst>
              <a:gd name="adj1" fmla="val 1608724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93F2558-55DF-4FA1-BA8B-1583FBF46818}"/>
              </a:ext>
            </a:extLst>
          </p:cNvPr>
          <p:cNvSpPr txBox="1"/>
          <p:nvPr/>
        </p:nvSpPr>
        <p:spPr>
          <a:xfrm>
            <a:off x="1865976" y="584627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A165DCF-D751-4189-86ED-EDC9017D0BF4}"/>
              </a:ext>
            </a:extLst>
          </p:cNvPr>
          <p:cNvSpPr txBox="1"/>
          <p:nvPr/>
        </p:nvSpPr>
        <p:spPr>
          <a:xfrm>
            <a:off x="1865975" y="455196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CEA4E4-C96B-4851-A666-815FAEF0C96C}"/>
              </a:ext>
            </a:extLst>
          </p:cNvPr>
          <p:cNvSpPr txBox="1"/>
          <p:nvPr/>
        </p:nvSpPr>
        <p:spPr>
          <a:xfrm>
            <a:off x="2913921" y="4882634"/>
            <a:ext cx="508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927455E-75D8-4368-B2E3-CCF093FF934E}"/>
              </a:ext>
            </a:extLst>
          </p:cNvPr>
          <p:cNvSpPr txBox="1"/>
          <p:nvPr/>
        </p:nvSpPr>
        <p:spPr>
          <a:xfrm>
            <a:off x="3798307" y="5071256"/>
            <a:ext cx="17683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of 5 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BC8604E-2D74-42E3-954D-7178759FA994}"/>
              </a:ext>
            </a:extLst>
          </p:cNvPr>
          <p:cNvSpPr txBox="1"/>
          <p:nvPr/>
        </p:nvSpPr>
        <p:spPr>
          <a:xfrm>
            <a:off x="5817600" y="4880008"/>
            <a:ext cx="31952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5 5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=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EB2CA8-4C92-4177-A754-309538C15753}"/>
              </a:ext>
            </a:extLst>
          </p:cNvPr>
          <p:cNvSpPr txBox="1"/>
          <p:nvPr/>
        </p:nvSpPr>
        <p:spPr>
          <a:xfrm>
            <a:off x="8487825" y="4880008"/>
            <a:ext cx="1976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38AB3AA-F157-45EB-A73C-9F43BDD467A2}"/>
              </a:ext>
            </a:extLst>
          </p:cNvPr>
          <p:cNvSpPr txBox="1"/>
          <p:nvPr/>
        </p:nvSpPr>
        <p:spPr>
          <a:xfrm>
            <a:off x="6560527" y="4874033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5D2687-C459-489F-95F7-8E46E4D43B48}"/>
              </a:ext>
            </a:extLst>
          </p:cNvPr>
          <p:cNvSpPr txBox="1"/>
          <p:nvPr/>
        </p:nvSpPr>
        <p:spPr>
          <a:xfrm>
            <a:off x="6559658" y="5321570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A37C8A-2E7F-4BCD-B63A-564AC2DF70FE}"/>
              </a:ext>
            </a:extLst>
          </p:cNvPr>
          <p:cNvSpPr txBox="1"/>
          <p:nvPr/>
        </p:nvSpPr>
        <p:spPr>
          <a:xfrm>
            <a:off x="6250885" y="5327171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12DBC07-E4CA-402C-AA6D-BBD3A1A66583}"/>
              </a:ext>
            </a:extLst>
          </p:cNvPr>
          <p:cNvSpPr txBox="1"/>
          <p:nvPr/>
        </p:nvSpPr>
        <p:spPr>
          <a:xfrm>
            <a:off x="6712341" y="5326162"/>
            <a:ext cx="3497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02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4" grpId="0"/>
      <p:bldP spid="25" grpId="0"/>
      <p:bldP spid="26" grpId="0"/>
      <p:bldP spid="27" grpId="0"/>
      <p:bldP spid="28" grpId="0"/>
      <p:bldP spid="32" grpId="0"/>
      <p:bldP spid="33" grpId="0"/>
      <p:bldP spid="34" grpId="0"/>
      <p:bldP spid="35" grpId="0"/>
      <p:bldP spid="36" grpId="0"/>
      <p:bldP spid="37" grpId="0"/>
      <p:bldP spid="40" grpId="0"/>
      <p:bldP spid="41" grpId="0"/>
      <p:bldP spid="42" grpId="0"/>
      <p:bldP spid="43" grpId="0"/>
      <p:bldP spid="44" grpId="0" animBg="1"/>
      <p:bldP spid="45" grpId="0" animBg="1"/>
      <p:bldP spid="46" grpId="0"/>
      <p:bldP spid="47" grpId="0"/>
      <p:bldP spid="48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250 000 people visited a theme park in one year.</a:t>
            </a:r>
          </a:p>
          <a:p>
            <a:r>
              <a:rPr lang="en-US" sz="3200" b="1" dirty="0"/>
              <a:t>15% of the people visited in April and 40% of the people visited in August. How many people visited the park in the rest of the year?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90571" y="1759492"/>
            <a:ext cx="361990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5 + 4 0 = 5 5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882849" y="2231046"/>
            <a:ext cx="334258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1 0 0 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-</a:t>
            </a:r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5 5 =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CA629ED-4B87-4398-A47F-5E4D880F960A}"/>
              </a:ext>
            </a:extLst>
          </p:cNvPr>
          <p:cNvSpPr/>
          <p:nvPr/>
        </p:nvSpPr>
        <p:spPr>
          <a:xfrm>
            <a:off x="4032000" y="2214795"/>
            <a:ext cx="93326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4 5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11F1E43-2A19-4484-BEF5-0D9CBF146DC1}"/>
              </a:ext>
            </a:extLst>
          </p:cNvPr>
          <p:cNvGrpSpPr/>
          <p:nvPr/>
        </p:nvGrpSpPr>
        <p:grpSpPr>
          <a:xfrm>
            <a:off x="867711" y="3090322"/>
            <a:ext cx="1413839" cy="1089246"/>
            <a:chOff x="1785467" y="1941685"/>
            <a:chExt cx="1413839" cy="1089246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B1A9F03-C222-4606-BC71-C4F508BB6A78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0600707-4D29-4C43-A112-5664D2921CDF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501C90C-F86C-466B-B153-9DD951EBC65B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D338400-ED1D-4EF0-AA02-74A768DF17CA}"/>
              </a:ext>
            </a:extLst>
          </p:cNvPr>
          <p:cNvSpPr txBox="1"/>
          <p:nvPr/>
        </p:nvSpPr>
        <p:spPr>
          <a:xfrm>
            <a:off x="2676085" y="3114288"/>
            <a:ext cx="4927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2 5 0 0 0 0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D0749EF-4F3F-4F25-8889-753AF5CB00BF}"/>
              </a:ext>
            </a:extLst>
          </p:cNvPr>
          <p:cNvSpPr txBox="1"/>
          <p:nvPr/>
        </p:nvSpPr>
        <p:spPr>
          <a:xfrm>
            <a:off x="7597614" y="3114288"/>
            <a:ext cx="19807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2 5 0 0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4FA4A2C-4CFE-4887-B2DB-1929AE4AF642}"/>
              </a:ext>
            </a:extLst>
          </p:cNvPr>
          <p:cNvCxnSpPr>
            <a:cxnSpLocks/>
          </p:cNvCxnSpPr>
          <p:nvPr/>
        </p:nvCxnSpPr>
        <p:spPr>
          <a:xfrm flipH="1">
            <a:off x="4482010" y="3165666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AE7786C-EE7C-4984-9AF3-E5FEED871C14}"/>
              </a:ext>
            </a:extLst>
          </p:cNvPr>
          <p:cNvCxnSpPr>
            <a:cxnSpLocks/>
          </p:cNvCxnSpPr>
          <p:nvPr/>
        </p:nvCxnSpPr>
        <p:spPr>
          <a:xfrm flipH="1">
            <a:off x="4948036" y="3165665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8BB842-6170-4A0F-8CB1-B0F2CC6EBD32}"/>
              </a:ext>
            </a:extLst>
          </p:cNvPr>
          <p:cNvCxnSpPr>
            <a:cxnSpLocks/>
          </p:cNvCxnSpPr>
          <p:nvPr/>
        </p:nvCxnSpPr>
        <p:spPr>
          <a:xfrm flipH="1">
            <a:off x="6256824" y="3155683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B094FAD-00B4-499B-B7B4-3A2295C4617B}"/>
              </a:ext>
            </a:extLst>
          </p:cNvPr>
          <p:cNvCxnSpPr>
            <a:cxnSpLocks/>
          </p:cNvCxnSpPr>
          <p:nvPr/>
        </p:nvCxnSpPr>
        <p:spPr>
          <a:xfrm flipH="1">
            <a:off x="6722850" y="3155682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D0749EF-4F3F-4F25-8889-753AF5CB00BF}"/>
              </a:ext>
            </a:extLst>
          </p:cNvPr>
          <p:cNvSpPr txBox="1"/>
          <p:nvPr/>
        </p:nvSpPr>
        <p:spPr>
          <a:xfrm>
            <a:off x="7151214" y="3556522"/>
            <a:ext cx="15996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 4 5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1A164C-FC0C-4003-BE05-97BD8A1341D4}"/>
              </a:ext>
            </a:extLst>
          </p:cNvPr>
          <p:cNvCxnSpPr>
            <a:cxnSpLocks/>
          </p:cNvCxnSpPr>
          <p:nvPr/>
        </p:nvCxnSpPr>
        <p:spPr>
          <a:xfrm>
            <a:off x="6722729" y="4055734"/>
            <a:ext cx="1778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C6AA41E-4FBC-401F-B754-EAFFA0DC7020}"/>
              </a:ext>
            </a:extLst>
          </p:cNvPr>
          <p:cNvCxnSpPr>
            <a:cxnSpLocks/>
          </p:cNvCxnSpPr>
          <p:nvPr/>
        </p:nvCxnSpPr>
        <p:spPr>
          <a:xfrm>
            <a:off x="6710400" y="4948152"/>
            <a:ext cx="17832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29E6FDD-E573-49E9-A0A6-82568E611B4E}"/>
              </a:ext>
            </a:extLst>
          </p:cNvPr>
          <p:cNvSpPr txBox="1"/>
          <p:nvPr/>
        </p:nvSpPr>
        <p:spPr>
          <a:xfrm>
            <a:off x="7659363" y="2885216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DCAE64A-F6D0-4F52-B6E8-B072FB530898}"/>
              </a:ext>
            </a:extLst>
          </p:cNvPr>
          <p:cNvSpPr txBox="1"/>
          <p:nvPr/>
        </p:nvSpPr>
        <p:spPr>
          <a:xfrm>
            <a:off x="8051777" y="4005830"/>
            <a:ext cx="3566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FEFC028-8E57-4C7B-B6E3-0BD67BB18F43}"/>
              </a:ext>
            </a:extLst>
          </p:cNvPr>
          <p:cNvSpPr txBox="1"/>
          <p:nvPr/>
        </p:nvSpPr>
        <p:spPr>
          <a:xfrm>
            <a:off x="7151728" y="4005830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ADA4FE3-F13D-45B2-9833-6743D3952E2A}"/>
              </a:ext>
            </a:extLst>
          </p:cNvPr>
          <p:cNvCxnSpPr>
            <a:cxnSpLocks/>
          </p:cNvCxnSpPr>
          <p:nvPr/>
        </p:nvCxnSpPr>
        <p:spPr>
          <a:xfrm>
            <a:off x="7709228" y="3075077"/>
            <a:ext cx="2360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CFEC93C6-FB46-4B0F-A71B-FD5B5041F7AA}"/>
              </a:ext>
            </a:extLst>
          </p:cNvPr>
          <p:cNvSpPr txBox="1"/>
          <p:nvPr/>
        </p:nvSpPr>
        <p:spPr>
          <a:xfrm>
            <a:off x="8049364" y="44371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605A8F2-930F-4801-980F-4A602D524F11}"/>
              </a:ext>
            </a:extLst>
          </p:cNvPr>
          <p:cNvSpPr txBox="1"/>
          <p:nvPr/>
        </p:nvSpPr>
        <p:spPr>
          <a:xfrm>
            <a:off x="7607833" y="4437181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49CB886-977A-4F6D-93DE-1E5458B7170A}"/>
              </a:ext>
            </a:extLst>
          </p:cNvPr>
          <p:cNvSpPr txBox="1"/>
          <p:nvPr/>
        </p:nvSpPr>
        <p:spPr>
          <a:xfrm>
            <a:off x="6722885" y="4437181"/>
            <a:ext cx="981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8049364" y="487450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D76218F-3385-453A-A1B2-11B98E8AC2DF}"/>
              </a:ext>
            </a:extLst>
          </p:cNvPr>
          <p:cNvSpPr txBox="1"/>
          <p:nvPr/>
        </p:nvSpPr>
        <p:spPr>
          <a:xfrm>
            <a:off x="7593967" y="488389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F5923D4-A58B-4E3F-9EB5-9F96D9FE9A5A}"/>
              </a:ext>
            </a:extLst>
          </p:cNvPr>
          <p:cNvSpPr txBox="1"/>
          <p:nvPr/>
        </p:nvSpPr>
        <p:spPr>
          <a:xfrm>
            <a:off x="7150023" y="4875950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C3F9CF-CE20-41B7-851A-83A74BC67574}"/>
              </a:ext>
            </a:extLst>
          </p:cNvPr>
          <p:cNvSpPr txBox="1"/>
          <p:nvPr/>
        </p:nvSpPr>
        <p:spPr>
          <a:xfrm>
            <a:off x="6721679" y="4883898"/>
            <a:ext cx="442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8D66EA0-9905-4CB2-AB6F-FEC7FE053F46}"/>
              </a:ext>
            </a:extLst>
          </p:cNvPr>
          <p:cNvSpPr txBox="1"/>
          <p:nvPr/>
        </p:nvSpPr>
        <p:spPr>
          <a:xfrm>
            <a:off x="7655972" y="2658451"/>
            <a:ext cx="35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8466697" y="4883898"/>
            <a:ext cx="11700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1D19C60-A1B3-4EBA-8348-349B508ABDD8}"/>
              </a:ext>
            </a:extLst>
          </p:cNvPr>
          <p:cNvSpPr txBox="1"/>
          <p:nvPr/>
        </p:nvSpPr>
        <p:spPr>
          <a:xfrm>
            <a:off x="9371784" y="4893288"/>
            <a:ext cx="20918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31687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8" grpId="0"/>
      <p:bldP spid="59" grpId="0"/>
      <p:bldP spid="64" grpId="0"/>
      <p:bldP spid="67" grpId="0"/>
      <p:bldP spid="68" grpId="0"/>
      <p:bldP spid="69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Emily makes 250 grams of a snack mixture. 15% of the weight is raisins, 25% is banana chips and the rest is peanuts.</a:t>
            </a:r>
          </a:p>
          <a:p>
            <a:r>
              <a:rPr lang="en-US" sz="3200" b="1" dirty="0"/>
              <a:t>How many grams of peanuts does she use?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75447A-880C-43A1-893F-3254400D4ED6}"/>
              </a:ext>
            </a:extLst>
          </p:cNvPr>
          <p:cNvSpPr/>
          <p:nvPr/>
        </p:nvSpPr>
        <p:spPr>
          <a:xfrm>
            <a:off x="571749" y="1619660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 + 25 = 40% is </a:t>
            </a:r>
            <a:r>
              <a:rPr lang="en-US" sz="3200" b="1" u="sng" dirty="0">
                <a:solidFill>
                  <a:srgbClr val="FF0000"/>
                </a:solidFill>
              </a:rPr>
              <a:t>not</a:t>
            </a:r>
            <a:r>
              <a:rPr lang="en-US" sz="3200" b="1" dirty="0">
                <a:solidFill>
                  <a:srgbClr val="FF0000"/>
                </a:solidFill>
              </a:rPr>
              <a:t> peanuts.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B5981E-AEAF-47DC-9214-86A01F5B7E0E}"/>
              </a:ext>
            </a:extLst>
          </p:cNvPr>
          <p:cNvSpPr/>
          <p:nvPr/>
        </p:nvSpPr>
        <p:spPr>
          <a:xfrm>
            <a:off x="571749" y="2180927"/>
            <a:ext cx="6308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 – 40 = 60% is peanuts.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F5C4F1-33C8-4A4D-AE4B-EA7B1BC977EF}"/>
              </a:ext>
            </a:extLst>
          </p:cNvPr>
          <p:cNvCxnSpPr>
            <a:cxnSpLocks/>
          </p:cNvCxnSpPr>
          <p:nvPr/>
        </p:nvCxnSpPr>
        <p:spPr>
          <a:xfrm>
            <a:off x="619505" y="3946614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43D91A-1A07-4840-9E62-84D3AAB3791B}"/>
              </a:ext>
            </a:extLst>
          </p:cNvPr>
          <p:cNvCxnSpPr>
            <a:cxnSpLocks/>
          </p:cNvCxnSpPr>
          <p:nvPr/>
        </p:nvCxnSpPr>
        <p:spPr>
          <a:xfrm>
            <a:off x="2400663" y="3946934"/>
            <a:ext cx="8792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CE1ED08-2754-4418-A4AA-B245694CCB5F}"/>
              </a:ext>
            </a:extLst>
          </p:cNvPr>
          <p:cNvSpPr txBox="1"/>
          <p:nvPr/>
        </p:nvSpPr>
        <p:spPr>
          <a:xfrm>
            <a:off x="828511" y="3438757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B0560B-1EED-4146-B819-69431E467E9D}"/>
              </a:ext>
            </a:extLst>
          </p:cNvPr>
          <p:cNvSpPr txBox="1"/>
          <p:nvPr/>
        </p:nvSpPr>
        <p:spPr>
          <a:xfrm>
            <a:off x="608221" y="3894923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454071-192F-4457-A3AA-D516974F3331}"/>
              </a:ext>
            </a:extLst>
          </p:cNvPr>
          <p:cNvSpPr txBox="1"/>
          <p:nvPr/>
        </p:nvSpPr>
        <p:spPr>
          <a:xfrm>
            <a:off x="2386368" y="3888408"/>
            <a:ext cx="1130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5891D3-D282-43D3-BE39-D972D0201665}"/>
              </a:ext>
            </a:extLst>
          </p:cNvPr>
          <p:cNvSpPr txBox="1"/>
          <p:nvPr/>
        </p:nvSpPr>
        <p:spPr>
          <a:xfrm>
            <a:off x="1942902" y="365550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693404A1-89B0-4F0C-A4E5-3A04FEC2AFA0}"/>
              </a:ext>
            </a:extLst>
          </p:cNvPr>
          <p:cNvSpPr/>
          <p:nvPr/>
        </p:nvSpPr>
        <p:spPr>
          <a:xfrm rot="16200000">
            <a:off x="1659161" y="2727722"/>
            <a:ext cx="810037" cy="1552860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FBC62B3A-8A32-4639-8AD3-89A1E429A16A}"/>
              </a:ext>
            </a:extLst>
          </p:cNvPr>
          <p:cNvSpPr/>
          <p:nvPr/>
        </p:nvSpPr>
        <p:spPr>
          <a:xfrm rot="5400000">
            <a:off x="1659160" y="3654848"/>
            <a:ext cx="810037" cy="155285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E19B10-2092-4042-8236-4804D43FEAE8}"/>
              </a:ext>
            </a:extLst>
          </p:cNvPr>
          <p:cNvSpPr txBox="1"/>
          <p:nvPr/>
        </p:nvSpPr>
        <p:spPr>
          <a:xfrm>
            <a:off x="1705731" y="4403519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946413-6F1E-48B7-9096-7BDD53A4F503}"/>
              </a:ext>
            </a:extLst>
          </p:cNvPr>
          <p:cNvSpPr txBox="1"/>
          <p:nvPr/>
        </p:nvSpPr>
        <p:spPr>
          <a:xfrm>
            <a:off x="1705731" y="3109206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905F31-DA7F-48A3-8FCC-4A9648C57D08}"/>
              </a:ext>
            </a:extLst>
          </p:cNvPr>
          <p:cNvSpPr txBox="1"/>
          <p:nvPr/>
        </p:nvSpPr>
        <p:spPr>
          <a:xfrm>
            <a:off x="2636312" y="343987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3B94C41-0947-45C2-8B4E-74771692A994}"/>
              </a:ext>
            </a:extLst>
          </p:cNvPr>
          <p:cNvGrpSpPr/>
          <p:nvPr/>
        </p:nvGrpSpPr>
        <p:grpSpPr>
          <a:xfrm>
            <a:off x="3985346" y="2958860"/>
            <a:ext cx="3224553" cy="1067398"/>
            <a:chOff x="1758586" y="4952042"/>
            <a:chExt cx="3224553" cy="106739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4D7A5C9-2CAE-4C9C-8DF9-2DBFA4B7F7AF}"/>
                </a:ext>
              </a:extLst>
            </p:cNvPr>
            <p:cNvGrpSpPr/>
            <p:nvPr/>
          </p:nvGrpSpPr>
          <p:grpSpPr>
            <a:xfrm>
              <a:off x="1758586" y="4952042"/>
              <a:ext cx="940812" cy="1067398"/>
              <a:chOff x="1858295" y="1538931"/>
              <a:chExt cx="940812" cy="106739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DF8A187-5BFE-4B7D-95BC-4EE77AF53128}"/>
                  </a:ext>
                </a:extLst>
              </p:cNvPr>
              <p:cNvGrpSpPr/>
              <p:nvPr/>
            </p:nvGrpSpPr>
            <p:grpSpPr>
              <a:xfrm>
                <a:off x="1858295" y="1975387"/>
                <a:ext cx="939912" cy="630942"/>
                <a:chOff x="1515758" y="476986"/>
                <a:chExt cx="939912" cy="63094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1405AA4-80F6-4705-9A7F-ED31A41DDB74}"/>
                    </a:ext>
                  </a:extLst>
                </p:cNvPr>
                <p:cNvSpPr txBox="1"/>
                <p:nvPr/>
              </p:nvSpPr>
              <p:spPr>
                <a:xfrm>
                  <a:off x="1519319" y="476986"/>
                  <a:ext cx="936351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98983A55-40CB-4CFC-AE43-048A8AF70B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15758" y="554976"/>
                  <a:ext cx="896768" cy="189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7733687-9902-4A13-A680-D95DF371ADFC}"/>
                  </a:ext>
                </a:extLst>
              </p:cNvPr>
              <p:cNvSpPr txBox="1"/>
              <p:nvPr/>
            </p:nvSpPr>
            <p:spPr>
              <a:xfrm>
                <a:off x="2066451" y="1538931"/>
                <a:ext cx="73265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6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6430D7-33A1-4082-8260-BBEA428FFF74}"/>
                </a:ext>
              </a:extLst>
            </p:cNvPr>
            <p:cNvSpPr txBox="1"/>
            <p:nvPr/>
          </p:nvSpPr>
          <p:spPr>
            <a:xfrm>
              <a:off x="2715104" y="5151017"/>
              <a:ext cx="226803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250 = 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DA549BA-8EFF-4C66-91B7-13F8FF578B11}"/>
              </a:ext>
            </a:extLst>
          </p:cNvPr>
          <p:cNvSpPr txBox="1"/>
          <p:nvPr/>
        </p:nvSpPr>
        <p:spPr>
          <a:xfrm>
            <a:off x="4923140" y="3998185"/>
            <a:ext cx="44821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1 0 = 2 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04EB3E-A4CF-4779-ABF5-F6231DB350A6}"/>
              </a:ext>
            </a:extLst>
          </p:cNvPr>
          <p:cNvSpPr txBox="1"/>
          <p:nvPr/>
        </p:nvSpPr>
        <p:spPr>
          <a:xfrm>
            <a:off x="4924853" y="4439495"/>
            <a:ext cx="4306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 x 6 = 1 5 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1641C1-47B4-447D-8C2B-50C6115498C4}"/>
              </a:ext>
            </a:extLst>
          </p:cNvPr>
          <p:cNvSpPr txBox="1"/>
          <p:nvPr/>
        </p:nvSpPr>
        <p:spPr>
          <a:xfrm>
            <a:off x="7032027" y="3157835"/>
            <a:ext cx="17636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1 5 0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E7892A-B6D4-4356-9D3E-DA6C2DD65F20}"/>
              </a:ext>
            </a:extLst>
          </p:cNvPr>
          <p:cNvSpPr txBox="1"/>
          <p:nvPr/>
        </p:nvSpPr>
        <p:spPr>
          <a:xfrm>
            <a:off x="7432403" y="1123393"/>
            <a:ext cx="4306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150 grams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997CE25-8CE4-45B2-97D2-A7B5367ADBFA}"/>
              </a:ext>
            </a:extLst>
          </p:cNvPr>
          <p:cNvCxnSpPr>
            <a:cxnSpLocks/>
          </p:cNvCxnSpPr>
          <p:nvPr/>
        </p:nvCxnSpPr>
        <p:spPr>
          <a:xfrm flipH="1">
            <a:off x="5910264" y="4110038"/>
            <a:ext cx="280986" cy="371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7F633F0-93B7-4A31-AB86-425090D000AF}"/>
              </a:ext>
            </a:extLst>
          </p:cNvPr>
          <p:cNvCxnSpPr>
            <a:cxnSpLocks/>
          </p:cNvCxnSpPr>
          <p:nvPr/>
        </p:nvCxnSpPr>
        <p:spPr>
          <a:xfrm flipH="1">
            <a:off x="7233711" y="4104955"/>
            <a:ext cx="280986" cy="371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90AB046-8EC4-446F-BE90-4FFCB3C638ED}"/>
              </a:ext>
            </a:extLst>
          </p:cNvPr>
          <p:cNvGrpSpPr/>
          <p:nvPr/>
        </p:nvGrpSpPr>
        <p:grpSpPr>
          <a:xfrm>
            <a:off x="9460184" y="4476430"/>
            <a:ext cx="1854081" cy="1405123"/>
            <a:chOff x="2256385" y="1937292"/>
            <a:chExt cx="1854081" cy="140512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C47803-CB16-405C-959B-972BCDEA5BCF}"/>
                </a:ext>
              </a:extLst>
            </p:cNvPr>
            <p:cNvSpPr txBox="1"/>
            <p:nvPr/>
          </p:nvSpPr>
          <p:spPr>
            <a:xfrm>
              <a:off x="2681200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97BC90F-2B8E-4E26-9F9D-7E2680AE8173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C79EA3-E4D8-436B-A131-6CAFEDF61BF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B212A0-2734-4F9A-BDB1-DF65CFE5682A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85" y="2888679"/>
              <a:ext cx="13440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CEB394-8535-4630-938F-5ECFC1ADDF58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7F02806-C2D3-43D4-9B0F-F6B6B151529A}"/>
              </a:ext>
            </a:extLst>
          </p:cNvPr>
          <p:cNvSpPr txBox="1"/>
          <p:nvPr/>
        </p:nvSpPr>
        <p:spPr>
          <a:xfrm>
            <a:off x="9972493" y="422230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6C3C1C-1136-4EFF-AAF9-45669899FC17}"/>
              </a:ext>
            </a:extLst>
          </p:cNvPr>
          <p:cNvSpPr txBox="1"/>
          <p:nvPr/>
        </p:nvSpPr>
        <p:spPr>
          <a:xfrm>
            <a:off x="10339293" y="5359129"/>
            <a:ext cx="46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59778A-8CA3-4906-87D0-C8405C7530B6}"/>
              </a:ext>
            </a:extLst>
          </p:cNvPr>
          <p:cNvSpPr txBox="1"/>
          <p:nvPr/>
        </p:nvSpPr>
        <p:spPr>
          <a:xfrm>
            <a:off x="9443963" y="5359129"/>
            <a:ext cx="969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</p:spTree>
    <p:extLst>
      <p:ext uri="{BB962C8B-B14F-4D97-AF65-F5344CB8AC3E}">
        <p14:creationId xmlns:p14="http://schemas.microsoft.com/office/powerpoint/2010/main" val="355966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24" grpId="0"/>
      <p:bldP spid="25" grpId="0"/>
      <p:bldP spid="26" grpId="0"/>
      <p:bldP spid="27" grpId="0"/>
      <p:bldP spid="38" grpId="0"/>
      <p:bldP spid="39" grpId="0"/>
      <p:bldP spid="4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99F8D98-623B-4545-93AC-A63855031347}"/>
              </a:ext>
            </a:extLst>
          </p:cNvPr>
          <p:cNvSpPr txBox="1"/>
          <p:nvPr/>
        </p:nvSpPr>
        <p:spPr>
          <a:xfrm>
            <a:off x="1223486" y="206541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5.0 0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John had £5</a:t>
            </a:r>
          </a:p>
          <a:p>
            <a:r>
              <a:rPr lang="en-US" sz="3200" b="1" dirty="0"/>
              <a:t>He gave 25% of it to charity.</a:t>
            </a:r>
          </a:p>
          <a:p>
            <a:r>
              <a:rPr lang="en-US" sz="3200" b="1" dirty="0"/>
              <a:t>How much did he give?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077D8C-4AF8-4C5D-A471-C336E56FDC6F}"/>
              </a:ext>
            </a:extLst>
          </p:cNvPr>
          <p:cNvSpPr txBox="1"/>
          <p:nvPr/>
        </p:nvSpPr>
        <p:spPr>
          <a:xfrm>
            <a:off x="749216" y="207724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0B73A0-61B1-4B7C-B14C-E183C6EA3924}"/>
              </a:ext>
            </a:extLst>
          </p:cNvPr>
          <p:cNvCxnSpPr>
            <a:cxnSpLocks/>
          </p:cNvCxnSpPr>
          <p:nvPr/>
        </p:nvCxnSpPr>
        <p:spPr>
          <a:xfrm>
            <a:off x="1223833" y="2126805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6C99E1-5A9F-4303-9A9D-9B6DCDB107A5}"/>
              </a:ext>
            </a:extLst>
          </p:cNvPr>
          <p:cNvCxnSpPr>
            <a:cxnSpLocks/>
          </p:cNvCxnSpPr>
          <p:nvPr/>
        </p:nvCxnSpPr>
        <p:spPr>
          <a:xfrm>
            <a:off x="1242785" y="2126805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1FE2494-C7EB-4276-B4C5-3951AE4A3B7C}"/>
              </a:ext>
            </a:extLst>
          </p:cNvPr>
          <p:cNvSpPr txBox="1"/>
          <p:nvPr/>
        </p:nvSpPr>
        <p:spPr>
          <a:xfrm>
            <a:off x="1665792" y="16264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13542E-B4CB-418E-A8D3-A8A01000733F}"/>
              </a:ext>
            </a:extLst>
          </p:cNvPr>
          <p:cNvSpPr txBox="1"/>
          <p:nvPr/>
        </p:nvSpPr>
        <p:spPr>
          <a:xfrm>
            <a:off x="2088798" y="16264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672C17-50D4-46F6-B8C5-EB7A5838217B}"/>
              </a:ext>
            </a:extLst>
          </p:cNvPr>
          <p:cNvSpPr txBox="1"/>
          <p:nvPr/>
        </p:nvSpPr>
        <p:spPr>
          <a:xfrm>
            <a:off x="1975042" y="210414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55EBF-CF93-4C13-95C4-21FD6BE79417}"/>
              </a:ext>
            </a:extLst>
          </p:cNvPr>
          <p:cNvSpPr txBox="1"/>
          <p:nvPr/>
        </p:nvSpPr>
        <p:spPr>
          <a:xfrm>
            <a:off x="1504490" y="16196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13248F-CD94-4143-84F9-7D674A72D23B}"/>
              </a:ext>
            </a:extLst>
          </p:cNvPr>
          <p:cNvSpPr txBox="1"/>
          <p:nvPr/>
        </p:nvSpPr>
        <p:spPr>
          <a:xfrm>
            <a:off x="1205940" y="16264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BFA0EE-2D53-4DCE-B315-33FCCD6001D6}"/>
              </a:ext>
            </a:extLst>
          </p:cNvPr>
          <p:cNvSpPr txBox="1"/>
          <p:nvPr/>
        </p:nvSpPr>
        <p:spPr>
          <a:xfrm>
            <a:off x="1515190" y="2104142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E76658-B027-4360-989F-C50C44681D1F}"/>
              </a:ext>
            </a:extLst>
          </p:cNvPr>
          <p:cNvSpPr txBox="1"/>
          <p:nvPr/>
        </p:nvSpPr>
        <p:spPr>
          <a:xfrm>
            <a:off x="4096536" y="1012486"/>
            <a:ext cx="43062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£1.25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F2D573D-A6DE-4DEF-ADEB-BD44D2E2DE39}"/>
              </a:ext>
            </a:extLst>
          </p:cNvPr>
          <p:cNvGrpSpPr/>
          <p:nvPr/>
        </p:nvGrpSpPr>
        <p:grpSpPr>
          <a:xfrm>
            <a:off x="749216" y="3407981"/>
            <a:ext cx="9000000" cy="850006"/>
            <a:chOff x="690110" y="610656"/>
            <a:chExt cx="9000000" cy="85000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C2F747-E5E0-4FC1-BF74-E08AD12FA6E6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4323B45-AB91-4E3D-BFFE-B3D2D63309D3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80F617-0C96-4792-8CB7-9620F2F8E375}"/>
              </a:ext>
            </a:extLst>
          </p:cNvPr>
          <p:cNvGrpSpPr/>
          <p:nvPr/>
        </p:nvGrpSpPr>
        <p:grpSpPr>
          <a:xfrm>
            <a:off x="749216" y="4257986"/>
            <a:ext cx="9000000" cy="850006"/>
            <a:chOff x="690110" y="1460661"/>
            <a:chExt cx="9000000" cy="8500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13D1277-E63A-4B01-8FC3-693E63523ECA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C3224C0-B134-4619-A442-BF5D794F0FFB}"/>
                </a:ext>
              </a:extLst>
            </p:cNvPr>
            <p:cNvSpPr/>
            <p:nvPr/>
          </p:nvSpPr>
          <p:spPr>
            <a:xfrm>
              <a:off x="51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58266B-2F1D-4EE7-B9B6-F642008DAF5D}"/>
                </a:ext>
              </a:extLst>
            </p:cNvPr>
            <p:cNvSpPr txBox="1"/>
            <p:nvPr/>
          </p:nvSpPr>
          <p:spPr>
            <a:xfrm>
              <a:off x="24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33D531-91D9-42FA-8C26-EA732D5F2A37}"/>
                </a:ext>
              </a:extLst>
            </p:cNvPr>
            <p:cNvSpPr txBox="1"/>
            <p:nvPr/>
          </p:nvSpPr>
          <p:spPr>
            <a:xfrm>
              <a:off x="6992711" y="159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50%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0E3E40F-F602-4684-ABEA-636FFDD2EEEB}"/>
              </a:ext>
            </a:extLst>
          </p:cNvPr>
          <p:cNvSpPr txBox="1"/>
          <p:nvPr/>
        </p:nvSpPr>
        <p:spPr>
          <a:xfrm>
            <a:off x="9800169" y="4257986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50%</a:t>
            </a:r>
          </a:p>
          <a:p>
            <a:r>
              <a:rPr lang="en-GB" sz="2400" dirty="0"/>
              <a:t>÷ 2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DA17AF-1AFD-43E3-9276-6FA89E2FF3EF}"/>
              </a:ext>
            </a:extLst>
          </p:cNvPr>
          <p:cNvGrpSpPr/>
          <p:nvPr/>
        </p:nvGrpSpPr>
        <p:grpSpPr>
          <a:xfrm>
            <a:off x="749216" y="5107990"/>
            <a:ext cx="8999996" cy="850006"/>
            <a:chOff x="690110" y="2310665"/>
            <a:chExt cx="8999996" cy="85000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C25D035-B140-47A6-964F-18AF05413FC4}"/>
                </a:ext>
              </a:extLst>
            </p:cNvPr>
            <p:cNvSpPr/>
            <p:nvPr/>
          </p:nvSpPr>
          <p:spPr>
            <a:xfrm>
              <a:off x="690110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9409274-5500-4554-A638-CF222DA56CA1}"/>
                </a:ext>
              </a:extLst>
            </p:cNvPr>
            <p:cNvSpPr txBox="1"/>
            <p:nvPr/>
          </p:nvSpPr>
          <p:spPr>
            <a:xfrm>
              <a:off x="1367711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4E4291E-E634-485F-A7BB-526338A3B879}"/>
                </a:ext>
              </a:extLst>
            </p:cNvPr>
            <p:cNvSpPr/>
            <p:nvPr/>
          </p:nvSpPr>
          <p:spPr>
            <a:xfrm>
              <a:off x="2940109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C56EE06-D215-4242-8C06-7F9ECEACFAD4}"/>
                </a:ext>
              </a:extLst>
            </p:cNvPr>
            <p:cNvSpPr txBox="1"/>
            <p:nvPr/>
          </p:nvSpPr>
          <p:spPr>
            <a:xfrm>
              <a:off x="3617710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03A32EC-B777-4864-964B-E5F394AE68F3}"/>
                </a:ext>
              </a:extLst>
            </p:cNvPr>
            <p:cNvSpPr/>
            <p:nvPr/>
          </p:nvSpPr>
          <p:spPr>
            <a:xfrm>
              <a:off x="5190107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C363A5-CCFA-458B-8863-AFD9AAA51B4C}"/>
                </a:ext>
              </a:extLst>
            </p:cNvPr>
            <p:cNvSpPr txBox="1"/>
            <p:nvPr/>
          </p:nvSpPr>
          <p:spPr>
            <a:xfrm>
              <a:off x="5867708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BA312E-C5DD-4134-BDFF-453F42A5AC3C}"/>
                </a:ext>
              </a:extLst>
            </p:cNvPr>
            <p:cNvSpPr/>
            <p:nvPr/>
          </p:nvSpPr>
          <p:spPr>
            <a:xfrm>
              <a:off x="7440106" y="2310665"/>
              <a:ext cx="22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D1CB3C2-A4BC-4CB2-9D1A-7AE3EB151BF2}"/>
                </a:ext>
              </a:extLst>
            </p:cNvPr>
            <p:cNvSpPr txBox="1"/>
            <p:nvPr/>
          </p:nvSpPr>
          <p:spPr>
            <a:xfrm>
              <a:off x="8117707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25%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DA56237-2D3A-4E4D-9009-2D66677C2F3C}"/>
              </a:ext>
            </a:extLst>
          </p:cNvPr>
          <p:cNvSpPr txBox="1"/>
          <p:nvPr/>
        </p:nvSpPr>
        <p:spPr>
          <a:xfrm>
            <a:off x="9799990" y="5108817"/>
            <a:ext cx="1652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To find 25%</a:t>
            </a:r>
          </a:p>
          <a:p>
            <a:r>
              <a:rPr lang="en-GB" sz="2400" dirty="0"/>
              <a:t>÷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4E05E3-061A-46F3-8776-9446FCA06A4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04B5826-8175-4EDE-8EC2-BF39AB718516}"/>
              </a:ext>
            </a:extLst>
          </p:cNvPr>
          <p:cNvCxnSpPr>
            <a:cxnSpLocks/>
          </p:cNvCxnSpPr>
          <p:nvPr/>
        </p:nvCxnSpPr>
        <p:spPr>
          <a:xfrm>
            <a:off x="6658682" y="1219842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FE2B71A-280D-4062-A132-EDD3AA5C4032}"/>
              </a:ext>
            </a:extLst>
          </p:cNvPr>
          <p:cNvCxnSpPr>
            <a:cxnSpLocks/>
          </p:cNvCxnSpPr>
          <p:nvPr/>
        </p:nvCxnSpPr>
        <p:spPr>
          <a:xfrm>
            <a:off x="8488251" y="1220162"/>
            <a:ext cx="6317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7B3BEBF-CAB9-4133-950B-0AB0F3AECC99}"/>
              </a:ext>
            </a:extLst>
          </p:cNvPr>
          <p:cNvSpPr txBox="1"/>
          <p:nvPr/>
        </p:nvSpPr>
        <p:spPr>
          <a:xfrm>
            <a:off x="6867688" y="711985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2333EA-0290-4EF2-B6D3-452D4E026A9F}"/>
              </a:ext>
            </a:extLst>
          </p:cNvPr>
          <p:cNvSpPr txBox="1"/>
          <p:nvPr/>
        </p:nvSpPr>
        <p:spPr>
          <a:xfrm>
            <a:off x="6647398" y="1168151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5F2EC6-7552-4802-AB05-A1856C71F50D}"/>
              </a:ext>
            </a:extLst>
          </p:cNvPr>
          <p:cNvSpPr txBox="1"/>
          <p:nvPr/>
        </p:nvSpPr>
        <p:spPr>
          <a:xfrm>
            <a:off x="8534688" y="1161636"/>
            <a:ext cx="881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E4643C-4F4C-45C4-82AD-DD72C9F151B1}"/>
              </a:ext>
            </a:extLst>
          </p:cNvPr>
          <p:cNvSpPr txBox="1"/>
          <p:nvPr/>
        </p:nvSpPr>
        <p:spPr>
          <a:xfrm>
            <a:off x="7982079" y="92873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DC3153AE-9FCD-4970-8A24-BD463F6887FB}"/>
              </a:ext>
            </a:extLst>
          </p:cNvPr>
          <p:cNvSpPr/>
          <p:nvPr/>
        </p:nvSpPr>
        <p:spPr>
          <a:xfrm rot="16200000">
            <a:off x="7634119" y="65168"/>
            <a:ext cx="810037" cy="1424422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C0DF90D5-0DFD-48BC-9A76-F952B24A11C8}"/>
              </a:ext>
            </a:extLst>
          </p:cNvPr>
          <p:cNvSpPr/>
          <p:nvPr/>
        </p:nvSpPr>
        <p:spPr>
          <a:xfrm rot="5400000">
            <a:off x="7634118" y="992296"/>
            <a:ext cx="810037" cy="1424419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DCD43D-CCFC-4F04-8B5C-F4A8CB61B7DC}"/>
              </a:ext>
            </a:extLst>
          </p:cNvPr>
          <p:cNvSpPr txBox="1"/>
          <p:nvPr/>
        </p:nvSpPr>
        <p:spPr>
          <a:xfrm>
            <a:off x="7664223" y="1676747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37154C-EBBF-42A0-B2E5-AEB1EECC8A86}"/>
              </a:ext>
            </a:extLst>
          </p:cNvPr>
          <p:cNvSpPr txBox="1"/>
          <p:nvPr/>
        </p:nvSpPr>
        <p:spPr>
          <a:xfrm>
            <a:off x="7664223" y="382434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AD83BD-5D31-46DF-8C70-0C5B9C9AF1B7}"/>
              </a:ext>
            </a:extLst>
          </p:cNvPr>
          <p:cNvSpPr txBox="1"/>
          <p:nvPr/>
        </p:nvSpPr>
        <p:spPr>
          <a:xfrm>
            <a:off x="8535638" y="71310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8528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23" grpId="0"/>
      <p:bldP spid="33" grpId="0"/>
      <p:bldP spid="36" grpId="0"/>
      <p:bldP spid="37" grpId="0"/>
      <p:bldP spid="38" grpId="0"/>
      <p:bldP spid="39" grpId="0"/>
      <p:bldP spid="40" grpId="0" animBg="1"/>
      <p:bldP spid="41" grpId="0" animBg="1"/>
      <p:bldP spid="42" grpId="0"/>
      <p:bldP spid="43" grpId="0"/>
      <p:bldP spid="4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survey of how children travel to school, these were the results.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725032-10BF-4D79-9C3E-B57AB1D6F859}"/>
              </a:ext>
            </a:extLst>
          </p:cNvPr>
          <p:cNvSpPr/>
          <p:nvPr/>
        </p:nvSpPr>
        <p:spPr>
          <a:xfrm>
            <a:off x="56122" y="1786735"/>
            <a:ext cx="121358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Abby wants to make a pie chart to show the results.</a:t>
            </a:r>
          </a:p>
          <a:p>
            <a:r>
              <a:rPr lang="en-US" sz="3200" b="1" dirty="0"/>
              <a:t>Complete the table to show the angles of each section of the pie chart.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566907-C104-4955-9EE7-11691593D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509" y="618810"/>
            <a:ext cx="5366130" cy="12059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F67468-774B-4C99-916A-AE7D57F11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08" y="2861190"/>
            <a:ext cx="5340607" cy="188229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2F907F-8F17-46C2-9B8D-ACA9262766B0}"/>
              </a:ext>
            </a:extLst>
          </p:cNvPr>
          <p:cNvCxnSpPr>
            <a:cxnSpLocks/>
          </p:cNvCxnSpPr>
          <p:nvPr/>
        </p:nvCxnSpPr>
        <p:spPr>
          <a:xfrm>
            <a:off x="6043247" y="3957321"/>
            <a:ext cx="1345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CB3E2C-98CC-4581-9499-ECAA4EEEAA6C}"/>
              </a:ext>
            </a:extLst>
          </p:cNvPr>
          <p:cNvCxnSpPr>
            <a:cxnSpLocks/>
          </p:cNvCxnSpPr>
          <p:nvPr/>
        </p:nvCxnSpPr>
        <p:spPr>
          <a:xfrm>
            <a:off x="7843712" y="3957321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B134C5-020C-41E8-B583-88BF76E880C4}"/>
              </a:ext>
            </a:extLst>
          </p:cNvPr>
          <p:cNvSpPr txBox="1"/>
          <p:nvPr/>
        </p:nvSpPr>
        <p:spPr>
          <a:xfrm>
            <a:off x="6246929" y="3428364"/>
            <a:ext cx="11808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6240DA-1B25-468D-B29A-BFBCC92DF0A1}"/>
              </a:ext>
            </a:extLst>
          </p:cNvPr>
          <p:cNvSpPr txBox="1"/>
          <p:nvPr/>
        </p:nvSpPr>
        <p:spPr>
          <a:xfrm>
            <a:off x="6018245" y="3904702"/>
            <a:ext cx="140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E51D45-9F4F-40EC-90C5-7C94E085FF3B}"/>
              </a:ext>
            </a:extLst>
          </p:cNvPr>
          <p:cNvSpPr txBox="1"/>
          <p:nvPr/>
        </p:nvSpPr>
        <p:spPr>
          <a:xfrm>
            <a:off x="7829417" y="3898795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633260-BC0E-4F42-B39B-A545E8236A9F}"/>
              </a:ext>
            </a:extLst>
          </p:cNvPr>
          <p:cNvSpPr txBox="1"/>
          <p:nvPr/>
        </p:nvSpPr>
        <p:spPr>
          <a:xfrm>
            <a:off x="7385951" y="364511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BE5066CE-211C-49F1-8ED0-2BAE653AA025}"/>
              </a:ext>
            </a:extLst>
          </p:cNvPr>
          <p:cNvSpPr/>
          <p:nvPr/>
        </p:nvSpPr>
        <p:spPr>
          <a:xfrm rot="16200000">
            <a:off x="7241496" y="2811841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DE999A53-7D95-45D0-95AF-A9DAFE5DAA1E}"/>
              </a:ext>
            </a:extLst>
          </p:cNvPr>
          <p:cNvSpPr/>
          <p:nvPr/>
        </p:nvSpPr>
        <p:spPr>
          <a:xfrm rot="5400000">
            <a:off x="7231208" y="3738962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6C9629-9947-46A5-AEAE-5D495BADBBC0}"/>
              </a:ext>
            </a:extLst>
          </p:cNvPr>
          <p:cNvSpPr txBox="1"/>
          <p:nvPr/>
        </p:nvSpPr>
        <p:spPr>
          <a:xfrm>
            <a:off x="7262808" y="439312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7967FD-B8A2-425C-AC91-A1C1DBC13E2C}"/>
              </a:ext>
            </a:extLst>
          </p:cNvPr>
          <p:cNvSpPr txBox="1"/>
          <p:nvPr/>
        </p:nvSpPr>
        <p:spPr>
          <a:xfrm>
            <a:off x="7262807" y="30988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7BCF77-3530-44F5-B99A-58009D8530F1}"/>
              </a:ext>
            </a:extLst>
          </p:cNvPr>
          <p:cNvSpPr txBox="1"/>
          <p:nvPr/>
        </p:nvSpPr>
        <p:spPr>
          <a:xfrm>
            <a:off x="8081868" y="3452753"/>
            <a:ext cx="73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497EF03-3864-40AE-A38A-E1EF6C97FFF1}"/>
              </a:ext>
            </a:extLst>
          </p:cNvPr>
          <p:cNvGrpSpPr/>
          <p:nvPr/>
        </p:nvGrpSpPr>
        <p:grpSpPr>
          <a:xfrm>
            <a:off x="8790498" y="3620023"/>
            <a:ext cx="1964278" cy="878566"/>
            <a:chOff x="1784535" y="2849562"/>
            <a:chExt cx="1964278" cy="87856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5A476F0-D004-46B8-80F5-7AFEC0853B2A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BAA898-EC2F-439B-A036-02B427D2A949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E171B96-3834-4A10-96F1-35F456893E1F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2" name="Arc 21">
            <a:extLst>
              <a:ext uri="{FF2B5EF4-FFF2-40B4-BE49-F238E27FC236}">
                <a16:creationId xmlns:a16="http://schemas.microsoft.com/office/drawing/2014/main" id="{D9442C6F-B9E1-4D68-A86A-609C08C6C445}"/>
              </a:ext>
            </a:extLst>
          </p:cNvPr>
          <p:cNvSpPr/>
          <p:nvPr/>
        </p:nvSpPr>
        <p:spPr>
          <a:xfrm rot="16200000">
            <a:off x="8738982" y="2681882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8E9D8D7F-7A65-4843-9905-430F5886F36B}"/>
              </a:ext>
            </a:extLst>
          </p:cNvPr>
          <p:cNvSpPr/>
          <p:nvPr/>
        </p:nvSpPr>
        <p:spPr>
          <a:xfrm rot="5400000">
            <a:off x="8733029" y="3614954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89176C-AF80-472A-AAAD-3D63F085E2B0}"/>
              </a:ext>
            </a:extLst>
          </p:cNvPr>
          <p:cNvSpPr txBox="1"/>
          <p:nvPr/>
        </p:nvSpPr>
        <p:spPr>
          <a:xfrm>
            <a:off x="8779539" y="4378136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803E18-C95F-4F42-AF09-209EAADC32AF}"/>
              </a:ext>
            </a:extLst>
          </p:cNvPr>
          <p:cNvSpPr txBox="1"/>
          <p:nvPr/>
        </p:nvSpPr>
        <p:spPr>
          <a:xfrm>
            <a:off x="8788592" y="3083823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0388B2-784A-4AAD-976A-EDA833973336}"/>
              </a:ext>
            </a:extLst>
          </p:cNvPr>
          <p:cNvSpPr txBox="1"/>
          <p:nvPr/>
        </p:nvSpPr>
        <p:spPr>
          <a:xfrm>
            <a:off x="9486416" y="3427824"/>
            <a:ext cx="93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8C6E69-9FDA-4EC6-A65B-5D5E23AB5016}"/>
              </a:ext>
            </a:extLst>
          </p:cNvPr>
          <p:cNvSpPr txBox="1"/>
          <p:nvPr/>
        </p:nvSpPr>
        <p:spPr>
          <a:xfrm>
            <a:off x="3072949" y="4065583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36°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B3AEE9E-CB76-43E4-9934-B4A01997E7EC}"/>
              </a:ext>
            </a:extLst>
          </p:cNvPr>
          <p:cNvCxnSpPr>
            <a:cxnSpLocks/>
          </p:cNvCxnSpPr>
          <p:nvPr/>
        </p:nvCxnSpPr>
        <p:spPr>
          <a:xfrm>
            <a:off x="6040265" y="3950708"/>
            <a:ext cx="1345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17D1F7-5A63-48AF-A3D5-A8B6D95CD807}"/>
              </a:ext>
            </a:extLst>
          </p:cNvPr>
          <p:cNvCxnSpPr>
            <a:cxnSpLocks/>
          </p:cNvCxnSpPr>
          <p:nvPr/>
        </p:nvCxnSpPr>
        <p:spPr>
          <a:xfrm>
            <a:off x="7840730" y="3950708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6E1561F-B557-4674-BCDB-A6CD2CA63CBA}"/>
              </a:ext>
            </a:extLst>
          </p:cNvPr>
          <p:cNvSpPr txBox="1"/>
          <p:nvPr/>
        </p:nvSpPr>
        <p:spPr>
          <a:xfrm>
            <a:off x="6243947" y="3421751"/>
            <a:ext cx="11808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B03C70-27E2-4F7D-9970-49AF3B6ED992}"/>
              </a:ext>
            </a:extLst>
          </p:cNvPr>
          <p:cNvSpPr txBox="1"/>
          <p:nvPr/>
        </p:nvSpPr>
        <p:spPr>
          <a:xfrm>
            <a:off x="6015263" y="3898089"/>
            <a:ext cx="140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E41E65-9489-488E-A512-8721525D0009}"/>
              </a:ext>
            </a:extLst>
          </p:cNvPr>
          <p:cNvSpPr txBox="1"/>
          <p:nvPr/>
        </p:nvSpPr>
        <p:spPr>
          <a:xfrm>
            <a:off x="7826435" y="3892182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91596D-E7E3-4527-8FE4-BD92C1DDEF9A}"/>
              </a:ext>
            </a:extLst>
          </p:cNvPr>
          <p:cNvSpPr txBox="1"/>
          <p:nvPr/>
        </p:nvSpPr>
        <p:spPr>
          <a:xfrm>
            <a:off x="7382969" y="363850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D2C197E1-6806-4C8F-9C25-50DB8959C172}"/>
              </a:ext>
            </a:extLst>
          </p:cNvPr>
          <p:cNvSpPr/>
          <p:nvPr/>
        </p:nvSpPr>
        <p:spPr>
          <a:xfrm rot="16200000">
            <a:off x="7238514" y="2805228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242B5E1B-B703-41A7-8E54-C039809EAFA5}"/>
              </a:ext>
            </a:extLst>
          </p:cNvPr>
          <p:cNvSpPr/>
          <p:nvPr/>
        </p:nvSpPr>
        <p:spPr>
          <a:xfrm rot="5400000">
            <a:off x="7228226" y="3732349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74A9E3-7345-438F-BB35-E5D66CFE3440}"/>
              </a:ext>
            </a:extLst>
          </p:cNvPr>
          <p:cNvSpPr txBox="1"/>
          <p:nvPr/>
        </p:nvSpPr>
        <p:spPr>
          <a:xfrm>
            <a:off x="7259826" y="438651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8BF4B3-1974-4F94-8A9E-860944A2DE6F}"/>
              </a:ext>
            </a:extLst>
          </p:cNvPr>
          <p:cNvSpPr txBox="1"/>
          <p:nvPr/>
        </p:nvSpPr>
        <p:spPr>
          <a:xfrm>
            <a:off x="7259825" y="309220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E65B7F-4E29-4A1C-AA18-844C7F0F4311}"/>
              </a:ext>
            </a:extLst>
          </p:cNvPr>
          <p:cNvSpPr txBox="1"/>
          <p:nvPr/>
        </p:nvSpPr>
        <p:spPr>
          <a:xfrm>
            <a:off x="8078886" y="3435630"/>
            <a:ext cx="73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E9393D9-7843-40DA-A96D-1866868F49BE}"/>
              </a:ext>
            </a:extLst>
          </p:cNvPr>
          <p:cNvGrpSpPr/>
          <p:nvPr/>
        </p:nvGrpSpPr>
        <p:grpSpPr>
          <a:xfrm>
            <a:off x="8787516" y="3613410"/>
            <a:ext cx="1964278" cy="878566"/>
            <a:chOff x="1784535" y="2849562"/>
            <a:chExt cx="1964278" cy="878566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11485F1-DF7D-4BB8-928C-B49AFC63F929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DBBF93A-EC35-4624-BFB5-E3E87760DCDA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F0D575-F908-4AA0-9395-DE52CD39B538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4" name="Arc 43">
            <a:extLst>
              <a:ext uri="{FF2B5EF4-FFF2-40B4-BE49-F238E27FC236}">
                <a16:creationId xmlns:a16="http://schemas.microsoft.com/office/drawing/2014/main" id="{D0D6315D-9869-4A2A-ADD4-1CDACE070DF1}"/>
              </a:ext>
            </a:extLst>
          </p:cNvPr>
          <p:cNvSpPr/>
          <p:nvPr/>
        </p:nvSpPr>
        <p:spPr>
          <a:xfrm rot="16200000">
            <a:off x="8736000" y="2675269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E81406D8-0E94-4DC8-B13C-42E86B8D53EA}"/>
              </a:ext>
            </a:extLst>
          </p:cNvPr>
          <p:cNvSpPr/>
          <p:nvPr/>
        </p:nvSpPr>
        <p:spPr>
          <a:xfrm rot="5400000">
            <a:off x="8730047" y="3608341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1283D96-D36C-4889-BC55-C29208EC233D}"/>
              </a:ext>
            </a:extLst>
          </p:cNvPr>
          <p:cNvSpPr txBox="1"/>
          <p:nvPr/>
        </p:nvSpPr>
        <p:spPr>
          <a:xfrm>
            <a:off x="8776557" y="4371523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7AF237-44DB-401C-A150-C11BAB58DFD9}"/>
              </a:ext>
            </a:extLst>
          </p:cNvPr>
          <p:cNvSpPr txBox="1"/>
          <p:nvPr/>
        </p:nvSpPr>
        <p:spPr>
          <a:xfrm>
            <a:off x="8785610" y="3077210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62297B-F144-4053-9965-BDEE4696EA97}"/>
              </a:ext>
            </a:extLst>
          </p:cNvPr>
          <p:cNvSpPr txBox="1"/>
          <p:nvPr/>
        </p:nvSpPr>
        <p:spPr>
          <a:xfrm>
            <a:off x="9252213" y="3421211"/>
            <a:ext cx="15040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A1DF91-1473-4D81-8E7F-0B1E06043D34}"/>
              </a:ext>
            </a:extLst>
          </p:cNvPr>
          <p:cNvSpPr txBox="1"/>
          <p:nvPr/>
        </p:nvSpPr>
        <p:spPr>
          <a:xfrm>
            <a:off x="3835866" y="4070002"/>
            <a:ext cx="1109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162°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312EE91-45BC-4697-9846-F76C02DA6F89}"/>
              </a:ext>
            </a:extLst>
          </p:cNvPr>
          <p:cNvCxnSpPr>
            <a:cxnSpLocks/>
          </p:cNvCxnSpPr>
          <p:nvPr/>
        </p:nvCxnSpPr>
        <p:spPr>
          <a:xfrm>
            <a:off x="6056126" y="3963598"/>
            <a:ext cx="1345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F72B9B0-FF85-4F8B-A006-C5842B196C4F}"/>
              </a:ext>
            </a:extLst>
          </p:cNvPr>
          <p:cNvCxnSpPr>
            <a:cxnSpLocks/>
          </p:cNvCxnSpPr>
          <p:nvPr/>
        </p:nvCxnSpPr>
        <p:spPr>
          <a:xfrm>
            <a:off x="7856591" y="3963598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B4CC281-D0CD-4092-9641-917FD5F04CA9}"/>
              </a:ext>
            </a:extLst>
          </p:cNvPr>
          <p:cNvSpPr txBox="1"/>
          <p:nvPr/>
        </p:nvSpPr>
        <p:spPr>
          <a:xfrm>
            <a:off x="6259808" y="3434641"/>
            <a:ext cx="11808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B79AC8-D7ED-4913-8833-9AFCC8E17816}"/>
              </a:ext>
            </a:extLst>
          </p:cNvPr>
          <p:cNvSpPr txBox="1"/>
          <p:nvPr/>
        </p:nvSpPr>
        <p:spPr>
          <a:xfrm>
            <a:off x="6031124" y="3910979"/>
            <a:ext cx="140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4D5B32-3D71-4F43-92A1-D81AE27B9EBA}"/>
              </a:ext>
            </a:extLst>
          </p:cNvPr>
          <p:cNvSpPr txBox="1"/>
          <p:nvPr/>
        </p:nvSpPr>
        <p:spPr>
          <a:xfrm>
            <a:off x="7842296" y="3905072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FCAE8A-273F-4CB1-BFFD-A9F9628CB6AF}"/>
              </a:ext>
            </a:extLst>
          </p:cNvPr>
          <p:cNvSpPr txBox="1"/>
          <p:nvPr/>
        </p:nvSpPr>
        <p:spPr>
          <a:xfrm>
            <a:off x="7398830" y="365139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B258E398-F9FC-451D-B0D1-AD59F8FD8FE4}"/>
              </a:ext>
            </a:extLst>
          </p:cNvPr>
          <p:cNvSpPr/>
          <p:nvPr/>
        </p:nvSpPr>
        <p:spPr>
          <a:xfrm rot="16200000">
            <a:off x="7254375" y="2818118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ECD7895E-E28E-4ADE-990F-41DA7771B36B}"/>
              </a:ext>
            </a:extLst>
          </p:cNvPr>
          <p:cNvSpPr/>
          <p:nvPr/>
        </p:nvSpPr>
        <p:spPr>
          <a:xfrm rot="5400000">
            <a:off x="7244087" y="3745239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D6AE87F-6B7A-4540-BAD6-B69C3D73CEC9}"/>
              </a:ext>
            </a:extLst>
          </p:cNvPr>
          <p:cNvSpPr txBox="1"/>
          <p:nvPr/>
        </p:nvSpPr>
        <p:spPr>
          <a:xfrm>
            <a:off x="7275687" y="439940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E0DD245-C00F-4ED1-B130-4F35B4E8BCDF}"/>
              </a:ext>
            </a:extLst>
          </p:cNvPr>
          <p:cNvSpPr txBox="1"/>
          <p:nvPr/>
        </p:nvSpPr>
        <p:spPr>
          <a:xfrm>
            <a:off x="7275686" y="310509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50C5166-6EA1-4741-A7DE-ED806309FFB9}"/>
              </a:ext>
            </a:extLst>
          </p:cNvPr>
          <p:cNvSpPr txBox="1"/>
          <p:nvPr/>
        </p:nvSpPr>
        <p:spPr>
          <a:xfrm>
            <a:off x="8094747" y="3448520"/>
            <a:ext cx="7300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2C2F61A-E7E1-4BBC-ADD5-9D54F46D9E19}"/>
              </a:ext>
            </a:extLst>
          </p:cNvPr>
          <p:cNvGrpSpPr/>
          <p:nvPr/>
        </p:nvGrpSpPr>
        <p:grpSpPr>
          <a:xfrm>
            <a:off x="8803377" y="3626300"/>
            <a:ext cx="1964278" cy="878566"/>
            <a:chOff x="1784535" y="2849562"/>
            <a:chExt cx="1964278" cy="878566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EB2125C-F66F-49AF-8ACA-FE2EA0CEDC08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9B03F03-C1D9-4279-8D33-785268DD1D7F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3 6 0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150540D-9431-4D15-A3D6-F4AE64FC1754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6" name="Arc 65">
            <a:extLst>
              <a:ext uri="{FF2B5EF4-FFF2-40B4-BE49-F238E27FC236}">
                <a16:creationId xmlns:a16="http://schemas.microsoft.com/office/drawing/2014/main" id="{84D077B6-D64D-48B2-BBF1-F03977B29FC0}"/>
              </a:ext>
            </a:extLst>
          </p:cNvPr>
          <p:cNvSpPr/>
          <p:nvPr/>
        </p:nvSpPr>
        <p:spPr>
          <a:xfrm rot="16200000">
            <a:off x="8751861" y="2688159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D7AAB22D-3C51-4415-ABFB-ABEB4B8361A6}"/>
              </a:ext>
            </a:extLst>
          </p:cNvPr>
          <p:cNvSpPr/>
          <p:nvPr/>
        </p:nvSpPr>
        <p:spPr>
          <a:xfrm rot="5400000">
            <a:off x="8745908" y="3621231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9F54850-0D01-43C5-B2EB-D9980C892F6A}"/>
              </a:ext>
            </a:extLst>
          </p:cNvPr>
          <p:cNvSpPr txBox="1"/>
          <p:nvPr/>
        </p:nvSpPr>
        <p:spPr>
          <a:xfrm>
            <a:off x="8792418" y="4384413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D34682E-B65D-4D3D-B3F2-73D9F0706519}"/>
              </a:ext>
            </a:extLst>
          </p:cNvPr>
          <p:cNvSpPr txBox="1"/>
          <p:nvPr/>
        </p:nvSpPr>
        <p:spPr>
          <a:xfrm>
            <a:off x="8801471" y="3090100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17E9866-DDD0-43FB-AA8E-790F954BC332}"/>
              </a:ext>
            </a:extLst>
          </p:cNvPr>
          <p:cNvSpPr txBox="1"/>
          <p:nvPr/>
        </p:nvSpPr>
        <p:spPr>
          <a:xfrm>
            <a:off x="9505414" y="3434101"/>
            <a:ext cx="12666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AA9334B-11E5-48E6-8F40-6D39077CD4E7}"/>
              </a:ext>
            </a:extLst>
          </p:cNvPr>
          <p:cNvSpPr txBox="1"/>
          <p:nvPr/>
        </p:nvSpPr>
        <p:spPr>
          <a:xfrm>
            <a:off x="4841303" y="4070042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72°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6E15F6-9AF6-4E04-B39B-4B14C0E989B3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3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 animBg="1"/>
      <p:bldP spid="13" grpId="1" animBg="1"/>
      <p:bldP spid="14" grpId="0" animBg="1"/>
      <p:bldP spid="14" grpId="1" animBg="1"/>
      <p:bldP spid="15" grpId="0"/>
      <p:bldP spid="15" grpId="1"/>
      <p:bldP spid="16" grpId="0"/>
      <p:bldP spid="16" grpId="1"/>
      <p:bldP spid="17" grpId="0"/>
      <p:bldP spid="17" grpId="1"/>
      <p:bldP spid="22" grpId="0" animBg="1"/>
      <p:bldP spid="22" grpId="1" animBg="1"/>
      <p:bldP spid="23" grpId="0" animBg="1"/>
      <p:bldP spid="23" grpId="1" animBg="1"/>
      <p:bldP spid="24" grpId="0"/>
      <p:bldP spid="24" grpId="1"/>
      <p:bldP spid="25" grpId="0"/>
      <p:bldP spid="25" grpId="1"/>
      <p:bldP spid="26" grpId="0"/>
      <p:bldP spid="26" grpId="1"/>
      <p:bldP spid="28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 animBg="1"/>
      <p:bldP spid="35" grpId="1" animBg="1"/>
      <p:bldP spid="36" grpId="0" animBg="1"/>
      <p:bldP spid="36" grpId="1" animBg="1"/>
      <p:bldP spid="37" grpId="0"/>
      <p:bldP spid="37" grpId="1"/>
      <p:bldP spid="38" grpId="0"/>
      <p:bldP spid="38" grpId="1"/>
      <p:bldP spid="39" grpId="0"/>
      <p:bldP spid="39" grpId="1"/>
      <p:bldP spid="44" grpId="0" animBg="1"/>
      <p:bldP spid="44" grpId="1" animBg="1"/>
      <p:bldP spid="45" grpId="0" animBg="1"/>
      <p:bldP spid="45" grpId="1" animBg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 animBg="1"/>
      <p:bldP spid="57" grpId="1" animBg="1"/>
      <p:bldP spid="58" grpId="0" animBg="1"/>
      <p:bldP spid="58" grpId="1" animBg="1"/>
      <p:bldP spid="59" grpId="0"/>
      <p:bldP spid="59" grpId="1"/>
      <p:bldP spid="60" grpId="0"/>
      <p:bldP spid="60" grpId="1"/>
      <p:bldP spid="61" grpId="0"/>
      <p:bldP spid="61" grpId="1"/>
      <p:bldP spid="66" grpId="0" animBg="1"/>
      <p:bldP spid="66" grpId="1" animBg="1"/>
      <p:bldP spid="67" grpId="0" animBg="1"/>
      <p:bldP spid="67" grpId="1" animBg="1"/>
      <p:bldP spid="68" grpId="0"/>
      <p:bldP spid="68" grpId="1"/>
      <p:bldP spid="69" grpId="0"/>
      <p:bldP spid="69" grpId="1"/>
      <p:bldP spid="70" grpId="0"/>
      <p:bldP spid="70" grpId="1"/>
      <p:bldP spid="7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table shows Tom’s test results for different subjects.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C5C3BC-8533-455D-9206-AA67F6D7A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25" y="634776"/>
            <a:ext cx="3587973" cy="39758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69F8A8-6B51-4CC9-8366-AA7B95FB8C94}"/>
              </a:ext>
            </a:extLst>
          </p:cNvPr>
          <p:cNvSpPr/>
          <p:nvPr/>
        </p:nvSpPr>
        <p:spPr>
          <a:xfrm>
            <a:off x="8452223" y="634775"/>
            <a:ext cx="3337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what subject did Tom get the highest mark?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7EEE31-513C-4A85-9D36-8444435C807D}"/>
              </a:ext>
            </a:extLst>
          </p:cNvPr>
          <p:cNvSpPr/>
          <p:nvPr/>
        </p:nvSpPr>
        <p:spPr>
          <a:xfrm>
            <a:off x="8452223" y="2644169"/>
            <a:ext cx="3337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what subject did Tom get the lowest mark?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37E1CF-A2AD-49EA-B384-6299C437B531}"/>
              </a:ext>
            </a:extLst>
          </p:cNvPr>
          <p:cNvSpPr/>
          <p:nvPr/>
        </p:nvSpPr>
        <p:spPr>
          <a:xfrm>
            <a:off x="8452222" y="4607884"/>
            <a:ext cx="33379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which two subjects did he get the same marks?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854E26-4152-458B-B81F-F531BE9C7CA3}"/>
              </a:ext>
            </a:extLst>
          </p:cNvPr>
          <p:cNvCxnSpPr>
            <a:cxnSpLocks/>
          </p:cNvCxnSpPr>
          <p:nvPr/>
        </p:nvCxnSpPr>
        <p:spPr>
          <a:xfrm>
            <a:off x="4121165" y="1564025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12439C-0FAD-40B9-97D6-709F74EED24A}"/>
              </a:ext>
            </a:extLst>
          </p:cNvPr>
          <p:cNvCxnSpPr>
            <a:cxnSpLocks/>
          </p:cNvCxnSpPr>
          <p:nvPr/>
        </p:nvCxnSpPr>
        <p:spPr>
          <a:xfrm>
            <a:off x="5457099" y="1564025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EA6109-14F6-4649-AFF4-2DD7F8EC7DB8}"/>
              </a:ext>
            </a:extLst>
          </p:cNvPr>
          <p:cNvSpPr txBox="1"/>
          <p:nvPr/>
        </p:nvSpPr>
        <p:spPr>
          <a:xfrm>
            <a:off x="4084264" y="1035068"/>
            <a:ext cx="956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CF2E39-DB4F-42F0-9FA7-48D02203CE90}"/>
              </a:ext>
            </a:extLst>
          </p:cNvPr>
          <p:cNvSpPr txBox="1"/>
          <p:nvPr/>
        </p:nvSpPr>
        <p:spPr>
          <a:xfrm>
            <a:off x="4085938" y="1511406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8E690F-F9D0-48E2-BFCA-DCE59A6C2C51}"/>
              </a:ext>
            </a:extLst>
          </p:cNvPr>
          <p:cNvSpPr txBox="1"/>
          <p:nvPr/>
        </p:nvSpPr>
        <p:spPr>
          <a:xfrm>
            <a:off x="5442804" y="1505499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3D5C2B-2369-4084-9F61-69CDFC12049A}"/>
              </a:ext>
            </a:extLst>
          </p:cNvPr>
          <p:cNvSpPr txBox="1"/>
          <p:nvPr/>
        </p:nvSpPr>
        <p:spPr>
          <a:xfrm>
            <a:off x="4999338" y="125182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5181F107-ED9F-4057-8DAE-56CC9C9D536A}"/>
              </a:ext>
            </a:extLst>
          </p:cNvPr>
          <p:cNvSpPr/>
          <p:nvPr/>
        </p:nvSpPr>
        <p:spPr>
          <a:xfrm rot="16200000">
            <a:off x="4854883" y="418545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8359FE7D-061A-4108-8274-7EF5C64BDFAC}"/>
              </a:ext>
            </a:extLst>
          </p:cNvPr>
          <p:cNvSpPr/>
          <p:nvPr/>
        </p:nvSpPr>
        <p:spPr>
          <a:xfrm rot="5400000">
            <a:off x="4844595" y="1345666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FB1DA2-E9E6-490A-AE94-12ABC6CA0362}"/>
              </a:ext>
            </a:extLst>
          </p:cNvPr>
          <p:cNvSpPr txBox="1"/>
          <p:nvPr/>
        </p:nvSpPr>
        <p:spPr>
          <a:xfrm>
            <a:off x="4975870" y="199983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353C56-27A9-4CD4-A0FA-3600EFC7661C}"/>
              </a:ext>
            </a:extLst>
          </p:cNvPr>
          <p:cNvSpPr txBox="1"/>
          <p:nvPr/>
        </p:nvSpPr>
        <p:spPr>
          <a:xfrm>
            <a:off x="4975869" y="70551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4C8EF5-6CB4-4BF1-A35A-060452583DC7}"/>
              </a:ext>
            </a:extLst>
          </p:cNvPr>
          <p:cNvSpPr txBox="1"/>
          <p:nvPr/>
        </p:nvSpPr>
        <p:spPr>
          <a:xfrm>
            <a:off x="5443341" y="1059457"/>
            <a:ext cx="9819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C9C4E6-C38A-45CA-88B5-02E6DA0E83A6}"/>
              </a:ext>
            </a:extLst>
          </p:cNvPr>
          <p:cNvGrpSpPr/>
          <p:nvPr/>
        </p:nvGrpSpPr>
        <p:grpSpPr>
          <a:xfrm>
            <a:off x="6403885" y="1226727"/>
            <a:ext cx="1964278" cy="878566"/>
            <a:chOff x="1784535" y="2849562"/>
            <a:chExt cx="1964278" cy="87856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D58C47-3829-48FE-BD67-EB09134B067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BD9018-7CA1-4F53-9365-F94DE71517A2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87A0209-DB10-4E47-B12F-D2A1BFEB1064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23" name="Arc 22">
            <a:extLst>
              <a:ext uri="{FF2B5EF4-FFF2-40B4-BE49-F238E27FC236}">
                <a16:creationId xmlns:a16="http://schemas.microsoft.com/office/drawing/2014/main" id="{6370B21E-AADF-4B3D-8295-27D8A3A36434}"/>
              </a:ext>
            </a:extLst>
          </p:cNvPr>
          <p:cNvSpPr/>
          <p:nvPr/>
        </p:nvSpPr>
        <p:spPr>
          <a:xfrm rot="16200000">
            <a:off x="6352369" y="288586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A211AF15-FE7C-4F73-B713-637175DD4DA4}"/>
              </a:ext>
            </a:extLst>
          </p:cNvPr>
          <p:cNvSpPr/>
          <p:nvPr/>
        </p:nvSpPr>
        <p:spPr>
          <a:xfrm rot="5400000">
            <a:off x="6346416" y="1221658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DAD2B0-86A6-4F41-B6CC-6EEB758A981C}"/>
              </a:ext>
            </a:extLst>
          </p:cNvPr>
          <p:cNvSpPr txBox="1"/>
          <p:nvPr/>
        </p:nvSpPr>
        <p:spPr>
          <a:xfrm>
            <a:off x="6492601" y="1984840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8A6AAC-EDE4-4C4B-86B8-58F77AF1CA0E}"/>
              </a:ext>
            </a:extLst>
          </p:cNvPr>
          <p:cNvSpPr txBox="1"/>
          <p:nvPr/>
        </p:nvSpPr>
        <p:spPr>
          <a:xfrm>
            <a:off x="6501654" y="690527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8740CD-3788-46E4-B742-AA14F7D04C37}"/>
              </a:ext>
            </a:extLst>
          </p:cNvPr>
          <p:cNvSpPr txBox="1"/>
          <p:nvPr/>
        </p:nvSpPr>
        <p:spPr>
          <a:xfrm>
            <a:off x="7099803" y="1034528"/>
            <a:ext cx="93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8 5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8B20E3-B407-41B0-8753-41E2D109D6B0}"/>
              </a:ext>
            </a:extLst>
          </p:cNvPr>
          <p:cNvSpPr txBox="1"/>
          <p:nvPr/>
        </p:nvSpPr>
        <p:spPr>
          <a:xfrm>
            <a:off x="1971691" y="1167182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85%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16CCF3-3E61-4F22-92B3-1DC6DA4C2F83}"/>
              </a:ext>
            </a:extLst>
          </p:cNvPr>
          <p:cNvCxnSpPr>
            <a:cxnSpLocks/>
          </p:cNvCxnSpPr>
          <p:nvPr/>
        </p:nvCxnSpPr>
        <p:spPr>
          <a:xfrm>
            <a:off x="4123361" y="3639736"/>
            <a:ext cx="8814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AA8C0F8-25FC-43E6-8088-861B24834D51}"/>
              </a:ext>
            </a:extLst>
          </p:cNvPr>
          <p:cNvCxnSpPr>
            <a:cxnSpLocks/>
          </p:cNvCxnSpPr>
          <p:nvPr/>
        </p:nvCxnSpPr>
        <p:spPr>
          <a:xfrm>
            <a:off x="5459295" y="3639736"/>
            <a:ext cx="899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54A1F5A-63B3-48DC-8DC3-20F3F9A7C8C9}"/>
              </a:ext>
            </a:extLst>
          </p:cNvPr>
          <p:cNvSpPr txBox="1"/>
          <p:nvPr/>
        </p:nvSpPr>
        <p:spPr>
          <a:xfrm>
            <a:off x="4086460" y="3110779"/>
            <a:ext cx="956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A7B9E69-2B74-4F2B-9923-E05FC3B9E9F7}"/>
              </a:ext>
            </a:extLst>
          </p:cNvPr>
          <p:cNvSpPr txBox="1"/>
          <p:nvPr/>
        </p:nvSpPr>
        <p:spPr>
          <a:xfrm>
            <a:off x="4088134" y="3587117"/>
            <a:ext cx="9506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C4F2FD-1358-4339-890B-58CE0F4B7A63}"/>
              </a:ext>
            </a:extLst>
          </p:cNvPr>
          <p:cNvSpPr txBox="1"/>
          <p:nvPr/>
        </p:nvSpPr>
        <p:spPr>
          <a:xfrm>
            <a:off x="5445000" y="3581210"/>
            <a:ext cx="963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326E29-8C7C-475C-A8E5-27DEBA86049C}"/>
              </a:ext>
            </a:extLst>
          </p:cNvPr>
          <p:cNvSpPr txBox="1"/>
          <p:nvPr/>
        </p:nvSpPr>
        <p:spPr>
          <a:xfrm>
            <a:off x="5001534" y="33275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7C127DB9-4234-47C9-AC36-56F8274717C1}"/>
              </a:ext>
            </a:extLst>
          </p:cNvPr>
          <p:cNvSpPr/>
          <p:nvPr/>
        </p:nvSpPr>
        <p:spPr>
          <a:xfrm rot="16200000">
            <a:off x="4857079" y="2494256"/>
            <a:ext cx="810037" cy="1363839"/>
          </a:xfrm>
          <a:prstGeom prst="arc">
            <a:avLst>
              <a:gd name="adj1" fmla="val 16200000"/>
              <a:gd name="adj2" fmla="val 5438209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3BFB2A23-3D76-4B74-BF55-1D36B77471BF}"/>
              </a:ext>
            </a:extLst>
          </p:cNvPr>
          <p:cNvSpPr/>
          <p:nvPr/>
        </p:nvSpPr>
        <p:spPr>
          <a:xfrm rot="5400000">
            <a:off x="4846791" y="3421377"/>
            <a:ext cx="810037" cy="1363839"/>
          </a:xfrm>
          <a:prstGeom prst="arc">
            <a:avLst>
              <a:gd name="adj1" fmla="val 16107981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AD2876-7DA9-4272-B571-2D6CBA28D13B}"/>
              </a:ext>
            </a:extLst>
          </p:cNvPr>
          <p:cNvSpPr txBox="1"/>
          <p:nvPr/>
        </p:nvSpPr>
        <p:spPr>
          <a:xfrm>
            <a:off x="4978066" y="40755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AD968F-9E3B-4ED0-B234-DDB50F743CDF}"/>
              </a:ext>
            </a:extLst>
          </p:cNvPr>
          <p:cNvSpPr txBox="1"/>
          <p:nvPr/>
        </p:nvSpPr>
        <p:spPr>
          <a:xfrm>
            <a:off x="4978065" y="27812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C8F07E-5DF5-41BC-B1B9-AB810147A85C}"/>
              </a:ext>
            </a:extLst>
          </p:cNvPr>
          <p:cNvSpPr txBox="1"/>
          <p:nvPr/>
        </p:nvSpPr>
        <p:spPr>
          <a:xfrm>
            <a:off x="5678059" y="3135168"/>
            <a:ext cx="749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D49CF1B-BEF1-4E7C-87C7-CEB67868C52D}"/>
              </a:ext>
            </a:extLst>
          </p:cNvPr>
          <p:cNvGrpSpPr/>
          <p:nvPr/>
        </p:nvGrpSpPr>
        <p:grpSpPr>
          <a:xfrm>
            <a:off x="6406081" y="3302438"/>
            <a:ext cx="1964278" cy="878566"/>
            <a:chOff x="1784535" y="2849562"/>
            <a:chExt cx="1964278" cy="878566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D657F35-149A-440C-B8C7-D920D1B764AD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B413AFB-5B97-44E4-BBA4-4CC1620F4342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314FBD3-479E-482B-A4E2-D4D79B9493C4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44" name="Arc 43">
            <a:extLst>
              <a:ext uri="{FF2B5EF4-FFF2-40B4-BE49-F238E27FC236}">
                <a16:creationId xmlns:a16="http://schemas.microsoft.com/office/drawing/2014/main" id="{9DD40BD7-569C-4E1E-9E48-2FA435EE0465}"/>
              </a:ext>
            </a:extLst>
          </p:cNvPr>
          <p:cNvSpPr/>
          <p:nvPr/>
        </p:nvSpPr>
        <p:spPr>
          <a:xfrm rot="16200000">
            <a:off x="6354565" y="2364297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A4AC439F-D5A4-488C-AEFC-5F1862DA89F7}"/>
              </a:ext>
            </a:extLst>
          </p:cNvPr>
          <p:cNvSpPr/>
          <p:nvPr/>
        </p:nvSpPr>
        <p:spPr>
          <a:xfrm rot="5400000">
            <a:off x="6348612" y="3297369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E163E9-6C38-424E-A363-BDA90BBC21B8}"/>
              </a:ext>
            </a:extLst>
          </p:cNvPr>
          <p:cNvSpPr txBox="1"/>
          <p:nvPr/>
        </p:nvSpPr>
        <p:spPr>
          <a:xfrm>
            <a:off x="6418597" y="4060551"/>
            <a:ext cx="79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70D0466-914B-4FF9-BC30-2BE5011C5354}"/>
              </a:ext>
            </a:extLst>
          </p:cNvPr>
          <p:cNvSpPr txBox="1"/>
          <p:nvPr/>
        </p:nvSpPr>
        <p:spPr>
          <a:xfrm>
            <a:off x="6427650" y="2766238"/>
            <a:ext cx="1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9EE09DA-C585-44A8-91A9-D594F3F390AD}"/>
              </a:ext>
            </a:extLst>
          </p:cNvPr>
          <p:cNvSpPr txBox="1"/>
          <p:nvPr/>
        </p:nvSpPr>
        <p:spPr>
          <a:xfrm>
            <a:off x="7101999" y="3110239"/>
            <a:ext cx="930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CB5C974-5E74-44F4-8950-6DB625F5A8E2}"/>
              </a:ext>
            </a:extLst>
          </p:cNvPr>
          <p:cNvSpPr txBox="1"/>
          <p:nvPr/>
        </p:nvSpPr>
        <p:spPr>
          <a:xfrm>
            <a:off x="1971691" y="1809849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90%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389304A-BAD6-461B-88BF-64F87F005D8C}"/>
              </a:ext>
            </a:extLst>
          </p:cNvPr>
          <p:cNvGrpSpPr/>
          <p:nvPr/>
        </p:nvGrpSpPr>
        <p:grpSpPr>
          <a:xfrm>
            <a:off x="4054198" y="5188677"/>
            <a:ext cx="2885407" cy="1078616"/>
            <a:chOff x="863406" y="2650705"/>
            <a:chExt cx="2885407" cy="1078616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5DE6B9C-9727-416A-A86B-1493C7CA7F7D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0940886-139E-4591-939E-66FC52B9AE74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AFE2139-DD6C-4C5B-8DEC-2D64194CF248}"/>
                </a:ext>
              </a:extLst>
            </p:cNvPr>
            <p:cNvSpPr txBox="1"/>
            <p:nvPr/>
          </p:nvSpPr>
          <p:spPr>
            <a:xfrm>
              <a:off x="863406" y="2650705"/>
              <a:ext cx="103225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16F1099-E621-485C-971E-631AB376F7B7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E0C75CF-CE05-4BC1-878A-FC8C867570B1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42E2888-24DA-4E60-8BA7-A690826EF28C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58" name="Arc 57">
            <a:extLst>
              <a:ext uri="{FF2B5EF4-FFF2-40B4-BE49-F238E27FC236}">
                <a16:creationId xmlns:a16="http://schemas.microsoft.com/office/drawing/2014/main" id="{49340F8E-C27D-4503-8B62-8A50C7969C63}"/>
              </a:ext>
            </a:extLst>
          </p:cNvPr>
          <p:cNvSpPr/>
          <p:nvPr/>
        </p:nvSpPr>
        <p:spPr>
          <a:xfrm rot="16200000">
            <a:off x="4918140" y="4439290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59" name="Arc 58">
            <a:extLst>
              <a:ext uri="{FF2B5EF4-FFF2-40B4-BE49-F238E27FC236}">
                <a16:creationId xmlns:a16="http://schemas.microsoft.com/office/drawing/2014/main" id="{58374C7D-C5AA-4A4A-BC64-2958E51330A1}"/>
              </a:ext>
            </a:extLst>
          </p:cNvPr>
          <p:cNvSpPr/>
          <p:nvPr/>
        </p:nvSpPr>
        <p:spPr>
          <a:xfrm rot="5400000">
            <a:off x="4912187" y="5372362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3962848-3CB4-4639-9272-F2B7BEEB9F80}"/>
              </a:ext>
            </a:extLst>
          </p:cNvPr>
          <p:cNvSpPr txBox="1"/>
          <p:nvPr/>
        </p:nvSpPr>
        <p:spPr>
          <a:xfrm>
            <a:off x="5024635" y="613554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5BAB94E-8B48-4204-8D9B-4896F7BA1903}"/>
              </a:ext>
            </a:extLst>
          </p:cNvPr>
          <p:cNvSpPr txBox="1"/>
          <p:nvPr/>
        </p:nvSpPr>
        <p:spPr>
          <a:xfrm>
            <a:off x="5015484" y="4841231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EFC71A6-3E7C-4A19-83A6-770F75FE8FB3}"/>
              </a:ext>
            </a:extLst>
          </p:cNvPr>
          <p:cNvSpPr txBox="1"/>
          <p:nvPr/>
        </p:nvSpPr>
        <p:spPr>
          <a:xfrm>
            <a:off x="5636258" y="5195171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6E75707-517F-43DF-98CC-AC13D6A613B1}"/>
              </a:ext>
            </a:extLst>
          </p:cNvPr>
          <p:cNvSpPr txBox="1"/>
          <p:nvPr/>
        </p:nvSpPr>
        <p:spPr>
          <a:xfrm>
            <a:off x="1971691" y="3952431"/>
            <a:ext cx="9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9C077ED-418B-49D5-A6E1-337EE25EDB9F}"/>
              </a:ext>
            </a:extLst>
          </p:cNvPr>
          <p:cNvSpPr txBox="1"/>
          <p:nvPr/>
        </p:nvSpPr>
        <p:spPr>
          <a:xfrm>
            <a:off x="8454162" y="2102236"/>
            <a:ext cx="195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Reasoning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32CD604-5C25-40B3-B2A2-6928502383A5}"/>
              </a:ext>
            </a:extLst>
          </p:cNvPr>
          <p:cNvSpPr txBox="1"/>
          <p:nvPr/>
        </p:nvSpPr>
        <p:spPr>
          <a:xfrm>
            <a:off x="8454162" y="4103296"/>
            <a:ext cx="1958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Spelling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25383C2-9CC8-47C9-9A27-1409C1FF79F4}"/>
              </a:ext>
            </a:extLst>
          </p:cNvPr>
          <p:cNvSpPr txBox="1"/>
          <p:nvPr/>
        </p:nvSpPr>
        <p:spPr>
          <a:xfrm>
            <a:off x="7791189" y="6073988"/>
            <a:ext cx="4246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Arithmetic and Reading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8E629C-53E7-461A-AB63-E5A83AD793C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7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3" grpId="0" animBg="1"/>
      <p:bldP spid="24" grpId="0" animBg="1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38" grpId="0"/>
      <p:bldP spid="39" grpId="0"/>
      <p:bldP spid="44" grpId="0" animBg="1"/>
      <p:bldP spid="45" grpId="0" animBg="1"/>
      <p:bldP spid="46" grpId="0"/>
      <p:bldP spid="47" grpId="0"/>
      <p:bldP spid="48" grpId="0"/>
      <p:bldP spid="49" grpId="0"/>
      <p:bldP spid="58" grpId="0" animBg="1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1C72E-C299-4A17-8C9F-DB1ECDE7E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Calculate a whole quantity given a percentage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46331-A450-4A64-A636-AAD334775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26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B75E1357-A3DE-4657-9D1E-D9B01C57EBE4}"/>
              </a:ext>
            </a:extLst>
          </p:cNvPr>
          <p:cNvSpPr/>
          <p:nvPr/>
        </p:nvSpPr>
        <p:spPr>
          <a:xfrm>
            <a:off x="1172175" y="4402313"/>
            <a:ext cx="9003033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99ADA70-8691-464A-B539-4CCE163A11CB}"/>
              </a:ext>
            </a:extLst>
          </p:cNvPr>
          <p:cNvSpPr/>
          <p:nvPr/>
        </p:nvSpPr>
        <p:spPr>
          <a:xfrm>
            <a:off x="1175127" y="4402319"/>
            <a:ext cx="895042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99F7DF9-1E51-47BD-B839-59BCEC81ECAC}"/>
              </a:ext>
            </a:extLst>
          </p:cNvPr>
          <p:cNvSpPr/>
          <p:nvPr/>
        </p:nvSpPr>
        <p:spPr>
          <a:xfrm>
            <a:off x="1170170" y="2699064"/>
            <a:ext cx="9005038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71BA23E-C8D1-4ADA-9FF7-240B93BCD88D}"/>
              </a:ext>
            </a:extLst>
          </p:cNvPr>
          <p:cNvSpPr/>
          <p:nvPr/>
        </p:nvSpPr>
        <p:spPr>
          <a:xfrm>
            <a:off x="1175207" y="2705755"/>
            <a:ext cx="82360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D1108562-58F8-4145-9AB5-BB9F25ECAD3A}"/>
              </a:ext>
            </a:extLst>
          </p:cNvPr>
          <p:cNvSpPr/>
          <p:nvPr/>
        </p:nvSpPr>
        <p:spPr>
          <a:xfrm>
            <a:off x="1177894" y="2700134"/>
            <a:ext cx="3589673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A1852-3E61-4D2F-A4FE-420E5E22E084}"/>
              </a:ext>
            </a:extLst>
          </p:cNvPr>
          <p:cNvSpPr/>
          <p:nvPr/>
        </p:nvSpPr>
        <p:spPr>
          <a:xfrm>
            <a:off x="56122" y="50000"/>
            <a:ext cx="11740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If you know 40% of a number, explain how you could work out the original number. 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4D7A2E-3407-410F-91B8-BE864D81F828}"/>
              </a:ext>
            </a:extLst>
          </p:cNvPr>
          <p:cNvSpPr txBox="1"/>
          <p:nvPr/>
        </p:nvSpPr>
        <p:spPr>
          <a:xfrm>
            <a:off x="395306" y="1127218"/>
            <a:ext cx="11034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Divide by 40 to get 1%, then multiply by 100 to get 100%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D1E10D-BE11-4E6F-817A-8C91024E51CD}"/>
              </a:ext>
            </a:extLst>
          </p:cNvPr>
          <p:cNvSpPr txBox="1"/>
          <p:nvPr/>
        </p:nvSpPr>
        <p:spPr>
          <a:xfrm>
            <a:off x="395306" y="3696069"/>
            <a:ext cx="106955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</a:rPr>
              <a:t>Divide by 4 to get 10%, then multiply by 10 to get 100%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1DC2E-5920-4808-917B-D31E83893CE2}"/>
              </a:ext>
            </a:extLst>
          </p:cNvPr>
          <p:cNvGrpSpPr/>
          <p:nvPr/>
        </p:nvGrpSpPr>
        <p:grpSpPr>
          <a:xfrm>
            <a:off x="1170170" y="1847540"/>
            <a:ext cx="9000000" cy="850006"/>
            <a:chOff x="690110" y="610656"/>
            <a:chExt cx="9000000" cy="85000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EF159C6-B4DB-411D-A432-0D287CE1D52D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00FD4D1-ECDF-4C8E-AC9F-87E8E05BEA54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43ACE17-57CC-4F12-8B4A-DDFCB83BBFA8}"/>
              </a:ext>
            </a:extLst>
          </p:cNvPr>
          <p:cNvGrpSpPr/>
          <p:nvPr/>
        </p:nvGrpSpPr>
        <p:grpSpPr>
          <a:xfrm>
            <a:off x="1170169" y="2699064"/>
            <a:ext cx="9000000" cy="850006"/>
            <a:chOff x="1308296" y="1550812"/>
            <a:chExt cx="9000000" cy="8500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212D85-3744-4EE3-BAB1-54C22E6E1ED5}"/>
                </a:ext>
              </a:extLst>
            </p:cNvPr>
            <p:cNvSpPr/>
            <p:nvPr/>
          </p:nvSpPr>
          <p:spPr>
            <a:xfrm>
              <a:off x="13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7C786F-360A-4B14-827E-F60FBDFC736D}"/>
                </a:ext>
              </a:extLst>
            </p:cNvPr>
            <p:cNvSpPr/>
            <p:nvPr/>
          </p:nvSpPr>
          <p:spPr>
            <a:xfrm>
              <a:off x="13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4B0181-1EFA-4B3E-B452-0C4F2D4BD8BD}"/>
                </a:ext>
              </a:extLst>
            </p:cNvPr>
            <p:cNvSpPr/>
            <p:nvPr/>
          </p:nvSpPr>
          <p:spPr>
            <a:xfrm>
              <a:off x="14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49EE01-63C1-473E-BE20-E6A9932FA621}"/>
                </a:ext>
              </a:extLst>
            </p:cNvPr>
            <p:cNvSpPr/>
            <p:nvPr/>
          </p:nvSpPr>
          <p:spPr>
            <a:xfrm>
              <a:off x="15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25B64C0-4298-4553-981E-979EFBE92EB4}"/>
                </a:ext>
              </a:extLst>
            </p:cNvPr>
            <p:cNvSpPr/>
            <p:nvPr/>
          </p:nvSpPr>
          <p:spPr>
            <a:xfrm>
              <a:off x="16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10A22-1E89-49AE-9DAD-4E90952D0C75}"/>
                </a:ext>
              </a:extLst>
            </p:cNvPr>
            <p:cNvSpPr/>
            <p:nvPr/>
          </p:nvSpPr>
          <p:spPr>
            <a:xfrm>
              <a:off x="17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B71D4A-9A4E-4783-AFC5-D69C4851DBBE}"/>
                </a:ext>
              </a:extLst>
            </p:cNvPr>
            <p:cNvSpPr/>
            <p:nvPr/>
          </p:nvSpPr>
          <p:spPr>
            <a:xfrm>
              <a:off x="18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301054-DCF2-4F61-B99C-AF461C7C17E4}"/>
                </a:ext>
              </a:extLst>
            </p:cNvPr>
            <p:cNvSpPr/>
            <p:nvPr/>
          </p:nvSpPr>
          <p:spPr>
            <a:xfrm>
              <a:off x="19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DA7C3C8-9DF9-4CF2-A092-704C3814A300}"/>
                </a:ext>
              </a:extLst>
            </p:cNvPr>
            <p:cNvSpPr/>
            <p:nvPr/>
          </p:nvSpPr>
          <p:spPr>
            <a:xfrm>
              <a:off x="20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6A3AAEC-CF32-49E1-ADF8-15BC95C703B4}"/>
                </a:ext>
              </a:extLst>
            </p:cNvPr>
            <p:cNvSpPr/>
            <p:nvPr/>
          </p:nvSpPr>
          <p:spPr>
            <a:xfrm>
              <a:off x="21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D3A4D34-84DA-44A4-8AD8-C9C8C78C1A24}"/>
                </a:ext>
              </a:extLst>
            </p:cNvPr>
            <p:cNvSpPr/>
            <p:nvPr/>
          </p:nvSpPr>
          <p:spPr>
            <a:xfrm>
              <a:off x="22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B4F048-0C0E-43BB-868F-C31A090DEC72}"/>
                </a:ext>
              </a:extLst>
            </p:cNvPr>
            <p:cNvSpPr/>
            <p:nvPr/>
          </p:nvSpPr>
          <p:spPr>
            <a:xfrm>
              <a:off x="22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58BF116-011B-4978-BE11-886EDABF1FA0}"/>
                </a:ext>
              </a:extLst>
            </p:cNvPr>
            <p:cNvSpPr/>
            <p:nvPr/>
          </p:nvSpPr>
          <p:spPr>
            <a:xfrm>
              <a:off x="23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DEF10A-877B-4066-A642-C3C8144C8EA2}"/>
                </a:ext>
              </a:extLst>
            </p:cNvPr>
            <p:cNvSpPr/>
            <p:nvPr/>
          </p:nvSpPr>
          <p:spPr>
            <a:xfrm>
              <a:off x="24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8080B-3EBE-4B84-94AA-306ECD01AFDC}"/>
                </a:ext>
              </a:extLst>
            </p:cNvPr>
            <p:cNvSpPr/>
            <p:nvPr/>
          </p:nvSpPr>
          <p:spPr>
            <a:xfrm>
              <a:off x="25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80F3394-BB1A-43F1-BF6E-464C054EA0F6}"/>
                </a:ext>
              </a:extLst>
            </p:cNvPr>
            <p:cNvSpPr/>
            <p:nvPr/>
          </p:nvSpPr>
          <p:spPr>
            <a:xfrm>
              <a:off x="26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96CF70F-B245-45F0-A08D-DB4E3D52C990}"/>
                </a:ext>
              </a:extLst>
            </p:cNvPr>
            <p:cNvSpPr/>
            <p:nvPr/>
          </p:nvSpPr>
          <p:spPr>
            <a:xfrm>
              <a:off x="27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CF744BC-C10E-431C-A3DB-DC2A6A312567}"/>
                </a:ext>
              </a:extLst>
            </p:cNvPr>
            <p:cNvSpPr/>
            <p:nvPr/>
          </p:nvSpPr>
          <p:spPr>
            <a:xfrm>
              <a:off x="28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8C0C51C-35C1-408E-819E-97E7DD65CF70}"/>
                </a:ext>
              </a:extLst>
            </p:cNvPr>
            <p:cNvSpPr/>
            <p:nvPr/>
          </p:nvSpPr>
          <p:spPr>
            <a:xfrm>
              <a:off x="29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65D037E-1963-45DE-B464-244465C8C3EB}"/>
                </a:ext>
              </a:extLst>
            </p:cNvPr>
            <p:cNvSpPr/>
            <p:nvPr/>
          </p:nvSpPr>
          <p:spPr>
            <a:xfrm>
              <a:off x="30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F027C15-2A5A-49F9-BEF5-81955B85F3B1}"/>
                </a:ext>
              </a:extLst>
            </p:cNvPr>
            <p:cNvSpPr/>
            <p:nvPr/>
          </p:nvSpPr>
          <p:spPr>
            <a:xfrm>
              <a:off x="31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1DC2C3-D9BC-4681-B4B0-82C8145CA5C3}"/>
                </a:ext>
              </a:extLst>
            </p:cNvPr>
            <p:cNvSpPr/>
            <p:nvPr/>
          </p:nvSpPr>
          <p:spPr>
            <a:xfrm>
              <a:off x="31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F13CF20-03CE-4452-BE3E-DF2F34CAF36D}"/>
                </a:ext>
              </a:extLst>
            </p:cNvPr>
            <p:cNvSpPr/>
            <p:nvPr/>
          </p:nvSpPr>
          <p:spPr>
            <a:xfrm>
              <a:off x="32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B1D447-764F-495E-9F01-934102ED9A26}"/>
                </a:ext>
              </a:extLst>
            </p:cNvPr>
            <p:cNvSpPr/>
            <p:nvPr/>
          </p:nvSpPr>
          <p:spPr>
            <a:xfrm>
              <a:off x="33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E0659D7-E4A3-4985-BB37-B42553DE9947}"/>
                </a:ext>
              </a:extLst>
            </p:cNvPr>
            <p:cNvSpPr/>
            <p:nvPr/>
          </p:nvSpPr>
          <p:spPr>
            <a:xfrm>
              <a:off x="34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050688-8F8D-4D3A-9EF0-5594B168673F}"/>
                </a:ext>
              </a:extLst>
            </p:cNvPr>
            <p:cNvSpPr/>
            <p:nvPr/>
          </p:nvSpPr>
          <p:spPr>
            <a:xfrm>
              <a:off x="35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DA9DC7B-7686-4896-9DF4-B850663AE5B8}"/>
                </a:ext>
              </a:extLst>
            </p:cNvPr>
            <p:cNvSpPr/>
            <p:nvPr/>
          </p:nvSpPr>
          <p:spPr>
            <a:xfrm>
              <a:off x="36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1A22F50-4634-432C-BD16-C03423D4C974}"/>
                </a:ext>
              </a:extLst>
            </p:cNvPr>
            <p:cNvSpPr/>
            <p:nvPr/>
          </p:nvSpPr>
          <p:spPr>
            <a:xfrm>
              <a:off x="37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2B39871-0E98-42D4-B444-9EC136E4DCF5}"/>
                </a:ext>
              </a:extLst>
            </p:cNvPr>
            <p:cNvSpPr/>
            <p:nvPr/>
          </p:nvSpPr>
          <p:spPr>
            <a:xfrm>
              <a:off x="38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6D3181D-4189-4E8A-8A41-751A7578286C}"/>
                </a:ext>
              </a:extLst>
            </p:cNvPr>
            <p:cNvSpPr/>
            <p:nvPr/>
          </p:nvSpPr>
          <p:spPr>
            <a:xfrm>
              <a:off x="39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FACFF60-CC88-4F14-9F82-0795E0046B08}"/>
                </a:ext>
              </a:extLst>
            </p:cNvPr>
            <p:cNvSpPr/>
            <p:nvPr/>
          </p:nvSpPr>
          <p:spPr>
            <a:xfrm>
              <a:off x="40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E6BC671-9F46-4CEE-9261-74A1F514F531}"/>
                </a:ext>
              </a:extLst>
            </p:cNvPr>
            <p:cNvSpPr/>
            <p:nvPr/>
          </p:nvSpPr>
          <p:spPr>
            <a:xfrm>
              <a:off x="40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C323BC6-FC12-4366-9094-C1F822AEA6D6}"/>
                </a:ext>
              </a:extLst>
            </p:cNvPr>
            <p:cNvSpPr/>
            <p:nvPr/>
          </p:nvSpPr>
          <p:spPr>
            <a:xfrm>
              <a:off x="41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DBBF78-3F66-44E3-A4D8-0F923451F68F}"/>
                </a:ext>
              </a:extLst>
            </p:cNvPr>
            <p:cNvSpPr/>
            <p:nvPr/>
          </p:nvSpPr>
          <p:spPr>
            <a:xfrm>
              <a:off x="42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8A161A6-5567-4467-87DE-D6A4EF1D2984}"/>
                </a:ext>
              </a:extLst>
            </p:cNvPr>
            <p:cNvSpPr/>
            <p:nvPr/>
          </p:nvSpPr>
          <p:spPr>
            <a:xfrm>
              <a:off x="43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231D3E6-C3A4-4583-9C93-04A4B386E20F}"/>
                </a:ext>
              </a:extLst>
            </p:cNvPr>
            <p:cNvSpPr/>
            <p:nvPr/>
          </p:nvSpPr>
          <p:spPr>
            <a:xfrm>
              <a:off x="44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99BAB59-E3D3-427F-9B74-6D8F627C2CCC}"/>
                </a:ext>
              </a:extLst>
            </p:cNvPr>
            <p:cNvSpPr/>
            <p:nvPr/>
          </p:nvSpPr>
          <p:spPr>
            <a:xfrm>
              <a:off x="45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C75A8C3-0A1E-4D51-A728-8A5CEEA32546}"/>
                </a:ext>
              </a:extLst>
            </p:cNvPr>
            <p:cNvSpPr/>
            <p:nvPr/>
          </p:nvSpPr>
          <p:spPr>
            <a:xfrm>
              <a:off x="46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54A0924-FB78-466C-A560-DEF60D84D62D}"/>
                </a:ext>
              </a:extLst>
            </p:cNvPr>
            <p:cNvSpPr/>
            <p:nvPr/>
          </p:nvSpPr>
          <p:spPr>
            <a:xfrm>
              <a:off x="47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18A954D-E12D-4D63-9145-06022FA87187}"/>
                </a:ext>
              </a:extLst>
            </p:cNvPr>
            <p:cNvSpPr/>
            <p:nvPr/>
          </p:nvSpPr>
          <p:spPr>
            <a:xfrm>
              <a:off x="48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249100C-17A6-434F-9F88-15A12A85F155}"/>
                </a:ext>
              </a:extLst>
            </p:cNvPr>
            <p:cNvSpPr/>
            <p:nvPr/>
          </p:nvSpPr>
          <p:spPr>
            <a:xfrm>
              <a:off x="49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7C3D42-2394-4D19-A87E-C8E884F95523}"/>
                </a:ext>
              </a:extLst>
            </p:cNvPr>
            <p:cNvSpPr/>
            <p:nvPr/>
          </p:nvSpPr>
          <p:spPr>
            <a:xfrm>
              <a:off x="49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898A49E-34A4-44A0-9819-FC64C3D7DD15}"/>
                </a:ext>
              </a:extLst>
            </p:cNvPr>
            <p:cNvSpPr/>
            <p:nvPr/>
          </p:nvSpPr>
          <p:spPr>
            <a:xfrm>
              <a:off x="50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FF145E8-8496-4877-A623-1BAF1947C5FC}"/>
                </a:ext>
              </a:extLst>
            </p:cNvPr>
            <p:cNvSpPr/>
            <p:nvPr/>
          </p:nvSpPr>
          <p:spPr>
            <a:xfrm>
              <a:off x="51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A1B3B3D-4290-4F95-B268-3E560A71B985}"/>
                </a:ext>
              </a:extLst>
            </p:cNvPr>
            <p:cNvSpPr/>
            <p:nvPr/>
          </p:nvSpPr>
          <p:spPr>
            <a:xfrm>
              <a:off x="52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AF08F21-667B-480B-881B-4CA47234A719}"/>
                </a:ext>
              </a:extLst>
            </p:cNvPr>
            <p:cNvSpPr/>
            <p:nvPr/>
          </p:nvSpPr>
          <p:spPr>
            <a:xfrm>
              <a:off x="53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4808948-8AC7-4BAB-859F-1674945574EC}"/>
                </a:ext>
              </a:extLst>
            </p:cNvPr>
            <p:cNvSpPr/>
            <p:nvPr/>
          </p:nvSpPr>
          <p:spPr>
            <a:xfrm>
              <a:off x="54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8665B86-177C-492D-8433-CE10E7ED8570}"/>
                </a:ext>
              </a:extLst>
            </p:cNvPr>
            <p:cNvSpPr/>
            <p:nvPr/>
          </p:nvSpPr>
          <p:spPr>
            <a:xfrm>
              <a:off x="55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32B0458-EA39-429C-9A24-516D0D26B493}"/>
                </a:ext>
              </a:extLst>
            </p:cNvPr>
            <p:cNvSpPr/>
            <p:nvPr/>
          </p:nvSpPr>
          <p:spPr>
            <a:xfrm>
              <a:off x="56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883C09A-0FEE-416A-83C5-A0CF115F0549}"/>
                </a:ext>
              </a:extLst>
            </p:cNvPr>
            <p:cNvSpPr/>
            <p:nvPr/>
          </p:nvSpPr>
          <p:spPr>
            <a:xfrm>
              <a:off x="57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F95A762-5850-46D0-8B96-AFA1D083ECB4}"/>
                </a:ext>
              </a:extLst>
            </p:cNvPr>
            <p:cNvSpPr/>
            <p:nvPr/>
          </p:nvSpPr>
          <p:spPr>
            <a:xfrm>
              <a:off x="58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26B27E0-39FD-4131-B112-012B7D6BED5A}"/>
                </a:ext>
              </a:extLst>
            </p:cNvPr>
            <p:cNvSpPr/>
            <p:nvPr/>
          </p:nvSpPr>
          <p:spPr>
            <a:xfrm>
              <a:off x="58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A3E11A3-428D-47AF-9BC6-0594ADBA6C0D}"/>
                </a:ext>
              </a:extLst>
            </p:cNvPr>
            <p:cNvSpPr/>
            <p:nvPr/>
          </p:nvSpPr>
          <p:spPr>
            <a:xfrm>
              <a:off x="59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A4EA7C0-FF26-4A3F-BE91-D5047C60D208}"/>
                </a:ext>
              </a:extLst>
            </p:cNvPr>
            <p:cNvSpPr/>
            <p:nvPr/>
          </p:nvSpPr>
          <p:spPr>
            <a:xfrm>
              <a:off x="60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B165870-1106-466C-864D-2F7C415BCDBD}"/>
                </a:ext>
              </a:extLst>
            </p:cNvPr>
            <p:cNvSpPr/>
            <p:nvPr/>
          </p:nvSpPr>
          <p:spPr>
            <a:xfrm>
              <a:off x="61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51B65B0-7BE7-49A2-AEEE-413FA1A6B567}"/>
                </a:ext>
              </a:extLst>
            </p:cNvPr>
            <p:cNvSpPr/>
            <p:nvPr/>
          </p:nvSpPr>
          <p:spPr>
            <a:xfrm>
              <a:off x="62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509C94A-3F75-4175-8FF0-CFE3EE4AEFAA}"/>
                </a:ext>
              </a:extLst>
            </p:cNvPr>
            <p:cNvSpPr/>
            <p:nvPr/>
          </p:nvSpPr>
          <p:spPr>
            <a:xfrm>
              <a:off x="63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B50E003-168F-42A9-A1F1-71D8874F0452}"/>
                </a:ext>
              </a:extLst>
            </p:cNvPr>
            <p:cNvSpPr/>
            <p:nvPr/>
          </p:nvSpPr>
          <p:spPr>
            <a:xfrm>
              <a:off x="64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8E0CE2E-9D3A-4C8B-962B-3552B135C3F2}"/>
                </a:ext>
              </a:extLst>
            </p:cNvPr>
            <p:cNvSpPr/>
            <p:nvPr/>
          </p:nvSpPr>
          <p:spPr>
            <a:xfrm>
              <a:off x="65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9E287B2-BCC8-4321-8E7D-B580F9D76929}"/>
                </a:ext>
              </a:extLst>
            </p:cNvPr>
            <p:cNvSpPr/>
            <p:nvPr/>
          </p:nvSpPr>
          <p:spPr>
            <a:xfrm>
              <a:off x="66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8FE73BC-8FEA-4C72-9F9F-91A46CFF7576}"/>
                </a:ext>
              </a:extLst>
            </p:cNvPr>
            <p:cNvSpPr/>
            <p:nvPr/>
          </p:nvSpPr>
          <p:spPr>
            <a:xfrm>
              <a:off x="67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2D155C4-31F6-4B42-8829-126B3DE13BE3}"/>
                </a:ext>
              </a:extLst>
            </p:cNvPr>
            <p:cNvSpPr/>
            <p:nvPr/>
          </p:nvSpPr>
          <p:spPr>
            <a:xfrm>
              <a:off x="67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1EA6430-D1BE-4DEA-A7A8-D7CB0B44E717}"/>
                </a:ext>
              </a:extLst>
            </p:cNvPr>
            <p:cNvSpPr/>
            <p:nvPr/>
          </p:nvSpPr>
          <p:spPr>
            <a:xfrm>
              <a:off x="68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F7C8CD9-AD27-4352-ABC3-60F43B754D1A}"/>
                </a:ext>
              </a:extLst>
            </p:cNvPr>
            <p:cNvSpPr/>
            <p:nvPr/>
          </p:nvSpPr>
          <p:spPr>
            <a:xfrm>
              <a:off x="69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8E0BD3C-7EBD-4A87-8407-7F0C44EC56E6}"/>
                </a:ext>
              </a:extLst>
            </p:cNvPr>
            <p:cNvSpPr/>
            <p:nvPr/>
          </p:nvSpPr>
          <p:spPr>
            <a:xfrm>
              <a:off x="70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E2CFEF5-48E4-47DB-80DB-A8039F03D7B0}"/>
                </a:ext>
              </a:extLst>
            </p:cNvPr>
            <p:cNvSpPr/>
            <p:nvPr/>
          </p:nvSpPr>
          <p:spPr>
            <a:xfrm>
              <a:off x="71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89C65EB-6E6F-4784-9D63-3A400B12A1DC}"/>
                </a:ext>
              </a:extLst>
            </p:cNvPr>
            <p:cNvSpPr/>
            <p:nvPr/>
          </p:nvSpPr>
          <p:spPr>
            <a:xfrm>
              <a:off x="72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71B1647-9A9A-4061-A11A-FD086745FDBB}"/>
                </a:ext>
              </a:extLst>
            </p:cNvPr>
            <p:cNvSpPr/>
            <p:nvPr/>
          </p:nvSpPr>
          <p:spPr>
            <a:xfrm>
              <a:off x="73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A3ADC80-E2CE-4EBC-8D5D-99163739B8DB}"/>
                </a:ext>
              </a:extLst>
            </p:cNvPr>
            <p:cNvSpPr/>
            <p:nvPr/>
          </p:nvSpPr>
          <p:spPr>
            <a:xfrm>
              <a:off x="74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F34058A-AEB4-400D-B11A-5FA8E84AAE0B}"/>
                </a:ext>
              </a:extLst>
            </p:cNvPr>
            <p:cNvSpPr/>
            <p:nvPr/>
          </p:nvSpPr>
          <p:spPr>
            <a:xfrm>
              <a:off x="75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012779E-193F-4E55-BD2E-90AFD13190EB}"/>
                </a:ext>
              </a:extLst>
            </p:cNvPr>
            <p:cNvSpPr/>
            <p:nvPr/>
          </p:nvSpPr>
          <p:spPr>
            <a:xfrm>
              <a:off x="76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7882F01-F787-4028-A0A1-681B6A898F58}"/>
                </a:ext>
              </a:extLst>
            </p:cNvPr>
            <p:cNvSpPr/>
            <p:nvPr/>
          </p:nvSpPr>
          <p:spPr>
            <a:xfrm>
              <a:off x="76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5A643F6-E528-4744-9B17-4E5EB1C283B8}"/>
                </a:ext>
              </a:extLst>
            </p:cNvPr>
            <p:cNvSpPr/>
            <p:nvPr/>
          </p:nvSpPr>
          <p:spPr>
            <a:xfrm>
              <a:off x="77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552FB2D-71A7-497A-BF00-77D381C9011B}"/>
                </a:ext>
              </a:extLst>
            </p:cNvPr>
            <p:cNvSpPr/>
            <p:nvPr/>
          </p:nvSpPr>
          <p:spPr>
            <a:xfrm>
              <a:off x="78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D03E29B-BB0C-4DF1-A127-EB5F8964DAA2}"/>
                </a:ext>
              </a:extLst>
            </p:cNvPr>
            <p:cNvSpPr/>
            <p:nvPr/>
          </p:nvSpPr>
          <p:spPr>
            <a:xfrm>
              <a:off x="79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7ABC718-607A-45C1-9866-C2C3FCA726C8}"/>
                </a:ext>
              </a:extLst>
            </p:cNvPr>
            <p:cNvSpPr/>
            <p:nvPr/>
          </p:nvSpPr>
          <p:spPr>
            <a:xfrm>
              <a:off x="80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C35C13C-F4EC-49B9-88A1-C124AC3E617F}"/>
                </a:ext>
              </a:extLst>
            </p:cNvPr>
            <p:cNvSpPr/>
            <p:nvPr/>
          </p:nvSpPr>
          <p:spPr>
            <a:xfrm>
              <a:off x="81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121462C-9426-4E63-AF25-D5D86E3C2386}"/>
                </a:ext>
              </a:extLst>
            </p:cNvPr>
            <p:cNvSpPr/>
            <p:nvPr/>
          </p:nvSpPr>
          <p:spPr>
            <a:xfrm>
              <a:off x="82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A1338D7-3E6B-453B-8CFD-603DF899C5CE}"/>
                </a:ext>
              </a:extLst>
            </p:cNvPr>
            <p:cNvSpPr/>
            <p:nvPr/>
          </p:nvSpPr>
          <p:spPr>
            <a:xfrm>
              <a:off x="83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5CC0B9B-9A5E-4322-8423-F0C9A5412BEF}"/>
                </a:ext>
              </a:extLst>
            </p:cNvPr>
            <p:cNvSpPr/>
            <p:nvPr/>
          </p:nvSpPr>
          <p:spPr>
            <a:xfrm>
              <a:off x="84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B6C1891-0681-406D-960F-22BB4AE2553E}"/>
                </a:ext>
              </a:extLst>
            </p:cNvPr>
            <p:cNvSpPr/>
            <p:nvPr/>
          </p:nvSpPr>
          <p:spPr>
            <a:xfrm>
              <a:off x="85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D224E31-E570-4283-A53F-B5D6677F7FB1}"/>
                </a:ext>
              </a:extLst>
            </p:cNvPr>
            <p:cNvSpPr/>
            <p:nvPr/>
          </p:nvSpPr>
          <p:spPr>
            <a:xfrm>
              <a:off x="85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CAEF6EE-EB98-47BC-97A7-046DD1809C70}"/>
                </a:ext>
              </a:extLst>
            </p:cNvPr>
            <p:cNvSpPr/>
            <p:nvPr/>
          </p:nvSpPr>
          <p:spPr>
            <a:xfrm>
              <a:off x="86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998C11B-A523-47B2-84CD-5A29EFA4C5FC}"/>
                </a:ext>
              </a:extLst>
            </p:cNvPr>
            <p:cNvSpPr/>
            <p:nvPr/>
          </p:nvSpPr>
          <p:spPr>
            <a:xfrm>
              <a:off x="87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F898961-6EE5-4F3E-8D18-CB8EE226A27A}"/>
                </a:ext>
              </a:extLst>
            </p:cNvPr>
            <p:cNvSpPr/>
            <p:nvPr/>
          </p:nvSpPr>
          <p:spPr>
            <a:xfrm>
              <a:off x="88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4210266-9A89-44A4-AFD6-8958BBCF0ED7}"/>
                </a:ext>
              </a:extLst>
            </p:cNvPr>
            <p:cNvSpPr/>
            <p:nvPr/>
          </p:nvSpPr>
          <p:spPr>
            <a:xfrm>
              <a:off x="89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726A326-8DD9-4200-B300-C57C65D71CB4}"/>
                </a:ext>
              </a:extLst>
            </p:cNvPr>
            <p:cNvSpPr/>
            <p:nvPr/>
          </p:nvSpPr>
          <p:spPr>
            <a:xfrm>
              <a:off x="90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2836751-D8A4-4702-90A5-A63C283CC786}"/>
                </a:ext>
              </a:extLst>
            </p:cNvPr>
            <p:cNvSpPr/>
            <p:nvPr/>
          </p:nvSpPr>
          <p:spPr>
            <a:xfrm>
              <a:off x="91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AE7D2747-3C20-4196-8F15-C4FD5A3B51CE}"/>
                </a:ext>
              </a:extLst>
            </p:cNvPr>
            <p:cNvSpPr/>
            <p:nvPr/>
          </p:nvSpPr>
          <p:spPr>
            <a:xfrm>
              <a:off x="92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2C275AD-2086-4E5D-9927-9CBFEE6363B3}"/>
                </a:ext>
              </a:extLst>
            </p:cNvPr>
            <p:cNvSpPr/>
            <p:nvPr/>
          </p:nvSpPr>
          <p:spPr>
            <a:xfrm>
              <a:off x="93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8856B2D9-189B-447E-A5EB-81F98411AE83}"/>
                </a:ext>
              </a:extLst>
            </p:cNvPr>
            <p:cNvSpPr/>
            <p:nvPr/>
          </p:nvSpPr>
          <p:spPr>
            <a:xfrm>
              <a:off x="940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DC6CE9F4-91D3-4634-B7D9-BA26D303B357}"/>
                </a:ext>
              </a:extLst>
            </p:cNvPr>
            <p:cNvSpPr/>
            <p:nvPr/>
          </p:nvSpPr>
          <p:spPr>
            <a:xfrm>
              <a:off x="949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8E3279B-A3D0-4689-BFC7-0EEEDEB5EDEE}"/>
                </a:ext>
              </a:extLst>
            </p:cNvPr>
            <p:cNvSpPr/>
            <p:nvPr/>
          </p:nvSpPr>
          <p:spPr>
            <a:xfrm>
              <a:off x="958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21B9066-568A-4E8B-9F40-45F5369F0CFC}"/>
                </a:ext>
              </a:extLst>
            </p:cNvPr>
            <p:cNvSpPr/>
            <p:nvPr/>
          </p:nvSpPr>
          <p:spPr>
            <a:xfrm>
              <a:off x="967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478CA52-588D-4122-89A6-D0A7D1FFDCE5}"/>
                </a:ext>
              </a:extLst>
            </p:cNvPr>
            <p:cNvSpPr/>
            <p:nvPr/>
          </p:nvSpPr>
          <p:spPr>
            <a:xfrm>
              <a:off x="976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331FB44-5BA1-4B08-99E3-51F1A02D4710}"/>
                </a:ext>
              </a:extLst>
            </p:cNvPr>
            <p:cNvSpPr/>
            <p:nvPr/>
          </p:nvSpPr>
          <p:spPr>
            <a:xfrm>
              <a:off x="985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F1FDDE6-F218-4958-B382-93FE273B3115}"/>
                </a:ext>
              </a:extLst>
            </p:cNvPr>
            <p:cNvSpPr/>
            <p:nvPr/>
          </p:nvSpPr>
          <p:spPr>
            <a:xfrm>
              <a:off x="994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7223078-D1A5-4FA7-8DCC-829F39D603C0}"/>
                </a:ext>
              </a:extLst>
            </p:cNvPr>
            <p:cNvSpPr/>
            <p:nvPr/>
          </p:nvSpPr>
          <p:spPr>
            <a:xfrm>
              <a:off x="1003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C4BEF18-5B98-4D38-8DD4-C716063C37F4}"/>
                </a:ext>
              </a:extLst>
            </p:cNvPr>
            <p:cNvSpPr/>
            <p:nvPr/>
          </p:nvSpPr>
          <p:spPr>
            <a:xfrm>
              <a:off x="1012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55AE4B9-59DA-481B-937F-13AA1CDC95F6}"/>
                </a:ext>
              </a:extLst>
            </p:cNvPr>
            <p:cNvSpPr/>
            <p:nvPr/>
          </p:nvSpPr>
          <p:spPr>
            <a:xfrm>
              <a:off x="10218296" y="1550812"/>
              <a:ext cx="9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8A0EF59-64EB-4987-B669-125F8F734EC1}"/>
              </a:ext>
            </a:extLst>
          </p:cNvPr>
          <p:cNvSpPr/>
          <p:nvPr/>
        </p:nvSpPr>
        <p:spPr>
          <a:xfrm>
            <a:off x="1176034" y="4402319"/>
            <a:ext cx="3589673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69880E8-FA2F-4AE8-AFCC-5D4FCE39E4E6}"/>
              </a:ext>
            </a:extLst>
          </p:cNvPr>
          <p:cNvGrpSpPr/>
          <p:nvPr/>
        </p:nvGrpSpPr>
        <p:grpSpPr>
          <a:xfrm>
            <a:off x="1170169" y="4402319"/>
            <a:ext cx="9000000" cy="850006"/>
            <a:chOff x="690110" y="2310665"/>
            <a:chExt cx="9000000" cy="850006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D4E30E8D-6FE0-4215-A4B3-380771570683}"/>
                </a:ext>
              </a:extLst>
            </p:cNvPr>
            <p:cNvSpPr/>
            <p:nvPr/>
          </p:nvSpPr>
          <p:spPr>
            <a:xfrm>
              <a:off x="6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32DE1B8-6F78-4797-AF3E-494DB5B07BE7}"/>
                </a:ext>
              </a:extLst>
            </p:cNvPr>
            <p:cNvSpPr/>
            <p:nvPr/>
          </p:nvSpPr>
          <p:spPr>
            <a:xfrm>
              <a:off x="15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15B9B47-DA77-4F23-AA87-738E40C711BC}"/>
                </a:ext>
              </a:extLst>
            </p:cNvPr>
            <p:cNvSpPr/>
            <p:nvPr/>
          </p:nvSpPr>
          <p:spPr>
            <a:xfrm>
              <a:off x="24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B259042-9BA9-42AD-8202-2313D1307892}"/>
                </a:ext>
              </a:extLst>
            </p:cNvPr>
            <p:cNvSpPr/>
            <p:nvPr/>
          </p:nvSpPr>
          <p:spPr>
            <a:xfrm>
              <a:off x="33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F1C1005-F25F-47F9-8E85-8F4CF54B1371}"/>
                </a:ext>
              </a:extLst>
            </p:cNvPr>
            <p:cNvSpPr/>
            <p:nvPr/>
          </p:nvSpPr>
          <p:spPr>
            <a:xfrm>
              <a:off x="42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9F15C58-D66F-45BE-9308-80E3740F2AC7}"/>
                </a:ext>
              </a:extLst>
            </p:cNvPr>
            <p:cNvSpPr/>
            <p:nvPr/>
          </p:nvSpPr>
          <p:spPr>
            <a:xfrm>
              <a:off x="51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822BD2A-C44A-4545-9369-EF67701ACC82}"/>
                </a:ext>
              </a:extLst>
            </p:cNvPr>
            <p:cNvSpPr/>
            <p:nvPr/>
          </p:nvSpPr>
          <p:spPr>
            <a:xfrm>
              <a:off x="60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CEF3242-F5C0-4E50-8E9F-672318BCCC20}"/>
                </a:ext>
              </a:extLst>
            </p:cNvPr>
            <p:cNvSpPr/>
            <p:nvPr/>
          </p:nvSpPr>
          <p:spPr>
            <a:xfrm>
              <a:off x="69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961DA18-43D6-4737-9992-554BFB505449}"/>
                </a:ext>
              </a:extLst>
            </p:cNvPr>
            <p:cNvSpPr/>
            <p:nvPr/>
          </p:nvSpPr>
          <p:spPr>
            <a:xfrm>
              <a:off x="78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86595CA8-498F-41F7-83E9-155F1BDA6BE5}"/>
                </a:ext>
              </a:extLst>
            </p:cNvPr>
            <p:cNvSpPr/>
            <p:nvPr/>
          </p:nvSpPr>
          <p:spPr>
            <a:xfrm>
              <a:off x="8790110" y="231066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755713F-3378-413C-87C8-9CAFEFF4D8D5}"/>
                </a:ext>
              </a:extLst>
            </p:cNvPr>
            <p:cNvSpPr txBox="1"/>
            <p:nvPr/>
          </p:nvSpPr>
          <p:spPr>
            <a:xfrm>
              <a:off x="695313" y="244328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8E7F964-0577-42EB-B476-B07D0B27AB86}"/>
                </a:ext>
              </a:extLst>
            </p:cNvPr>
            <p:cNvSpPr txBox="1"/>
            <p:nvPr/>
          </p:nvSpPr>
          <p:spPr>
            <a:xfrm>
              <a:off x="1590110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8657113-0AE9-4600-A1B0-2457D9D250A4}"/>
                </a:ext>
              </a:extLst>
            </p:cNvPr>
            <p:cNvSpPr txBox="1"/>
            <p:nvPr/>
          </p:nvSpPr>
          <p:spPr>
            <a:xfrm>
              <a:off x="2497914" y="244327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D7C375F0-1F79-46E7-8B92-2CF24FD9D63E}"/>
                </a:ext>
              </a:extLst>
            </p:cNvPr>
            <p:cNvSpPr txBox="1"/>
            <p:nvPr/>
          </p:nvSpPr>
          <p:spPr>
            <a:xfrm>
              <a:off x="3392711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0248ADE-CEBD-4DE9-BEB3-F9D76502F196}"/>
                </a:ext>
              </a:extLst>
            </p:cNvPr>
            <p:cNvSpPr txBox="1"/>
            <p:nvPr/>
          </p:nvSpPr>
          <p:spPr>
            <a:xfrm>
              <a:off x="4307094" y="244327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19D1EB4-98DE-4567-A544-0879BF1C06A9}"/>
                </a:ext>
              </a:extLst>
            </p:cNvPr>
            <p:cNvSpPr txBox="1"/>
            <p:nvPr/>
          </p:nvSpPr>
          <p:spPr>
            <a:xfrm>
              <a:off x="5201891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362CDD39-DA29-47D9-961B-BACF6CD4A97A}"/>
                </a:ext>
              </a:extLst>
            </p:cNvPr>
            <p:cNvSpPr txBox="1"/>
            <p:nvPr/>
          </p:nvSpPr>
          <p:spPr>
            <a:xfrm>
              <a:off x="6109695" y="244327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209895D-A8C9-4366-80E2-DA31EEF00CFD}"/>
                </a:ext>
              </a:extLst>
            </p:cNvPr>
            <p:cNvSpPr txBox="1"/>
            <p:nvPr/>
          </p:nvSpPr>
          <p:spPr>
            <a:xfrm>
              <a:off x="7004492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95EFD52-9A53-4F9B-BB20-3F69AB626C0D}"/>
                </a:ext>
              </a:extLst>
            </p:cNvPr>
            <p:cNvSpPr txBox="1"/>
            <p:nvPr/>
          </p:nvSpPr>
          <p:spPr>
            <a:xfrm>
              <a:off x="7897914" y="244327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9564906-0419-41DA-B107-38AB4F28E82B}"/>
                </a:ext>
              </a:extLst>
            </p:cNvPr>
            <p:cNvSpPr txBox="1"/>
            <p:nvPr/>
          </p:nvSpPr>
          <p:spPr>
            <a:xfrm>
              <a:off x="8792711" y="244327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706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6" grpId="0" animBg="1"/>
      <p:bldP spid="136" grpId="1" animBg="1"/>
      <p:bldP spid="135" grpId="0" animBg="1"/>
      <p:bldP spid="134" grpId="0" animBg="1"/>
      <p:bldP spid="134" grpId="1" animBg="1"/>
      <p:bldP spid="133" grpId="0" animBg="1"/>
      <p:bldP spid="133" grpId="1" animBg="1"/>
      <p:bldP spid="4" grpId="0"/>
      <p:bldP spid="5" grpId="0"/>
      <p:bldP spid="111" grpId="0" animBg="1"/>
      <p:bldP spid="111" grpId="1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Write in the missing numbers.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FA13E-7825-4BF8-B8E8-CCD3D27C4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40" y="715057"/>
            <a:ext cx="5272088" cy="218373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C6764B-A053-4173-B487-96395955C6DD}"/>
              </a:ext>
            </a:extLst>
          </p:cNvPr>
          <p:cNvCxnSpPr>
            <a:cxnSpLocks/>
          </p:cNvCxnSpPr>
          <p:nvPr/>
        </p:nvCxnSpPr>
        <p:spPr>
          <a:xfrm>
            <a:off x="5824016" y="1385497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77B649-2F90-4095-BF9E-25E37C722087}"/>
              </a:ext>
            </a:extLst>
          </p:cNvPr>
          <p:cNvCxnSpPr>
            <a:cxnSpLocks/>
          </p:cNvCxnSpPr>
          <p:nvPr/>
        </p:nvCxnSpPr>
        <p:spPr>
          <a:xfrm>
            <a:off x="7605174" y="1385817"/>
            <a:ext cx="8792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1828360-A038-4016-B5CA-697B35E4DEAD}"/>
              </a:ext>
            </a:extLst>
          </p:cNvPr>
          <p:cNvSpPr txBox="1"/>
          <p:nvPr/>
        </p:nvSpPr>
        <p:spPr>
          <a:xfrm>
            <a:off x="6033022" y="877640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2A9180-6035-4A21-8455-CF985D3DC723}"/>
              </a:ext>
            </a:extLst>
          </p:cNvPr>
          <p:cNvSpPr txBox="1"/>
          <p:nvPr/>
        </p:nvSpPr>
        <p:spPr>
          <a:xfrm>
            <a:off x="5812732" y="1333806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37D275-55A0-4A8A-B84D-FE46FD99DE88}"/>
              </a:ext>
            </a:extLst>
          </p:cNvPr>
          <p:cNvSpPr txBox="1"/>
          <p:nvPr/>
        </p:nvSpPr>
        <p:spPr>
          <a:xfrm>
            <a:off x="7590879" y="1327291"/>
            <a:ext cx="1130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6F66EA-6463-41D1-82AF-CA3AE095D11D}"/>
              </a:ext>
            </a:extLst>
          </p:cNvPr>
          <p:cNvSpPr txBox="1"/>
          <p:nvPr/>
        </p:nvSpPr>
        <p:spPr>
          <a:xfrm>
            <a:off x="7147413" y="109439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EA9F49E-7CEF-450C-8592-C3BB41B027A4}"/>
              </a:ext>
            </a:extLst>
          </p:cNvPr>
          <p:cNvSpPr/>
          <p:nvPr/>
        </p:nvSpPr>
        <p:spPr>
          <a:xfrm rot="16200000">
            <a:off x="6863672" y="166605"/>
            <a:ext cx="810037" cy="1552860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B6DCEFCD-37F4-46BF-93A1-8EDA77B6C644}"/>
              </a:ext>
            </a:extLst>
          </p:cNvPr>
          <p:cNvSpPr/>
          <p:nvPr/>
        </p:nvSpPr>
        <p:spPr>
          <a:xfrm rot="5400000">
            <a:off x="6863671" y="1093731"/>
            <a:ext cx="810037" cy="155285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70EF18-B2D6-4F19-B5F0-F7183E8B9295}"/>
              </a:ext>
            </a:extLst>
          </p:cNvPr>
          <p:cNvSpPr txBox="1"/>
          <p:nvPr/>
        </p:nvSpPr>
        <p:spPr>
          <a:xfrm>
            <a:off x="6910242" y="1842402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BC8B46-66B3-4304-8208-B6A73B276CBB}"/>
              </a:ext>
            </a:extLst>
          </p:cNvPr>
          <p:cNvSpPr txBox="1"/>
          <p:nvPr/>
        </p:nvSpPr>
        <p:spPr>
          <a:xfrm>
            <a:off x="6910242" y="548089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1288B7-75C8-40F3-8549-A39F7CEC1360}"/>
              </a:ext>
            </a:extLst>
          </p:cNvPr>
          <p:cNvSpPr txBox="1"/>
          <p:nvPr/>
        </p:nvSpPr>
        <p:spPr>
          <a:xfrm>
            <a:off x="7840823" y="8787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762106B-59B4-4343-A32D-4FB06B5ADF38}"/>
              </a:ext>
            </a:extLst>
          </p:cNvPr>
          <p:cNvGrpSpPr/>
          <p:nvPr/>
        </p:nvGrpSpPr>
        <p:grpSpPr>
          <a:xfrm>
            <a:off x="5828594" y="2674567"/>
            <a:ext cx="2894899" cy="1067398"/>
            <a:chOff x="1758586" y="4952042"/>
            <a:chExt cx="2894899" cy="106739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D866E87-2B9E-497C-9295-4434F48642C3}"/>
                </a:ext>
              </a:extLst>
            </p:cNvPr>
            <p:cNvGrpSpPr/>
            <p:nvPr/>
          </p:nvGrpSpPr>
          <p:grpSpPr>
            <a:xfrm>
              <a:off x="1758586" y="4952042"/>
              <a:ext cx="940812" cy="1067398"/>
              <a:chOff x="1858295" y="1538931"/>
              <a:chExt cx="940812" cy="1067398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B3B26B5-3AAC-4180-8124-16EAE582F416}"/>
                  </a:ext>
                </a:extLst>
              </p:cNvPr>
              <p:cNvGrpSpPr/>
              <p:nvPr/>
            </p:nvGrpSpPr>
            <p:grpSpPr>
              <a:xfrm>
                <a:off x="1858295" y="1975387"/>
                <a:ext cx="939912" cy="630942"/>
                <a:chOff x="1515758" y="476986"/>
                <a:chExt cx="939912" cy="630942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9142CCA-93AF-4D62-B6B8-44F991076FEF}"/>
                    </a:ext>
                  </a:extLst>
                </p:cNvPr>
                <p:cNvSpPr txBox="1"/>
                <p:nvPr/>
              </p:nvSpPr>
              <p:spPr>
                <a:xfrm>
                  <a:off x="1519319" y="476986"/>
                  <a:ext cx="936351" cy="6309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3500" b="1" dirty="0">
                      <a:solidFill>
                        <a:srgbClr val="FF0000"/>
                      </a:solidFill>
                      <a:latin typeface="Arial Black" panose="020B0A04020102020204" pitchFamily="34" charset="0"/>
                    </a:rPr>
                    <a:t>1 0</a:t>
                  </a:r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321E49F4-D1D5-4135-A612-D928108427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15758" y="554976"/>
                  <a:ext cx="896768" cy="189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9C7C3E2-089E-476B-AED3-3E261AC16DA6}"/>
                  </a:ext>
                </a:extLst>
              </p:cNvPr>
              <p:cNvSpPr txBox="1"/>
              <p:nvPr/>
            </p:nvSpPr>
            <p:spPr>
              <a:xfrm>
                <a:off x="2066451" y="1538931"/>
                <a:ext cx="732656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08A0E05-9415-4B9F-BEF8-64EF744E15DE}"/>
                </a:ext>
              </a:extLst>
            </p:cNvPr>
            <p:cNvSpPr txBox="1"/>
            <p:nvPr/>
          </p:nvSpPr>
          <p:spPr>
            <a:xfrm>
              <a:off x="2715105" y="5151017"/>
              <a:ext cx="193838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of 60 = 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120DBABB-2D1D-45E3-B6F5-821567C07B69}"/>
              </a:ext>
            </a:extLst>
          </p:cNvPr>
          <p:cNvSpPr txBox="1"/>
          <p:nvPr/>
        </p:nvSpPr>
        <p:spPr>
          <a:xfrm>
            <a:off x="6766388" y="3713892"/>
            <a:ext cx="35719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 1 0 = 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47F3D2E-F080-44FE-8DD9-993162830616}"/>
              </a:ext>
            </a:extLst>
          </p:cNvPr>
          <p:cNvSpPr txBox="1"/>
          <p:nvPr/>
        </p:nvSpPr>
        <p:spPr>
          <a:xfrm>
            <a:off x="6768101" y="4155202"/>
            <a:ext cx="27418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x 3 = 1 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BF2E110-A347-40E9-9F44-2D7A5450095F}"/>
              </a:ext>
            </a:extLst>
          </p:cNvPr>
          <p:cNvSpPr txBox="1"/>
          <p:nvPr/>
        </p:nvSpPr>
        <p:spPr>
          <a:xfrm>
            <a:off x="8599505" y="2873542"/>
            <a:ext cx="15665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6E64E97-7FFA-4420-B3B9-769DF96BAE94}"/>
              </a:ext>
            </a:extLst>
          </p:cNvPr>
          <p:cNvSpPr txBox="1"/>
          <p:nvPr/>
        </p:nvSpPr>
        <p:spPr>
          <a:xfrm>
            <a:off x="3856353" y="927959"/>
            <a:ext cx="15665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0CA4CB-CC9B-4941-A9CC-6734D7DB9BEE}"/>
              </a:ext>
            </a:extLst>
          </p:cNvPr>
          <p:cNvSpPr/>
          <p:nvPr/>
        </p:nvSpPr>
        <p:spPr>
          <a:xfrm>
            <a:off x="1806214" y="5393747"/>
            <a:ext cx="88658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72DDFE2-4A94-4D4E-8F35-E5B985F760CD}"/>
              </a:ext>
            </a:extLst>
          </p:cNvPr>
          <p:cNvSpPr/>
          <p:nvPr/>
        </p:nvSpPr>
        <p:spPr>
          <a:xfrm>
            <a:off x="568044" y="3469495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3FF690C-1DB9-4787-96AE-3C20AEBEBE7A}"/>
              </a:ext>
            </a:extLst>
          </p:cNvPr>
          <p:cNvSpPr/>
          <p:nvPr/>
        </p:nvSpPr>
        <p:spPr>
          <a:xfrm>
            <a:off x="1814010" y="4947578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2B35EAA-CBE8-4E49-85AB-A3EF7BE10763}"/>
              </a:ext>
            </a:extLst>
          </p:cNvPr>
          <p:cNvSpPr/>
          <p:nvPr/>
        </p:nvSpPr>
        <p:spPr>
          <a:xfrm>
            <a:off x="3084842" y="3689407"/>
            <a:ext cx="5558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5EF38EA-5A11-4A31-8154-D74CF3344634}"/>
              </a:ext>
            </a:extLst>
          </p:cNvPr>
          <p:cNvSpPr/>
          <p:nvPr/>
        </p:nvSpPr>
        <p:spPr>
          <a:xfrm>
            <a:off x="474436" y="4948960"/>
            <a:ext cx="8919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7B5FE21-FE7F-45BF-97C1-8B3AA7E3DF18}"/>
              </a:ext>
            </a:extLst>
          </p:cNvPr>
          <p:cNvSpPr/>
          <p:nvPr/>
        </p:nvSpPr>
        <p:spPr>
          <a:xfrm>
            <a:off x="566707" y="3919241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3718899-3308-4DDD-A842-1959A2FE3A14}"/>
              </a:ext>
            </a:extLst>
          </p:cNvPr>
          <p:cNvSpPr/>
          <p:nvPr/>
        </p:nvSpPr>
        <p:spPr>
          <a:xfrm>
            <a:off x="1695447" y="3280860"/>
            <a:ext cx="1062146" cy="1144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A3F7B1-3B89-4CC9-A574-A5AA435EFD8D}"/>
              </a:ext>
            </a:extLst>
          </p:cNvPr>
          <p:cNvGrpSpPr/>
          <p:nvPr/>
        </p:nvGrpSpPr>
        <p:grpSpPr>
          <a:xfrm>
            <a:off x="437083" y="3392713"/>
            <a:ext cx="675433" cy="1032867"/>
            <a:chOff x="2582934" y="5471319"/>
            <a:chExt cx="675433" cy="103286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220E4D4-0651-4D44-84D4-D33229BB07BD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2B8DC6A-FB7A-4903-B2DD-43E86596C46F}"/>
                </a:ext>
              </a:extLst>
            </p:cNvPr>
            <p:cNvSpPr txBox="1"/>
            <p:nvPr/>
          </p:nvSpPr>
          <p:spPr>
            <a:xfrm>
              <a:off x="2582934" y="5857855"/>
              <a:ext cx="6754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8144966-70A7-4332-8871-2E9DB32DA3A8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ED92362B-0420-47C5-BBAA-1FD122A9BBA9}"/>
              </a:ext>
            </a:extLst>
          </p:cNvPr>
          <p:cNvSpPr txBox="1"/>
          <p:nvPr/>
        </p:nvSpPr>
        <p:spPr>
          <a:xfrm>
            <a:off x="1092205" y="3585983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a typeface="Cambria Math" panose="02040503050406030204" pitchFamily="18" charset="0"/>
              </a:rPr>
              <a:t>of            = 60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1C470EE-0429-4D16-9496-0BDF38AF74E3}"/>
              </a:ext>
            </a:extLst>
          </p:cNvPr>
          <p:cNvSpPr txBox="1"/>
          <p:nvPr/>
        </p:nvSpPr>
        <p:spPr>
          <a:xfrm>
            <a:off x="1686108" y="3592805"/>
            <a:ext cx="1099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B412C5E-91EA-488F-84C2-0DF7465439BF}"/>
              </a:ext>
            </a:extLst>
          </p:cNvPr>
          <p:cNvSpPr txBox="1"/>
          <p:nvPr/>
        </p:nvSpPr>
        <p:spPr>
          <a:xfrm>
            <a:off x="444813" y="4889798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6 0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3 = 2 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9C976E2-A2A6-4BD0-BCDB-8CC4D458468D}"/>
              </a:ext>
            </a:extLst>
          </p:cNvPr>
          <p:cNvSpPr txBox="1"/>
          <p:nvPr/>
        </p:nvSpPr>
        <p:spPr>
          <a:xfrm>
            <a:off x="448372" y="5335327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x 1 0 = 2 0 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11F15BF-413A-45E6-A3C5-329EA0A2164E}"/>
              </a:ext>
            </a:extLst>
          </p:cNvPr>
          <p:cNvSpPr txBox="1"/>
          <p:nvPr/>
        </p:nvSpPr>
        <p:spPr>
          <a:xfrm>
            <a:off x="2463419" y="2081060"/>
            <a:ext cx="14807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2 0 0</a:t>
            </a:r>
          </a:p>
        </p:txBody>
      </p:sp>
    </p:spTree>
    <p:extLst>
      <p:ext uri="{BB962C8B-B14F-4D97-AF65-F5344CB8AC3E}">
        <p14:creationId xmlns:p14="http://schemas.microsoft.com/office/powerpoint/2010/main" val="352899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68" grpId="0"/>
      <p:bldP spid="69" grpId="0"/>
      <p:bldP spid="70" grpId="0"/>
      <p:bldP spid="72" grpId="0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84" grpId="0"/>
      <p:bldP spid="85" grpId="0"/>
      <p:bldP spid="86" grpId="0"/>
      <p:bldP spid="87" grpId="0"/>
      <p:bldP spid="8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950BD-AF35-4170-AE02-BE31670B4000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20% of Megan’s number is 64</a:t>
            </a:r>
          </a:p>
          <a:p>
            <a:r>
              <a:rPr lang="en-US" sz="3200" b="1" dirty="0"/>
              <a:t>What is 50% of Megan’s number?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5A3FA3E-AF77-4C9D-A7C2-4DD40C4C5FEE}"/>
              </a:ext>
            </a:extLst>
          </p:cNvPr>
          <p:cNvGrpSpPr/>
          <p:nvPr/>
        </p:nvGrpSpPr>
        <p:grpSpPr>
          <a:xfrm>
            <a:off x="1170170" y="1350238"/>
            <a:ext cx="9000000" cy="850006"/>
            <a:chOff x="690110" y="610656"/>
            <a:chExt cx="9000000" cy="850006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AEF4E22-8FDF-4E78-9A57-700945E740BC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4213796-FAF1-40D3-ABA5-D310F5FF78EA}"/>
                </a:ext>
              </a:extLst>
            </p:cNvPr>
            <p:cNvSpPr txBox="1"/>
            <p:nvPr/>
          </p:nvSpPr>
          <p:spPr>
            <a:xfrm>
              <a:off x="4638516" y="743271"/>
              <a:ext cx="1103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100%</a:t>
              </a:r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57368BE7-A8A3-4DA1-B437-C32851FB59ED}"/>
              </a:ext>
            </a:extLst>
          </p:cNvPr>
          <p:cNvSpPr/>
          <p:nvPr/>
        </p:nvSpPr>
        <p:spPr>
          <a:xfrm>
            <a:off x="1178953" y="2209737"/>
            <a:ext cx="4491217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52E2699-17B3-4A2C-8D54-0B0024CCE8FD}"/>
              </a:ext>
            </a:extLst>
          </p:cNvPr>
          <p:cNvSpPr/>
          <p:nvPr/>
        </p:nvSpPr>
        <p:spPr>
          <a:xfrm>
            <a:off x="1177297" y="2193777"/>
            <a:ext cx="895042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2438198-185A-4019-BC55-50A5DD58E745}"/>
              </a:ext>
            </a:extLst>
          </p:cNvPr>
          <p:cNvSpPr/>
          <p:nvPr/>
        </p:nvSpPr>
        <p:spPr>
          <a:xfrm>
            <a:off x="1176636" y="2196813"/>
            <a:ext cx="1808517" cy="850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B71978-7FF9-4245-8CD2-68F522D9930C}"/>
              </a:ext>
            </a:extLst>
          </p:cNvPr>
          <p:cNvGrpSpPr/>
          <p:nvPr/>
        </p:nvGrpSpPr>
        <p:grpSpPr>
          <a:xfrm>
            <a:off x="1170170" y="2195295"/>
            <a:ext cx="9000000" cy="850006"/>
            <a:chOff x="1170170" y="2195295"/>
            <a:chExt cx="9000000" cy="850006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2EEBEEF-A9C1-4AFF-A256-B312332CCA67}"/>
                </a:ext>
              </a:extLst>
            </p:cNvPr>
            <p:cNvSpPr/>
            <p:nvPr/>
          </p:nvSpPr>
          <p:spPr>
            <a:xfrm>
              <a:off x="11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EC7C30B-14AB-4430-8E82-81E44A62999B}"/>
                </a:ext>
              </a:extLst>
            </p:cNvPr>
            <p:cNvSpPr/>
            <p:nvPr/>
          </p:nvSpPr>
          <p:spPr>
            <a:xfrm>
              <a:off x="20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5A89F5F-46F7-48B0-A791-9F76C7E0937B}"/>
                </a:ext>
              </a:extLst>
            </p:cNvPr>
            <p:cNvSpPr/>
            <p:nvPr/>
          </p:nvSpPr>
          <p:spPr>
            <a:xfrm>
              <a:off x="29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8F449B6-9E49-4AD0-83EE-575FB926084C}"/>
                </a:ext>
              </a:extLst>
            </p:cNvPr>
            <p:cNvSpPr/>
            <p:nvPr/>
          </p:nvSpPr>
          <p:spPr>
            <a:xfrm>
              <a:off x="38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4E3C98E-A604-4181-BC2F-646AA15884F3}"/>
                </a:ext>
              </a:extLst>
            </p:cNvPr>
            <p:cNvSpPr/>
            <p:nvPr/>
          </p:nvSpPr>
          <p:spPr>
            <a:xfrm>
              <a:off x="47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1E18BD1-1132-45F5-ACCC-ACE0E743756E}"/>
                </a:ext>
              </a:extLst>
            </p:cNvPr>
            <p:cNvSpPr/>
            <p:nvPr/>
          </p:nvSpPr>
          <p:spPr>
            <a:xfrm>
              <a:off x="56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79123C0-17BD-4191-A4F0-EEF16A7CC6D4}"/>
                </a:ext>
              </a:extLst>
            </p:cNvPr>
            <p:cNvSpPr/>
            <p:nvPr/>
          </p:nvSpPr>
          <p:spPr>
            <a:xfrm>
              <a:off x="65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729373E-5E80-435D-91A2-4019055BFFD5}"/>
                </a:ext>
              </a:extLst>
            </p:cNvPr>
            <p:cNvSpPr/>
            <p:nvPr/>
          </p:nvSpPr>
          <p:spPr>
            <a:xfrm>
              <a:off x="74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B1C550A-E2ED-46E7-9DB2-6E9A6AAFE3C6}"/>
                </a:ext>
              </a:extLst>
            </p:cNvPr>
            <p:cNvSpPr/>
            <p:nvPr/>
          </p:nvSpPr>
          <p:spPr>
            <a:xfrm>
              <a:off x="83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62475AD-044E-4F80-A79E-2940EE360DBB}"/>
                </a:ext>
              </a:extLst>
            </p:cNvPr>
            <p:cNvSpPr/>
            <p:nvPr/>
          </p:nvSpPr>
          <p:spPr>
            <a:xfrm>
              <a:off x="9270170" y="2195295"/>
              <a:ext cx="9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29E30F-6F8C-4F29-8B0A-548423726D10}"/>
              </a:ext>
            </a:extLst>
          </p:cNvPr>
          <p:cNvGrpSpPr/>
          <p:nvPr/>
        </p:nvGrpSpPr>
        <p:grpSpPr>
          <a:xfrm>
            <a:off x="1211204" y="2314814"/>
            <a:ext cx="8992195" cy="584780"/>
            <a:chOff x="1175373" y="2327905"/>
            <a:chExt cx="8992195" cy="58478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D7F1D3A-5AE0-47EE-B270-6AD880FA654B}"/>
                </a:ext>
              </a:extLst>
            </p:cNvPr>
            <p:cNvSpPr txBox="1"/>
            <p:nvPr/>
          </p:nvSpPr>
          <p:spPr>
            <a:xfrm>
              <a:off x="1175373" y="2327910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595A85D-B571-4EE0-9A77-E236DDAD6BE9}"/>
                </a:ext>
              </a:extLst>
            </p:cNvPr>
            <p:cNvSpPr txBox="1"/>
            <p:nvPr/>
          </p:nvSpPr>
          <p:spPr>
            <a:xfrm>
              <a:off x="2070170" y="232790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7C61C91-80A1-4190-8E67-FE0BDA679DC2}"/>
                </a:ext>
              </a:extLst>
            </p:cNvPr>
            <p:cNvSpPr txBox="1"/>
            <p:nvPr/>
          </p:nvSpPr>
          <p:spPr>
            <a:xfrm>
              <a:off x="2977974" y="2327909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BEC8DE7-17DA-423D-8A82-134DE970DD27}"/>
                </a:ext>
              </a:extLst>
            </p:cNvPr>
            <p:cNvSpPr txBox="1"/>
            <p:nvPr/>
          </p:nvSpPr>
          <p:spPr>
            <a:xfrm>
              <a:off x="3872771" y="232790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9A79594-447F-4732-B8EB-216F3F620942}"/>
                </a:ext>
              </a:extLst>
            </p:cNvPr>
            <p:cNvSpPr txBox="1"/>
            <p:nvPr/>
          </p:nvSpPr>
          <p:spPr>
            <a:xfrm>
              <a:off x="4787154" y="2327908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462D15F-E406-44B7-B68A-8B92DC2839B4}"/>
                </a:ext>
              </a:extLst>
            </p:cNvPr>
            <p:cNvSpPr txBox="1"/>
            <p:nvPr/>
          </p:nvSpPr>
          <p:spPr>
            <a:xfrm>
              <a:off x="5681951" y="232790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70C2A3F-1E62-4A97-9962-A771479A32EB}"/>
                </a:ext>
              </a:extLst>
            </p:cNvPr>
            <p:cNvSpPr txBox="1"/>
            <p:nvPr/>
          </p:nvSpPr>
          <p:spPr>
            <a:xfrm>
              <a:off x="6589755" y="2327907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49260C2-9C54-4579-93CF-72C9D3AE0F46}"/>
                </a:ext>
              </a:extLst>
            </p:cNvPr>
            <p:cNvSpPr txBox="1"/>
            <p:nvPr/>
          </p:nvSpPr>
          <p:spPr>
            <a:xfrm>
              <a:off x="7484552" y="232790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EC1731E-FEE0-4EFA-8028-7AF3F82272A2}"/>
                </a:ext>
              </a:extLst>
            </p:cNvPr>
            <p:cNvSpPr txBox="1"/>
            <p:nvPr/>
          </p:nvSpPr>
          <p:spPr>
            <a:xfrm>
              <a:off x="8377974" y="2327906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0860CFE-0A15-4A74-9887-20E5082E844A}"/>
                </a:ext>
              </a:extLst>
            </p:cNvPr>
            <p:cNvSpPr txBox="1"/>
            <p:nvPr/>
          </p:nvSpPr>
          <p:spPr>
            <a:xfrm>
              <a:off x="9272771" y="2327905"/>
              <a:ext cx="8947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10%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1B0D8F2C-69B8-4ED5-8FE9-7E1A5B342824}"/>
              </a:ext>
            </a:extLst>
          </p:cNvPr>
          <p:cNvSpPr txBox="1"/>
          <p:nvPr/>
        </p:nvSpPr>
        <p:spPr>
          <a:xfrm>
            <a:off x="1170170" y="3275985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20% = 64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34A3CC2-BF72-4B36-A514-D0612C1236B3}"/>
              </a:ext>
            </a:extLst>
          </p:cNvPr>
          <p:cNvSpPr txBox="1"/>
          <p:nvPr/>
        </p:nvSpPr>
        <p:spPr>
          <a:xfrm>
            <a:off x="1170170" y="3927228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10% = ½ of 64 =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97292DF-E987-43D4-80F5-2DB0F306059D}"/>
              </a:ext>
            </a:extLst>
          </p:cNvPr>
          <p:cNvSpPr txBox="1"/>
          <p:nvPr/>
        </p:nvSpPr>
        <p:spPr>
          <a:xfrm>
            <a:off x="5299339" y="3927228"/>
            <a:ext cx="12708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069582C-54B4-4E14-9A58-E51DFCEED3F8}"/>
              </a:ext>
            </a:extLst>
          </p:cNvPr>
          <p:cNvGrpSpPr/>
          <p:nvPr/>
        </p:nvGrpSpPr>
        <p:grpSpPr>
          <a:xfrm>
            <a:off x="1336525" y="2302716"/>
            <a:ext cx="8698845" cy="584780"/>
            <a:chOff x="1175373" y="2327905"/>
            <a:chExt cx="8698845" cy="58478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7EB39A0-7F59-4592-BBA6-AF4FDD5D85F4}"/>
                </a:ext>
              </a:extLst>
            </p:cNvPr>
            <p:cNvSpPr txBox="1"/>
            <p:nvPr/>
          </p:nvSpPr>
          <p:spPr>
            <a:xfrm>
              <a:off x="1175373" y="2327910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64C25E0-6DB0-4A3B-85A2-E736969B2B7D}"/>
                </a:ext>
              </a:extLst>
            </p:cNvPr>
            <p:cNvSpPr txBox="1"/>
            <p:nvPr/>
          </p:nvSpPr>
          <p:spPr>
            <a:xfrm>
              <a:off x="2070170" y="2327909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DD3FE88-EF27-4397-8647-00363C59F0DA}"/>
                </a:ext>
              </a:extLst>
            </p:cNvPr>
            <p:cNvSpPr txBox="1"/>
            <p:nvPr/>
          </p:nvSpPr>
          <p:spPr>
            <a:xfrm>
              <a:off x="2977974" y="2327909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4C08D59-5E06-4E02-9420-73919E04DC26}"/>
                </a:ext>
              </a:extLst>
            </p:cNvPr>
            <p:cNvSpPr txBox="1"/>
            <p:nvPr/>
          </p:nvSpPr>
          <p:spPr>
            <a:xfrm>
              <a:off x="3872771" y="2327908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5288144-F0C9-459E-8F71-1E2D8D4D53E1}"/>
                </a:ext>
              </a:extLst>
            </p:cNvPr>
            <p:cNvSpPr txBox="1"/>
            <p:nvPr/>
          </p:nvSpPr>
          <p:spPr>
            <a:xfrm>
              <a:off x="4787154" y="2327908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17D69EC-A028-4F88-931B-F57DA8E2DF7A}"/>
                </a:ext>
              </a:extLst>
            </p:cNvPr>
            <p:cNvSpPr txBox="1"/>
            <p:nvPr/>
          </p:nvSpPr>
          <p:spPr>
            <a:xfrm>
              <a:off x="5681951" y="2327907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31C3EE0-315B-4280-A586-854D4C15427D}"/>
                </a:ext>
              </a:extLst>
            </p:cNvPr>
            <p:cNvSpPr txBox="1"/>
            <p:nvPr/>
          </p:nvSpPr>
          <p:spPr>
            <a:xfrm>
              <a:off x="6589755" y="2327907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2153B38-45F1-4D93-9F4D-3D89E9F5C90D}"/>
                </a:ext>
              </a:extLst>
            </p:cNvPr>
            <p:cNvSpPr txBox="1"/>
            <p:nvPr/>
          </p:nvSpPr>
          <p:spPr>
            <a:xfrm>
              <a:off x="7484552" y="2327906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68881EE-4F3D-44CE-B25F-BBA6E8DE1819}"/>
                </a:ext>
              </a:extLst>
            </p:cNvPr>
            <p:cNvSpPr txBox="1"/>
            <p:nvPr/>
          </p:nvSpPr>
          <p:spPr>
            <a:xfrm>
              <a:off x="8377974" y="2327906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C9DBE58-A1AB-4A4B-B015-952B67C7D817}"/>
                </a:ext>
              </a:extLst>
            </p:cNvPr>
            <p:cNvSpPr txBox="1"/>
            <p:nvPr/>
          </p:nvSpPr>
          <p:spPr>
            <a:xfrm>
              <a:off x="9272771" y="2327905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32</a:t>
              </a: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DAD462CD-157F-49B4-94B7-E4EF938016AB}"/>
              </a:ext>
            </a:extLst>
          </p:cNvPr>
          <p:cNvSpPr txBox="1"/>
          <p:nvPr/>
        </p:nvSpPr>
        <p:spPr>
          <a:xfrm>
            <a:off x="1170171" y="4620437"/>
            <a:ext cx="39484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50% = 32 x 5 =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2B887DA-9D27-4CB6-BF31-953AC285D8DE}"/>
              </a:ext>
            </a:extLst>
          </p:cNvPr>
          <p:cNvSpPr txBox="1"/>
          <p:nvPr/>
        </p:nvSpPr>
        <p:spPr>
          <a:xfrm>
            <a:off x="4912797" y="4620437"/>
            <a:ext cx="39484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A6386B8-0C80-42C4-A24C-CB8EDF44A989}"/>
              </a:ext>
            </a:extLst>
          </p:cNvPr>
          <p:cNvSpPr txBox="1"/>
          <p:nvPr/>
        </p:nvSpPr>
        <p:spPr>
          <a:xfrm>
            <a:off x="5875326" y="505307"/>
            <a:ext cx="115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9568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8" grpId="1" animBg="1"/>
      <p:bldP spid="79" grpId="0" animBg="1"/>
      <p:bldP spid="79" grpId="1" animBg="1"/>
      <p:bldP spid="101" grpId="0"/>
      <p:bldP spid="102" grpId="0"/>
      <p:bldP spid="103" grpId="0"/>
      <p:bldP spid="116" grpId="0"/>
      <p:bldP spid="117" grpId="0"/>
      <p:bldP spid="118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950BD-AF35-4170-AE02-BE31670B4000}"/>
              </a:ext>
            </a:extLst>
          </p:cNvPr>
          <p:cNvSpPr/>
          <p:nvPr/>
        </p:nvSpPr>
        <p:spPr>
          <a:xfrm>
            <a:off x="56123" y="5000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20% of Megan’s number is 64</a:t>
            </a:r>
          </a:p>
          <a:p>
            <a:r>
              <a:rPr lang="en-US" sz="3200" b="1" dirty="0"/>
              <a:t>What is 50% of Megan’s number?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63D1466E-8D14-4856-89A9-B9A66DF73B4F}"/>
              </a:ext>
            </a:extLst>
          </p:cNvPr>
          <p:cNvCxnSpPr>
            <a:cxnSpLocks/>
          </p:cNvCxnSpPr>
          <p:nvPr/>
        </p:nvCxnSpPr>
        <p:spPr>
          <a:xfrm>
            <a:off x="456097" y="2336050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5E51D3F7-ED8B-45BD-9323-C2A9F2EEC64E}"/>
              </a:ext>
            </a:extLst>
          </p:cNvPr>
          <p:cNvCxnSpPr>
            <a:cxnSpLocks/>
          </p:cNvCxnSpPr>
          <p:nvPr/>
        </p:nvCxnSpPr>
        <p:spPr>
          <a:xfrm>
            <a:off x="2237255" y="2336370"/>
            <a:ext cx="8792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0C651C94-75E4-4C0B-BA47-66FDB55E40D4}"/>
              </a:ext>
            </a:extLst>
          </p:cNvPr>
          <p:cNvSpPr txBox="1"/>
          <p:nvPr/>
        </p:nvSpPr>
        <p:spPr>
          <a:xfrm>
            <a:off x="665103" y="1828193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30D8C32-D3D8-49AA-BC43-DE9F37725965}"/>
              </a:ext>
            </a:extLst>
          </p:cNvPr>
          <p:cNvSpPr txBox="1"/>
          <p:nvPr/>
        </p:nvSpPr>
        <p:spPr>
          <a:xfrm>
            <a:off x="444813" y="2284359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8DF6243-40D8-435C-AE54-F2BB9A29D573}"/>
              </a:ext>
            </a:extLst>
          </p:cNvPr>
          <p:cNvSpPr txBox="1"/>
          <p:nvPr/>
        </p:nvSpPr>
        <p:spPr>
          <a:xfrm>
            <a:off x="2222960" y="2277844"/>
            <a:ext cx="1130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06396CF-7BD4-4CF0-A0D5-59297A725DD7}"/>
              </a:ext>
            </a:extLst>
          </p:cNvPr>
          <p:cNvSpPr txBox="1"/>
          <p:nvPr/>
        </p:nvSpPr>
        <p:spPr>
          <a:xfrm>
            <a:off x="1779494" y="2044945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44" name="Arc 143">
            <a:extLst>
              <a:ext uri="{FF2B5EF4-FFF2-40B4-BE49-F238E27FC236}">
                <a16:creationId xmlns:a16="http://schemas.microsoft.com/office/drawing/2014/main" id="{2657C364-EC35-430C-BF01-C2ECC1B3DD56}"/>
              </a:ext>
            </a:extLst>
          </p:cNvPr>
          <p:cNvSpPr/>
          <p:nvPr/>
        </p:nvSpPr>
        <p:spPr>
          <a:xfrm rot="16200000">
            <a:off x="1495753" y="1117158"/>
            <a:ext cx="810037" cy="1552860"/>
          </a:xfrm>
          <a:prstGeom prst="arc">
            <a:avLst>
              <a:gd name="adj1" fmla="val 16200000"/>
              <a:gd name="adj2" fmla="val 5396224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5" name="Arc 144">
            <a:extLst>
              <a:ext uri="{FF2B5EF4-FFF2-40B4-BE49-F238E27FC236}">
                <a16:creationId xmlns:a16="http://schemas.microsoft.com/office/drawing/2014/main" id="{CA717E36-C4B0-4A90-B1C3-2EBAFE4AE78D}"/>
              </a:ext>
            </a:extLst>
          </p:cNvPr>
          <p:cNvSpPr/>
          <p:nvPr/>
        </p:nvSpPr>
        <p:spPr>
          <a:xfrm rot="5400000">
            <a:off x="1495752" y="2044284"/>
            <a:ext cx="810037" cy="155285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D1762B87-CEEA-4162-AC84-43409F122C06}"/>
              </a:ext>
            </a:extLst>
          </p:cNvPr>
          <p:cNvSpPr txBox="1"/>
          <p:nvPr/>
        </p:nvSpPr>
        <p:spPr>
          <a:xfrm>
            <a:off x="1542323" y="2792955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8641588-7A08-4ABD-A38B-2C8922C2D3F5}"/>
              </a:ext>
            </a:extLst>
          </p:cNvPr>
          <p:cNvSpPr txBox="1"/>
          <p:nvPr/>
        </p:nvSpPr>
        <p:spPr>
          <a:xfrm>
            <a:off x="1542323" y="1498642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FA19471-E0CD-4112-890E-C243F32F7033}"/>
              </a:ext>
            </a:extLst>
          </p:cNvPr>
          <p:cNvSpPr txBox="1"/>
          <p:nvPr/>
        </p:nvSpPr>
        <p:spPr>
          <a:xfrm>
            <a:off x="2472904" y="182931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AAB3549-36A4-4FFF-B9C6-525C6D1609F9}"/>
              </a:ext>
            </a:extLst>
          </p:cNvPr>
          <p:cNvSpPr/>
          <p:nvPr/>
        </p:nvSpPr>
        <p:spPr>
          <a:xfrm>
            <a:off x="1806214" y="5666461"/>
            <a:ext cx="88658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C543141-C736-45BF-962E-9B8244B86334}"/>
              </a:ext>
            </a:extLst>
          </p:cNvPr>
          <p:cNvSpPr/>
          <p:nvPr/>
        </p:nvSpPr>
        <p:spPr>
          <a:xfrm>
            <a:off x="568044" y="3742209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E83747B-42FE-4160-86D3-AA082B9B232F}"/>
              </a:ext>
            </a:extLst>
          </p:cNvPr>
          <p:cNvSpPr/>
          <p:nvPr/>
        </p:nvSpPr>
        <p:spPr>
          <a:xfrm>
            <a:off x="1814010" y="5220292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3082A40-8B36-4DD4-AC43-F135F46E82A8}"/>
              </a:ext>
            </a:extLst>
          </p:cNvPr>
          <p:cNvSpPr/>
          <p:nvPr/>
        </p:nvSpPr>
        <p:spPr>
          <a:xfrm>
            <a:off x="3084842" y="3962121"/>
            <a:ext cx="55580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78B81B0-2A3A-4D94-B783-9AEB0909387D}"/>
              </a:ext>
            </a:extLst>
          </p:cNvPr>
          <p:cNvSpPr/>
          <p:nvPr/>
        </p:nvSpPr>
        <p:spPr>
          <a:xfrm>
            <a:off x="474436" y="5221674"/>
            <a:ext cx="891995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3B9D7E5-7BA7-4D50-9B9E-CBA87A6556F6}"/>
              </a:ext>
            </a:extLst>
          </p:cNvPr>
          <p:cNvSpPr/>
          <p:nvPr/>
        </p:nvSpPr>
        <p:spPr>
          <a:xfrm>
            <a:off x="566707" y="4191955"/>
            <a:ext cx="447900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D4BA8A2-91CF-4BB3-A404-5E43094B2A6D}"/>
              </a:ext>
            </a:extLst>
          </p:cNvPr>
          <p:cNvSpPr/>
          <p:nvPr/>
        </p:nvSpPr>
        <p:spPr>
          <a:xfrm>
            <a:off x="1695447" y="3553574"/>
            <a:ext cx="1062146" cy="1144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3BB4FABB-0AD6-4989-B1AF-F5730E472379}"/>
              </a:ext>
            </a:extLst>
          </p:cNvPr>
          <p:cNvGrpSpPr/>
          <p:nvPr/>
        </p:nvGrpSpPr>
        <p:grpSpPr>
          <a:xfrm>
            <a:off x="437083" y="3665427"/>
            <a:ext cx="675433" cy="1032867"/>
            <a:chOff x="2582934" y="5471319"/>
            <a:chExt cx="675433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6111BA3-F302-4C19-8B5A-80C0B3CAEC71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B7229CF-5EA8-4E3F-B39D-497046492C55}"/>
                </a:ext>
              </a:extLst>
            </p:cNvPr>
            <p:cNvSpPr txBox="1"/>
            <p:nvPr/>
          </p:nvSpPr>
          <p:spPr>
            <a:xfrm>
              <a:off x="2582934" y="5857855"/>
              <a:ext cx="6754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1E28764-C1AE-47A3-9C59-ECC51D19D84F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B961AF2B-BD6B-428E-BAF5-F9D0E5888FFD}"/>
              </a:ext>
            </a:extLst>
          </p:cNvPr>
          <p:cNvSpPr txBox="1"/>
          <p:nvPr/>
        </p:nvSpPr>
        <p:spPr>
          <a:xfrm>
            <a:off x="1092205" y="3858697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a typeface="Cambria Math" panose="02040503050406030204" pitchFamily="18" charset="0"/>
              </a:rPr>
              <a:t>of            = 64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1FBD3AF-6D99-4F5B-8612-70BCCB65767D}"/>
              </a:ext>
            </a:extLst>
          </p:cNvPr>
          <p:cNvSpPr txBox="1"/>
          <p:nvPr/>
        </p:nvSpPr>
        <p:spPr>
          <a:xfrm>
            <a:off x="1686108" y="3865519"/>
            <a:ext cx="10991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320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4D2443C-F5A5-47F9-A256-630D17BCAC3B}"/>
              </a:ext>
            </a:extLst>
          </p:cNvPr>
          <p:cNvSpPr txBox="1"/>
          <p:nvPr/>
        </p:nvSpPr>
        <p:spPr>
          <a:xfrm>
            <a:off x="444813" y="5162512"/>
            <a:ext cx="34827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6 4 </a:t>
            </a:r>
            <a:r>
              <a:rPr lang="en-GB" sz="35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2 = 3 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D242DC9-98AF-4944-9728-C1C8ED32801B}"/>
              </a:ext>
            </a:extLst>
          </p:cNvPr>
          <p:cNvSpPr txBox="1"/>
          <p:nvPr/>
        </p:nvSpPr>
        <p:spPr>
          <a:xfrm>
            <a:off x="448372" y="5608041"/>
            <a:ext cx="48576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2 x 1 0 = 3 2 0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226B70AB-85B7-49C3-8E21-7463D2DA1232}"/>
              </a:ext>
            </a:extLst>
          </p:cNvPr>
          <p:cNvCxnSpPr>
            <a:cxnSpLocks/>
          </p:cNvCxnSpPr>
          <p:nvPr/>
        </p:nvCxnSpPr>
        <p:spPr>
          <a:xfrm>
            <a:off x="5030598" y="2247681"/>
            <a:ext cx="13363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78426750-9D16-4CF7-B761-A5565C78C24E}"/>
              </a:ext>
            </a:extLst>
          </p:cNvPr>
          <p:cNvCxnSpPr>
            <a:cxnSpLocks/>
          </p:cNvCxnSpPr>
          <p:nvPr/>
        </p:nvCxnSpPr>
        <p:spPr>
          <a:xfrm>
            <a:off x="6811756" y="2248001"/>
            <a:ext cx="4945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B0491EB6-B0C1-428A-BAB2-BE396A31B295}"/>
              </a:ext>
            </a:extLst>
          </p:cNvPr>
          <p:cNvSpPr txBox="1"/>
          <p:nvPr/>
        </p:nvSpPr>
        <p:spPr>
          <a:xfrm>
            <a:off x="5239604" y="1739824"/>
            <a:ext cx="9610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43723D5-5560-4038-B627-C2BE0DDE1AF7}"/>
              </a:ext>
            </a:extLst>
          </p:cNvPr>
          <p:cNvSpPr txBox="1"/>
          <p:nvPr/>
        </p:nvSpPr>
        <p:spPr>
          <a:xfrm>
            <a:off x="5019314" y="2195990"/>
            <a:ext cx="1419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2658B7B8-5EC7-4AC4-BD21-B00D0AE4F35A}"/>
              </a:ext>
            </a:extLst>
          </p:cNvPr>
          <p:cNvSpPr txBox="1"/>
          <p:nvPr/>
        </p:nvSpPr>
        <p:spPr>
          <a:xfrm>
            <a:off x="6797461" y="2189475"/>
            <a:ext cx="4709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72D2068-C00E-4F57-A63F-C3143537F712}"/>
              </a:ext>
            </a:extLst>
          </p:cNvPr>
          <p:cNvSpPr txBox="1"/>
          <p:nvPr/>
        </p:nvSpPr>
        <p:spPr>
          <a:xfrm>
            <a:off x="6353995" y="1956576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81" name="Arc 180">
            <a:extLst>
              <a:ext uri="{FF2B5EF4-FFF2-40B4-BE49-F238E27FC236}">
                <a16:creationId xmlns:a16="http://schemas.microsoft.com/office/drawing/2014/main" id="{D517758E-03E4-4CCB-8437-813D23D75D6C}"/>
              </a:ext>
            </a:extLst>
          </p:cNvPr>
          <p:cNvSpPr/>
          <p:nvPr/>
        </p:nvSpPr>
        <p:spPr>
          <a:xfrm rot="16200000">
            <a:off x="5978853" y="1120190"/>
            <a:ext cx="810037" cy="1370057"/>
          </a:xfrm>
          <a:prstGeom prst="arc">
            <a:avLst>
              <a:gd name="adj1" fmla="val 16200000"/>
              <a:gd name="adj2" fmla="val 540948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2" name="Arc 181">
            <a:extLst>
              <a:ext uri="{FF2B5EF4-FFF2-40B4-BE49-F238E27FC236}">
                <a16:creationId xmlns:a16="http://schemas.microsoft.com/office/drawing/2014/main" id="{54F8B7F1-5525-4A54-AF79-575D647D16E5}"/>
              </a:ext>
            </a:extLst>
          </p:cNvPr>
          <p:cNvSpPr/>
          <p:nvPr/>
        </p:nvSpPr>
        <p:spPr>
          <a:xfrm rot="5400000">
            <a:off x="5961988" y="2064181"/>
            <a:ext cx="810037" cy="1336328"/>
          </a:xfrm>
          <a:prstGeom prst="arc">
            <a:avLst>
              <a:gd name="adj1" fmla="val 16076188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1D8FF918-1949-4768-A60F-A0F1E733D3B0}"/>
              </a:ext>
            </a:extLst>
          </p:cNvPr>
          <p:cNvSpPr txBox="1"/>
          <p:nvPr/>
        </p:nvSpPr>
        <p:spPr>
          <a:xfrm>
            <a:off x="5990592" y="2704586"/>
            <a:ext cx="7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2DA0895-8572-4AB8-813C-24DD29B6D3F4}"/>
              </a:ext>
            </a:extLst>
          </p:cNvPr>
          <p:cNvSpPr txBox="1"/>
          <p:nvPr/>
        </p:nvSpPr>
        <p:spPr>
          <a:xfrm>
            <a:off x="5990592" y="1410273"/>
            <a:ext cx="7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50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7FACD37-23C5-4D12-842C-B95A0A17007B}"/>
              </a:ext>
            </a:extLst>
          </p:cNvPr>
          <p:cNvSpPr txBox="1"/>
          <p:nvPr/>
        </p:nvSpPr>
        <p:spPr>
          <a:xfrm>
            <a:off x="6804058" y="174094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4A3D41C-71AD-47CC-8E8C-6EF2B74D96C7}"/>
              </a:ext>
            </a:extLst>
          </p:cNvPr>
          <p:cNvGrpSpPr/>
          <p:nvPr/>
        </p:nvGrpSpPr>
        <p:grpSpPr>
          <a:xfrm>
            <a:off x="5204774" y="3568461"/>
            <a:ext cx="3194758" cy="1079473"/>
            <a:chOff x="5204774" y="3295747"/>
            <a:chExt cx="3194758" cy="1079473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43B3AF1-37CD-4AFA-8310-67CC30A0D5D7}"/>
                </a:ext>
              </a:extLst>
            </p:cNvPr>
            <p:cNvGrpSpPr/>
            <p:nvPr/>
          </p:nvGrpSpPr>
          <p:grpSpPr>
            <a:xfrm>
              <a:off x="5204774" y="3295747"/>
              <a:ext cx="508835" cy="1079473"/>
              <a:chOff x="5204774" y="3295747"/>
              <a:chExt cx="508835" cy="1079473"/>
            </a:xfrm>
          </p:grpSpPr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422ACF17-3A0D-416A-A0D1-4B733CE326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9069" y="3802804"/>
                <a:ext cx="49454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BB998278-1B69-46F9-8565-3FBDC60A0291}"/>
                  </a:ext>
                </a:extLst>
              </p:cNvPr>
              <p:cNvSpPr txBox="1"/>
              <p:nvPr/>
            </p:nvSpPr>
            <p:spPr>
              <a:xfrm>
                <a:off x="5204774" y="3744278"/>
                <a:ext cx="47093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D98DFDB-AC41-402D-AE97-775E67CED2BE}"/>
                  </a:ext>
                </a:extLst>
              </p:cNvPr>
              <p:cNvSpPr txBox="1"/>
              <p:nvPr/>
            </p:nvSpPr>
            <p:spPr>
              <a:xfrm>
                <a:off x="5211371" y="3295747"/>
                <a:ext cx="502238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FEBF660-1741-47F7-A7CF-15E21963747F}"/>
                </a:ext>
              </a:extLst>
            </p:cNvPr>
            <p:cNvSpPr txBox="1"/>
            <p:nvPr/>
          </p:nvSpPr>
          <p:spPr>
            <a:xfrm>
              <a:off x="5698761" y="3487333"/>
              <a:ext cx="270077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of 3 2 0 =</a:t>
              </a:r>
            </a:p>
          </p:txBody>
        </p:sp>
      </p:grpSp>
      <p:sp>
        <p:nvSpPr>
          <p:cNvPr id="192" name="TextBox 191">
            <a:extLst>
              <a:ext uri="{FF2B5EF4-FFF2-40B4-BE49-F238E27FC236}">
                <a16:creationId xmlns:a16="http://schemas.microsoft.com/office/drawing/2014/main" id="{4909B069-41EC-430C-97F3-20EE3C5189B0}"/>
              </a:ext>
            </a:extLst>
          </p:cNvPr>
          <p:cNvSpPr txBox="1"/>
          <p:nvPr/>
        </p:nvSpPr>
        <p:spPr>
          <a:xfrm>
            <a:off x="8331264" y="3742209"/>
            <a:ext cx="17686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1 6 0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66017C6-394D-4E6B-B747-106FE4C02B10}"/>
              </a:ext>
            </a:extLst>
          </p:cNvPr>
          <p:cNvSpPr txBox="1"/>
          <p:nvPr/>
        </p:nvSpPr>
        <p:spPr>
          <a:xfrm>
            <a:off x="5875326" y="505307"/>
            <a:ext cx="11520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383761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  <p:bldP spid="142" grpId="0"/>
      <p:bldP spid="143" grpId="0"/>
      <p:bldP spid="144" grpId="0" animBg="1"/>
      <p:bldP spid="145" grpId="0" animBg="1"/>
      <p:bldP spid="146" grpId="0"/>
      <p:bldP spid="147" grpId="0"/>
      <p:bldP spid="148" grpId="0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60" grpId="0"/>
      <p:bldP spid="161" grpId="0"/>
      <p:bldP spid="162" grpId="0"/>
      <p:bldP spid="163" grpId="0"/>
      <p:bldP spid="177" grpId="0"/>
      <p:bldP spid="178" grpId="0"/>
      <p:bldP spid="179" grpId="0"/>
      <p:bldP spid="180" grpId="0"/>
      <p:bldP spid="181" grpId="0" animBg="1"/>
      <p:bldP spid="182" grpId="0" animBg="1"/>
      <p:bldP spid="183" grpId="0"/>
      <p:bldP spid="184" grpId="0"/>
      <p:bldP spid="185" grpId="0"/>
      <p:bldP spid="192" grpId="0"/>
      <p:bldP spid="194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831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a survey of children’s </a:t>
            </a:r>
            <a:r>
              <a:rPr lang="en-US" sz="3200" b="1" dirty="0" err="1"/>
              <a:t>favourite</a:t>
            </a:r>
            <a:r>
              <a:rPr lang="en-US" sz="3200" b="1" dirty="0"/>
              <a:t> fruit juices, these were the results.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CD926-6DEC-473C-BDEA-C67F8F873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40" y="634775"/>
            <a:ext cx="6934840" cy="14815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B10155-6C4F-4B18-BF4D-FE0CF220DCA5}"/>
              </a:ext>
            </a:extLst>
          </p:cNvPr>
          <p:cNvSpPr/>
          <p:nvPr/>
        </p:nvSpPr>
        <p:spPr>
          <a:xfrm>
            <a:off x="56122" y="2116283"/>
            <a:ext cx="118310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20 more children chose grape than chose apple.</a:t>
            </a:r>
          </a:p>
          <a:p>
            <a:r>
              <a:rPr lang="en-US" sz="3200" b="1" dirty="0"/>
              <a:t>How many children took part in the survey?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526FBB-AC99-4F9F-877F-9C8D0BB0EA9B}"/>
              </a:ext>
            </a:extLst>
          </p:cNvPr>
          <p:cNvSpPr/>
          <p:nvPr/>
        </p:nvSpPr>
        <p:spPr>
          <a:xfrm flipH="1">
            <a:off x="304800" y="3193501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30 – 25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C7BD2-8556-4AA9-AC8C-470CB020799A}"/>
              </a:ext>
            </a:extLst>
          </p:cNvPr>
          <p:cNvSpPr/>
          <p:nvPr/>
        </p:nvSpPr>
        <p:spPr>
          <a:xfrm flipH="1">
            <a:off x="1962197" y="3193500"/>
            <a:ext cx="819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BD253A-2279-437F-977A-D8FC7B2DC159}"/>
              </a:ext>
            </a:extLst>
          </p:cNvPr>
          <p:cNvSpPr/>
          <p:nvPr/>
        </p:nvSpPr>
        <p:spPr>
          <a:xfrm flipH="1">
            <a:off x="683983" y="3779034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8A6BCB-B0B2-4EE4-B0EC-648629A15BFE}"/>
              </a:ext>
            </a:extLst>
          </p:cNvPr>
          <p:cNvSpPr/>
          <p:nvPr/>
        </p:nvSpPr>
        <p:spPr>
          <a:xfrm flipH="1">
            <a:off x="304800" y="4688099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64DE2-07A1-41CD-A5B9-3454529F1D60}"/>
              </a:ext>
            </a:extLst>
          </p:cNvPr>
          <p:cNvSpPr/>
          <p:nvPr/>
        </p:nvSpPr>
        <p:spPr>
          <a:xfrm flipH="1">
            <a:off x="1597130" y="3778275"/>
            <a:ext cx="10583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88F3-5BDD-47FD-920D-B54077E696E6}"/>
              </a:ext>
            </a:extLst>
          </p:cNvPr>
          <p:cNvSpPr/>
          <p:nvPr/>
        </p:nvSpPr>
        <p:spPr>
          <a:xfrm flipH="1">
            <a:off x="1606350" y="4687340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F84C69-4F1C-468C-B80F-766B462EDDCC}"/>
              </a:ext>
            </a:extLst>
          </p:cNvPr>
          <p:cNvCxnSpPr/>
          <p:nvPr/>
        </p:nvCxnSpPr>
        <p:spPr>
          <a:xfrm>
            <a:off x="998131" y="435422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B376C6B-2447-47CA-B30D-B59813A76B14}"/>
              </a:ext>
            </a:extLst>
          </p:cNvPr>
          <p:cNvSpPr/>
          <p:nvPr/>
        </p:nvSpPr>
        <p:spPr>
          <a:xfrm>
            <a:off x="1082005" y="4261099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9D98DB-69AB-46F9-96BD-31A1D6697ACE}"/>
              </a:ext>
            </a:extLst>
          </p:cNvPr>
          <p:cNvSpPr/>
          <p:nvPr/>
        </p:nvSpPr>
        <p:spPr>
          <a:xfrm flipH="1">
            <a:off x="7531529" y="2608725"/>
            <a:ext cx="2597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400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D1E619-6A68-4A61-8ED6-7B5A9F1CA93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FCB00A-FB4D-4DC3-AFD4-9B101B448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981" y="650140"/>
            <a:ext cx="4062537" cy="40625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pie chart shows the Year groups of children at Woodland Infant School. There are 56 children in Year 1</a:t>
            </a:r>
          </a:p>
          <a:p>
            <a:r>
              <a:rPr lang="en-US" sz="3200" b="1" dirty="0"/>
              <a:t>How many children are there in Reception?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93A0FD-3514-4067-ABD3-7624E69A45DD}"/>
              </a:ext>
            </a:extLst>
          </p:cNvPr>
          <p:cNvSpPr/>
          <p:nvPr/>
        </p:nvSpPr>
        <p:spPr>
          <a:xfrm flipH="1">
            <a:off x="854185" y="1628819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35% = 56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4E4139-824C-4DA4-BAE4-17192F543432}"/>
              </a:ext>
            </a:extLst>
          </p:cNvPr>
          <p:cNvSpPr/>
          <p:nvPr/>
        </p:nvSpPr>
        <p:spPr>
          <a:xfrm flipH="1">
            <a:off x="1043960" y="2576207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C2720D-3F36-4B84-8857-0B3F27E5B4BD}"/>
              </a:ext>
            </a:extLst>
          </p:cNvPr>
          <p:cNvSpPr/>
          <p:nvPr/>
        </p:nvSpPr>
        <p:spPr>
          <a:xfrm flipH="1">
            <a:off x="854185" y="3478782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FB6452-FF52-43CB-93AC-7BEF0E8C7046}"/>
              </a:ext>
            </a:extLst>
          </p:cNvPr>
          <p:cNvSpPr/>
          <p:nvPr/>
        </p:nvSpPr>
        <p:spPr>
          <a:xfrm flipH="1">
            <a:off x="1957108" y="2575448"/>
            <a:ext cx="657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1084B9-3199-40C8-839C-7808CB1AEC61}"/>
              </a:ext>
            </a:extLst>
          </p:cNvPr>
          <p:cNvSpPr/>
          <p:nvPr/>
        </p:nvSpPr>
        <p:spPr>
          <a:xfrm flipH="1">
            <a:off x="1966327" y="3484513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F856616-E758-425A-9771-047EAB1A07D8}"/>
              </a:ext>
            </a:extLst>
          </p:cNvPr>
          <p:cNvCxnSpPr/>
          <p:nvPr/>
        </p:nvCxnSpPr>
        <p:spPr>
          <a:xfrm>
            <a:off x="1358108" y="315139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F432EB9-120C-4902-900E-11690E85288A}"/>
              </a:ext>
            </a:extLst>
          </p:cNvPr>
          <p:cNvSpPr/>
          <p:nvPr/>
        </p:nvSpPr>
        <p:spPr>
          <a:xfrm>
            <a:off x="1441982" y="3058272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094A23-B699-47D3-8801-6D997AEBA6E5}"/>
              </a:ext>
            </a:extLst>
          </p:cNvPr>
          <p:cNvCxnSpPr/>
          <p:nvPr/>
        </p:nvCxnSpPr>
        <p:spPr>
          <a:xfrm>
            <a:off x="1337705" y="224413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A0515E9F-333A-4127-B2D8-13D74A2A2196}"/>
              </a:ext>
            </a:extLst>
          </p:cNvPr>
          <p:cNvSpPr/>
          <p:nvPr/>
        </p:nvSpPr>
        <p:spPr>
          <a:xfrm>
            <a:off x="1421579" y="2151009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÷7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FE68F7-FC46-4602-876B-D6EB60FB7AF5}"/>
              </a:ext>
            </a:extLst>
          </p:cNvPr>
          <p:cNvSpPr/>
          <p:nvPr/>
        </p:nvSpPr>
        <p:spPr>
          <a:xfrm flipH="1">
            <a:off x="3527981" y="2283060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45 + 35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8F9FAB-C6A0-4944-B235-EB49CB4D4A87}"/>
              </a:ext>
            </a:extLst>
          </p:cNvPr>
          <p:cNvSpPr/>
          <p:nvPr/>
        </p:nvSpPr>
        <p:spPr>
          <a:xfrm flipH="1">
            <a:off x="5146505" y="2283060"/>
            <a:ext cx="7152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CEE587C-50BE-4831-AF70-06D119C9B5C1}"/>
              </a:ext>
            </a:extLst>
          </p:cNvPr>
          <p:cNvSpPr/>
          <p:nvPr/>
        </p:nvSpPr>
        <p:spPr>
          <a:xfrm flipH="1">
            <a:off x="3527980" y="2859011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80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050A10C-9759-4EFD-A4C3-CB52AE28BA38}"/>
              </a:ext>
            </a:extLst>
          </p:cNvPr>
          <p:cNvSpPr/>
          <p:nvPr/>
        </p:nvSpPr>
        <p:spPr>
          <a:xfrm flipH="1">
            <a:off x="5354189" y="2859010"/>
            <a:ext cx="819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702BE57-0184-479D-BCC2-CEB69AB9A749}"/>
              </a:ext>
            </a:extLst>
          </p:cNvPr>
          <p:cNvSpPr/>
          <p:nvPr/>
        </p:nvSpPr>
        <p:spPr>
          <a:xfrm flipH="1">
            <a:off x="8862530" y="1790159"/>
            <a:ext cx="2376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F0440B4-98FE-45F9-A4BB-520EE53634B5}"/>
              </a:ext>
            </a:extLst>
          </p:cNvPr>
          <p:cNvSpPr/>
          <p:nvPr/>
        </p:nvSpPr>
        <p:spPr>
          <a:xfrm flipH="1">
            <a:off x="7482677" y="1008443"/>
            <a:ext cx="2376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251964-214E-4C70-8F91-16E5500A925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49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4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20% of the children in a sports club play tennis.</a:t>
            </a:r>
          </a:p>
          <a:p>
            <a:r>
              <a:rPr lang="en-US" sz="3200" b="1" dirty="0"/>
              <a:t>25% of the children who play tennis also play rounders. </a:t>
            </a:r>
          </a:p>
          <a:p>
            <a:r>
              <a:rPr lang="en-US" sz="3200" b="1" dirty="0"/>
              <a:t>There are 8 children in the club who play both tennis and rounders.</a:t>
            </a:r>
          </a:p>
          <a:p>
            <a:r>
              <a:rPr lang="en-US" sz="3200" b="1" dirty="0"/>
              <a:t>How many children are there in the sports club altogether?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45E58BE-0BC1-4A84-831D-EF21E831B653}"/>
              </a:ext>
            </a:extLst>
          </p:cNvPr>
          <p:cNvGrpSpPr/>
          <p:nvPr/>
        </p:nvGrpSpPr>
        <p:grpSpPr>
          <a:xfrm>
            <a:off x="2975211" y="2403766"/>
            <a:ext cx="7200000" cy="540000"/>
            <a:chOff x="2272684" y="2601157"/>
            <a:chExt cx="8129203" cy="5744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148BE7-BF6E-41C6-A599-B671252C9C26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A4233B-0BDE-47C0-9F24-EBCF3AEDF055}"/>
                </a:ext>
              </a:extLst>
            </p:cNvPr>
            <p:cNvSpPr/>
            <p:nvPr/>
          </p:nvSpPr>
          <p:spPr>
            <a:xfrm>
              <a:off x="4744183" y="2633666"/>
              <a:ext cx="5437250" cy="541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80% not tennis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7A15A41-86AD-434E-9B9A-7B27A316ACDF}"/>
              </a:ext>
            </a:extLst>
          </p:cNvPr>
          <p:cNvGrpSpPr/>
          <p:nvPr/>
        </p:nvGrpSpPr>
        <p:grpSpPr>
          <a:xfrm>
            <a:off x="845599" y="2403766"/>
            <a:ext cx="2160000" cy="540000"/>
            <a:chOff x="2272684" y="2601157"/>
            <a:chExt cx="8245202" cy="5779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8134388-610A-4DAA-AC34-6FF4FA21AAE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7F6842-E08D-4002-84F1-3A84DA86D276}"/>
                </a:ext>
              </a:extLst>
            </p:cNvPr>
            <p:cNvSpPr/>
            <p:nvPr/>
          </p:nvSpPr>
          <p:spPr>
            <a:xfrm>
              <a:off x="2340992" y="2637230"/>
              <a:ext cx="8176894" cy="5419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20% tennis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903482-30D5-4115-ADB3-8DB17DEA5916}"/>
              </a:ext>
            </a:extLst>
          </p:cNvPr>
          <p:cNvGrpSpPr/>
          <p:nvPr/>
        </p:nvGrpSpPr>
        <p:grpSpPr>
          <a:xfrm>
            <a:off x="845599" y="2926301"/>
            <a:ext cx="540000" cy="540000"/>
            <a:chOff x="2272684" y="2601157"/>
            <a:chExt cx="8129203" cy="5592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18CA3B-2E6C-4F7E-A2D9-882DC5B6BA11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7FB0121-F62E-4E67-B859-7CCC5B922E48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EA16FD-61AC-43E3-9DEE-04AE10CE7DA2}"/>
              </a:ext>
            </a:extLst>
          </p:cNvPr>
          <p:cNvGrpSpPr/>
          <p:nvPr/>
        </p:nvGrpSpPr>
        <p:grpSpPr>
          <a:xfrm>
            <a:off x="1385599" y="2927084"/>
            <a:ext cx="540000" cy="540000"/>
            <a:chOff x="2272684" y="2601157"/>
            <a:chExt cx="8129203" cy="55929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FFBCB66-DD6C-48FC-8CCD-AF8A20987B1C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04C239-5E48-407D-92F7-72ECDA382CCD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5378BA-7FE2-4C08-8DB0-B575742BD6A5}"/>
              </a:ext>
            </a:extLst>
          </p:cNvPr>
          <p:cNvGrpSpPr/>
          <p:nvPr/>
        </p:nvGrpSpPr>
        <p:grpSpPr>
          <a:xfrm>
            <a:off x="1923559" y="2926301"/>
            <a:ext cx="524145" cy="540000"/>
            <a:chOff x="2272684" y="2601157"/>
            <a:chExt cx="8129203" cy="55929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E105CE8-88E4-4E0F-890C-E4CDA8FEC2FF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5563C2-0E33-4B1B-B9B8-5AE287CD7A0A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DD7A69A-8BC2-4748-9CF3-D6070BBFD9F1}"/>
              </a:ext>
            </a:extLst>
          </p:cNvPr>
          <p:cNvGrpSpPr/>
          <p:nvPr/>
        </p:nvGrpSpPr>
        <p:grpSpPr>
          <a:xfrm>
            <a:off x="2447704" y="2927084"/>
            <a:ext cx="527507" cy="540000"/>
            <a:chOff x="2272684" y="2601157"/>
            <a:chExt cx="8129203" cy="55929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A4E538C-0518-4707-BE2F-2D75B3FBDCAD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CF5F3F-9612-4272-B1D2-404C4E91809C}"/>
                </a:ext>
              </a:extLst>
            </p:cNvPr>
            <p:cNvSpPr/>
            <p:nvPr/>
          </p:nvSpPr>
          <p:spPr>
            <a:xfrm>
              <a:off x="2340993" y="2637230"/>
              <a:ext cx="705159" cy="362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04230C5-5973-4C74-B3E1-9AB485473249}"/>
              </a:ext>
            </a:extLst>
          </p:cNvPr>
          <p:cNvCxnSpPr/>
          <p:nvPr/>
        </p:nvCxnSpPr>
        <p:spPr>
          <a:xfrm flipV="1">
            <a:off x="1125214" y="3466301"/>
            <a:ext cx="0" cy="6003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BD6F3A1-9EA7-4B93-99E1-92511E2BC12E}"/>
              </a:ext>
            </a:extLst>
          </p:cNvPr>
          <p:cNvSpPr/>
          <p:nvPr/>
        </p:nvSpPr>
        <p:spPr>
          <a:xfrm>
            <a:off x="672208" y="3955134"/>
            <a:ext cx="886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both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2922656-3741-43FB-ABF2-A9E15EFF9B16}"/>
              </a:ext>
            </a:extLst>
          </p:cNvPr>
          <p:cNvSpPr/>
          <p:nvPr/>
        </p:nvSpPr>
        <p:spPr>
          <a:xfrm>
            <a:off x="808281" y="2917498"/>
            <a:ext cx="628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5%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A6B81B-2592-41EB-9A31-8CF65DE4E091}"/>
              </a:ext>
            </a:extLst>
          </p:cNvPr>
          <p:cNvSpPr/>
          <p:nvPr/>
        </p:nvSpPr>
        <p:spPr>
          <a:xfrm flipH="1">
            <a:off x="3615972" y="3435877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615F8C-7A6A-4DDC-AB34-80B4391C4F50}"/>
              </a:ext>
            </a:extLst>
          </p:cNvPr>
          <p:cNvSpPr/>
          <p:nvPr/>
        </p:nvSpPr>
        <p:spPr>
          <a:xfrm flipH="1">
            <a:off x="3236789" y="4344942"/>
            <a:ext cx="2138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C1E8C9-D6D3-4D18-AE7A-D32EB402F334}"/>
              </a:ext>
            </a:extLst>
          </p:cNvPr>
          <p:cNvSpPr/>
          <p:nvPr/>
        </p:nvSpPr>
        <p:spPr>
          <a:xfrm flipH="1">
            <a:off x="4529120" y="3435118"/>
            <a:ext cx="657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F27214-D4D9-47F9-B8B4-2F2604A4B6F3}"/>
              </a:ext>
            </a:extLst>
          </p:cNvPr>
          <p:cNvSpPr/>
          <p:nvPr/>
        </p:nvSpPr>
        <p:spPr>
          <a:xfrm flipH="1">
            <a:off x="4538339" y="4344183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C15506F-A0A1-4FD7-B0B4-DD66666D27DA}"/>
              </a:ext>
            </a:extLst>
          </p:cNvPr>
          <p:cNvCxnSpPr/>
          <p:nvPr/>
        </p:nvCxnSpPr>
        <p:spPr>
          <a:xfrm>
            <a:off x="3930120" y="401106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C1C999A-6138-4310-BCE3-0D2A92CB8BA4}"/>
              </a:ext>
            </a:extLst>
          </p:cNvPr>
          <p:cNvSpPr/>
          <p:nvPr/>
        </p:nvSpPr>
        <p:spPr>
          <a:xfrm>
            <a:off x="4013994" y="3917942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4DE0D35-01F7-4647-9BE8-6CDA14133ED8}"/>
              </a:ext>
            </a:extLst>
          </p:cNvPr>
          <p:cNvSpPr/>
          <p:nvPr/>
        </p:nvSpPr>
        <p:spPr>
          <a:xfrm flipH="1">
            <a:off x="10093301" y="1487728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160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49671B-3242-4797-A418-2CADFC49DA7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58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9266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Class 6, 80% of the children like crisps.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75% of the children who like crisps also like chocolate.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Class 6, what percentage of the children like both crisps and chocolate?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2BDEB1-E644-4DD7-9661-98BDC192F562}"/>
              </a:ext>
            </a:extLst>
          </p:cNvPr>
          <p:cNvGrpSpPr/>
          <p:nvPr/>
        </p:nvGrpSpPr>
        <p:grpSpPr>
          <a:xfrm>
            <a:off x="633064" y="2403768"/>
            <a:ext cx="7200000" cy="540000"/>
            <a:chOff x="2272684" y="2601157"/>
            <a:chExt cx="8129203" cy="5890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F2A7526-FCE8-4D1B-85F9-C4F58F1E1731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F2CC31-7E2E-4217-A697-D778FC1565F5}"/>
                </a:ext>
              </a:extLst>
            </p:cNvPr>
            <p:cNvSpPr/>
            <p:nvPr/>
          </p:nvSpPr>
          <p:spPr>
            <a:xfrm>
              <a:off x="4744183" y="2633666"/>
              <a:ext cx="5437250" cy="5565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80% like crisps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B1E801-3122-4E07-8773-2EB8E754F460}"/>
              </a:ext>
            </a:extLst>
          </p:cNvPr>
          <p:cNvGrpSpPr/>
          <p:nvPr/>
        </p:nvGrpSpPr>
        <p:grpSpPr>
          <a:xfrm>
            <a:off x="631550" y="2922986"/>
            <a:ext cx="1800000" cy="512694"/>
            <a:chOff x="2272684" y="2601157"/>
            <a:chExt cx="8129203" cy="5592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73F03BE-BCE0-452E-8205-650D9E158608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4D4BBA8-DC5E-4249-9D86-3606FAC7DF38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D72944-F944-4483-9434-C4739AD39DD0}"/>
              </a:ext>
            </a:extLst>
          </p:cNvPr>
          <p:cNvGrpSpPr/>
          <p:nvPr/>
        </p:nvGrpSpPr>
        <p:grpSpPr>
          <a:xfrm>
            <a:off x="7833064" y="2403768"/>
            <a:ext cx="2388228" cy="553020"/>
            <a:chOff x="2272684" y="2601157"/>
            <a:chExt cx="8129203" cy="60328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DDD1CE-BE5C-43AE-9E84-A2845EA4ADB0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B2BD81-C725-4172-A000-78696950B072}"/>
                </a:ext>
              </a:extLst>
            </p:cNvPr>
            <p:cNvSpPr/>
            <p:nvPr/>
          </p:nvSpPr>
          <p:spPr>
            <a:xfrm>
              <a:off x="2937305" y="2633666"/>
              <a:ext cx="7244127" cy="570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solidFill>
                    <a:srgbClr val="FF0000"/>
                  </a:solidFill>
                </a:rPr>
                <a:t>20% don’t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9E72E3-1C54-4101-969B-6F23020AE975}"/>
              </a:ext>
            </a:extLst>
          </p:cNvPr>
          <p:cNvGrpSpPr/>
          <p:nvPr/>
        </p:nvGrpSpPr>
        <p:grpSpPr>
          <a:xfrm>
            <a:off x="2433064" y="2922986"/>
            <a:ext cx="1800000" cy="512694"/>
            <a:chOff x="2272684" y="2601157"/>
            <a:chExt cx="8129203" cy="55929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DC2064-C6D0-4B08-B513-2AEAAF960D20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EB19F2C-64A2-4F1A-8BBA-4A0DAD5E034A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9A1016-2F2A-41A9-A1BE-7F00E02FC07B}"/>
              </a:ext>
            </a:extLst>
          </p:cNvPr>
          <p:cNvGrpSpPr/>
          <p:nvPr/>
        </p:nvGrpSpPr>
        <p:grpSpPr>
          <a:xfrm>
            <a:off x="4234227" y="2922986"/>
            <a:ext cx="1800000" cy="512694"/>
            <a:chOff x="2272684" y="2601157"/>
            <a:chExt cx="8129203" cy="55929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2408D8-BC74-45C4-B5F8-08A2BBA4B445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C31DE05-46A6-4E0C-8C5B-1CD6A6EB44B1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2E32CE5-1E6A-4796-97BA-972E7915C982}"/>
              </a:ext>
            </a:extLst>
          </p:cNvPr>
          <p:cNvGrpSpPr/>
          <p:nvPr/>
        </p:nvGrpSpPr>
        <p:grpSpPr>
          <a:xfrm>
            <a:off x="6035741" y="2922986"/>
            <a:ext cx="1800000" cy="512694"/>
            <a:chOff x="2272684" y="2601157"/>
            <a:chExt cx="8129203" cy="55929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02FE2C-07F5-4FFF-9C48-D00A00944E31}"/>
                </a:ext>
              </a:extLst>
            </p:cNvPr>
            <p:cNvSpPr/>
            <p:nvPr/>
          </p:nvSpPr>
          <p:spPr>
            <a:xfrm>
              <a:off x="2272684" y="2601157"/>
              <a:ext cx="8129203" cy="5592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B6B7BF6-9263-456C-8623-375E91759F3B}"/>
                </a:ext>
              </a:extLst>
            </p:cNvPr>
            <p:cNvSpPr/>
            <p:nvPr/>
          </p:nvSpPr>
          <p:spPr>
            <a:xfrm>
              <a:off x="4744183" y="2633666"/>
              <a:ext cx="5437249" cy="369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Left Brace 1">
            <a:extLst>
              <a:ext uri="{FF2B5EF4-FFF2-40B4-BE49-F238E27FC236}">
                <a16:creationId xmlns:a16="http://schemas.microsoft.com/office/drawing/2014/main" id="{273CA4D3-3EB6-4E8D-B191-A7BA88EC99FB}"/>
              </a:ext>
            </a:extLst>
          </p:cNvPr>
          <p:cNvSpPr/>
          <p:nvPr/>
        </p:nvSpPr>
        <p:spPr>
          <a:xfrm rot="16200000">
            <a:off x="3077790" y="1019241"/>
            <a:ext cx="510198" cy="540267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535A07-5D2C-4D92-9652-C6DAE982C1C0}"/>
              </a:ext>
            </a:extLst>
          </p:cNvPr>
          <p:cNvSpPr/>
          <p:nvPr/>
        </p:nvSpPr>
        <p:spPr>
          <a:xfrm>
            <a:off x="2195780" y="4098319"/>
            <a:ext cx="24241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and chocolate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EEAED3-A31E-4077-BE99-3C7F28ADB87A}"/>
              </a:ext>
            </a:extLst>
          </p:cNvPr>
          <p:cNvSpPr/>
          <p:nvPr/>
        </p:nvSpPr>
        <p:spPr>
          <a:xfrm flipH="1">
            <a:off x="5417032" y="4168422"/>
            <a:ext cx="2220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 ÷ 4 = 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FD13D1-2B57-44E7-AD36-E96F90A3C92B}"/>
              </a:ext>
            </a:extLst>
          </p:cNvPr>
          <p:cNvSpPr/>
          <p:nvPr/>
        </p:nvSpPr>
        <p:spPr>
          <a:xfrm flipH="1">
            <a:off x="1187060" y="2927360"/>
            <a:ext cx="2220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711683-A8F2-49F6-8763-C94EDB7D5413}"/>
              </a:ext>
            </a:extLst>
          </p:cNvPr>
          <p:cNvSpPr/>
          <p:nvPr/>
        </p:nvSpPr>
        <p:spPr>
          <a:xfrm flipH="1">
            <a:off x="2995084" y="2924736"/>
            <a:ext cx="960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94A04D-58A3-4B07-A1AB-B98DD53C1FC7}"/>
              </a:ext>
            </a:extLst>
          </p:cNvPr>
          <p:cNvSpPr/>
          <p:nvPr/>
        </p:nvSpPr>
        <p:spPr>
          <a:xfrm flipH="1">
            <a:off x="4723860" y="2934212"/>
            <a:ext cx="960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7A0560-727F-4152-B13C-45D1E1FE96F6}"/>
              </a:ext>
            </a:extLst>
          </p:cNvPr>
          <p:cNvSpPr/>
          <p:nvPr/>
        </p:nvSpPr>
        <p:spPr>
          <a:xfrm flipH="1">
            <a:off x="6532012" y="2934212"/>
            <a:ext cx="960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20%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BB8408-19D7-4583-89ED-3AB867C8A10C}"/>
              </a:ext>
            </a:extLst>
          </p:cNvPr>
          <p:cNvSpPr/>
          <p:nvPr/>
        </p:nvSpPr>
        <p:spPr>
          <a:xfrm flipH="1">
            <a:off x="1963473" y="1530156"/>
            <a:ext cx="2220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60%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0771EE-C727-44B4-85A6-EA19FA21974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85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E24BDA-8C52-4A4E-AB3B-5A6382116B53}"/>
              </a:ext>
            </a:extLst>
          </p:cNvPr>
          <p:cNvSpPr/>
          <p:nvPr/>
        </p:nvSpPr>
        <p:spPr>
          <a:xfrm>
            <a:off x="56122" y="50000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is 10% of a half?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206006-DD34-4029-B316-C2128043C9C8}"/>
              </a:ext>
            </a:extLst>
          </p:cNvPr>
          <p:cNvSpPr/>
          <p:nvPr/>
        </p:nvSpPr>
        <p:spPr>
          <a:xfrm>
            <a:off x="56122" y="3346544"/>
            <a:ext cx="11581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What percentage of 20 is 19?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F188A3-D0F1-4948-BF7E-8C23801E9CD2}"/>
              </a:ext>
            </a:extLst>
          </p:cNvPr>
          <p:cNvGrpSpPr/>
          <p:nvPr/>
        </p:nvGrpSpPr>
        <p:grpSpPr>
          <a:xfrm>
            <a:off x="690110" y="610656"/>
            <a:ext cx="9000000" cy="850006"/>
            <a:chOff x="690110" y="610656"/>
            <a:chExt cx="9000000" cy="85000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8B3974-AFE2-4F94-8522-ABFADAE7F7C5}"/>
                </a:ext>
              </a:extLst>
            </p:cNvPr>
            <p:cNvSpPr/>
            <p:nvPr/>
          </p:nvSpPr>
          <p:spPr>
            <a:xfrm>
              <a:off x="690110" y="610656"/>
              <a:ext cx="90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3ABAA2-E453-45BB-8595-F19350DC1478}"/>
                </a:ext>
              </a:extLst>
            </p:cNvPr>
            <p:cNvSpPr txBox="1"/>
            <p:nvPr/>
          </p:nvSpPr>
          <p:spPr>
            <a:xfrm>
              <a:off x="3971766" y="743271"/>
              <a:ext cx="24705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whole (100%)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F60A3A-90B8-4DB6-ABC8-FC7897096335}"/>
              </a:ext>
            </a:extLst>
          </p:cNvPr>
          <p:cNvGrpSpPr/>
          <p:nvPr/>
        </p:nvGrpSpPr>
        <p:grpSpPr>
          <a:xfrm>
            <a:off x="690110" y="1460661"/>
            <a:ext cx="9000000" cy="850006"/>
            <a:chOff x="690110" y="1460661"/>
            <a:chExt cx="9000000" cy="85000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EE9445-A23D-41B7-B03B-D9983F69FE4C}"/>
                </a:ext>
              </a:extLst>
            </p:cNvPr>
            <p:cNvSpPr/>
            <p:nvPr/>
          </p:nvSpPr>
          <p:spPr>
            <a:xfrm>
              <a:off x="6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85EDCD-E1CF-4F11-8A08-CB8EEB138349}"/>
                </a:ext>
              </a:extLst>
            </p:cNvPr>
            <p:cNvSpPr/>
            <p:nvPr/>
          </p:nvSpPr>
          <p:spPr>
            <a:xfrm>
              <a:off x="5190110" y="1460661"/>
              <a:ext cx="450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79C8E7-4506-4601-89D2-A0B4A41302F8}"/>
                </a:ext>
              </a:extLst>
            </p:cNvPr>
            <p:cNvSpPr txBox="1"/>
            <p:nvPr/>
          </p:nvSpPr>
          <p:spPr>
            <a:xfrm>
              <a:off x="2054561" y="1593276"/>
              <a:ext cx="18710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half (50%)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7A31DC-E25C-4E0F-BBCD-9A639D1832E7}"/>
                </a:ext>
              </a:extLst>
            </p:cNvPr>
            <p:cNvSpPr txBox="1"/>
            <p:nvPr/>
          </p:nvSpPr>
          <p:spPr>
            <a:xfrm>
              <a:off x="6592661" y="1593276"/>
              <a:ext cx="18710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half (50%)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6AF5981-4FA9-454D-A61F-7A9233734850}"/>
              </a:ext>
            </a:extLst>
          </p:cNvPr>
          <p:cNvGrpSpPr/>
          <p:nvPr/>
        </p:nvGrpSpPr>
        <p:grpSpPr>
          <a:xfrm>
            <a:off x="690797" y="2310665"/>
            <a:ext cx="4500000" cy="850006"/>
            <a:chOff x="690797" y="2310665"/>
            <a:chExt cx="4500000" cy="8500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EE5AA17-7171-4B4B-AF4A-BE34DB9D1F8C}"/>
                </a:ext>
              </a:extLst>
            </p:cNvPr>
            <p:cNvSpPr/>
            <p:nvPr/>
          </p:nvSpPr>
          <p:spPr>
            <a:xfrm>
              <a:off x="690797" y="2310665"/>
              <a:ext cx="450000" cy="8500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E27A07-E3ED-444E-AC95-A2797B7EC6E0}"/>
                </a:ext>
              </a:extLst>
            </p:cNvPr>
            <p:cNvSpPr/>
            <p:nvPr/>
          </p:nvSpPr>
          <p:spPr>
            <a:xfrm>
              <a:off x="11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96F3E4-668E-40A9-B332-953CC9B12C6F}"/>
                </a:ext>
              </a:extLst>
            </p:cNvPr>
            <p:cNvSpPr/>
            <p:nvPr/>
          </p:nvSpPr>
          <p:spPr>
            <a:xfrm>
              <a:off x="15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BAE2E2-9D25-4CBB-88D8-B6E7F055C9EA}"/>
                </a:ext>
              </a:extLst>
            </p:cNvPr>
            <p:cNvSpPr/>
            <p:nvPr/>
          </p:nvSpPr>
          <p:spPr>
            <a:xfrm>
              <a:off x="20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E77E98-F3F5-47C6-9AE3-9C668911C3E4}"/>
                </a:ext>
              </a:extLst>
            </p:cNvPr>
            <p:cNvSpPr/>
            <p:nvPr/>
          </p:nvSpPr>
          <p:spPr>
            <a:xfrm>
              <a:off x="24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8BDBFBE-F512-4B7B-9BA5-1AB1901ABB19}"/>
                </a:ext>
              </a:extLst>
            </p:cNvPr>
            <p:cNvSpPr/>
            <p:nvPr/>
          </p:nvSpPr>
          <p:spPr>
            <a:xfrm>
              <a:off x="29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EBF5899-B695-4D57-95C2-D0911AE0FF44}"/>
                </a:ext>
              </a:extLst>
            </p:cNvPr>
            <p:cNvSpPr/>
            <p:nvPr/>
          </p:nvSpPr>
          <p:spPr>
            <a:xfrm>
              <a:off x="33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35212F6-930A-4DD5-91B0-CE2B613C4046}"/>
                </a:ext>
              </a:extLst>
            </p:cNvPr>
            <p:cNvSpPr/>
            <p:nvPr/>
          </p:nvSpPr>
          <p:spPr>
            <a:xfrm>
              <a:off x="38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2C4C421-856E-4410-B880-D522C0F3C94E}"/>
                </a:ext>
              </a:extLst>
            </p:cNvPr>
            <p:cNvSpPr/>
            <p:nvPr/>
          </p:nvSpPr>
          <p:spPr>
            <a:xfrm>
              <a:off x="42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F86A441-9A0E-4707-ACAE-B7FDBCE3C90A}"/>
                </a:ext>
              </a:extLst>
            </p:cNvPr>
            <p:cNvSpPr/>
            <p:nvPr/>
          </p:nvSpPr>
          <p:spPr>
            <a:xfrm>
              <a:off x="47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0007DDB-823C-4199-A7EF-2BA1F9D39184}"/>
              </a:ext>
            </a:extLst>
          </p:cNvPr>
          <p:cNvGrpSpPr/>
          <p:nvPr/>
        </p:nvGrpSpPr>
        <p:grpSpPr>
          <a:xfrm>
            <a:off x="5190797" y="2310665"/>
            <a:ext cx="4500000" cy="850006"/>
            <a:chOff x="5190797" y="2310665"/>
            <a:chExt cx="4500000" cy="85000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2F2051F-9C89-41B1-9AF1-D5E719131EF5}"/>
                </a:ext>
              </a:extLst>
            </p:cNvPr>
            <p:cNvSpPr/>
            <p:nvPr/>
          </p:nvSpPr>
          <p:spPr>
            <a:xfrm>
              <a:off x="51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8667514-40D9-45EC-8858-129C94E22900}"/>
                </a:ext>
              </a:extLst>
            </p:cNvPr>
            <p:cNvSpPr/>
            <p:nvPr/>
          </p:nvSpPr>
          <p:spPr>
            <a:xfrm>
              <a:off x="56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9BB10C-B83E-46BA-99AB-0577EB49BB07}"/>
                </a:ext>
              </a:extLst>
            </p:cNvPr>
            <p:cNvSpPr/>
            <p:nvPr/>
          </p:nvSpPr>
          <p:spPr>
            <a:xfrm>
              <a:off x="60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39A5302-A1F9-41B1-886E-CC37AF3F5D49}"/>
                </a:ext>
              </a:extLst>
            </p:cNvPr>
            <p:cNvSpPr/>
            <p:nvPr/>
          </p:nvSpPr>
          <p:spPr>
            <a:xfrm>
              <a:off x="65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F7AA0E1-5DF4-4C79-BB30-E35328E9A2F8}"/>
                </a:ext>
              </a:extLst>
            </p:cNvPr>
            <p:cNvSpPr/>
            <p:nvPr/>
          </p:nvSpPr>
          <p:spPr>
            <a:xfrm>
              <a:off x="69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C872FA-A53F-4D45-9A35-274FFE24AED0}"/>
                </a:ext>
              </a:extLst>
            </p:cNvPr>
            <p:cNvSpPr/>
            <p:nvPr/>
          </p:nvSpPr>
          <p:spPr>
            <a:xfrm>
              <a:off x="74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B6CED4A-908A-4C90-A0A3-5A50752F423E}"/>
                </a:ext>
              </a:extLst>
            </p:cNvPr>
            <p:cNvSpPr/>
            <p:nvPr/>
          </p:nvSpPr>
          <p:spPr>
            <a:xfrm>
              <a:off x="78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4EF5BDA-32FE-47DC-9020-3E225A491C32}"/>
                </a:ext>
              </a:extLst>
            </p:cNvPr>
            <p:cNvSpPr/>
            <p:nvPr/>
          </p:nvSpPr>
          <p:spPr>
            <a:xfrm>
              <a:off x="83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B24E6F-E7B3-4EF0-843A-3EC417D687DA}"/>
                </a:ext>
              </a:extLst>
            </p:cNvPr>
            <p:cNvSpPr/>
            <p:nvPr/>
          </p:nvSpPr>
          <p:spPr>
            <a:xfrm>
              <a:off x="879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ABFD62F-D904-4A15-937D-77F3099F4FF7}"/>
                </a:ext>
              </a:extLst>
            </p:cNvPr>
            <p:cNvSpPr/>
            <p:nvPr/>
          </p:nvSpPr>
          <p:spPr>
            <a:xfrm>
              <a:off x="9240797" y="2310665"/>
              <a:ext cx="450000" cy="85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DEC1946-CC83-4136-B31D-FF57FA090E0F}"/>
              </a:ext>
            </a:extLst>
          </p:cNvPr>
          <p:cNvGrpSpPr/>
          <p:nvPr/>
        </p:nvGrpSpPr>
        <p:grpSpPr>
          <a:xfrm>
            <a:off x="657661" y="2366058"/>
            <a:ext cx="9087086" cy="686023"/>
            <a:chOff x="654187" y="2342029"/>
            <a:chExt cx="9087086" cy="68602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72249CE-DAC6-41E7-9CC2-824EA236BB9B}"/>
                </a:ext>
              </a:extLst>
            </p:cNvPr>
            <p:cNvSpPr txBox="1"/>
            <p:nvPr/>
          </p:nvSpPr>
          <p:spPr>
            <a:xfrm rot="16200000">
              <a:off x="579571" y="243021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A35A9E-EAE0-4A55-BFC1-36619DEB4593}"/>
                </a:ext>
              </a:extLst>
            </p:cNvPr>
            <p:cNvSpPr txBox="1"/>
            <p:nvPr/>
          </p:nvSpPr>
          <p:spPr>
            <a:xfrm rot="16200000">
              <a:off x="1029572" y="2430215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6995B4C-6571-4A6C-A7EF-A8553E73F306}"/>
                </a:ext>
              </a:extLst>
            </p:cNvPr>
            <p:cNvSpPr txBox="1"/>
            <p:nvPr/>
          </p:nvSpPr>
          <p:spPr>
            <a:xfrm rot="16200000">
              <a:off x="1479572" y="2430216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59C91F-764C-4E6D-A017-A972684907B0}"/>
                </a:ext>
              </a:extLst>
            </p:cNvPr>
            <p:cNvSpPr txBox="1"/>
            <p:nvPr/>
          </p:nvSpPr>
          <p:spPr>
            <a:xfrm rot="16200000">
              <a:off x="1929573" y="2430214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BCBB08-5C47-4555-B78E-DD3F2959BC66}"/>
                </a:ext>
              </a:extLst>
            </p:cNvPr>
            <p:cNvSpPr txBox="1"/>
            <p:nvPr/>
          </p:nvSpPr>
          <p:spPr>
            <a:xfrm rot="16200000">
              <a:off x="2379571" y="2424791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DB25437-5595-4331-9138-6D053F71A21C}"/>
                </a:ext>
              </a:extLst>
            </p:cNvPr>
            <p:cNvSpPr txBox="1"/>
            <p:nvPr/>
          </p:nvSpPr>
          <p:spPr>
            <a:xfrm rot="16200000">
              <a:off x="2829572" y="2424789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811B04-B337-458B-AC38-05072E861EC8}"/>
                </a:ext>
              </a:extLst>
            </p:cNvPr>
            <p:cNvSpPr txBox="1"/>
            <p:nvPr/>
          </p:nvSpPr>
          <p:spPr>
            <a:xfrm rot="16200000">
              <a:off x="3279572" y="2424790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744109-075A-40B6-85E8-0A4F0BBCD8E4}"/>
                </a:ext>
              </a:extLst>
            </p:cNvPr>
            <p:cNvSpPr txBox="1"/>
            <p:nvPr/>
          </p:nvSpPr>
          <p:spPr>
            <a:xfrm rot="16200000">
              <a:off x="3729573" y="242478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6C461FA-5D56-4709-BB81-A6FCFAE7F6FD}"/>
                </a:ext>
              </a:extLst>
            </p:cNvPr>
            <p:cNvSpPr txBox="1"/>
            <p:nvPr/>
          </p:nvSpPr>
          <p:spPr>
            <a:xfrm rot="16200000">
              <a:off x="4179574" y="2422074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9F2E2A2-DD2B-4F4E-81D3-7695EEFAE9C1}"/>
                </a:ext>
              </a:extLst>
            </p:cNvPr>
            <p:cNvSpPr txBox="1"/>
            <p:nvPr/>
          </p:nvSpPr>
          <p:spPr>
            <a:xfrm rot="16200000">
              <a:off x="4629575" y="2422072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58E5B9-5525-4C85-8851-F8100EFB6FEA}"/>
                </a:ext>
              </a:extLst>
            </p:cNvPr>
            <p:cNvSpPr txBox="1"/>
            <p:nvPr/>
          </p:nvSpPr>
          <p:spPr>
            <a:xfrm rot="16200000">
              <a:off x="5079575" y="2422073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7C4D4AC-4103-4FB4-BB25-94DD667B76C0}"/>
                </a:ext>
              </a:extLst>
            </p:cNvPr>
            <p:cNvSpPr txBox="1"/>
            <p:nvPr/>
          </p:nvSpPr>
          <p:spPr>
            <a:xfrm rot="16200000">
              <a:off x="5529576" y="2422071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0C4B84-3C6F-4084-9877-33A946F884C9}"/>
                </a:ext>
              </a:extLst>
            </p:cNvPr>
            <p:cNvSpPr txBox="1"/>
            <p:nvPr/>
          </p:nvSpPr>
          <p:spPr>
            <a:xfrm rot="16200000">
              <a:off x="5979574" y="241664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B912D5D-6B57-4B19-AF5C-23AB56C1BCCE}"/>
                </a:ext>
              </a:extLst>
            </p:cNvPr>
            <p:cNvSpPr txBox="1"/>
            <p:nvPr/>
          </p:nvSpPr>
          <p:spPr>
            <a:xfrm rot="16200000">
              <a:off x="6429575" y="2416646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4E8463-1248-4C39-8CCA-CF614203B71B}"/>
                </a:ext>
              </a:extLst>
            </p:cNvPr>
            <p:cNvSpPr txBox="1"/>
            <p:nvPr/>
          </p:nvSpPr>
          <p:spPr>
            <a:xfrm rot="16200000">
              <a:off x="6879575" y="241664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3D44F0A-80E0-4C66-B9F5-36D6FCB8545E}"/>
                </a:ext>
              </a:extLst>
            </p:cNvPr>
            <p:cNvSpPr txBox="1"/>
            <p:nvPr/>
          </p:nvSpPr>
          <p:spPr>
            <a:xfrm rot="16200000">
              <a:off x="7329576" y="2416645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E850EB8-D71F-481C-8B5D-55749C0401E8}"/>
                </a:ext>
              </a:extLst>
            </p:cNvPr>
            <p:cNvSpPr txBox="1"/>
            <p:nvPr/>
          </p:nvSpPr>
          <p:spPr>
            <a:xfrm rot="16200000">
              <a:off x="7793435" y="2417778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B5F95FC-24B8-4FDA-9924-1B152C29A4B5}"/>
                </a:ext>
              </a:extLst>
            </p:cNvPr>
            <p:cNvSpPr txBox="1"/>
            <p:nvPr/>
          </p:nvSpPr>
          <p:spPr>
            <a:xfrm rot="16200000">
              <a:off x="8243436" y="2417776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8F575D-615B-457D-8B60-A58762769790}"/>
                </a:ext>
              </a:extLst>
            </p:cNvPr>
            <p:cNvSpPr txBox="1"/>
            <p:nvPr/>
          </p:nvSpPr>
          <p:spPr>
            <a:xfrm rot="16200000">
              <a:off x="8693436" y="2417777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C3856B-C7F6-4E7B-88E3-22EBF69E10D4}"/>
                </a:ext>
              </a:extLst>
            </p:cNvPr>
            <p:cNvSpPr txBox="1"/>
            <p:nvPr/>
          </p:nvSpPr>
          <p:spPr>
            <a:xfrm rot="16200000">
              <a:off x="9143437" y="2417775"/>
              <a:ext cx="6724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5%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0A487586-FE0F-485E-91FB-0BA26345C653}"/>
              </a:ext>
            </a:extLst>
          </p:cNvPr>
          <p:cNvSpPr/>
          <p:nvPr/>
        </p:nvSpPr>
        <p:spPr>
          <a:xfrm flipH="1">
            <a:off x="3880882" y="50000"/>
            <a:ext cx="81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7F674AF-4C4B-4E67-B174-4D55DDA18F65}"/>
              </a:ext>
            </a:extLst>
          </p:cNvPr>
          <p:cNvGrpSpPr/>
          <p:nvPr/>
        </p:nvGrpSpPr>
        <p:grpSpPr>
          <a:xfrm>
            <a:off x="472254" y="4413039"/>
            <a:ext cx="2885407" cy="1078616"/>
            <a:chOff x="863406" y="2650705"/>
            <a:chExt cx="2885407" cy="1078616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2BFB8DA-E5B2-4283-AF7C-94A10FB46BA4}"/>
                </a:ext>
              </a:extLst>
            </p:cNvPr>
            <p:cNvCxnSpPr>
              <a:cxnSpLocks/>
            </p:cNvCxnSpPr>
            <p:nvPr/>
          </p:nvCxnSpPr>
          <p:spPr>
            <a:xfrm>
              <a:off x="898136" y="3165033"/>
              <a:ext cx="8921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271E43B-A7D1-4081-AEB6-09E5A0BDD8C2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245301-FD96-4B76-81CA-B99A5363AA26}"/>
                </a:ext>
              </a:extLst>
            </p:cNvPr>
            <p:cNvSpPr txBox="1"/>
            <p:nvPr/>
          </p:nvSpPr>
          <p:spPr>
            <a:xfrm>
              <a:off x="863406" y="2650705"/>
              <a:ext cx="103225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1 9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DF489FB-5E6E-4596-A4BD-225E76A4EC75}"/>
                </a:ext>
              </a:extLst>
            </p:cNvPr>
            <p:cNvSpPr txBox="1"/>
            <p:nvPr/>
          </p:nvSpPr>
          <p:spPr>
            <a:xfrm>
              <a:off x="893472" y="3098379"/>
              <a:ext cx="12587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1633B3B-FF24-4516-BEB7-A54CAA4DAEC0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49706D5-A3DE-4069-A5E1-02F2CA1F091A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66" name="Arc 65">
            <a:extLst>
              <a:ext uri="{FF2B5EF4-FFF2-40B4-BE49-F238E27FC236}">
                <a16:creationId xmlns:a16="http://schemas.microsoft.com/office/drawing/2014/main" id="{F4F7276C-C54E-4836-B599-29992F13DE6B}"/>
              </a:ext>
            </a:extLst>
          </p:cNvPr>
          <p:cNvSpPr/>
          <p:nvPr/>
        </p:nvSpPr>
        <p:spPr>
          <a:xfrm rot="16200000">
            <a:off x="1336196" y="3663652"/>
            <a:ext cx="810037" cy="1593777"/>
          </a:xfrm>
          <a:prstGeom prst="arc">
            <a:avLst>
              <a:gd name="adj1" fmla="val 16113731"/>
              <a:gd name="adj2" fmla="val 5477282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FE941C75-D84F-4805-AF45-B69BC3F47814}"/>
              </a:ext>
            </a:extLst>
          </p:cNvPr>
          <p:cNvSpPr/>
          <p:nvPr/>
        </p:nvSpPr>
        <p:spPr>
          <a:xfrm rot="5400000">
            <a:off x="1330243" y="4596724"/>
            <a:ext cx="810037" cy="1581875"/>
          </a:xfrm>
          <a:prstGeom prst="arc">
            <a:avLst>
              <a:gd name="adj1" fmla="val 16200000"/>
              <a:gd name="adj2" fmla="val 543320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58AAD4B-28D6-4768-9FDD-6C5958E28DFC}"/>
              </a:ext>
            </a:extLst>
          </p:cNvPr>
          <p:cNvSpPr txBox="1"/>
          <p:nvPr/>
        </p:nvSpPr>
        <p:spPr>
          <a:xfrm>
            <a:off x="1442691" y="535990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6593C5E-0DEC-4775-A6A9-0E7A270952E1}"/>
              </a:ext>
            </a:extLst>
          </p:cNvPr>
          <p:cNvSpPr txBox="1"/>
          <p:nvPr/>
        </p:nvSpPr>
        <p:spPr>
          <a:xfrm>
            <a:off x="1433540" y="4065593"/>
            <a:ext cx="12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E1EAD08-6F3C-4748-8ECB-5A8F350ACCC4}"/>
              </a:ext>
            </a:extLst>
          </p:cNvPr>
          <p:cNvSpPr txBox="1"/>
          <p:nvPr/>
        </p:nvSpPr>
        <p:spPr>
          <a:xfrm>
            <a:off x="2054314" y="4419533"/>
            <a:ext cx="999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9 5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5332FE6-C39B-4ADE-BBE4-4197C0CEB23B}"/>
              </a:ext>
            </a:extLst>
          </p:cNvPr>
          <p:cNvSpPr/>
          <p:nvPr/>
        </p:nvSpPr>
        <p:spPr>
          <a:xfrm flipH="1">
            <a:off x="5091678" y="3346544"/>
            <a:ext cx="999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95%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FEA87C-4005-4641-BC73-FAAEEC73E52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29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6" grpId="0" animBg="1"/>
      <p:bldP spid="67" grpId="0" animBg="1"/>
      <p:bldP spid="68" grpId="0"/>
      <p:bldP spid="69" grpId="0"/>
      <p:bldP spid="70" grpId="0"/>
      <p:bldP spid="71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pie chart shows the lunch choices of year 6 children at a school.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4EE1F4B-58A1-475E-908B-11871BF8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6" y="636291"/>
            <a:ext cx="3464943" cy="346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E4432B-698E-4261-A508-DF8C3CA4FBE0}"/>
              </a:ext>
            </a:extLst>
          </p:cNvPr>
          <p:cNvSpPr/>
          <p:nvPr/>
        </p:nvSpPr>
        <p:spPr>
          <a:xfrm>
            <a:off x="3932256" y="636291"/>
            <a:ext cx="81502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 children in year 6 have a school meal.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go home for lunch?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AD9DEE-426B-4E52-9F1E-60001FA65027}"/>
              </a:ext>
            </a:extLst>
          </p:cNvPr>
          <p:cNvSpPr/>
          <p:nvPr/>
        </p:nvSpPr>
        <p:spPr>
          <a:xfrm flipH="1">
            <a:off x="4147120" y="1962922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35% = 28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3947A0-8347-48F6-904D-C1999BE6D39A}"/>
              </a:ext>
            </a:extLst>
          </p:cNvPr>
          <p:cNvSpPr/>
          <p:nvPr/>
        </p:nvSpPr>
        <p:spPr>
          <a:xfrm flipH="1">
            <a:off x="4336895" y="2910310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D78CA2-DAA7-4BAA-8ED8-E22F29B53C82}"/>
              </a:ext>
            </a:extLst>
          </p:cNvPr>
          <p:cNvSpPr/>
          <p:nvPr/>
        </p:nvSpPr>
        <p:spPr>
          <a:xfrm flipH="1">
            <a:off x="4147119" y="3819375"/>
            <a:ext cx="1948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242F60-38E5-4FC1-99A5-3A7FF497E20C}"/>
              </a:ext>
            </a:extLst>
          </p:cNvPr>
          <p:cNvSpPr/>
          <p:nvPr/>
        </p:nvSpPr>
        <p:spPr>
          <a:xfrm flipH="1">
            <a:off x="5250042" y="2909551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D52AC-C6B0-411E-8D13-FDDDE139099A}"/>
              </a:ext>
            </a:extLst>
          </p:cNvPr>
          <p:cNvSpPr/>
          <p:nvPr/>
        </p:nvSpPr>
        <p:spPr>
          <a:xfrm flipH="1">
            <a:off x="5259261" y="3818616"/>
            <a:ext cx="1139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E521BE-1BD0-4EA4-A465-3DFE4B88AA7C}"/>
              </a:ext>
            </a:extLst>
          </p:cNvPr>
          <p:cNvCxnSpPr/>
          <p:nvPr/>
        </p:nvCxnSpPr>
        <p:spPr>
          <a:xfrm>
            <a:off x="4651043" y="3485502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24FF950-0010-4833-9AAC-19B8292D2F56}"/>
              </a:ext>
            </a:extLst>
          </p:cNvPr>
          <p:cNvSpPr/>
          <p:nvPr/>
        </p:nvSpPr>
        <p:spPr>
          <a:xfrm>
            <a:off x="4734917" y="3392375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550AF4A-BDD1-47C3-A045-D61C12842EBC}"/>
              </a:ext>
            </a:extLst>
          </p:cNvPr>
          <p:cNvCxnSpPr/>
          <p:nvPr/>
        </p:nvCxnSpPr>
        <p:spPr>
          <a:xfrm>
            <a:off x="4630640" y="2578239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4355D81-7DEF-4B5C-A8EC-2FEFC8D48249}"/>
              </a:ext>
            </a:extLst>
          </p:cNvPr>
          <p:cNvSpPr/>
          <p:nvPr/>
        </p:nvSpPr>
        <p:spPr>
          <a:xfrm>
            <a:off x="4714514" y="2485112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÷7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B803A1-51AA-425A-AA1F-7A811124D67F}"/>
              </a:ext>
            </a:extLst>
          </p:cNvPr>
          <p:cNvSpPr/>
          <p:nvPr/>
        </p:nvSpPr>
        <p:spPr>
          <a:xfrm flipH="1">
            <a:off x="9202610" y="1109684"/>
            <a:ext cx="2513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children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F11C63-DBFE-4CCF-9D2A-73F7B7BAACB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56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5" grpId="0"/>
      <p:bldP spid="1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of the ingredients of chocolate are cocoa and sugar.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milk chocolate,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20% of the mass is cocoa, 55% is sugar.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bar of milk chocolate contains 50 grams of cocoa.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grams of sugar does it contain?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86DF71A-E442-4D77-9DDD-FA23E0F75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164" y="673503"/>
            <a:ext cx="2882900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F72995-8601-43E5-B6A4-2FAEA12A1B91}"/>
              </a:ext>
            </a:extLst>
          </p:cNvPr>
          <p:cNvSpPr/>
          <p:nvPr/>
        </p:nvSpPr>
        <p:spPr>
          <a:xfrm flipH="1">
            <a:off x="805200" y="2722834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 = 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580D6-0C80-44FD-8C70-23C8183BA557}"/>
              </a:ext>
            </a:extLst>
          </p:cNvPr>
          <p:cNvSpPr/>
          <p:nvPr/>
        </p:nvSpPr>
        <p:spPr>
          <a:xfrm flipH="1">
            <a:off x="994975" y="3670222"/>
            <a:ext cx="999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2F754D-57CF-4C91-9E50-F9925768AC0A}"/>
              </a:ext>
            </a:extLst>
          </p:cNvPr>
          <p:cNvSpPr/>
          <p:nvPr/>
        </p:nvSpPr>
        <p:spPr>
          <a:xfrm flipH="1">
            <a:off x="805199" y="4579287"/>
            <a:ext cx="1948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55%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6767C5-843D-4240-B3E9-D0A1EBF8E2A9}"/>
              </a:ext>
            </a:extLst>
          </p:cNvPr>
          <p:cNvSpPr/>
          <p:nvPr/>
        </p:nvSpPr>
        <p:spPr>
          <a:xfrm flipH="1">
            <a:off x="1908122" y="3669463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12.5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1472DA-F85B-4B3C-8EDC-CD7AF08C3F74}"/>
              </a:ext>
            </a:extLst>
          </p:cNvPr>
          <p:cNvSpPr/>
          <p:nvPr/>
        </p:nvSpPr>
        <p:spPr>
          <a:xfrm flipH="1">
            <a:off x="1917341" y="4578528"/>
            <a:ext cx="1139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137.5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8F9E00-1F5C-4E78-B946-25107CF540B6}"/>
              </a:ext>
            </a:extLst>
          </p:cNvPr>
          <p:cNvCxnSpPr/>
          <p:nvPr/>
        </p:nvCxnSpPr>
        <p:spPr>
          <a:xfrm>
            <a:off x="1309123" y="4245414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6C686FA-CF4E-4865-B6A9-92794AC2B550}"/>
              </a:ext>
            </a:extLst>
          </p:cNvPr>
          <p:cNvSpPr/>
          <p:nvPr/>
        </p:nvSpPr>
        <p:spPr>
          <a:xfrm>
            <a:off x="1392997" y="4152287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x11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880EBA3-4E7A-4A83-A4F7-A4258E68188A}"/>
              </a:ext>
            </a:extLst>
          </p:cNvPr>
          <p:cNvCxnSpPr/>
          <p:nvPr/>
        </p:nvCxnSpPr>
        <p:spPr>
          <a:xfrm>
            <a:off x="1288720" y="333815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9CC0216-40EB-4CBA-B0D3-A07DEF73A3BE}"/>
              </a:ext>
            </a:extLst>
          </p:cNvPr>
          <p:cNvSpPr/>
          <p:nvPr/>
        </p:nvSpPr>
        <p:spPr>
          <a:xfrm>
            <a:off x="1372594" y="3245024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6CF6BE-89FE-46A7-95A7-2F34116645BF}"/>
              </a:ext>
            </a:extLst>
          </p:cNvPr>
          <p:cNvSpPr/>
          <p:nvPr/>
        </p:nvSpPr>
        <p:spPr>
          <a:xfrm flipH="1">
            <a:off x="7274739" y="2000576"/>
            <a:ext cx="2928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137.5 grams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7D81E7-261D-404D-B4B6-628750E333A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1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2" grpId="0"/>
      <p:bldP spid="14" grpId="0"/>
      <p:bldP spid="15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Linda buys a pair of trainers.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says, ‘I bought this pair of trainers when there was 20% off the normal price. I paid £18 for them.’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normal price of the trainers?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C4450A-3C96-4F47-9DB9-3798CAF0323B}"/>
              </a:ext>
            </a:extLst>
          </p:cNvPr>
          <p:cNvSpPr/>
          <p:nvPr/>
        </p:nvSpPr>
        <p:spPr>
          <a:xfrm flipH="1">
            <a:off x="671850" y="2189819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 – 20 = 80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874BC5-4B1C-4997-B3C4-2A66924810B3}"/>
              </a:ext>
            </a:extLst>
          </p:cNvPr>
          <p:cNvSpPr/>
          <p:nvPr/>
        </p:nvSpPr>
        <p:spPr>
          <a:xfrm flipH="1">
            <a:off x="3703388" y="2596300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80% = £18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FB7A7D-A4FB-4A2B-9202-17E5C4DFD5E7}"/>
              </a:ext>
            </a:extLst>
          </p:cNvPr>
          <p:cNvSpPr/>
          <p:nvPr/>
        </p:nvSpPr>
        <p:spPr>
          <a:xfrm flipH="1">
            <a:off x="3703387" y="3543688"/>
            <a:ext cx="118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4791D8-AEEA-48B9-A3F7-56E7F4CA8680}"/>
              </a:ext>
            </a:extLst>
          </p:cNvPr>
          <p:cNvSpPr/>
          <p:nvPr/>
        </p:nvSpPr>
        <p:spPr>
          <a:xfrm flipH="1">
            <a:off x="3504130" y="4452753"/>
            <a:ext cx="1630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B54146-26D6-43C6-87CC-014315B45127}"/>
              </a:ext>
            </a:extLst>
          </p:cNvPr>
          <p:cNvSpPr/>
          <p:nvPr/>
        </p:nvSpPr>
        <p:spPr>
          <a:xfrm flipH="1">
            <a:off x="4806310" y="3542929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£4.50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0E55E-D9FD-40A7-9E42-4263701BC6B1}"/>
              </a:ext>
            </a:extLst>
          </p:cNvPr>
          <p:cNvSpPr/>
          <p:nvPr/>
        </p:nvSpPr>
        <p:spPr>
          <a:xfrm flipH="1">
            <a:off x="4815529" y="4451994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£22.50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E68A16-7A8E-4D4B-9737-B7272B588352}"/>
              </a:ext>
            </a:extLst>
          </p:cNvPr>
          <p:cNvCxnSpPr/>
          <p:nvPr/>
        </p:nvCxnSpPr>
        <p:spPr>
          <a:xfrm>
            <a:off x="4207311" y="4118880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A2DDFFA-7212-4F3A-89B8-947145031733}"/>
              </a:ext>
            </a:extLst>
          </p:cNvPr>
          <p:cNvSpPr/>
          <p:nvPr/>
        </p:nvSpPr>
        <p:spPr>
          <a:xfrm>
            <a:off x="4291185" y="4025753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x5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B470D9-8B4E-4E60-AF8D-BFBD15DE4372}"/>
              </a:ext>
            </a:extLst>
          </p:cNvPr>
          <p:cNvCxnSpPr/>
          <p:nvPr/>
        </p:nvCxnSpPr>
        <p:spPr>
          <a:xfrm>
            <a:off x="4186908" y="321161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F747349-E6C6-4931-BD07-6A0C20CD8700}"/>
              </a:ext>
            </a:extLst>
          </p:cNvPr>
          <p:cNvSpPr/>
          <p:nvPr/>
        </p:nvSpPr>
        <p:spPr>
          <a:xfrm>
            <a:off x="4270782" y="3118490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÷4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4C46F5-6444-4094-9AEA-0A6B8BA1AEF5}"/>
              </a:ext>
            </a:extLst>
          </p:cNvPr>
          <p:cNvSpPr/>
          <p:nvPr/>
        </p:nvSpPr>
        <p:spPr>
          <a:xfrm flipH="1">
            <a:off x="7407399" y="1528844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£22.50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66ECCA-C5E6-4EE4-8D7D-57EBE9C3CC5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E191A5-A55A-495F-ABCB-8831E269C540}"/>
              </a:ext>
            </a:extLst>
          </p:cNvPr>
          <p:cNvSpPr/>
          <p:nvPr/>
        </p:nvSpPr>
        <p:spPr>
          <a:xfrm flipH="1">
            <a:off x="6680799" y="2595541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80% = £18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4FB39B-A456-4F7A-A51D-380B7F1A4C4C}"/>
              </a:ext>
            </a:extLst>
          </p:cNvPr>
          <p:cNvSpPr/>
          <p:nvPr/>
        </p:nvSpPr>
        <p:spPr>
          <a:xfrm flipH="1">
            <a:off x="6680798" y="3542929"/>
            <a:ext cx="1189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E796DE-DFD3-4323-A142-276EFCE415A2}"/>
              </a:ext>
            </a:extLst>
          </p:cNvPr>
          <p:cNvSpPr/>
          <p:nvPr/>
        </p:nvSpPr>
        <p:spPr>
          <a:xfrm flipH="1">
            <a:off x="6481541" y="4451994"/>
            <a:ext cx="1630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4CA747-7FD6-40DD-8846-6239D865C12B}"/>
              </a:ext>
            </a:extLst>
          </p:cNvPr>
          <p:cNvSpPr/>
          <p:nvPr/>
        </p:nvSpPr>
        <p:spPr>
          <a:xfrm flipH="1">
            <a:off x="7783721" y="3542170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D9F473-5C71-4943-980B-51C640256E55}"/>
              </a:ext>
            </a:extLst>
          </p:cNvPr>
          <p:cNvSpPr/>
          <p:nvPr/>
        </p:nvSpPr>
        <p:spPr>
          <a:xfrm flipH="1">
            <a:off x="7792940" y="4451235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£22.50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48FB9BC-9465-430E-917A-5EF5843FC7DF}"/>
              </a:ext>
            </a:extLst>
          </p:cNvPr>
          <p:cNvCxnSpPr/>
          <p:nvPr/>
        </p:nvCxnSpPr>
        <p:spPr>
          <a:xfrm>
            <a:off x="7184722" y="4118121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7D3A602-F6D1-48F2-BC7D-110DCC13509F}"/>
              </a:ext>
            </a:extLst>
          </p:cNvPr>
          <p:cNvSpPr/>
          <p:nvPr/>
        </p:nvSpPr>
        <p:spPr>
          <a:xfrm>
            <a:off x="7268596" y="4024994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0ED71FF-E6A1-4ED6-B5B0-1BCBE420B0C8}"/>
              </a:ext>
            </a:extLst>
          </p:cNvPr>
          <p:cNvCxnSpPr/>
          <p:nvPr/>
        </p:nvCxnSpPr>
        <p:spPr>
          <a:xfrm>
            <a:off x="7164319" y="3210858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531F583-7346-41F3-9A36-F7DB379B22D3}"/>
              </a:ext>
            </a:extLst>
          </p:cNvPr>
          <p:cNvSpPr/>
          <p:nvPr/>
        </p:nvSpPr>
        <p:spPr>
          <a:xfrm>
            <a:off x="7248193" y="3117731"/>
            <a:ext cx="546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÷8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7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018A33-130F-432C-AD01-5003DA0A7C3A}"/>
              </a:ext>
            </a:extLst>
          </p:cNvPr>
          <p:cNvSpPr/>
          <p:nvPr/>
        </p:nvSpPr>
        <p:spPr>
          <a:xfrm>
            <a:off x="56124" y="51516"/>
            <a:ext cx="118739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Chloe and Denise each bought identical T-shirts from the same shop.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Chloe bought hers on Monday when there was 15% off the original price.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Denise bought hers on Friday when there was 20% off the original price.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Chloe paid 35p more than Denise.</a:t>
            </a: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original price of the T-shirt?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8FF37D-4CF8-4891-BB72-8C2EF3EA27B5}"/>
              </a:ext>
            </a:extLst>
          </p:cNvPr>
          <p:cNvSpPr/>
          <p:nvPr/>
        </p:nvSpPr>
        <p:spPr>
          <a:xfrm flipH="1">
            <a:off x="575772" y="3799958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– 15 = 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E2DE4-7846-4742-B511-23293EA604D9}"/>
              </a:ext>
            </a:extLst>
          </p:cNvPr>
          <p:cNvSpPr/>
          <p:nvPr/>
        </p:nvSpPr>
        <p:spPr>
          <a:xfrm flipH="1">
            <a:off x="3542119" y="3799958"/>
            <a:ext cx="296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5% = £0.35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A81628-A93F-4295-9EF8-8C7B01E52F8F}"/>
              </a:ext>
            </a:extLst>
          </p:cNvPr>
          <p:cNvSpPr/>
          <p:nvPr/>
        </p:nvSpPr>
        <p:spPr>
          <a:xfrm flipH="1">
            <a:off x="3190746" y="4747346"/>
            <a:ext cx="1441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100%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EE948B-21D0-4E73-AF07-437021B32E66}"/>
              </a:ext>
            </a:extLst>
          </p:cNvPr>
          <p:cNvSpPr/>
          <p:nvPr/>
        </p:nvSpPr>
        <p:spPr>
          <a:xfrm flipH="1">
            <a:off x="4526915" y="4747345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£7.00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80A437-D2EB-4E35-A9BC-B20625C3637B}"/>
              </a:ext>
            </a:extLst>
          </p:cNvPr>
          <p:cNvCxnSpPr/>
          <p:nvPr/>
        </p:nvCxnSpPr>
        <p:spPr>
          <a:xfrm>
            <a:off x="4025639" y="4415275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DBE28DD-A574-4171-96F2-6474540487CE}"/>
              </a:ext>
            </a:extLst>
          </p:cNvPr>
          <p:cNvSpPr/>
          <p:nvPr/>
        </p:nvSpPr>
        <p:spPr>
          <a:xfrm>
            <a:off x="4109513" y="4322148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CD6841-0DA7-49FB-91EA-79603846E61A}"/>
              </a:ext>
            </a:extLst>
          </p:cNvPr>
          <p:cNvSpPr/>
          <p:nvPr/>
        </p:nvSpPr>
        <p:spPr>
          <a:xfrm flipH="1">
            <a:off x="7239635" y="2973897"/>
            <a:ext cx="1139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£7.00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D0DBE3-82FC-4659-A6F0-C69FE69234F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70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5941</Words>
  <Application>Microsoft Office PowerPoint</Application>
  <PresentationFormat>Widescreen</PresentationFormat>
  <Paragraphs>2201</Paragraphs>
  <Slides>98</Slides>
  <Notes>91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3" baseType="lpstr">
      <vt:lpstr>Arial</vt:lpstr>
      <vt:lpstr>Arial Black</vt:lpstr>
      <vt:lpstr>Calibri</vt:lpstr>
      <vt:lpstr>Calibri Light</vt:lpstr>
      <vt:lpstr>Office Theme</vt:lpstr>
      <vt:lpstr>Find a fraction of a shape</vt:lpstr>
      <vt:lpstr>PowerPoint Presentation</vt:lpstr>
      <vt:lpstr>PowerPoint Presentation</vt:lpstr>
      <vt:lpstr>PowerPoint Presentation</vt:lpstr>
      <vt:lpstr>Complete fraction arithmetic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word problems involving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 problems involving decimals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Complete sequences involving decimals</vt:lpstr>
      <vt:lpstr>PowerPoint Presentation</vt:lpstr>
      <vt:lpstr>PowerPoint Presentation</vt:lpstr>
      <vt:lpstr>PowerPoint Presentation</vt:lpstr>
      <vt:lpstr>PowerPoint Presentation</vt:lpstr>
      <vt:lpstr>Solve problems involving percentages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Calculate a whole quantity given a percentage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 a fraction of a shape</dc:title>
  <dc:creator>Simon Rigelsford</dc:creator>
  <cp:lastModifiedBy>Simon Rigelsford</cp:lastModifiedBy>
  <cp:revision>66</cp:revision>
  <dcterms:created xsi:type="dcterms:W3CDTF">2020-04-08T23:56:00Z</dcterms:created>
  <dcterms:modified xsi:type="dcterms:W3CDTF">2020-08-23T18:01:31Z</dcterms:modified>
</cp:coreProperties>
</file>